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3.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4.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5.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6.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8.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9.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0.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theme/theme11.xml" ContentType="application/vnd.openxmlformats-officedocument.theme+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1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1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theme/theme14.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theme/theme15.xml" ContentType="application/vnd.openxmlformats-officedocument.theme+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theme/theme16.xml" ContentType="application/vnd.openxmlformats-officedocument.theme+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theme/theme17.xml" ContentType="application/vnd.openxmlformats-officedocument.them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theme/theme18.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theme/theme19.xml" ContentType="application/vnd.openxmlformats-officedocument.theme+xml"/>
  <Override PartName="/ppt/tags/tag55.xml" ContentType="application/vnd.openxmlformats-officedocument.presentationml.tags+xml"/>
  <Override PartName="/ppt/tags/tag56.xml" ContentType="application/vnd.openxmlformats-officedocument.presentationml.tags+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1.xml" ContentType="application/vnd.openxmlformats-officedocument.presentationml.notesSlide+xml"/>
  <Override PartName="/ppt/tags/tag5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60.xml" ContentType="application/vnd.openxmlformats-officedocument.presentationml.tags+xml"/>
  <Override PartName="/ppt/tags/tag6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6" r:id="rId1"/>
    <p:sldMasterId id="2147483757" r:id="rId2"/>
    <p:sldMasterId id="2147483803" r:id="rId3"/>
    <p:sldMasterId id="2147483824" r:id="rId4"/>
    <p:sldMasterId id="2147483850" r:id="rId5"/>
    <p:sldMasterId id="2147483865" r:id="rId6"/>
    <p:sldMasterId id="2147483902" r:id="rId7"/>
    <p:sldMasterId id="2147483928" r:id="rId8"/>
    <p:sldMasterId id="2147483950" r:id="rId9"/>
    <p:sldMasterId id="2147484004" r:id="rId10"/>
    <p:sldMasterId id="2147484028" r:id="rId11"/>
    <p:sldMasterId id="2147484095" r:id="rId12"/>
    <p:sldMasterId id="2147484117" r:id="rId13"/>
    <p:sldMasterId id="2147484161" r:id="rId14"/>
    <p:sldMasterId id="2147484901" r:id="rId15"/>
    <p:sldMasterId id="2147484956" r:id="rId16"/>
    <p:sldMasterId id="2147484977" r:id="rId17"/>
    <p:sldMasterId id="2147483732" r:id="rId18"/>
    <p:sldMasterId id="2147484858" r:id="rId19"/>
  </p:sldMasterIdLst>
  <p:notesMasterIdLst>
    <p:notesMasterId r:id="rId41"/>
  </p:notesMasterIdLst>
  <p:sldIdLst>
    <p:sldId id="2123258924" r:id="rId20"/>
    <p:sldId id="2123258828" r:id="rId21"/>
    <p:sldId id="2123258880" r:id="rId22"/>
    <p:sldId id="2123258927" r:id="rId23"/>
    <p:sldId id="2123258933" r:id="rId24"/>
    <p:sldId id="2123258935" r:id="rId25"/>
    <p:sldId id="2134805396" r:id="rId26"/>
    <p:sldId id="2123259328" r:id="rId27"/>
    <p:sldId id="2134805395" r:id="rId28"/>
    <p:sldId id="8638" r:id="rId29"/>
    <p:sldId id="2392" r:id="rId30"/>
    <p:sldId id="8496" r:id="rId31"/>
    <p:sldId id="2076136915" r:id="rId32"/>
    <p:sldId id="8667" r:id="rId33"/>
    <p:sldId id="2076137317" r:id="rId34"/>
    <p:sldId id="2076137007" r:id="rId35"/>
    <p:sldId id="2134805397" r:id="rId36"/>
    <p:sldId id="2076136679" r:id="rId37"/>
    <p:sldId id="11513" r:id="rId38"/>
    <p:sldId id="2076136916" r:id="rId39"/>
    <p:sldId id="213480539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0C8D6F-7423-4756-B86B-859F68B043F9}" v="5" dt="2020-11-18T21:06:40.638"/>
    <p1510:client id="{887DCF73-176A-4BA2-A59D-4A4D9A5783F4}" v="69" dt="2020-11-18T04:04:32.5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36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9" Type="http://schemas.openxmlformats.org/officeDocument/2006/relationships/slide" Target="slides/slide20.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slide" Target="slides/slide2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2.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microsoft.com/office/2015/10/relationships/revisionInfo" Target="revisionInfo.xml"/><Relationship Id="rId20" Type="http://schemas.openxmlformats.org/officeDocument/2006/relationships/slide" Target="slides/slide1.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86878419992049"/>
          <c:y val="1.8578559821268093E-2"/>
          <c:w val="0.79053351624852175"/>
          <c:h val="0.96751250695510627"/>
        </c:manualLayout>
      </c:layout>
      <c:barChart>
        <c:barDir val="bar"/>
        <c:grouping val="stacked"/>
        <c:varyColors val="0"/>
        <c:ser>
          <c:idx val="0"/>
          <c:order val="0"/>
          <c:tx>
            <c:strRef>
              <c:f>Sheet1!$B$1</c:f>
              <c:strCache>
                <c:ptCount val="1"/>
                <c:pt idx="0">
                  <c:v>Collaboration hours allocated within Chicago</c:v>
                </c:pt>
              </c:strCache>
            </c:strRef>
          </c:tx>
          <c:spPr>
            <a:solidFill>
              <a:srgbClr val="0078D4"/>
            </a:solidFill>
            <a:ln>
              <a:noFill/>
            </a:ln>
            <a:effectLst/>
          </c:spPr>
          <c:invertIfNegative val="0"/>
          <c:dPt>
            <c:idx val="7"/>
            <c:invertIfNegative val="0"/>
            <c:bubble3D val="0"/>
            <c:spPr>
              <a:solidFill>
                <a:srgbClr val="FFFFFF">
                  <a:lumMod val="50000"/>
                </a:srgbClr>
              </a:solidFill>
              <a:ln>
                <a:noFill/>
              </a:ln>
              <a:effectLst/>
            </c:spPr>
            <c:extLst>
              <c:ext xmlns:c16="http://schemas.microsoft.com/office/drawing/2014/chart" uri="{C3380CC4-5D6E-409C-BE32-E72D297353CC}">
                <c16:uniqueId val="{00000001-1868-4F3F-9A29-D1A8B36F5CE4}"/>
              </c:ext>
            </c:extLst>
          </c:dPt>
          <c:dLbls>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n-lt"/>
                    <a:ea typeface="+mn-ea"/>
                    <a:cs typeface="Segoe UI Semibold" panose="020B070204020402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Team C</c:v>
                </c:pt>
                <c:pt idx="1">
                  <c:v>Team E</c:v>
                </c:pt>
                <c:pt idx="2">
                  <c:v>Team B</c:v>
                </c:pt>
                <c:pt idx="3">
                  <c:v>Team I</c:v>
                </c:pt>
                <c:pt idx="4">
                  <c:v>Team T</c:v>
                </c:pt>
                <c:pt idx="5">
                  <c:v>Team D</c:v>
                </c:pt>
                <c:pt idx="6">
                  <c:v>Team R</c:v>
                </c:pt>
                <c:pt idx="7">
                  <c:v>Average</c:v>
                </c:pt>
              </c:strCache>
            </c:strRef>
          </c:cat>
          <c:val>
            <c:numRef>
              <c:f>Sheet1!$B$2:$B$9</c:f>
              <c:numCache>
                <c:formatCode>0%</c:formatCode>
                <c:ptCount val="8"/>
                <c:pt idx="0">
                  <c:v>0.95</c:v>
                </c:pt>
                <c:pt idx="1">
                  <c:v>0.9</c:v>
                </c:pt>
                <c:pt idx="2">
                  <c:v>0.87</c:v>
                </c:pt>
                <c:pt idx="3">
                  <c:v>0.7</c:v>
                </c:pt>
                <c:pt idx="4">
                  <c:v>0.5</c:v>
                </c:pt>
                <c:pt idx="5">
                  <c:v>0.45</c:v>
                </c:pt>
                <c:pt idx="6">
                  <c:v>0.4</c:v>
                </c:pt>
                <c:pt idx="7">
                  <c:v>0.65</c:v>
                </c:pt>
              </c:numCache>
            </c:numRef>
          </c:val>
          <c:extLst>
            <c:ext xmlns:c16="http://schemas.microsoft.com/office/drawing/2014/chart" uri="{C3380CC4-5D6E-409C-BE32-E72D297353CC}">
              <c16:uniqueId val="{00000002-CAD5-4F38-9D56-998DF1912483}"/>
            </c:ext>
          </c:extLst>
        </c:ser>
        <c:dLbls>
          <c:showLegendKey val="0"/>
          <c:showVal val="0"/>
          <c:showCatName val="0"/>
          <c:showSerName val="0"/>
          <c:showPercent val="0"/>
          <c:showBubbleSize val="0"/>
        </c:dLbls>
        <c:gapWidth val="65"/>
        <c:overlap val="100"/>
        <c:axId val="1484389503"/>
        <c:axId val="1487563935"/>
      </c:barChart>
      <c:catAx>
        <c:axId val="1484389503"/>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Segoe UI Semibold" panose="020B0702040204020203" pitchFamily="34" charset="0"/>
              </a:defRPr>
            </a:pPr>
            <a:endParaRPr lang="en-US"/>
          </a:p>
        </c:txPr>
        <c:crossAx val="1487563935"/>
        <c:crosses val="autoZero"/>
        <c:auto val="1"/>
        <c:lblAlgn val="ctr"/>
        <c:lblOffset val="100"/>
        <c:noMultiLvlLbl val="0"/>
      </c:catAx>
      <c:valAx>
        <c:axId val="1487563935"/>
        <c:scaling>
          <c:orientation val="minMax"/>
        </c:scaling>
        <c:delete val="1"/>
        <c:axPos val="t"/>
        <c:numFmt formatCode="0%" sourceLinked="1"/>
        <c:majorTickMark val="none"/>
        <c:minorTickMark val="none"/>
        <c:tickLblPos val="nextTo"/>
        <c:crossAx val="14843895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latin typeface="+mn-lt"/>
          <a:cs typeface="Segoe UI Semibold" panose="020B0702040204020203"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861650223764232E-2"/>
          <c:y val="0.26304703638503324"/>
          <c:w val="0.90376398547986603"/>
          <c:h val="0.44605434276405675"/>
        </c:manualLayout>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chemeClr val="accent1"/>
              </a:solidFill>
              <a:ln>
                <a:noFill/>
              </a:ln>
              <a:effectLst/>
            </c:spPr>
            <c:extLst>
              <c:ext xmlns:c16="http://schemas.microsoft.com/office/drawing/2014/chart" uri="{C3380CC4-5D6E-409C-BE32-E72D297353CC}">
                <c16:uniqueId val="{00000001-F52E-4C97-BB00-464826089292}"/>
              </c:ext>
            </c:extLst>
          </c:dPt>
          <c:dLbls>
            <c:dLbl>
              <c:idx val="0"/>
              <c:tx>
                <c:rich>
                  <a:bodyPr/>
                  <a:lstStyle/>
                  <a:p>
                    <a:r>
                      <a:rPr lang="en-US"/>
                      <a:t>&gt;170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F52E-4C97-BB00-464826089292}"/>
                </c:ext>
              </c:extLst>
            </c:dLbl>
            <c:dLbl>
              <c:idx val="1"/>
              <c:layout>
                <c:manualLayout>
                  <c:x val="-4.3742965877897897E-3"/>
                  <c:y val="1.1756680766696417E-2"/>
                </c:manualLayout>
              </c:layout>
              <c:tx>
                <c:rich>
                  <a:bodyPr/>
                  <a:lstStyle/>
                  <a:p>
                    <a:r>
                      <a:rPr lang="en-US">
                        <a:solidFill>
                          <a:schemeClr val="bg1"/>
                        </a:solidFill>
                      </a:rPr>
                      <a:t>&lt;110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F52E-4C97-BB00-464826089292}"/>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Traditional</c:v>
                </c:pt>
                <c:pt idx="1">
                  <c:v>New</c:v>
                </c:pt>
              </c:strCache>
            </c:strRef>
          </c:cat>
          <c:val>
            <c:numRef>
              <c:f>Sheet1!$B$2:$B$3</c:f>
              <c:numCache>
                <c:formatCode>_(* #,##0.00_);_(* \(#,##0.00\);_(* "-"??_);_(@_)</c:formatCode>
                <c:ptCount val="2"/>
                <c:pt idx="0">
                  <c:v>173.08</c:v>
                </c:pt>
                <c:pt idx="1">
                  <c:v>109.09</c:v>
                </c:pt>
              </c:numCache>
            </c:numRef>
          </c:val>
          <c:extLst>
            <c:ext xmlns:c16="http://schemas.microsoft.com/office/drawing/2014/chart" uri="{C3380CC4-5D6E-409C-BE32-E72D297353CC}">
              <c16:uniqueId val="{00000003-F52E-4C97-BB00-464826089292}"/>
            </c:ext>
          </c:extLst>
        </c:ser>
        <c:dLbls>
          <c:dLblPos val="ctr"/>
          <c:showLegendKey val="0"/>
          <c:showVal val="1"/>
          <c:showCatName val="0"/>
          <c:showSerName val="0"/>
          <c:showPercent val="0"/>
          <c:showBubbleSize val="0"/>
        </c:dLbls>
        <c:gapWidth val="150"/>
        <c:overlap val="100"/>
        <c:axId val="588014448"/>
        <c:axId val="588013136"/>
      </c:barChart>
      <c:catAx>
        <c:axId val="588014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88013136"/>
        <c:crosses val="autoZero"/>
        <c:auto val="1"/>
        <c:lblAlgn val="ctr"/>
        <c:lblOffset val="100"/>
        <c:noMultiLvlLbl val="0"/>
      </c:catAx>
      <c:valAx>
        <c:axId val="588013136"/>
        <c:scaling>
          <c:orientation val="minMax"/>
        </c:scaling>
        <c:delete val="1"/>
        <c:axPos val="l"/>
        <c:numFmt formatCode="_(* #,##0.00_);_(* \(#,##0.00\);_(* &quot;-&quot;??_);_(@_)" sourceLinked="1"/>
        <c:majorTickMark val="none"/>
        <c:minorTickMark val="none"/>
        <c:tickLblPos val="nextTo"/>
        <c:crossAx val="5880144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456F9F-41E1-4430-85CA-D80565C65637}" type="datetimeFigureOut">
              <a:rPr lang="en-US" smtClean="0"/>
              <a:t>11/18/2020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0BA8E2-C271-48A6-8C15-FD6422A4C1D7}" type="slidenum">
              <a:rPr lang="en-US" smtClean="0"/>
              <a:t>‹#›</a:t>
            </a:fld>
            <a:endParaRPr lang="en-US"/>
          </a:p>
        </p:txBody>
      </p:sp>
    </p:spTree>
    <p:extLst>
      <p:ext uri="{BB962C8B-B14F-4D97-AF65-F5344CB8AC3E}">
        <p14:creationId xmlns:p14="http://schemas.microsoft.com/office/powerpoint/2010/main" val="1131992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Aft>
                <a:spcPts val="623"/>
              </a:spcAft>
            </a:pPr>
            <a:endParaRPr lang="en-US"/>
          </a:p>
        </p:txBody>
      </p:sp>
      <p:sp>
        <p:nvSpPr>
          <p:cNvPr id="4" name="Slide Number Placeholder 3"/>
          <p:cNvSpPr>
            <a:spLocks noGrp="1"/>
          </p:cNvSpPr>
          <p:nvPr>
            <p:ph type="sldNum" sz="quarter" idx="10"/>
          </p:nvPr>
        </p:nvSpPr>
        <p:spPr/>
        <p:txBody>
          <a:bodyPr/>
          <a:lstStyle/>
          <a:p>
            <a:pPr marL="0" marR="0" lvl="0" indent="0" algn="r" defTabSz="968523" rtl="0" eaLnBrk="1" fontAlgn="auto" latinLnBrk="0" hangingPunct="1">
              <a:lnSpc>
                <a:spcPct val="100000"/>
              </a:lnSpc>
              <a:spcBef>
                <a:spcPts val="0"/>
              </a:spcBef>
              <a:spcAft>
                <a:spcPts val="0"/>
              </a:spcAft>
              <a:buClrTx/>
              <a:buSzTx/>
              <a:buFontTx/>
              <a:buNone/>
              <a:tabLst/>
              <a:defRPr/>
            </a:pPr>
            <a:fld id="{ECEED221-26C8-497B-9BFE-4401D7DDE911}" type="slidenum">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pPr marL="0" marR="0" lvl="0" indent="0" algn="r" defTabSz="968523"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45817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3572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61728-794D-43DC-9DF7-7660158D70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2599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690761-25A5-4E0F-A37F-C969119906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7535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11/18/2020 3:05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499160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rtl="0" eaLnBrk="1" latinLnBrk="0" hangingPunct="1"/>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690761-25A5-4E0F-A37F-C969119906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8930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EB0A56-4E20-4981-B9AA-D71F01E145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9846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defTabSz="932688" rtl="0" eaLnBrk="1" latinLnBrk="0" hangingPunct="1">
              <a:spcAft>
                <a:spcPts val="612"/>
              </a:spcAft>
              <a:buFont typeface="Arial" panose="020B0604020202020204" pitchFamily="34" charset="0"/>
              <a:buNone/>
              <a:defRPr/>
            </a:pPr>
            <a:endParaRPr lang="en-US"/>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11/18/2020 3:05 PM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91108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EB0A56-4E20-4981-B9AA-D71F01E14535}" type="slidenum">
              <a:rPr lang="en-US" smtClean="0"/>
              <a:t>17</a:t>
            </a:fld>
            <a:endParaRPr lang="en-US"/>
          </a:p>
        </p:txBody>
      </p:sp>
    </p:spTree>
    <p:extLst>
      <p:ext uri="{BB962C8B-B14F-4D97-AF65-F5344CB8AC3E}">
        <p14:creationId xmlns:p14="http://schemas.microsoft.com/office/powerpoint/2010/main" val="1133981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1510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8594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85944" rtl="0" eaLnBrk="1" fontAlgn="auto" latinLnBrk="0" hangingPunct="1">
                <a:lnSpc>
                  <a:spcPct val="100000"/>
                </a:lnSpc>
                <a:spcBef>
                  <a:spcPts val="0"/>
                </a:spcBef>
                <a:spcAft>
                  <a:spcPts val="0"/>
                </a:spcAft>
                <a:buClrTx/>
                <a:buSzTx/>
                <a:buFontTx/>
                <a:buNone/>
                <a:tabLst/>
                <a:defRPr/>
              </a:pPr>
              <a:t>19</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6917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333"/>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6BE02D-20C0-F840-AFAC-BEA99C74FDC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1365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50464" rtl="0" eaLnBrk="1" fontAlgn="auto" latinLnBrk="0" hangingPunct="1">
              <a:lnSpc>
                <a:spcPct val="100000"/>
              </a:lnSpc>
              <a:spcBef>
                <a:spcPts val="0"/>
              </a:spcBef>
              <a:spcAft>
                <a:spcPts val="0"/>
              </a:spcAft>
              <a:buClrTx/>
              <a:buSzTx/>
              <a:buFontTx/>
              <a:buNone/>
              <a:tabLst/>
              <a:defRPr/>
            </a:pPr>
            <a:fld id="{47951201-1C17-45C8-B5BA-9D2BDD5DB17D}" type="slidenum">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pPr marL="0" marR="0" lvl="0" indent="0" algn="r" defTabSz="950464"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45638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690761-25A5-4E0F-A37F-C969119906F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7530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9850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2220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6613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51901" rtl="0" eaLnBrk="1" fontAlgn="auto" latinLnBrk="0" hangingPunct="1">
              <a:lnSpc>
                <a:spcPct val="100000"/>
              </a:lnSpc>
              <a:spcBef>
                <a:spcPts val="0"/>
              </a:spcBef>
              <a:spcAft>
                <a:spcPts val="0"/>
              </a:spcAft>
              <a:buClrTx/>
              <a:buSzTx/>
              <a:buFontTx/>
              <a:buNone/>
              <a:tabLst/>
              <a:defRPr/>
            </a:pPr>
            <a:fld id="{5F2D3714-B553-A044-BA72-366907BA36B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51901"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2431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688"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3301748A-C3F1-4DCC-BEC0-0C96C4C835D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5084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11/18/2020 3:05 PM</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9534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1.emf"/><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7.emf"/><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jpeg"/><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jpe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jpeg"/><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jpeg"/><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1.jpeg"/><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2.jpeg"/><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7.xml"/><Relationship Id="rId4" Type="http://schemas.openxmlformats.org/officeDocument/2006/relationships/image" Target="../media/image43.jpeg"/></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8.xml"/><Relationship Id="rId4" Type="http://schemas.openxmlformats.org/officeDocument/2006/relationships/image" Target="../media/image46.emf"/></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jpeg"/><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3" Type="http://schemas.openxmlformats.org/officeDocument/2006/relationships/slideMaster" Target="../slideMasters/slideMaster10.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49.jpeg"/><Relationship Id="rId5" Type="http://schemas.openxmlformats.org/officeDocument/2006/relationships/image" Target="../media/image48.emf"/><Relationship Id="rId4" Type="http://schemas.openxmlformats.org/officeDocument/2006/relationships/oleObject" Target="../embeddings/oleObject2.bin"/></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48.emf"/><Relationship Id="rId4" Type="http://schemas.openxmlformats.org/officeDocument/2006/relationships/oleObject" Target="../embeddings/oleObject3.bin"/></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6.jpeg"/><Relationship Id="rId5" Type="http://schemas.openxmlformats.org/officeDocument/2006/relationships/image" Target="../media/image48.emf"/><Relationship Id="rId4" Type="http://schemas.openxmlformats.org/officeDocument/2006/relationships/oleObject" Target="../embeddings/oleObject4.bin"/></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0.xml"/><Relationship Id="rId4" Type="http://schemas.openxmlformats.org/officeDocument/2006/relationships/image" Target="../media/image9.jpeg"/></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48.emf"/><Relationship Id="rId4" Type="http://schemas.openxmlformats.org/officeDocument/2006/relationships/oleObject" Target="../embeddings/oleObject5.bin"/></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11.emf"/><Relationship Id="rId1" Type="http://schemas.openxmlformats.org/officeDocument/2006/relationships/slideMaster" Target="../slideMasters/slideMaster11.xml"/></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27.emf"/><Relationship Id="rId1" Type="http://schemas.openxmlformats.org/officeDocument/2006/relationships/slideMaster" Target="../slideMasters/slideMaster11.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1.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Master" Target="../slideMasters/slideMaster1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1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3.xml.rels><?xml version="1.0" encoding="UTF-8" standalone="yes"?>
<Relationships xmlns="http://schemas.openxmlformats.org/package/2006/relationships"><Relationship Id="rId3" Type="http://schemas.openxmlformats.org/officeDocument/2006/relationships/slideMaster" Target="../slideMasters/slideMaster12.xml"/><Relationship Id="rId7" Type="http://schemas.openxmlformats.org/officeDocument/2006/relationships/image" Target="../media/image3.png"/><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48.emf"/><Relationship Id="rId5" Type="http://schemas.openxmlformats.org/officeDocument/2006/relationships/oleObject" Target="../embeddings/oleObject7.bin"/><Relationship Id="rId4" Type="http://schemas.openxmlformats.org/officeDocument/2006/relationships/image" Target="../media/image57.jpeg"/></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jpeg"/><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7.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48.emf"/><Relationship Id="rId4" Type="http://schemas.openxmlformats.org/officeDocument/2006/relationships/oleObject" Target="../embeddings/oleObject8.bin"/></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image" Target="../media/image59.jpeg"/><Relationship Id="rId5" Type="http://schemas.openxmlformats.org/officeDocument/2006/relationships/image" Target="../media/image48.emf"/><Relationship Id="rId4" Type="http://schemas.openxmlformats.org/officeDocument/2006/relationships/oleObject" Target="../embeddings/oleObject9.bin"/></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Master" Target="../slideMasters/slideMaster12.xml"/><Relationship Id="rId4" Type="http://schemas.openxmlformats.org/officeDocument/2006/relationships/image" Target="../media/image62.jpeg"/></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Master" Target="../slideMasters/slideMaster1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vmlDrawing" Target="../drawings/vmlDrawing11.vml"/><Relationship Id="rId6" Type="http://schemas.openxmlformats.org/officeDocument/2006/relationships/image" Target="../media/image65.emf"/><Relationship Id="rId5" Type="http://schemas.openxmlformats.org/officeDocument/2006/relationships/oleObject" Target="../embeddings/oleObject11.bin"/><Relationship Id="rId4" Type="http://schemas.openxmlformats.org/officeDocument/2006/relationships/slideMaster" Target="../slideMasters/slideMaster13.xml"/></Relationships>
</file>

<file path=ppt/slideLayouts/_rels/slideLayout27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55.png"/><Relationship Id="rId2" Type="http://schemas.openxmlformats.org/officeDocument/2006/relationships/tags" Target="../tags/tag29.xml"/><Relationship Id="rId1" Type="http://schemas.openxmlformats.org/officeDocument/2006/relationships/vmlDrawing" Target="../drawings/vmlDrawing12.vml"/><Relationship Id="rId6" Type="http://schemas.openxmlformats.org/officeDocument/2006/relationships/image" Target="../media/image65.emf"/><Relationship Id="rId5" Type="http://schemas.openxmlformats.org/officeDocument/2006/relationships/oleObject" Target="../embeddings/oleObject12.bin"/><Relationship Id="rId4" Type="http://schemas.openxmlformats.org/officeDocument/2006/relationships/slideMaster" Target="../slideMasters/slideMaster13.xml"/></Relationships>
</file>

<file path=ppt/slideLayouts/_rels/slideLayout275.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tags" Target="../tags/tag32.xml"/><Relationship Id="rId7" Type="http://schemas.openxmlformats.org/officeDocument/2006/relationships/image" Target="../media/image66.emf"/><Relationship Id="rId2" Type="http://schemas.openxmlformats.org/officeDocument/2006/relationships/tags" Target="../tags/tag31.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slideMaster" Target="../slideMasters/slideMaster13.xml"/><Relationship Id="rId4" Type="http://schemas.openxmlformats.org/officeDocument/2006/relationships/tags" Target="../tags/tag33.xml"/></Relationships>
</file>

<file path=ppt/slideLayouts/_rels/slideLayout27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11.emf"/><Relationship Id="rId1" Type="http://schemas.openxmlformats.org/officeDocument/2006/relationships/slideMaster" Target="../slideMasters/slideMaster1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jpeg"/><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Master" Target="../slideMasters/slideMaster14.xml"/></Relationships>
</file>

<file path=ppt/slideLayouts/_rels/slideLayout28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Master" Target="../slideMasters/slideMaster14.xml"/><Relationship Id="rId4" Type="http://schemas.openxmlformats.org/officeDocument/2006/relationships/image" Target="../media/image62.jpeg"/></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Master" Target="../slideMasters/slideMaster1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4.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4.vml"/><Relationship Id="rId6" Type="http://schemas.openxmlformats.org/officeDocument/2006/relationships/image" Target="../media/image65.emf"/><Relationship Id="rId5" Type="http://schemas.openxmlformats.org/officeDocument/2006/relationships/oleObject" Target="../embeddings/oleObject14.bin"/><Relationship Id="rId4" Type="http://schemas.openxmlformats.org/officeDocument/2006/relationships/slideMaster" Target="../slideMasters/slideMaster1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4.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tags" Target="../tags/tag37.xml"/><Relationship Id="rId7" Type="http://schemas.openxmlformats.org/officeDocument/2006/relationships/image" Target="../media/image66.emf"/><Relationship Id="rId2" Type="http://schemas.openxmlformats.org/officeDocument/2006/relationships/tags" Target="../tags/tag36.xml"/><Relationship Id="rId1" Type="http://schemas.openxmlformats.org/officeDocument/2006/relationships/vmlDrawing" Target="../drawings/vmlDrawing15.vml"/><Relationship Id="rId6" Type="http://schemas.openxmlformats.org/officeDocument/2006/relationships/oleObject" Target="../embeddings/oleObject15.bin"/><Relationship Id="rId5" Type="http://schemas.openxmlformats.org/officeDocument/2006/relationships/slideMaster" Target="../slideMasters/slideMaster14.xml"/><Relationship Id="rId4" Type="http://schemas.openxmlformats.org/officeDocument/2006/relationships/tags" Target="../tags/tag3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0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Master" Target="../slideMasters/slideMaster15.xml"/><Relationship Id="rId5" Type="http://schemas.openxmlformats.org/officeDocument/2006/relationships/image" Target="../media/image74.svg"/><Relationship Id="rId4" Type="http://schemas.openxmlformats.org/officeDocument/2006/relationships/image" Target="../media/image73.png"/></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1.png"/><Relationship Id="rId1" Type="http://schemas.openxmlformats.org/officeDocument/2006/relationships/slideMaster" Target="../slideMasters/slideMaster15.xml"/><Relationship Id="rId4" Type="http://schemas.openxmlformats.org/officeDocument/2006/relationships/image" Target="../media/image75.svg"/></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6.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69.png"/><Relationship Id="rId1" Type="http://schemas.openxmlformats.org/officeDocument/2006/relationships/slideMaster" Target="../slideMasters/slideMaster15.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77.emf"/><Relationship Id="rId1" Type="http://schemas.openxmlformats.org/officeDocument/2006/relationships/slideMaster" Target="../slideMasters/slideMaster15.xml"/></Relationships>
</file>

<file path=ppt/slideLayouts/_rels/slideLayout31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Master" Target="../slideMasters/slideMaster1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7.jpeg"/><Relationship Id="rId1" Type="http://schemas.openxmlformats.org/officeDocument/2006/relationships/slideMaster" Target="../slideMasters/slideMaster16.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9.jpeg"/></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Master" Target="../slideMasters/slideMaster16.xml"/></Relationships>
</file>

<file path=ppt/slideLayouts/_rels/slideLayout33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Master" Target="../slideMasters/slideMaster16.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Master" Target="../slideMasters/slideMaster16.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4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tags" Target="../tags/tag43.xml"/><Relationship Id="rId7" Type="http://schemas.openxmlformats.org/officeDocument/2006/relationships/image" Target="../media/image83.jpeg"/><Relationship Id="rId2" Type="http://schemas.openxmlformats.org/officeDocument/2006/relationships/tags" Target="../tags/tag42.xml"/><Relationship Id="rId1" Type="http://schemas.openxmlformats.org/officeDocument/2006/relationships/vmlDrawing" Target="../drawings/vmlDrawing17.vml"/><Relationship Id="rId6" Type="http://schemas.openxmlformats.org/officeDocument/2006/relationships/image" Target="../media/image65.emf"/><Relationship Id="rId5" Type="http://schemas.openxmlformats.org/officeDocument/2006/relationships/oleObject" Target="../embeddings/oleObject17.bin"/><Relationship Id="rId4" Type="http://schemas.openxmlformats.org/officeDocument/2006/relationships/slideMaster" Target="../slideMasters/slideMaster17.xml"/><Relationship Id="rId9" Type="http://schemas.openxmlformats.org/officeDocument/2006/relationships/image" Target="../media/image84.png"/></Relationships>
</file>

<file path=ppt/slideLayouts/_rels/slideLayout34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tags" Target="../tags/tag45.xml"/><Relationship Id="rId7" Type="http://schemas.openxmlformats.org/officeDocument/2006/relationships/image" Target="../media/image66.emf"/><Relationship Id="rId2" Type="http://schemas.openxmlformats.org/officeDocument/2006/relationships/tags" Target="../tags/tag44.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slideMaster" Target="../slideMasters/slideMaster17.xml"/><Relationship Id="rId4" Type="http://schemas.openxmlformats.org/officeDocument/2006/relationships/tags" Target="../tags/tag46.xml"/></Relationships>
</file>

<file path=ppt/slideLayouts/_rels/slideLayout344.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vmlDrawing" Target="../drawings/vmlDrawing19.vml"/><Relationship Id="rId6" Type="http://schemas.openxmlformats.org/officeDocument/2006/relationships/image" Target="../media/image65.emf"/><Relationship Id="rId5" Type="http://schemas.openxmlformats.org/officeDocument/2006/relationships/oleObject" Target="../embeddings/oleObject19.bin"/><Relationship Id="rId4" Type="http://schemas.openxmlformats.org/officeDocument/2006/relationships/slideMaster" Target="../slideMasters/slideMaster17.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4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slideMaster" Target="../slideMasters/slideMaster18.xml"/><Relationship Id="rId1" Type="http://schemas.openxmlformats.org/officeDocument/2006/relationships/tags" Target="../tags/tag50.xml"/><Relationship Id="rId4" Type="http://schemas.openxmlformats.org/officeDocument/2006/relationships/image" Target="../media/image84.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slideMaster" Target="../slideMasters/slideMaster18.xml"/><Relationship Id="rId1" Type="http://schemas.openxmlformats.org/officeDocument/2006/relationships/tags" Target="../tags/tag51.xml"/><Relationship Id="rId4" Type="http://schemas.openxmlformats.org/officeDocument/2006/relationships/image" Target="../media/image84.png"/></Relationships>
</file>

<file path=ppt/slideLayouts/_rels/slideLayout35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slideMaster" Target="../slideMasters/slideMaster18.xml"/><Relationship Id="rId1" Type="http://schemas.openxmlformats.org/officeDocument/2006/relationships/tags" Target="../tags/tag52.xml"/><Relationship Id="rId4" Type="http://schemas.openxmlformats.org/officeDocument/2006/relationships/image" Target="../media/image84.png"/></Relationships>
</file>

<file path=ppt/slideLayouts/_rels/slideLayout352.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slideMaster" Target="../slideMasters/slideMaster18.xml"/><Relationship Id="rId1" Type="http://schemas.openxmlformats.org/officeDocument/2006/relationships/tags" Target="../tags/tag53.xml"/></Relationships>
</file>

<file path=ppt/slideLayouts/_rels/slideLayout353.xml.rels><?xml version="1.0" encoding="UTF-8" standalone="yes"?>
<Relationships xmlns="http://schemas.openxmlformats.org/package/2006/relationships"><Relationship Id="rId2" Type="http://schemas.openxmlformats.org/officeDocument/2006/relationships/slideMaster" Target="../slideMasters/slideMaster18.xml"/><Relationship Id="rId1" Type="http://schemas.openxmlformats.org/officeDocument/2006/relationships/tags" Target="../tags/tag54.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18.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18.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7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Master" Target="../slideMasters/slideMaster19.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Master" Target="../slideMasters/slideMaster19.xml"/><Relationship Id="rId4" Type="http://schemas.openxmlformats.org/officeDocument/2006/relationships/image" Target="../media/image27.emf"/></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93.jpeg"/><Relationship Id="rId1" Type="http://schemas.openxmlformats.org/officeDocument/2006/relationships/slideMaster" Target="../slideMasters/slideMaster19.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7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Master" Target="../slideMasters/slideMaster19.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7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Master" Target="../slideMasters/slideMaster1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3.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Master" Target="../slideMasters/slideMaster19.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Master" Target="../slideMasters/slideMaster19.xml"/></Relationships>
</file>

<file path=ppt/slideLayouts/_rels/slideLayout38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Master" Target="../slideMasters/slideMaster19.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Master" Target="../slideMasters/slideMaster19.xml"/><Relationship Id="rId4" Type="http://schemas.openxmlformats.org/officeDocument/2006/relationships/image" Target="../media/image100.emf"/></Relationships>
</file>

<file path=ppt/slideLayouts/_rels/slideLayout39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98.png"/><Relationship Id="rId1" Type="http://schemas.openxmlformats.org/officeDocument/2006/relationships/slideMaster" Target="../slideMasters/slideMaster19.xml"/><Relationship Id="rId4" Type="http://schemas.openxmlformats.org/officeDocument/2006/relationships/image" Target="../media/image99.png"/></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03.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55.png"/><Relationship Id="rId2" Type="http://schemas.openxmlformats.org/officeDocument/2006/relationships/tags" Target="../tags/tag55.xml"/><Relationship Id="rId1" Type="http://schemas.openxmlformats.org/officeDocument/2006/relationships/vmlDrawing" Target="../drawings/vmlDrawing20.vml"/><Relationship Id="rId6" Type="http://schemas.openxmlformats.org/officeDocument/2006/relationships/image" Target="../media/image65.emf"/><Relationship Id="rId5" Type="http://schemas.openxmlformats.org/officeDocument/2006/relationships/oleObject" Target="../embeddings/oleObject20.bin"/><Relationship Id="rId4" Type="http://schemas.openxmlformats.org/officeDocument/2006/relationships/slideMaster" Target="../slideMasters/slideMaster19.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3.xml"/><Relationship Id="rId4" Type="http://schemas.openxmlformats.org/officeDocument/2006/relationships/image" Target="../media/image19.jpe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19568781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798867974"/>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20"/>
            <a:ext cx="7477989" cy="3535032"/>
          </a:xfrm>
          <a:noFill/>
        </p:spPr>
        <p:txBody>
          <a:bodyPr vert="horz" wrap="square" lIns="0" tIns="0" rIns="0" bIns="0" rtlCol="0" anchor="t" anchorCtr="0">
            <a:noAutofit/>
          </a:bodyPr>
          <a:lstStyle>
            <a:lvl1pPr>
              <a:lnSpc>
                <a:spcPct val="90000"/>
              </a:lnSpc>
              <a:defRPr lang="en-US" sz="5295" spc="-147" dirty="0">
                <a:solidFill>
                  <a:schemeClr val="tx2"/>
                </a:solidFill>
              </a:defRPr>
            </a:lvl1pPr>
          </a:lstStyle>
          <a:p>
            <a:pPr marL="0" lvl="0">
              <a:lnSpc>
                <a:spcPts val="5491"/>
              </a:lnSpc>
            </a:pPr>
            <a:r>
              <a:rPr lang="en-US"/>
              <a:t>Section title</a:t>
            </a:r>
          </a:p>
        </p:txBody>
      </p:sp>
    </p:spTree>
    <p:extLst>
      <p:ext uri="{BB962C8B-B14F-4D97-AF65-F5344CB8AC3E}">
        <p14:creationId xmlns:p14="http://schemas.microsoft.com/office/powerpoint/2010/main" val="355921468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4053226"/>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5"/>
              </a:spcAft>
              <a:defRPr sz="2600"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4110"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9544" y="437138"/>
            <a:ext cx="896425" cy="190218"/>
          </a:xfrm>
          <a:prstGeom prst="rect">
            <a:avLst/>
          </a:prstGeom>
        </p:spPr>
      </p:pic>
    </p:spTree>
    <p:extLst>
      <p:ext uri="{BB962C8B-B14F-4D97-AF65-F5344CB8AC3E}">
        <p14:creationId xmlns:p14="http://schemas.microsoft.com/office/powerpoint/2010/main" val="2085066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5"/>
              </a:spcAft>
              <a:defRPr sz="2600"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4110"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8681" y="437141"/>
            <a:ext cx="896425" cy="191140"/>
          </a:xfrm>
          <a:prstGeom prst="rect">
            <a:avLst/>
          </a:prstGeom>
        </p:spPr>
      </p:pic>
    </p:spTree>
    <p:extLst>
      <p:ext uri="{BB962C8B-B14F-4D97-AF65-F5344CB8AC3E}">
        <p14:creationId xmlns:p14="http://schemas.microsoft.com/office/powerpoint/2010/main" val="13265499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6" name="Picture 5" descr="A group of people sitting at a table looking at a computer.&#10;&#10;Description automatically generated">
            <a:extLst>
              <a:ext uri="{FF2B5EF4-FFF2-40B4-BE49-F238E27FC236}">
                <a16:creationId xmlns:a16="http://schemas.microsoft.com/office/drawing/2014/main" id="{4BB72EDB-F591-42F3-84E2-122541429E10}"/>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334000" y="0"/>
            <a:ext cx="6858000" cy="6858000"/>
          </a:xfrm>
          <a:prstGeom prst="rect">
            <a:avLst/>
          </a:prstGeom>
        </p:spPr>
      </p:pic>
    </p:spTree>
    <p:extLst>
      <p:ext uri="{BB962C8B-B14F-4D97-AF65-F5344CB8AC3E}">
        <p14:creationId xmlns:p14="http://schemas.microsoft.com/office/powerpoint/2010/main" val="9150689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6" name="Picture 5" descr="A group of people sitting at a table looking at a computer.&#10;&#10;Description automatically generated">
            <a:extLst>
              <a:ext uri="{FF2B5EF4-FFF2-40B4-BE49-F238E27FC236}">
                <a16:creationId xmlns:a16="http://schemas.microsoft.com/office/drawing/2014/main" id="{6A1ED83B-A953-4CFF-8152-43EEBCEEEA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334000" y="0"/>
            <a:ext cx="6858000" cy="6858000"/>
          </a:xfrm>
          <a:prstGeom prst="rect">
            <a:avLst/>
          </a:prstGeom>
        </p:spPr>
      </p:pic>
    </p:spTree>
    <p:extLst>
      <p:ext uri="{BB962C8B-B14F-4D97-AF65-F5344CB8AC3E}">
        <p14:creationId xmlns:p14="http://schemas.microsoft.com/office/powerpoint/2010/main" val="22809801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23782288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9131877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642683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4006513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layou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4187813294"/>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27587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075211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491854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114300621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a:ext>
              </a:extLst>
            </a:blip>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Tree>
    <p:extLst>
      <p:ext uri="{BB962C8B-B14F-4D97-AF65-F5344CB8AC3E}">
        <p14:creationId xmlns:p14="http://schemas.microsoft.com/office/powerpoint/2010/main" val="2145124256"/>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a:ext>
              </a:extLst>
            </a:blip>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Tree>
    <p:extLst>
      <p:ext uri="{BB962C8B-B14F-4D97-AF65-F5344CB8AC3E}">
        <p14:creationId xmlns:p14="http://schemas.microsoft.com/office/powerpoint/2010/main" val="1208373691"/>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gray">
          <a:xfrm>
            <a:off x="5334000" y="0"/>
            <a:ext cx="6858000" cy="6858000"/>
          </a:xfrm>
          <a:blipFill>
            <a:blip r:embed="rId2">
              <a:extLst>
                <a:ext uri="{28A0092B-C50C-407E-A947-70E740481C1C}">
                  <a14:useLocalDpi xmlns:a14="http://schemas.microsoft.com/office/drawing/2010/main"/>
                </a:ext>
              </a:extLst>
            </a:blip>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lvl1pPr>
          </a:lstStyle>
          <a:p>
            <a:r>
              <a:rPr lang="en-US"/>
              <a:t>Square photo layout with smaller text</a:t>
            </a:r>
          </a:p>
        </p:txBody>
      </p:sp>
    </p:spTree>
    <p:extLst>
      <p:ext uri="{BB962C8B-B14F-4D97-AF65-F5344CB8AC3E}">
        <p14:creationId xmlns:p14="http://schemas.microsoft.com/office/powerpoint/2010/main" val="333988689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cstate="email">
              <a:extLst>
                <a:ext uri="{28A0092B-C50C-407E-A947-70E740481C1C}">
                  <a14:useLocalDpi xmlns:a14="http://schemas.microsoft.com/office/drawing/2010/main"/>
                </a:ext>
              </a:extLst>
            </a:blip>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Tree>
    <p:extLst>
      <p:ext uri="{BB962C8B-B14F-4D97-AF65-F5344CB8AC3E}">
        <p14:creationId xmlns:p14="http://schemas.microsoft.com/office/powerpoint/2010/main" val="1466152179"/>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cstate="email">
              <a:extLst>
                <a:ext uri="{28A0092B-C50C-407E-A947-70E740481C1C}">
                  <a14:useLocalDpi xmlns:a14="http://schemas.microsoft.com/office/drawing/2010/main"/>
                </a:ext>
              </a:extLst>
            </a:blip>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Tree>
    <p:extLst>
      <p:ext uri="{BB962C8B-B14F-4D97-AF65-F5344CB8AC3E}">
        <p14:creationId xmlns:p14="http://schemas.microsoft.com/office/powerpoint/2010/main" val="2810128599"/>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5367528" cy="3474720"/>
          </a:xfrm>
          <a:blipFill>
            <a:blip r:embed="rId2" cstate="email">
              <a:extLst>
                <a:ext uri="{28A0092B-C50C-407E-A947-70E740481C1C}">
                  <a14:useLocalDpi xmlns:a14="http://schemas.microsoft.com/office/drawing/2010/main"/>
                </a:ext>
              </a:extLst>
            </a:blip>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39255" y="2025650"/>
            <a:ext cx="5367528" cy="3474720"/>
          </a:xfrm>
          <a:blipFill>
            <a:blip r:embed="rId2" cstate="email">
              <a:extLst>
                <a:ext uri="{28A0092B-C50C-407E-A947-70E740481C1C}">
                  <a14:useLocalDpi xmlns:a14="http://schemas.microsoft.com/office/drawing/2010/main"/>
                </a:ext>
              </a:extLst>
            </a:blip>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540831682"/>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2784457641"/>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3474720" cy="3474720"/>
          </a:xfrm>
          <a:blipFill>
            <a:blip r:embed="rId2" cstate="email">
              <a:extLst>
                <a:ext uri="{28A0092B-C50C-407E-A947-70E740481C1C}">
                  <a14:useLocalDpi xmlns:a14="http://schemas.microsoft.com/office/drawing/2010/main"/>
                </a:ext>
              </a:extLst>
            </a:blip>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358640" y="2025650"/>
            <a:ext cx="3474720" cy="3474720"/>
          </a:xfrm>
          <a:blipFill>
            <a:blip r:embed="rId2" cstate="email">
              <a:extLst>
                <a:ext uri="{28A0092B-C50C-407E-A947-70E740481C1C}">
                  <a14:useLocalDpi xmlns:a14="http://schemas.microsoft.com/office/drawing/2010/main"/>
                </a:ext>
              </a:extLst>
            </a:blip>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132063" y="2025650"/>
            <a:ext cx="3474720" cy="3474720"/>
          </a:xfrm>
          <a:blipFill>
            <a:blip r:embed="rId2" cstate="email">
              <a:extLst>
                <a:ext uri="{28A0092B-C50C-407E-A947-70E740481C1C}">
                  <a14:useLocalDpi xmlns:a14="http://schemas.microsoft.com/office/drawing/2010/main"/>
                </a:ext>
              </a:extLst>
            </a:blip>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582539302"/>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2532888" cy="2532888"/>
          </a:xfrm>
          <a:blipFill>
            <a:blip r:embed="rId2" cstate="email">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13908" y="2025650"/>
            <a:ext cx="2532888" cy="2532888"/>
          </a:xfrm>
          <a:blipFill>
            <a:blip r:embed="rId2" cstate="email">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45204" y="2025650"/>
            <a:ext cx="2532888" cy="2532888"/>
          </a:xfrm>
          <a:blipFill>
            <a:blip r:embed="rId2" cstate="email">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076500" y="2025650"/>
            <a:ext cx="2532888" cy="2532888"/>
          </a:xfrm>
          <a:blipFill>
            <a:blip r:embed="rId2" cstate="email">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2917954670"/>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cstate="email">
              <a:extLst>
                <a:ext uri="{28A0092B-C50C-407E-A947-70E740481C1C}">
                  <a14:useLocalDpi xmlns:a14="http://schemas.microsoft.com/office/drawing/2010/main"/>
                </a:ext>
              </a:extLst>
            </a:blip>
            <a:stretch>
              <a:fillRect/>
            </a:stretch>
          </a:blipFill>
        </p:spPr>
        <p:txBody>
          <a:bodyPr bIns="1005840" anchor="ctr">
            <a:noAutofit/>
          </a:bodyPr>
          <a:lstStyle>
            <a:lvl1pPr marL="0" indent="0" algn="ctr">
              <a:buNone/>
              <a:defRPr sz="100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3707411172"/>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3"/>
          </a:xfrm>
        </p:spPr>
        <p:txBody>
          <a:bodyPr/>
          <a:lstStyle>
            <a:lvl1pPr>
              <a:defRPr sz="3600">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659897"/>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a:t>Title</a:t>
            </a:r>
          </a:p>
        </p:txBody>
      </p:sp>
    </p:spTree>
    <p:extLst>
      <p:ext uri="{BB962C8B-B14F-4D97-AF65-F5344CB8AC3E}">
        <p14:creationId xmlns:p14="http://schemas.microsoft.com/office/powerpoint/2010/main" val="248977657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a:t>Title</a:t>
            </a:r>
          </a:p>
        </p:txBody>
      </p:sp>
    </p:spTree>
    <p:extLst>
      <p:ext uri="{BB962C8B-B14F-4D97-AF65-F5344CB8AC3E}">
        <p14:creationId xmlns:p14="http://schemas.microsoft.com/office/powerpoint/2010/main" val="86660988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Tree>
    <p:extLst>
      <p:ext uri="{BB962C8B-B14F-4D97-AF65-F5344CB8AC3E}">
        <p14:creationId xmlns:p14="http://schemas.microsoft.com/office/powerpoint/2010/main" val="37161100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40106699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27096619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7612494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36401725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21319881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532885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Summar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4605934-397B-46BD-8C12-93F48355A337}"/>
              </a:ext>
            </a:extLst>
          </p:cNvPr>
          <p:cNvSpPr/>
          <p:nvPr userDrawn="1"/>
        </p:nvSpPr>
        <p:spPr bwMode="auto">
          <a:xfrm>
            <a:off x="3444157" y="1143001"/>
            <a:ext cx="8754986" cy="5744028"/>
          </a:xfrm>
          <a:prstGeom prst="rect">
            <a:avLst/>
          </a:prstGeom>
          <a:solidFill>
            <a:srgbClr val="E6E6E6">
              <a:lumMod val="90000"/>
            </a:srgbClr>
          </a:solidFill>
          <a:ln w="12700"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 name="Rectangle 21">
            <a:extLst>
              <a:ext uri="{FF2B5EF4-FFF2-40B4-BE49-F238E27FC236}">
                <a16:creationId xmlns:a16="http://schemas.microsoft.com/office/drawing/2014/main" id="{E761E78F-00CF-4FF8-B6F3-4196122F272E}"/>
              </a:ext>
            </a:extLst>
          </p:cNvPr>
          <p:cNvSpPr/>
          <p:nvPr userDrawn="1"/>
        </p:nvSpPr>
        <p:spPr bwMode="auto">
          <a:xfrm>
            <a:off x="3710327" y="1692177"/>
            <a:ext cx="4971081" cy="4891503"/>
          </a:xfrm>
          <a:prstGeom prst="rect">
            <a:avLst/>
          </a:prstGeom>
          <a:solidFill>
            <a:srgbClr val="FFFFFF">
              <a:lumMod val="9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3" name="Text Placeholder 16">
            <a:extLst>
              <a:ext uri="{FF2B5EF4-FFF2-40B4-BE49-F238E27FC236}">
                <a16:creationId xmlns:a16="http://schemas.microsoft.com/office/drawing/2014/main" id="{84CC5459-5BAB-4F76-803C-3DCA47232703}"/>
              </a:ext>
            </a:extLst>
          </p:cNvPr>
          <p:cNvSpPr txBox="1">
            <a:spLocks/>
          </p:cNvSpPr>
          <p:nvPr userDrawn="1"/>
        </p:nvSpPr>
        <p:spPr>
          <a:xfrm>
            <a:off x="8796885" y="1894903"/>
            <a:ext cx="3115791" cy="4688777"/>
          </a:xfrm>
          <a:prstGeom prst="rect">
            <a:avLst/>
          </a:prstGeom>
          <a:solidFill>
            <a:srgbClr val="FFFFFF"/>
          </a:solidFill>
        </p:spPr>
        <p:txBody>
          <a:bodyPr vert="horz" wrap="square" lIns="146304" tIns="146304" rIns="146304" bIns="146304" rtlCol="0">
            <a:noAutofit/>
          </a:bodyPr>
          <a:lstStyle>
            <a:lvl1pPr marL="0" marR="0" indent="0" algn="l" defTabSz="932742" rtl="0" eaLnBrk="1" fontAlgn="auto" latinLnBrk="0" hangingPunct="1">
              <a:lnSpc>
                <a:spcPct val="100000"/>
              </a:lnSpc>
              <a:spcBef>
                <a:spcPts val="0"/>
              </a:spcBef>
              <a:spcAft>
                <a:spcPts val="125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1250"/>
              </a:spcAft>
              <a:buClrTx/>
              <a:buSzPct val="90000"/>
              <a:buFont typeface="Wingdings" panose="05000000000000000000" pitchFamily="2" charset="2"/>
              <a:buNone/>
              <a:tabLst/>
              <a:defRPr/>
            </a:pPr>
            <a:r>
              <a:rPr kumimoji="0" lang="en-US" sz="16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Click to edit Master text styles</a:t>
            </a:r>
          </a:p>
        </p:txBody>
      </p:sp>
      <p:sp>
        <p:nvSpPr>
          <p:cNvPr id="24" name="Text Placeholder 11">
            <a:extLst>
              <a:ext uri="{FF2B5EF4-FFF2-40B4-BE49-F238E27FC236}">
                <a16:creationId xmlns:a16="http://schemas.microsoft.com/office/drawing/2014/main" id="{4A5E9358-7A5F-4511-948C-577D0DDAF7CF}"/>
              </a:ext>
            </a:extLst>
          </p:cNvPr>
          <p:cNvSpPr txBox="1">
            <a:spLocks/>
          </p:cNvSpPr>
          <p:nvPr userDrawn="1"/>
        </p:nvSpPr>
        <p:spPr>
          <a:xfrm>
            <a:off x="3711575" y="1464016"/>
            <a:ext cx="4969834" cy="430887"/>
          </a:xfrm>
          <a:prstGeom prst="rect">
            <a:avLst/>
          </a:prstGeom>
          <a:solidFill>
            <a:srgbClr val="0078D4"/>
          </a:solidFill>
        </p:spPr>
        <p:txBody>
          <a:bodyPr vert="horz" wrap="square" lIns="146304" tIns="91440" rIns="146304" bIns="9144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mj-lt"/>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600" b="0" i="0" u="none" strike="noStrike" kern="1200" cap="none" spc="0" normalizeH="0" baseline="0" noProof="0">
                <a:ln>
                  <a:noFill/>
                </a:ln>
                <a:solidFill>
                  <a:srgbClr val="FFFFFF"/>
                </a:solidFill>
                <a:effectLst/>
                <a:uLnTx/>
                <a:uFillTx/>
                <a:latin typeface="Segoe UI Semibold"/>
                <a:ea typeface="+mn-ea"/>
                <a:cs typeface="Segoe UI" panose="020B0502040204020203" pitchFamily="34" charset="0"/>
              </a:rPr>
              <a:t>Click to edit Master text styles</a:t>
            </a:r>
          </a:p>
        </p:txBody>
      </p:sp>
      <p:sp>
        <p:nvSpPr>
          <p:cNvPr id="25" name="Text Placeholder 11">
            <a:extLst>
              <a:ext uri="{FF2B5EF4-FFF2-40B4-BE49-F238E27FC236}">
                <a16:creationId xmlns:a16="http://schemas.microsoft.com/office/drawing/2014/main" id="{B19C3B1B-E3C5-49BC-AD34-A2AA54C0CE20}"/>
              </a:ext>
            </a:extLst>
          </p:cNvPr>
          <p:cNvSpPr txBox="1">
            <a:spLocks/>
          </p:cNvSpPr>
          <p:nvPr userDrawn="1"/>
        </p:nvSpPr>
        <p:spPr>
          <a:xfrm>
            <a:off x="8796676" y="1464016"/>
            <a:ext cx="3115009" cy="430887"/>
          </a:xfrm>
          <a:prstGeom prst="rect">
            <a:avLst/>
          </a:prstGeom>
          <a:solidFill>
            <a:srgbClr val="737373"/>
          </a:solidFill>
        </p:spPr>
        <p:txBody>
          <a:bodyPr vert="horz" wrap="square" lIns="146304" tIns="91440" rIns="146304" bIns="9144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mj-lt"/>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600" b="0" i="0" u="none" strike="noStrike" kern="1200" cap="none" spc="0" normalizeH="0" baseline="0" noProof="0">
                <a:ln>
                  <a:noFill/>
                </a:ln>
                <a:solidFill>
                  <a:srgbClr val="FFFFFF"/>
                </a:solidFill>
                <a:effectLst/>
                <a:uLnTx/>
                <a:uFillTx/>
                <a:latin typeface="Segoe UI Semibold"/>
                <a:ea typeface="+mn-ea"/>
                <a:cs typeface="Segoe UI" panose="020B0502040204020203" pitchFamily="34" charset="0"/>
              </a:rPr>
              <a:t>Click to edit Master text styles</a:t>
            </a:r>
          </a:p>
        </p:txBody>
      </p:sp>
      <p:sp>
        <p:nvSpPr>
          <p:cNvPr id="26" name="Slide Number Placeholder 4">
            <a:extLst>
              <a:ext uri="{FF2B5EF4-FFF2-40B4-BE49-F238E27FC236}">
                <a16:creationId xmlns:a16="http://schemas.microsoft.com/office/drawing/2014/main" id="{EB9F3E57-B2E4-4D19-A6E8-CA9EFC36D379}"/>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EB8DAF-EB14-43CA-9EFA-0F44DF73BA5B}" type="slidenum">
              <a:rPr kumimoji="0" lang="en-US" sz="1200" b="0" i="0" u="none" strike="noStrike" kern="1200" cap="none" spc="0" normalizeH="0" baseline="0" noProof="0" smtClean="0">
                <a:ln>
                  <a:noFill/>
                </a:ln>
                <a:solidFill>
                  <a:srgbClr val="1A1A1A">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rgbClr val="1A1A1A">
                  <a:tint val="75000"/>
                </a:srgbClr>
              </a:solidFill>
              <a:effectLst/>
              <a:uLnTx/>
              <a:uFillTx/>
              <a:latin typeface="Segoe UI"/>
              <a:ea typeface="+mn-ea"/>
              <a:cs typeface="+mn-cs"/>
            </a:endParaRPr>
          </a:p>
        </p:txBody>
      </p:sp>
      <p:sp>
        <p:nvSpPr>
          <p:cNvPr id="27" name="Text Placeholder 16">
            <a:extLst>
              <a:ext uri="{FF2B5EF4-FFF2-40B4-BE49-F238E27FC236}">
                <a16:creationId xmlns:a16="http://schemas.microsoft.com/office/drawing/2014/main" id="{57AA72DF-0773-42B6-BFB2-4B56D8D38F70}"/>
              </a:ext>
            </a:extLst>
          </p:cNvPr>
          <p:cNvSpPr txBox="1">
            <a:spLocks/>
          </p:cNvSpPr>
          <p:nvPr userDrawn="1"/>
        </p:nvSpPr>
        <p:spPr>
          <a:xfrm>
            <a:off x="3809040" y="2014492"/>
            <a:ext cx="4773656" cy="1417320"/>
          </a:xfrm>
          <a:prstGeom prst="rect">
            <a:avLst/>
          </a:prstGeom>
          <a:solidFill>
            <a:srgbClr val="FFFFFF"/>
          </a:solidFill>
        </p:spPr>
        <p:txBody>
          <a:bodyPr vert="horz" wrap="square" lIns="91440" tIns="274320" rIns="146304" bIns="146304" rtlCol="0">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a:p>
            <a:pPr marL="0" marR="0" lvl="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a:pPr>
            <a:endPar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endParaRPr>
          </a:p>
        </p:txBody>
      </p:sp>
      <p:sp>
        <p:nvSpPr>
          <p:cNvPr id="29" name="Text Placeholder 7">
            <a:extLst>
              <a:ext uri="{FF2B5EF4-FFF2-40B4-BE49-F238E27FC236}">
                <a16:creationId xmlns:a16="http://schemas.microsoft.com/office/drawing/2014/main" id="{28B1E487-0BAD-42E4-BAF3-CA44930A0CFA}"/>
              </a:ext>
            </a:extLst>
          </p:cNvPr>
          <p:cNvSpPr txBox="1">
            <a:spLocks/>
          </p:cNvSpPr>
          <p:nvPr userDrawn="1"/>
        </p:nvSpPr>
        <p:spPr>
          <a:xfrm>
            <a:off x="3809038" y="2008754"/>
            <a:ext cx="4773655" cy="214981"/>
          </a:xfrm>
          <a:prstGeom prst="rect">
            <a:avLst/>
          </a:prstGeom>
        </p:spPr>
        <p:txBody>
          <a:bodyPr vert="horz" wrap="square" lIns="91440" tIns="0" rIns="0" bIns="0" rtlCol="0">
            <a:no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b="1"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600" b="1"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p:txBody>
      </p:sp>
      <p:sp>
        <p:nvSpPr>
          <p:cNvPr id="30" name="Text Placeholder 7">
            <a:extLst>
              <a:ext uri="{FF2B5EF4-FFF2-40B4-BE49-F238E27FC236}">
                <a16:creationId xmlns:a16="http://schemas.microsoft.com/office/drawing/2014/main" id="{687B3FD0-2D99-4CB7-ADCC-CF54559DDA6C}"/>
              </a:ext>
            </a:extLst>
          </p:cNvPr>
          <p:cNvSpPr txBox="1">
            <a:spLocks/>
          </p:cNvSpPr>
          <p:nvPr userDrawn="1"/>
        </p:nvSpPr>
        <p:spPr>
          <a:xfrm>
            <a:off x="3920856" y="2885590"/>
            <a:ext cx="803108" cy="307777"/>
          </a:xfrm>
          <a:prstGeom prst="rect">
            <a:avLst/>
          </a:prstGeom>
        </p:spPr>
        <p:txBody>
          <a:bodyPr vert="horz" wrap="square" lIns="0" tIns="0" rIns="0" bIns="0" rtlCol="0">
            <a:sp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b="1"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000" b="1"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a:t>
            </a:r>
          </a:p>
        </p:txBody>
      </p:sp>
      <p:sp>
        <p:nvSpPr>
          <p:cNvPr id="31" name="Text Placeholder 7">
            <a:extLst>
              <a:ext uri="{FF2B5EF4-FFF2-40B4-BE49-F238E27FC236}">
                <a16:creationId xmlns:a16="http://schemas.microsoft.com/office/drawing/2014/main" id="{005E10B8-D2CC-488A-A261-BFF590873F7F}"/>
              </a:ext>
            </a:extLst>
          </p:cNvPr>
          <p:cNvSpPr txBox="1">
            <a:spLocks/>
          </p:cNvSpPr>
          <p:nvPr userDrawn="1"/>
        </p:nvSpPr>
        <p:spPr>
          <a:xfrm>
            <a:off x="4796242" y="2885590"/>
            <a:ext cx="3714175" cy="215444"/>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b="0"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400" b="0"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[Metric]</a:t>
            </a:r>
          </a:p>
        </p:txBody>
      </p:sp>
      <p:sp>
        <p:nvSpPr>
          <p:cNvPr id="32" name="Text Placeholder 16">
            <a:extLst>
              <a:ext uri="{FF2B5EF4-FFF2-40B4-BE49-F238E27FC236}">
                <a16:creationId xmlns:a16="http://schemas.microsoft.com/office/drawing/2014/main" id="{15ED593E-469A-49A0-B995-CA08EF7CA74D}"/>
              </a:ext>
            </a:extLst>
          </p:cNvPr>
          <p:cNvSpPr txBox="1">
            <a:spLocks/>
          </p:cNvSpPr>
          <p:nvPr userDrawn="1"/>
        </p:nvSpPr>
        <p:spPr>
          <a:xfrm>
            <a:off x="3809040" y="5084954"/>
            <a:ext cx="4773656" cy="1417320"/>
          </a:xfrm>
          <a:prstGeom prst="rect">
            <a:avLst/>
          </a:prstGeom>
          <a:solidFill>
            <a:srgbClr val="FFFFFF"/>
          </a:solidFill>
        </p:spPr>
        <p:txBody>
          <a:bodyPr vert="horz" wrap="square" lIns="91440" tIns="274320" rIns="146304" bIns="146304" rtlCol="0">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a:p>
            <a:pPr marL="0" marR="0" lvl="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a:pPr>
            <a:endPar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endParaRPr>
          </a:p>
        </p:txBody>
      </p:sp>
      <p:sp>
        <p:nvSpPr>
          <p:cNvPr id="33" name="Text Placeholder 7">
            <a:extLst>
              <a:ext uri="{FF2B5EF4-FFF2-40B4-BE49-F238E27FC236}">
                <a16:creationId xmlns:a16="http://schemas.microsoft.com/office/drawing/2014/main" id="{1D8ECEBC-2760-4737-8228-DD3FE409D8A3}"/>
              </a:ext>
            </a:extLst>
          </p:cNvPr>
          <p:cNvSpPr txBox="1">
            <a:spLocks/>
          </p:cNvSpPr>
          <p:nvPr userDrawn="1"/>
        </p:nvSpPr>
        <p:spPr>
          <a:xfrm>
            <a:off x="3809038" y="5085437"/>
            <a:ext cx="4773655" cy="215444"/>
          </a:xfrm>
          <a:prstGeom prst="rect">
            <a:avLst/>
          </a:prstGeom>
        </p:spPr>
        <p:txBody>
          <a:bodyPr vert="horz" wrap="square" lIns="91440" tIns="0" rIns="0" bIns="0" rtlCol="0">
            <a:no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b="1"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600" b="1"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p:txBody>
      </p:sp>
      <p:sp>
        <p:nvSpPr>
          <p:cNvPr id="34" name="Text Placeholder 7">
            <a:extLst>
              <a:ext uri="{FF2B5EF4-FFF2-40B4-BE49-F238E27FC236}">
                <a16:creationId xmlns:a16="http://schemas.microsoft.com/office/drawing/2014/main" id="{0A804FE4-0CFD-440E-B3DA-715FE6C7AA44}"/>
              </a:ext>
            </a:extLst>
          </p:cNvPr>
          <p:cNvSpPr txBox="1">
            <a:spLocks/>
          </p:cNvSpPr>
          <p:nvPr userDrawn="1"/>
        </p:nvSpPr>
        <p:spPr>
          <a:xfrm>
            <a:off x="3920856" y="5966570"/>
            <a:ext cx="803108" cy="307777"/>
          </a:xfrm>
          <a:prstGeom prst="rect">
            <a:avLst/>
          </a:prstGeom>
        </p:spPr>
        <p:txBody>
          <a:bodyPr vert="horz" wrap="square" lIns="0" tIns="0" rIns="0" bIns="0" rtlCol="0">
            <a:sp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b="1"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000" b="1"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a:t>
            </a:r>
          </a:p>
        </p:txBody>
      </p:sp>
      <p:sp>
        <p:nvSpPr>
          <p:cNvPr id="35" name="Text Placeholder 7">
            <a:extLst>
              <a:ext uri="{FF2B5EF4-FFF2-40B4-BE49-F238E27FC236}">
                <a16:creationId xmlns:a16="http://schemas.microsoft.com/office/drawing/2014/main" id="{CE5DD73E-7E1E-46D1-B951-AA5F0007B337}"/>
              </a:ext>
            </a:extLst>
          </p:cNvPr>
          <p:cNvSpPr txBox="1">
            <a:spLocks/>
          </p:cNvSpPr>
          <p:nvPr userDrawn="1"/>
        </p:nvSpPr>
        <p:spPr>
          <a:xfrm>
            <a:off x="4796243" y="5966570"/>
            <a:ext cx="3714174" cy="215444"/>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b="0"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400" b="0"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[Metric]</a:t>
            </a:r>
          </a:p>
        </p:txBody>
      </p:sp>
      <p:sp>
        <p:nvSpPr>
          <p:cNvPr id="36" name="Text Placeholder 16">
            <a:extLst>
              <a:ext uri="{FF2B5EF4-FFF2-40B4-BE49-F238E27FC236}">
                <a16:creationId xmlns:a16="http://schemas.microsoft.com/office/drawing/2014/main" id="{D31F23E6-3374-4C65-990D-B2CBE55F01D3}"/>
              </a:ext>
            </a:extLst>
          </p:cNvPr>
          <p:cNvSpPr txBox="1">
            <a:spLocks/>
          </p:cNvSpPr>
          <p:nvPr userDrawn="1"/>
        </p:nvSpPr>
        <p:spPr>
          <a:xfrm>
            <a:off x="3809040" y="3555878"/>
            <a:ext cx="4773656" cy="1417320"/>
          </a:xfrm>
          <a:prstGeom prst="rect">
            <a:avLst/>
          </a:prstGeom>
          <a:solidFill>
            <a:srgbClr val="FFFFFF"/>
          </a:solidFill>
        </p:spPr>
        <p:txBody>
          <a:bodyPr vert="horz" wrap="square" lIns="91440" tIns="274320" rIns="146304" bIns="146304" rtlCol="0">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a:p>
            <a:pPr marL="0" marR="0" lvl="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a:pPr>
            <a:endParaRPr kumimoji="0" lang="en-US" sz="1200" b="0"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endParaRPr>
          </a:p>
        </p:txBody>
      </p:sp>
      <p:sp>
        <p:nvSpPr>
          <p:cNvPr id="37" name="Text Placeholder 7">
            <a:extLst>
              <a:ext uri="{FF2B5EF4-FFF2-40B4-BE49-F238E27FC236}">
                <a16:creationId xmlns:a16="http://schemas.microsoft.com/office/drawing/2014/main" id="{7D3FDABE-A25D-491C-91F7-E8FCE86EB3FC}"/>
              </a:ext>
            </a:extLst>
          </p:cNvPr>
          <p:cNvSpPr txBox="1">
            <a:spLocks/>
          </p:cNvSpPr>
          <p:nvPr userDrawn="1"/>
        </p:nvSpPr>
        <p:spPr>
          <a:xfrm>
            <a:off x="3809038" y="3543085"/>
            <a:ext cx="4773655" cy="215444"/>
          </a:xfrm>
          <a:prstGeom prst="rect">
            <a:avLst/>
          </a:prstGeom>
        </p:spPr>
        <p:txBody>
          <a:bodyPr vert="horz" wrap="square" lIns="91440" tIns="0" rIns="0" bIns="0" rtlCol="0">
            <a:no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b="1"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600" b="1" i="0" u="none" strike="noStrike" kern="1200" cap="none" spc="0" normalizeH="0" baseline="0" noProof="0">
                <a:ln>
                  <a:noFill/>
                </a:ln>
                <a:gradFill>
                  <a:gsLst>
                    <a:gs pos="1250">
                      <a:srgbClr val="1A1A1A"/>
                    </a:gs>
                    <a:gs pos="100000">
                      <a:srgbClr val="1A1A1A"/>
                    </a:gs>
                  </a:gsLst>
                  <a:lin ang="5400000" scaled="0"/>
                </a:gradFill>
                <a:effectLst/>
                <a:uLnTx/>
                <a:uFillTx/>
                <a:latin typeface="Segoe UI" panose="020B0502040204020203" pitchFamily="34" charset="0"/>
                <a:ea typeface="+mn-ea"/>
                <a:cs typeface="Segoe UI" panose="020B0502040204020203" pitchFamily="34" charset="0"/>
              </a:rPr>
              <a:t>[Finding 1]</a:t>
            </a:r>
          </a:p>
        </p:txBody>
      </p:sp>
      <p:sp>
        <p:nvSpPr>
          <p:cNvPr id="38" name="Text Placeholder 7">
            <a:extLst>
              <a:ext uri="{FF2B5EF4-FFF2-40B4-BE49-F238E27FC236}">
                <a16:creationId xmlns:a16="http://schemas.microsoft.com/office/drawing/2014/main" id="{AAA00AFC-E93C-424F-88DC-F39B29DF7A91}"/>
              </a:ext>
            </a:extLst>
          </p:cNvPr>
          <p:cNvSpPr txBox="1">
            <a:spLocks/>
          </p:cNvSpPr>
          <p:nvPr userDrawn="1"/>
        </p:nvSpPr>
        <p:spPr>
          <a:xfrm>
            <a:off x="3920856" y="4415854"/>
            <a:ext cx="803108" cy="307777"/>
          </a:xfrm>
          <a:prstGeom prst="rect">
            <a:avLst/>
          </a:prstGeom>
        </p:spPr>
        <p:txBody>
          <a:bodyPr vert="horz" wrap="square" lIns="0" tIns="0" rIns="0" bIns="0" rtlCol="0">
            <a:sp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2000" b="1"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000" b="1"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a:t>
            </a:r>
          </a:p>
        </p:txBody>
      </p:sp>
      <p:sp>
        <p:nvSpPr>
          <p:cNvPr id="39" name="Text Placeholder 7">
            <a:extLst>
              <a:ext uri="{FF2B5EF4-FFF2-40B4-BE49-F238E27FC236}">
                <a16:creationId xmlns:a16="http://schemas.microsoft.com/office/drawing/2014/main" id="{3EB7DE54-4EA6-4BF4-B68B-468E87C9568B}"/>
              </a:ext>
            </a:extLst>
          </p:cNvPr>
          <p:cNvSpPr txBox="1">
            <a:spLocks/>
          </p:cNvSpPr>
          <p:nvPr userDrawn="1"/>
        </p:nvSpPr>
        <p:spPr>
          <a:xfrm>
            <a:off x="4796243" y="4422826"/>
            <a:ext cx="3714174" cy="215444"/>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400" b="0" kern="1200" spc="0" baseline="0">
                <a:solidFill>
                  <a:schemeClr val="accent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400" b="0" i="0" u="none" strike="noStrike" kern="1200" cap="none" spc="0" normalizeH="0" baseline="0" noProof="0">
                <a:ln>
                  <a:noFill/>
                </a:ln>
                <a:solidFill>
                  <a:srgbClr val="0078D4"/>
                </a:solidFill>
                <a:effectLst/>
                <a:uLnTx/>
                <a:uFillTx/>
                <a:latin typeface="Segoe UI" panose="020B0502040204020203" pitchFamily="34" charset="0"/>
                <a:ea typeface="+mn-ea"/>
                <a:cs typeface="Segoe UI" panose="020B0502040204020203" pitchFamily="34" charset="0"/>
              </a:rPr>
              <a:t>[Metric]</a:t>
            </a:r>
          </a:p>
        </p:txBody>
      </p:sp>
      <p:grpSp>
        <p:nvGrpSpPr>
          <p:cNvPr id="40" name="Group 39">
            <a:extLst>
              <a:ext uri="{FF2B5EF4-FFF2-40B4-BE49-F238E27FC236}">
                <a16:creationId xmlns:a16="http://schemas.microsoft.com/office/drawing/2014/main" id="{0653D861-3B2C-4BB6-9FCE-87069DDE5EBC}"/>
              </a:ext>
            </a:extLst>
          </p:cNvPr>
          <p:cNvGrpSpPr/>
          <p:nvPr userDrawn="1"/>
        </p:nvGrpSpPr>
        <p:grpSpPr>
          <a:xfrm>
            <a:off x="-16669" y="2076451"/>
            <a:ext cx="3727252" cy="847724"/>
            <a:chOff x="-16669" y="2181225"/>
            <a:chExt cx="3727252" cy="638175"/>
          </a:xfrm>
        </p:grpSpPr>
        <p:sp>
          <p:nvSpPr>
            <p:cNvPr id="41" name="Rectangle 40">
              <a:extLst>
                <a:ext uri="{FF2B5EF4-FFF2-40B4-BE49-F238E27FC236}">
                  <a16:creationId xmlns:a16="http://schemas.microsoft.com/office/drawing/2014/main" id="{7D6301A8-B287-4F1C-8855-6221FB15D11A}"/>
                </a:ext>
              </a:extLst>
            </p:cNvPr>
            <p:cNvSpPr/>
            <p:nvPr/>
          </p:nvSpPr>
          <p:spPr bwMode="auto">
            <a:xfrm>
              <a:off x="-16669" y="2181225"/>
              <a:ext cx="3453683" cy="638175"/>
            </a:xfrm>
            <a:prstGeom prst="rect">
              <a:avLst/>
            </a:prstGeom>
            <a:solidFill>
              <a:schemeClr val="bg2">
                <a:lumMod val="90000"/>
              </a:scheme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Rectangle 41">
              <a:extLst>
                <a:ext uri="{FF2B5EF4-FFF2-40B4-BE49-F238E27FC236}">
                  <a16:creationId xmlns:a16="http://schemas.microsoft.com/office/drawing/2014/main" id="{D3B54D5F-430E-4114-8A4C-ED121A0CACB5}"/>
                </a:ext>
              </a:extLst>
            </p:cNvPr>
            <p:cNvSpPr/>
            <p:nvPr/>
          </p:nvSpPr>
          <p:spPr bwMode="auto">
            <a:xfrm>
              <a:off x="3103760" y="2187166"/>
              <a:ext cx="606823" cy="628648"/>
            </a:xfrm>
            <a:prstGeom prst="rect">
              <a:avLst/>
            </a:prstGeom>
            <a:solidFill>
              <a:schemeClr val="bg2">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43" name="Rectangle 42">
            <a:extLst>
              <a:ext uri="{FF2B5EF4-FFF2-40B4-BE49-F238E27FC236}">
                <a16:creationId xmlns:a16="http://schemas.microsoft.com/office/drawing/2014/main" id="{C3814ABE-2E67-4D3F-AA49-6BEBB58300C3}"/>
              </a:ext>
            </a:extLst>
          </p:cNvPr>
          <p:cNvSpPr/>
          <p:nvPr userDrawn="1"/>
        </p:nvSpPr>
        <p:spPr bwMode="auto">
          <a:xfrm>
            <a:off x="1004604" y="2325811"/>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D0D0D"/>
                </a:solidFill>
                <a:effectLst/>
                <a:uLnTx/>
                <a:uFillTx/>
                <a:latin typeface="Segoe UI" panose="020B0502040204020203" pitchFamily="34" charset="0"/>
                <a:ea typeface="+mn-ea"/>
                <a:cs typeface="Segoe UI" panose="020B0502040204020203" pitchFamily="34" charset="0"/>
              </a:rPr>
              <a:t>Collaboration</a:t>
            </a:r>
          </a:p>
        </p:txBody>
      </p:sp>
      <p:grpSp>
        <p:nvGrpSpPr>
          <p:cNvPr id="44" name="Group 43">
            <a:extLst>
              <a:ext uri="{FF2B5EF4-FFF2-40B4-BE49-F238E27FC236}">
                <a16:creationId xmlns:a16="http://schemas.microsoft.com/office/drawing/2014/main" id="{A01755E3-C0E2-429A-B3F2-5B18CD13B460}"/>
              </a:ext>
            </a:extLst>
          </p:cNvPr>
          <p:cNvGrpSpPr/>
          <p:nvPr userDrawn="1"/>
        </p:nvGrpSpPr>
        <p:grpSpPr>
          <a:xfrm>
            <a:off x="599957" y="2393282"/>
            <a:ext cx="230819" cy="230819"/>
            <a:chOff x="450031" y="2262385"/>
            <a:chExt cx="230819" cy="230819"/>
          </a:xfrm>
          <a:solidFill>
            <a:schemeClr val="bg1"/>
          </a:solidFill>
        </p:grpSpPr>
        <p:sp>
          <p:nvSpPr>
            <p:cNvPr id="45" name="Freeform: Shape 44">
              <a:extLst>
                <a:ext uri="{FF2B5EF4-FFF2-40B4-BE49-F238E27FC236}">
                  <a16:creationId xmlns:a16="http://schemas.microsoft.com/office/drawing/2014/main" id="{C2FFD07C-350C-41B0-A827-F780415BC4F3}"/>
                </a:ext>
              </a:extLst>
            </p:cNvPr>
            <p:cNvSpPr/>
            <p:nvPr/>
          </p:nvSpPr>
          <p:spPr>
            <a:xfrm>
              <a:off x="450031" y="2262385"/>
              <a:ext cx="230819" cy="230819"/>
            </a:xfrm>
            <a:custGeom>
              <a:avLst/>
              <a:gdLst>
                <a:gd name="connsiteX0" fmla="*/ 20366 w 230818"/>
                <a:gd name="connsiteY0" fmla="*/ 0 h 230818"/>
                <a:gd name="connsiteX1" fmla="*/ 0 w 230818"/>
                <a:gd name="connsiteY1" fmla="*/ 0 h 230818"/>
                <a:gd name="connsiteX2" fmla="*/ 0 w 230818"/>
                <a:gd name="connsiteY2" fmla="*/ 230819 h 230818"/>
                <a:gd name="connsiteX3" fmla="*/ 230819 w 230818"/>
                <a:gd name="connsiteY3" fmla="*/ 230819 h 230818"/>
                <a:gd name="connsiteX4" fmla="*/ 230819 w 230818"/>
                <a:gd name="connsiteY4" fmla="*/ 210453 h 230818"/>
                <a:gd name="connsiteX5" fmla="*/ 20366 w 230818"/>
                <a:gd name="connsiteY5" fmla="*/ 210453 h 230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18" h="230818">
                  <a:moveTo>
                    <a:pt x="20366" y="0"/>
                  </a:moveTo>
                  <a:lnTo>
                    <a:pt x="0" y="0"/>
                  </a:lnTo>
                  <a:lnTo>
                    <a:pt x="0" y="230819"/>
                  </a:lnTo>
                  <a:lnTo>
                    <a:pt x="230819" y="230819"/>
                  </a:lnTo>
                  <a:lnTo>
                    <a:pt x="230819" y="210453"/>
                  </a:lnTo>
                  <a:lnTo>
                    <a:pt x="20366" y="210453"/>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46" name="Freeform: Shape 45">
              <a:extLst>
                <a:ext uri="{FF2B5EF4-FFF2-40B4-BE49-F238E27FC236}">
                  <a16:creationId xmlns:a16="http://schemas.microsoft.com/office/drawing/2014/main" id="{101E1D93-133F-462F-A971-59286909C283}"/>
                </a:ext>
              </a:extLst>
            </p:cNvPr>
            <p:cNvSpPr/>
            <p:nvPr/>
          </p:nvSpPr>
          <p:spPr>
            <a:xfrm>
              <a:off x="490763"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47" name="Freeform: Shape 46">
              <a:extLst>
                <a:ext uri="{FF2B5EF4-FFF2-40B4-BE49-F238E27FC236}">
                  <a16:creationId xmlns:a16="http://schemas.microsoft.com/office/drawing/2014/main" id="{6034618C-7A49-443C-8398-D2BEABB38AD8}"/>
                </a:ext>
              </a:extLst>
            </p:cNvPr>
            <p:cNvSpPr/>
            <p:nvPr/>
          </p:nvSpPr>
          <p:spPr>
            <a:xfrm>
              <a:off x="541679" y="2262385"/>
              <a:ext cx="37338" cy="190086"/>
            </a:xfrm>
            <a:custGeom>
              <a:avLst/>
              <a:gdLst>
                <a:gd name="connsiteX0" fmla="*/ 0 w 37338"/>
                <a:gd name="connsiteY0" fmla="*/ 0 h 190086"/>
                <a:gd name="connsiteX1" fmla="*/ 37338 w 37338"/>
                <a:gd name="connsiteY1" fmla="*/ 0 h 190086"/>
                <a:gd name="connsiteX2" fmla="*/ 37338 w 37338"/>
                <a:gd name="connsiteY2" fmla="*/ 190086 h 190086"/>
                <a:gd name="connsiteX3" fmla="*/ 0 w 37338"/>
                <a:gd name="connsiteY3" fmla="*/ 190086 h 190086"/>
              </a:gdLst>
              <a:ahLst/>
              <a:cxnLst>
                <a:cxn ang="0">
                  <a:pos x="connsiteX0" y="connsiteY0"/>
                </a:cxn>
                <a:cxn ang="0">
                  <a:pos x="connsiteX1" y="connsiteY1"/>
                </a:cxn>
                <a:cxn ang="0">
                  <a:pos x="connsiteX2" y="connsiteY2"/>
                </a:cxn>
                <a:cxn ang="0">
                  <a:pos x="connsiteX3" y="connsiteY3"/>
                </a:cxn>
              </a:cxnLst>
              <a:rect l="l" t="t" r="r" b="b"/>
              <a:pathLst>
                <a:path w="37338" h="190086">
                  <a:moveTo>
                    <a:pt x="0" y="0"/>
                  </a:moveTo>
                  <a:lnTo>
                    <a:pt x="37338" y="0"/>
                  </a:lnTo>
                  <a:lnTo>
                    <a:pt x="37338" y="190086"/>
                  </a:lnTo>
                  <a:lnTo>
                    <a:pt x="0" y="190086"/>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48" name="Freeform: Shape 47">
              <a:extLst>
                <a:ext uri="{FF2B5EF4-FFF2-40B4-BE49-F238E27FC236}">
                  <a16:creationId xmlns:a16="http://schemas.microsoft.com/office/drawing/2014/main" id="{736AD3D6-3B1C-4019-8027-E2F4F0EDDE88}"/>
                </a:ext>
              </a:extLst>
            </p:cNvPr>
            <p:cNvSpPr/>
            <p:nvPr/>
          </p:nvSpPr>
          <p:spPr>
            <a:xfrm>
              <a:off x="592595"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49" name="Freeform: Shape 48">
              <a:extLst>
                <a:ext uri="{FF2B5EF4-FFF2-40B4-BE49-F238E27FC236}">
                  <a16:creationId xmlns:a16="http://schemas.microsoft.com/office/drawing/2014/main" id="{A2A106D9-C0CC-4484-B13C-FB8BFEA83D8E}"/>
                </a:ext>
              </a:extLst>
            </p:cNvPr>
            <p:cNvSpPr/>
            <p:nvPr/>
          </p:nvSpPr>
          <p:spPr>
            <a:xfrm>
              <a:off x="643511" y="2391372"/>
              <a:ext cx="37338" cy="61099"/>
            </a:xfrm>
            <a:custGeom>
              <a:avLst/>
              <a:gdLst>
                <a:gd name="connsiteX0" fmla="*/ 0 w 37338"/>
                <a:gd name="connsiteY0" fmla="*/ 0 h 61099"/>
                <a:gd name="connsiteX1" fmla="*/ 37338 w 37338"/>
                <a:gd name="connsiteY1" fmla="*/ 0 h 61099"/>
                <a:gd name="connsiteX2" fmla="*/ 37338 w 37338"/>
                <a:gd name="connsiteY2" fmla="*/ 61099 h 61099"/>
                <a:gd name="connsiteX3" fmla="*/ 0 w 37338"/>
                <a:gd name="connsiteY3" fmla="*/ 61099 h 61099"/>
              </a:gdLst>
              <a:ahLst/>
              <a:cxnLst>
                <a:cxn ang="0">
                  <a:pos x="connsiteX0" y="connsiteY0"/>
                </a:cxn>
                <a:cxn ang="0">
                  <a:pos x="connsiteX1" y="connsiteY1"/>
                </a:cxn>
                <a:cxn ang="0">
                  <a:pos x="connsiteX2" y="connsiteY2"/>
                </a:cxn>
                <a:cxn ang="0">
                  <a:pos x="connsiteX3" y="connsiteY3"/>
                </a:cxn>
              </a:cxnLst>
              <a:rect l="l" t="t" r="r" b="b"/>
              <a:pathLst>
                <a:path w="37338" h="61099">
                  <a:moveTo>
                    <a:pt x="0" y="0"/>
                  </a:moveTo>
                  <a:lnTo>
                    <a:pt x="37338" y="0"/>
                  </a:lnTo>
                  <a:lnTo>
                    <a:pt x="37338" y="61099"/>
                  </a:lnTo>
                  <a:lnTo>
                    <a:pt x="0" y="61099"/>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grpSp>
      <p:grpSp>
        <p:nvGrpSpPr>
          <p:cNvPr id="50" name="Group 49">
            <a:extLst>
              <a:ext uri="{FF2B5EF4-FFF2-40B4-BE49-F238E27FC236}">
                <a16:creationId xmlns:a16="http://schemas.microsoft.com/office/drawing/2014/main" id="{BA1B7BD5-AA99-41E7-8E2F-06C4FCCA82B0}"/>
              </a:ext>
            </a:extLst>
          </p:cNvPr>
          <p:cNvGrpSpPr/>
          <p:nvPr userDrawn="1"/>
        </p:nvGrpSpPr>
        <p:grpSpPr>
          <a:xfrm>
            <a:off x="538060" y="4657337"/>
            <a:ext cx="314640" cy="185366"/>
            <a:chOff x="279322" y="4095298"/>
            <a:chExt cx="314640" cy="185366"/>
          </a:xfrm>
        </p:grpSpPr>
        <p:sp>
          <p:nvSpPr>
            <p:cNvPr id="51" name="Freeform: Shape 50">
              <a:extLst>
                <a:ext uri="{FF2B5EF4-FFF2-40B4-BE49-F238E27FC236}">
                  <a16:creationId xmlns:a16="http://schemas.microsoft.com/office/drawing/2014/main" id="{66F96E65-5865-41BF-84F3-99E9F6156458}"/>
                </a:ext>
              </a:extLst>
            </p:cNvPr>
            <p:cNvSpPr/>
            <p:nvPr/>
          </p:nvSpPr>
          <p:spPr>
            <a:xfrm>
              <a:off x="279322" y="4231134"/>
              <a:ext cx="61913" cy="49530"/>
            </a:xfrm>
            <a:custGeom>
              <a:avLst/>
              <a:gdLst>
                <a:gd name="connsiteX0" fmla="*/ 0 w 61912"/>
                <a:gd name="connsiteY0" fmla="*/ 49530 h 49530"/>
                <a:gd name="connsiteX1" fmla="*/ 58198 w 61912"/>
                <a:gd name="connsiteY1" fmla="*/ 49530 h 49530"/>
                <a:gd name="connsiteX2" fmla="*/ 58198 w 61912"/>
                <a:gd name="connsiteY2" fmla="*/ 49282 h 49530"/>
                <a:gd name="connsiteX3" fmla="*/ 69218 w 61912"/>
                <a:gd name="connsiteY3" fmla="*/ 4086 h 49530"/>
                <a:gd name="connsiteX4" fmla="*/ 49530 w 61912"/>
                <a:gd name="connsiteY4" fmla="*/ 0 h 49530"/>
                <a:gd name="connsiteX5" fmla="*/ 0 w 61912"/>
                <a:gd name="connsiteY5" fmla="*/ 49530 h 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12" h="49530">
                  <a:moveTo>
                    <a:pt x="0" y="49530"/>
                  </a:moveTo>
                  <a:lnTo>
                    <a:pt x="58198" y="49530"/>
                  </a:lnTo>
                  <a:lnTo>
                    <a:pt x="58198" y="49282"/>
                  </a:lnTo>
                  <a:cubicBezTo>
                    <a:pt x="58198" y="33061"/>
                    <a:pt x="62160" y="17707"/>
                    <a:pt x="69218" y="4086"/>
                  </a:cubicBezTo>
                  <a:cubicBezTo>
                    <a:pt x="63151" y="1610"/>
                    <a:pt x="56588" y="0"/>
                    <a:pt x="49530" y="0"/>
                  </a:cubicBezTo>
                  <a:cubicBezTo>
                    <a:pt x="22165" y="0"/>
                    <a:pt x="0" y="22289"/>
                    <a:pt x="0" y="49530"/>
                  </a:cubicBezTo>
                  <a:close/>
                </a:path>
              </a:pathLst>
            </a:custGeom>
            <a:solidFill>
              <a:srgbClr val="D2D2D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2" name="Freeform: Shape 51">
              <a:extLst>
                <a:ext uri="{FF2B5EF4-FFF2-40B4-BE49-F238E27FC236}">
                  <a16:creationId xmlns:a16="http://schemas.microsoft.com/office/drawing/2014/main" id="{6C79E211-1FEC-41F5-9E40-7081720AAC99}"/>
                </a:ext>
              </a:extLst>
            </p:cNvPr>
            <p:cNvSpPr/>
            <p:nvPr/>
          </p:nvSpPr>
          <p:spPr>
            <a:xfrm>
              <a:off x="362285" y="4206122"/>
              <a:ext cx="123825" cy="74295"/>
            </a:xfrm>
            <a:custGeom>
              <a:avLst/>
              <a:gdLst>
                <a:gd name="connsiteX0" fmla="*/ 20307 w 123825"/>
                <a:gd name="connsiteY0" fmla="*/ 23403 h 74295"/>
                <a:gd name="connsiteX1" fmla="*/ 12383 w 123825"/>
                <a:gd name="connsiteY1" fmla="*/ 33309 h 74295"/>
                <a:gd name="connsiteX2" fmla="*/ 6067 w 123825"/>
                <a:gd name="connsiteY2" fmla="*/ 44949 h 74295"/>
                <a:gd name="connsiteX3" fmla="*/ 0 w 123825"/>
                <a:gd name="connsiteY3" fmla="*/ 74295 h 74295"/>
                <a:gd name="connsiteX4" fmla="*/ 16097 w 123825"/>
                <a:gd name="connsiteY4" fmla="*/ 74295 h 74295"/>
                <a:gd name="connsiteX5" fmla="*/ 28480 w 123825"/>
                <a:gd name="connsiteY5" fmla="*/ 74295 h 74295"/>
                <a:gd name="connsiteX6" fmla="*/ 40862 w 123825"/>
                <a:gd name="connsiteY6" fmla="*/ 74295 h 74295"/>
                <a:gd name="connsiteX7" fmla="*/ 107852 w 123825"/>
                <a:gd name="connsiteY7" fmla="*/ 74295 h 74295"/>
                <a:gd name="connsiteX8" fmla="*/ 128283 w 123825"/>
                <a:gd name="connsiteY8" fmla="*/ 23279 h 74295"/>
                <a:gd name="connsiteX9" fmla="*/ 74419 w 123825"/>
                <a:gd name="connsiteY9" fmla="*/ 0 h 74295"/>
                <a:gd name="connsiteX10" fmla="*/ 20307 w 123825"/>
                <a:gd name="connsiteY10" fmla="*/ 23403 h 7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825" h="74295">
                  <a:moveTo>
                    <a:pt x="20307" y="23403"/>
                  </a:moveTo>
                  <a:cubicBezTo>
                    <a:pt x="17459" y="26499"/>
                    <a:pt x="14735" y="29718"/>
                    <a:pt x="12383" y="33309"/>
                  </a:cubicBezTo>
                  <a:cubicBezTo>
                    <a:pt x="9906" y="37024"/>
                    <a:pt x="7801" y="40862"/>
                    <a:pt x="6067" y="44949"/>
                  </a:cubicBezTo>
                  <a:cubicBezTo>
                    <a:pt x="2229" y="53988"/>
                    <a:pt x="0" y="63894"/>
                    <a:pt x="0" y="74295"/>
                  </a:cubicBezTo>
                  <a:lnTo>
                    <a:pt x="16097" y="74295"/>
                  </a:lnTo>
                  <a:lnTo>
                    <a:pt x="28480" y="74295"/>
                  </a:lnTo>
                  <a:lnTo>
                    <a:pt x="40862" y="74295"/>
                  </a:lnTo>
                  <a:lnTo>
                    <a:pt x="107852" y="74295"/>
                  </a:lnTo>
                  <a:cubicBezTo>
                    <a:pt x="107852" y="54483"/>
                    <a:pt x="115653" y="36652"/>
                    <a:pt x="128283" y="23279"/>
                  </a:cubicBezTo>
                  <a:cubicBezTo>
                    <a:pt x="114786" y="9039"/>
                    <a:pt x="95593" y="0"/>
                    <a:pt x="74419" y="0"/>
                  </a:cubicBezTo>
                  <a:cubicBezTo>
                    <a:pt x="52997" y="124"/>
                    <a:pt x="33928" y="9039"/>
                    <a:pt x="20307" y="23403"/>
                  </a:cubicBezTo>
                  <a:close/>
                </a:path>
              </a:pathLst>
            </a:custGeom>
            <a:solidFill>
              <a:schemeClr val="accent1">
                <a:alpha val="50000"/>
              </a:scheme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3" name="Freeform: Shape 52">
              <a:extLst>
                <a:ext uri="{FF2B5EF4-FFF2-40B4-BE49-F238E27FC236}">
                  <a16:creationId xmlns:a16="http://schemas.microsoft.com/office/drawing/2014/main" id="{52E2CA72-189F-4ED5-947F-58F63BC5E2F1}"/>
                </a:ext>
              </a:extLst>
            </p:cNvPr>
            <p:cNvSpPr/>
            <p:nvPr/>
          </p:nvSpPr>
          <p:spPr>
            <a:xfrm>
              <a:off x="494902" y="4231011"/>
              <a:ext cx="99060" cy="49530"/>
            </a:xfrm>
            <a:custGeom>
              <a:avLst/>
              <a:gdLst>
                <a:gd name="connsiteX0" fmla="*/ 49530 w 99060"/>
                <a:gd name="connsiteY0" fmla="*/ 0 h 49530"/>
                <a:gd name="connsiteX1" fmla="*/ 29718 w 99060"/>
                <a:gd name="connsiteY1" fmla="*/ 4210 h 49530"/>
                <a:gd name="connsiteX2" fmla="*/ 19069 w 99060"/>
                <a:gd name="connsiteY2" fmla="*/ 10773 h 49530"/>
                <a:gd name="connsiteX3" fmla="*/ 9906 w 99060"/>
                <a:gd name="connsiteY3" fmla="*/ 20184 h 49530"/>
                <a:gd name="connsiteX4" fmla="*/ 0 w 99060"/>
                <a:gd name="connsiteY4" fmla="*/ 49654 h 49530"/>
                <a:gd name="connsiteX5" fmla="*/ 16097 w 99060"/>
                <a:gd name="connsiteY5" fmla="*/ 49654 h 49530"/>
                <a:gd name="connsiteX6" fmla="*/ 28480 w 99060"/>
                <a:gd name="connsiteY6" fmla="*/ 49654 h 49530"/>
                <a:gd name="connsiteX7" fmla="*/ 40862 w 99060"/>
                <a:gd name="connsiteY7" fmla="*/ 49654 h 49530"/>
                <a:gd name="connsiteX8" fmla="*/ 99060 w 99060"/>
                <a:gd name="connsiteY8" fmla="*/ 49654 h 49530"/>
                <a:gd name="connsiteX9" fmla="*/ 49530 w 99060"/>
                <a:gd name="connsiteY9" fmla="*/ 0 h 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060" h="49530">
                  <a:moveTo>
                    <a:pt x="49530" y="0"/>
                  </a:moveTo>
                  <a:cubicBezTo>
                    <a:pt x="42472" y="0"/>
                    <a:pt x="35785" y="1486"/>
                    <a:pt x="29718" y="4210"/>
                  </a:cubicBezTo>
                  <a:cubicBezTo>
                    <a:pt x="25879" y="5944"/>
                    <a:pt x="22412" y="8172"/>
                    <a:pt x="19069" y="10773"/>
                  </a:cubicBezTo>
                  <a:cubicBezTo>
                    <a:pt x="15602" y="13497"/>
                    <a:pt x="12506" y="16593"/>
                    <a:pt x="9906" y="20184"/>
                  </a:cubicBezTo>
                  <a:cubicBezTo>
                    <a:pt x="3715" y="28480"/>
                    <a:pt x="0" y="38634"/>
                    <a:pt x="0" y="49654"/>
                  </a:cubicBezTo>
                  <a:lnTo>
                    <a:pt x="16097" y="49654"/>
                  </a:lnTo>
                  <a:lnTo>
                    <a:pt x="28480" y="49654"/>
                  </a:lnTo>
                  <a:lnTo>
                    <a:pt x="40862" y="49654"/>
                  </a:lnTo>
                  <a:lnTo>
                    <a:pt x="99060" y="49654"/>
                  </a:lnTo>
                  <a:cubicBezTo>
                    <a:pt x="99060" y="22165"/>
                    <a:pt x="76895" y="0"/>
                    <a:pt x="49530" y="0"/>
                  </a:cubicBezTo>
                  <a:close/>
                </a:path>
              </a:pathLst>
            </a:custGeom>
            <a:solidFill>
              <a:srgbClr val="C2C2C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4" name="Freeform: Shape 53">
              <a:extLst>
                <a:ext uri="{FF2B5EF4-FFF2-40B4-BE49-F238E27FC236}">
                  <a16:creationId xmlns:a16="http://schemas.microsoft.com/office/drawing/2014/main" id="{896CE9D8-F4C8-4280-9FF2-25D4563B5D07}"/>
                </a:ext>
              </a:extLst>
            </p:cNvPr>
            <p:cNvSpPr/>
            <p:nvPr/>
          </p:nvSpPr>
          <p:spPr>
            <a:xfrm>
              <a:off x="513352" y="4157087"/>
              <a:ext cx="61913" cy="61913"/>
            </a:xfrm>
            <a:custGeom>
              <a:avLst/>
              <a:gdLst>
                <a:gd name="connsiteX0" fmla="*/ 28851 w 61912"/>
                <a:gd name="connsiteY0" fmla="*/ 61665 h 61912"/>
                <a:gd name="connsiteX1" fmla="*/ 30956 w 61912"/>
                <a:gd name="connsiteY1" fmla="*/ 61913 h 61912"/>
                <a:gd name="connsiteX2" fmla="*/ 33061 w 61912"/>
                <a:gd name="connsiteY2" fmla="*/ 61665 h 61912"/>
                <a:gd name="connsiteX3" fmla="*/ 53121 w 61912"/>
                <a:gd name="connsiteY3" fmla="*/ 52502 h 61912"/>
                <a:gd name="connsiteX4" fmla="*/ 61913 w 61912"/>
                <a:gd name="connsiteY4" fmla="*/ 30956 h 61912"/>
                <a:gd name="connsiteX5" fmla="*/ 30956 w 61912"/>
                <a:gd name="connsiteY5" fmla="*/ 0 h 61912"/>
                <a:gd name="connsiteX6" fmla="*/ 0 w 61912"/>
                <a:gd name="connsiteY6" fmla="*/ 30956 h 61912"/>
                <a:gd name="connsiteX7" fmla="*/ 8792 w 61912"/>
                <a:gd name="connsiteY7" fmla="*/ 52502 h 61912"/>
                <a:gd name="connsiteX8" fmla="*/ 28851 w 61912"/>
                <a:gd name="connsiteY8" fmla="*/ 61665 h 6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12" h="61912">
                  <a:moveTo>
                    <a:pt x="28851" y="61665"/>
                  </a:moveTo>
                  <a:cubicBezTo>
                    <a:pt x="29594" y="61665"/>
                    <a:pt x="30213" y="61913"/>
                    <a:pt x="30956" y="61913"/>
                  </a:cubicBezTo>
                  <a:cubicBezTo>
                    <a:pt x="31699" y="61913"/>
                    <a:pt x="32442" y="61789"/>
                    <a:pt x="33061" y="61665"/>
                  </a:cubicBezTo>
                  <a:cubicBezTo>
                    <a:pt x="40862" y="61170"/>
                    <a:pt x="47920" y="57703"/>
                    <a:pt x="53121" y="52502"/>
                  </a:cubicBezTo>
                  <a:cubicBezTo>
                    <a:pt x="58569" y="46930"/>
                    <a:pt x="61913" y="39376"/>
                    <a:pt x="61913" y="30956"/>
                  </a:cubicBezTo>
                  <a:cubicBezTo>
                    <a:pt x="61913" y="13868"/>
                    <a:pt x="48044" y="0"/>
                    <a:pt x="30956" y="0"/>
                  </a:cubicBezTo>
                  <a:cubicBezTo>
                    <a:pt x="13868" y="0"/>
                    <a:pt x="0" y="13868"/>
                    <a:pt x="0" y="30956"/>
                  </a:cubicBezTo>
                  <a:cubicBezTo>
                    <a:pt x="0" y="39376"/>
                    <a:pt x="3343" y="46930"/>
                    <a:pt x="8792" y="52502"/>
                  </a:cubicBezTo>
                  <a:cubicBezTo>
                    <a:pt x="13992" y="57826"/>
                    <a:pt x="21050" y="61170"/>
                    <a:pt x="28851" y="61665"/>
                  </a:cubicBezTo>
                  <a:close/>
                </a:path>
              </a:pathLst>
            </a:custGeom>
            <a:solidFill>
              <a:srgbClr val="C2C2C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5" name="Freeform: Shape 54">
              <a:extLst>
                <a:ext uri="{FF2B5EF4-FFF2-40B4-BE49-F238E27FC236}">
                  <a16:creationId xmlns:a16="http://schemas.microsoft.com/office/drawing/2014/main" id="{63075781-D2D6-4264-9EDA-C170F2B87573}"/>
                </a:ext>
              </a:extLst>
            </p:cNvPr>
            <p:cNvSpPr/>
            <p:nvPr/>
          </p:nvSpPr>
          <p:spPr>
            <a:xfrm>
              <a:off x="387174" y="4095298"/>
              <a:ext cx="86678" cy="99060"/>
            </a:xfrm>
            <a:custGeom>
              <a:avLst/>
              <a:gdLst>
                <a:gd name="connsiteX0" fmla="*/ 21422 w 86677"/>
                <a:gd name="connsiteY0" fmla="*/ 90269 h 99060"/>
                <a:gd name="connsiteX1" fmla="*/ 46063 w 86677"/>
                <a:gd name="connsiteY1" fmla="*/ 98689 h 99060"/>
                <a:gd name="connsiteX2" fmla="*/ 49530 w 86677"/>
                <a:gd name="connsiteY2" fmla="*/ 99060 h 99060"/>
                <a:gd name="connsiteX3" fmla="*/ 52997 w 86677"/>
                <a:gd name="connsiteY3" fmla="*/ 98689 h 99060"/>
                <a:gd name="connsiteX4" fmla="*/ 77638 w 86677"/>
                <a:gd name="connsiteY4" fmla="*/ 90269 h 99060"/>
                <a:gd name="connsiteX5" fmla="*/ 99060 w 86677"/>
                <a:gd name="connsiteY5" fmla="*/ 49530 h 99060"/>
                <a:gd name="connsiteX6" fmla="*/ 69961 w 86677"/>
                <a:gd name="connsiteY6" fmla="*/ 4582 h 99060"/>
                <a:gd name="connsiteX7" fmla="*/ 69961 w 86677"/>
                <a:gd name="connsiteY7" fmla="*/ 4582 h 99060"/>
                <a:gd name="connsiteX8" fmla="*/ 49530 w 86677"/>
                <a:gd name="connsiteY8" fmla="*/ 0 h 99060"/>
                <a:gd name="connsiteX9" fmla="*/ 29099 w 86677"/>
                <a:gd name="connsiteY9" fmla="*/ 4582 h 99060"/>
                <a:gd name="connsiteX10" fmla="*/ 29099 w 86677"/>
                <a:gd name="connsiteY10" fmla="*/ 4582 h 99060"/>
                <a:gd name="connsiteX11" fmla="*/ 0 w 86677"/>
                <a:gd name="connsiteY11" fmla="*/ 49530 h 99060"/>
                <a:gd name="connsiteX12" fmla="*/ 21422 w 86677"/>
                <a:gd name="connsiteY12" fmla="*/ 90269 h 99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677" h="99060">
                  <a:moveTo>
                    <a:pt x="21422" y="90269"/>
                  </a:moveTo>
                  <a:cubicBezTo>
                    <a:pt x="28480" y="95222"/>
                    <a:pt x="36900" y="98070"/>
                    <a:pt x="46063" y="98689"/>
                  </a:cubicBezTo>
                  <a:cubicBezTo>
                    <a:pt x="47177" y="98813"/>
                    <a:pt x="48292" y="99060"/>
                    <a:pt x="49530" y="99060"/>
                  </a:cubicBezTo>
                  <a:cubicBezTo>
                    <a:pt x="50768" y="99060"/>
                    <a:pt x="51883" y="98813"/>
                    <a:pt x="52997" y="98689"/>
                  </a:cubicBezTo>
                  <a:cubicBezTo>
                    <a:pt x="62036" y="98070"/>
                    <a:pt x="70580" y="95098"/>
                    <a:pt x="77638" y="90269"/>
                  </a:cubicBezTo>
                  <a:cubicBezTo>
                    <a:pt x="90640" y="81353"/>
                    <a:pt x="99060" y="66494"/>
                    <a:pt x="99060" y="49530"/>
                  </a:cubicBezTo>
                  <a:cubicBezTo>
                    <a:pt x="99060" y="29470"/>
                    <a:pt x="87173" y="12383"/>
                    <a:pt x="69961" y="4582"/>
                  </a:cubicBezTo>
                  <a:cubicBezTo>
                    <a:pt x="69961" y="4582"/>
                    <a:pt x="69961" y="4582"/>
                    <a:pt x="69961" y="4582"/>
                  </a:cubicBezTo>
                  <a:cubicBezTo>
                    <a:pt x="63770" y="1734"/>
                    <a:pt x="56836" y="0"/>
                    <a:pt x="49530" y="0"/>
                  </a:cubicBezTo>
                  <a:cubicBezTo>
                    <a:pt x="42224" y="0"/>
                    <a:pt x="35290" y="1734"/>
                    <a:pt x="29099" y="4582"/>
                  </a:cubicBezTo>
                  <a:cubicBezTo>
                    <a:pt x="29099" y="4582"/>
                    <a:pt x="29099" y="4582"/>
                    <a:pt x="29099" y="4582"/>
                  </a:cubicBezTo>
                  <a:cubicBezTo>
                    <a:pt x="11887" y="12383"/>
                    <a:pt x="0" y="29470"/>
                    <a:pt x="0" y="49530"/>
                  </a:cubicBezTo>
                  <a:cubicBezTo>
                    <a:pt x="0" y="66370"/>
                    <a:pt x="8544" y="81353"/>
                    <a:pt x="21422" y="90269"/>
                  </a:cubicBezTo>
                  <a:close/>
                </a:path>
              </a:pathLst>
            </a:custGeom>
            <a:solidFill>
              <a:schemeClr val="accent1">
                <a:alpha val="50000"/>
              </a:scheme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6" name="Freeform: Shape 55">
              <a:extLst>
                <a:ext uri="{FF2B5EF4-FFF2-40B4-BE49-F238E27FC236}">
                  <a16:creationId xmlns:a16="http://schemas.microsoft.com/office/drawing/2014/main" id="{88AF2B30-F6AC-469F-8065-80B4848CBB20}"/>
                </a:ext>
              </a:extLst>
            </p:cNvPr>
            <p:cNvSpPr/>
            <p:nvPr/>
          </p:nvSpPr>
          <p:spPr>
            <a:xfrm>
              <a:off x="291705" y="4144952"/>
              <a:ext cx="74295" cy="74295"/>
            </a:xfrm>
            <a:custGeom>
              <a:avLst/>
              <a:gdLst>
                <a:gd name="connsiteX0" fmla="*/ 37148 w 74295"/>
                <a:gd name="connsiteY0" fmla="*/ 0 h 74295"/>
                <a:gd name="connsiteX1" fmla="*/ 0 w 74295"/>
                <a:gd name="connsiteY1" fmla="*/ 37148 h 74295"/>
                <a:gd name="connsiteX2" fmla="*/ 13373 w 74295"/>
                <a:gd name="connsiteY2" fmla="*/ 65504 h 74295"/>
                <a:gd name="connsiteX3" fmla="*/ 35043 w 74295"/>
                <a:gd name="connsiteY3" fmla="*/ 74171 h 74295"/>
                <a:gd name="connsiteX4" fmla="*/ 37148 w 74295"/>
                <a:gd name="connsiteY4" fmla="*/ 74419 h 74295"/>
                <a:gd name="connsiteX5" fmla="*/ 39253 w 74295"/>
                <a:gd name="connsiteY5" fmla="*/ 74171 h 74295"/>
                <a:gd name="connsiteX6" fmla="*/ 60922 w 74295"/>
                <a:gd name="connsiteY6" fmla="*/ 65504 h 74295"/>
                <a:gd name="connsiteX7" fmla="*/ 74295 w 74295"/>
                <a:gd name="connsiteY7" fmla="*/ 37148 h 74295"/>
                <a:gd name="connsiteX8" fmla="*/ 37148 w 74295"/>
                <a:gd name="connsiteY8" fmla="*/ 0 h 7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95" h="74295">
                  <a:moveTo>
                    <a:pt x="37148" y="0"/>
                  </a:moveTo>
                  <a:cubicBezTo>
                    <a:pt x="16593" y="0"/>
                    <a:pt x="0" y="16593"/>
                    <a:pt x="0" y="37148"/>
                  </a:cubicBezTo>
                  <a:cubicBezTo>
                    <a:pt x="0" y="48540"/>
                    <a:pt x="5201" y="58693"/>
                    <a:pt x="13373" y="65504"/>
                  </a:cubicBezTo>
                  <a:cubicBezTo>
                    <a:pt x="19317" y="70457"/>
                    <a:pt x="26746" y="73676"/>
                    <a:pt x="35043" y="74171"/>
                  </a:cubicBezTo>
                  <a:cubicBezTo>
                    <a:pt x="35785" y="74171"/>
                    <a:pt x="36405" y="74419"/>
                    <a:pt x="37148" y="74419"/>
                  </a:cubicBezTo>
                  <a:cubicBezTo>
                    <a:pt x="37891" y="74419"/>
                    <a:pt x="38633" y="74295"/>
                    <a:pt x="39253" y="74171"/>
                  </a:cubicBezTo>
                  <a:cubicBezTo>
                    <a:pt x="47549" y="73552"/>
                    <a:pt x="54978" y="70457"/>
                    <a:pt x="60922" y="65504"/>
                  </a:cubicBezTo>
                  <a:cubicBezTo>
                    <a:pt x="69094" y="58693"/>
                    <a:pt x="74295" y="48540"/>
                    <a:pt x="74295" y="37148"/>
                  </a:cubicBezTo>
                  <a:cubicBezTo>
                    <a:pt x="74295" y="16593"/>
                    <a:pt x="57703" y="0"/>
                    <a:pt x="37148" y="0"/>
                  </a:cubicBezTo>
                  <a:close/>
                </a:path>
              </a:pathLst>
            </a:custGeom>
            <a:solidFill>
              <a:srgbClr val="D2D2D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
        <p:nvSpPr>
          <p:cNvPr id="57" name="Rectangle 8">
            <a:extLst>
              <a:ext uri="{FF2B5EF4-FFF2-40B4-BE49-F238E27FC236}">
                <a16:creationId xmlns:a16="http://schemas.microsoft.com/office/drawing/2014/main" id="{07DF7510-914D-4756-982A-F5685464F593}"/>
              </a:ext>
            </a:extLst>
          </p:cNvPr>
          <p:cNvSpPr/>
          <p:nvPr userDrawn="1"/>
        </p:nvSpPr>
        <p:spPr bwMode="auto">
          <a:xfrm>
            <a:off x="1004604" y="4564863"/>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Coaching</a:t>
            </a:r>
          </a:p>
        </p:txBody>
      </p:sp>
      <p:sp>
        <p:nvSpPr>
          <p:cNvPr id="58" name="Rectangle 8">
            <a:extLst>
              <a:ext uri="{FF2B5EF4-FFF2-40B4-BE49-F238E27FC236}">
                <a16:creationId xmlns:a16="http://schemas.microsoft.com/office/drawing/2014/main" id="{C2903C5D-D428-4FF8-A8BD-153169CD440C}"/>
              </a:ext>
            </a:extLst>
          </p:cNvPr>
          <p:cNvSpPr/>
          <p:nvPr userDrawn="1"/>
        </p:nvSpPr>
        <p:spPr bwMode="auto">
          <a:xfrm>
            <a:off x="1004604" y="3445337"/>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Capacity</a:t>
            </a:r>
          </a:p>
        </p:txBody>
      </p:sp>
      <p:grpSp>
        <p:nvGrpSpPr>
          <p:cNvPr id="59" name="Group 58">
            <a:extLst>
              <a:ext uri="{FF2B5EF4-FFF2-40B4-BE49-F238E27FC236}">
                <a16:creationId xmlns:a16="http://schemas.microsoft.com/office/drawing/2014/main" id="{CBD1A5AD-4303-462C-AB6B-9510711AB0E2}"/>
              </a:ext>
            </a:extLst>
          </p:cNvPr>
          <p:cNvGrpSpPr/>
          <p:nvPr userDrawn="1"/>
        </p:nvGrpSpPr>
        <p:grpSpPr>
          <a:xfrm>
            <a:off x="605070" y="3473627"/>
            <a:ext cx="247745" cy="223838"/>
            <a:chOff x="310278" y="4913326"/>
            <a:chExt cx="247745" cy="223838"/>
          </a:xfrm>
        </p:grpSpPr>
        <p:sp>
          <p:nvSpPr>
            <p:cNvPr id="60" name="Freeform: Shape 59">
              <a:extLst>
                <a:ext uri="{FF2B5EF4-FFF2-40B4-BE49-F238E27FC236}">
                  <a16:creationId xmlns:a16="http://schemas.microsoft.com/office/drawing/2014/main" id="{395C5C4A-F2BB-4F97-AD53-2ED48645F5D4}"/>
                </a:ext>
              </a:extLst>
            </p:cNvPr>
            <p:cNvSpPr/>
            <p:nvPr/>
          </p:nvSpPr>
          <p:spPr>
            <a:xfrm>
              <a:off x="329328" y="4913326"/>
              <a:ext cx="19050" cy="28575"/>
            </a:xfrm>
            <a:custGeom>
              <a:avLst/>
              <a:gdLst>
                <a:gd name="connsiteX0" fmla="*/ 0 w 19050"/>
                <a:gd name="connsiteY0" fmla="*/ 0 h 28575"/>
                <a:gd name="connsiteX1" fmla="*/ 19050 w 19050"/>
                <a:gd name="connsiteY1" fmla="*/ 0 h 28575"/>
                <a:gd name="connsiteX2" fmla="*/ 19050 w 19050"/>
                <a:gd name="connsiteY2" fmla="*/ 33338 h 28575"/>
                <a:gd name="connsiteX3" fmla="*/ 0 w 19050"/>
                <a:gd name="connsiteY3" fmla="*/ 33338 h 28575"/>
              </a:gdLst>
              <a:ahLst/>
              <a:cxnLst>
                <a:cxn ang="0">
                  <a:pos x="connsiteX0" y="connsiteY0"/>
                </a:cxn>
                <a:cxn ang="0">
                  <a:pos x="connsiteX1" y="connsiteY1"/>
                </a:cxn>
                <a:cxn ang="0">
                  <a:pos x="connsiteX2" y="connsiteY2"/>
                </a:cxn>
                <a:cxn ang="0">
                  <a:pos x="connsiteX3" y="connsiteY3"/>
                </a:cxn>
              </a:cxnLst>
              <a:rect l="l" t="t" r="r" b="b"/>
              <a:pathLst>
                <a:path w="19050" h="28575">
                  <a:moveTo>
                    <a:pt x="0" y="0"/>
                  </a:moveTo>
                  <a:lnTo>
                    <a:pt x="19050" y="0"/>
                  </a:lnTo>
                  <a:lnTo>
                    <a:pt x="19050" y="33338"/>
                  </a:lnTo>
                  <a:lnTo>
                    <a:pt x="0" y="33338"/>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1" name="Freeform: Shape 60">
              <a:extLst>
                <a:ext uri="{FF2B5EF4-FFF2-40B4-BE49-F238E27FC236}">
                  <a16:creationId xmlns:a16="http://schemas.microsoft.com/office/drawing/2014/main" id="{29EE1C57-62D9-4DED-9A36-345285FDA732}"/>
                </a:ext>
              </a:extLst>
            </p:cNvPr>
            <p:cNvSpPr/>
            <p:nvPr/>
          </p:nvSpPr>
          <p:spPr>
            <a:xfrm>
              <a:off x="329328" y="5003814"/>
              <a:ext cx="19050" cy="133350"/>
            </a:xfrm>
            <a:custGeom>
              <a:avLst/>
              <a:gdLst>
                <a:gd name="connsiteX0" fmla="*/ 0 w 19050"/>
                <a:gd name="connsiteY0" fmla="*/ 0 h 133350"/>
                <a:gd name="connsiteX1" fmla="*/ 19050 w 19050"/>
                <a:gd name="connsiteY1" fmla="*/ 0 h 133350"/>
                <a:gd name="connsiteX2" fmla="*/ 19050 w 19050"/>
                <a:gd name="connsiteY2" fmla="*/ 133350 h 133350"/>
                <a:gd name="connsiteX3" fmla="*/ 0 w 1905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 h="133350">
                  <a:moveTo>
                    <a:pt x="0" y="0"/>
                  </a:moveTo>
                  <a:lnTo>
                    <a:pt x="19050" y="0"/>
                  </a:lnTo>
                  <a:lnTo>
                    <a:pt x="19050" y="133350"/>
                  </a:lnTo>
                  <a:lnTo>
                    <a:pt x="0" y="133350"/>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2" name="Freeform: Shape 61">
              <a:extLst>
                <a:ext uri="{FF2B5EF4-FFF2-40B4-BE49-F238E27FC236}">
                  <a16:creationId xmlns:a16="http://schemas.microsoft.com/office/drawing/2014/main" id="{C56F665C-0933-4B4C-A6DD-C4D51741790D}"/>
                </a:ext>
              </a:extLst>
            </p:cNvPr>
            <p:cNvSpPr/>
            <p:nvPr/>
          </p:nvSpPr>
          <p:spPr>
            <a:xfrm>
              <a:off x="424578" y="5115828"/>
              <a:ext cx="19050" cy="19050"/>
            </a:xfrm>
            <a:custGeom>
              <a:avLst/>
              <a:gdLst>
                <a:gd name="connsiteX0" fmla="*/ 0 w 19050"/>
                <a:gd name="connsiteY0" fmla="*/ 0 h 19050"/>
                <a:gd name="connsiteX1" fmla="*/ 19050 w 19050"/>
                <a:gd name="connsiteY1" fmla="*/ 0 h 19050"/>
                <a:gd name="connsiteX2" fmla="*/ 19050 w 19050"/>
                <a:gd name="connsiteY2" fmla="*/ 21336 h 19050"/>
                <a:gd name="connsiteX3" fmla="*/ 0 w 19050"/>
                <a:gd name="connsiteY3" fmla="*/ 21336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21336"/>
                  </a:lnTo>
                  <a:lnTo>
                    <a:pt x="0" y="21336"/>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3" name="Freeform: Shape 62">
              <a:extLst>
                <a:ext uri="{FF2B5EF4-FFF2-40B4-BE49-F238E27FC236}">
                  <a16:creationId xmlns:a16="http://schemas.microsoft.com/office/drawing/2014/main" id="{35119144-41AD-45E6-9163-B3A31056A38A}"/>
                </a:ext>
              </a:extLst>
            </p:cNvPr>
            <p:cNvSpPr/>
            <p:nvPr/>
          </p:nvSpPr>
          <p:spPr>
            <a:xfrm>
              <a:off x="424578" y="4913326"/>
              <a:ext cx="19050" cy="142875"/>
            </a:xfrm>
            <a:custGeom>
              <a:avLst/>
              <a:gdLst>
                <a:gd name="connsiteX0" fmla="*/ 0 w 19050"/>
                <a:gd name="connsiteY0" fmla="*/ 0 h 142875"/>
                <a:gd name="connsiteX1" fmla="*/ 19050 w 19050"/>
                <a:gd name="connsiteY1" fmla="*/ 0 h 142875"/>
                <a:gd name="connsiteX2" fmla="*/ 19050 w 19050"/>
                <a:gd name="connsiteY2" fmla="*/ 144209 h 142875"/>
                <a:gd name="connsiteX3" fmla="*/ 0 w 19050"/>
                <a:gd name="connsiteY3" fmla="*/ 144209 h 142875"/>
              </a:gdLst>
              <a:ahLst/>
              <a:cxnLst>
                <a:cxn ang="0">
                  <a:pos x="connsiteX0" y="connsiteY0"/>
                </a:cxn>
                <a:cxn ang="0">
                  <a:pos x="connsiteX1" y="connsiteY1"/>
                </a:cxn>
                <a:cxn ang="0">
                  <a:pos x="connsiteX2" y="connsiteY2"/>
                </a:cxn>
                <a:cxn ang="0">
                  <a:pos x="connsiteX3" y="connsiteY3"/>
                </a:cxn>
              </a:cxnLst>
              <a:rect l="l" t="t" r="r" b="b"/>
              <a:pathLst>
                <a:path w="19050" h="142875">
                  <a:moveTo>
                    <a:pt x="0" y="0"/>
                  </a:moveTo>
                  <a:lnTo>
                    <a:pt x="19050" y="0"/>
                  </a:lnTo>
                  <a:lnTo>
                    <a:pt x="19050" y="144209"/>
                  </a:lnTo>
                  <a:lnTo>
                    <a:pt x="0" y="144209"/>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4" name="Freeform: Shape 63">
              <a:extLst>
                <a:ext uri="{FF2B5EF4-FFF2-40B4-BE49-F238E27FC236}">
                  <a16:creationId xmlns:a16="http://schemas.microsoft.com/office/drawing/2014/main" id="{69BAB688-CB2A-480C-AFF5-10F2C71476AB}"/>
                </a:ext>
              </a:extLst>
            </p:cNvPr>
            <p:cNvSpPr/>
            <p:nvPr/>
          </p:nvSpPr>
          <p:spPr>
            <a:xfrm>
              <a:off x="519828" y="5058582"/>
              <a:ext cx="19050" cy="76200"/>
            </a:xfrm>
            <a:custGeom>
              <a:avLst/>
              <a:gdLst>
                <a:gd name="connsiteX0" fmla="*/ 0 w 19050"/>
                <a:gd name="connsiteY0" fmla="*/ 0 h 76200"/>
                <a:gd name="connsiteX1" fmla="*/ 19050 w 19050"/>
                <a:gd name="connsiteY1" fmla="*/ 0 h 76200"/>
                <a:gd name="connsiteX2" fmla="*/ 19050 w 19050"/>
                <a:gd name="connsiteY2" fmla="*/ 78581 h 76200"/>
                <a:gd name="connsiteX3" fmla="*/ 0 w 19050"/>
                <a:gd name="connsiteY3" fmla="*/ 78581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8581"/>
                  </a:lnTo>
                  <a:lnTo>
                    <a:pt x="0" y="78581"/>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5" name="Freeform: Shape 64">
              <a:extLst>
                <a:ext uri="{FF2B5EF4-FFF2-40B4-BE49-F238E27FC236}">
                  <a16:creationId xmlns:a16="http://schemas.microsoft.com/office/drawing/2014/main" id="{99B2C976-5992-4C66-A593-784486F825E9}"/>
                </a:ext>
              </a:extLst>
            </p:cNvPr>
            <p:cNvSpPr/>
            <p:nvPr/>
          </p:nvSpPr>
          <p:spPr>
            <a:xfrm>
              <a:off x="519828" y="4913326"/>
              <a:ext cx="19050" cy="85725"/>
            </a:xfrm>
            <a:custGeom>
              <a:avLst/>
              <a:gdLst>
                <a:gd name="connsiteX0" fmla="*/ 0 w 19050"/>
                <a:gd name="connsiteY0" fmla="*/ 0 h 85725"/>
                <a:gd name="connsiteX1" fmla="*/ 19050 w 19050"/>
                <a:gd name="connsiteY1" fmla="*/ 0 h 85725"/>
                <a:gd name="connsiteX2" fmla="*/ 19050 w 19050"/>
                <a:gd name="connsiteY2" fmla="*/ 86487 h 85725"/>
                <a:gd name="connsiteX3" fmla="*/ 0 w 19050"/>
                <a:gd name="connsiteY3" fmla="*/ 86487 h 85725"/>
              </a:gdLst>
              <a:ahLst/>
              <a:cxnLst>
                <a:cxn ang="0">
                  <a:pos x="connsiteX0" y="connsiteY0"/>
                </a:cxn>
                <a:cxn ang="0">
                  <a:pos x="connsiteX1" y="connsiteY1"/>
                </a:cxn>
                <a:cxn ang="0">
                  <a:pos x="connsiteX2" y="connsiteY2"/>
                </a:cxn>
                <a:cxn ang="0">
                  <a:pos x="connsiteX3" y="connsiteY3"/>
                </a:cxn>
              </a:cxnLst>
              <a:rect l="l" t="t" r="r" b="b"/>
              <a:pathLst>
                <a:path w="19050" h="85725">
                  <a:moveTo>
                    <a:pt x="0" y="0"/>
                  </a:moveTo>
                  <a:lnTo>
                    <a:pt x="19050" y="0"/>
                  </a:lnTo>
                  <a:lnTo>
                    <a:pt x="19050" y="86487"/>
                  </a:lnTo>
                  <a:lnTo>
                    <a:pt x="0" y="86487"/>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6" name="Freeform: Shape 65">
              <a:extLst>
                <a:ext uri="{FF2B5EF4-FFF2-40B4-BE49-F238E27FC236}">
                  <a16:creationId xmlns:a16="http://schemas.microsoft.com/office/drawing/2014/main" id="{7F2FBE2F-0457-4E8F-AA61-92969BF416B5}"/>
                </a:ext>
              </a:extLst>
            </p:cNvPr>
            <p:cNvSpPr/>
            <p:nvPr/>
          </p:nvSpPr>
          <p:spPr>
            <a:xfrm>
              <a:off x="310278" y="4946664"/>
              <a:ext cx="57150" cy="38100"/>
            </a:xfrm>
            <a:custGeom>
              <a:avLst/>
              <a:gdLst>
                <a:gd name="connsiteX0" fmla="*/ 19050 w 57150"/>
                <a:gd name="connsiteY0" fmla="*/ 0 h 38100"/>
                <a:gd name="connsiteX1" fmla="*/ 0 w 57150"/>
                <a:gd name="connsiteY1" fmla="*/ 0 h 38100"/>
                <a:gd name="connsiteX2" fmla="*/ 0 w 57150"/>
                <a:gd name="connsiteY2" fmla="*/ 38100 h 38100"/>
                <a:gd name="connsiteX3" fmla="*/ 19050 w 57150"/>
                <a:gd name="connsiteY3" fmla="*/ 38100 h 38100"/>
                <a:gd name="connsiteX4" fmla="*/ 38100 w 57150"/>
                <a:gd name="connsiteY4" fmla="*/ 38100 h 38100"/>
                <a:gd name="connsiteX5" fmla="*/ 57150 w 57150"/>
                <a:gd name="connsiteY5" fmla="*/ 38100 h 38100"/>
                <a:gd name="connsiteX6" fmla="*/ 57150 w 57150"/>
                <a:gd name="connsiteY6" fmla="*/ 0 h 38100"/>
                <a:gd name="connsiteX7" fmla="*/ 38100 w 57150"/>
                <a:gd name="connsiteY7"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38100">
                  <a:moveTo>
                    <a:pt x="19050" y="0"/>
                  </a:moveTo>
                  <a:lnTo>
                    <a:pt x="0" y="0"/>
                  </a:lnTo>
                  <a:lnTo>
                    <a:pt x="0" y="38100"/>
                  </a:lnTo>
                  <a:lnTo>
                    <a:pt x="19050" y="38100"/>
                  </a:lnTo>
                  <a:lnTo>
                    <a:pt x="38100" y="38100"/>
                  </a:lnTo>
                  <a:lnTo>
                    <a:pt x="57150" y="38100"/>
                  </a:lnTo>
                  <a:lnTo>
                    <a:pt x="57150" y="0"/>
                  </a:lnTo>
                  <a:lnTo>
                    <a:pt x="38100"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7" name="Freeform: Shape 66">
              <a:extLst>
                <a:ext uri="{FF2B5EF4-FFF2-40B4-BE49-F238E27FC236}">
                  <a16:creationId xmlns:a16="http://schemas.microsoft.com/office/drawing/2014/main" id="{0C99C166-CABB-47E0-B68B-077AFFFD5433}"/>
                </a:ext>
              </a:extLst>
            </p:cNvPr>
            <p:cNvSpPr/>
            <p:nvPr/>
          </p:nvSpPr>
          <p:spPr>
            <a:xfrm>
              <a:off x="405623" y="5057535"/>
              <a:ext cx="57150" cy="28575"/>
            </a:xfrm>
            <a:custGeom>
              <a:avLst/>
              <a:gdLst>
                <a:gd name="connsiteX0" fmla="*/ 18955 w 57150"/>
                <a:gd name="connsiteY0" fmla="*/ 0 h 28575"/>
                <a:gd name="connsiteX1" fmla="*/ 0 w 57150"/>
                <a:gd name="connsiteY1" fmla="*/ 0 h 28575"/>
                <a:gd name="connsiteX2" fmla="*/ 0 w 57150"/>
                <a:gd name="connsiteY2" fmla="*/ 38100 h 28575"/>
                <a:gd name="connsiteX3" fmla="*/ 18955 w 57150"/>
                <a:gd name="connsiteY3" fmla="*/ 38100 h 28575"/>
                <a:gd name="connsiteX4" fmla="*/ 38005 w 57150"/>
                <a:gd name="connsiteY4" fmla="*/ 38100 h 28575"/>
                <a:gd name="connsiteX5" fmla="*/ 57150 w 57150"/>
                <a:gd name="connsiteY5" fmla="*/ 38100 h 28575"/>
                <a:gd name="connsiteX6" fmla="*/ 57150 w 57150"/>
                <a:gd name="connsiteY6" fmla="*/ 0 h 28575"/>
                <a:gd name="connsiteX7" fmla="*/ 38005 w 57150"/>
                <a:gd name="connsiteY7"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28575">
                  <a:moveTo>
                    <a:pt x="18955" y="0"/>
                  </a:moveTo>
                  <a:lnTo>
                    <a:pt x="0" y="0"/>
                  </a:lnTo>
                  <a:lnTo>
                    <a:pt x="0" y="38100"/>
                  </a:lnTo>
                  <a:lnTo>
                    <a:pt x="18955" y="38100"/>
                  </a:lnTo>
                  <a:lnTo>
                    <a:pt x="38005" y="38100"/>
                  </a:lnTo>
                  <a:lnTo>
                    <a:pt x="57150" y="38100"/>
                  </a:lnTo>
                  <a:lnTo>
                    <a:pt x="57150" y="0"/>
                  </a:lnTo>
                  <a:lnTo>
                    <a:pt x="38005"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8" name="Freeform: Shape 67">
              <a:extLst>
                <a:ext uri="{FF2B5EF4-FFF2-40B4-BE49-F238E27FC236}">
                  <a16:creationId xmlns:a16="http://schemas.microsoft.com/office/drawing/2014/main" id="{CA15BA7E-4CFF-4091-AB01-CB1A14A0F7F6}"/>
                </a:ext>
              </a:extLst>
            </p:cNvPr>
            <p:cNvSpPr/>
            <p:nvPr/>
          </p:nvSpPr>
          <p:spPr>
            <a:xfrm>
              <a:off x="500873" y="4999813"/>
              <a:ext cx="57150" cy="38100"/>
            </a:xfrm>
            <a:custGeom>
              <a:avLst/>
              <a:gdLst>
                <a:gd name="connsiteX0" fmla="*/ 38005 w 57150"/>
                <a:gd name="connsiteY0" fmla="*/ 0 h 38100"/>
                <a:gd name="connsiteX1" fmla="*/ 18955 w 57150"/>
                <a:gd name="connsiteY1" fmla="*/ 0 h 38100"/>
                <a:gd name="connsiteX2" fmla="*/ 0 w 57150"/>
                <a:gd name="connsiteY2" fmla="*/ 0 h 38100"/>
                <a:gd name="connsiteX3" fmla="*/ 0 w 57150"/>
                <a:gd name="connsiteY3" fmla="*/ 38100 h 38100"/>
                <a:gd name="connsiteX4" fmla="*/ 18955 w 57150"/>
                <a:gd name="connsiteY4" fmla="*/ 38100 h 38100"/>
                <a:gd name="connsiteX5" fmla="*/ 38005 w 57150"/>
                <a:gd name="connsiteY5" fmla="*/ 38100 h 38100"/>
                <a:gd name="connsiteX6" fmla="*/ 57150 w 57150"/>
                <a:gd name="connsiteY6" fmla="*/ 38100 h 38100"/>
                <a:gd name="connsiteX7" fmla="*/ 57150 w 57150"/>
                <a:gd name="connsiteY7"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38100">
                  <a:moveTo>
                    <a:pt x="38005" y="0"/>
                  </a:moveTo>
                  <a:lnTo>
                    <a:pt x="18955" y="0"/>
                  </a:lnTo>
                  <a:lnTo>
                    <a:pt x="0" y="0"/>
                  </a:lnTo>
                  <a:lnTo>
                    <a:pt x="0" y="38100"/>
                  </a:lnTo>
                  <a:lnTo>
                    <a:pt x="18955" y="38100"/>
                  </a:lnTo>
                  <a:lnTo>
                    <a:pt x="38005" y="38100"/>
                  </a:lnTo>
                  <a:lnTo>
                    <a:pt x="57150" y="38100"/>
                  </a:lnTo>
                  <a:lnTo>
                    <a:pt x="57150"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
        <p:nvSpPr>
          <p:cNvPr id="69" name="Rectangle 8">
            <a:extLst>
              <a:ext uri="{FF2B5EF4-FFF2-40B4-BE49-F238E27FC236}">
                <a16:creationId xmlns:a16="http://schemas.microsoft.com/office/drawing/2014/main" id="{FAF57FCF-790F-4622-A6BA-9882360369F3}"/>
              </a:ext>
            </a:extLst>
          </p:cNvPr>
          <p:cNvSpPr/>
          <p:nvPr userDrawn="1"/>
        </p:nvSpPr>
        <p:spPr bwMode="auto">
          <a:xfrm>
            <a:off x="1004604" y="5684390"/>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Connectivity</a:t>
            </a:r>
          </a:p>
        </p:txBody>
      </p:sp>
      <p:grpSp>
        <p:nvGrpSpPr>
          <p:cNvPr id="70" name="Group 69">
            <a:extLst>
              <a:ext uri="{FF2B5EF4-FFF2-40B4-BE49-F238E27FC236}">
                <a16:creationId xmlns:a16="http://schemas.microsoft.com/office/drawing/2014/main" id="{3DCD0D78-F2CF-44F5-B256-ABA6092DA06E}"/>
              </a:ext>
            </a:extLst>
          </p:cNvPr>
          <p:cNvGrpSpPr/>
          <p:nvPr userDrawn="1"/>
        </p:nvGrpSpPr>
        <p:grpSpPr>
          <a:xfrm>
            <a:off x="605088" y="5747065"/>
            <a:ext cx="239649" cy="240411"/>
            <a:chOff x="315041" y="5748490"/>
            <a:chExt cx="239649" cy="240411"/>
          </a:xfrm>
        </p:grpSpPr>
        <p:sp>
          <p:nvSpPr>
            <p:cNvPr id="71" name="Freeform: Shape 70">
              <a:extLst>
                <a:ext uri="{FF2B5EF4-FFF2-40B4-BE49-F238E27FC236}">
                  <a16:creationId xmlns:a16="http://schemas.microsoft.com/office/drawing/2014/main" id="{41E45D6A-2AF9-4C4D-BEF0-D32C97498DBC}"/>
                </a:ext>
              </a:extLst>
            </p:cNvPr>
            <p:cNvSpPr/>
            <p:nvPr/>
          </p:nvSpPr>
          <p:spPr>
            <a:xfrm>
              <a:off x="398956" y="5880125"/>
              <a:ext cx="66675" cy="47625"/>
            </a:xfrm>
            <a:custGeom>
              <a:avLst/>
              <a:gdLst>
                <a:gd name="connsiteX0" fmla="*/ 7048 w 66675"/>
                <a:gd name="connsiteY0" fmla="*/ 7525 h 47625"/>
                <a:gd name="connsiteX1" fmla="*/ 5810 w 66675"/>
                <a:gd name="connsiteY1" fmla="*/ 9430 h 47625"/>
                <a:gd name="connsiteX2" fmla="*/ 0 w 66675"/>
                <a:gd name="connsiteY2" fmla="*/ 16193 h 47625"/>
                <a:gd name="connsiteX3" fmla="*/ 64389 w 66675"/>
                <a:gd name="connsiteY3" fmla="*/ 52007 h 47625"/>
                <a:gd name="connsiteX4" fmla="*/ 65151 w 66675"/>
                <a:gd name="connsiteY4" fmla="*/ 49625 h 47625"/>
                <a:gd name="connsiteX5" fmla="*/ 69342 w 66675"/>
                <a:gd name="connsiteY5" fmla="*/ 40100 h 47625"/>
                <a:gd name="connsiteX6" fmla="*/ 73438 w 66675"/>
                <a:gd name="connsiteY6" fmla="*/ 34671 h 47625"/>
                <a:gd name="connsiteX7" fmla="*/ 11049 w 66675"/>
                <a:gd name="connsiteY7" fmla="*/ 0 h 47625"/>
                <a:gd name="connsiteX8" fmla="*/ 7048 w 66675"/>
                <a:gd name="connsiteY8" fmla="*/ 7525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47625">
                  <a:moveTo>
                    <a:pt x="7048" y="7525"/>
                  </a:moveTo>
                  <a:cubicBezTo>
                    <a:pt x="6667" y="8192"/>
                    <a:pt x="6286" y="8763"/>
                    <a:pt x="5810" y="9430"/>
                  </a:cubicBezTo>
                  <a:cubicBezTo>
                    <a:pt x="2667" y="13811"/>
                    <a:pt x="0" y="16193"/>
                    <a:pt x="0" y="16193"/>
                  </a:cubicBezTo>
                  <a:lnTo>
                    <a:pt x="64389" y="52007"/>
                  </a:lnTo>
                  <a:cubicBezTo>
                    <a:pt x="64579" y="51149"/>
                    <a:pt x="64865" y="50387"/>
                    <a:pt x="65151" y="49625"/>
                  </a:cubicBezTo>
                  <a:cubicBezTo>
                    <a:pt x="66008" y="45720"/>
                    <a:pt x="67723" y="42482"/>
                    <a:pt x="69342" y="40100"/>
                  </a:cubicBezTo>
                  <a:cubicBezTo>
                    <a:pt x="70580" y="38195"/>
                    <a:pt x="71914" y="36385"/>
                    <a:pt x="73438" y="34671"/>
                  </a:cubicBezTo>
                  <a:lnTo>
                    <a:pt x="11049" y="0"/>
                  </a:lnTo>
                  <a:cubicBezTo>
                    <a:pt x="9811" y="2953"/>
                    <a:pt x="8382" y="5429"/>
                    <a:pt x="7048" y="7525"/>
                  </a:cubicBez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2" name="Freeform: Shape 71">
              <a:extLst>
                <a:ext uri="{FF2B5EF4-FFF2-40B4-BE49-F238E27FC236}">
                  <a16:creationId xmlns:a16="http://schemas.microsoft.com/office/drawing/2014/main" id="{CCFBAB1D-9DD8-44EE-941F-2C4E4442A064}"/>
                </a:ext>
              </a:extLst>
            </p:cNvPr>
            <p:cNvSpPr/>
            <p:nvPr/>
          </p:nvSpPr>
          <p:spPr>
            <a:xfrm>
              <a:off x="400099" y="5805450"/>
              <a:ext cx="66675" cy="47625"/>
            </a:xfrm>
            <a:custGeom>
              <a:avLst/>
              <a:gdLst>
                <a:gd name="connsiteX0" fmla="*/ 10287 w 66675"/>
                <a:gd name="connsiteY0" fmla="*/ 51149 h 47625"/>
                <a:gd name="connsiteX1" fmla="*/ 70866 w 66675"/>
                <a:gd name="connsiteY1" fmla="*/ 17717 h 47625"/>
                <a:gd name="connsiteX2" fmla="*/ 62579 w 66675"/>
                <a:gd name="connsiteY2" fmla="*/ 0 h 47625"/>
                <a:gd name="connsiteX3" fmla="*/ 0 w 66675"/>
                <a:gd name="connsiteY3" fmla="*/ 34576 h 47625"/>
                <a:gd name="connsiteX4" fmla="*/ 9144 w 66675"/>
                <a:gd name="connsiteY4" fmla="*/ 48292 h 47625"/>
                <a:gd name="connsiteX5" fmla="*/ 10287 w 66675"/>
                <a:gd name="connsiteY5" fmla="*/ 5114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47625">
                  <a:moveTo>
                    <a:pt x="10287" y="51149"/>
                  </a:moveTo>
                  <a:lnTo>
                    <a:pt x="70866" y="17717"/>
                  </a:lnTo>
                  <a:cubicBezTo>
                    <a:pt x="66675" y="12668"/>
                    <a:pt x="63722" y="6667"/>
                    <a:pt x="62579" y="0"/>
                  </a:cubicBezTo>
                  <a:lnTo>
                    <a:pt x="0" y="34576"/>
                  </a:lnTo>
                  <a:cubicBezTo>
                    <a:pt x="4001" y="38386"/>
                    <a:pt x="7144" y="43053"/>
                    <a:pt x="9144" y="48292"/>
                  </a:cubicBezTo>
                  <a:cubicBezTo>
                    <a:pt x="9525" y="49244"/>
                    <a:pt x="10001" y="50197"/>
                    <a:pt x="10287" y="51149"/>
                  </a:cubicBez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3" name="Freeform: Shape 72">
              <a:extLst>
                <a:ext uri="{FF2B5EF4-FFF2-40B4-BE49-F238E27FC236}">
                  <a16:creationId xmlns:a16="http://schemas.microsoft.com/office/drawing/2014/main" id="{0765676B-4A23-406F-A8F2-7EB87E50165D}"/>
                </a:ext>
              </a:extLst>
            </p:cNvPr>
            <p:cNvSpPr/>
            <p:nvPr/>
          </p:nvSpPr>
          <p:spPr>
            <a:xfrm>
              <a:off x="315041" y="5829357"/>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105" y="17050"/>
                    <a:pt x="59055"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4" name="Freeform: Shape 73">
              <a:extLst>
                <a:ext uri="{FF2B5EF4-FFF2-40B4-BE49-F238E27FC236}">
                  <a16:creationId xmlns:a16="http://schemas.microsoft.com/office/drawing/2014/main" id="{0855A174-A3A9-4681-9F15-0E17E6B44C21}"/>
                </a:ext>
              </a:extLst>
            </p:cNvPr>
            <p:cNvSpPr/>
            <p:nvPr/>
          </p:nvSpPr>
          <p:spPr>
            <a:xfrm>
              <a:off x="478490" y="5748490"/>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200" y="17050"/>
                    <a:pt x="59150"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5" name="Freeform: Shape 74">
              <a:extLst>
                <a:ext uri="{FF2B5EF4-FFF2-40B4-BE49-F238E27FC236}">
                  <a16:creationId xmlns:a16="http://schemas.microsoft.com/office/drawing/2014/main" id="{C9AABA57-40A7-4995-9019-8D076A883F91}"/>
                </a:ext>
              </a:extLst>
            </p:cNvPr>
            <p:cNvSpPr/>
            <p:nvPr/>
          </p:nvSpPr>
          <p:spPr>
            <a:xfrm>
              <a:off x="478490" y="5912701"/>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200" y="17050"/>
                    <a:pt x="59150"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
        <p:nvSpPr>
          <p:cNvPr id="76" name="Title 1">
            <a:extLst>
              <a:ext uri="{FF2B5EF4-FFF2-40B4-BE49-F238E27FC236}">
                <a16:creationId xmlns:a16="http://schemas.microsoft.com/office/drawing/2014/main" id="{CB0EB142-8CEF-4651-A9CD-685ABB5D71DB}"/>
              </a:ext>
            </a:extLst>
          </p:cNvPr>
          <p:cNvSpPr>
            <a:spLocks noGrp="1"/>
          </p:cNvSpPr>
          <p:nvPr>
            <p:ph type="title"/>
          </p:nvPr>
        </p:nvSpPr>
        <p:spPr>
          <a:xfrm>
            <a:off x="588263" y="457200"/>
            <a:ext cx="11018520" cy="553998"/>
          </a:xfrm>
        </p:spPr>
        <p:txBody>
          <a:bodyPr/>
          <a:lstStyle/>
          <a:p>
            <a:r>
              <a:rPr lang="en-US"/>
              <a:t>Click to edit Master title style</a:t>
            </a:r>
          </a:p>
        </p:txBody>
      </p:sp>
    </p:spTree>
    <p:extLst>
      <p:ext uri="{BB962C8B-B14F-4D97-AF65-F5344CB8AC3E}">
        <p14:creationId xmlns:p14="http://schemas.microsoft.com/office/powerpoint/2010/main" val="185989421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720">
          <p15:clr>
            <a:srgbClr val="5ACBF0"/>
          </p15:clr>
        </p15:guide>
        <p15:guide id="30" orient="horz" pos="288">
          <p15:clr>
            <a:srgbClr val="5ACBF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ata scop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4B4709-356A-45DE-B0C5-D65B4D81D0CD}"/>
              </a:ext>
            </a:extLst>
          </p:cNvPr>
          <p:cNvSpPr/>
          <p:nvPr userDrawn="1"/>
        </p:nvSpPr>
        <p:spPr bwMode="auto">
          <a:xfrm flipH="1">
            <a:off x="0" y="0"/>
            <a:ext cx="4356100" cy="685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1">
            <a:extLst>
              <a:ext uri="{FF2B5EF4-FFF2-40B4-BE49-F238E27FC236}">
                <a16:creationId xmlns:a16="http://schemas.microsoft.com/office/drawing/2014/main" id="{BECB7182-BBC0-4EC4-877B-E132897440D8}"/>
              </a:ext>
            </a:extLst>
          </p:cNvPr>
          <p:cNvSpPr>
            <a:spLocks noGrp="1"/>
          </p:cNvSpPr>
          <p:nvPr>
            <p:ph type="title" hasCustomPrompt="1"/>
          </p:nvPr>
        </p:nvSpPr>
        <p:spPr>
          <a:xfrm>
            <a:off x="273304" y="585788"/>
            <a:ext cx="3792284" cy="553998"/>
          </a:xfrm>
        </p:spPr>
        <p:txBody>
          <a:bodyPr/>
          <a:lstStyle>
            <a:lvl1pPr>
              <a:defRPr sz="3600"/>
            </a:lvl1pPr>
          </a:lstStyle>
          <a:p>
            <a:r>
              <a:rPr lang="en-US"/>
              <a:t>Enter title here</a:t>
            </a:r>
          </a:p>
        </p:txBody>
      </p:sp>
      <p:sp>
        <p:nvSpPr>
          <p:cNvPr id="4" name="Text Placeholder 17">
            <a:extLst>
              <a:ext uri="{FF2B5EF4-FFF2-40B4-BE49-F238E27FC236}">
                <a16:creationId xmlns:a16="http://schemas.microsoft.com/office/drawing/2014/main" id="{C55EEE30-C4A0-4C30-852C-C838BB096709}"/>
              </a:ext>
            </a:extLst>
          </p:cNvPr>
          <p:cNvSpPr>
            <a:spLocks noGrp="1"/>
          </p:cNvSpPr>
          <p:nvPr>
            <p:ph type="body" sz="quarter" idx="11" hasCustomPrompt="1"/>
          </p:nvPr>
        </p:nvSpPr>
        <p:spPr>
          <a:xfrm>
            <a:off x="273304" y="2017713"/>
            <a:ext cx="2857500" cy="246221"/>
          </a:xfrm>
        </p:spPr>
        <p:txBody>
          <a:bodyPr/>
          <a:lstStyle>
            <a:lvl1pPr>
              <a:spcBef>
                <a:spcPts val="0"/>
              </a:spcBef>
              <a:spcAft>
                <a:spcPts val="0"/>
              </a:spcAft>
              <a:defRPr>
                <a:solidFill>
                  <a:schemeClr val="tx1"/>
                </a:solidFill>
                <a:latin typeface="+mj-lt"/>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[Lorem Ipsum]</a:t>
            </a:r>
          </a:p>
        </p:txBody>
      </p:sp>
    </p:spTree>
    <p:extLst>
      <p:ext uri="{BB962C8B-B14F-4D97-AF65-F5344CB8AC3E}">
        <p14:creationId xmlns:p14="http://schemas.microsoft.com/office/powerpoint/2010/main" val="188197165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Analysis Detai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0B0F304-640F-4E4A-84B6-CA253DEF0522}"/>
              </a:ext>
            </a:extLst>
          </p:cNvPr>
          <p:cNvSpPr/>
          <p:nvPr userDrawn="1"/>
        </p:nvSpPr>
        <p:spPr bwMode="auto">
          <a:xfrm flipH="1">
            <a:off x="8622132" y="1377946"/>
            <a:ext cx="3569868" cy="548005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78D7">
                  <a:lumMod val="20000"/>
                  <a:lumOff val="80000"/>
                </a:srgbClr>
              </a:solidFill>
              <a:effectLst/>
              <a:uLnTx/>
              <a:uFillTx/>
              <a:latin typeface="Segoe UI"/>
              <a:ea typeface="Segoe UI" pitchFamily="34" charset="0"/>
              <a:cs typeface="Segoe UI" pitchFamily="34" charset="0"/>
            </a:endParaRPr>
          </a:p>
        </p:txBody>
      </p:sp>
      <p:sp>
        <p:nvSpPr>
          <p:cNvPr id="2" name="Text Placeholder 5">
            <a:extLst>
              <a:ext uri="{FF2B5EF4-FFF2-40B4-BE49-F238E27FC236}">
                <a16:creationId xmlns:a16="http://schemas.microsoft.com/office/drawing/2014/main" id="{2AA126FB-D550-467F-86EE-9EB093DED58E}"/>
              </a:ext>
            </a:extLst>
          </p:cNvPr>
          <p:cNvSpPr>
            <a:spLocks noGrp="1"/>
          </p:cNvSpPr>
          <p:nvPr>
            <p:ph type="body" sz="quarter" idx="17" hasCustomPrompt="1"/>
          </p:nvPr>
        </p:nvSpPr>
        <p:spPr>
          <a:xfrm>
            <a:off x="8621711" y="4672015"/>
            <a:ext cx="3570287" cy="2185984"/>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3" name="Text Placeholder 15">
            <a:extLst>
              <a:ext uri="{FF2B5EF4-FFF2-40B4-BE49-F238E27FC236}">
                <a16:creationId xmlns:a16="http://schemas.microsoft.com/office/drawing/2014/main" id="{D7A41120-3F9C-4C6E-A147-D7624072E699}"/>
              </a:ext>
            </a:extLst>
          </p:cNvPr>
          <p:cNvSpPr>
            <a:spLocks noGrp="1"/>
          </p:cNvSpPr>
          <p:nvPr>
            <p:ph type="body" sz="quarter" idx="11" hasCustomPrompt="1"/>
          </p:nvPr>
        </p:nvSpPr>
        <p:spPr>
          <a:xfrm flipH="1">
            <a:off x="8621711" y="1436688"/>
            <a:ext cx="3570288" cy="505982"/>
          </a:xfrm>
          <a:prstGeom prst="rect">
            <a:avLst/>
          </a:prstGeom>
          <a:solidFill>
            <a:schemeClr val="tx2"/>
          </a:solidFill>
        </p:spPr>
        <p:txBody>
          <a:bodyPr lIns="182880" anchor="ctr" anchorCtr="0">
            <a:noAutofit/>
          </a:bodyPr>
          <a:lstStyle>
            <a:lvl1pPr marL="0" indent="0" algn="l">
              <a:buNone/>
              <a:defRPr sz="2000">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4" name="Text Placeholder 15">
            <a:extLst>
              <a:ext uri="{FF2B5EF4-FFF2-40B4-BE49-F238E27FC236}">
                <a16:creationId xmlns:a16="http://schemas.microsoft.com/office/drawing/2014/main" id="{ADF75880-0950-4DB5-998A-443D28E6163B}"/>
              </a:ext>
            </a:extLst>
          </p:cNvPr>
          <p:cNvSpPr>
            <a:spLocks noGrp="1"/>
          </p:cNvSpPr>
          <p:nvPr>
            <p:ph type="body" sz="quarter" idx="12" hasCustomPrompt="1"/>
          </p:nvPr>
        </p:nvSpPr>
        <p:spPr>
          <a:xfrm flipH="1">
            <a:off x="8621711" y="4112632"/>
            <a:ext cx="3570288" cy="564723"/>
          </a:xfrm>
          <a:prstGeom prst="rect">
            <a:avLst/>
          </a:prstGeom>
          <a:solidFill>
            <a:schemeClr val="tx2"/>
          </a:solidFill>
        </p:spPr>
        <p:txBody>
          <a:bodyPr lIns="182880" anchor="ctr" anchorCtr="0">
            <a:noAutofit/>
          </a:bodyPr>
          <a:lstStyle>
            <a:lvl1pPr marL="0" indent="0" algn="l">
              <a:buNone/>
              <a:defRPr sz="2000">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7" name="Slide Number Placeholder 4">
            <a:extLst>
              <a:ext uri="{FF2B5EF4-FFF2-40B4-BE49-F238E27FC236}">
                <a16:creationId xmlns:a16="http://schemas.microsoft.com/office/drawing/2014/main" id="{5F0BB296-62A1-448F-B041-1174FED9386B}"/>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8" name="Text Placeholder 5">
            <a:extLst>
              <a:ext uri="{FF2B5EF4-FFF2-40B4-BE49-F238E27FC236}">
                <a16:creationId xmlns:a16="http://schemas.microsoft.com/office/drawing/2014/main" id="{C2004705-DAD3-4D3D-AC47-E0A5A269E9B8}"/>
              </a:ext>
            </a:extLst>
          </p:cNvPr>
          <p:cNvSpPr>
            <a:spLocks noGrp="1"/>
          </p:cNvSpPr>
          <p:nvPr>
            <p:ph type="body" sz="quarter" idx="16" hasCustomPrompt="1"/>
          </p:nvPr>
        </p:nvSpPr>
        <p:spPr>
          <a:xfrm>
            <a:off x="8621711" y="1942670"/>
            <a:ext cx="3570287" cy="2164622"/>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10" name="Text Placeholder 3">
            <a:extLst>
              <a:ext uri="{FF2B5EF4-FFF2-40B4-BE49-F238E27FC236}">
                <a16:creationId xmlns:a16="http://schemas.microsoft.com/office/drawing/2014/main" id="{C9D38EDC-5E42-46FB-AFA6-2A49E77D2217}"/>
              </a:ext>
            </a:extLst>
          </p:cNvPr>
          <p:cNvSpPr>
            <a:spLocks noGrp="1"/>
          </p:cNvSpPr>
          <p:nvPr>
            <p:ph type="body" sz="quarter" idx="15" hasCustomPrompt="1"/>
          </p:nvPr>
        </p:nvSpPr>
        <p:spPr>
          <a:xfrm>
            <a:off x="588262" y="1436688"/>
            <a:ext cx="7993467" cy="372477"/>
          </a:xfrm>
        </p:spPr>
        <p:txBody>
          <a:bodyPr anchor="ctr">
            <a:noAutofit/>
          </a:bodyPr>
          <a:lstStyle>
            <a:lvl1pPr marL="0" indent="0">
              <a:buNone/>
              <a:defRPr sz="16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11" name="Text Placeholder 3">
            <a:extLst>
              <a:ext uri="{FF2B5EF4-FFF2-40B4-BE49-F238E27FC236}">
                <a16:creationId xmlns:a16="http://schemas.microsoft.com/office/drawing/2014/main" id="{04467A66-96FE-42C9-A762-616A31996FF1}"/>
              </a:ext>
            </a:extLst>
          </p:cNvPr>
          <p:cNvSpPr>
            <a:spLocks noGrp="1"/>
          </p:cNvSpPr>
          <p:nvPr>
            <p:ph type="body" sz="quarter" idx="18" hasCustomPrompt="1"/>
          </p:nvPr>
        </p:nvSpPr>
        <p:spPr>
          <a:xfrm>
            <a:off x="588262" y="1772852"/>
            <a:ext cx="7993467" cy="339636"/>
          </a:xfrm>
        </p:spPr>
        <p:txBody>
          <a:bodyPr anchor="ctr">
            <a:noAutofit/>
          </a:bodyPr>
          <a:lstStyle>
            <a:lvl1pPr marL="0" indent="0">
              <a:buNone/>
              <a:defRPr sz="1400" i="1"/>
            </a:lvl1pPr>
          </a:lstStyle>
          <a:p>
            <a:pPr lvl="0"/>
            <a:r>
              <a:rPr lang="en-US"/>
              <a:t>[Data Visualization Subhead]</a:t>
            </a:r>
          </a:p>
        </p:txBody>
      </p:sp>
      <p:sp>
        <p:nvSpPr>
          <p:cNvPr id="12" name="Title 7">
            <a:extLst>
              <a:ext uri="{FF2B5EF4-FFF2-40B4-BE49-F238E27FC236}">
                <a16:creationId xmlns:a16="http://schemas.microsoft.com/office/drawing/2014/main" id="{7A0F6A03-2AF4-43A6-B70D-57343530A504}"/>
              </a:ext>
            </a:extLst>
          </p:cNvPr>
          <p:cNvSpPr>
            <a:spLocks noGrp="1"/>
          </p:cNvSpPr>
          <p:nvPr>
            <p:ph type="title"/>
          </p:nvPr>
        </p:nvSpPr>
        <p:spPr>
          <a:xfrm>
            <a:off x="588263" y="457200"/>
            <a:ext cx="11018520" cy="553998"/>
          </a:xfrm>
        </p:spPr>
        <p:txBody>
          <a:bodyPr/>
          <a:lstStyle/>
          <a:p>
            <a:r>
              <a:rPr lang="en-US"/>
              <a:t>Click to edit Master title style</a:t>
            </a:r>
          </a:p>
        </p:txBody>
      </p:sp>
      <p:grpSp>
        <p:nvGrpSpPr>
          <p:cNvPr id="14" name="Group 13">
            <a:extLst>
              <a:ext uri="{FF2B5EF4-FFF2-40B4-BE49-F238E27FC236}">
                <a16:creationId xmlns:a16="http://schemas.microsoft.com/office/drawing/2014/main" id="{ED512F4B-6628-4F8B-BB53-BA85CF3324EB}"/>
              </a:ext>
            </a:extLst>
          </p:cNvPr>
          <p:cNvGrpSpPr/>
          <p:nvPr userDrawn="1"/>
        </p:nvGrpSpPr>
        <p:grpSpPr>
          <a:xfrm>
            <a:off x="10953750" y="145114"/>
            <a:ext cx="152120" cy="152120"/>
            <a:chOff x="450031" y="2262385"/>
            <a:chExt cx="230819" cy="230819"/>
          </a:xfrm>
          <a:solidFill>
            <a:schemeClr val="bg1"/>
          </a:solidFill>
        </p:grpSpPr>
        <p:sp>
          <p:nvSpPr>
            <p:cNvPr id="15" name="Freeform: Shape 14">
              <a:extLst>
                <a:ext uri="{FF2B5EF4-FFF2-40B4-BE49-F238E27FC236}">
                  <a16:creationId xmlns:a16="http://schemas.microsoft.com/office/drawing/2014/main" id="{A4BF559D-3AC1-4A58-A120-0CDA0BAC9D9D}"/>
                </a:ext>
              </a:extLst>
            </p:cNvPr>
            <p:cNvSpPr/>
            <p:nvPr/>
          </p:nvSpPr>
          <p:spPr>
            <a:xfrm>
              <a:off x="450031" y="2262385"/>
              <a:ext cx="230819" cy="230819"/>
            </a:xfrm>
            <a:custGeom>
              <a:avLst/>
              <a:gdLst>
                <a:gd name="connsiteX0" fmla="*/ 20366 w 230818"/>
                <a:gd name="connsiteY0" fmla="*/ 0 h 230818"/>
                <a:gd name="connsiteX1" fmla="*/ 0 w 230818"/>
                <a:gd name="connsiteY1" fmla="*/ 0 h 230818"/>
                <a:gd name="connsiteX2" fmla="*/ 0 w 230818"/>
                <a:gd name="connsiteY2" fmla="*/ 230819 h 230818"/>
                <a:gd name="connsiteX3" fmla="*/ 230819 w 230818"/>
                <a:gd name="connsiteY3" fmla="*/ 230819 h 230818"/>
                <a:gd name="connsiteX4" fmla="*/ 230819 w 230818"/>
                <a:gd name="connsiteY4" fmla="*/ 210453 h 230818"/>
                <a:gd name="connsiteX5" fmla="*/ 20366 w 230818"/>
                <a:gd name="connsiteY5" fmla="*/ 210453 h 230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18" h="230818">
                  <a:moveTo>
                    <a:pt x="20366" y="0"/>
                  </a:moveTo>
                  <a:lnTo>
                    <a:pt x="0" y="0"/>
                  </a:lnTo>
                  <a:lnTo>
                    <a:pt x="0" y="230819"/>
                  </a:lnTo>
                  <a:lnTo>
                    <a:pt x="230819" y="230819"/>
                  </a:lnTo>
                  <a:lnTo>
                    <a:pt x="230819" y="210453"/>
                  </a:lnTo>
                  <a:lnTo>
                    <a:pt x="20366" y="210453"/>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6" name="Freeform: Shape 15">
              <a:extLst>
                <a:ext uri="{FF2B5EF4-FFF2-40B4-BE49-F238E27FC236}">
                  <a16:creationId xmlns:a16="http://schemas.microsoft.com/office/drawing/2014/main" id="{322DF5D8-C424-4C3D-97E1-7BC5D0F00708}"/>
                </a:ext>
              </a:extLst>
            </p:cNvPr>
            <p:cNvSpPr/>
            <p:nvPr/>
          </p:nvSpPr>
          <p:spPr>
            <a:xfrm>
              <a:off x="490763"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7" name="Freeform: Shape 16">
              <a:extLst>
                <a:ext uri="{FF2B5EF4-FFF2-40B4-BE49-F238E27FC236}">
                  <a16:creationId xmlns:a16="http://schemas.microsoft.com/office/drawing/2014/main" id="{FDBE42E6-330C-48AF-8C57-0B29B12F9777}"/>
                </a:ext>
              </a:extLst>
            </p:cNvPr>
            <p:cNvSpPr/>
            <p:nvPr/>
          </p:nvSpPr>
          <p:spPr>
            <a:xfrm>
              <a:off x="541679" y="2262385"/>
              <a:ext cx="37338" cy="190086"/>
            </a:xfrm>
            <a:custGeom>
              <a:avLst/>
              <a:gdLst>
                <a:gd name="connsiteX0" fmla="*/ 0 w 37338"/>
                <a:gd name="connsiteY0" fmla="*/ 0 h 190086"/>
                <a:gd name="connsiteX1" fmla="*/ 37338 w 37338"/>
                <a:gd name="connsiteY1" fmla="*/ 0 h 190086"/>
                <a:gd name="connsiteX2" fmla="*/ 37338 w 37338"/>
                <a:gd name="connsiteY2" fmla="*/ 190086 h 190086"/>
                <a:gd name="connsiteX3" fmla="*/ 0 w 37338"/>
                <a:gd name="connsiteY3" fmla="*/ 190086 h 190086"/>
              </a:gdLst>
              <a:ahLst/>
              <a:cxnLst>
                <a:cxn ang="0">
                  <a:pos x="connsiteX0" y="connsiteY0"/>
                </a:cxn>
                <a:cxn ang="0">
                  <a:pos x="connsiteX1" y="connsiteY1"/>
                </a:cxn>
                <a:cxn ang="0">
                  <a:pos x="connsiteX2" y="connsiteY2"/>
                </a:cxn>
                <a:cxn ang="0">
                  <a:pos x="connsiteX3" y="connsiteY3"/>
                </a:cxn>
              </a:cxnLst>
              <a:rect l="l" t="t" r="r" b="b"/>
              <a:pathLst>
                <a:path w="37338" h="190086">
                  <a:moveTo>
                    <a:pt x="0" y="0"/>
                  </a:moveTo>
                  <a:lnTo>
                    <a:pt x="37338" y="0"/>
                  </a:lnTo>
                  <a:lnTo>
                    <a:pt x="37338" y="190086"/>
                  </a:lnTo>
                  <a:lnTo>
                    <a:pt x="0" y="190086"/>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8" name="Freeform: Shape 17">
              <a:extLst>
                <a:ext uri="{FF2B5EF4-FFF2-40B4-BE49-F238E27FC236}">
                  <a16:creationId xmlns:a16="http://schemas.microsoft.com/office/drawing/2014/main" id="{80E549CC-F42D-461B-8640-67A942283283}"/>
                </a:ext>
              </a:extLst>
            </p:cNvPr>
            <p:cNvSpPr/>
            <p:nvPr/>
          </p:nvSpPr>
          <p:spPr>
            <a:xfrm>
              <a:off x="592595"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9" name="Freeform: Shape 18">
              <a:extLst>
                <a:ext uri="{FF2B5EF4-FFF2-40B4-BE49-F238E27FC236}">
                  <a16:creationId xmlns:a16="http://schemas.microsoft.com/office/drawing/2014/main" id="{DD649AA4-5657-49A2-8F06-585370139775}"/>
                </a:ext>
              </a:extLst>
            </p:cNvPr>
            <p:cNvSpPr/>
            <p:nvPr/>
          </p:nvSpPr>
          <p:spPr>
            <a:xfrm>
              <a:off x="643511" y="2391372"/>
              <a:ext cx="37338" cy="61099"/>
            </a:xfrm>
            <a:custGeom>
              <a:avLst/>
              <a:gdLst>
                <a:gd name="connsiteX0" fmla="*/ 0 w 37338"/>
                <a:gd name="connsiteY0" fmla="*/ 0 h 61099"/>
                <a:gd name="connsiteX1" fmla="*/ 37338 w 37338"/>
                <a:gd name="connsiteY1" fmla="*/ 0 h 61099"/>
                <a:gd name="connsiteX2" fmla="*/ 37338 w 37338"/>
                <a:gd name="connsiteY2" fmla="*/ 61099 h 61099"/>
                <a:gd name="connsiteX3" fmla="*/ 0 w 37338"/>
                <a:gd name="connsiteY3" fmla="*/ 61099 h 61099"/>
              </a:gdLst>
              <a:ahLst/>
              <a:cxnLst>
                <a:cxn ang="0">
                  <a:pos x="connsiteX0" y="connsiteY0"/>
                </a:cxn>
                <a:cxn ang="0">
                  <a:pos x="connsiteX1" y="connsiteY1"/>
                </a:cxn>
                <a:cxn ang="0">
                  <a:pos x="connsiteX2" y="connsiteY2"/>
                </a:cxn>
                <a:cxn ang="0">
                  <a:pos x="connsiteX3" y="connsiteY3"/>
                </a:cxn>
              </a:cxnLst>
              <a:rect l="l" t="t" r="r" b="b"/>
              <a:pathLst>
                <a:path w="37338" h="61099">
                  <a:moveTo>
                    <a:pt x="0" y="0"/>
                  </a:moveTo>
                  <a:lnTo>
                    <a:pt x="37338" y="0"/>
                  </a:lnTo>
                  <a:lnTo>
                    <a:pt x="37338" y="61099"/>
                  </a:lnTo>
                  <a:lnTo>
                    <a:pt x="0" y="61099"/>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grpSp>
      <p:sp>
        <p:nvSpPr>
          <p:cNvPr id="26" name="Text Placeholder 25">
            <a:extLst>
              <a:ext uri="{FF2B5EF4-FFF2-40B4-BE49-F238E27FC236}">
                <a16:creationId xmlns:a16="http://schemas.microsoft.com/office/drawing/2014/main" id="{E0B63145-9BC3-405E-BBCE-82C95EC09A2B}"/>
              </a:ext>
            </a:extLst>
          </p:cNvPr>
          <p:cNvSpPr>
            <a:spLocks noGrp="1"/>
          </p:cNvSpPr>
          <p:nvPr>
            <p:ph type="body" sz="quarter" idx="19" hasCustomPrompt="1"/>
          </p:nvPr>
        </p:nvSpPr>
        <p:spPr>
          <a:xfrm>
            <a:off x="11166270" y="139077"/>
            <a:ext cx="887413" cy="153888"/>
          </a:xfrm>
        </p:spPr>
        <p:txBody>
          <a:bodyPr/>
          <a:lstStyle>
            <a:lvl1pPr marL="0" indent="0">
              <a:buNone/>
              <a:defRPr sz="1000"/>
            </a:lvl1pPr>
          </a:lstStyle>
          <a:p>
            <a:pPr lvl="0"/>
            <a:r>
              <a:rPr lang="en-US"/>
              <a:t>Breadcrumb</a:t>
            </a:r>
          </a:p>
        </p:txBody>
      </p:sp>
      <p:sp>
        <p:nvSpPr>
          <p:cNvPr id="27" name="Rectangle 26">
            <a:extLst>
              <a:ext uri="{FF2B5EF4-FFF2-40B4-BE49-F238E27FC236}">
                <a16:creationId xmlns:a16="http://schemas.microsoft.com/office/drawing/2014/main" id="{6B39F318-9700-4EA9-976F-B51D8FF01913}"/>
              </a:ext>
            </a:extLst>
          </p:cNvPr>
          <p:cNvSpPr/>
          <p:nvPr userDrawn="1"/>
        </p:nvSpPr>
        <p:spPr bwMode="auto">
          <a:xfrm>
            <a:off x="10935917" y="121407"/>
            <a:ext cx="195174" cy="1921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9347606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20">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789024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7580187"/>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298732742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101198307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42395935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chemeClr val="accent1"/>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219834577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7598295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3509" y="0"/>
            <a:ext cx="12205509"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22066387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3" name="Picture 2" descr="A person standing in a room&#10;&#10;Description automatically generated">
            <a:extLst>
              <a:ext uri="{FF2B5EF4-FFF2-40B4-BE49-F238E27FC236}">
                <a16:creationId xmlns:a16="http://schemas.microsoft.com/office/drawing/2014/main" id="{FF469368-6188-462A-B94B-8765A8F1E84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209306" cy="6868709"/>
          </a:xfrm>
          <a:prstGeom prst="rect">
            <a:avLst/>
          </a:prstGeom>
        </p:spPr>
      </p:pic>
      <p:sp>
        <p:nvSpPr>
          <p:cNvPr id="4" name="Rectangle 3">
            <a:extLst>
              <a:ext uri="{FF2B5EF4-FFF2-40B4-BE49-F238E27FC236}">
                <a16:creationId xmlns:a16="http://schemas.microsoft.com/office/drawing/2014/main" id="{1136BD00-6D17-49D8-923B-C30C5F7408AB}"/>
              </a:ext>
            </a:extLst>
          </p:cNvPr>
          <p:cNvSpPr/>
          <p:nvPr userDrawn="1"/>
        </p:nvSpPr>
        <p:spPr bwMode="auto">
          <a:xfrm>
            <a:off x="0" y="0"/>
            <a:ext cx="12209306" cy="6858000"/>
          </a:xfrm>
          <a:prstGeom prst="rect">
            <a:avLst/>
          </a:prstGeom>
          <a:gradFill flip="none" rotWithShape="1">
            <a:gsLst>
              <a:gs pos="0">
                <a:srgbClr val="000000">
                  <a:alpha val="48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9" name="Picture 8">
            <a:extLst>
              <a:ext uri="{FF2B5EF4-FFF2-40B4-BE49-F238E27FC236}">
                <a16:creationId xmlns:a16="http://schemas.microsoft.com/office/drawing/2014/main" id="{BC4865E3-02FC-4A2C-917C-37AE77C4ED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33820252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Title slide photo">
    <p:spTree>
      <p:nvGrpSpPr>
        <p:cNvPr id="1" name=""/>
        <p:cNvGrpSpPr/>
        <p:nvPr/>
      </p:nvGrpSpPr>
      <p:grpSpPr>
        <a:xfrm>
          <a:off x="0" y="0"/>
          <a:ext cx="0" cy="0"/>
          <a:chOff x="0" y="0"/>
          <a:chExt cx="0" cy="0"/>
        </a:xfrm>
      </p:grpSpPr>
      <p:pic>
        <p:nvPicPr>
          <p:cNvPr id="4" name="Picture 3" descr="A group of people looking at a computer&#10;&#10;Description automatically generated">
            <a:extLst>
              <a:ext uri="{FF2B5EF4-FFF2-40B4-BE49-F238E27FC236}">
                <a16:creationId xmlns:a16="http://schemas.microsoft.com/office/drawing/2014/main" id="{CCCB856D-1B03-4C52-AE3C-C6C1412C3FA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156"/>
          <a:stretch/>
        </p:blipFill>
        <p:spPr>
          <a:xfrm flipH="1">
            <a:off x="0" y="0"/>
            <a:ext cx="12209306" cy="6868709"/>
          </a:xfrm>
          <a:prstGeom prst="rect">
            <a:avLst/>
          </a:prstGeom>
        </p:spPr>
      </p:pic>
      <p:sp>
        <p:nvSpPr>
          <p:cNvPr id="7" name="Rectangle 6">
            <a:extLst>
              <a:ext uri="{FF2B5EF4-FFF2-40B4-BE49-F238E27FC236}">
                <a16:creationId xmlns:a16="http://schemas.microsoft.com/office/drawing/2014/main" id="{0C0DF633-E4C3-498D-A046-25E1847D3D35}"/>
              </a:ext>
            </a:extLst>
          </p:cNvPr>
          <p:cNvSpPr/>
          <p:nvPr userDrawn="1"/>
        </p:nvSpPr>
        <p:spPr bwMode="auto">
          <a:xfrm>
            <a:off x="0" y="0"/>
            <a:ext cx="12209306" cy="6858000"/>
          </a:xfrm>
          <a:prstGeom prst="rect">
            <a:avLst/>
          </a:prstGeom>
          <a:gradFill flip="none" rotWithShape="1">
            <a:gsLst>
              <a:gs pos="0">
                <a:srgbClr val="000000">
                  <a:alpha val="48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9" name="Picture 8">
            <a:extLst>
              <a:ext uri="{FF2B5EF4-FFF2-40B4-BE49-F238E27FC236}">
                <a16:creationId xmlns:a16="http://schemas.microsoft.com/office/drawing/2014/main" id="{BC4865E3-02FC-4A2C-917C-37AE77C4ED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3506550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Title slide photo">
    <p:spTree>
      <p:nvGrpSpPr>
        <p:cNvPr id="1" name=""/>
        <p:cNvGrpSpPr/>
        <p:nvPr/>
      </p:nvGrpSpPr>
      <p:grpSpPr>
        <a:xfrm>
          <a:off x="0" y="0"/>
          <a:ext cx="0" cy="0"/>
          <a:chOff x="0" y="0"/>
          <a:chExt cx="0" cy="0"/>
        </a:xfrm>
      </p:grpSpPr>
      <p:pic>
        <p:nvPicPr>
          <p:cNvPr id="6" name="Picture 5" descr="A group of people sitting at a table using a computer&#10;&#10;Description automatically generated">
            <a:extLst>
              <a:ext uri="{FF2B5EF4-FFF2-40B4-BE49-F238E27FC236}">
                <a16:creationId xmlns:a16="http://schemas.microsoft.com/office/drawing/2014/main" id="{F9C838E3-B4D1-45FC-B03C-CC4D642C42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209306" cy="6868709"/>
          </a:xfrm>
          <a:prstGeom prst="rect">
            <a:avLst/>
          </a:prstGeom>
        </p:spPr>
      </p:pic>
      <p:sp>
        <p:nvSpPr>
          <p:cNvPr id="7" name="Rectangle 6">
            <a:extLst>
              <a:ext uri="{FF2B5EF4-FFF2-40B4-BE49-F238E27FC236}">
                <a16:creationId xmlns:a16="http://schemas.microsoft.com/office/drawing/2014/main" id="{58082D2A-E0B8-4183-BBD6-48DED849702F}"/>
              </a:ext>
            </a:extLst>
          </p:cNvPr>
          <p:cNvSpPr/>
          <p:nvPr userDrawn="1"/>
        </p:nvSpPr>
        <p:spPr bwMode="auto">
          <a:xfrm>
            <a:off x="0" y="0"/>
            <a:ext cx="12209306" cy="6858000"/>
          </a:xfrm>
          <a:prstGeom prst="rect">
            <a:avLst/>
          </a:prstGeom>
          <a:gradFill flip="none" rotWithShape="1">
            <a:gsLst>
              <a:gs pos="0">
                <a:srgbClr val="000000">
                  <a:alpha val="48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9" name="Picture 8">
            <a:extLst>
              <a:ext uri="{FF2B5EF4-FFF2-40B4-BE49-F238E27FC236}">
                <a16:creationId xmlns:a16="http://schemas.microsoft.com/office/drawing/2014/main" id="{BC4865E3-02FC-4A2C-917C-37AE77C4ED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11526143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3_Title slide photo">
    <p:spTree>
      <p:nvGrpSpPr>
        <p:cNvPr id="1" name=""/>
        <p:cNvGrpSpPr/>
        <p:nvPr/>
      </p:nvGrpSpPr>
      <p:grpSpPr>
        <a:xfrm>
          <a:off x="0" y="0"/>
          <a:ext cx="0" cy="0"/>
          <a:chOff x="0" y="0"/>
          <a:chExt cx="0" cy="0"/>
        </a:xfrm>
      </p:grpSpPr>
      <p:pic>
        <p:nvPicPr>
          <p:cNvPr id="4" name="Picture 3" descr="A group of people sitting at a table&#10;&#10;Description automatically generated">
            <a:extLst>
              <a:ext uri="{FF2B5EF4-FFF2-40B4-BE49-F238E27FC236}">
                <a16:creationId xmlns:a16="http://schemas.microsoft.com/office/drawing/2014/main" id="{83C5B175-E469-4C84-89C0-FCEA5F8AF43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5440"/>
            <a:ext cx="12245163" cy="6888881"/>
          </a:xfrm>
          <a:prstGeom prst="rect">
            <a:avLst/>
          </a:prstGeom>
        </p:spPr>
      </p:pic>
      <p:sp>
        <p:nvSpPr>
          <p:cNvPr id="7" name="Rectangle 6">
            <a:extLst>
              <a:ext uri="{FF2B5EF4-FFF2-40B4-BE49-F238E27FC236}">
                <a16:creationId xmlns:a16="http://schemas.microsoft.com/office/drawing/2014/main" id="{5997199D-BCA5-485A-BB87-8FF146F830D3}"/>
              </a:ext>
            </a:extLst>
          </p:cNvPr>
          <p:cNvSpPr/>
          <p:nvPr userDrawn="1"/>
        </p:nvSpPr>
        <p:spPr bwMode="auto">
          <a:xfrm>
            <a:off x="0" y="0"/>
            <a:ext cx="12209306" cy="6858000"/>
          </a:xfrm>
          <a:prstGeom prst="rect">
            <a:avLst/>
          </a:prstGeom>
          <a:gradFill flip="none" rotWithShape="1">
            <a:gsLst>
              <a:gs pos="0">
                <a:srgbClr val="000000">
                  <a:alpha val="48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9" name="Picture 8">
            <a:extLst>
              <a:ext uri="{FF2B5EF4-FFF2-40B4-BE49-F238E27FC236}">
                <a16:creationId xmlns:a16="http://schemas.microsoft.com/office/drawing/2014/main" id="{BC4865E3-02FC-4A2C-917C-37AE77C4ED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16545622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4_Title slide photo">
    <p:spTree>
      <p:nvGrpSpPr>
        <p:cNvPr id="1" name=""/>
        <p:cNvGrpSpPr/>
        <p:nvPr/>
      </p:nvGrpSpPr>
      <p:grpSpPr>
        <a:xfrm>
          <a:off x="0" y="0"/>
          <a:ext cx="0" cy="0"/>
          <a:chOff x="0" y="0"/>
          <a:chExt cx="0" cy="0"/>
        </a:xfrm>
      </p:grpSpPr>
      <p:pic>
        <p:nvPicPr>
          <p:cNvPr id="4" name="Picture 3" descr="A group of people sitting at a table in front of a window&#10;&#10;Description automatically generated">
            <a:extLst>
              <a:ext uri="{FF2B5EF4-FFF2-40B4-BE49-F238E27FC236}">
                <a16:creationId xmlns:a16="http://schemas.microsoft.com/office/drawing/2014/main" id="{78246DAF-A860-44B6-BA5D-DB9601C7F28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71" b="-157"/>
          <a:stretch/>
        </p:blipFill>
        <p:spPr>
          <a:xfrm>
            <a:off x="0" y="0"/>
            <a:ext cx="12209306" cy="6868709"/>
          </a:xfrm>
          <a:prstGeom prst="rect">
            <a:avLst/>
          </a:prstGeom>
        </p:spPr>
      </p:pic>
      <p:sp>
        <p:nvSpPr>
          <p:cNvPr id="7" name="Rectangle 6">
            <a:extLst>
              <a:ext uri="{FF2B5EF4-FFF2-40B4-BE49-F238E27FC236}">
                <a16:creationId xmlns:a16="http://schemas.microsoft.com/office/drawing/2014/main" id="{5997199D-BCA5-485A-BB87-8FF146F830D3}"/>
              </a:ext>
            </a:extLst>
          </p:cNvPr>
          <p:cNvSpPr/>
          <p:nvPr userDrawn="1"/>
        </p:nvSpPr>
        <p:spPr bwMode="auto">
          <a:xfrm>
            <a:off x="0" y="0"/>
            <a:ext cx="12209306" cy="6858000"/>
          </a:xfrm>
          <a:prstGeom prst="rect">
            <a:avLst/>
          </a:prstGeom>
          <a:gradFill flip="none" rotWithShape="1">
            <a:gsLst>
              <a:gs pos="0">
                <a:srgbClr val="000000">
                  <a:alpha val="53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9" name="Picture 8">
            <a:extLst>
              <a:ext uri="{FF2B5EF4-FFF2-40B4-BE49-F238E27FC236}">
                <a16:creationId xmlns:a16="http://schemas.microsoft.com/office/drawing/2014/main" id="{BC4865E3-02FC-4A2C-917C-37AE77C4EDE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12938519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716737515"/>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2110022831"/>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39774"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1083831"/>
            <a:ext cx="1133977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334709278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photo">
    <p:bg>
      <p:bgRef idx="1001">
        <a:schemeClr val="bg1"/>
      </p:bgRef>
    </p:bg>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97818960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24988729"/>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55596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1557921989"/>
      </p:ext>
    </p:extLst>
  </p:cSld>
  <p:clrMapOvr>
    <a:masterClrMapping/>
  </p:clrMapOvr>
  <p:transition>
    <p:fade/>
  </p:transition>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113310159"/>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1" y="2145841"/>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4117197997"/>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118770435"/>
      </p:ext>
    </p:extLst>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4"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1270581356"/>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377093437"/>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14626104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351651152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7376478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36462"/>
      </p:ext>
    </p:extLst>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306496"/>
      </p:ext>
    </p:extLst>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5223499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41354102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6" y="620429"/>
            <a:ext cx="11306469" cy="403137"/>
          </a:xfrm>
        </p:spPr>
        <p:txBody>
          <a:bodyPr wrap="square" lIns="0" tIns="0" rIns="0" bIns="0">
            <a:spAutoFit/>
          </a:bodyPr>
          <a:lstStyle>
            <a:lvl1pPr>
              <a:lnSpc>
                <a:spcPts val="3136"/>
              </a:lnSpc>
              <a:defRPr sz="2745" strike="noStrike">
                <a:solidFill>
                  <a:schemeClr val="tx1"/>
                </a:solidFill>
              </a:defRPr>
            </a:lvl1pPr>
          </a:lstStyle>
          <a:p>
            <a:r>
              <a:rPr lang="en-US"/>
              <a:t>Title</a:t>
            </a:r>
          </a:p>
        </p:txBody>
      </p:sp>
      <p:sp>
        <p:nvSpPr>
          <p:cNvPr id="4" name="Footer Placeholder 14">
            <a:extLst>
              <a:ext uri="{FF2B5EF4-FFF2-40B4-BE49-F238E27FC236}">
                <a16:creationId xmlns:a16="http://schemas.microsoft.com/office/drawing/2014/main" id="{1828F2BE-04D0-4952-849E-6909AD3A60E9}"/>
              </a:ext>
            </a:extLst>
          </p:cNvPr>
          <p:cNvSpPr>
            <a:spLocks noGrp="1"/>
          </p:cNvSpPr>
          <p:nvPr>
            <p:ph type="ftr" sz="quarter" idx="3"/>
          </p:nvPr>
        </p:nvSpPr>
        <p:spPr>
          <a:xfrm>
            <a:off x="361839" y="6450195"/>
            <a:ext cx="11586711" cy="118296"/>
          </a:xfrm>
          <a:prstGeom prst="rect">
            <a:avLst/>
          </a:prstGeom>
        </p:spPr>
        <p:txBody>
          <a:bodyPr vert="horz" lIns="91440" tIns="45720" rIns="91440" bIns="45720" numCol="2" rtlCol="0" anchor="ctr"/>
          <a:lstStyle>
            <a:lvl1pPr algn="l">
              <a:defRPr sz="686">
                <a:solidFill>
                  <a:schemeClr val="tx1">
                    <a:tint val="75000"/>
                  </a:schemeClr>
                </a:solidFill>
              </a:defRPr>
            </a:lvl1pPr>
          </a:lstStyle>
          <a:p>
            <a:pPr defTabSz="914192">
              <a:defRPr/>
            </a:pPr>
            <a:r>
              <a:rPr lang="en-US">
                <a:solidFill>
                  <a:srgbClr val="FFFFFF">
                    <a:lumMod val="65000"/>
                  </a:srgbClr>
                </a:solidFill>
              </a:rPr>
              <a:t>© Microsoft Corporation                                                                                  								                      Dynamics 365 </a:t>
            </a:r>
          </a:p>
        </p:txBody>
      </p:sp>
    </p:spTree>
    <p:extLst>
      <p:ext uri="{BB962C8B-B14F-4D97-AF65-F5344CB8AC3E}">
        <p14:creationId xmlns:p14="http://schemas.microsoft.com/office/powerpoint/2010/main" val="2267718036"/>
      </p:ext>
    </p:extLst>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5653500"/>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3062889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Title Slide Photo_Option">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008"/>
            <a:ext cx="12192000" cy="6855984"/>
          </a:xfrm>
          <a:prstGeom prst="rect">
            <a:avLst/>
          </a:prstGeom>
        </p:spPr>
      </p:pic>
      <p:sp>
        <p:nvSpPr>
          <p:cNvPr id="12" name="Rectangle 11"/>
          <p:cNvSpPr/>
          <p:nvPr/>
        </p:nvSpPr>
        <p:spPr bwMode="auto">
          <a:xfrm>
            <a:off x="263886" y="4618990"/>
            <a:ext cx="6276593" cy="358307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a:xfrm>
            <a:off x="0" y="2966772"/>
            <a:ext cx="12192000" cy="3890220"/>
          </a:xfrm>
          <a:prstGeom prst="rect">
            <a:avLst/>
          </a:prstGeom>
          <a:gradFill>
            <a:gsLst>
              <a:gs pos="0">
                <a:srgbClr val="010A07">
                  <a:alpha val="0"/>
                </a:srgbClr>
              </a:gs>
              <a:gs pos="100000">
                <a:srgbClr val="010A07">
                  <a:alpha val="92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a:p>
        </p:txBody>
      </p:sp>
      <p:sp>
        <p:nvSpPr>
          <p:cNvPr id="13" name="Title 1"/>
          <p:cNvSpPr>
            <a:spLocks noGrp="1"/>
          </p:cNvSpPr>
          <p:nvPr>
            <p:ph type="title" hasCustomPrompt="1"/>
          </p:nvPr>
        </p:nvSpPr>
        <p:spPr bwMode="auto">
          <a:xfrm>
            <a:off x="257354" y="4576556"/>
            <a:ext cx="8354964" cy="1255173"/>
          </a:xfrm>
          <a:noFill/>
        </p:spPr>
        <p:txBody>
          <a:bodyPr lIns="146304" tIns="91440" rIns="146304" bIns="0" anchor="b" anchorCtr="0"/>
          <a:lstStyle>
            <a:lvl1pPr marL="0" algn="l" defTabSz="896214" rtl="0" eaLnBrk="1" latinLnBrk="0" hangingPunct="1">
              <a:defRPr lang="en-US" sz="4902" b="0" kern="1200" spc="-147" dirty="0">
                <a:solidFill>
                  <a:srgbClr val="FFFFFF"/>
                </a:soli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263884" y="5840965"/>
            <a:ext cx="8354964" cy="476135"/>
          </a:xfrm>
        </p:spPr>
        <p:txBody>
          <a:bodyPr tIns="0" bIns="109728">
            <a:noAutofit/>
          </a:bodyPr>
          <a:lstStyle>
            <a:lvl1pPr marL="0" indent="0" algn="l" defTabSz="896214" rtl="0" eaLnBrk="1" latinLnBrk="0" hangingPunct="1">
              <a:spcBef>
                <a:spcPts val="0"/>
              </a:spcBef>
              <a:buNone/>
              <a:defRPr lang="en-US" sz="2451" kern="1200" spc="-147" baseline="0" dirty="0" smtClean="0">
                <a:solidFill>
                  <a:srgbClr val="FFFFFF"/>
                </a:solidFill>
                <a:latin typeface="+mn-lt"/>
                <a:ea typeface="+mn-ea"/>
                <a:cs typeface="Bodoni Std Bold Italic"/>
              </a:defRPr>
            </a:lvl1pPr>
          </a:lstStyle>
          <a:p>
            <a:pPr lvl="0"/>
            <a:r>
              <a:rPr lang="en-US"/>
              <a:t>Subtitle</a:t>
            </a:r>
          </a:p>
        </p:txBody>
      </p:sp>
      <p:pic>
        <p:nvPicPr>
          <p:cNvPr id="16" name="Picture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2529" y="312533"/>
            <a:ext cx="1601410" cy="516416"/>
          </a:xfrm>
          <a:prstGeom prst="rect">
            <a:avLst/>
          </a:prstGeom>
        </p:spPr>
      </p:pic>
      <p:pic>
        <p:nvPicPr>
          <p:cNvPr id="20" name="Picture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20476" y="5645716"/>
            <a:ext cx="2004978" cy="737522"/>
          </a:xfrm>
          <a:prstGeom prst="rect">
            <a:avLst/>
          </a:prstGeom>
        </p:spPr>
      </p:pic>
    </p:spTree>
    <p:extLst>
      <p:ext uri="{BB962C8B-B14F-4D97-AF65-F5344CB8AC3E}">
        <p14:creationId xmlns:p14="http://schemas.microsoft.com/office/powerpoint/2010/main" val="2508561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rgbClr val="ACD8E6"/>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55994" y="881921"/>
            <a:ext cx="7454643" cy="3558191"/>
          </a:xfrm>
          <a:noFill/>
        </p:spPr>
        <p:txBody>
          <a:bodyPr vert="horz" wrap="square" lIns="0" tIns="0" rIns="0" bIns="0" rtlCol="0" anchor="t" anchorCtr="0">
            <a:noAutofit/>
          </a:bodyPr>
          <a:lstStyle>
            <a:lvl1pPr>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38051716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Section title 2">
    <p:bg>
      <p:bgPr>
        <a:solidFill>
          <a:srgbClr val="25667A"/>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881921"/>
            <a:ext cx="7454643" cy="3558191"/>
          </a:xfrm>
          <a:noFill/>
        </p:spPr>
        <p:txBody>
          <a:bodyPr vert="horz" wrap="square" lIns="0" tIns="0" rIns="0" bIns="0" rtlCol="0" anchor="t" anchorCtr="0">
            <a:noAutofit/>
          </a:bodyPr>
          <a:lstStyle>
            <a:lvl1pPr>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184502957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40" y="1189179"/>
            <a:ext cx="11653523" cy="2396047"/>
          </a:xfrm>
          <a:prstGeom prst="rect">
            <a:avLst/>
          </a:prstGeom>
        </p:spPr>
        <p:txBody>
          <a:bodyPr/>
          <a:lstStyle>
            <a:lvl1pPr marL="284677" indent="-284677">
              <a:buClr>
                <a:schemeClr val="tx1"/>
              </a:buClr>
              <a:buSzPct val="90000"/>
              <a:buFont typeface="Wingdings" panose="05000000000000000000" pitchFamily="2" charset="2"/>
              <a:buChar char="§"/>
              <a:defRPr sz="352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019" indent="-275344">
              <a:buClr>
                <a:schemeClr val="tx1"/>
              </a:buClr>
              <a:buSzPct val="90000"/>
              <a:buFont typeface="Wingdings" panose="05000000000000000000" pitchFamily="2" charset="2"/>
              <a:buChar char="§"/>
              <a:defRPr sz="3135">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696" indent="-284677">
              <a:buClr>
                <a:schemeClr val="tx1"/>
              </a:buClr>
              <a:buSzPct val="90000"/>
              <a:buFont typeface="Wingdings" panose="05000000000000000000" pitchFamily="2" charset="2"/>
              <a:buChar char="§"/>
              <a:defRPr sz="2744">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705" indent="-224009">
              <a:buClr>
                <a:schemeClr val="tx1"/>
              </a:buClr>
              <a:buSzPct val="90000"/>
              <a:buFont typeface="Wingdings" panose="05000000000000000000" pitchFamily="2" charset="2"/>
              <a:buChar char="§"/>
              <a:defRPr sz="2352">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713" indent="-224009">
              <a:buClr>
                <a:schemeClr val="tx1"/>
              </a:buClr>
              <a:buSzPct val="90000"/>
              <a:buFont typeface="Wingdings" panose="05000000000000000000" pitchFamily="2" charset="2"/>
              <a:buChar char="§"/>
              <a:defRPr sz="196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110129949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3713819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_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170059"/>
            <a:ext cx="11623331"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a:gradFill>
                  <a:gsLst>
                    <a:gs pos="0">
                      <a:schemeClr val="tx1"/>
                    </a:gs>
                    <a:gs pos="100000">
                      <a:schemeClr val="tx1"/>
                    </a:gs>
                  </a:gsLst>
                  <a:lin ang="5400000" scaled="0"/>
                </a:gradFill>
                <a:cs typeface="Segoe UI" pitchFamily="34" charset="0"/>
              </a:rPr>
              <a:t>© 2014 Microsoft Corporation. All rights reserved. </a:t>
            </a:r>
          </a:p>
        </p:txBody>
      </p:sp>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invGray">
          <a:xfrm>
            <a:off x="450202" y="3083653"/>
            <a:ext cx="3223861" cy="690694"/>
          </a:xfrm>
          <a:prstGeom prst="rect">
            <a:avLst/>
          </a:prstGeom>
        </p:spPr>
      </p:pic>
    </p:spTree>
    <p:extLst>
      <p:ext uri="{BB962C8B-B14F-4D97-AF65-F5344CB8AC3E}">
        <p14:creationId xmlns:p14="http://schemas.microsoft.com/office/powerpoint/2010/main" val="1491415027"/>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187370781"/>
      </p:ext>
    </p:extLst>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1" y="1189178"/>
            <a:ext cx="11653523" cy="2317461"/>
          </a:xfrm>
        </p:spPr>
        <p:txBody>
          <a:bodyPr>
            <a:spAutoFit/>
          </a:bodyPr>
          <a:lstStyle>
            <a:lvl1pPr>
              <a:defRPr sz="3919"/>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41177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sp>
        <p:nvSpPr>
          <p:cNvPr id="2" name="TextBox 1">
            <a:extLst>
              <a:ext uri="{FF2B5EF4-FFF2-40B4-BE49-F238E27FC236}">
                <a16:creationId xmlns:a16="http://schemas.microsoft.com/office/drawing/2014/main" id="{724ACBCC-6F9A-4501-82A4-0B7D6D914FD8}"/>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60700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0185538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3509" y="0"/>
            <a:ext cx="12205509"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3205399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562023295"/>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2" name="TextBox 1">
            <a:extLst>
              <a:ext uri="{FF2B5EF4-FFF2-40B4-BE49-F238E27FC236}">
                <a16:creationId xmlns:a16="http://schemas.microsoft.com/office/drawing/2014/main" id="{B3D8EC53-AF7D-4348-ADAD-FD3CDA6F95F6}"/>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8466688"/>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39774"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1083831"/>
            <a:ext cx="1133977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210991395"/>
      </p:ext>
    </p:extLst>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2" name="TextBox 1">
            <a:extLst>
              <a:ext uri="{FF2B5EF4-FFF2-40B4-BE49-F238E27FC236}">
                <a16:creationId xmlns:a16="http://schemas.microsoft.com/office/drawing/2014/main" id="{334313E5-0971-4774-A7D1-5F0E4BE6C729}"/>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918321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Tree>
    <p:extLst>
      <p:ext uri="{BB962C8B-B14F-4D97-AF65-F5344CB8AC3E}">
        <p14:creationId xmlns:p14="http://schemas.microsoft.com/office/powerpoint/2010/main" val="297572375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1" y="2145841"/>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1014964965"/>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2010153096"/>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4"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2221017016"/>
      </p:ext>
    </p:extLst>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3442029488"/>
      </p:ext>
    </p:extLst>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97633472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83430675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3355F-53B7-4FD3-B1BC-3E5B94071B3E}"/>
              </a:ext>
            </a:extLst>
          </p:cNvPr>
          <p:cNvSpPr txBox="1"/>
          <p:nvPr userDrawn="1"/>
        </p:nvSpPr>
        <p:spPr>
          <a:xfrm>
            <a:off x="9146156"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3878109"/>
      </p:ext>
    </p:extLst>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12029606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1213948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1377886"/>
            <a:ext cx="5555966"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4" name="Text Placeholder 3">
            <a:extLst>
              <a:ext uri="{FF2B5EF4-FFF2-40B4-BE49-F238E27FC236}">
                <a16:creationId xmlns:a16="http://schemas.microsoft.com/office/drawing/2014/main" id="{E480585B-C4F5-4EF6-B10F-14747C973B2E}"/>
              </a:ext>
            </a:extLst>
          </p:cNvPr>
          <p:cNvSpPr>
            <a:spLocks noGrp="1"/>
          </p:cNvSpPr>
          <p:nvPr>
            <p:ph type="body" sz="quarter" idx="10" hasCustomPrompt="1"/>
          </p:nvPr>
        </p:nvSpPr>
        <p:spPr>
          <a:xfrm>
            <a:off x="437319" y="2370571"/>
            <a:ext cx="657222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Tree>
    <p:extLst>
      <p:ext uri="{BB962C8B-B14F-4D97-AF65-F5344CB8AC3E}">
        <p14:creationId xmlns:p14="http://schemas.microsoft.com/office/powerpoint/2010/main" val="187253239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40" y="1189178"/>
            <a:ext cx="11653523" cy="1276484"/>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54" indent="0">
              <a:buNone/>
              <a:defRPr/>
            </a:lvl3pPr>
            <a:lvl4pPr marL="448107" indent="0">
              <a:buNone/>
              <a:defRPr/>
            </a:lvl4pPr>
            <a:lvl5pPr marL="6721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1061688"/>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343423599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55596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3787123230"/>
      </p:ext>
    </p:extLst>
  </p:cSld>
  <p:clrMapOvr>
    <a:masterClrMapping/>
  </p:clrMapOvr>
  <p:transition>
    <p:fade/>
  </p:transition>
  <p:extLst>
    <p:ext uri="{DCECCB84-F9BA-43D5-87BE-67443E8EF086}">
      <p15:sldGuideLst xmlns:p15="http://schemas.microsoft.com/office/powerpoint/2012/main"/>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
        <p:nvSpPr>
          <p:cNvPr id="4" name="TextBox 3">
            <a:extLst>
              <a:ext uri="{FF2B5EF4-FFF2-40B4-BE49-F238E27FC236}">
                <a16:creationId xmlns:a16="http://schemas.microsoft.com/office/drawing/2014/main" id="{80E631B3-B05A-4943-B475-74AA1BF6967B}"/>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5975739"/>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050" name="think-cell Slide" r:id="rId4" imgW="359" imgH="360" progId="TCLayout.ActiveDocument.1">
                  <p:embed/>
                </p:oleObj>
              </mc:Choice>
              <mc:Fallback>
                <p:oleObj name="think-cell Slide" r:id="rId4" imgW="359" imgH="360" progId="TCLayout.ActiveDocument.1">
                  <p:embed/>
                  <p:pic>
                    <p:nvPicPr>
                      <p:cNvPr id="3" name="Object 2" hidden="1"/>
                      <p:cNvPicPr/>
                      <p:nvPr/>
                    </p:nvPicPr>
                    <p:blipFill>
                      <a:blip r:embed="rId5"/>
                      <a:stretch>
                        <a:fillRect/>
                      </a:stretch>
                    </p:blipFill>
                    <p:spPr>
                      <a:xfrm>
                        <a:off x="1557" y="1558"/>
                        <a:ext cx="1556" cy="1556"/>
                      </a:xfrm>
                      <a:prstGeom prst="rect">
                        <a:avLst/>
                      </a:prstGeom>
                    </p:spPr>
                  </p:pic>
                </p:oleObj>
              </mc:Fallback>
            </mc:AlternateContent>
          </a:graphicData>
        </a:graphic>
      </p:graphicFrame>
      <p:grpSp>
        <p:nvGrpSpPr>
          <p:cNvPr id="6" name="Group 5"/>
          <p:cNvGrpSpPr/>
          <p:nvPr userDrawn="1"/>
        </p:nvGrpSpPr>
        <p:grpSpPr>
          <a:xfrm>
            <a:off x="-68520" y="-97551"/>
            <a:ext cx="12426949" cy="6985634"/>
            <a:chOff x="-69894" y="-99493"/>
            <a:chExt cx="12676135" cy="7124700"/>
          </a:xfrm>
        </p:grpSpPr>
        <p:pic>
          <p:nvPicPr>
            <p:cNvPr id="7" name="Picture 6" descr="A person sitting at a table using a computer&#10;&#10;Description generated with very high confidence">
              <a:extLst>
                <a:ext uri="{FF2B5EF4-FFF2-40B4-BE49-F238E27FC236}">
                  <a16:creationId xmlns:a16="http://schemas.microsoft.com/office/drawing/2014/main" id="{5625871D-3A07-49EC-92F5-FCE018BCC305}"/>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4893" y="-99493"/>
              <a:ext cx="12666132" cy="7124700"/>
            </a:xfrm>
            <a:prstGeom prst="rect">
              <a:avLst/>
            </a:prstGeom>
          </p:spPr>
        </p:pic>
        <p:grpSp>
          <p:nvGrpSpPr>
            <p:cNvPr id="8" name="Group 7"/>
            <p:cNvGrpSpPr/>
            <p:nvPr/>
          </p:nvGrpSpPr>
          <p:grpSpPr>
            <a:xfrm>
              <a:off x="-69894" y="-99493"/>
              <a:ext cx="12676135" cy="7124700"/>
              <a:chOff x="-1729" y="-133350"/>
              <a:chExt cx="12188542" cy="6854076"/>
            </a:xfrm>
          </p:grpSpPr>
          <p:sp>
            <p:nvSpPr>
              <p:cNvPr id="10" name="Rectangle 9">
                <a:extLst>
                  <a:ext uri="{FF2B5EF4-FFF2-40B4-BE49-F238E27FC236}">
                    <a16:creationId xmlns:a16="http://schemas.microsoft.com/office/drawing/2014/main" id="{41ACD29C-F4C9-4F7D-B8CB-276B7C15A56D}"/>
                  </a:ext>
                </a:extLst>
              </p:cNvPr>
              <p:cNvSpPr/>
              <p:nvPr/>
            </p:nvSpPr>
            <p:spPr>
              <a:xfrm>
                <a:off x="-1729" y="-133350"/>
                <a:ext cx="12188542" cy="6854076"/>
              </a:xfrm>
              <a:prstGeom prst="rect">
                <a:avLst/>
              </a:prstGeom>
              <a:solidFill>
                <a:srgbClr val="000000">
                  <a:alpha val="32157"/>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896010" rtl="0" eaLnBrk="1" fontAlgn="auto" latinLnBrk="0" hangingPunct="1">
                  <a:lnSpc>
                    <a:spcPct val="100000"/>
                  </a:lnSpc>
                  <a:spcBef>
                    <a:spcPts val="0"/>
                  </a:spcBef>
                  <a:spcAft>
                    <a:spcPts val="0"/>
                  </a:spcAft>
                  <a:buClrTx/>
                  <a:buSzTx/>
                  <a:buFontTx/>
                  <a:buNone/>
                  <a:tabLst/>
                  <a:defRPr/>
                </a:pPr>
                <a:endParaRPr kumimoji="0" lang="en-US" sz="1730" b="0" i="0" u="none" strike="noStrike" kern="1200" cap="none" spc="0" normalizeH="0" baseline="0" noProof="0">
                  <a:ln>
                    <a:noFill/>
                  </a:ln>
                  <a:solidFill>
                    <a:srgbClr val="F1EFED"/>
                  </a:solidFill>
                  <a:effectLst/>
                  <a:uLnTx/>
                  <a:uFillTx/>
                  <a:latin typeface="Segoe UI"/>
                  <a:ea typeface="+mn-ea"/>
                  <a:cs typeface="+mn-cs"/>
                </a:endParaRPr>
              </a:p>
            </p:txBody>
          </p:sp>
          <p:sp>
            <p:nvSpPr>
              <p:cNvPr id="11" name="Rectangle 10">
                <a:extLst>
                  <a:ext uri="{FF2B5EF4-FFF2-40B4-BE49-F238E27FC236}">
                    <a16:creationId xmlns:a16="http://schemas.microsoft.com/office/drawing/2014/main" id="{00AC0047-9F69-4B83-A79A-8B3035D900D6}"/>
                  </a:ext>
                </a:extLst>
              </p:cNvPr>
              <p:cNvSpPr/>
              <p:nvPr/>
            </p:nvSpPr>
            <p:spPr>
              <a:xfrm>
                <a:off x="0" y="-133350"/>
                <a:ext cx="12185084" cy="6854076"/>
              </a:xfrm>
              <a:prstGeom prst="rect">
                <a:avLst/>
              </a:prstGeom>
              <a:solidFill>
                <a:srgbClr val="000000">
                  <a:alpha val="32157"/>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896010" rtl="0" eaLnBrk="1" fontAlgn="auto" latinLnBrk="0" hangingPunct="1">
                  <a:lnSpc>
                    <a:spcPct val="100000"/>
                  </a:lnSpc>
                  <a:spcBef>
                    <a:spcPts val="0"/>
                  </a:spcBef>
                  <a:spcAft>
                    <a:spcPts val="0"/>
                  </a:spcAft>
                  <a:buClrTx/>
                  <a:buSzTx/>
                  <a:buFontTx/>
                  <a:buNone/>
                  <a:tabLst/>
                  <a:defRPr/>
                </a:pPr>
                <a:r>
                  <a:rPr kumimoji="0" lang="en-US" sz="1730" b="0" i="0" u="none" strike="noStrike" kern="1200" cap="none" spc="0" normalizeH="0" baseline="0" noProof="0">
                    <a:ln>
                      <a:noFill/>
                    </a:ln>
                    <a:solidFill>
                      <a:srgbClr val="F1EFED"/>
                    </a:solidFill>
                    <a:effectLst/>
                    <a:uLnTx/>
                    <a:uFillTx/>
                    <a:latin typeface="Segoe UI"/>
                    <a:ea typeface="+mn-ea"/>
                    <a:cs typeface="+mn-cs"/>
                  </a:rPr>
                  <a:t>v</a:t>
                </a:r>
              </a:p>
            </p:txBody>
          </p:sp>
        </p:grpSp>
      </p:grpSp>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1"/>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1"/>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7"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4932873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3488237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080633-194E-4FCE-A7FF-BB70804CD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26094689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2281578014"/>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3074" name="think-cell Slide" r:id="rId4" imgW="359" imgH="360" progId="TCLayout.ActiveDocument.1">
                  <p:embed/>
                </p:oleObj>
              </mc:Choice>
              <mc:Fallback>
                <p:oleObj name="think-cell Slide" r:id="rId4" imgW="359" imgH="360" progId="TCLayout.ActiveDocument.1">
                  <p:embed/>
                  <p:pic>
                    <p:nvPicPr>
                      <p:cNvPr id="2" name="Object 1" hidden="1"/>
                      <p:cNvPicPr/>
                      <p:nvPr/>
                    </p:nvPicPr>
                    <p:blipFill>
                      <a:blip r:embed="rId5"/>
                      <a:stretch>
                        <a:fillRect/>
                      </a:stretch>
                    </p:blipFill>
                    <p:spPr>
                      <a:xfrm>
                        <a:off x="1557" y="1558"/>
                        <a:ext cx="1556" cy="1556"/>
                      </a:xfrm>
                      <a:prstGeom prst="rect">
                        <a:avLst/>
                      </a:prstGeom>
                    </p:spPr>
                  </p:pic>
                </p:oleObj>
              </mc:Fallback>
            </mc:AlternateContent>
          </a:graphicData>
        </a:graphic>
      </p:graphicFrame>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997881929"/>
      </p:ext>
    </p:extLst>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2514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7319" y="1083831"/>
            <a:ext cx="1132514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3937586600"/>
      </p:ext>
    </p:extLst>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38216873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8550566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64557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6B29FDA2-54D6-4C31-8EFE-15927C2E43BA}"/>
              </a:ext>
            </a:extLst>
          </p:cNvPr>
          <p:cNvGraphicFramePr>
            <a:graphicFrameLocks noChangeAspect="1"/>
          </p:cNvGraphicFramePr>
          <p:nvPr userDrawn="1">
            <p:custDataLst>
              <p:tags r:id="rId2"/>
            </p:custData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4098" name="think-cell Slide" r:id="rId4" imgW="359" imgH="360" progId="TCLayout.ActiveDocument.1">
                  <p:embed/>
                </p:oleObj>
              </mc:Choice>
              <mc:Fallback>
                <p:oleObj name="think-cell Slide" r:id="rId4" imgW="359" imgH="360" progId="TCLayout.ActiveDocument.1">
                  <p:embed/>
                  <p:pic>
                    <p:nvPicPr>
                      <p:cNvPr id="2" name="Object 1" hidden="1">
                        <a:extLst>
                          <a:ext uri="{FF2B5EF4-FFF2-40B4-BE49-F238E27FC236}">
                            <a16:creationId xmlns:a16="http://schemas.microsoft.com/office/drawing/2014/main" id="{6B29FDA2-54D6-4C31-8EFE-15927C2E43BA}"/>
                          </a:ext>
                        </a:extLst>
                      </p:cNvPr>
                      <p:cNvPicPr/>
                      <p:nvPr/>
                    </p:nvPicPr>
                    <p:blipFill>
                      <a:blip r:embed="rId5"/>
                      <a:stretch>
                        <a:fillRect/>
                      </a:stretch>
                    </p:blipFill>
                    <p:spPr>
                      <a:xfrm>
                        <a:off x="1557" y="1558"/>
                        <a:ext cx="1556" cy="1556"/>
                      </a:xfrm>
                      <a:prstGeom prst="rect">
                        <a:avLst/>
                      </a:prstGeom>
                    </p:spPr>
                  </p:pic>
                </p:oleObj>
              </mc:Fallback>
            </mc:AlternateContent>
          </a:graphicData>
        </a:graphic>
      </p:graphicFrame>
      <p:sp>
        <p:nvSpPr>
          <p:cNvPr id="4" name="Picture Placeholder 3"/>
          <p:cNvSpPr>
            <a:spLocks noGrp="1"/>
          </p:cNvSpPr>
          <p:nvPr>
            <p:ph type="pic" sz="quarter" idx="10" hasCustomPrompt="1"/>
          </p:nvPr>
        </p:nvSpPr>
        <p:spPr>
          <a:xfrm>
            <a:off x="6209610" y="0"/>
            <a:ext cx="5982390" cy="6858000"/>
          </a:xfrm>
          <a:blipFill dpi="0" rotWithShape="1">
            <a:blip r:embed="rId6"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3843444612"/>
      </p:ext>
    </p:extLst>
  </p:cSld>
  <p:clrMapOvr>
    <a:masterClrMapping/>
  </p:clrMapOvr>
  <p:transition>
    <p:fade/>
  </p:transition>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046807668"/>
      </p:ext>
    </p:extLst>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721375542"/>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Graphic layou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2619929283"/>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2933327692"/>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403227269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chemeClr val="accent1"/>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295718147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Section title photo">
    <p:bg>
      <p:bgRef idx="1001">
        <a:schemeClr val="bg1"/>
      </p:bgRef>
    </p:bg>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21788993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7248078"/>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6611780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bg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59" tIns="179259" rIns="179259" bIns="179259"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1633" y="470067"/>
            <a:ext cx="1423303" cy="304828"/>
          </a:xfrm>
          <a:prstGeom prst="rect">
            <a:avLst/>
          </a:prstGeom>
        </p:spPr>
      </p:pic>
    </p:spTree>
    <p:extLst>
      <p:ext uri="{BB962C8B-B14F-4D97-AF65-F5344CB8AC3E}">
        <p14:creationId xmlns:p14="http://schemas.microsoft.com/office/powerpoint/2010/main" val="42432564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Tree>
    <p:extLst>
      <p:ext uri="{BB962C8B-B14F-4D97-AF65-F5344CB8AC3E}">
        <p14:creationId xmlns:p14="http://schemas.microsoft.com/office/powerpoint/2010/main" val="4404240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55994" y="881925"/>
            <a:ext cx="7454643" cy="3558191"/>
          </a:xfrm>
          <a:noFill/>
        </p:spPr>
        <p:txBody>
          <a:bodyPr vert="horz" wrap="square" lIns="0" tIns="0" rIns="0" bIns="0" rtlCol="0" anchor="t" anchorCtr="0">
            <a:noAutofit/>
          </a:bodyPr>
          <a:lstStyle>
            <a:lvl1pPr>
              <a:defRPr lang="en-US" sz="5293" spc="-144" dirty="0">
                <a:solidFill>
                  <a:schemeClr val="bg1"/>
                </a:solidFill>
              </a:defRPr>
            </a:lvl1pPr>
          </a:lstStyle>
          <a:p>
            <a:pPr marL="0" lvl="0">
              <a:lnSpc>
                <a:spcPts val="5381"/>
              </a:lnSpc>
            </a:pPr>
            <a:r>
              <a:rPr lang="en-US"/>
              <a:t>Section title</a:t>
            </a:r>
          </a:p>
        </p:txBody>
      </p:sp>
    </p:spTree>
    <p:extLst>
      <p:ext uri="{BB962C8B-B14F-4D97-AF65-F5344CB8AC3E}">
        <p14:creationId xmlns:p14="http://schemas.microsoft.com/office/powerpoint/2010/main" val="220827093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269304" y="1187644"/>
            <a:ext cx="11655078" cy="12764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6345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6703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BD5EAD43-A445-4AA9-8855-1656D66CF761}"/>
              </a:ext>
            </a:extLst>
          </p:cNvPr>
          <p:cNvGraphicFramePr>
            <a:graphicFrameLocks noChangeAspect="1"/>
          </p:cNvGraphicFramePr>
          <p:nvPr userDrawn="1">
            <p:custDataLst>
              <p:tags r:id="rId2"/>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5122" name="think-cell Slide" r:id="rId4" imgW="359" imgH="360" progId="TCLayout.ActiveDocument.1">
                  <p:embed/>
                </p:oleObj>
              </mc:Choice>
              <mc:Fallback>
                <p:oleObj name="think-cell Slide" r:id="rId4" imgW="359" imgH="360" progId="TCLayout.ActiveDocument.1">
                  <p:embed/>
                  <p:pic>
                    <p:nvPicPr>
                      <p:cNvPr id="2" name="Object 1" hidden="1">
                        <a:extLst>
                          <a:ext uri="{FF2B5EF4-FFF2-40B4-BE49-F238E27FC236}">
                            <a16:creationId xmlns:a16="http://schemas.microsoft.com/office/drawing/2014/main" id="{BD5EAD43-A445-4AA9-8855-1656D66CF761}"/>
                          </a:ext>
                        </a:extLst>
                      </p:cNvPr>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1276484"/>
          </a:xfrm>
        </p:spPr>
        <p:txBody>
          <a:bodyPr wrap="square">
            <a:spAutoFit/>
          </a:bodyPr>
          <a:lstStyle>
            <a:lvl1pPr marL="0" indent="0">
              <a:buNone/>
              <a:defRPr/>
            </a:lvl1pPr>
            <a:lvl2pPr marL="228556" indent="0">
              <a:buNone/>
              <a:defRPr/>
            </a:lvl2pPr>
            <a:lvl3pPr marL="457112" indent="0">
              <a:buNone/>
              <a:defRPr/>
            </a:lvl3pPr>
            <a:lvl4pPr marL="685668" indent="0">
              <a:buNone/>
              <a:defRPr/>
            </a:lvl4pPr>
            <a:lvl5pPr marL="914225"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96789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6" name="Picture 5" descr="A group of people sitting at a table looking at a computer.&#10;&#10;Description automatically generated">
            <a:extLst>
              <a:ext uri="{FF2B5EF4-FFF2-40B4-BE49-F238E27FC236}">
                <a16:creationId xmlns:a16="http://schemas.microsoft.com/office/drawing/2014/main" id="{4BB72EDB-F591-42F3-84E2-122541429E1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334000" y="0"/>
            <a:ext cx="6858000" cy="6858000"/>
          </a:xfrm>
          <a:prstGeom prst="rect">
            <a:avLst/>
          </a:prstGeom>
        </p:spPr>
      </p:pic>
    </p:spTree>
    <p:extLst>
      <p:ext uri="{BB962C8B-B14F-4D97-AF65-F5344CB8AC3E}">
        <p14:creationId xmlns:p14="http://schemas.microsoft.com/office/powerpoint/2010/main" val="27759149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itle square photo 2">
    <p:bg>
      <p:bgRef idx="1001">
        <a:schemeClr val="bg1"/>
      </p:bgRef>
    </p:bg>
    <p:spTree>
      <p:nvGrpSpPr>
        <p:cNvPr id="1" name=""/>
        <p:cNvGrpSpPr/>
        <p:nvPr/>
      </p:nvGrpSpPr>
      <p:grpSpPr>
        <a:xfrm>
          <a:off x="0" y="0"/>
          <a:ext cx="0" cy="0"/>
          <a:chOff x="0" y="0"/>
          <a:chExt cx="0" cy="0"/>
        </a:xfrm>
      </p:grpSpPr>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6" name="Picture 5" descr="A group of people sitting at a table looking at a computer.&#10;&#10;Description automatically generated">
            <a:extLst>
              <a:ext uri="{FF2B5EF4-FFF2-40B4-BE49-F238E27FC236}">
                <a16:creationId xmlns:a16="http://schemas.microsoft.com/office/drawing/2014/main" id="{6A1ED83B-A953-4CFF-8152-43EEBCEEEAF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334000" y="0"/>
            <a:ext cx="6858000" cy="6858000"/>
          </a:xfrm>
          <a:prstGeom prst="rect">
            <a:avLst/>
          </a:prstGeom>
        </p:spPr>
      </p:pic>
    </p:spTree>
    <p:extLst>
      <p:ext uri="{BB962C8B-B14F-4D97-AF65-F5344CB8AC3E}">
        <p14:creationId xmlns:p14="http://schemas.microsoft.com/office/powerpoint/2010/main" val="6728979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8456297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1816764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364793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3985589098"/>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6824449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526389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46705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169022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381084785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Tree>
    <p:extLst>
      <p:ext uri="{BB962C8B-B14F-4D97-AF65-F5344CB8AC3E}">
        <p14:creationId xmlns:p14="http://schemas.microsoft.com/office/powerpoint/2010/main" val="159322479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Tree>
    <p:extLst>
      <p:ext uri="{BB962C8B-B14F-4D97-AF65-F5344CB8AC3E}">
        <p14:creationId xmlns:p14="http://schemas.microsoft.com/office/powerpoint/2010/main" val="323794007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lvl1pPr>
          </a:lstStyle>
          <a:p>
            <a:r>
              <a:rPr lang="en-US"/>
              <a:t>Square photo layout with smaller text</a:t>
            </a:r>
          </a:p>
        </p:txBody>
      </p:sp>
    </p:spTree>
    <p:extLst>
      <p:ext uri="{BB962C8B-B14F-4D97-AF65-F5344CB8AC3E}">
        <p14:creationId xmlns:p14="http://schemas.microsoft.com/office/powerpoint/2010/main" val="403836159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Tree>
    <p:extLst>
      <p:ext uri="{BB962C8B-B14F-4D97-AF65-F5344CB8AC3E}">
        <p14:creationId xmlns:p14="http://schemas.microsoft.com/office/powerpoint/2010/main" val="3045188174"/>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Tree>
    <p:extLst>
      <p:ext uri="{BB962C8B-B14F-4D97-AF65-F5344CB8AC3E}">
        <p14:creationId xmlns:p14="http://schemas.microsoft.com/office/powerpoint/2010/main" val="1761457104"/>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392168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305066184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3163878668"/>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gray">
          <a:xfrm>
            <a:off x="582612"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gray">
          <a:xfrm>
            <a:off x="3413908"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gray">
          <a:xfrm>
            <a:off x="6245204"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gray">
          <a:xfrm>
            <a:off x="9076500" y="2025650"/>
            <a:ext cx="2532888" cy="2532888"/>
          </a:xfrm>
          <a:blipFill>
            <a:blip r:embed="rId2" cstate="screen">
              <a:extLst>
                <a:ext uri="{28A0092B-C50C-407E-A947-70E740481C1C}">
                  <a14:useLocalDpi xmlns:a14="http://schemas.microsoft.com/office/drawing/2010/main"/>
                </a:ext>
              </a:extLst>
            </a:blip>
            <a:stretch>
              <a:fillRect/>
            </a:stretch>
          </a:blipFill>
        </p:spPr>
        <p:txBody>
          <a:bodyPr lIns="0" tIns="0" rIns="0" bIns="731520" anchor="ctr" anchorCtr="0">
            <a:noAutofit/>
          </a:bodyPr>
          <a:lstStyle>
            <a:lvl1pPr marL="0" indent="0" algn="ctr">
              <a:lnSpc>
                <a:spcPct val="100000"/>
              </a:lnSpc>
              <a:buNone/>
              <a:defRPr sz="600" b="1">
                <a:solidFill>
                  <a:srgbClr val="FFFFFF"/>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Tree>
    <p:extLst>
      <p:ext uri="{BB962C8B-B14F-4D97-AF65-F5344CB8AC3E}">
        <p14:creationId xmlns:p14="http://schemas.microsoft.com/office/powerpoint/2010/main" val="2328473965"/>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a:t>Drag &amp; drop a screenshot </a:t>
            </a:r>
            <a:br>
              <a:rPr lang="en-US"/>
            </a:br>
            <a:r>
              <a:rPr lang="en-US"/>
              <a:t>here or click or tap icon </a:t>
            </a:r>
            <a:br>
              <a:rPr lang="en-US"/>
            </a:br>
            <a:r>
              <a:rPr lang="en-US"/>
              <a:t>below to insert </a:t>
            </a:r>
          </a:p>
        </p:txBody>
      </p:sp>
    </p:spTree>
    <p:extLst>
      <p:ext uri="{BB962C8B-B14F-4D97-AF65-F5344CB8AC3E}">
        <p14:creationId xmlns:p14="http://schemas.microsoft.com/office/powerpoint/2010/main" val="713804012"/>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3"/>
          </a:xfrm>
        </p:spPr>
        <p:txBody>
          <a:bodyPr/>
          <a:lstStyle>
            <a:lvl1pPr>
              <a:defRPr sz="3600">
                <a:solidFill>
                  <a:schemeClr val="tx1"/>
                </a:solidFill>
              </a:defRPr>
            </a:lvl1pPr>
          </a:lstStyle>
          <a:p>
            <a:r>
              <a:rPr lang="en-US"/>
              <a:t>Click to edit Master title style</a:t>
            </a:r>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144675"/>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a:t>Title</a:t>
            </a:r>
          </a:p>
        </p:txBody>
      </p:sp>
    </p:spTree>
    <p:extLst>
      <p:ext uri="{BB962C8B-B14F-4D97-AF65-F5344CB8AC3E}">
        <p14:creationId xmlns:p14="http://schemas.microsoft.com/office/powerpoint/2010/main" val="134263552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a:t>Title</a:t>
            </a:r>
          </a:p>
        </p:txBody>
      </p:sp>
    </p:spTree>
    <p:extLst>
      <p:ext uri="{BB962C8B-B14F-4D97-AF65-F5344CB8AC3E}">
        <p14:creationId xmlns:p14="http://schemas.microsoft.com/office/powerpoint/2010/main" val="320196251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Tree>
    <p:extLst>
      <p:ext uri="{BB962C8B-B14F-4D97-AF65-F5344CB8AC3E}">
        <p14:creationId xmlns:p14="http://schemas.microsoft.com/office/powerpoint/2010/main" val="25603769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40174315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a:t>Speaker name</a:t>
            </a:r>
          </a:p>
        </p:txBody>
      </p:sp>
    </p:spTree>
    <p:extLst>
      <p:ext uri="{BB962C8B-B14F-4D97-AF65-F5344CB8AC3E}">
        <p14:creationId xmlns:p14="http://schemas.microsoft.com/office/powerpoint/2010/main" val="18474557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3F3274D-8F90-4F75-B990-F6B7A291DE2C}"/>
              </a:ext>
            </a:extLst>
          </p:cNvPr>
          <p:cNvSpPr>
            <a:spLocks noGrp="1"/>
          </p:cNvSpPr>
          <p:nvPr>
            <p:ph type="title" hasCustomPrompt="1"/>
          </p:nvPr>
        </p:nvSpPr>
        <p:spPr>
          <a:xfrm>
            <a:off x="429383" y="437538"/>
            <a:ext cx="11333080" cy="742300"/>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322000974"/>
      </p:ext>
    </p:extLst>
  </p:cSld>
  <p:clrMapOvr>
    <a:masterClrMapping/>
  </p:clrMapOvr>
  <p:transition>
    <p:fade/>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10869890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5715327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237660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Section Summary">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C3814ABE-2E67-4D3F-AA49-6BEBB58300C3}"/>
              </a:ext>
            </a:extLst>
          </p:cNvPr>
          <p:cNvSpPr/>
          <p:nvPr userDrawn="1"/>
        </p:nvSpPr>
        <p:spPr bwMode="auto">
          <a:xfrm>
            <a:off x="1004604" y="2325811"/>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Collaboration</a:t>
            </a:r>
          </a:p>
        </p:txBody>
      </p:sp>
      <p:grpSp>
        <p:nvGrpSpPr>
          <p:cNvPr id="44" name="Group 43">
            <a:extLst>
              <a:ext uri="{FF2B5EF4-FFF2-40B4-BE49-F238E27FC236}">
                <a16:creationId xmlns:a16="http://schemas.microsoft.com/office/drawing/2014/main" id="{A01755E3-C0E2-429A-B3F2-5B18CD13B460}"/>
              </a:ext>
            </a:extLst>
          </p:cNvPr>
          <p:cNvGrpSpPr/>
          <p:nvPr userDrawn="1"/>
        </p:nvGrpSpPr>
        <p:grpSpPr>
          <a:xfrm>
            <a:off x="599957" y="2393282"/>
            <a:ext cx="230819" cy="230819"/>
            <a:chOff x="450031" y="2262385"/>
            <a:chExt cx="230819" cy="230819"/>
          </a:xfrm>
          <a:solidFill>
            <a:schemeClr val="bg1"/>
          </a:solidFill>
        </p:grpSpPr>
        <p:sp>
          <p:nvSpPr>
            <p:cNvPr id="45" name="Freeform: Shape 44">
              <a:extLst>
                <a:ext uri="{FF2B5EF4-FFF2-40B4-BE49-F238E27FC236}">
                  <a16:creationId xmlns:a16="http://schemas.microsoft.com/office/drawing/2014/main" id="{C2FFD07C-350C-41B0-A827-F780415BC4F3}"/>
                </a:ext>
              </a:extLst>
            </p:cNvPr>
            <p:cNvSpPr/>
            <p:nvPr/>
          </p:nvSpPr>
          <p:spPr>
            <a:xfrm>
              <a:off x="450031" y="2262385"/>
              <a:ext cx="230819" cy="230819"/>
            </a:xfrm>
            <a:custGeom>
              <a:avLst/>
              <a:gdLst>
                <a:gd name="connsiteX0" fmla="*/ 20366 w 230818"/>
                <a:gd name="connsiteY0" fmla="*/ 0 h 230818"/>
                <a:gd name="connsiteX1" fmla="*/ 0 w 230818"/>
                <a:gd name="connsiteY1" fmla="*/ 0 h 230818"/>
                <a:gd name="connsiteX2" fmla="*/ 0 w 230818"/>
                <a:gd name="connsiteY2" fmla="*/ 230819 h 230818"/>
                <a:gd name="connsiteX3" fmla="*/ 230819 w 230818"/>
                <a:gd name="connsiteY3" fmla="*/ 230819 h 230818"/>
                <a:gd name="connsiteX4" fmla="*/ 230819 w 230818"/>
                <a:gd name="connsiteY4" fmla="*/ 210453 h 230818"/>
                <a:gd name="connsiteX5" fmla="*/ 20366 w 230818"/>
                <a:gd name="connsiteY5" fmla="*/ 210453 h 230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18" h="230818">
                  <a:moveTo>
                    <a:pt x="20366" y="0"/>
                  </a:moveTo>
                  <a:lnTo>
                    <a:pt x="0" y="0"/>
                  </a:lnTo>
                  <a:lnTo>
                    <a:pt x="0" y="230819"/>
                  </a:lnTo>
                  <a:lnTo>
                    <a:pt x="230819" y="230819"/>
                  </a:lnTo>
                  <a:lnTo>
                    <a:pt x="230819" y="210453"/>
                  </a:lnTo>
                  <a:lnTo>
                    <a:pt x="20366" y="210453"/>
                  </a:lnTo>
                  <a:close/>
                </a:path>
              </a:pathLst>
            </a:custGeom>
            <a:solidFill>
              <a:srgbClr val="C2C2C2">
                <a:alpha val="50000"/>
              </a:srgbClr>
            </a:solidFill>
            <a:ln w="12192" cap="flat">
              <a:noFill/>
              <a:prstDash val="solid"/>
              <a:miter/>
            </a:ln>
          </p:spPr>
          <p:txBody>
            <a:bodyPr rtlCol="0" anchor="ctr">
              <a:noAutofit/>
            </a:bodyPr>
            <a:lstStyle/>
            <a:p>
              <a:pPr marR="0" lvl="0" indent="0" defTabSz="914400" fontAlgn="auto">
                <a:lnSpc>
                  <a:spcPct val="100000"/>
                </a:lnSpc>
                <a:spcBef>
                  <a:spcPts val="0"/>
                </a:spcBef>
                <a:spcAft>
                  <a:spcPts val="0"/>
                </a:spcAft>
                <a:buClrTx/>
                <a:buSzTx/>
                <a:buFontTx/>
                <a:buNone/>
                <a:tabLst/>
              </a:pPr>
              <a:endParaRPr kumimoji="0" lang="en-US" sz="1800" b="0" i="0" u="none" strike="noStrike" cap="none" spc="0" normalizeH="0" baseline="0" noProof="0">
                <a:ln>
                  <a:noFill/>
                </a:ln>
                <a:solidFill>
                  <a:srgbClr val="0D0D0D"/>
                </a:solidFill>
                <a:effectLst/>
                <a:uLnTx/>
                <a:uFillTx/>
                <a:latin typeface="Segoe UI"/>
              </a:endParaRPr>
            </a:p>
          </p:txBody>
        </p:sp>
        <p:sp>
          <p:nvSpPr>
            <p:cNvPr id="46" name="Freeform: Shape 45">
              <a:extLst>
                <a:ext uri="{FF2B5EF4-FFF2-40B4-BE49-F238E27FC236}">
                  <a16:creationId xmlns:a16="http://schemas.microsoft.com/office/drawing/2014/main" id="{101E1D93-133F-462F-A971-59286909C283}"/>
                </a:ext>
              </a:extLst>
            </p:cNvPr>
            <p:cNvSpPr/>
            <p:nvPr/>
          </p:nvSpPr>
          <p:spPr>
            <a:xfrm>
              <a:off x="490763"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alpha val="50000"/>
              </a:schemeClr>
            </a:solidFill>
            <a:ln w="12192" cap="flat">
              <a:noFill/>
              <a:prstDash val="solid"/>
              <a:miter/>
            </a:ln>
          </p:spPr>
          <p:txBody>
            <a:bodyPr rtlCol="0" anchor="ctr">
              <a:noAutofit/>
            </a:bodyPr>
            <a:lstStyle/>
            <a:p>
              <a:pPr marR="0" lvl="0" indent="0" defTabSz="914400" fontAlgn="auto">
                <a:lnSpc>
                  <a:spcPct val="100000"/>
                </a:lnSpc>
                <a:spcBef>
                  <a:spcPts val="0"/>
                </a:spcBef>
                <a:spcAft>
                  <a:spcPts val="0"/>
                </a:spcAft>
                <a:buClrTx/>
                <a:buSzTx/>
                <a:buFontTx/>
                <a:buNone/>
                <a:tabLst/>
              </a:pPr>
              <a:endParaRPr kumimoji="0" lang="en-US" sz="1800" b="0" i="0" u="none" strike="noStrike" cap="none" spc="0" normalizeH="0" baseline="0" noProof="0">
                <a:ln>
                  <a:noFill/>
                </a:ln>
                <a:solidFill>
                  <a:srgbClr val="0D0D0D"/>
                </a:solidFill>
                <a:effectLst/>
                <a:uLnTx/>
                <a:uFillTx/>
                <a:latin typeface="Segoe UI"/>
              </a:endParaRPr>
            </a:p>
          </p:txBody>
        </p:sp>
        <p:sp>
          <p:nvSpPr>
            <p:cNvPr id="47" name="Freeform: Shape 46">
              <a:extLst>
                <a:ext uri="{FF2B5EF4-FFF2-40B4-BE49-F238E27FC236}">
                  <a16:creationId xmlns:a16="http://schemas.microsoft.com/office/drawing/2014/main" id="{6034618C-7A49-443C-8398-D2BEABB38AD8}"/>
                </a:ext>
              </a:extLst>
            </p:cNvPr>
            <p:cNvSpPr/>
            <p:nvPr/>
          </p:nvSpPr>
          <p:spPr>
            <a:xfrm>
              <a:off x="541679" y="2262385"/>
              <a:ext cx="37338" cy="190086"/>
            </a:xfrm>
            <a:custGeom>
              <a:avLst/>
              <a:gdLst>
                <a:gd name="connsiteX0" fmla="*/ 0 w 37338"/>
                <a:gd name="connsiteY0" fmla="*/ 0 h 190086"/>
                <a:gd name="connsiteX1" fmla="*/ 37338 w 37338"/>
                <a:gd name="connsiteY1" fmla="*/ 0 h 190086"/>
                <a:gd name="connsiteX2" fmla="*/ 37338 w 37338"/>
                <a:gd name="connsiteY2" fmla="*/ 190086 h 190086"/>
                <a:gd name="connsiteX3" fmla="*/ 0 w 37338"/>
                <a:gd name="connsiteY3" fmla="*/ 190086 h 190086"/>
              </a:gdLst>
              <a:ahLst/>
              <a:cxnLst>
                <a:cxn ang="0">
                  <a:pos x="connsiteX0" y="connsiteY0"/>
                </a:cxn>
                <a:cxn ang="0">
                  <a:pos x="connsiteX1" y="connsiteY1"/>
                </a:cxn>
                <a:cxn ang="0">
                  <a:pos x="connsiteX2" y="connsiteY2"/>
                </a:cxn>
                <a:cxn ang="0">
                  <a:pos x="connsiteX3" y="connsiteY3"/>
                </a:cxn>
              </a:cxnLst>
              <a:rect l="l" t="t" r="r" b="b"/>
              <a:pathLst>
                <a:path w="37338" h="190086">
                  <a:moveTo>
                    <a:pt x="0" y="0"/>
                  </a:moveTo>
                  <a:lnTo>
                    <a:pt x="37338" y="0"/>
                  </a:lnTo>
                  <a:lnTo>
                    <a:pt x="37338" y="190086"/>
                  </a:lnTo>
                  <a:lnTo>
                    <a:pt x="0" y="190086"/>
                  </a:lnTo>
                  <a:close/>
                </a:path>
              </a:pathLst>
            </a:custGeom>
            <a:solidFill>
              <a:schemeClr val="accent1">
                <a:alpha val="50000"/>
              </a:schemeClr>
            </a:solidFill>
            <a:ln w="12192" cap="flat">
              <a:noFill/>
              <a:prstDash val="solid"/>
              <a:miter/>
            </a:ln>
          </p:spPr>
          <p:txBody>
            <a:bodyPr rtlCol="0" anchor="ctr">
              <a:noAutofit/>
            </a:bodyPr>
            <a:lstStyle/>
            <a:p>
              <a:pPr marR="0" lvl="0" indent="0" defTabSz="914400" fontAlgn="auto">
                <a:lnSpc>
                  <a:spcPct val="100000"/>
                </a:lnSpc>
                <a:spcBef>
                  <a:spcPts val="0"/>
                </a:spcBef>
                <a:spcAft>
                  <a:spcPts val="0"/>
                </a:spcAft>
                <a:buClrTx/>
                <a:buSzTx/>
                <a:buFontTx/>
                <a:buNone/>
                <a:tabLst/>
              </a:pPr>
              <a:endParaRPr kumimoji="0" lang="en-US" sz="1800" b="0" i="0" u="none" strike="noStrike" cap="none" spc="0" normalizeH="0" baseline="0" noProof="0">
                <a:ln>
                  <a:noFill/>
                </a:ln>
                <a:solidFill>
                  <a:srgbClr val="0D0D0D"/>
                </a:solidFill>
                <a:effectLst/>
                <a:uLnTx/>
                <a:uFillTx/>
                <a:latin typeface="Segoe UI"/>
              </a:endParaRPr>
            </a:p>
          </p:txBody>
        </p:sp>
        <p:sp>
          <p:nvSpPr>
            <p:cNvPr id="48" name="Freeform: Shape 47">
              <a:extLst>
                <a:ext uri="{FF2B5EF4-FFF2-40B4-BE49-F238E27FC236}">
                  <a16:creationId xmlns:a16="http://schemas.microsoft.com/office/drawing/2014/main" id="{736AD3D6-3B1C-4019-8027-E2F4F0EDDE88}"/>
                </a:ext>
              </a:extLst>
            </p:cNvPr>
            <p:cNvSpPr/>
            <p:nvPr/>
          </p:nvSpPr>
          <p:spPr>
            <a:xfrm>
              <a:off x="592595"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alpha val="50000"/>
              </a:schemeClr>
            </a:solidFill>
            <a:ln w="12192" cap="flat">
              <a:noFill/>
              <a:prstDash val="solid"/>
              <a:miter/>
            </a:ln>
          </p:spPr>
          <p:txBody>
            <a:bodyPr rtlCol="0" anchor="ctr">
              <a:noAutofit/>
            </a:bodyPr>
            <a:lstStyle/>
            <a:p>
              <a:pPr marR="0" lvl="0" indent="0" defTabSz="914400" fontAlgn="auto">
                <a:lnSpc>
                  <a:spcPct val="100000"/>
                </a:lnSpc>
                <a:spcBef>
                  <a:spcPts val="0"/>
                </a:spcBef>
                <a:spcAft>
                  <a:spcPts val="0"/>
                </a:spcAft>
                <a:buClrTx/>
                <a:buSzTx/>
                <a:buFontTx/>
                <a:buNone/>
                <a:tabLst/>
              </a:pPr>
              <a:endParaRPr kumimoji="0" lang="en-US" sz="1800" b="0" i="0" u="none" strike="noStrike" cap="none" spc="0" normalizeH="0" baseline="0" noProof="0">
                <a:ln>
                  <a:noFill/>
                </a:ln>
                <a:solidFill>
                  <a:srgbClr val="0D0D0D"/>
                </a:solidFill>
                <a:effectLst/>
                <a:uLnTx/>
                <a:uFillTx/>
                <a:latin typeface="Segoe UI"/>
              </a:endParaRPr>
            </a:p>
          </p:txBody>
        </p:sp>
        <p:sp>
          <p:nvSpPr>
            <p:cNvPr id="49" name="Freeform: Shape 48">
              <a:extLst>
                <a:ext uri="{FF2B5EF4-FFF2-40B4-BE49-F238E27FC236}">
                  <a16:creationId xmlns:a16="http://schemas.microsoft.com/office/drawing/2014/main" id="{A2A106D9-C0CC-4484-B13C-FB8BFEA83D8E}"/>
                </a:ext>
              </a:extLst>
            </p:cNvPr>
            <p:cNvSpPr/>
            <p:nvPr/>
          </p:nvSpPr>
          <p:spPr>
            <a:xfrm>
              <a:off x="643511" y="2391372"/>
              <a:ext cx="37338" cy="61099"/>
            </a:xfrm>
            <a:custGeom>
              <a:avLst/>
              <a:gdLst>
                <a:gd name="connsiteX0" fmla="*/ 0 w 37338"/>
                <a:gd name="connsiteY0" fmla="*/ 0 h 61099"/>
                <a:gd name="connsiteX1" fmla="*/ 37338 w 37338"/>
                <a:gd name="connsiteY1" fmla="*/ 0 h 61099"/>
                <a:gd name="connsiteX2" fmla="*/ 37338 w 37338"/>
                <a:gd name="connsiteY2" fmla="*/ 61099 h 61099"/>
                <a:gd name="connsiteX3" fmla="*/ 0 w 37338"/>
                <a:gd name="connsiteY3" fmla="*/ 61099 h 61099"/>
              </a:gdLst>
              <a:ahLst/>
              <a:cxnLst>
                <a:cxn ang="0">
                  <a:pos x="connsiteX0" y="connsiteY0"/>
                </a:cxn>
                <a:cxn ang="0">
                  <a:pos x="connsiteX1" y="connsiteY1"/>
                </a:cxn>
                <a:cxn ang="0">
                  <a:pos x="connsiteX2" y="connsiteY2"/>
                </a:cxn>
                <a:cxn ang="0">
                  <a:pos x="connsiteX3" y="connsiteY3"/>
                </a:cxn>
              </a:cxnLst>
              <a:rect l="l" t="t" r="r" b="b"/>
              <a:pathLst>
                <a:path w="37338" h="61099">
                  <a:moveTo>
                    <a:pt x="0" y="0"/>
                  </a:moveTo>
                  <a:lnTo>
                    <a:pt x="37338" y="0"/>
                  </a:lnTo>
                  <a:lnTo>
                    <a:pt x="37338" y="61099"/>
                  </a:lnTo>
                  <a:lnTo>
                    <a:pt x="0" y="61099"/>
                  </a:lnTo>
                  <a:close/>
                </a:path>
              </a:pathLst>
            </a:custGeom>
            <a:solidFill>
              <a:schemeClr val="accent1">
                <a:alpha val="50000"/>
              </a:schemeClr>
            </a:solidFill>
            <a:ln w="12192" cap="flat">
              <a:noFill/>
              <a:prstDash val="solid"/>
              <a:miter/>
            </a:ln>
          </p:spPr>
          <p:txBody>
            <a:bodyPr rtlCol="0" anchor="ctr">
              <a:noAutofit/>
            </a:bodyPr>
            <a:lstStyle/>
            <a:p>
              <a:pPr marR="0" lvl="0" indent="0" defTabSz="914400" fontAlgn="auto">
                <a:lnSpc>
                  <a:spcPct val="100000"/>
                </a:lnSpc>
                <a:spcBef>
                  <a:spcPts val="0"/>
                </a:spcBef>
                <a:spcAft>
                  <a:spcPts val="0"/>
                </a:spcAft>
                <a:buClrTx/>
                <a:buSzTx/>
                <a:buFontTx/>
                <a:buNone/>
                <a:tabLst/>
              </a:pPr>
              <a:endParaRPr kumimoji="0" lang="en-US" sz="1800" b="0" i="0" u="none" strike="noStrike" cap="none" spc="0" normalizeH="0" baseline="0" noProof="0">
                <a:ln>
                  <a:noFill/>
                </a:ln>
                <a:solidFill>
                  <a:srgbClr val="0D0D0D"/>
                </a:solidFill>
                <a:effectLst/>
                <a:uLnTx/>
                <a:uFillTx/>
                <a:latin typeface="Segoe UI"/>
              </a:endParaRPr>
            </a:p>
          </p:txBody>
        </p:sp>
      </p:grpSp>
      <p:grpSp>
        <p:nvGrpSpPr>
          <p:cNvPr id="50" name="Group 49">
            <a:extLst>
              <a:ext uri="{FF2B5EF4-FFF2-40B4-BE49-F238E27FC236}">
                <a16:creationId xmlns:a16="http://schemas.microsoft.com/office/drawing/2014/main" id="{BA1B7BD5-AA99-41E7-8E2F-06C4FCCA82B0}"/>
              </a:ext>
            </a:extLst>
          </p:cNvPr>
          <p:cNvGrpSpPr/>
          <p:nvPr userDrawn="1"/>
        </p:nvGrpSpPr>
        <p:grpSpPr>
          <a:xfrm>
            <a:off x="538060" y="4657337"/>
            <a:ext cx="314640" cy="185366"/>
            <a:chOff x="279322" y="4095298"/>
            <a:chExt cx="314640" cy="185366"/>
          </a:xfrm>
        </p:grpSpPr>
        <p:sp>
          <p:nvSpPr>
            <p:cNvPr id="51" name="Freeform: Shape 50">
              <a:extLst>
                <a:ext uri="{FF2B5EF4-FFF2-40B4-BE49-F238E27FC236}">
                  <a16:creationId xmlns:a16="http://schemas.microsoft.com/office/drawing/2014/main" id="{66F96E65-5865-41BF-84F3-99E9F6156458}"/>
                </a:ext>
              </a:extLst>
            </p:cNvPr>
            <p:cNvSpPr/>
            <p:nvPr/>
          </p:nvSpPr>
          <p:spPr>
            <a:xfrm>
              <a:off x="279322" y="4231134"/>
              <a:ext cx="61913" cy="49530"/>
            </a:xfrm>
            <a:custGeom>
              <a:avLst/>
              <a:gdLst>
                <a:gd name="connsiteX0" fmla="*/ 0 w 61912"/>
                <a:gd name="connsiteY0" fmla="*/ 49530 h 49530"/>
                <a:gd name="connsiteX1" fmla="*/ 58198 w 61912"/>
                <a:gd name="connsiteY1" fmla="*/ 49530 h 49530"/>
                <a:gd name="connsiteX2" fmla="*/ 58198 w 61912"/>
                <a:gd name="connsiteY2" fmla="*/ 49282 h 49530"/>
                <a:gd name="connsiteX3" fmla="*/ 69218 w 61912"/>
                <a:gd name="connsiteY3" fmla="*/ 4086 h 49530"/>
                <a:gd name="connsiteX4" fmla="*/ 49530 w 61912"/>
                <a:gd name="connsiteY4" fmla="*/ 0 h 49530"/>
                <a:gd name="connsiteX5" fmla="*/ 0 w 61912"/>
                <a:gd name="connsiteY5" fmla="*/ 49530 h 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12" h="49530">
                  <a:moveTo>
                    <a:pt x="0" y="49530"/>
                  </a:moveTo>
                  <a:lnTo>
                    <a:pt x="58198" y="49530"/>
                  </a:lnTo>
                  <a:lnTo>
                    <a:pt x="58198" y="49282"/>
                  </a:lnTo>
                  <a:cubicBezTo>
                    <a:pt x="58198" y="33061"/>
                    <a:pt x="62160" y="17707"/>
                    <a:pt x="69218" y="4086"/>
                  </a:cubicBezTo>
                  <a:cubicBezTo>
                    <a:pt x="63151" y="1610"/>
                    <a:pt x="56588" y="0"/>
                    <a:pt x="49530" y="0"/>
                  </a:cubicBezTo>
                  <a:cubicBezTo>
                    <a:pt x="22165" y="0"/>
                    <a:pt x="0" y="22289"/>
                    <a:pt x="0" y="49530"/>
                  </a:cubicBezTo>
                  <a:close/>
                </a:path>
              </a:pathLst>
            </a:custGeom>
            <a:solidFill>
              <a:srgbClr val="D2D2D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2" name="Freeform: Shape 51">
              <a:extLst>
                <a:ext uri="{FF2B5EF4-FFF2-40B4-BE49-F238E27FC236}">
                  <a16:creationId xmlns:a16="http://schemas.microsoft.com/office/drawing/2014/main" id="{6C79E211-1FEC-41F5-9E40-7081720AAC99}"/>
                </a:ext>
              </a:extLst>
            </p:cNvPr>
            <p:cNvSpPr/>
            <p:nvPr/>
          </p:nvSpPr>
          <p:spPr>
            <a:xfrm>
              <a:off x="362285" y="4206122"/>
              <a:ext cx="123825" cy="74295"/>
            </a:xfrm>
            <a:custGeom>
              <a:avLst/>
              <a:gdLst>
                <a:gd name="connsiteX0" fmla="*/ 20307 w 123825"/>
                <a:gd name="connsiteY0" fmla="*/ 23403 h 74295"/>
                <a:gd name="connsiteX1" fmla="*/ 12383 w 123825"/>
                <a:gd name="connsiteY1" fmla="*/ 33309 h 74295"/>
                <a:gd name="connsiteX2" fmla="*/ 6067 w 123825"/>
                <a:gd name="connsiteY2" fmla="*/ 44949 h 74295"/>
                <a:gd name="connsiteX3" fmla="*/ 0 w 123825"/>
                <a:gd name="connsiteY3" fmla="*/ 74295 h 74295"/>
                <a:gd name="connsiteX4" fmla="*/ 16097 w 123825"/>
                <a:gd name="connsiteY4" fmla="*/ 74295 h 74295"/>
                <a:gd name="connsiteX5" fmla="*/ 28480 w 123825"/>
                <a:gd name="connsiteY5" fmla="*/ 74295 h 74295"/>
                <a:gd name="connsiteX6" fmla="*/ 40862 w 123825"/>
                <a:gd name="connsiteY6" fmla="*/ 74295 h 74295"/>
                <a:gd name="connsiteX7" fmla="*/ 107852 w 123825"/>
                <a:gd name="connsiteY7" fmla="*/ 74295 h 74295"/>
                <a:gd name="connsiteX8" fmla="*/ 128283 w 123825"/>
                <a:gd name="connsiteY8" fmla="*/ 23279 h 74295"/>
                <a:gd name="connsiteX9" fmla="*/ 74419 w 123825"/>
                <a:gd name="connsiteY9" fmla="*/ 0 h 74295"/>
                <a:gd name="connsiteX10" fmla="*/ 20307 w 123825"/>
                <a:gd name="connsiteY10" fmla="*/ 23403 h 7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825" h="74295">
                  <a:moveTo>
                    <a:pt x="20307" y="23403"/>
                  </a:moveTo>
                  <a:cubicBezTo>
                    <a:pt x="17459" y="26499"/>
                    <a:pt x="14735" y="29718"/>
                    <a:pt x="12383" y="33309"/>
                  </a:cubicBezTo>
                  <a:cubicBezTo>
                    <a:pt x="9906" y="37024"/>
                    <a:pt x="7801" y="40862"/>
                    <a:pt x="6067" y="44949"/>
                  </a:cubicBezTo>
                  <a:cubicBezTo>
                    <a:pt x="2229" y="53988"/>
                    <a:pt x="0" y="63894"/>
                    <a:pt x="0" y="74295"/>
                  </a:cubicBezTo>
                  <a:lnTo>
                    <a:pt x="16097" y="74295"/>
                  </a:lnTo>
                  <a:lnTo>
                    <a:pt x="28480" y="74295"/>
                  </a:lnTo>
                  <a:lnTo>
                    <a:pt x="40862" y="74295"/>
                  </a:lnTo>
                  <a:lnTo>
                    <a:pt x="107852" y="74295"/>
                  </a:lnTo>
                  <a:cubicBezTo>
                    <a:pt x="107852" y="54483"/>
                    <a:pt x="115653" y="36652"/>
                    <a:pt x="128283" y="23279"/>
                  </a:cubicBezTo>
                  <a:cubicBezTo>
                    <a:pt x="114786" y="9039"/>
                    <a:pt x="95593" y="0"/>
                    <a:pt x="74419" y="0"/>
                  </a:cubicBezTo>
                  <a:cubicBezTo>
                    <a:pt x="52997" y="124"/>
                    <a:pt x="33928" y="9039"/>
                    <a:pt x="20307" y="23403"/>
                  </a:cubicBezTo>
                  <a:close/>
                </a:path>
              </a:pathLst>
            </a:custGeom>
            <a:solidFill>
              <a:schemeClr val="accent1">
                <a:alpha val="50000"/>
              </a:scheme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3" name="Freeform: Shape 52">
              <a:extLst>
                <a:ext uri="{FF2B5EF4-FFF2-40B4-BE49-F238E27FC236}">
                  <a16:creationId xmlns:a16="http://schemas.microsoft.com/office/drawing/2014/main" id="{52E2CA72-189F-4ED5-947F-58F63BC5E2F1}"/>
                </a:ext>
              </a:extLst>
            </p:cNvPr>
            <p:cNvSpPr/>
            <p:nvPr/>
          </p:nvSpPr>
          <p:spPr>
            <a:xfrm>
              <a:off x="494902" y="4231011"/>
              <a:ext cx="99060" cy="49530"/>
            </a:xfrm>
            <a:custGeom>
              <a:avLst/>
              <a:gdLst>
                <a:gd name="connsiteX0" fmla="*/ 49530 w 99060"/>
                <a:gd name="connsiteY0" fmla="*/ 0 h 49530"/>
                <a:gd name="connsiteX1" fmla="*/ 29718 w 99060"/>
                <a:gd name="connsiteY1" fmla="*/ 4210 h 49530"/>
                <a:gd name="connsiteX2" fmla="*/ 19069 w 99060"/>
                <a:gd name="connsiteY2" fmla="*/ 10773 h 49530"/>
                <a:gd name="connsiteX3" fmla="*/ 9906 w 99060"/>
                <a:gd name="connsiteY3" fmla="*/ 20184 h 49530"/>
                <a:gd name="connsiteX4" fmla="*/ 0 w 99060"/>
                <a:gd name="connsiteY4" fmla="*/ 49654 h 49530"/>
                <a:gd name="connsiteX5" fmla="*/ 16097 w 99060"/>
                <a:gd name="connsiteY5" fmla="*/ 49654 h 49530"/>
                <a:gd name="connsiteX6" fmla="*/ 28480 w 99060"/>
                <a:gd name="connsiteY6" fmla="*/ 49654 h 49530"/>
                <a:gd name="connsiteX7" fmla="*/ 40862 w 99060"/>
                <a:gd name="connsiteY7" fmla="*/ 49654 h 49530"/>
                <a:gd name="connsiteX8" fmla="*/ 99060 w 99060"/>
                <a:gd name="connsiteY8" fmla="*/ 49654 h 49530"/>
                <a:gd name="connsiteX9" fmla="*/ 49530 w 99060"/>
                <a:gd name="connsiteY9" fmla="*/ 0 h 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060" h="49530">
                  <a:moveTo>
                    <a:pt x="49530" y="0"/>
                  </a:moveTo>
                  <a:cubicBezTo>
                    <a:pt x="42472" y="0"/>
                    <a:pt x="35785" y="1486"/>
                    <a:pt x="29718" y="4210"/>
                  </a:cubicBezTo>
                  <a:cubicBezTo>
                    <a:pt x="25879" y="5944"/>
                    <a:pt x="22412" y="8172"/>
                    <a:pt x="19069" y="10773"/>
                  </a:cubicBezTo>
                  <a:cubicBezTo>
                    <a:pt x="15602" y="13497"/>
                    <a:pt x="12506" y="16593"/>
                    <a:pt x="9906" y="20184"/>
                  </a:cubicBezTo>
                  <a:cubicBezTo>
                    <a:pt x="3715" y="28480"/>
                    <a:pt x="0" y="38634"/>
                    <a:pt x="0" y="49654"/>
                  </a:cubicBezTo>
                  <a:lnTo>
                    <a:pt x="16097" y="49654"/>
                  </a:lnTo>
                  <a:lnTo>
                    <a:pt x="28480" y="49654"/>
                  </a:lnTo>
                  <a:lnTo>
                    <a:pt x="40862" y="49654"/>
                  </a:lnTo>
                  <a:lnTo>
                    <a:pt x="99060" y="49654"/>
                  </a:lnTo>
                  <a:cubicBezTo>
                    <a:pt x="99060" y="22165"/>
                    <a:pt x="76895" y="0"/>
                    <a:pt x="49530" y="0"/>
                  </a:cubicBezTo>
                  <a:close/>
                </a:path>
              </a:pathLst>
            </a:custGeom>
            <a:solidFill>
              <a:srgbClr val="C2C2C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4" name="Freeform: Shape 53">
              <a:extLst>
                <a:ext uri="{FF2B5EF4-FFF2-40B4-BE49-F238E27FC236}">
                  <a16:creationId xmlns:a16="http://schemas.microsoft.com/office/drawing/2014/main" id="{896CE9D8-F4C8-4280-9FF2-25D4563B5D07}"/>
                </a:ext>
              </a:extLst>
            </p:cNvPr>
            <p:cNvSpPr/>
            <p:nvPr/>
          </p:nvSpPr>
          <p:spPr>
            <a:xfrm>
              <a:off x="513352" y="4157087"/>
              <a:ext cx="61913" cy="61913"/>
            </a:xfrm>
            <a:custGeom>
              <a:avLst/>
              <a:gdLst>
                <a:gd name="connsiteX0" fmla="*/ 28851 w 61912"/>
                <a:gd name="connsiteY0" fmla="*/ 61665 h 61912"/>
                <a:gd name="connsiteX1" fmla="*/ 30956 w 61912"/>
                <a:gd name="connsiteY1" fmla="*/ 61913 h 61912"/>
                <a:gd name="connsiteX2" fmla="*/ 33061 w 61912"/>
                <a:gd name="connsiteY2" fmla="*/ 61665 h 61912"/>
                <a:gd name="connsiteX3" fmla="*/ 53121 w 61912"/>
                <a:gd name="connsiteY3" fmla="*/ 52502 h 61912"/>
                <a:gd name="connsiteX4" fmla="*/ 61913 w 61912"/>
                <a:gd name="connsiteY4" fmla="*/ 30956 h 61912"/>
                <a:gd name="connsiteX5" fmla="*/ 30956 w 61912"/>
                <a:gd name="connsiteY5" fmla="*/ 0 h 61912"/>
                <a:gd name="connsiteX6" fmla="*/ 0 w 61912"/>
                <a:gd name="connsiteY6" fmla="*/ 30956 h 61912"/>
                <a:gd name="connsiteX7" fmla="*/ 8792 w 61912"/>
                <a:gd name="connsiteY7" fmla="*/ 52502 h 61912"/>
                <a:gd name="connsiteX8" fmla="*/ 28851 w 61912"/>
                <a:gd name="connsiteY8" fmla="*/ 61665 h 6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12" h="61912">
                  <a:moveTo>
                    <a:pt x="28851" y="61665"/>
                  </a:moveTo>
                  <a:cubicBezTo>
                    <a:pt x="29594" y="61665"/>
                    <a:pt x="30213" y="61913"/>
                    <a:pt x="30956" y="61913"/>
                  </a:cubicBezTo>
                  <a:cubicBezTo>
                    <a:pt x="31699" y="61913"/>
                    <a:pt x="32442" y="61789"/>
                    <a:pt x="33061" y="61665"/>
                  </a:cubicBezTo>
                  <a:cubicBezTo>
                    <a:pt x="40862" y="61170"/>
                    <a:pt x="47920" y="57703"/>
                    <a:pt x="53121" y="52502"/>
                  </a:cubicBezTo>
                  <a:cubicBezTo>
                    <a:pt x="58569" y="46930"/>
                    <a:pt x="61913" y="39376"/>
                    <a:pt x="61913" y="30956"/>
                  </a:cubicBezTo>
                  <a:cubicBezTo>
                    <a:pt x="61913" y="13868"/>
                    <a:pt x="48044" y="0"/>
                    <a:pt x="30956" y="0"/>
                  </a:cubicBezTo>
                  <a:cubicBezTo>
                    <a:pt x="13868" y="0"/>
                    <a:pt x="0" y="13868"/>
                    <a:pt x="0" y="30956"/>
                  </a:cubicBezTo>
                  <a:cubicBezTo>
                    <a:pt x="0" y="39376"/>
                    <a:pt x="3343" y="46930"/>
                    <a:pt x="8792" y="52502"/>
                  </a:cubicBezTo>
                  <a:cubicBezTo>
                    <a:pt x="13992" y="57826"/>
                    <a:pt x="21050" y="61170"/>
                    <a:pt x="28851" y="61665"/>
                  </a:cubicBezTo>
                  <a:close/>
                </a:path>
              </a:pathLst>
            </a:custGeom>
            <a:solidFill>
              <a:srgbClr val="C2C2C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5" name="Freeform: Shape 54">
              <a:extLst>
                <a:ext uri="{FF2B5EF4-FFF2-40B4-BE49-F238E27FC236}">
                  <a16:creationId xmlns:a16="http://schemas.microsoft.com/office/drawing/2014/main" id="{63075781-D2D6-4264-9EDA-C170F2B87573}"/>
                </a:ext>
              </a:extLst>
            </p:cNvPr>
            <p:cNvSpPr/>
            <p:nvPr/>
          </p:nvSpPr>
          <p:spPr>
            <a:xfrm>
              <a:off x="387174" y="4095298"/>
              <a:ext cx="86678" cy="99060"/>
            </a:xfrm>
            <a:custGeom>
              <a:avLst/>
              <a:gdLst>
                <a:gd name="connsiteX0" fmla="*/ 21422 w 86677"/>
                <a:gd name="connsiteY0" fmla="*/ 90269 h 99060"/>
                <a:gd name="connsiteX1" fmla="*/ 46063 w 86677"/>
                <a:gd name="connsiteY1" fmla="*/ 98689 h 99060"/>
                <a:gd name="connsiteX2" fmla="*/ 49530 w 86677"/>
                <a:gd name="connsiteY2" fmla="*/ 99060 h 99060"/>
                <a:gd name="connsiteX3" fmla="*/ 52997 w 86677"/>
                <a:gd name="connsiteY3" fmla="*/ 98689 h 99060"/>
                <a:gd name="connsiteX4" fmla="*/ 77638 w 86677"/>
                <a:gd name="connsiteY4" fmla="*/ 90269 h 99060"/>
                <a:gd name="connsiteX5" fmla="*/ 99060 w 86677"/>
                <a:gd name="connsiteY5" fmla="*/ 49530 h 99060"/>
                <a:gd name="connsiteX6" fmla="*/ 69961 w 86677"/>
                <a:gd name="connsiteY6" fmla="*/ 4582 h 99060"/>
                <a:gd name="connsiteX7" fmla="*/ 69961 w 86677"/>
                <a:gd name="connsiteY7" fmla="*/ 4582 h 99060"/>
                <a:gd name="connsiteX8" fmla="*/ 49530 w 86677"/>
                <a:gd name="connsiteY8" fmla="*/ 0 h 99060"/>
                <a:gd name="connsiteX9" fmla="*/ 29099 w 86677"/>
                <a:gd name="connsiteY9" fmla="*/ 4582 h 99060"/>
                <a:gd name="connsiteX10" fmla="*/ 29099 w 86677"/>
                <a:gd name="connsiteY10" fmla="*/ 4582 h 99060"/>
                <a:gd name="connsiteX11" fmla="*/ 0 w 86677"/>
                <a:gd name="connsiteY11" fmla="*/ 49530 h 99060"/>
                <a:gd name="connsiteX12" fmla="*/ 21422 w 86677"/>
                <a:gd name="connsiteY12" fmla="*/ 90269 h 99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677" h="99060">
                  <a:moveTo>
                    <a:pt x="21422" y="90269"/>
                  </a:moveTo>
                  <a:cubicBezTo>
                    <a:pt x="28480" y="95222"/>
                    <a:pt x="36900" y="98070"/>
                    <a:pt x="46063" y="98689"/>
                  </a:cubicBezTo>
                  <a:cubicBezTo>
                    <a:pt x="47177" y="98813"/>
                    <a:pt x="48292" y="99060"/>
                    <a:pt x="49530" y="99060"/>
                  </a:cubicBezTo>
                  <a:cubicBezTo>
                    <a:pt x="50768" y="99060"/>
                    <a:pt x="51883" y="98813"/>
                    <a:pt x="52997" y="98689"/>
                  </a:cubicBezTo>
                  <a:cubicBezTo>
                    <a:pt x="62036" y="98070"/>
                    <a:pt x="70580" y="95098"/>
                    <a:pt x="77638" y="90269"/>
                  </a:cubicBezTo>
                  <a:cubicBezTo>
                    <a:pt x="90640" y="81353"/>
                    <a:pt x="99060" y="66494"/>
                    <a:pt x="99060" y="49530"/>
                  </a:cubicBezTo>
                  <a:cubicBezTo>
                    <a:pt x="99060" y="29470"/>
                    <a:pt x="87173" y="12383"/>
                    <a:pt x="69961" y="4582"/>
                  </a:cubicBezTo>
                  <a:cubicBezTo>
                    <a:pt x="69961" y="4582"/>
                    <a:pt x="69961" y="4582"/>
                    <a:pt x="69961" y="4582"/>
                  </a:cubicBezTo>
                  <a:cubicBezTo>
                    <a:pt x="63770" y="1734"/>
                    <a:pt x="56836" y="0"/>
                    <a:pt x="49530" y="0"/>
                  </a:cubicBezTo>
                  <a:cubicBezTo>
                    <a:pt x="42224" y="0"/>
                    <a:pt x="35290" y="1734"/>
                    <a:pt x="29099" y="4582"/>
                  </a:cubicBezTo>
                  <a:cubicBezTo>
                    <a:pt x="29099" y="4582"/>
                    <a:pt x="29099" y="4582"/>
                    <a:pt x="29099" y="4582"/>
                  </a:cubicBezTo>
                  <a:cubicBezTo>
                    <a:pt x="11887" y="12383"/>
                    <a:pt x="0" y="29470"/>
                    <a:pt x="0" y="49530"/>
                  </a:cubicBezTo>
                  <a:cubicBezTo>
                    <a:pt x="0" y="66370"/>
                    <a:pt x="8544" y="81353"/>
                    <a:pt x="21422" y="90269"/>
                  </a:cubicBezTo>
                  <a:close/>
                </a:path>
              </a:pathLst>
            </a:custGeom>
            <a:solidFill>
              <a:schemeClr val="accent1">
                <a:alpha val="50000"/>
              </a:scheme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56" name="Freeform: Shape 55">
              <a:extLst>
                <a:ext uri="{FF2B5EF4-FFF2-40B4-BE49-F238E27FC236}">
                  <a16:creationId xmlns:a16="http://schemas.microsoft.com/office/drawing/2014/main" id="{88AF2B30-F6AC-469F-8065-80B4848CBB20}"/>
                </a:ext>
              </a:extLst>
            </p:cNvPr>
            <p:cNvSpPr/>
            <p:nvPr/>
          </p:nvSpPr>
          <p:spPr>
            <a:xfrm>
              <a:off x="291705" y="4144952"/>
              <a:ext cx="74295" cy="74295"/>
            </a:xfrm>
            <a:custGeom>
              <a:avLst/>
              <a:gdLst>
                <a:gd name="connsiteX0" fmla="*/ 37148 w 74295"/>
                <a:gd name="connsiteY0" fmla="*/ 0 h 74295"/>
                <a:gd name="connsiteX1" fmla="*/ 0 w 74295"/>
                <a:gd name="connsiteY1" fmla="*/ 37148 h 74295"/>
                <a:gd name="connsiteX2" fmla="*/ 13373 w 74295"/>
                <a:gd name="connsiteY2" fmla="*/ 65504 h 74295"/>
                <a:gd name="connsiteX3" fmla="*/ 35043 w 74295"/>
                <a:gd name="connsiteY3" fmla="*/ 74171 h 74295"/>
                <a:gd name="connsiteX4" fmla="*/ 37148 w 74295"/>
                <a:gd name="connsiteY4" fmla="*/ 74419 h 74295"/>
                <a:gd name="connsiteX5" fmla="*/ 39253 w 74295"/>
                <a:gd name="connsiteY5" fmla="*/ 74171 h 74295"/>
                <a:gd name="connsiteX6" fmla="*/ 60922 w 74295"/>
                <a:gd name="connsiteY6" fmla="*/ 65504 h 74295"/>
                <a:gd name="connsiteX7" fmla="*/ 74295 w 74295"/>
                <a:gd name="connsiteY7" fmla="*/ 37148 h 74295"/>
                <a:gd name="connsiteX8" fmla="*/ 37148 w 74295"/>
                <a:gd name="connsiteY8" fmla="*/ 0 h 7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295" h="74295">
                  <a:moveTo>
                    <a:pt x="37148" y="0"/>
                  </a:moveTo>
                  <a:cubicBezTo>
                    <a:pt x="16593" y="0"/>
                    <a:pt x="0" y="16593"/>
                    <a:pt x="0" y="37148"/>
                  </a:cubicBezTo>
                  <a:cubicBezTo>
                    <a:pt x="0" y="48540"/>
                    <a:pt x="5201" y="58693"/>
                    <a:pt x="13373" y="65504"/>
                  </a:cubicBezTo>
                  <a:cubicBezTo>
                    <a:pt x="19317" y="70457"/>
                    <a:pt x="26746" y="73676"/>
                    <a:pt x="35043" y="74171"/>
                  </a:cubicBezTo>
                  <a:cubicBezTo>
                    <a:pt x="35785" y="74171"/>
                    <a:pt x="36405" y="74419"/>
                    <a:pt x="37148" y="74419"/>
                  </a:cubicBezTo>
                  <a:cubicBezTo>
                    <a:pt x="37891" y="74419"/>
                    <a:pt x="38633" y="74295"/>
                    <a:pt x="39253" y="74171"/>
                  </a:cubicBezTo>
                  <a:cubicBezTo>
                    <a:pt x="47549" y="73552"/>
                    <a:pt x="54978" y="70457"/>
                    <a:pt x="60922" y="65504"/>
                  </a:cubicBezTo>
                  <a:cubicBezTo>
                    <a:pt x="69094" y="58693"/>
                    <a:pt x="74295" y="48540"/>
                    <a:pt x="74295" y="37148"/>
                  </a:cubicBezTo>
                  <a:cubicBezTo>
                    <a:pt x="74295" y="16593"/>
                    <a:pt x="57703" y="0"/>
                    <a:pt x="37148" y="0"/>
                  </a:cubicBezTo>
                  <a:close/>
                </a:path>
              </a:pathLst>
            </a:custGeom>
            <a:solidFill>
              <a:srgbClr val="D2D2D2">
                <a:alpha val="50000"/>
              </a:srgbClr>
            </a:solidFill>
            <a:ln w="12192"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
        <p:nvSpPr>
          <p:cNvPr id="57" name="Rectangle 8">
            <a:extLst>
              <a:ext uri="{FF2B5EF4-FFF2-40B4-BE49-F238E27FC236}">
                <a16:creationId xmlns:a16="http://schemas.microsoft.com/office/drawing/2014/main" id="{07DF7510-914D-4756-982A-F5685464F593}"/>
              </a:ext>
            </a:extLst>
          </p:cNvPr>
          <p:cNvSpPr/>
          <p:nvPr userDrawn="1"/>
        </p:nvSpPr>
        <p:spPr bwMode="auto">
          <a:xfrm>
            <a:off x="1004604" y="4564863"/>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Coaching</a:t>
            </a:r>
          </a:p>
        </p:txBody>
      </p:sp>
      <p:sp>
        <p:nvSpPr>
          <p:cNvPr id="58" name="Rectangle 8">
            <a:extLst>
              <a:ext uri="{FF2B5EF4-FFF2-40B4-BE49-F238E27FC236}">
                <a16:creationId xmlns:a16="http://schemas.microsoft.com/office/drawing/2014/main" id="{C2903C5D-D428-4FF8-A8BD-153169CD440C}"/>
              </a:ext>
            </a:extLst>
          </p:cNvPr>
          <p:cNvSpPr/>
          <p:nvPr userDrawn="1"/>
        </p:nvSpPr>
        <p:spPr bwMode="auto">
          <a:xfrm>
            <a:off x="1004604" y="3445337"/>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Capacity</a:t>
            </a:r>
          </a:p>
        </p:txBody>
      </p:sp>
      <p:grpSp>
        <p:nvGrpSpPr>
          <p:cNvPr id="59" name="Group 58">
            <a:extLst>
              <a:ext uri="{FF2B5EF4-FFF2-40B4-BE49-F238E27FC236}">
                <a16:creationId xmlns:a16="http://schemas.microsoft.com/office/drawing/2014/main" id="{CBD1A5AD-4303-462C-AB6B-9510711AB0E2}"/>
              </a:ext>
            </a:extLst>
          </p:cNvPr>
          <p:cNvGrpSpPr/>
          <p:nvPr userDrawn="1"/>
        </p:nvGrpSpPr>
        <p:grpSpPr>
          <a:xfrm>
            <a:off x="605070" y="3473627"/>
            <a:ext cx="247745" cy="223838"/>
            <a:chOff x="310278" y="4913326"/>
            <a:chExt cx="247745" cy="223838"/>
          </a:xfrm>
        </p:grpSpPr>
        <p:sp>
          <p:nvSpPr>
            <p:cNvPr id="60" name="Freeform: Shape 59">
              <a:extLst>
                <a:ext uri="{FF2B5EF4-FFF2-40B4-BE49-F238E27FC236}">
                  <a16:creationId xmlns:a16="http://schemas.microsoft.com/office/drawing/2014/main" id="{395C5C4A-F2BB-4F97-AD53-2ED48645F5D4}"/>
                </a:ext>
              </a:extLst>
            </p:cNvPr>
            <p:cNvSpPr/>
            <p:nvPr/>
          </p:nvSpPr>
          <p:spPr>
            <a:xfrm>
              <a:off x="329328" y="4913326"/>
              <a:ext cx="19050" cy="28575"/>
            </a:xfrm>
            <a:custGeom>
              <a:avLst/>
              <a:gdLst>
                <a:gd name="connsiteX0" fmla="*/ 0 w 19050"/>
                <a:gd name="connsiteY0" fmla="*/ 0 h 28575"/>
                <a:gd name="connsiteX1" fmla="*/ 19050 w 19050"/>
                <a:gd name="connsiteY1" fmla="*/ 0 h 28575"/>
                <a:gd name="connsiteX2" fmla="*/ 19050 w 19050"/>
                <a:gd name="connsiteY2" fmla="*/ 33338 h 28575"/>
                <a:gd name="connsiteX3" fmla="*/ 0 w 19050"/>
                <a:gd name="connsiteY3" fmla="*/ 33338 h 28575"/>
              </a:gdLst>
              <a:ahLst/>
              <a:cxnLst>
                <a:cxn ang="0">
                  <a:pos x="connsiteX0" y="connsiteY0"/>
                </a:cxn>
                <a:cxn ang="0">
                  <a:pos x="connsiteX1" y="connsiteY1"/>
                </a:cxn>
                <a:cxn ang="0">
                  <a:pos x="connsiteX2" y="connsiteY2"/>
                </a:cxn>
                <a:cxn ang="0">
                  <a:pos x="connsiteX3" y="connsiteY3"/>
                </a:cxn>
              </a:cxnLst>
              <a:rect l="l" t="t" r="r" b="b"/>
              <a:pathLst>
                <a:path w="19050" h="28575">
                  <a:moveTo>
                    <a:pt x="0" y="0"/>
                  </a:moveTo>
                  <a:lnTo>
                    <a:pt x="19050" y="0"/>
                  </a:lnTo>
                  <a:lnTo>
                    <a:pt x="19050" y="33338"/>
                  </a:lnTo>
                  <a:lnTo>
                    <a:pt x="0" y="33338"/>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1" name="Freeform: Shape 60">
              <a:extLst>
                <a:ext uri="{FF2B5EF4-FFF2-40B4-BE49-F238E27FC236}">
                  <a16:creationId xmlns:a16="http://schemas.microsoft.com/office/drawing/2014/main" id="{29EE1C57-62D9-4DED-9A36-345285FDA732}"/>
                </a:ext>
              </a:extLst>
            </p:cNvPr>
            <p:cNvSpPr/>
            <p:nvPr/>
          </p:nvSpPr>
          <p:spPr>
            <a:xfrm>
              <a:off x="329328" y="5003814"/>
              <a:ext cx="19050" cy="133350"/>
            </a:xfrm>
            <a:custGeom>
              <a:avLst/>
              <a:gdLst>
                <a:gd name="connsiteX0" fmla="*/ 0 w 19050"/>
                <a:gd name="connsiteY0" fmla="*/ 0 h 133350"/>
                <a:gd name="connsiteX1" fmla="*/ 19050 w 19050"/>
                <a:gd name="connsiteY1" fmla="*/ 0 h 133350"/>
                <a:gd name="connsiteX2" fmla="*/ 19050 w 19050"/>
                <a:gd name="connsiteY2" fmla="*/ 133350 h 133350"/>
                <a:gd name="connsiteX3" fmla="*/ 0 w 19050"/>
                <a:gd name="connsiteY3" fmla="*/ 133350 h 133350"/>
              </a:gdLst>
              <a:ahLst/>
              <a:cxnLst>
                <a:cxn ang="0">
                  <a:pos x="connsiteX0" y="connsiteY0"/>
                </a:cxn>
                <a:cxn ang="0">
                  <a:pos x="connsiteX1" y="connsiteY1"/>
                </a:cxn>
                <a:cxn ang="0">
                  <a:pos x="connsiteX2" y="connsiteY2"/>
                </a:cxn>
                <a:cxn ang="0">
                  <a:pos x="connsiteX3" y="connsiteY3"/>
                </a:cxn>
              </a:cxnLst>
              <a:rect l="l" t="t" r="r" b="b"/>
              <a:pathLst>
                <a:path w="19050" h="133350">
                  <a:moveTo>
                    <a:pt x="0" y="0"/>
                  </a:moveTo>
                  <a:lnTo>
                    <a:pt x="19050" y="0"/>
                  </a:lnTo>
                  <a:lnTo>
                    <a:pt x="19050" y="133350"/>
                  </a:lnTo>
                  <a:lnTo>
                    <a:pt x="0" y="133350"/>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2" name="Freeform: Shape 61">
              <a:extLst>
                <a:ext uri="{FF2B5EF4-FFF2-40B4-BE49-F238E27FC236}">
                  <a16:creationId xmlns:a16="http://schemas.microsoft.com/office/drawing/2014/main" id="{C56F665C-0933-4B4C-A6DD-C4D51741790D}"/>
                </a:ext>
              </a:extLst>
            </p:cNvPr>
            <p:cNvSpPr/>
            <p:nvPr/>
          </p:nvSpPr>
          <p:spPr>
            <a:xfrm>
              <a:off x="424578" y="5115828"/>
              <a:ext cx="19050" cy="19050"/>
            </a:xfrm>
            <a:custGeom>
              <a:avLst/>
              <a:gdLst>
                <a:gd name="connsiteX0" fmla="*/ 0 w 19050"/>
                <a:gd name="connsiteY0" fmla="*/ 0 h 19050"/>
                <a:gd name="connsiteX1" fmla="*/ 19050 w 19050"/>
                <a:gd name="connsiteY1" fmla="*/ 0 h 19050"/>
                <a:gd name="connsiteX2" fmla="*/ 19050 w 19050"/>
                <a:gd name="connsiteY2" fmla="*/ 21336 h 19050"/>
                <a:gd name="connsiteX3" fmla="*/ 0 w 19050"/>
                <a:gd name="connsiteY3" fmla="*/ 21336 h 19050"/>
              </a:gdLst>
              <a:ahLst/>
              <a:cxnLst>
                <a:cxn ang="0">
                  <a:pos x="connsiteX0" y="connsiteY0"/>
                </a:cxn>
                <a:cxn ang="0">
                  <a:pos x="connsiteX1" y="connsiteY1"/>
                </a:cxn>
                <a:cxn ang="0">
                  <a:pos x="connsiteX2" y="connsiteY2"/>
                </a:cxn>
                <a:cxn ang="0">
                  <a:pos x="connsiteX3" y="connsiteY3"/>
                </a:cxn>
              </a:cxnLst>
              <a:rect l="l" t="t" r="r" b="b"/>
              <a:pathLst>
                <a:path w="19050" h="19050">
                  <a:moveTo>
                    <a:pt x="0" y="0"/>
                  </a:moveTo>
                  <a:lnTo>
                    <a:pt x="19050" y="0"/>
                  </a:lnTo>
                  <a:lnTo>
                    <a:pt x="19050" y="21336"/>
                  </a:lnTo>
                  <a:lnTo>
                    <a:pt x="0" y="21336"/>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3" name="Freeform: Shape 62">
              <a:extLst>
                <a:ext uri="{FF2B5EF4-FFF2-40B4-BE49-F238E27FC236}">
                  <a16:creationId xmlns:a16="http://schemas.microsoft.com/office/drawing/2014/main" id="{35119144-41AD-45E6-9163-B3A31056A38A}"/>
                </a:ext>
              </a:extLst>
            </p:cNvPr>
            <p:cNvSpPr/>
            <p:nvPr/>
          </p:nvSpPr>
          <p:spPr>
            <a:xfrm>
              <a:off x="424578" y="4913326"/>
              <a:ext cx="19050" cy="142875"/>
            </a:xfrm>
            <a:custGeom>
              <a:avLst/>
              <a:gdLst>
                <a:gd name="connsiteX0" fmla="*/ 0 w 19050"/>
                <a:gd name="connsiteY0" fmla="*/ 0 h 142875"/>
                <a:gd name="connsiteX1" fmla="*/ 19050 w 19050"/>
                <a:gd name="connsiteY1" fmla="*/ 0 h 142875"/>
                <a:gd name="connsiteX2" fmla="*/ 19050 w 19050"/>
                <a:gd name="connsiteY2" fmla="*/ 144209 h 142875"/>
                <a:gd name="connsiteX3" fmla="*/ 0 w 19050"/>
                <a:gd name="connsiteY3" fmla="*/ 144209 h 142875"/>
              </a:gdLst>
              <a:ahLst/>
              <a:cxnLst>
                <a:cxn ang="0">
                  <a:pos x="connsiteX0" y="connsiteY0"/>
                </a:cxn>
                <a:cxn ang="0">
                  <a:pos x="connsiteX1" y="connsiteY1"/>
                </a:cxn>
                <a:cxn ang="0">
                  <a:pos x="connsiteX2" y="connsiteY2"/>
                </a:cxn>
                <a:cxn ang="0">
                  <a:pos x="connsiteX3" y="connsiteY3"/>
                </a:cxn>
              </a:cxnLst>
              <a:rect l="l" t="t" r="r" b="b"/>
              <a:pathLst>
                <a:path w="19050" h="142875">
                  <a:moveTo>
                    <a:pt x="0" y="0"/>
                  </a:moveTo>
                  <a:lnTo>
                    <a:pt x="19050" y="0"/>
                  </a:lnTo>
                  <a:lnTo>
                    <a:pt x="19050" y="144209"/>
                  </a:lnTo>
                  <a:lnTo>
                    <a:pt x="0" y="144209"/>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4" name="Freeform: Shape 63">
              <a:extLst>
                <a:ext uri="{FF2B5EF4-FFF2-40B4-BE49-F238E27FC236}">
                  <a16:creationId xmlns:a16="http://schemas.microsoft.com/office/drawing/2014/main" id="{69BAB688-CB2A-480C-AFF5-10F2C71476AB}"/>
                </a:ext>
              </a:extLst>
            </p:cNvPr>
            <p:cNvSpPr/>
            <p:nvPr/>
          </p:nvSpPr>
          <p:spPr>
            <a:xfrm>
              <a:off x="519828" y="5058582"/>
              <a:ext cx="19050" cy="76200"/>
            </a:xfrm>
            <a:custGeom>
              <a:avLst/>
              <a:gdLst>
                <a:gd name="connsiteX0" fmla="*/ 0 w 19050"/>
                <a:gd name="connsiteY0" fmla="*/ 0 h 76200"/>
                <a:gd name="connsiteX1" fmla="*/ 19050 w 19050"/>
                <a:gd name="connsiteY1" fmla="*/ 0 h 76200"/>
                <a:gd name="connsiteX2" fmla="*/ 19050 w 19050"/>
                <a:gd name="connsiteY2" fmla="*/ 78581 h 76200"/>
                <a:gd name="connsiteX3" fmla="*/ 0 w 19050"/>
                <a:gd name="connsiteY3" fmla="*/ 78581 h 76200"/>
              </a:gdLst>
              <a:ahLst/>
              <a:cxnLst>
                <a:cxn ang="0">
                  <a:pos x="connsiteX0" y="connsiteY0"/>
                </a:cxn>
                <a:cxn ang="0">
                  <a:pos x="connsiteX1" y="connsiteY1"/>
                </a:cxn>
                <a:cxn ang="0">
                  <a:pos x="connsiteX2" y="connsiteY2"/>
                </a:cxn>
                <a:cxn ang="0">
                  <a:pos x="connsiteX3" y="connsiteY3"/>
                </a:cxn>
              </a:cxnLst>
              <a:rect l="l" t="t" r="r" b="b"/>
              <a:pathLst>
                <a:path w="19050" h="76200">
                  <a:moveTo>
                    <a:pt x="0" y="0"/>
                  </a:moveTo>
                  <a:lnTo>
                    <a:pt x="19050" y="0"/>
                  </a:lnTo>
                  <a:lnTo>
                    <a:pt x="19050" y="78581"/>
                  </a:lnTo>
                  <a:lnTo>
                    <a:pt x="0" y="78581"/>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5" name="Freeform: Shape 64">
              <a:extLst>
                <a:ext uri="{FF2B5EF4-FFF2-40B4-BE49-F238E27FC236}">
                  <a16:creationId xmlns:a16="http://schemas.microsoft.com/office/drawing/2014/main" id="{99B2C976-5992-4C66-A593-784486F825E9}"/>
                </a:ext>
              </a:extLst>
            </p:cNvPr>
            <p:cNvSpPr/>
            <p:nvPr/>
          </p:nvSpPr>
          <p:spPr>
            <a:xfrm>
              <a:off x="519828" y="4913326"/>
              <a:ext cx="19050" cy="85725"/>
            </a:xfrm>
            <a:custGeom>
              <a:avLst/>
              <a:gdLst>
                <a:gd name="connsiteX0" fmla="*/ 0 w 19050"/>
                <a:gd name="connsiteY0" fmla="*/ 0 h 85725"/>
                <a:gd name="connsiteX1" fmla="*/ 19050 w 19050"/>
                <a:gd name="connsiteY1" fmla="*/ 0 h 85725"/>
                <a:gd name="connsiteX2" fmla="*/ 19050 w 19050"/>
                <a:gd name="connsiteY2" fmla="*/ 86487 h 85725"/>
                <a:gd name="connsiteX3" fmla="*/ 0 w 19050"/>
                <a:gd name="connsiteY3" fmla="*/ 86487 h 85725"/>
              </a:gdLst>
              <a:ahLst/>
              <a:cxnLst>
                <a:cxn ang="0">
                  <a:pos x="connsiteX0" y="connsiteY0"/>
                </a:cxn>
                <a:cxn ang="0">
                  <a:pos x="connsiteX1" y="connsiteY1"/>
                </a:cxn>
                <a:cxn ang="0">
                  <a:pos x="connsiteX2" y="connsiteY2"/>
                </a:cxn>
                <a:cxn ang="0">
                  <a:pos x="connsiteX3" y="connsiteY3"/>
                </a:cxn>
              </a:cxnLst>
              <a:rect l="l" t="t" r="r" b="b"/>
              <a:pathLst>
                <a:path w="19050" h="85725">
                  <a:moveTo>
                    <a:pt x="0" y="0"/>
                  </a:moveTo>
                  <a:lnTo>
                    <a:pt x="19050" y="0"/>
                  </a:lnTo>
                  <a:lnTo>
                    <a:pt x="19050" y="86487"/>
                  </a:lnTo>
                  <a:lnTo>
                    <a:pt x="0" y="86487"/>
                  </a:ln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6" name="Freeform: Shape 65">
              <a:extLst>
                <a:ext uri="{FF2B5EF4-FFF2-40B4-BE49-F238E27FC236}">
                  <a16:creationId xmlns:a16="http://schemas.microsoft.com/office/drawing/2014/main" id="{7F2FBE2F-0457-4E8F-AA61-92969BF416B5}"/>
                </a:ext>
              </a:extLst>
            </p:cNvPr>
            <p:cNvSpPr/>
            <p:nvPr/>
          </p:nvSpPr>
          <p:spPr>
            <a:xfrm>
              <a:off x="310278" y="4946664"/>
              <a:ext cx="57150" cy="38100"/>
            </a:xfrm>
            <a:custGeom>
              <a:avLst/>
              <a:gdLst>
                <a:gd name="connsiteX0" fmla="*/ 19050 w 57150"/>
                <a:gd name="connsiteY0" fmla="*/ 0 h 38100"/>
                <a:gd name="connsiteX1" fmla="*/ 0 w 57150"/>
                <a:gd name="connsiteY1" fmla="*/ 0 h 38100"/>
                <a:gd name="connsiteX2" fmla="*/ 0 w 57150"/>
                <a:gd name="connsiteY2" fmla="*/ 38100 h 38100"/>
                <a:gd name="connsiteX3" fmla="*/ 19050 w 57150"/>
                <a:gd name="connsiteY3" fmla="*/ 38100 h 38100"/>
                <a:gd name="connsiteX4" fmla="*/ 38100 w 57150"/>
                <a:gd name="connsiteY4" fmla="*/ 38100 h 38100"/>
                <a:gd name="connsiteX5" fmla="*/ 57150 w 57150"/>
                <a:gd name="connsiteY5" fmla="*/ 38100 h 38100"/>
                <a:gd name="connsiteX6" fmla="*/ 57150 w 57150"/>
                <a:gd name="connsiteY6" fmla="*/ 0 h 38100"/>
                <a:gd name="connsiteX7" fmla="*/ 38100 w 57150"/>
                <a:gd name="connsiteY7"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38100">
                  <a:moveTo>
                    <a:pt x="19050" y="0"/>
                  </a:moveTo>
                  <a:lnTo>
                    <a:pt x="0" y="0"/>
                  </a:lnTo>
                  <a:lnTo>
                    <a:pt x="0" y="38100"/>
                  </a:lnTo>
                  <a:lnTo>
                    <a:pt x="19050" y="38100"/>
                  </a:lnTo>
                  <a:lnTo>
                    <a:pt x="38100" y="38100"/>
                  </a:lnTo>
                  <a:lnTo>
                    <a:pt x="57150" y="38100"/>
                  </a:lnTo>
                  <a:lnTo>
                    <a:pt x="57150" y="0"/>
                  </a:lnTo>
                  <a:lnTo>
                    <a:pt x="38100"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7" name="Freeform: Shape 66">
              <a:extLst>
                <a:ext uri="{FF2B5EF4-FFF2-40B4-BE49-F238E27FC236}">
                  <a16:creationId xmlns:a16="http://schemas.microsoft.com/office/drawing/2014/main" id="{0C99C166-CABB-47E0-B68B-077AFFFD5433}"/>
                </a:ext>
              </a:extLst>
            </p:cNvPr>
            <p:cNvSpPr/>
            <p:nvPr/>
          </p:nvSpPr>
          <p:spPr>
            <a:xfrm>
              <a:off x="405623" y="5057535"/>
              <a:ext cx="57150" cy="28575"/>
            </a:xfrm>
            <a:custGeom>
              <a:avLst/>
              <a:gdLst>
                <a:gd name="connsiteX0" fmla="*/ 18955 w 57150"/>
                <a:gd name="connsiteY0" fmla="*/ 0 h 28575"/>
                <a:gd name="connsiteX1" fmla="*/ 0 w 57150"/>
                <a:gd name="connsiteY1" fmla="*/ 0 h 28575"/>
                <a:gd name="connsiteX2" fmla="*/ 0 w 57150"/>
                <a:gd name="connsiteY2" fmla="*/ 38100 h 28575"/>
                <a:gd name="connsiteX3" fmla="*/ 18955 w 57150"/>
                <a:gd name="connsiteY3" fmla="*/ 38100 h 28575"/>
                <a:gd name="connsiteX4" fmla="*/ 38005 w 57150"/>
                <a:gd name="connsiteY4" fmla="*/ 38100 h 28575"/>
                <a:gd name="connsiteX5" fmla="*/ 57150 w 57150"/>
                <a:gd name="connsiteY5" fmla="*/ 38100 h 28575"/>
                <a:gd name="connsiteX6" fmla="*/ 57150 w 57150"/>
                <a:gd name="connsiteY6" fmla="*/ 0 h 28575"/>
                <a:gd name="connsiteX7" fmla="*/ 38005 w 57150"/>
                <a:gd name="connsiteY7"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28575">
                  <a:moveTo>
                    <a:pt x="18955" y="0"/>
                  </a:moveTo>
                  <a:lnTo>
                    <a:pt x="0" y="0"/>
                  </a:lnTo>
                  <a:lnTo>
                    <a:pt x="0" y="38100"/>
                  </a:lnTo>
                  <a:lnTo>
                    <a:pt x="18955" y="38100"/>
                  </a:lnTo>
                  <a:lnTo>
                    <a:pt x="38005" y="38100"/>
                  </a:lnTo>
                  <a:lnTo>
                    <a:pt x="57150" y="38100"/>
                  </a:lnTo>
                  <a:lnTo>
                    <a:pt x="57150" y="0"/>
                  </a:lnTo>
                  <a:lnTo>
                    <a:pt x="38005"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68" name="Freeform: Shape 67">
              <a:extLst>
                <a:ext uri="{FF2B5EF4-FFF2-40B4-BE49-F238E27FC236}">
                  <a16:creationId xmlns:a16="http://schemas.microsoft.com/office/drawing/2014/main" id="{CA15BA7E-4CFF-4091-AB01-CB1A14A0F7F6}"/>
                </a:ext>
              </a:extLst>
            </p:cNvPr>
            <p:cNvSpPr/>
            <p:nvPr/>
          </p:nvSpPr>
          <p:spPr>
            <a:xfrm>
              <a:off x="500873" y="4999813"/>
              <a:ext cx="57150" cy="38100"/>
            </a:xfrm>
            <a:custGeom>
              <a:avLst/>
              <a:gdLst>
                <a:gd name="connsiteX0" fmla="*/ 38005 w 57150"/>
                <a:gd name="connsiteY0" fmla="*/ 0 h 38100"/>
                <a:gd name="connsiteX1" fmla="*/ 18955 w 57150"/>
                <a:gd name="connsiteY1" fmla="*/ 0 h 38100"/>
                <a:gd name="connsiteX2" fmla="*/ 0 w 57150"/>
                <a:gd name="connsiteY2" fmla="*/ 0 h 38100"/>
                <a:gd name="connsiteX3" fmla="*/ 0 w 57150"/>
                <a:gd name="connsiteY3" fmla="*/ 38100 h 38100"/>
                <a:gd name="connsiteX4" fmla="*/ 18955 w 57150"/>
                <a:gd name="connsiteY4" fmla="*/ 38100 h 38100"/>
                <a:gd name="connsiteX5" fmla="*/ 38005 w 57150"/>
                <a:gd name="connsiteY5" fmla="*/ 38100 h 38100"/>
                <a:gd name="connsiteX6" fmla="*/ 57150 w 57150"/>
                <a:gd name="connsiteY6" fmla="*/ 38100 h 38100"/>
                <a:gd name="connsiteX7" fmla="*/ 57150 w 57150"/>
                <a:gd name="connsiteY7"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38100">
                  <a:moveTo>
                    <a:pt x="38005" y="0"/>
                  </a:moveTo>
                  <a:lnTo>
                    <a:pt x="18955" y="0"/>
                  </a:lnTo>
                  <a:lnTo>
                    <a:pt x="0" y="0"/>
                  </a:lnTo>
                  <a:lnTo>
                    <a:pt x="0" y="38100"/>
                  </a:lnTo>
                  <a:lnTo>
                    <a:pt x="18955" y="38100"/>
                  </a:lnTo>
                  <a:lnTo>
                    <a:pt x="38005" y="38100"/>
                  </a:lnTo>
                  <a:lnTo>
                    <a:pt x="57150" y="38100"/>
                  </a:lnTo>
                  <a:lnTo>
                    <a:pt x="57150" y="0"/>
                  </a:ln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
        <p:nvSpPr>
          <p:cNvPr id="69" name="Rectangle 8">
            <a:extLst>
              <a:ext uri="{FF2B5EF4-FFF2-40B4-BE49-F238E27FC236}">
                <a16:creationId xmlns:a16="http://schemas.microsoft.com/office/drawing/2014/main" id="{FAF57FCF-790F-4622-A6BA-9882360369F3}"/>
              </a:ext>
            </a:extLst>
          </p:cNvPr>
          <p:cNvSpPr/>
          <p:nvPr userDrawn="1"/>
        </p:nvSpPr>
        <p:spPr bwMode="auto">
          <a:xfrm>
            <a:off x="1004604" y="5684390"/>
            <a:ext cx="2468880" cy="36576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D0D0D"/>
                </a:solidFill>
                <a:effectLst/>
                <a:uLnTx/>
                <a:uFillTx/>
                <a:latin typeface="Segoe UI"/>
                <a:ea typeface="+mn-ea"/>
                <a:cs typeface="Segoe UI" pitchFamily="34" charset="0"/>
              </a:rPr>
              <a:t>Connectivity</a:t>
            </a:r>
          </a:p>
        </p:txBody>
      </p:sp>
      <p:grpSp>
        <p:nvGrpSpPr>
          <p:cNvPr id="70" name="Group 69">
            <a:extLst>
              <a:ext uri="{FF2B5EF4-FFF2-40B4-BE49-F238E27FC236}">
                <a16:creationId xmlns:a16="http://schemas.microsoft.com/office/drawing/2014/main" id="{3DCD0D78-F2CF-44F5-B256-ABA6092DA06E}"/>
              </a:ext>
            </a:extLst>
          </p:cNvPr>
          <p:cNvGrpSpPr/>
          <p:nvPr userDrawn="1"/>
        </p:nvGrpSpPr>
        <p:grpSpPr>
          <a:xfrm>
            <a:off x="605088" y="5747065"/>
            <a:ext cx="239649" cy="240411"/>
            <a:chOff x="315041" y="5748490"/>
            <a:chExt cx="239649" cy="240411"/>
          </a:xfrm>
        </p:grpSpPr>
        <p:sp>
          <p:nvSpPr>
            <p:cNvPr id="71" name="Freeform: Shape 70">
              <a:extLst>
                <a:ext uri="{FF2B5EF4-FFF2-40B4-BE49-F238E27FC236}">
                  <a16:creationId xmlns:a16="http://schemas.microsoft.com/office/drawing/2014/main" id="{41E45D6A-2AF9-4C4D-BEF0-D32C97498DBC}"/>
                </a:ext>
              </a:extLst>
            </p:cNvPr>
            <p:cNvSpPr/>
            <p:nvPr/>
          </p:nvSpPr>
          <p:spPr>
            <a:xfrm>
              <a:off x="398956" y="5880125"/>
              <a:ext cx="66675" cy="47625"/>
            </a:xfrm>
            <a:custGeom>
              <a:avLst/>
              <a:gdLst>
                <a:gd name="connsiteX0" fmla="*/ 7048 w 66675"/>
                <a:gd name="connsiteY0" fmla="*/ 7525 h 47625"/>
                <a:gd name="connsiteX1" fmla="*/ 5810 w 66675"/>
                <a:gd name="connsiteY1" fmla="*/ 9430 h 47625"/>
                <a:gd name="connsiteX2" fmla="*/ 0 w 66675"/>
                <a:gd name="connsiteY2" fmla="*/ 16193 h 47625"/>
                <a:gd name="connsiteX3" fmla="*/ 64389 w 66675"/>
                <a:gd name="connsiteY3" fmla="*/ 52007 h 47625"/>
                <a:gd name="connsiteX4" fmla="*/ 65151 w 66675"/>
                <a:gd name="connsiteY4" fmla="*/ 49625 h 47625"/>
                <a:gd name="connsiteX5" fmla="*/ 69342 w 66675"/>
                <a:gd name="connsiteY5" fmla="*/ 40100 h 47625"/>
                <a:gd name="connsiteX6" fmla="*/ 73438 w 66675"/>
                <a:gd name="connsiteY6" fmla="*/ 34671 h 47625"/>
                <a:gd name="connsiteX7" fmla="*/ 11049 w 66675"/>
                <a:gd name="connsiteY7" fmla="*/ 0 h 47625"/>
                <a:gd name="connsiteX8" fmla="*/ 7048 w 66675"/>
                <a:gd name="connsiteY8" fmla="*/ 7525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47625">
                  <a:moveTo>
                    <a:pt x="7048" y="7525"/>
                  </a:moveTo>
                  <a:cubicBezTo>
                    <a:pt x="6667" y="8192"/>
                    <a:pt x="6286" y="8763"/>
                    <a:pt x="5810" y="9430"/>
                  </a:cubicBezTo>
                  <a:cubicBezTo>
                    <a:pt x="2667" y="13811"/>
                    <a:pt x="0" y="16193"/>
                    <a:pt x="0" y="16193"/>
                  </a:cubicBezTo>
                  <a:lnTo>
                    <a:pt x="64389" y="52007"/>
                  </a:lnTo>
                  <a:cubicBezTo>
                    <a:pt x="64579" y="51149"/>
                    <a:pt x="64865" y="50387"/>
                    <a:pt x="65151" y="49625"/>
                  </a:cubicBezTo>
                  <a:cubicBezTo>
                    <a:pt x="66008" y="45720"/>
                    <a:pt x="67723" y="42482"/>
                    <a:pt x="69342" y="40100"/>
                  </a:cubicBezTo>
                  <a:cubicBezTo>
                    <a:pt x="70580" y="38195"/>
                    <a:pt x="71914" y="36385"/>
                    <a:pt x="73438" y="34671"/>
                  </a:cubicBezTo>
                  <a:lnTo>
                    <a:pt x="11049" y="0"/>
                  </a:lnTo>
                  <a:cubicBezTo>
                    <a:pt x="9811" y="2953"/>
                    <a:pt x="8382" y="5429"/>
                    <a:pt x="7048" y="7525"/>
                  </a:cubicBez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2" name="Freeform: Shape 71">
              <a:extLst>
                <a:ext uri="{FF2B5EF4-FFF2-40B4-BE49-F238E27FC236}">
                  <a16:creationId xmlns:a16="http://schemas.microsoft.com/office/drawing/2014/main" id="{CCFBAB1D-9DD8-44EE-941F-2C4E4442A064}"/>
                </a:ext>
              </a:extLst>
            </p:cNvPr>
            <p:cNvSpPr/>
            <p:nvPr/>
          </p:nvSpPr>
          <p:spPr>
            <a:xfrm>
              <a:off x="400099" y="5805450"/>
              <a:ext cx="66675" cy="47625"/>
            </a:xfrm>
            <a:custGeom>
              <a:avLst/>
              <a:gdLst>
                <a:gd name="connsiteX0" fmla="*/ 10287 w 66675"/>
                <a:gd name="connsiteY0" fmla="*/ 51149 h 47625"/>
                <a:gd name="connsiteX1" fmla="*/ 70866 w 66675"/>
                <a:gd name="connsiteY1" fmla="*/ 17717 h 47625"/>
                <a:gd name="connsiteX2" fmla="*/ 62579 w 66675"/>
                <a:gd name="connsiteY2" fmla="*/ 0 h 47625"/>
                <a:gd name="connsiteX3" fmla="*/ 0 w 66675"/>
                <a:gd name="connsiteY3" fmla="*/ 34576 h 47625"/>
                <a:gd name="connsiteX4" fmla="*/ 9144 w 66675"/>
                <a:gd name="connsiteY4" fmla="*/ 48292 h 47625"/>
                <a:gd name="connsiteX5" fmla="*/ 10287 w 66675"/>
                <a:gd name="connsiteY5" fmla="*/ 5114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 h="47625">
                  <a:moveTo>
                    <a:pt x="10287" y="51149"/>
                  </a:moveTo>
                  <a:lnTo>
                    <a:pt x="70866" y="17717"/>
                  </a:lnTo>
                  <a:cubicBezTo>
                    <a:pt x="66675" y="12668"/>
                    <a:pt x="63722" y="6667"/>
                    <a:pt x="62579" y="0"/>
                  </a:cubicBezTo>
                  <a:lnTo>
                    <a:pt x="0" y="34576"/>
                  </a:lnTo>
                  <a:cubicBezTo>
                    <a:pt x="4001" y="38386"/>
                    <a:pt x="7144" y="43053"/>
                    <a:pt x="9144" y="48292"/>
                  </a:cubicBezTo>
                  <a:cubicBezTo>
                    <a:pt x="9525" y="49244"/>
                    <a:pt x="10001" y="50197"/>
                    <a:pt x="10287" y="51149"/>
                  </a:cubicBezTo>
                  <a:close/>
                </a:path>
              </a:pathLst>
            </a:custGeom>
            <a:solidFill>
              <a:srgbClr val="C2C2C2">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3" name="Freeform: Shape 72">
              <a:extLst>
                <a:ext uri="{FF2B5EF4-FFF2-40B4-BE49-F238E27FC236}">
                  <a16:creationId xmlns:a16="http://schemas.microsoft.com/office/drawing/2014/main" id="{0765676B-4A23-406F-A8F2-7EB87E50165D}"/>
                </a:ext>
              </a:extLst>
            </p:cNvPr>
            <p:cNvSpPr/>
            <p:nvPr/>
          </p:nvSpPr>
          <p:spPr>
            <a:xfrm>
              <a:off x="315041" y="5829357"/>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105" y="17050"/>
                    <a:pt x="59055"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4" name="Freeform: Shape 73">
              <a:extLst>
                <a:ext uri="{FF2B5EF4-FFF2-40B4-BE49-F238E27FC236}">
                  <a16:creationId xmlns:a16="http://schemas.microsoft.com/office/drawing/2014/main" id="{0855A174-A3A9-4681-9F15-0E17E6B44C21}"/>
                </a:ext>
              </a:extLst>
            </p:cNvPr>
            <p:cNvSpPr/>
            <p:nvPr/>
          </p:nvSpPr>
          <p:spPr>
            <a:xfrm>
              <a:off x="478490" y="5748490"/>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200" y="17050"/>
                    <a:pt x="59150"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sp>
          <p:nvSpPr>
            <p:cNvPr id="75" name="Freeform: Shape 74">
              <a:extLst>
                <a:ext uri="{FF2B5EF4-FFF2-40B4-BE49-F238E27FC236}">
                  <a16:creationId xmlns:a16="http://schemas.microsoft.com/office/drawing/2014/main" id="{C9AABA57-40A7-4995-9019-8D076A883F91}"/>
                </a:ext>
              </a:extLst>
            </p:cNvPr>
            <p:cNvSpPr/>
            <p:nvPr/>
          </p:nvSpPr>
          <p:spPr>
            <a:xfrm>
              <a:off x="478490" y="5912701"/>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38100" y="0"/>
                  </a:moveTo>
                  <a:cubicBezTo>
                    <a:pt x="17050" y="0"/>
                    <a:pt x="0" y="17050"/>
                    <a:pt x="0" y="38100"/>
                  </a:cubicBezTo>
                  <a:cubicBezTo>
                    <a:pt x="0" y="59150"/>
                    <a:pt x="17050" y="76200"/>
                    <a:pt x="38100" y="76200"/>
                  </a:cubicBezTo>
                  <a:cubicBezTo>
                    <a:pt x="59150" y="76200"/>
                    <a:pt x="76200" y="59150"/>
                    <a:pt x="76200" y="38100"/>
                  </a:cubicBezTo>
                  <a:cubicBezTo>
                    <a:pt x="76200" y="17050"/>
                    <a:pt x="59150" y="0"/>
                    <a:pt x="38100" y="0"/>
                  </a:cubicBezTo>
                  <a:close/>
                </a:path>
              </a:pathLst>
            </a:custGeom>
            <a:solidFill>
              <a:srgbClr val="0078D4">
                <a:alpha val="50000"/>
              </a:srgb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D0D0D"/>
                </a:solidFill>
                <a:effectLst/>
                <a:uLnTx/>
                <a:uFillTx/>
                <a:latin typeface="Segoe UI"/>
                <a:ea typeface="+mn-ea"/>
                <a:cs typeface="+mn-cs"/>
              </a:endParaRPr>
            </a:p>
          </p:txBody>
        </p:sp>
      </p:grpSp>
    </p:spTree>
    <p:extLst>
      <p:ext uri="{BB962C8B-B14F-4D97-AF65-F5344CB8AC3E}">
        <p14:creationId xmlns:p14="http://schemas.microsoft.com/office/powerpoint/2010/main" val="419650277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720">
          <p15:clr>
            <a:srgbClr val="5ACBF0"/>
          </p15:clr>
        </p15:guide>
        <p15:guide id="30" orient="horz" pos="288">
          <p15:clr>
            <a:srgbClr val="5ACBF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Data scop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4B4709-356A-45DE-B0C5-D65B4D81D0CD}"/>
              </a:ext>
            </a:extLst>
          </p:cNvPr>
          <p:cNvSpPr/>
          <p:nvPr userDrawn="1"/>
        </p:nvSpPr>
        <p:spPr bwMode="auto">
          <a:xfrm flipH="1">
            <a:off x="0" y="0"/>
            <a:ext cx="4356100" cy="685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1">
            <a:extLst>
              <a:ext uri="{FF2B5EF4-FFF2-40B4-BE49-F238E27FC236}">
                <a16:creationId xmlns:a16="http://schemas.microsoft.com/office/drawing/2014/main" id="{BECB7182-BBC0-4EC4-877B-E132897440D8}"/>
              </a:ext>
            </a:extLst>
          </p:cNvPr>
          <p:cNvSpPr>
            <a:spLocks noGrp="1"/>
          </p:cNvSpPr>
          <p:nvPr>
            <p:ph type="title" hasCustomPrompt="1"/>
          </p:nvPr>
        </p:nvSpPr>
        <p:spPr>
          <a:xfrm>
            <a:off x="273304" y="585788"/>
            <a:ext cx="3792284" cy="553998"/>
          </a:xfrm>
        </p:spPr>
        <p:txBody>
          <a:bodyPr/>
          <a:lstStyle>
            <a:lvl1pPr>
              <a:defRPr sz="3600"/>
            </a:lvl1pPr>
          </a:lstStyle>
          <a:p>
            <a:r>
              <a:rPr lang="en-US"/>
              <a:t>Enter title here</a:t>
            </a:r>
          </a:p>
        </p:txBody>
      </p:sp>
      <p:sp>
        <p:nvSpPr>
          <p:cNvPr id="4" name="Text Placeholder 17">
            <a:extLst>
              <a:ext uri="{FF2B5EF4-FFF2-40B4-BE49-F238E27FC236}">
                <a16:creationId xmlns:a16="http://schemas.microsoft.com/office/drawing/2014/main" id="{C55EEE30-C4A0-4C30-852C-C838BB096709}"/>
              </a:ext>
            </a:extLst>
          </p:cNvPr>
          <p:cNvSpPr>
            <a:spLocks noGrp="1"/>
          </p:cNvSpPr>
          <p:nvPr>
            <p:ph type="body" sz="quarter" idx="11" hasCustomPrompt="1"/>
          </p:nvPr>
        </p:nvSpPr>
        <p:spPr>
          <a:xfrm>
            <a:off x="273304" y="2017713"/>
            <a:ext cx="2857500" cy="246221"/>
          </a:xfrm>
        </p:spPr>
        <p:txBody>
          <a:bodyPr/>
          <a:lstStyle>
            <a:lvl1pPr>
              <a:spcBef>
                <a:spcPts val="0"/>
              </a:spcBef>
              <a:spcAft>
                <a:spcPts val="0"/>
              </a:spcAft>
              <a:defRPr>
                <a:solidFill>
                  <a:schemeClr val="tx1"/>
                </a:solidFill>
                <a:latin typeface="+mj-lt"/>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[Lorem Ipsum]</a:t>
            </a:r>
          </a:p>
        </p:txBody>
      </p:sp>
    </p:spTree>
    <p:extLst>
      <p:ext uri="{BB962C8B-B14F-4D97-AF65-F5344CB8AC3E}">
        <p14:creationId xmlns:p14="http://schemas.microsoft.com/office/powerpoint/2010/main" val="117500144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Analysis Detai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0B0F304-640F-4E4A-84B6-CA253DEF0522}"/>
              </a:ext>
            </a:extLst>
          </p:cNvPr>
          <p:cNvSpPr/>
          <p:nvPr userDrawn="1"/>
        </p:nvSpPr>
        <p:spPr bwMode="auto">
          <a:xfrm flipH="1">
            <a:off x="8621710" y="1436688"/>
            <a:ext cx="3570290" cy="542131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78D7">
                  <a:lumMod val="20000"/>
                  <a:lumOff val="80000"/>
                </a:srgbClr>
              </a:solidFill>
              <a:effectLst/>
              <a:uLnTx/>
              <a:uFillTx/>
              <a:latin typeface="Segoe UI"/>
              <a:ea typeface="Segoe UI" pitchFamily="34" charset="0"/>
              <a:cs typeface="Segoe UI" pitchFamily="34" charset="0"/>
            </a:endParaRPr>
          </a:p>
        </p:txBody>
      </p:sp>
      <p:sp>
        <p:nvSpPr>
          <p:cNvPr id="3" name="Text Placeholder 15">
            <a:extLst>
              <a:ext uri="{FF2B5EF4-FFF2-40B4-BE49-F238E27FC236}">
                <a16:creationId xmlns:a16="http://schemas.microsoft.com/office/drawing/2014/main" id="{D7A41120-3F9C-4C6E-A147-D7624072E699}"/>
              </a:ext>
            </a:extLst>
          </p:cNvPr>
          <p:cNvSpPr>
            <a:spLocks noGrp="1"/>
          </p:cNvSpPr>
          <p:nvPr>
            <p:ph type="body" sz="quarter" idx="11" hasCustomPrompt="1"/>
          </p:nvPr>
        </p:nvSpPr>
        <p:spPr>
          <a:xfrm flipH="1">
            <a:off x="8621711" y="1436688"/>
            <a:ext cx="3570288" cy="505982"/>
          </a:xfrm>
          <a:prstGeom prst="rect">
            <a:avLst/>
          </a:prstGeom>
          <a:solidFill>
            <a:schemeClr val="tx2"/>
          </a:solidFill>
        </p:spPr>
        <p:txBody>
          <a:bodyPr lIns="182880" anchor="ctr" anchorCtr="0">
            <a:noAutofit/>
          </a:bodyPr>
          <a:lstStyle>
            <a:lvl1pPr marL="0" indent="0" algn="l">
              <a:buNone/>
              <a:defRPr sz="2000">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7" name="Slide Number Placeholder 4">
            <a:extLst>
              <a:ext uri="{FF2B5EF4-FFF2-40B4-BE49-F238E27FC236}">
                <a16:creationId xmlns:a16="http://schemas.microsoft.com/office/drawing/2014/main" id="{5F0BB296-62A1-448F-B041-1174FED9386B}"/>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8" name="Text Placeholder 5">
            <a:extLst>
              <a:ext uri="{FF2B5EF4-FFF2-40B4-BE49-F238E27FC236}">
                <a16:creationId xmlns:a16="http://schemas.microsoft.com/office/drawing/2014/main" id="{C2004705-DAD3-4D3D-AC47-E0A5A269E9B8}"/>
              </a:ext>
            </a:extLst>
          </p:cNvPr>
          <p:cNvSpPr>
            <a:spLocks noGrp="1"/>
          </p:cNvSpPr>
          <p:nvPr>
            <p:ph type="body" sz="quarter" idx="16" hasCustomPrompt="1"/>
          </p:nvPr>
        </p:nvSpPr>
        <p:spPr>
          <a:xfrm>
            <a:off x="8621711" y="1942669"/>
            <a:ext cx="3570287" cy="4915329"/>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10" name="Text Placeholder 3">
            <a:extLst>
              <a:ext uri="{FF2B5EF4-FFF2-40B4-BE49-F238E27FC236}">
                <a16:creationId xmlns:a16="http://schemas.microsoft.com/office/drawing/2014/main" id="{C9D38EDC-5E42-46FB-AFA6-2A49E77D2217}"/>
              </a:ext>
            </a:extLst>
          </p:cNvPr>
          <p:cNvSpPr>
            <a:spLocks noGrp="1"/>
          </p:cNvSpPr>
          <p:nvPr>
            <p:ph type="body" sz="quarter" idx="15" hasCustomPrompt="1"/>
          </p:nvPr>
        </p:nvSpPr>
        <p:spPr>
          <a:xfrm>
            <a:off x="588262" y="1436688"/>
            <a:ext cx="7993467" cy="372477"/>
          </a:xfrm>
        </p:spPr>
        <p:txBody>
          <a:bodyPr anchor="ctr">
            <a:noAutofit/>
          </a:bodyPr>
          <a:lstStyle>
            <a:lvl1pPr marL="0" indent="0">
              <a:buNone/>
              <a:defRPr sz="16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11" name="Text Placeholder 3">
            <a:extLst>
              <a:ext uri="{FF2B5EF4-FFF2-40B4-BE49-F238E27FC236}">
                <a16:creationId xmlns:a16="http://schemas.microsoft.com/office/drawing/2014/main" id="{04467A66-96FE-42C9-A762-616A31996FF1}"/>
              </a:ext>
            </a:extLst>
          </p:cNvPr>
          <p:cNvSpPr>
            <a:spLocks noGrp="1"/>
          </p:cNvSpPr>
          <p:nvPr>
            <p:ph type="body" sz="quarter" idx="18" hasCustomPrompt="1"/>
          </p:nvPr>
        </p:nvSpPr>
        <p:spPr>
          <a:xfrm>
            <a:off x="588262" y="1772852"/>
            <a:ext cx="7993467" cy="339636"/>
          </a:xfrm>
        </p:spPr>
        <p:txBody>
          <a:bodyPr anchor="ctr">
            <a:noAutofit/>
          </a:bodyPr>
          <a:lstStyle>
            <a:lvl1pPr marL="0" indent="0">
              <a:buNone/>
              <a:defRPr sz="1400" i="1"/>
            </a:lvl1pPr>
          </a:lstStyle>
          <a:p>
            <a:pPr lvl="0"/>
            <a:r>
              <a:rPr lang="en-US"/>
              <a:t>[Data Visualization Subhead]</a:t>
            </a:r>
          </a:p>
        </p:txBody>
      </p:sp>
      <p:sp>
        <p:nvSpPr>
          <p:cNvPr id="12" name="Title 7">
            <a:extLst>
              <a:ext uri="{FF2B5EF4-FFF2-40B4-BE49-F238E27FC236}">
                <a16:creationId xmlns:a16="http://schemas.microsoft.com/office/drawing/2014/main" id="{7A0F6A03-2AF4-43A6-B70D-57343530A504}"/>
              </a:ext>
            </a:extLst>
          </p:cNvPr>
          <p:cNvSpPr>
            <a:spLocks noGrp="1"/>
          </p:cNvSpPr>
          <p:nvPr>
            <p:ph type="title"/>
          </p:nvPr>
        </p:nvSpPr>
        <p:spPr>
          <a:xfrm>
            <a:off x="588263" y="457200"/>
            <a:ext cx="11018520" cy="553998"/>
          </a:xfrm>
        </p:spPr>
        <p:txBody>
          <a:bodyPr/>
          <a:lstStyle/>
          <a:p>
            <a:r>
              <a:rPr lang="en-US"/>
              <a:t>Click to edit Master title style</a:t>
            </a:r>
          </a:p>
        </p:txBody>
      </p:sp>
      <p:grpSp>
        <p:nvGrpSpPr>
          <p:cNvPr id="14" name="Group 13">
            <a:extLst>
              <a:ext uri="{FF2B5EF4-FFF2-40B4-BE49-F238E27FC236}">
                <a16:creationId xmlns:a16="http://schemas.microsoft.com/office/drawing/2014/main" id="{ED512F4B-6628-4F8B-BB53-BA85CF3324EB}"/>
              </a:ext>
            </a:extLst>
          </p:cNvPr>
          <p:cNvGrpSpPr/>
          <p:nvPr userDrawn="1"/>
        </p:nvGrpSpPr>
        <p:grpSpPr>
          <a:xfrm>
            <a:off x="10953750" y="145114"/>
            <a:ext cx="152120" cy="152120"/>
            <a:chOff x="450031" y="2262385"/>
            <a:chExt cx="230819" cy="230819"/>
          </a:xfrm>
          <a:solidFill>
            <a:schemeClr val="bg1"/>
          </a:solidFill>
        </p:grpSpPr>
        <p:sp>
          <p:nvSpPr>
            <p:cNvPr id="15" name="Freeform: Shape 14">
              <a:extLst>
                <a:ext uri="{FF2B5EF4-FFF2-40B4-BE49-F238E27FC236}">
                  <a16:creationId xmlns:a16="http://schemas.microsoft.com/office/drawing/2014/main" id="{A4BF559D-3AC1-4A58-A120-0CDA0BAC9D9D}"/>
                </a:ext>
              </a:extLst>
            </p:cNvPr>
            <p:cNvSpPr/>
            <p:nvPr/>
          </p:nvSpPr>
          <p:spPr>
            <a:xfrm>
              <a:off x="450031" y="2262385"/>
              <a:ext cx="230819" cy="230819"/>
            </a:xfrm>
            <a:custGeom>
              <a:avLst/>
              <a:gdLst>
                <a:gd name="connsiteX0" fmla="*/ 20366 w 230818"/>
                <a:gd name="connsiteY0" fmla="*/ 0 h 230818"/>
                <a:gd name="connsiteX1" fmla="*/ 0 w 230818"/>
                <a:gd name="connsiteY1" fmla="*/ 0 h 230818"/>
                <a:gd name="connsiteX2" fmla="*/ 0 w 230818"/>
                <a:gd name="connsiteY2" fmla="*/ 230819 h 230818"/>
                <a:gd name="connsiteX3" fmla="*/ 230819 w 230818"/>
                <a:gd name="connsiteY3" fmla="*/ 230819 h 230818"/>
                <a:gd name="connsiteX4" fmla="*/ 230819 w 230818"/>
                <a:gd name="connsiteY4" fmla="*/ 210453 h 230818"/>
                <a:gd name="connsiteX5" fmla="*/ 20366 w 230818"/>
                <a:gd name="connsiteY5" fmla="*/ 210453 h 230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818" h="230818">
                  <a:moveTo>
                    <a:pt x="20366" y="0"/>
                  </a:moveTo>
                  <a:lnTo>
                    <a:pt x="0" y="0"/>
                  </a:lnTo>
                  <a:lnTo>
                    <a:pt x="0" y="230819"/>
                  </a:lnTo>
                  <a:lnTo>
                    <a:pt x="230819" y="230819"/>
                  </a:lnTo>
                  <a:lnTo>
                    <a:pt x="230819" y="210453"/>
                  </a:lnTo>
                  <a:lnTo>
                    <a:pt x="20366" y="210453"/>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6" name="Freeform: Shape 15">
              <a:extLst>
                <a:ext uri="{FF2B5EF4-FFF2-40B4-BE49-F238E27FC236}">
                  <a16:creationId xmlns:a16="http://schemas.microsoft.com/office/drawing/2014/main" id="{322DF5D8-C424-4C3D-97E1-7BC5D0F00708}"/>
                </a:ext>
              </a:extLst>
            </p:cNvPr>
            <p:cNvSpPr/>
            <p:nvPr/>
          </p:nvSpPr>
          <p:spPr>
            <a:xfrm>
              <a:off x="490763"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7" name="Freeform: Shape 16">
              <a:extLst>
                <a:ext uri="{FF2B5EF4-FFF2-40B4-BE49-F238E27FC236}">
                  <a16:creationId xmlns:a16="http://schemas.microsoft.com/office/drawing/2014/main" id="{FDBE42E6-330C-48AF-8C57-0B29B12F9777}"/>
                </a:ext>
              </a:extLst>
            </p:cNvPr>
            <p:cNvSpPr/>
            <p:nvPr/>
          </p:nvSpPr>
          <p:spPr>
            <a:xfrm>
              <a:off x="541679" y="2262385"/>
              <a:ext cx="37338" cy="190086"/>
            </a:xfrm>
            <a:custGeom>
              <a:avLst/>
              <a:gdLst>
                <a:gd name="connsiteX0" fmla="*/ 0 w 37338"/>
                <a:gd name="connsiteY0" fmla="*/ 0 h 190086"/>
                <a:gd name="connsiteX1" fmla="*/ 37338 w 37338"/>
                <a:gd name="connsiteY1" fmla="*/ 0 h 190086"/>
                <a:gd name="connsiteX2" fmla="*/ 37338 w 37338"/>
                <a:gd name="connsiteY2" fmla="*/ 190086 h 190086"/>
                <a:gd name="connsiteX3" fmla="*/ 0 w 37338"/>
                <a:gd name="connsiteY3" fmla="*/ 190086 h 190086"/>
              </a:gdLst>
              <a:ahLst/>
              <a:cxnLst>
                <a:cxn ang="0">
                  <a:pos x="connsiteX0" y="connsiteY0"/>
                </a:cxn>
                <a:cxn ang="0">
                  <a:pos x="connsiteX1" y="connsiteY1"/>
                </a:cxn>
                <a:cxn ang="0">
                  <a:pos x="connsiteX2" y="connsiteY2"/>
                </a:cxn>
                <a:cxn ang="0">
                  <a:pos x="connsiteX3" y="connsiteY3"/>
                </a:cxn>
              </a:cxnLst>
              <a:rect l="l" t="t" r="r" b="b"/>
              <a:pathLst>
                <a:path w="37338" h="190086">
                  <a:moveTo>
                    <a:pt x="0" y="0"/>
                  </a:moveTo>
                  <a:lnTo>
                    <a:pt x="37338" y="0"/>
                  </a:lnTo>
                  <a:lnTo>
                    <a:pt x="37338" y="190086"/>
                  </a:lnTo>
                  <a:lnTo>
                    <a:pt x="0" y="190086"/>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8" name="Freeform: Shape 17">
              <a:extLst>
                <a:ext uri="{FF2B5EF4-FFF2-40B4-BE49-F238E27FC236}">
                  <a16:creationId xmlns:a16="http://schemas.microsoft.com/office/drawing/2014/main" id="{80E549CC-F42D-461B-8640-67A942283283}"/>
                </a:ext>
              </a:extLst>
            </p:cNvPr>
            <p:cNvSpPr/>
            <p:nvPr/>
          </p:nvSpPr>
          <p:spPr>
            <a:xfrm>
              <a:off x="592595" y="2333667"/>
              <a:ext cx="37338" cy="118804"/>
            </a:xfrm>
            <a:custGeom>
              <a:avLst/>
              <a:gdLst>
                <a:gd name="connsiteX0" fmla="*/ 0 w 37338"/>
                <a:gd name="connsiteY0" fmla="*/ 0 h 118803"/>
                <a:gd name="connsiteX1" fmla="*/ 37338 w 37338"/>
                <a:gd name="connsiteY1" fmla="*/ 0 h 118803"/>
                <a:gd name="connsiteX2" fmla="*/ 37338 w 37338"/>
                <a:gd name="connsiteY2" fmla="*/ 118804 h 118803"/>
                <a:gd name="connsiteX3" fmla="*/ 0 w 37338"/>
                <a:gd name="connsiteY3" fmla="*/ 118804 h 118803"/>
              </a:gdLst>
              <a:ahLst/>
              <a:cxnLst>
                <a:cxn ang="0">
                  <a:pos x="connsiteX0" y="connsiteY0"/>
                </a:cxn>
                <a:cxn ang="0">
                  <a:pos x="connsiteX1" y="connsiteY1"/>
                </a:cxn>
                <a:cxn ang="0">
                  <a:pos x="connsiteX2" y="connsiteY2"/>
                </a:cxn>
                <a:cxn ang="0">
                  <a:pos x="connsiteX3" y="connsiteY3"/>
                </a:cxn>
              </a:cxnLst>
              <a:rect l="l" t="t" r="r" b="b"/>
              <a:pathLst>
                <a:path w="37338" h="118803">
                  <a:moveTo>
                    <a:pt x="0" y="0"/>
                  </a:moveTo>
                  <a:lnTo>
                    <a:pt x="37338" y="0"/>
                  </a:lnTo>
                  <a:lnTo>
                    <a:pt x="37338" y="118804"/>
                  </a:lnTo>
                  <a:lnTo>
                    <a:pt x="0" y="118804"/>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sp>
          <p:nvSpPr>
            <p:cNvPr id="19" name="Freeform: Shape 18">
              <a:extLst>
                <a:ext uri="{FF2B5EF4-FFF2-40B4-BE49-F238E27FC236}">
                  <a16:creationId xmlns:a16="http://schemas.microsoft.com/office/drawing/2014/main" id="{DD649AA4-5657-49A2-8F06-585370139775}"/>
                </a:ext>
              </a:extLst>
            </p:cNvPr>
            <p:cNvSpPr/>
            <p:nvPr/>
          </p:nvSpPr>
          <p:spPr>
            <a:xfrm>
              <a:off x="643511" y="2391372"/>
              <a:ext cx="37338" cy="61099"/>
            </a:xfrm>
            <a:custGeom>
              <a:avLst/>
              <a:gdLst>
                <a:gd name="connsiteX0" fmla="*/ 0 w 37338"/>
                <a:gd name="connsiteY0" fmla="*/ 0 h 61099"/>
                <a:gd name="connsiteX1" fmla="*/ 37338 w 37338"/>
                <a:gd name="connsiteY1" fmla="*/ 0 h 61099"/>
                <a:gd name="connsiteX2" fmla="*/ 37338 w 37338"/>
                <a:gd name="connsiteY2" fmla="*/ 61099 h 61099"/>
                <a:gd name="connsiteX3" fmla="*/ 0 w 37338"/>
                <a:gd name="connsiteY3" fmla="*/ 61099 h 61099"/>
              </a:gdLst>
              <a:ahLst/>
              <a:cxnLst>
                <a:cxn ang="0">
                  <a:pos x="connsiteX0" y="connsiteY0"/>
                </a:cxn>
                <a:cxn ang="0">
                  <a:pos x="connsiteX1" y="connsiteY1"/>
                </a:cxn>
                <a:cxn ang="0">
                  <a:pos x="connsiteX2" y="connsiteY2"/>
                </a:cxn>
                <a:cxn ang="0">
                  <a:pos x="connsiteX3" y="connsiteY3"/>
                </a:cxn>
              </a:cxnLst>
              <a:rect l="l" t="t" r="r" b="b"/>
              <a:pathLst>
                <a:path w="37338" h="61099">
                  <a:moveTo>
                    <a:pt x="0" y="0"/>
                  </a:moveTo>
                  <a:lnTo>
                    <a:pt x="37338" y="0"/>
                  </a:lnTo>
                  <a:lnTo>
                    <a:pt x="37338" y="61099"/>
                  </a:lnTo>
                  <a:lnTo>
                    <a:pt x="0" y="61099"/>
                  </a:lnTo>
                  <a:close/>
                </a:path>
              </a:pathLst>
            </a:custGeom>
            <a:solidFill>
              <a:schemeClr val="accent1"/>
            </a:solidFill>
            <a:ln w="3373" cap="flat">
              <a:noFill/>
              <a:prstDash val="solid"/>
              <a:miter/>
            </a:ln>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A1A1A"/>
                </a:solidFill>
                <a:effectLst/>
                <a:uLnTx/>
                <a:uFillTx/>
                <a:latin typeface="Segoe UI"/>
                <a:ea typeface="+mn-ea"/>
                <a:cs typeface="+mn-cs"/>
              </a:endParaRPr>
            </a:p>
          </p:txBody>
        </p:sp>
      </p:grpSp>
      <p:sp>
        <p:nvSpPr>
          <p:cNvPr id="26" name="Text Placeholder 25">
            <a:extLst>
              <a:ext uri="{FF2B5EF4-FFF2-40B4-BE49-F238E27FC236}">
                <a16:creationId xmlns:a16="http://schemas.microsoft.com/office/drawing/2014/main" id="{E0B63145-9BC3-405E-BBCE-82C95EC09A2B}"/>
              </a:ext>
            </a:extLst>
          </p:cNvPr>
          <p:cNvSpPr>
            <a:spLocks noGrp="1"/>
          </p:cNvSpPr>
          <p:nvPr>
            <p:ph type="body" sz="quarter" idx="19" hasCustomPrompt="1"/>
          </p:nvPr>
        </p:nvSpPr>
        <p:spPr>
          <a:xfrm>
            <a:off x="11166270" y="139077"/>
            <a:ext cx="887413" cy="153888"/>
          </a:xfrm>
        </p:spPr>
        <p:txBody>
          <a:bodyPr/>
          <a:lstStyle>
            <a:lvl1pPr marL="0" indent="0">
              <a:buNone/>
              <a:defRPr sz="1000"/>
            </a:lvl1pPr>
          </a:lstStyle>
          <a:p>
            <a:pPr lvl="0"/>
            <a:r>
              <a:rPr lang="en-US"/>
              <a:t>Breadcrumb</a:t>
            </a:r>
          </a:p>
        </p:txBody>
      </p:sp>
      <p:sp>
        <p:nvSpPr>
          <p:cNvPr id="27" name="Rectangle 26">
            <a:extLst>
              <a:ext uri="{FF2B5EF4-FFF2-40B4-BE49-F238E27FC236}">
                <a16:creationId xmlns:a16="http://schemas.microsoft.com/office/drawing/2014/main" id="{6B39F318-9700-4EA9-976F-B51D8FF01913}"/>
              </a:ext>
            </a:extLst>
          </p:cNvPr>
          <p:cNvSpPr/>
          <p:nvPr userDrawn="1"/>
        </p:nvSpPr>
        <p:spPr bwMode="auto">
          <a:xfrm>
            <a:off x="10935917" y="121407"/>
            <a:ext cx="195174" cy="1921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5352199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20">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991746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7910279"/>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22334483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20293757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3113848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pic>
        <p:nvPicPr>
          <p:cNvPr id="2" name="Picture 1">
            <a:extLst>
              <a:ext uri="{FF2B5EF4-FFF2-40B4-BE49-F238E27FC236}">
                <a16:creationId xmlns:a16="http://schemas.microsoft.com/office/drawing/2014/main" id="{17F39256-445F-46E7-B6DF-A2D469C010C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invGray">
          <a:xfrm>
            <a:off x="272288" y="6522085"/>
            <a:ext cx="1045280" cy="223944"/>
          </a:xfrm>
          <a:prstGeom prst="rect">
            <a:avLst/>
          </a:prstGeom>
        </p:spPr>
      </p:pic>
    </p:spTree>
    <p:extLst>
      <p:ext uri="{BB962C8B-B14F-4D97-AF65-F5344CB8AC3E}">
        <p14:creationId xmlns:p14="http://schemas.microsoft.com/office/powerpoint/2010/main" val="2346363401"/>
      </p:ext>
    </p:extLst>
  </p:cSld>
  <p:clrMapOvr>
    <a:masterClrMapping/>
  </p:clrMapOvr>
  <p:transition>
    <p:fade/>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endParaRPr lang="en-US"/>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24525473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8389405"/>
      </p:ext>
    </p:extLst>
  </p:cSld>
  <p:clrMapOvr>
    <a:masterClrMapping/>
  </p:clrMapOvr>
  <p:transition>
    <p:fade/>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EB5EA30-A4E4-43E2-956E-0B568209F7B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73424" y="-623"/>
            <a:ext cx="12264801" cy="6858623"/>
          </a:xfrm>
          <a:prstGeom prst="rect">
            <a:avLst/>
          </a:prstGeom>
        </p:spPr>
      </p:pic>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201154692"/>
              </p:ex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7170" name="think-cell Slide" r:id="rId5" imgW="359" imgH="360" progId="TCLayout.ActiveDocument.1">
                  <p:embed/>
                </p:oleObj>
              </mc:Choice>
              <mc:Fallback>
                <p:oleObj name="think-cell Slide" r:id="rId5" imgW="359" imgH="360" progId="TCLayout.ActiveDocument.1">
                  <p:embed/>
                  <p:pic>
                    <p:nvPicPr>
                      <p:cNvPr id="3" name="Object 2" hidden="1"/>
                      <p:cNvPicPr/>
                      <p:nvPr/>
                    </p:nvPicPr>
                    <p:blipFill>
                      <a:blip r:embed="rId6"/>
                      <a:stretch>
                        <a:fillRect/>
                      </a:stretch>
                    </p:blipFill>
                    <p:spPr>
                      <a:xfrm>
                        <a:off x="1557" y="1558"/>
                        <a:ext cx="1556" cy="1556"/>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00AC0047-9F69-4B83-A79A-8B3035D900D6}"/>
              </a:ext>
            </a:extLst>
          </p:cNvPr>
          <p:cNvSpPr/>
          <p:nvPr/>
        </p:nvSpPr>
        <p:spPr>
          <a:xfrm>
            <a:off x="-73423" y="-623"/>
            <a:ext cx="12265423" cy="6858623"/>
          </a:xfrm>
          <a:prstGeom prst="rect">
            <a:avLst/>
          </a:prstGeom>
          <a:solidFill>
            <a:srgbClr val="000000">
              <a:alpha val="32157"/>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896010" rtl="0" eaLnBrk="1" fontAlgn="auto" latinLnBrk="0" hangingPunct="1">
              <a:lnSpc>
                <a:spcPct val="100000"/>
              </a:lnSpc>
              <a:spcBef>
                <a:spcPts val="0"/>
              </a:spcBef>
              <a:spcAft>
                <a:spcPts val="0"/>
              </a:spcAft>
              <a:buClrTx/>
              <a:buSzTx/>
              <a:buFontTx/>
              <a:buNone/>
              <a:tabLst/>
              <a:defRPr/>
            </a:pPr>
            <a:r>
              <a:rPr kumimoji="0" lang="en-US" sz="1730" b="0" i="0" u="none" strike="noStrike" kern="1200" cap="none" spc="0" normalizeH="0" baseline="0" noProof="0">
                <a:ln>
                  <a:noFill/>
                </a:ln>
                <a:solidFill>
                  <a:srgbClr val="F1EFED"/>
                </a:solidFill>
                <a:effectLst/>
                <a:uLnTx/>
                <a:uFillTx/>
                <a:latin typeface="Segoe UI"/>
                <a:ea typeface="+mn-ea"/>
                <a:cs typeface="+mn-cs"/>
              </a:rPr>
              <a:t>v</a:t>
            </a:r>
          </a:p>
        </p:txBody>
      </p:sp>
      <p:sp>
        <p:nvSpPr>
          <p:cNvPr id="9" name="Title 1"/>
          <p:cNvSpPr>
            <a:spLocks noGrp="1"/>
          </p:cNvSpPr>
          <p:nvPr userDrawn="1">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1"/>
                </a:solidFill>
              </a:defRPr>
            </a:lvl1pPr>
          </a:lstStyle>
          <a:p>
            <a:r>
              <a:rPr lang="en-US"/>
              <a:t>Microsoft 365</a:t>
            </a:r>
            <a:br>
              <a:rPr lang="en-US"/>
            </a:br>
            <a:r>
              <a:rPr lang="en-US"/>
              <a:t>title or event name</a:t>
            </a:r>
          </a:p>
        </p:txBody>
      </p:sp>
      <p:sp>
        <p:nvSpPr>
          <p:cNvPr id="5" name="Text Placeholder 4"/>
          <p:cNvSpPr>
            <a:spLocks noGrp="1"/>
          </p:cNvSpPr>
          <p:nvPr userDrawn="1">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1"/>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7"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31541351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7517982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080633-194E-4FCE-A7FF-BB70804CD3C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7896976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119119739"/>
      </p:ext>
    </p:extLst>
  </p:cSld>
  <p:clrMapOvr>
    <a:masterClrMapping/>
  </p:clrMapOvr>
  <p:transition>
    <p:fade/>
  </p:transition>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144143973"/>
              </p:ex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8194" name="think-cell Slide" r:id="rId4" imgW="359" imgH="360" progId="TCLayout.ActiveDocument.1">
                  <p:embed/>
                </p:oleObj>
              </mc:Choice>
              <mc:Fallback>
                <p:oleObj name="think-cell Slide" r:id="rId4" imgW="359" imgH="360" progId="TCLayout.ActiveDocument.1">
                  <p:embed/>
                  <p:pic>
                    <p:nvPicPr>
                      <p:cNvPr id="2" name="Object 1" hidden="1"/>
                      <p:cNvPicPr/>
                      <p:nvPr/>
                    </p:nvPicPr>
                    <p:blipFill>
                      <a:blip r:embed="rId5"/>
                      <a:stretch>
                        <a:fillRect/>
                      </a:stretch>
                    </p:blipFill>
                    <p:spPr>
                      <a:xfrm>
                        <a:off x="1557" y="1558"/>
                        <a:ext cx="1556" cy="1556"/>
                      </a:xfrm>
                      <a:prstGeom prst="rect">
                        <a:avLst/>
                      </a:prstGeom>
                    </p:spPr>
                  </p:pic>
                </p:oleObj>
              </mc:Fallback>
            </mc:AlternateContent>
          </a:graphicData>
        </a:graphic>
      </p:graphicFrame>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3215995896"/>
      </p:ext>
    </p:extLst>
  </p:cSld>
  <p:clrMapOvr>
    <a:masterClrMapping/>
  </p:clrMapOvr>
  <p:transition>
    <p:fade/>
  </p:transition>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2514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7319" y="1083831"/>
            <a:ext cx="1132514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1461368773"/>
      </p:ext>
    </p:extLst>
  </p:cSld>
  <p:clrMapOvr>
    <a:masterClrMapping/>
  </p:clrMapOvr>
  <p:transition>
    <p:fade/>
  </p:transition>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070644668"/>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12612531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6B29FDA2-54D6-4C31-8EFE-15927C2E43BA}"/>
              </a:ext>
            </a:extLst>
          </p:cNvPr>
          <p:cNvGraphicFramePr>
            <a:graphicFrameLocks noChangeAspect="1"/>
          </p:cNvGraphicFramePr>
          <p:nvPr userDrawn="1">
            <p:custDataLst>
              <p:tags r:id="rId2"/>
            </p:custDataLst>
            <p:extLst>
              <p:ext uri="{D42A27DB-BD31-4B8C-83A1-F6EECF244321}">
                <p14:modId xmlns:p14="http://schemas.microsoft.com/office/powerpoint/2010/main" val="2579349531"/>
              </p:ex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9218" name="think-cell Slide" r:id="rId4" imgW="359" imgH="360" progId="TCLayout.ActiveDocument.1">
                  <p:embed/>
                </p:oleObj>
              </mc:Choice>
              <mc:Fallback>
                <p:oleObj name="think-cell Slide" r:id="rId4" imgW="359" imgH="360" progId="TCLayout.ActiveDocument.1">
                  <p:embed/>
                  <p:pic>
                    <p:nvPicPr>
                      <p:cNvPr id="2" name="Object 1" hidden="1">
                        <a:extLst>
                          <a:ext uri="{FF2B5EF4-FFF2-40B4-BE49-F238E27FC236}">
                            <a16:creationId xmlns:a16="http://schemas.microsoft.com/office/drawing/2014/main" id="{6B29FDA2-54D6-4C31-8EFE-15927C2E43BA}"/>
                          </a:ext>
                        </a:extLst>
                      </p:cNvPr>
                      <p:cNvPicPr/>
                      <p:nvPr/>
                    </p:nvPicPr>
                    <p:blipFill>
                      <a:blip r:embed="rId5"/>
                      <a:stretch>
                        <a:fillRect/>
                      </a:stretch>
                    </p:blipFill>
                    <p:spPr>
                      <a:xfrm>
                        <a:off x="1557" y="1558"/>
                        <a:ext cx="1556" cy="1556"/>
                      </a:xfrm>
                      <a:prstGeom prst="rect">
                        <a:avLst/>
                      </a:prstGeom>
                    </p:spPr>
                  </p:pic>
                </p:oleObj>
              </mc:Fallback>
            </mc:AlternateContent>
          </a:graphicData>
        </a:graphic>
      </p:graphicFrame>
      <p:sp>
        <p:nvSpPr>
          <p:cNvPr id="4" name="Picture Placeholder 3"/>
          <p:cNvSpPr>
            <a:spLocks noGrp="1"/>
          </p:cNvSpPr>
          <p:nvPr>
            <p:ph type="pic" sz="quarter" idx="10" hasCustomPrompt="1"/>
          </p:nvPr>
        </p:nvSpPr>
        <p:spPr>
          <a:xfrm>
            <a:off x="6209610" y="0"/>
            <a:ext cx="5982390" cy="6858000"/>
          </a:xfrm>
          <a:blipFill dpi="0" rotWithShape="1">
            <a:blip r:embed="rId6"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1813377208"/>
      </p:ext>
    </p:extLst>
  </p:cSld>
  <p:clrMapOvr>
    <a:masterClrMapping/>
  </p:clrMapOvr>
  <p:transition>
    <p:fade/>
  </p:transition>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306678379"/>
      </p:ext>
    </p:extLst>
  </p:cSld>
  <p:clrMapOvr>
    <a:masterClrMapping/>
  </p:clrMapOvr>
  <p:transition>
    <p:fade/>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1036861645"/>
      </p:ext>
    </p:extLst>
  </p:cSld>
  <p:clrMapOvr>
    <a:masterClrMapping/>
  </p:clrMapOvr>
  <p:transition>
    <p:fade/>
  </p:transition>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Graphic layou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1445070217"/>
      </p:ext>
    </p:extLst>
  </p:cSld>
  <p:clrMapOvr>
    <a:masterClrMapping/>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780503703"/>
      </p:ext>
    </p:extLst>
  </p:cSld>
  <p:clrMapOvr>
    <a:masterClrMapping/>
  </p:clrMapOvr>
  <p:transition>
    <p:fade/>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117596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chemeClr val="accent1"/>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37402736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Section title photo">
    <p:bg>
      <p:bgRef idx="1001">
        <a:schemeClr val="bg1"/>
      </p:bgRef>
    </p:bg>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12114583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796834"/>
      </p:ext>
    </p:extLst>
  </p:cSld>
  <p:clrMapOvr>
    <a:masterClrMapping/>
  </p:clrMapOvr>
  <p:transition>
    <p:fade/>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15686970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080633-194E-4FCE-A7FF-BB70804CD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38020035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Tree>
    <p:extLst>
      <p:ext uri="{BB962C8B-B14F-4D97-AF65-F5344CB8AC3E}">
        <p14:creationId xmlns:p14="http://schemas.microsoft.com/office/powerpoint/2010/main" val="9167405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1.xml><?xml version="1.0" encoding="utf-8"?>
<p:sldLayout xmlns:a="http://schemas.openxmlformats.org/drawingml/2006/main" xmlns:r="http://schemas.openxmlformats.org/officeDocument/2006/relationships" xmlns:p="http://schemas.openxmlformats.org/presentationml/2006/main"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55994" y="881925"/>
            <a:ext cx="7454643" cy="3558191"/>
          </a:xfrm>
          <a:noFill/>
        </p:spPr>
        <p:txBody>
          <a:bodyPr vert="horz" wrap="square" lIns="0" tIns="0" rIns="0" bIns="0" rtlCol="0" anchor="t" anchorCtr="0">
            <a:noAutofit/>
          </a:bodyPr>
          <a:lstStyle>
            <a:lvl1pPr>
              <a:defRPr lang="en-US" sz="5293" spc="-144" dirty="0">
                <a:solidFill>
                  <a:schemeClr val="bg1"/>
                </a:solidFill>
              </a:defRPr>
            </a:lvl1pPr>
          </a:lstStyle>
          <a:p>
            <a:pPr marL="0" lvl="0">
              <a:lnSpc>
                <a:spcPts val="5381"/>
              </a:lnSpc>
            </a:pPr>
            <a:r>
              <a:rPr lang="en-US"/>
              <a:t>Section title</a:t>
            </a:r>
          </a:p>
        </p:txBody>
      </p:sp>
    </p:spTree>
    <p:extLst>
      <p:ext uri="{BB962C8B-B14F-4D97-AF65-F5344CB8AC3E}">
        <p14:creationId xmlns:p14="http://schemas.microsoft.com/office/powerpoint/2010/main" val="153612160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Title Only">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07C06D8-2283-4F77-89DF-5000F705DCDB}"/>
              </a:ext>
            </a:extLst>
          </p:cNvPr>
          <p:cNvSpPr>
            <a:spLocks noGrp="1"/>
          </p:cNvSpPr>
          <p:nvPr>
            <p:ph type="title"/>
          </p:nvPr>
        </p:nvSpPr>
        <p:spPr>
          <a:xfrm>
            <a:off x="315607" y="294378"/>
            <a:ext cx="11607155" cy="941520"/>
          </a:xfrm>
          <a:prstGeom prst="rect">
            <a:avLst/>
          </a:prstGeom>
        </p:spPr>
        <p:txBody>
          <a:bodyPr wrap="square" lIns="182880" tIns="146304" rIns="182880" bIns="146304">
            <a:spAutoFit/>
          </a:bodyPr>
          <a:lstStyle>
            <a:lvl1pPr marL="0" algn="l" defTabSz="878563" rtl="0" eaLnBrk="1" latinLnBrk="0" hangingPunct="1">
              <a:lnSpc>
                <a:spcPct val="90000"/>
              </a:lnSpc>
              <a:spcBef>
                <a:spcPct val="0"/>
              </a:spcBef>
              <a:buNone/>
              <a:defRPr lang="en-US" sz="4705" b="0" i="0" u="none" kern="1200" cap="none" spc="-98" baseline="0" dirty="0">
                <a:ln w="3175">
                  <a:noFill/>
                </a:ln>
                <a:gradFill>
                  <a:gsLst>
                    <a:gs pos="1250">
                      <a:schemeClr val="tx1"/>
                    </a:gs>
                    <a:gs pos="100000">
                      <a:schemeClr val="tx1"/>
                    </a:gs>
                  </a:gsLst>
                  <a:lin ang="5400000" scaled="0"/>
                </a:gradFill>
                <a:effectLst/>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760749083"/>
      </p:ext>
    </p:extLst>
  </p:cSld>
  <p:clrMapOvr>
    <a:masterClrMapping/>
  </p:clrMapOvr>
  <p:transition>
    <p:fade/>
  </p:transition>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FD34F92-A5C3-4099-B24A-30B041F86FD8}"/>
              </a:ext>
            </a:extLst>
          </p:cNvPr>
          <p:cNvGraphicFramePr>
            <a:graphicFrameLocks noChangeAspect="1"/>
          </p:cNvGraphicFramePr>
          <p:nvPr userDrawn="1">
            <p:custDataLst>
              <p:tags r:id="rId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1266" name="think-cell Slide" r:id="rId5" imgW="540" imgH="541" progId="TCLayout.ActiveDocument.1">
                  <p:embed/>
                </p:oleObj>
              </mc:Choice>
              <mc:Fallback>
                <p:oleObj name="think-cell Slide" r:id="rId5" imgW="540" imgH="541" progId="TCLayout.ActiveDocument.1">
                  <p:embed/>
                  <p:pic>
                    <p:nvPicPr>
                      <p:cNvPr id="3" name="Object 2" hidden="1">
                        <a:extLst>
                          <a:ext uri="{FF2B5EF4-FFF2-40B4-BE49-F238E27FC236}">
                            <a16:creationId xmlns:a16="http://schemas.microsoft.com/office/drawing/2014/main" id="{3FD34F92-A5C3-4099-B24A-30B041F86FD8}"/>
                          </a:ext>
                        </a:extLst>
                      </p:cNvPr>
                      <p:cNvPicPr/>
                      <p:nvPr/>
                    </p:nvPicPr>
                    <p:blipFill>
                      <a:blip r:embed="rId6"/>
                      <a:stretch>
                        <a:fillRect/>
                      </a:stretch>
                    </p:blipFill>
                    <p:spPr>
                      <a:xfrm>
                        <a:off x="2118" y="1589"/>
                        <a:ext cx="2116"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E7BED0D-585D-458B-879F-069437D6E1EF}"/>
              </a:ext>
            </a:extLst>
          </p:cNvPr>
          <p:cNvSpPr/>
          <p:nvPr userDrawn="1">
            <p:custDataLst>
              <p:tags r:id="rId3"/>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a:ln>
                <a:noFill/>
              </a:ln>
              <a:solidFill>
                <a:srgbClr val="000000"/>
              </a:solidFill>
              <a:effectLst/>
              <a:uLnTx/>
              <a:uFillTx/>
              <a:latin typeface="Segoe UI Semibold" panose="020B0702040204020203" pitchFamily="34" charset="0"/>
              <a:ea typeface="ＭＳ Ｐゴシック" panose="020B0600070205080204" pitchFamily="34" charset="-128"/>
              <a:cs typeface="Segoe UI Semibold" panose="020B0702040204020203" pitchFamily="34" charset="0"/>
              <a:sym typeface="Segoe UI Semibold" panose="020B0702040204020203" pitchFamily="34" charset="0"/>
            </a:endParaRPr>
          </a:p>
        </p:txBody>
      </p:sp>
      <p:sp>
        <p:nvSpPr>
          <p:cNvPr id="15" name="Title Placeholder 2">
            <a:extLst>
              <a:ext uri="{FF2B5EF4-FFF2-40B4-BE49-F238E27FC236}">
                <a16:creationId xmlns:a16="http://schemas.microsoft.com/office/drawing/2014/main" id="{3F47A634-9780-4B93-B326-6CAB7069B873}"/>
              </a:ext>
            </a:extLst>
          </p:cNvPr>
          <p:cNvSpPr>
            <a:spLocks noGrp="1" noChangeArrowheads="1"/>
          </p:cNvSpPr>
          <p:nvPr>
            <p:ph type="title"/>
          </p:nvPr>
        </p:nvSpPr>
        <p:spPr bwMode="auto">
          <a:xfrm>
            <a:off x="211667" y="238544"/>
            <a:ext cx="117470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en-US" sz="2800" noProof="0">
                <a:solidFill>
                  <a:schemeClr val="tx1"/>
                </a:solidFill>
              </a:defRPr>
            </a:lvl1pPr>
          </a:lstStyle>
          <a:p>
            <a:pPr lvl="0"/>
            <a:r>
              <a:rPr lang="en-US" noProof="0"/>
              <a:t>Click to edit Master title style</a:t>
            </a:r>
          </a:p>
        </p:txBody>
      </p:sp>
      <p:sp>
        <p:nvSpPr>
          <p:cNvPr id="12" name="Slide Number">
            <a:extLst>
              <a:ext uri="{FF2B5EF4-FFF2-40B4-BE49-F238E27FC236}">
                <a16:creationId xmlns:a16="http://schemas.microsoft.com/office/drawing/2014/main" id="{46216DFB-0930-4F5C-93C3-3AA391E91D7C}"/>
              </a:ext>
            </a:extLst>
          </p:cNvPr>
          <p:cNvSpPr txBox="1">
            <a:spLocks/>
          </p:cNvSpPr>
          <p:nvPr userDrawn="1"/>
        </p:nvSpPr>
        <p:spPr>
          <a:xfrm>
            <a:off x="11926752" y="6602250"/>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2C328C1-A84F-4A39-A664-DBA00541A8C6}" type="slidenum">
              <a:rPr kumimoji="0" lang="en-US" sz="1000" b="0" i="0" u="none" strike="noStrike" kern="1200" cap="none" spc="0" normalizeH="0" baseline="0" noProof="0" smtClean="0">
                <a:ln>
                  <a:noFill/>
                </a:ln>
                <a:solidFill>
                  <a:srgbClr val="1A1A1A"/>
                </a:solidFill>
                <a:effectLst/>
                <a:uLnTx/>
                <a:uFillTx/>
                <a:latin typeface="Segoe UI"/>
                <a:ea typeface="ＭＳ Ｐゴシック"/>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1A1A1A"/>
              </a:solidFill>
              <a:effectLst/>
              <a:uLnTx/>
              <a:uFillTx/>
              <a:latin typeface="Segoe UI"/>
              <a:ea typeface="ＭＳ Ｐゴシック"/>
              <a:cs typeface="+mn-cs"/>
            </a:endParaRPr>
          </a:p>
        </p:txBody>
      </p:sp>
      <p:sp>
        <p:nvSpPr>
          <p:cNvPr id="9" name="Footer Placeholder 4">
            <a:extLst>
              <a:ext uri="{FF2B5EF4-FFF2-40B4-BE49-F238E27FC236}">
                <a16:creationId xmlns:a16="http://schemas.microsoft.com/office/drawing/2014/main" id="{F38FF837-5FDF-40E5-B1CF-B1CAE3B204A9}"/>
              </a:ext>
            </a:extLst>
          </p:cNvPr>
          <p:cNvSpPr txBox="1">
            <a:spLocks/>
          </p:cNvSpPr>
          <p:nvPr userDrawn="1"/>
        </p:nvSpPr>
        <p:spPr>
          <a:xfrm>
            <a:off x="4374176" y="6565156"/>
            <a:ext cx="3447880" cy="228076"/>
          </a:xfrm>
          <a:prstGeom prst="rect">
            <a:avLst/>
          </a:prstGeom>
        </p:spPr>
        <p:txBody>
          <a:bodyPr anchor="ctr">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ctr" defTabSz="896010"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2C292A"/>
                </a:solidFill>
                <a:effectLst/>
                <a:uLnTx/>
                <a:uFillTx/>
                <a:latin typeface="Segoe UI Semilight" panose="020B0402040204020203" pitchFamily="34" charset="0"/>
                <a:ea typeface="ＭＳ Ｐゴシック"/>
                <a:cs typeface="Segoe UI Semilight" panose="020B0402040204020203" pitchFamily="34" charset="0"/>
              </a:rPr>
              <a:t>Proprietary and Confidential Information</a:t>
            </a:r>
          </a:p>
        </p:txBody>
      </p:sp>
    </p:spTree>
    <p:extLst>
      <p:ext uri="{BB962C8B-B14F-4D97-AF65-F5344CB8AC3E}">
        <p14:creationId xmlns:p14="http://schemas.microsoft.com/office/powerpoint/2010/main" val="1749720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FD34F92-A5C3-4099-B24A-30B041F86FD8}"/>
              </a:ext>
            </a:extLst>
          </p:cNvPr>
          <p:cNvGraphicFramePr>
            <a:graphicFrameLocks noChangeAspect="1"/>
          </p:cNvGraphicFramePr>
          <p:nvPr userDrawn="1">
            <p:custDataLst>
              <p:tags r:id="rId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2290" name="think-cell Slide" r:id="rId5" imgW="540" imgH="541" progId="TCLayout.ActiveDocument.1">
                  <p:embed/>
                </p:oleObj>
              </mc:Choice>
              <mc:Fallback>
                <p:oleObj name="think-cell Slide" r:id="rId5" imgW="540" imgH="541" progId="TCLayout.ActiveDocument.1">
                  <p:embed/>
                  <p:pic>
                    <p:nvPicPr>
                      <p:cNvPr id="3" name="Object 2" hidden="1">
                        <a:extLst>
                          <a:ext uri="{FF2B5EF4-FFF2-40B4-BE49-F238E27FC236}">
                            <a16:creationId xmlns:a16="http://schemas.microsoft.com/office/drawing/2014/main" id="{3FD34F92-A5C3-4099-B24A-30B041F86FD8}"/>
                          </a:ext>
                        </a:extLst>
                      </p:cNvPr>
                      <p:cNvPicPr/>
                      <p:nvPr/>
                    </p:nvPicPr>
                    <p:blipFill>
                      <a:blip r:embed="rId6"/>
                      <a:stretch>
                        <a:fillRect/>
                      </a:stretch>
                    </p:blipFill>
                    <p:spPr>
                      <a:xfrm>
                        <a:off x="2118" y="1589"/>
                        <a:ext cx="2116"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E7BED0D-585D-458B-879F-069437D6E1EF}"/>
              </a:ext>
            </a:extLst>
          </p:cNvPr>
          <p:cNvSpPr/>
          <p:nvPr userDrawn="1">
            <p:custDataLst>
              <p:tags r:id="rId3"/>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a:ln>
                <a:noFill/>
              </a:ln>
              <a:solidFill>
                <a:srgbClr val="000000"/>
              </a:solidFill>
              <a:effectLst/>
              <a:uLnTx/>
              <a:uFillTx/>
              <a:latin typeface="Segoe UI Semibold" panose="020B0702040204020203" pitchFamily="34" charset="0"/>
              <a:ea typeface="ＭＳ Ｐゴシック" panose="020B0600070205080204" pitchFamily="34" charset="-128"/>
              <a:cs typeface="Segoe UI Semibold" panose="020B0702040204020203" pitchFamily="34" charset="0"/>
              <a:sym typeface="Segoe UI Semibold" panose="020B0702040204020203" pitchFamily="34" charset="0"/>
            </a:endParaRPr>
          </a:p>
        </p:txBody>
      </p:sp>
      <p:sp>
        <p:nvSpPr>
          <p:cNvPr id="10" name="Rectangle 9">
            <a:extLst>
              <a:ext uri="{FF2B5EF4-FFF2-40B4-BE49-F238E27FC236}">
                <a16:creationId xmlns:a16="http://schemas.microsoft.com/office/drawing/2014/main" id="{6498F552-DC12-43E8-A336-2A8378E0DB3D}"/>
              </a:ext>
            </a:extLst>
          </p:cNvPr>
          <p:cNvSpPr/>
          <p:nvPr userDrawn="1"/>
        </p:nvSpPr>
        <p:spPr bwMode="auto">
          <a:xfrm>
            <a:off x="-1" y="1377946"/>
            <a:ext cx="12191999" cy="548005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78D7">
                  <a:lumMod val="20000"/>
                  <a:lumOff val="80000"/>
                </a:srgbClr>
              </a:solidFill>
              <a:effectLst/>
              <a:uLnTx/>
              <a:uFillTx/>
              <a:latin typeface="Segoe UI"/>
              <a:ea typeface="Segoe UI" pitchFamily="34" charset="0"/>
              <a:cs typeface="Segoe UI" pitchFamily="34" charset="0"/>
            </a:endParaRPr>
          </a:p>
        </p:txBody>
      </p:sp>
      <p:sp>
        <p:nvSpPr>
          <p:cNvPr id="15" name="Title Placeholder 2">
            <a:extLst>
              <a:ext uri="{FF2B5EF4-FFF2-40B4-BE49-F238E27FC236}">
                <a16:creationId xmlns:a16="http://schemas.microsoft.com/office/drawing/2014/main" id="{3F47A634-9780-4B93-B326-6CAB7069B873}"/>
              </a:ext>
            </a:extLst>
          </p:cNvPr>
          <p:cNvSpPr>
            <a:spLocks noGrp="1" noChangeArrowheads="1"/>
          </p:cNvSpPr>
          <p:nvPr>
            <p:ph type="title"/>
          </p:nvPr>
        </p:nvSpPr>
        <p:spPr bwMode="auto">
          <a:xfrm>
            <a:off x="211667" y="238544"/>
            <a:ext cx="117470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en-US" sz="2800" noProof="0">
                <a:solidFill>
                  <a:schemeClr val="tx1"/>
                </a:solidFill>
              </a:defRPr>
            </a:lvl1pPr>
          </a:lstStyle>
          <a:p>
            <a:pPr lvl="0"/>
            <a:r>
              <a:rPr lang="en-US" noProof="0"/>
              <a:t>Click to edit Master title style</a:t>
            </a:r>
          </a:p>
        </p:txBody>
      </p:sp>
      <p:sp>
        <p:nvSpPr>
          <p:cNvPr id="9" name="Footer Placeholder 4">
            <a:extLst>
              <a:ext uri="{FF2B5EF4-FFF2-40B4-BE49-F238E27FC236}">
                <a16:creationId xmlns:a16="http://schemas.microsoft.com/office/drawing/2014/main" id="{F38FF837-5FDF-40E5-B1CF-B1CAE3B204A9}"/>
              </a:ext>
            </a:extLst>
          </p:cNvPr>
          <p:cNvSpPr txBox="1">
            <a:spLocks/>
          </p:cNvSpPr>
          <p:nvPr userDrawn="1"/>
        </p:nvSpPr>
        <p:spPr>
          <a:xfrm>
            <a:off x="4374176" y="6565156"/>
            <a:ext cx="3447880" cy="228076"/>
          </a:xfrm>
          <a:prstGeom prst="rect">
            <a:avLst/>
          </a:prstGeom>
        </p:spPr>
        <p:txBody>
          <a:bodyPr anchor="ctr">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ctr" defTabSz="896010"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2C292A"/>
                </a:solidFill>
                <a:effectLst/>
                <a:uLnTx/>
                <a:uFillTx/>
                <a:latin typeface="Segoe UI Semilight" panose="020B0402040204020203" pitchFamily="34" charset="0"/>
                <a:ea typeface="ＭＳ Ｐゴシック"/>
                <a:cs typeface="Segoe UI Semilight" panose="020B0402040204020203" pitchFamily="34" charset="0"/>
              </a:rPr>
              <a:t>Proprietary and Confidential Information</a:t>
            </a:r>
          </a:p>
        </p:txBody>
      </p:sp>
      <p:sp>
        <p:nvSpPr>
          <p:cNvPr id="11" name="Text Placeholder 15">
            <a:extLst>
              <a:ext uri="{FF2B5EF4-FFF2-40B4-BE49-F238E27FC236}">
                <a16:creationId xmlns:a16="http://schemas.microsoft.com/office/drawing/2014/main" id="{EA32B741-12ED-42A0-AB0F-62252AEBC0CA}"/>
              </a:ext>
            </a:extLst>
          </p:cNvPr>
          <p:cNvSpPr txBox="1">
            <a:spLocks/>
          </p:cNvSpPr>
          <p:nvPr userDrawn="1"/>
        </p:nvSpPr>
        <p:spPr>
          <a:xfrm flipH="1">
            <a:off x="8621711" y="1377947"/>
            <a:ext cx="3570288" cy="487067"/>
          </a:xfrm>
          <a:prstGeom prst="rect">
            <a:avLst/>
          </a:prstGeom>
          <a:solidFill>
            <a:schemeClr val="accent1"/>
          </a:solidFill>
          <a:ln>
            <a:noFill/>
          </a:ln>
        </p:spPr>
        <p:txBody>
          <a:bodyPr wrap="square" lIns="72009" tIns="72009" rIns="72009" bIns="72009" anchor="ctr" anchorCtr="0">
            <a:noAutofit/>
          </a:bodyPr>
          <a:lstStyle>
            <a:lvl1pPr marL="0" indent="0" algn="l" defTabSz="1217822" rtl="0" eaLnBrk="1" fontAlgn="base" hangingPunct="1">
              <a:spcBef>
                <a:spcPct val="0"/>
              </a:spcBef>
              <a:spcAft>
                <a:spcPct val="0"/>
              </a:spcAft>
              <a:buClr>
                <a:schemeClr val="tx2"/>
              </a:buClr>
              <a:defRPr sz="1600" baseline="0">
                <a:solidFill>
                  <a:schemeClr val="tx1"/>
                </a:solidFill>
                <a:latin typeface="Segoe UI" panose="020B0502040204020203" pitchFamily="34" charset="0"/>
                <a:ea typeface="+mn-ea"/>
                <a:cs typeface="Segoe UI" panose="020B0502040204020203" pitchFamily="34" charset="0"/>
              </a:defRPr>
            </a:lvl1pPr>
            <a:lvl2pPr marL="192024" indent="-192024" algn="l" defTabSz="1217822" rtl="0" eaLnBrk="1" fontAlgn="base" hangingPunct="1">
              <a:spcBef>
                <a:spcPct val="0"/>
              </a:spcBef>
              <a:spcAft>
                <a:spcPct val="0"/>
              </a:spcAft>
              <a:buClr>
                <a:schemeClr val="tx1"/>
              </a:buClr>
              <a:buSzPct val="125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2pPr>
            <a:lvl3pPr marL="457200" indent="-265176" algn="l" defTabSz="1217822" rtl="0" eaLnBrk="1" fontAlgn="base" hangingPunct="1">
              <a:spcBef>
                <a:spcPct val="0"/>
              </a:spcBef>
              <a:spcAft>
                <a:spcPct val="0"/>
              </a:spcAft>
              <a:buClr>
                <a:schemeClr val="tx1"/>
              </a:buClr>
              <a:buSzPct val="120000"/>
              <a:buFont typeface="Arial" charset="0"/>
              <a:buChar char="–"/>
              <a:defRPr sz="1600" baseline="0">
                <a:solidFill>
                  <a:schemeClr val="tx1"/>
                </a:solidFill>
                <a:latin typeface="Segoe UI" panose="020B0502040204020203" pitchFamily="34" charset="0"/>
                <a:cs typeface="Segoe UI" panose="020B0502040204020203" pitchFamily="34" charset="0"/>
              </a:defRPr>
            </a:lvl3pPr>
            <a:lvl4pPr marL="612648" indent="-155448" algn="l" defTabSz="1217822" rtl="0" eaLnBrk="1" fontAlgn="base" hangingPunct="1">
              <a:spcBef>
                <a:spcPct val="0"/>
              </a:spcBef>
              <a:spcAft>
                <a:spcPct val="0"/>
              </a:spcAft>
              <a:buClr>
                <a:schemeClr val="tx1"/>
              </a:buClr>
              <a:buSzPct val="100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4pPr>
            <a:lvl5pPr marL="749808" indent="-128016" algn="l" defTabSz="1217822" rtl="0" eaLnBrk="1" fontAlgn="base" hangingPunct="1">
              <a:spcBef>
                <a:spcPct val="0"/>
              </a:spcBef>
              <a:spcAft>
                <a:spcPct val="0"/>
              </a:spcAft>
              <a:buClr>
                <a:schemeClr val="tx1"/>
              </a:buClr>
              <a:buSzPct val="89000"/>
              <a:buFont typeface="Arial" charset="0"/>
              <a:buChar char="-"/>
              <a:defRPr sz="1600" baseline="0">
                <a:solidFill>
                  <a:schemeClr val="tx1"/>
                </a:solidFill>
                <a:latin typeface="Segoe UI" panose="020B0502040204020203" pitchFamily="34" charset="0"/>
                <a:cs typeface="Segoe UI" panose="020B0502040204020203" pitchFamily="34" charset="0"/>
              </a:defRPr>
            </a:lvl5pPr>
            <a:lvl6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6pPr>
            <a:lvl7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7pPr>
            <a:lvl8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8pPr>
            <a:lvl9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9pPr>
          </a:lstStyle>
          <a:p>
            <a:pPr marL="0" marR="0" lvl="0" indent="0" algn="l" defTabSz="1217822" rtl="0" eaLnBrk="1" fontAlgn="base" latinLnBrk="0" hangingPunct="1">
              <a:lnSpc>
                <a:spcPct val="100000"/>
              </a:lnSpc>
              <a:spcBef>
                <a:spcPct val="0"/>
              </a:spcBef>
              <a:spcAft>
                <a:spcPct val="0"/>
              </a:spcAft>
              <a:buClr>
                <a:srgbClr val="0078D4"/>
              </a:buClr>
              <a:buSzTx/>
              <a:buFontTx/>
              <a:buNone/>
              <a:tabLst/>
              <a:defRPr/>
            </a:pPr>
            <a:r>
              <a:rPr kumimoji="0" lang="en-US" sz="1200" b="0" i="0" u="none" strike="noStrike" kern="0" cap="none" spc="0" normalizeH="0" baseline="0" noProof="0">
                <a:ln>
                  <a:noFill/>
                </a:ln>
                <a:solidFill>
                  <a:srgbClr val="FFFFFF"/>
                </a:solidFill>
                <a:effectLst/>
                <a:uLnTx/>
                <a:uFillTx/>
                <a:latin typeface="Segoe UI Semibold" panose="020B0702040204020203" pitchFamily="34" charset="0"/>
                <a:ea typeface="ＭＳ Ｐゴシック"/>
                <a:cs typeface="Segoe UI Semibold" panose="020B0702040204020203" pitchFamily="34" charset="0"/>
              </a:rPr>
              <a:t>Insights</a:t>
            </a:r>
          </a:p>
        </p:txBody>
      </p:sp>
      <p:sp>
        <p:nvSpPr>
          <p:cNvPr id="16" name="Text Placeholder 16">
            <a:extLst>
              <a:ext uri="{FF2B5EF4-FFF2-40B4-BE49-F238E27FC236}">
                <a16:creationId xmlns:a16="http://schemas.microsoft.com/office/drawing/2014/main" id="{FE7AF8DE-8894-438B-A643-325DFD41EF7A}"/>
              </a:ext>
            </a:extLst>
          </p:cNvPr>
          <p:cNvSpPr txBox="1">
            <a:spLocks/>
          </p:cNvSpPr>
          <p:nvPr userDrawn="1"/>
        </p:nvSpPr>
        <p:spPr>
          <a:xfrm flipH="1">
            <a:off x="8621711" y="3962400"/>
            <a:ext cx="3570288" cy="487067"/>
          </a:xfrm>
          <a:prstGeom prst="rect">
            <a:avLst/>
          </a:prstGeom>
          <a:solidFill>
            <a:schemeClr val="accent1"/>
          </a:solidFill>
          <a:ln>
            <a:noFill/>
          </a:ln>
        </p:spPr>
        <p:txBody>
          <a:bodyPr wrap="square" lIns="72009" tIns="72009" rIns="72009" bIns="72009" anchor="ctr" anchorCtr="0">
            <a:noAutofit/>
          </a:bodyPr>
          <a:lstStyle>
            <a:lvl1pPr marL="0" indent="0" algn="l" defTabSz="1217822" rtl="0" eaLnBrk="1" fontAlgn="base" hangingPunct="1">
              <a:spcBef>
                <a:spcPct val="0"/>
              </a:spcBef>
              <a:spcAft>
                <a:spcPct val="0"/>
              </a:spcAft>
              <a:buClr>
                <a:schemeClr val="tx2"/>
              </a:buClr>
              <a:defRPr sz="1600" baseline="0">
                <a:solidFill>
                  <a:schemeClr val="tx1"/>
                </a:solidFill>
                <a:latin typeface="Segoe UI" panose="020B0502040204020203" pitchFamily="34" charset="0"/>
                <a:ea typeface="+mn-ea"/>
                <a:cs typeface="Segoe UI" panose="020B0502040204020203" pitchFamily="34" charset="0"/>
              </a:defRPr>
            </a:lvl1pPr>
            <a:lvl2pPr marL="192024" indent="-192024" algn="l" defTabSz="1217822" rtl="0" eaLnBrk="1" fontAlgn="base" hangingPunct="1">
              <a:spcBef>
                <a:spcPct val="0"/>
              </a:spcBef>
              <a:spcAft>
                <a:spcPct val="0"/>
              </a:spcAft>
              <a:buClr>
                <a:schemeClr val="tx1"/>
              </a:buClr>
              <a:buSzPct val="125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2pPr>
            <a:lvl3pPr marL="457200" indent="-265176" algn="l" defTabSz="1217822" rtl="0" eaLnBrk="1" fontAlgn="base" hangingPunct="1">
              <a:spcBef>
                <a:spcPct val="0"/>
              </a:spcBef>
              <a:spcAft>
                <a:spcPct val="0"/>
              </a:spcAft>
              <a:buClr>
                <a:schemeClr val="tx1"/>
              </a:buClr>
              <a:buSzPct val="120000"/>
              <a:buFont typeface="Arial" charset="0"/>
              <a:buChar char="–"/>
              <a:defRPr sz="1600" baseline="0">
                <a:solidFill>
                  <a:schemeClr val="tx1"/>
                </a:solidFill>
                <a:latin typeface="Segoe UI" panose="020B0502040204020203" pitchFamily="34" charset="0"/>
                <a:cs typeface="Segoe UI" panose="020B0502040204020203" pitchFamily="34" charset="0"/>
              </a:defRPr>
            </a:lvl3pPr>
            <a:lvl4pPr marL="612648" indent="-155448" algn="l" defTabSz="1217822" rtl="0" eaLnBrk="1" fontAlgn="base" hangingPunct="1">
              <a:spcBef>
                <a:spcPct val="0"/>
              </a:spcBef>
              <a:spcAft>
                <a:spcPct val="0"/>
              </a:spcAft>
              <a:buClr>
                <a:schemeClr val="tx1"/>
              </a:buClr>
              <a:buSzPct val="100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4pPr>
            <a:lvl5pPr marL="749808" indent="-128016" algn="l" defTabSz="1217822" rtl="0" eaLnBrk="1" fontAlgn="base" hangingPunct="1">
              <a:spcBef>
                <a:spcPct val="0"/>
              </a:spcBef>
              <a:spcAft>
                <a:spcPct val="0"/>
              </a:spcAft>
              <a:buClr>
                <a:schemeClr val="tx1"/>
              </a:buClr>
              <a:buSzPct val="89000"/>
              <a:buFont typeface="Arial" charset="0"/>
              <a:buChar char="-"/>
              <a:defRPr sz="1600" baseline="0">
                <a:solidFill>
                  <a:schemeClr val="tx1"/>
                </a:solidFill>
                <a:latin typeface="Segoe UI" panose="020B0502040204020203" pitchFamily="34" charset="0"/>
                <a:cs typeface="Segoe UI" panose="020B0502040204020203" pitchFamily="34" charset="0"/>
              </a:defRPr>
            </a:lvl5pPr>
            <a:lvl6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6pPr>
            <a:lvl7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7pPr>
            <a:lvl8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8pPr>
            <a:lvl9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9pPr>
          </a:lstStyle>
          <a:p>
            <a:pPr marL="0" marR="0" lvl="0" indent="0" algn="l" defTabSz="1217822" rtl="0" eaLnBrk="1" fontAlgn="base" latinLnBrk="0" hangingPunct="1">
              <a:lnSpc>
                <a:spcPct val="100000"/>
              </a:lnSpc>
              <a:spcBef>
                <a:spcPct val="0"/>
              </a:spcBef>
              <a:spcAft>
                <a:spcPct val="0"/>
              </a:spcAft>
              <a:buClr>
                <a:srgbClr val="0078D4"/>
              </a:buClr>
              <a:buSzTx/>
              <a:buFontTx/>
              <a:buNone/>
              <a:tabLst/>
              <a:defRPr/>
            </a:pPr>
            <a:r>
              <a:rPr kumimoji="0" lang="en-US" sz="1200" b="0" i="0" u="none" strike="noStrike" kern="0" cap="none" spc="0" normalizeH="0" baseline="0" noProof="0">
                <a:ln>
                  <a:noFill/>
                </a:ln>
                <a:solidFill>
                  <a:srgbClr val="FFFFFF"/>
                </a:solidFill>
                <a:effectLst/>
                <a:uLnTx/>
                <a:uFillTx/>
                <a:latin typeface="Segoe UI Semibold" panose="020B0702040204020203" pitchFamily="34" charset="0"/>
                <a:ea typeface="ＭＳ Ｐゴシック"/>
                <a:cs typeface="Segoe UI Semibold" panose="020B0702040204020203" pitchFamily="34" charset="0"/>
              </a:rPr>
              <a:t>Why It Matters</a:t>
            </a:r>
          </a:p>
        </p:txBody>
      </p:sp>
      <p:pic>
        <p:nvPicPr>
          <p:cNvPr id="19" name="Picture 18">
            <a:extLst>
              <a:ext uri="{FF2B5EF4-FFF2-40B4-BE49-F238E27FC236}">
                <a16:creationId xmlns:a16="http://schemas.microsoft.com/office/drawing/2014/main" id="{D19A6086-8602-438A-9282-04CE487A6931}"/>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invGray">
          <a:xfrm>
            <a:off x="114391" y="6573312"/>
            <a:ext cx="1045280" cy="223944"/>
          </a:xfrm>
          <a:prstGeom prst="rect">
            <a:avLst/>
          </a:prstGeom>
        </p:spPr>
      </p:pic>
      <p:sp>
        <p:nvSpPr>
          <p:cNvPr id="24" name="Text Placeholder 5">
            <a:extLst>
              <a:ext uri="{FF2B5EF4-FFF2-40B4-BE49-F238E27FC236}">
                <a16:creationId xmlns:a16="http://schemas.microsoft.com/office/drawing/2014/main" id="{8B68F731-6C66-4E8F-AB23-1BFE49A4B69B}"/>
              </a:ext>
            </a:extLst>
          </p:cNvPr>
          <p:cNvSpPr>
            <a:spLocks noGrp="1"/>
          </p:cNvSpPr>
          <p:nvPr>
            <p:ph type="body" sz="quarter" idx="16" hasCustomPrompt="1"/>
          </p:nvPr>
        </p:nvSpPr>
        <p:spPr>
          <a:xfrm>
            <a:off x="8621711" y="1865014"/>
            <a:ext cx="3570288" cy="2097386"/>
          </a:xfrm>
          <a:solidFill>
            <a:schemeClr val="bg1"/>
          </a:solidFill>
        </p:spPr>
        <p:txBody>
          <a:bodyPr lIns="91440" tIns="45720" rIns="91440">
            <a:noAutofit/>
          </a:bodyPr>
          <a:lstStyle>
            <a:lvl1pPr marL="0" indent="0">
              <a:buFont typeface="Arial" panose="020B0604020202020204" pitchFamily="34" charset="0"/>
              <a:buNone/>
              <a:defRPr sz="1200"/>
            </a:lvl1pPr>
            <a:lvl2pPr algn="l" defTabSz="1217822" rtl="0" eaLnBrk="1" fontAlgn="base" hangingPunct="1">
              <a:spcBef>
                <a:spcPct val="0"/>
              </a:spcBef>
              <a:spcAft>
                <a:spcPct val="0"/>
              </a:spcAft>
              <a:buClr>
                <a:schemeClr val="tx1"/>
              </a:buClr>
              <a:defRPr lang="en-US" sz="1200" baseline="0" dirty="0" smtClean="0">
                <a:solidFill>
                  <a:schemeClr val="tx1"/>
                </a:solidFill>
                <a:latin typeface="Segoe UI" panose="020B0502040204020203" pitchFamily="34" charset="0"/>
                <a:cs typeface="Segoe UI" panose="020B0502040204020203" pitchFamily="34" charset="0"/>
              </a:defRPr>
            </a:lvl2pPr>
            <a:lvl3pPr algn="l" defTabSz="1217822" rtl="0" eaLnBrk="1" fontAlgn="base" hangingPunct="1">
              <a:spcBef>
                <a:spcPct val="0"/>
              </a:spcBef>
              <a:spcAft>
                <a:spcPct val="0"/>
              </a:spcAft>
              <a:buClr>
                <a:schemeClr val="tx1"/>
              </a:buClr>
              <a:defRPr lang="en-US" sz="1200" baseline="0" dirty="0">
                <a:solidFill>
                  <a:schemeClr val="tx1"/>
                </a:solidFill>
                <a:latin typeface="Segoe UI" panose="020B0502040204020203" pitchFamily="34" charset="0"/>
                <a:cs typeface="Segoe UI" panose="020B0502040204020203" pitchFamily="34" charset="0"/>
              </a:defRPr>
            </a:lvl3pPr>
            <a:lvl4pPr algn="l" defTabSz="1217822" rtl="0" eaLnBrk="1" fontAlgn="base" hangingPunct="1">
              <a:spcBef>
                <a:spcPct val="0"/>
              </a:spcBef>
              <a:spcAft>
                <a:spcPct val="0"/>
              </a:spcAft>
              <a:buClr>
                <a:schemeClr val="tx1"/>
              </a:buClr>
              <a:defRPr lang="en-US" sz="1200" baseline="0" dirty="0">
                <a:solidFill>
                  <a:schemeClr val="tx1"/>
                </a:solidFill>
                <a:latin typeface="Segoe UI" panose="020B0502040204020203" pitchFamily="34" charset="0"/>
                <a:cs typeface="Segoe UI" panose="020B0502040204020203" pitchFamily="34" charset="0"/>
              </a:defRPr>
            </a:lvl4pPr>
            <a:lvl5pPr>
              <a:defRPr sz="1400"/>
            </a:lvl5pPr>
          </a:lstStyle>
          <a:p>
            <a:pPr lvl="0"/>
            <a:r>
              <a:rPr lang="pt-BR"/>
              <a:t>Lorem ipsum</a:t>
            </a:r>
          </a:p>
        </p:txBody>
      </p:sp>
      <p:sp>
        <p:nvSpPr>
          <p:cNvPr id="26" name="Text Placeholder 5">
            <a:extLst>
              <a:ext uri="{FF2B5EF4-FFF2-40B4-BE49-F238E27FC236}">
                <a16:creationId xmlns:a16="http://schemas.microsoft.com/office/drawing/2014/main" id="{D145A65A-7C8B-4A39-8C29-C25820C9A4E9}"/>
              </a:ext>
            </a:extLst>
          </p:cNvPr>
          <p:cNvSpPr>
            <a:spLocks noGrp="1"/>
          </p:cNvSpPr>
          <p:nvPr>
            <p:ph type="body" sz="quarter" idx="19" hasCustomPrompt="1"/>
          </p:nvPr>
        </p:nvSpPr>
        <p:spPr>
          <a:xfrm>
            <a:off x="8621711" y="4449467"/>
            <a:ext cx="3570288" cy="2097386"/>
          </a:xfrm>
          <a:solidFill>
            <a:schemeClr val="bg1"/>
          </a:solidFill>
        </p:spPr>
        <p:txBody>
          <a:bodyPr lIns="91440" tIns="45720" rIns="91440">
            <a:noAutofit/>
          </a:bodyPr>
          <a:lstStyle>
            <a:lvl1pPr marL="0" indent="0">
              <a:buFont typeface="Arial" panose="020B0604020202020204" pitchFamily="34" charset="0"/>
              <a:buNone/>
              <a:defRPr sz="1200"/>
            </a:lvl1pPr>
            <a:lvl2pPr algn="l" defTabSz="1217822" rtl="0" eaLnBrk="1" fontAlgn="base" hangingPunct="1">
              <a:spcBef>
                <a:spcPct val="0"/>
              </a:spcBef>
              <a:spcAft>
                <a:spcPct val="0"/>
              </a:spcAft>
              <a:buClr>
                <a:schemeClr val="tx1"/>
              </a:buClr>
              <a:defRPr lang="en-US" sz="1200" baseline="0" dirty="0" smtClean="0">
                <a:solidFill>
                  <a:schemeClr val="tx1"/>
                </a:solidFill>
                <a:latin typeface="Segoe UI" panose="020B0502040204020203" pitchFamily="34" charset="0"/>
                <a:cs typeface="Segoe UI" panose="020B0502040204020203" pitchFamily="34" charset="0"/>
              </a:defRPr>
            </a:lvl2pPr>
            <a:lvl3pPr algn="l" defTabSz="1217822" rtl="0" eaLnBrk="1" fontAlgn="base" hangingPunct="1">
              <a:spcBef>
                <a:spcPct val="0"/>
              </a:spcBef>
              <a:spcAft>
                <a:spcPct val="0"/>
              </a:spcAft>
              <a:buClr>
                <a:schemeClr val="tx1"/>
              </a:buClr>
              <a:defRPr lang="en-US" sz="1200" baseline="0" dirty="0">
                <a:solidFill>
                  <a:schemeClr val="tx1"/>
                </a:solidFill>
                <a:latin typeface="Segoe UI" panose="020B0502040204020203" pitchFamily="34" charset="0"/>
                <a:cs typeface="Segoe UI" panose="020B0502040204020203" pitchFamily="34" charset="0"/>
              </a:defRPr>
            </a:lvl3pPr>
            <a:lvl4pPr algn="l" defTabSz="1217822" rtl="0" eaLnBrk="1" fontAlgn="base" hangingPunct="1">
              <a:spcBef>
                <a:spcPct val="0"/>
              </a:spcBef>
              <a:spcAft>
                <a:spcPct val="0"/>
              </a:spcAft>
              <a:buClr>
                <a:schemeClr val="tx1"/>
              </a:buClr>
              <a:defRPr lang="en-US" sz="1200" baseline="0" dirty="0">
                <a:solidFill>
                  <a:schemeClr val="tx1"/>
                </a:solidFill>
                <a:latin typeface="Segoe UI" panose="020B0502040204020203" pitchFamily="34" charset="0"/>
                <a:cs typeface="Segoe UI" panose="020B0502040204020203" pitchFamily="34" charset="0"/>
              </a:defRPr>
            </a:lvl4pPr>
            <a:lvl5pPr>
              <a:defRPr sz="1400"/>
            </a:lvl5pPr>
          </a:lstStyle>
          <a:p>
            <a:pPr lvl="0"/>
            <a:r>
              <a:rPr lang="en-US"/>
              <a:t>Lorem ipsum</a:t>
            </a:r>
          </a:p>
        </p:txBody>
      </p:sp>
      <p:sp>
        <p:nvSpPr>
          <p:cNvPr id="27" name="Text Placeholder 3">
            <a:extLst>
              <a:ext uri="{FF2B5EF4-FFF2-40B4-BE49-F238E27FC236}">
                <a16:creationId xmlns:a16="http://schemas.microsoft.com/office/drawing/2014/main" id="{C323851E-FD83-4637-AE82-2F69D3FC81C0}"/>
              </a:ext>
            </a:extLst>
          </p:cNvPr>
          <p:cNvSpPr>
            <a:spLocks noGrp="1"/>
          </p:cNvSpPr>
          <p:nvPr>
            <p:ph type="body" sz="quarter" idx="15" hasCustomPrompt="1"/>
          </p:nvPr>
        </p:nvSpPr>
        <p:spPr>
          <a:xfrm>
            <a:off x="211667" y="1491583"/>
            <a:ext cx="8307410" cy="184666"/>
          </a:xfrm>
        </p:spPr>
        <p:txBody>
          <a:bodyPr anchor="ctr">
            <a:spAutoFit/>
          </a:bodyPr>
          <a:lstStyle>
            <a:lvl1pPr>
              <a:defRPr sz="12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28" name="Text Placeholder 3">
            <a:extLst>
              <a:ext uri="{FF2B5EF4-FFF2-40B4-BE49-F238E27FC236}">
                <a16:creationId xmlns:a16="http://schemas.microsoft.com/office/drawing/2014/main" id="{F6C4BC80-614E-45D4-8217-B322C4BD4F73}"/>
              </a:ext>
            </a:extLst>
          </p:cNvPr>
          <p:cNvSpPr>
            <a:spLocks noGrp="1"/>
          </p:cNvSpPr>
          <p:nvPr>
            <p:ph type="body" sz="quarter" idx="18" hasCustomPrompt="1"/>
          </p:nvPr>
        </p:nvSpPr>
        <p:spPr>
          <a:xfrm>
            <a:off x="211667" y="1724087"/>
            <a:ext cx="8307410" cy="184666"/>
          </a:xfrm>
        </p:spPr>
        <p:txBody>
          <a:bodyPr anchor="ctr">
            <a:spAutoFit/>
          </a:bodyPr>
          <a:lstStyle>
            <a:lvl1pPr>
              <a:defRPr sz="1200" i="1">
                <a:latin typeface="+mn-lt"/>
              </a:defRPr>
            </a:lvl1pPr>
          </a:lstStyle>
          <a:p>
            <a:pPr lvl="0"/>
            <a:r>
              <a:rPr lang="en-US"/>
              <a:t>[Data Visualization Subhead]</a:t>
            </a:r>
          </a:p>
        </p:txBody>
      </p:sp>
      <p:sp>
        <p:nvSpPr>
          <p:cNvPr id="12" name="Slide Number">
            <a:extLst>
              <a:ext uri="{FF2B5EF4-FFF2-40B4-BE49-F238E27FC236}">
                <a16:creationId xmlns:a16="http://schemas.microsoft.com/office/drawing/2014/main" id="{46216DFB-0930-4F5C-93C3-3AA391E91D7C}"/>
              </a:ext>
            </a:extLst>
          </p:cNvPr>
          <p:cNvSpPr txBox="1">
            <a:spLocks/>
          </p:cNvSpPr>
          <p:nvPr userDrawn="1"/>
        </p:nvSpPr>
        <p:spPr>
          <a:xfrm>
            <a:off x="11926752" y="6602250"/>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2C328C1-A84F-4A39-A664-DBA00541A8C6}" type="slidenum">
              <a:rPr kumimoji="0" lang="en-US" sz="1000" b="0" i="0" u="none" strike="noStrike" kern="1200" cap="none" spc="0" normalizeH="0" baseline="0" noProof="0" smtClean="0">
                <a:ln>
                  <a:noFill/>
                </a:ln>
                <a:solidFill>
                  <a:srgbClr val="1A1A1A"/>
                </a:solidFill>
                <a:effectLst/>
                <a:uLnTx/>
                <a:uFillTx/>
                <a:latin typeface="Segoe UI"/>
                <a:ea typeface="ＭＳ Ｐゴシック"/>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1A1A1A"/>
              </a:solidFill>
              <a:effectLst/>
              <a:uLnTx/>
              <a:uFillTx/>
              <a:latin typeface="Segoe UI"/>
              <a:ea typeface="ＭＳ Ｐゴシック"/>
              <a:cs typeface="+mn-cs"/>
            </a:endParaRPr>
          </a:p>
        </p:txBody>
      </p:sp>
    </p:spTree>
    <p:extLst>
      <p:ext uri="{BB962C8B-B14F-4D97-AF65-F5344CB8AC3E}">
        <p14:creationId xmlns:p14="http://schemas.microsoft.com/office/powerpoint/2010/main" val="2552011279"/>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_Section title">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411CE47-3F6E-44AC-BCAE-4948C35099C4}"/>
              </a:ext>
            </a:extLst>
          </p:cNvPr>
          <p:cNvGraphicFramePr>
            <a:graphicFrameLocks noChangeAspect="1"/>
          </p:cNvGraphicFramePr>
          <p:nvPr userDrawn="1">
            <p:custDataLst>
              <p:tags r:id="rId3"/>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6" imgW="306" imgH="306" progId="TCLayout.ActiveDocument.1">
                  <p:embed/>
                </p:oleObj>
              </mc:Choice>
              <mc:Fallback>
                <p:oleObj name="think-cell Slide" r:id="rId6" imgW="306" imgH="306" progId="TCLayout.ActiveDocument.1">
                  <p:embed/>
                  <p:pic>
                    <p:nvPicPr>
                      <p:cNvPr id="6" name="Object 5" hidden="1">
                        <a:extLst>
                          <a:ext uri="{FF2B5EF4-FFF2-40B4-BE49-F238E27FC236}">
                            <a16:creationId xmlns:a16="http://schemas.microsoft.com/office/drawing/2014/main" id="{C411CE47-3F6E-44AC-BCAE-4948C35099C4}"/>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D8301793-6C91-426C-ACB6-C5B4B41302DF}"/>
              </a:ext>
            </a:extLst>
          </p:cNvPr>
          <p:cNvSpPr/>
          <p:nvPr userDrawn="1">
            <p:custDataLst>
              <p:tags r:id="rId4"/>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a:ln>
                <a:noFill/>
              </a:ln>
              <a:solidFill>
                <a:srgbClr val="1A1A1A"/>
              </a:solidFill>
              <a:effectLst/>
              <a:uLnTx/>
              <a:uFillTx/>
              <a:latin typeface="Segoe UI" panose="020B0502040204020203" pitchFamily="34" charset="0"/>
              <a:ea typeface="ＭＳ Ｐゴシック" panose="020B0600070205080204" pitchFamily="34" charset="-128"/>
              <a:cs typeface="Segoe UI" panose="020B0502040204020203" pitchFamily="34" charset="0"/>
              <a:sym typeface="Segoe UI" panose="020B0502040204020203" pitchFamily="34" charset="0"/>
            </a:endParaRPr>
          </a:p>
        </p:txBody>
      </p:sp>
      <p:sp>
        <p:nvSpPr>
          <p:cNvPr id="7" name="Rectangle 6">
            <a:extLst>
              <a:ext uri="{FF2B5EF4-FFF2-40B4-BE49-F238E27FC236}">
                <a16:creationId xmlns:a16="http://schemas.microsoft.com/office/drawing/2014/main" id="{2FC71BC4-D408-43A3-8D9F-DF53636C599F}"/>
              </a:ext>
            </a:extLst>
          </p:cNvPr>
          <p:cNvSpPr/>
          <p:nvPr userDrawn="1"/>
        </p:nvSpPr>
        <p:spPr>
          <a:xfrm>
            <a:off x="0" y="0"/>
            <a:ext cx="12201072"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srgbClr val="1A1A1A"/>
              </a:solidFill>
              <a:effectLst/>
              <a:uLnTx/>
              <a:uFillTx/>
              <a:latin typeface="Segoe UI"/>
              <a:ea typeface="ＭＳ Ｐゴシック"/>
              <a:cs typeface="+mn-cs"/>
            </a:endParaRPr>
          </a:p>
        </p:txBody>
      </p:sp>
      <p:sp>
        <p:nvSpPr>
          <p:cNvPr id="4" name="Title 1">
            <a:extLst>
              <a:ext uri="{FF2B5EF4-FFF2-40B4-BE49-F238E27FC236}">
                <a16:creationId xmlns:a16="http://schemas.microsoft.com/office/drawing/2014/main" id="{4A148632-4843-49C9-92F8-DDBA68A224F9}"/>
              </a:ext>
            </a:extLst>
          </p:cNvPr>
          <p:cNvSpPr>
            <a:spLocks noGrp="1"/>
          </p:cNvSpPr>
          <p:nvPr>
            <p:ph type="title" hasCustomPrompt="1"/>
          </p:nvPr>
        </p:nvSpPr>
        <p:spPr>
          <a:xfrm>
            <a:off x="585216" y="2980408"/>
            <a:ext cx="5510784" cy="553998"/>
          </a:xfrm>
          <a:noFill/>
        </p:spPr>
        <p:txBody>
          <a:bodyPr wrap="square" lIns="0" tIns="0" rIns="0" bIns="0" anchor="b" anchorCtr="0">
            <a:spAutoFit/>
          </a:bodyPr>
          <a:lstStyle>
            <a:lvl1pPr algn="l" defTabSz="932742" rtl="0" eaLnBrk="1" latinLnBrk="0" hangingPunct="1">
              <a:lnSpc>
                <a:spcPct val="90000"/>
              </a:lnSpc>
              <a:spcBef>
                <a:spcPct val="0"/>
              </a:spcBef>
              <a:buNone/>
              <a:defRPr lang="en-US" sz="4000" b="1" kern="1200" cap="none" spc="-50" baseline="0" dirty="0">
                <a:ln w="3175">
                  <a:noFill/>
                </a:ln>
                <a:solidFill>
                  <a:schemeClr val="bg1"/>
                </a:solidFill>
                <a:effectLst/>
                <a:latin typeface="+mj-lt"/>
                <a:ea typeface="+mn-ea"/>
                <a:cs typeface="Segoe UI" pitchFamily="34" charset="0"/>
              </a:defRPr>
            </a:lvl1pPr>
          </a:lstStyle>
          <a:p>
            <a:r>
              <a:rPr lang="en-US"/>
              <a:t>Section title</a:t>
            </a:r>
          </a:p>
        </p:txBody>
      </p:sp>
      <p:pic>
        <p:nvPicPr>
          <p:cNvPr id="10" name="Picture 4" descr="Image result for microsoft white logo">
            <a:extLst>
              <a:ext uri="{FF2B5EF4-FFF2-40B4-BE49-F238E27FC236}">
                <a16:creationId xmlns:a16="http://schemas.microsoft.com/office/drawing/2014/main" id="{17E53236-4C6F-404C-AD69-CD0461BFAACC}"/>
              </a:ext>
            </a:extLst>
          </p:cNvPr>
          <p:cNvPicPr>
            <a:picLocks noChangeArrowheads="1"/>
          </p:cNvPicPr>
          <p:nvPr userDrawn="1"/>
        </p:nvPicPr>
        <p:blipFill rotWithShape="1">
          <a:blip r:embed="rId8" cstate="screen">
            <a:extLst>
              <a:ext uri="{28A0092B-C50C-407E-A947-70E740481C1C}">
                <a14:useLocalDpi xmlns:a14="http://schemas.microsoft.com/office/drawing/2010/main"/>
              </a:ext>
            </a:extLst>
          </a:blip>
          <a:srcRect/>
          <a:stretch/>
        </p:blipFill>
        <p:spPr bwMode="auto">
          <a:xfrm>
            <a:off x="114391" y="6573312"/>
            <a:ext cx="1045280" cy="22394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a:extLst>
              <a:ext uri="{FF2B5EF4-FFF2-40B4-BE49-F238E27FC236}">
                <a16:creationId xmlns:a16="http://schemas.microsoft.com/office/drawing/2014/main" id="{98FFE2E5-DB7E-4251-8BC5-16A950778381}"/>
              </a:ext>
            </a:extLst>
          </p:cNvPr>
          <p:cNvSpPr txBox="1">
            <a:spLocks/>
          </p:cNvSpPr>
          <p:nvPr userDrawn="1"/>
        </p:nvSpPr>
        <p:spPr>
          <a:xfrm>
            <a:off x="11926752" y="6602250"/>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2C328C1-A84F-4A39-A664-DBA00541A8C6}" type="slidenum">
              <a:rPr kumimoji="0" lang="en-US" sz="1000" b="0" i="0" u="none" strike="noStrike" kern="1200" cap="none" spc="0" normalizeH="0" baseline="0" noProof="0" smtClean="0">
                <a:ln>
                  <a:noFill/>
                </a:ln>
                <a:solidFill>
                  <a:srgbClr val="FFFFFF"/>
                </a:solidFill>
                <a:effectLst/>
                <a:uLnTx/>
                <a:uFillTx/>
                <a:latin typeface="Segoe UI"/>
                <a:ea typeface="ＭＳ Ｐゴシック"/>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Segoe UI"/>
              <a:ea typeface="ＭＳ Ｐゴシック"/>
              <a:cs typeface="+mn-cs"/>
            </a:endParaRPr>
          </a:p>
        </p:txBody>
      </p:sp>
      <p:sp>
        <p:nvSpPr>
          <p:cNvPr id="2" name="TextBox 1">
            <a:extLst>
              <a:ext uri="{FF2B5EF4-FFF2-40B4-BE49-F238E27FC236}">
                <a16:creationId xmlns:a16="http://schemas.microsoft.com/office/drawing/2014/main" id="{DE0BA752-7C96-4895-A2BB-E6134E2EA668}"/>
              </a:ext>
            </a:extLst>
          </p:cNvPr>
          <p:cNvSpPr txBox="1"/>
          <p:nvPr userDrawn="1"/>
        </p:nvSpPr>
        <p:spPr>
          <a:xfrm>
            <a:off x="8545514" y="6435725"/>
            <a:ext cx="208756" cy="152400"/>
          </a:xfrm>
          <a:prstGeom prst="rect">
            <a:avLst/>
          </a:prstGeom>
          <a:noFill/>
        </p:spPr>
        <p:txBody>
          <a:bodyPr vert="horz" wrap="non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50BA64-5CA3-4C91-889E-AD4B30383173}" type="slidenum">
              <a:rPr kumimoji="0" lang="en-IN" sz="1000" b="0" i="0" u="none" strike="noStrike" kern="1200" cap="none" spc="0" normalizeH="0" baseline="0" noProof="0" smtClean="0">
                <a:ln>
                  <a:noFill/>
                </a:ln>
                <a:solidFill>
                  <a:srgbClr val="1A1A1A"/>
                </a:solidFill>
                <a:effectLst/>
                <a:uLnTx/>
                <a:uFillTx/>
                <a:latin typeface="Segoe UI"/>
                <a:ea typeface="ＭＳ Ｐゴシック"/>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IN" sz="1000" b="0" i="0" u="none" strike="noStrike" kern="1200" cap="none" spc="0" normalizeH="0" baseline="0" noProof="0">
              <a:ln>
                <a:noFill/>
              </a:ln>
              <a:solidFill>
                <a:srgbClr val="1A1A1A"/>
              </a:solidFill>
              <a:effectLst/>
              <a:uLnTx/>
              <a:uFillTx/>
              <a:latin typeface="Segoe UI"/>
              <a:ea typeface="ＭＳ Ｐゴシック"/>
              <a:cs typeface="+mn-cs"/>
            </a:endParaRPr>
          </a:p>
        </p:txBody>
      </p:sp>
    </p:spTree>
    <p:custDataLst>
      <p:tags r:id="rId2"/>
    </p:custDataLst>
    <p:extLst>
      <p:ext uri="{BB962C8B-B14F-4D97-AF65-F5344CB8AC3E}">
        <p14:creationId xmlns:p14="http://schemas.microsoft.com/office/powerpoint/2010/main" val="34666027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preserve="1">
  <p:cSld name="2_Title square photo">
    <p:bg>
      <p:bgPr>
        <a:solidFill>
          <a:srgbClr val="0D0D0D"/>
        </a:solidFill>
        <a:effectLst/>
      </p:bgPr>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6" name="Picture 5" descr="Group of people in an office working." title="Microsoft Brand Photo">
            <a:extLst>
              <a:ext uri="{FF2B5EF4-FFF2-40B4-BE49-F238E27FC236}">
                <a16:creationId xmlns:a16="http://schemas.microsoft.com/office/drawing/2014/main" id="{57613EE2-98E5-4358-B62F-CBF9478139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34000" y="0"/>
            <a:ext cx="6858000" cy="6858000"/>
          </a:xfrm>
          <a:prstGeom prst="rect">
            <a:avLst/>
          </a:prstGeom>
        </p:spPr>
      </p:pic>
    </p:spTree>
    <p:extLst>
      <p:ext uri="{BB962C8B-B14F-4D97-AF65-F5344CB8AC3E}">
        <p14:creationId xmlns:p14="http://schemas.microsoft.com/office/powerpoint/2010/main" val="6670097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3000">
          <p15:clr>
            <a:srgbClr val="5ACBF0"/>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38876267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38953999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080633-194E-4FCE-A7FF-BB70804CD3C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24424206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2819464849"/>
      </p:ext>
    </p:extLst>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3302858827"/>
      </p:ext>
    </p:extLst>
  </p:cSld>
  <p:clrMapOvr>
    <a:masterClrMapping/>
  </p:clrMapOvr>
  <p:transition>
    <p:fade/>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1317539115"/>
      </p:ext>
    </p:extLst>
  </p:cSld>
  <p:clrMapOvr>
    <a:masterClrMapping/>
  </p:clrMapOvr>
  <p:transition>
    <p:fade/>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2514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7319" y="1083831"/>
            <a:ext cx="1132514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2246054066"/>
      </p:ext>
    </p:extLst>
  </p:cSld>
  <p:clrMapOvr>
    <a:masterClrMapping/>
  </p:clrMapOvr>
  <p:transition>
    <p:fade/>
  </p:transition>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2" name="TextBox 1">
            <a:extLst>
              <a:ext uri="{FF2B5EF4-FFF2-40B4-BE49-F238E27FC236}">
                <a16:creationId xmlns:a16="http://schemas.microsoft.com/office/drawing/2014/main" id="{E68BEDB7-58DB-492F-A88B-39BBF566A91E}"/>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23947758"/>
      </p:ext>
    </p:extLst>
  </p:cSld>
  <p:clrMapOvr>
    <a:masterClrMapping/>
  </p:clrMapOvr>
  <p:transition>
    <p:fade/>
  </p:transition>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3388684836"/>
      </p:ext>
    </p:extLst>
  </p:cSld>
  <p:clrMapOvr>
    <a:masterClrMapping/>
  </p:clrMapOvr>
  <p:transition>
    <p:fade/>
  </p:transition>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3769458916"/>
      </p:ext>
    </p:extLst>
  </p:cSld>
  <p:clrMapOvr>
    <a:masterClrMapping/>
  </p:clrMapOvr>
  <p:transition>
    <p:fade/>
  </p:transition>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148612120"/>
      </p:ext>
    </p:extLst>
  </p:cSld>
  <p:clrMapOvr>
    <a:masterClrMapping/>
  </p:clrMapOvr>
  <p:transition>
    <p:fade/>
  </p:transition>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Graphic layou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4286161407"/>
      </p:ext>
    </p:extLst>
  </p:cSld>
  <p:clrMapOvr>
    <a:masterClrMapping/>
  </p:clrMapOvr>
  <p:transition>
    <p:fade/>
  </p:transition>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
        <p:nvSpPr>
          <p:cNvPr id="2" name="TextBox 1">
            <a:extLst>
              <a:ext uri="{FF2B5EF4-FFF2-40B4-BE49-F238E27FC236}">
                <a16:creationId xmlns:a16="http://schemas.microsoft.com/office/drawing/2014/main" id="{110A55D4-A4D8-4202-9848-C3A2635E8455}"/>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23356061"/>
      </p:ext>
    </p:extLst>
  </p:cSld>
  <p:clrMapOvr>
    <a:masterClrMapping/>
  </p:clrMapOvr>
  <p:transition>
    <p:fade/>
  </p:transition>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29172387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614754609"/>
      </p:ext>
    </p:extLst>
  </p:cSld>
  <p:clrMapOvr>
    <a:masterClrMapping/>
  </p:clrMapOvr>
  <p:transition>
    <p:fade/>
  </p:transition>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chemeClr val="accent1"/>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182502759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Section title photo">
    <p:bg>
      <p:bgRef idx="1001">
        <a:schemeClr val="bg1"/>
      </p:bgRef>
    </p:bg>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35675327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9909554"/>
      </p:ext>
    </p:extLst>
  </p:cSld>
  <p:clrMapOvr>
    <a:masterClrMapping/>
  </p:clrMapOvr>
  <p:transition>
    <p:fade/>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33731763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Tree>
    <p:extLst>
      <p:ext uri="{BB962C8B-B14F-4D97-AF65-F5344CB8AC3E}">
        <p14:creationId xmlns:p14="http://schemas.microsoft.com/office/powerpoint/2010/main" val="38806196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9064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6.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40" y="1189178"/>
            <a:ext cx="11653523" cy="1276484"/>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54" indent="0">
              <a:buNone/>
              <a:defRPr/>
            </a:lvl3pPr>
            <a:lvl4pPr marL="448107" indent="0">
              <a:buNone/>
              <a:defRPr/>
            </a:lvl4pPr>
            <a:lvl5pPr marL="6721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6745151"/>
      </p:ext>
    </p:extLst>
  </p:cSld>
  <p:clrMapOvr>
    <a:masterClrMapping/>
  </p:clrMapOvr>
  <p:transition>
    <p:fade/>
  </p:transition>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bg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59" tIns="179259" rIns="179259" bIns="179259"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1633" y="470067"/>
            <a:ext cx="1423303" cy="304828"/>
          </a:xfrm>
          <a:prstGeom prst="rect">
            <a:avLst/>
          </a:prstGeom>
        </p:spPr>
      </p:pic>
    </p:spTree>
    <p:extLst>
      <p:ext uri="{BB962C8B-B14F-4D97-AF65-F5344CB8AC3E}">
        <p14:creationId xmlns:p14="http://schemas.microsoft.com/office/powerpoint/2010/main" val="2301009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4184623843"/>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79E04CB-F0A2-964A-8A01-9DB3F9B026A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4B83A27-E72C-854C-8253-B0B863AC42DA}"/>
              </a:ext>
            </a:extLst>
          </p:cNvPr>
          <p:cNvSpPr>
            <a:spLocks noGrp="1"/>
          </p:cNvSpPr>
          <p:nvPr>
            <p:ph type="sldNum" sz="quarter" idx="12"/>
          </p:nvPr>
        </p:nvSpPr>
        <p:spPr>
          <a:xfrm>
            <a:off x="8610600" y="6356350"/>
            <a:ext cx="2743200" cy="365125"/>
          </a:xfrm>
          <a:prstGeom prst="rect">
            <a:avLst/>
          </a:prstGeom>
        </p:spPr>
        <p:txBody>
          <a:bodyPr/>
          <a:lstStyle/>
          <a:p>
            <a:fld id="{6981C628-A2A1-CD40-AFAD-D7B70AEE00C3}" type="slidenum">
              <a:rPr lang="en-US" smtClean="0"/>
              <a:t>‹#›</a:t>
            </a:fld>
            <a:endParaRPr lang="en-US"/>
          </a:p>
        </p:txBody>
      </p:sp>
    </p:spTree>
    <p:extLst>
      <p:ext uri="{BB962C8B-B14F-4D97-AF65-F5344CB8AC3E}">
        <p14:creationId xmlns:p14="http://schemas.microsoft.com/office/powerpoint/2010/main" val="2939209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080633-194E-4FCE-A7FF-BB70804CD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38755096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2514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7319" y="1083831"/>
            <a:ext cx="1132514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2632422003"/>
      </p:ext>
    </p:extLst>
  </p:cSld>
  <p:clrMapOvr>
    <a:masterClrMapping/>
  </p:clrMapOvr>
  <p:transition>
    <p:fade/>
  </p:transition>
</p:sldLayout>
</file>

<file path=ppt/slideLayouts/slideLayout300.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FD34F92-A5C3-4099-B24A-30B041F86FD8}"/>
              </a:ext>
            </a:extLst>
          </p:cNvPr>
          <p:cNvGraphicFramePr>
            <a:graphicFrameLocks noChangeAspect="1"/>
          </p:cNvGraphicFramePr>
          <p:nvPr userDrawn="1">
            <p:custDataLst>
              <p:tags r:id="rId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4338" name="think-cell Slide" r:id="rId5" imgW="540" imgH="541" progId="TCLayout.ActiveDocument.1">
                  <p:embed/>
                </p:oleObj>
              </mc:Choice>
              <mc:Fallback>
                <p:oleObj name="think-cell Slide" r:id="rId5" imgW="540" imgH="541" progId="TCLayout.ActiveDocument.1">
                  <p:embed/>
                  <p:pic>
                    <p:nvPicPr>
                      <p:cNvPr id="3" name="Object 2" hidden="1">
                        <a:extLst>
                          <a:ext uri="{FF2B5EF4-FFF2-40B4-BE49-F238E27FC236}">
                            <a16:creationId xmlns:a16="http://schemas.microsoft.com/office/drawing/2014/main" id="{3FD34F92-A5C3-4099-B24A-30B041F86FD8}"/>
                          </a:ext>
                        </a:extLst>
                      </p:cNvPr>
                      <p:cNvPicPr/>
                      <p:nvPr/>
                    </p:nvPicPr>
                    <p:blipFill>
                      <a:blip r:embed="rId6"/>
                      <a:stretch>
                        <a:fillRect/>
                      </a:stretch>
                    </p:blipFill>
                    <p:spPr>
                      <a:xfrm>
                        <a:off x="2118" y="1589"/>
                        <a:ext cx="2116"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E7BED0D-585D-458B-879F-069437D6E1EF}"/>
              </a:ext>
            </a:extLst>
          </p:cNvPr>
          <p:cNvSpPr/>
          <p:nvPr userDrawn="1">
            <p:custDataLst>
              <p:tags r:id="rId3"/>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a:ln>
                <a:noFill/>
              </a:ln>
              <a:solidFill>
                <a:srgbClr val="000000"/>
              </a:solidFill>
              <a:effectLst/>
              <a:uLnTx/>
              <a:uFillTx/>
              <a:latin typeface="Segoe UI Semibold" panose="020B0702040204020203" pitchFamily="34" charset="0"/>
              <a:ea typeface="+mn-ea"/>
              <a:cs typeface="Segoe UI" panose="020B0502040204020203" pitchFamily="34" charset="0"/>
              <a:sym typeface="Segoe UI Semibold" panose="020B0702040204020203" pitchFamily="34" charset="0"/>
            </a:endParaRPr>
          </a:p>
        </p:txBody>
      </p:sp>
      <p:sp>
        <p:nvSpPr>
          <p:cNvPr id="15" name="Title Placeholder 2">
            <a:extLst>
              <a:ext uri="{FF2B5EF4-FFF2-40B4-BE49-F238E27FC236}">
                <a16:creationId xmlns:a16="http://schemas.microsoft.com/office/drawing/2014/main" id="{3F47A634-9780-4B93-B326-6CAB7069B873}"/>
              </a:ext>
            </a:extLst>
          </p:cNvPr>
          <p:cNvSpPr>
            <a:spLocks noGrp="1" noChangeArrowheads="1"/>
          </p:cNvSpPr>
          <p:nvPr>
            <p:ph type="title"/>
          </p:nvPr>
        </p:nvSpPr>
        <p:spPr bwMode="auto">
          <a:xfrm>
            <a:off x="211667" y="238544"/>
            <a:ext cx="117470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en-US" sz="2800" spc="0" noProof="0"/>
            </a:lvl1pPr>
          </a:lstStyle>
          <a:p>
            <a:pPr lvl="0"/>
            <a:r>
              <a:rPr lang="en-US" noProof="0"/>
              <a:t>Click to edit Master title style</a:t>
            </a:r>
          </a:p>
        </p:txBody>
      </p:sp>
      <p:sp>
        <p:nvSpPr>
          <p:cNvPr id="9" name="Footer Placeholder 4">
            <a:extLst>
              <a:ext uri="{FF2B5EF4-FFF2-40B4-BE49-F238E27FC236}">
                <a16:creationId xmlns:a16="http://schemas.microsoft.com/office/drawing/2014/main" id="{F38FF837-5FDF-40E5-B1CF-B1CAE3B204A9}"/>
              </a:ext>
            </a:extLst>
          </p:cNvPr>
          <p:cNvSpPr txBox="1">
            <a:spLocks/>
          </p:cNvSpPr>
          <p:nvPr userDrawn="1"/>
        </p:nvSpPr>
        <p:spPr>
          <a:xfrm>
            <a:off x="4374176" y="6565156"/>
            <a:ext cx="3447880" cy="228076"/>
          </a:xfrm>
          <a:prstGeom prst="rect">
            <a:avLst/>
          </a:prstGeom>
        </p:spPr>
        <p:txBody>
          <a:bodyPr anchor="ctr">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ctr" defTabSz="896010"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2C292A"/>
                </a:solidFill>
                <a:effectLst/>
                <a:uLnTx/>
                <a:uFillTx/>
                <a:latin typeface="Segoe UI Semilight" panose="020B0402040204020203" pitchFamily="34" charset="0"/>
                <a:ea typeface="+mn-ea"/>
                <a:cs typeface="Segoe UI Semilight" panose="020B0402040204020203" pitchFamily="34" charset="0"/>
              </a:rPr>
              <a:t>Proprietary and Confidential Information</a:t>
            </a:r>
          </a:p>
        </p:txBody>
      </p:sp>
    </p:spTree>
    <p:extLst>
      <p:ext uri="{BB962C8B-B14F-4D97-AF65-F5344CB8AC3E}">
        <p14:creationId xmlns:p14="http://schemas.microsoft.com/office/powerpoint/2010/main" val="944370360"/>
      </p:ext>
    </p:extLst>
  </p:cSld>
  <p:clrMapOvr>
    <a:masterClrMapping/>
  </p:clrMapOvr>
  <p:transition>
    <p:fade/>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userDrawn="1">
  <p:cSld name="Left Ba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4B5A72-1878-4648-A634-DC9DC9CB0B12}"/>
              </a:ext>
            </a:extLst>
          </p:cNvPr>
          <p:cNvSpPr/>
          <p:nvPr userDrawn="1"/>
        </p:nvSpPr>
        <p:spPr>
          <a:xfrm>
            <a:off x="2" y="0"/>
            <a:ext cx="3655920" cy="6858000"/>
          </a:xfrm>
          <a:prstGeom prst="rect">
            <a:avLst/>
          </a:prstGeom>
          <a:solidFill>
            <a:schemeClr val="bg2"/>
          </a:solidFill>
        </p:spPr>
        <p:txBody>
          <a:bodyPr rot="0" spcFirstLastPara="0" vertOverflow="overflow" horzOverflow="overflow" vert="horz" wrap="square" lIns="109728" tIns="109728" rIns="109728" bIns="109728" numCol="1" spcCol="0" rtlCol="0" fromWordArt="0" anchor="t" anchorCtr="0" forceAA="0" compatLnSpc="1">
            <a:prstTxWarp prst="textNoShape">
              <a:avLst/>
            </a:prstTxWarp>
            <a:noAutofit/>
          </a:bodyPr>
          <a:lstStyle/>
          <a:p>
            <a:pPr algn="l">
              <a:lnSpc>
                <a:spcPts val="2256"/>
              </a:lnSpc>
            </a:pPr>
            <a:endParaRPr lang="en-US" sz="1680" err="1">
              <a:solidFill>
                <a:schemeClr val="tx2"/>
              </a:solidFill>
              <a:latin typeface="Lyon Text Regular" panose="02000503070000020004" pitchFamily="50" charset="0"/>
              <a:ea typeface="Lyon Text" charset="0"/>
              <a:cs typeface="Lyon Text" charset="0"/>
            </a:endParaRPr>
          </a:p>
        </p:txBody>
      </p:sp>
      <p:sp>
        <p:nvSpPr>
          <p:cNvPr id="10" name="Title Placeholder 1">
            <a:extLst>
              <a:ext uri="{FF2B5EF4-FFF2-40B4-BE49-F238E27FC236}">
                <a16:creationId xmlns:a16="http://schemas.microsoft.com/office/drawing/2014/main" id="{1E3B54B1-1F4B-C743-B63C-836AAD81E193}"/>
              </a:ext>
            </a:extLst>
          </p:cNvPr>
          <p:cNvSpPr>
            <a:spLocks noGrp="1"/>
          </p:cNvSpPr>
          <p:nvPr>
            <p:ph type="title"/>
          </p:nvPr>
        </p:nvSpPr>
        <p:spPr>
          <a:xfrm>
            <a:off x="457200" y="365126"/>
            <a:ext cx="3655920" cy="1143635"/>
          </a:xfrm>
          <a:prstGeom prst="rect">
            <a:avLst/>
          </a:prstGeom>
        </p:spPr>
        <p:txBody>
          <a:bodyPr vert="horz" lIns="0" tIns="0" rIns="0" bIns="0" rtlCol="0" anchor="t" anchorCtr="0">
            <a:noAutofit/>
          </a:bodyPr>
          <a:lstStyle>
            <a:lvl1pPr>
              <a:spcAft>
                <a:spcPts val="720"/>
              </a:spcAft>
              <a:defRPr/>
            </a:lvl1pPr>
          </a:lstStyle>
          <a:p>
            <a:r>
              <a:rPr lang="en-US"/>
              <a:t>Click to edit Master title.</a:t>
            </a:r>
          </a:p>
        </p:txBody>
      </p:sp>
      <p:sp>
        <p:nvSpPr>
          <p:cNvPr id="9" name="Text Placeholder 8">
            <a:extLst>
              <a:ext uri="{FF2B5EF4-FFF2-40B4-BE49-F238E27FC236}">
                <a16:creationId xmlns:a16="http://schemas.microsoft.com/office/drawing/2014/main" id="{7A6C16C8-9CEF-AA47-879F-998C56E94A0C}"/>
              </a:ext>
            </a:extLst>
          </p:cNvPr>
          <p:cNvSpPr>
            <a:spLocks noGrp="1"/>
          </p:cNvSpPr>
          <p:nvPr>
            <p:ph type="body" sz="quarter" idx="16"/>
          </p:nvPr>
        </p:nvSpPr>
        <p:spPr>
          <a:xfrm>
            <a:off x="457200" y="1850740"/>
            <a:ext cx="3657600" cy="16127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A8272B-EBC7-4946-9B79-E91895D8C334}"/>
              </a:ext>
            </a:extLst>
          </p:cNvPr>
          <p:cNvSpPr>
            <a:spLocks noGrp="1"/>
          </p:cNvSpPr>
          <p:nvPr>
            <p:ph sz="quarter" idx="17"/>
          </p:nvPr>
        </p:nvSpPr>
        <p:spPr>
          <a:xfrm>
            <a:off x="5030880" y="365760"/>
            <a:ext cx="6702241" cy="16127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0302725"/>
      </p:ext>
    </p:extLst>
  </p:cSld>
  <p:clrMapOvr>
    <a:masterClrMapping/>
  </p:clrMapOvr>
  <p:extLst>
    <p:ext uri="{DCECCB84-F9BA-43D5-87BE-67443E8EF086}">
      <p15:sldGuideLst xmlns:p15="http://schemas.microsoft.com/office/powerpoint/2012/main">
        <p15:guide id="1" pos="1944">
          <p15:clr>
            <a:srgbClr val="FBAE40"/>
          </p15:clr>
        </p15:guide>
      </p15:sldGuideLst>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Small title">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CEABF6E-42A0-4F5A-A596-737FD3FA06AA}"/>
              </a:ext>
            </a:extLst>
          </p:cNvPr>
          <p:cNvSpPr>
            <a:spLocks noGrp="1"/>
          </p:cNvSpPr>
          <p:nvPr>
            <p:ph type="title"/>
          </p:nvPr>
        </p:nvSpPr>
        <p:spPr>
          <a:xfrm>
            <a:off x="274320" y="155448"/>
            <a:ext cx="11655840" cy="492443"/>
          </a:xfrm>
        </p:spPr>
        <p:txBody>
          <a:bodyPr/>
          <a:lstStyle>
            <a:lvl1pPr marL="0" algn="l" defTabSz="896046" rtl="0" eaLnBrk="1" latinLnBrk="0" hangingPunct="1">
              <a:spcBef>
                <a:spcPct val="0"/>
              </a:spcBef>
              <a:buNone/>
              <a:defRPr lang="en-US" sz="32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439681954"/>
      </p:ext>
    </p:extLst>
  </p:cSld>
  <p:clrMapOvr>
    <a:masterClrMapping/>
  </p:clrMapOvr>
  <p:transition>
    <p:fade/>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88768616"/>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userDrawn="1">
  <p:cSld name="1_Section title">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411CE47-3F6E-44AC-BCAE-4948C35099C4}"/>
              </a:ext>
            </a:extLst>
          </p:cNvPr>
          <p:cNvGraphicFramePr>
            <a:graphicFrameLocks noChangeAspect="1"/>
          </p:cNvGraphicFramePr>
          <p:nvPr userDrawn="1">
            <p:custDataLst>
              <p:tags r:id="rId3"/>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6" imgW="306" imgH="306" progId="TCLayout.ActiveDocument.1">
                  <p:embed/>
                </p:oleObj>
              </mc:Choice>
              <mc:Fallback>
                <p:oleObj name="think-cell Slide" r:id="rId6" imgW="306" imgH="306" progId="TCLayout.ActiveDocument.1">
                  <p:embed/>
                  <p:pic>
                    <p:nvPicPr>
                      <p:cNvPr id="6" name="Object 5" hidden="1">
                        <a:extLst>
                          <a:ext uri="{FF2B5EF4-FFF2-40B4-BE49-F238E27FC236}">
                            <a16:creationId xmlns:a16="http://schemas.microsoft.com/office/drawing/2014/main" id="{C411CE47-3F6E-44AC-BCAE-4948C35099C4}"/>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D8301793-6C91-426C-ACB6-C5B4B41302DF}"/>
              </a:ext>
            </a:extLst>
          </p:cNvPr>
          <p:cNvSpPr/>
          <p:nvPr userDrawn="1">
            <p:custDataLst>
              <p:tags r:id="rId4"/>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000" b="1" i="0" baseline="0">
              <a:solidFill>
                <a:schemeClr val="tx1"/>
              </a:solidFill>
              <a:latin typeface="Segoe UI" panose="020B0502040204020203" pitchFamily="34" charset="0"/>
              <a:ea typeface="ＭＳ Ｐゴシック" panose="020B0600070205080204" pitchFamily="34" charset="-128"/>
              <a:cs typeface="Segoe UI" panose="020B0502040204020203" pitchFamily="34" charset="0"/>
              <a:sym typeface="Segoe UI" panose="020B0502040204020203" pitchFamily="34" charset="0"/>
            </a:endParaRPr>
          </a:p>
        </p:txBody>
      </p:sp>
      <p:sp>
        <p:nvSpPr>
          <p:cNvPr id="7" name="Rectangle 6">
            <a:extLst>
              <a:ext uri="{FF2B5EF4-FFF2-40B4-BE49-F238E27FC236}">
                <a16:creationId xmlns:a16="http://schemas.microsoft.com/office/drawing/2014/main" id="{2FC71BC4-D408-43A3-8D9F-DF53636C599F}"/>
              </a:ext>
            </a:extLst>
          </p:cNvPr>
          <p:cNvSpPr/>
          <p:nvPr userDrawn="1"/>
        </p:nvSpPr>
        <p:spPr>
          <a:xfrm>
            <a:off x="0" y="0"/>
            <a:ext cx="12192000" cy="6858000"/>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a:solidFill>
                <a:schemeClr val="tx1"/>
              </a:solidFill>
            </a:endParaRPr>
          </a:p>
        </p:txBody>
      </p:sp>
      <p:sp>
        <p:nvSpPr>
          <p:cNvPr id="4" name="Title 1">
            <a:extLst>
              <a:ext uri="{FF2B5EF4-FFF2-40B4-BE49-F238E27FC236}">
                <a16:creationId xmlns:a16="http://schemas.microsoft.com/office/drawing/2014/main" id="{4A148632-4843-49C9-92F8-DDBA68A224F9}"/>
              </a:ext>
            </a:extLst>
          </p:cNvPr>
          <p:cNvSpPr>
            <a:spLocks noGrp="1"/>
          </p:cNvSpPr>
          <p:nvPr>
            <p:ph type="title" hasCustomPrompt="1"/>
          </p:nvPr>
        </p:nvSpPr>
        <p:spPr>
          <a:xfrm>
            <a:off x="585216" y="2980408"/>
            <a:ext cx="5510784" cy="553998"/>
          </a:xfrm>
          <a:noFill/>
        </p:spPr>
        <p:txBody>
          <a:bodyPr wrap="square" lIns="0" tIns="0" rIns="0" bIns="0" anchor="b" anchorCtr="0">
            <a:spAutoFit/>
          </a:bodyPr>
          <a:lstStyle>
            <a:lvl1pPr algn="l" defTabSz="932742" rtl="0" eaLnBrk="1" latinLnBrk="0" hangingPunct="1">
              <a:lnSpc>
                <a:spcPct val="90000"/>
              </a:lnSpc>
              <a:spcBef>
                <a:spcPct val="0"/>
              </a:spcBef>
              <a:buNone/>
              <a:defRPr lang="en-US" sz="4000" b="1" kern="1200" cap="none" spc="-50" baseline="0" dirty="0">
                <a:ln w="3175">
                  <a:noFill/>
                </a:ln>
                <a:solidFill>
                  <a:schemeClr val="bg1"/>
                </a:solidFill>
                <a:effectLst/>
                <a:latin typeface="+mj-lt"/>
                <a:ea typeface="+mn-ea"/>
                <a:cs typeface="Segoe UI" pitchFamily="34" charset="0"/>
              </a:defRPr>
            </a:lvl1pPr>
          </a:lstStyle>
          <a:p>
            <a:r>
              <a:rPr lang="en-US"/>
              <a:t>Section title</a:t>
            </a:r>
          </a:p>
        </p:txBody>
      </p:sp>
      <p:sp>
        <p:nvSpPr>
          <p:cNvPr id="5" name="Slide Number Placeholder 4">
            <a:extLst>
              <a:ext uri="{FF2B5EF4-FFF2-40B4-BE49-F238E27FC236}">
                <a16:creationId xmlns:a16="http://schemas.microsoft.com/office/drawing/2014/main" id="{CAFDD7F5-42E3-4B40-B676-78BD5B8D6177}"/>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solidFill>
                  <a:schemeClr val="bg1"/>
                </a:solidFill>
              </a:rPr>
              <a:pPr/>
              <a:t>‹#›</a:t>
            </a:fld>
            <a:endParaRPr lang="en-US">
              <a:solidFill>
                <a:schemeClr val="bg1"/>
              </a:solidFill>
            </a:endParaRPr>
          </a:p>
        </p:txBody>
      </p:sp>
      <p:pic>
        <p:nvPicPr>
          <p:cNvPr id="10" name="Picture 4" descr="Image result for microsoft white logo">
            <a:extLst>
              <a:ext uri="{FF2B5EF4-FFF2-40B4-BE49-F238E27FC236}">
                <a16:creationId xmlns:a16="http://schemas.microsoft.com/office/drawing/2014/main" id="{17E53236-4C6F-404C-AD69-CD0461BFAACC}"/>
              </a:ext>
            </a:extLst>
          </p:cNvPr>
          <p:cNvPicPr>
            <a:picLocks noChangeArrowheads="1"/>
          </p:cNvPicPr>
          <p:nvPr userDrawn="1"/>
        </p:nvPicPr>
        <p:blipFill rotWithShape="1">
          <a:blip r:embed="rId8" cstate="screen">
            <a:extLst>
              <a:ext uri="{28A0092B-C50C-407E-A947-70E740481C1C}">
                <a14:useLocalDpi xmlns:a14="http://schemas.microsoft.com/office/drawing/2010/main"/>
              </a:ext>
            </a:extLst>
          </a:blip>
          <a:srcRect/>
          <a:stretch/>
        </p:blipFill>
        <p:spPr bwMode="auto">
          <a:xfrm>
            <a:off x="114391" y="6573312"/>
            <a:ext cx="1045280" cy="22394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2"/>
    </p:custDataLst>
    <p:extLst>
      <p:ext uri="{BB962C8B-B14F-4D97-AF65-F5344CB8AC3E}">
        <p14:creationId xmlns:p14="http://schemas.microsoft.com/office/powerpoint/2010/main" val="365509368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2694D-DFBE-4913-8417-39919A737F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844DC7-3E3E-4BCA-82BD-CF2715C257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D5514E-A0D4-483E-9FC6-518540721BB2}"/>
              </a:ext>
            </a:extLst>
          </p:cNvPr>
          <p:cNvSpPr>
            <a:spLocks noGrp="1"/>
          </p:cNvSpPr>
          <p:nvPr>
            <p:ph type="dt" sz="half" idx="10"/>
          </p:nvPr>
        </p:nvSpPr>
        <p:spPr/>
        <p:txBody>
          <a:bodyPr/>
          <a:lstStyle/>
          <a:p>
            <a:fld id="{E7DBE511-8C4B-4EA6-9561-33D511A2EE37}" type="datetimeFigureOut">
              <a:rPr lang="en-US" smtClean="0"/>
              <a:t>11/18/2020</a:t>
            </a:fld>
            <a:endParaRPr lang="en-US"/>
          </a:p>
        </p:txBody>
      </p:sp>
      <p:sp>
        <p:nvSpPr>
          <p:cNvPr id="5" name="Footer Placeholder 4">
            <a:extLst>
              <a:ext uri="{FF2B5EF4-FFF2-40B4-BE49-F238E27FC236}">
                <a16:creationId xmlns:a16="http://schemas.microsoft.com/office/drawing/2014/main" id="{F44B8DCB-0939-4DD3-85EC-96A644744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550F4-171F-442E-9F0D-000978121DC9}"/>
              </a:ext>
            </a:extLst>
          </p:cNvPr>
          <p:cNvSpPr>
            <a:spLocks noGrp="1"/>
          </p:cNvSpPr>
          <p:nvPr>
            <p:ph type="sldNum" sz="quarter" idx="12"/>
          </p:nvPr>
        </p:nvSpPr>
        <p:spPr/>
        <p:txBody>
          <a:bodyPr/>
          <a:lstStyle/>
          <a:p>
            <a:fld id="{636BE4CE-65AC-43AB-A607-BD50335CC5EB}" type="slidenum">
              <a:rPr lang="en-US" smtClean="0"/>
              <a:t>‹#›</a:t>
            </a:fld>
            <a:endParaRPr lang="en-US"/>
          </a:p>
        </p:txBody>
      </p:sp>
    </p:spTree>
    <p:extLst>
      <p:ext uri="{BB962C8B-B14F-4D97-AF65-F5344CB8AC3E}">
        <p14:creationId xmlns:p14="http://schemas.microsoft.com/office/powerpoint/2010/main" val="4003770484"/>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732BC-2C55-40A2-AF85-49AD8FC32B50}"/>
              </a:ext>
            </a:extLst>
          </p:cNvPr>
          <p:cNvSpPr>
            <a:spLocks noGrp="1"/>
          </p:cNvSpPr>
          <p:nvPr>
            <p:ph type="title" hasCustomPrompt="1"/>
          </p:nvPr>
        </p:nvSpPr>
        <p:spPr>
          <a:xfrm>
            <a:off x="588263" y="457200"/>
            <a:ext cx="11018520" cy="553998"/>
          </a:xfrm>
          <a:prstGeom prst="rect">
            <a:avLst/>
          </a:prstGeom>
        </p:spPr>
        <p:txBody>
          <a:bodyPr lIns="0" tIns="0" rIns="0" bIns="0"/>
          <a:lstStyle>
            <a:lvl1pPr>
              <a:defRPr baseline="0"/>
            </a:lvl1pPr>
          </a:lstStyle>
          <a:p>
            <a:r>
              <a:rPr lang="en-US"/>
              <a:t>Title</a:t>
            </a:r>
          </a:p>
        </p:txBody>
      </p:sp>
    </p:spTree>
    <p:extLst>
      <p:ext uri="{BB962C8B-B14F-4D97-AF65-F5344CB8AC3E}">
        <p14:creationId xmlns:p14="http://schemas.microsoft.com/office/powerpoint/2010/main" val="3179408342"/>
      </p:ext>
    </p:extLst>
  </p:cSld>
  <p:clrMapOvr>
    <a:masterClrMapping/>
  </p:clrMapOvr>
  <p:transition>
    <p:fade/>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Title Slide 2">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331E1F-722B-4DAD-9F11-2C45942B08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descr="A picture containing drawing, wheel&#10;&#10;Description automatically generated">
            <a:extLst>
              <a:ext uri="{FF2B5EF4-FFF2-40B4-BE49-F238E27FC236}">
                <a16:creationId xmlns:a16="http://schemas.microsoft.com/office/drawing/2014/main" id="{19F0BC59-A4AF-47D9-95ED-BA9EB45834A2}"/>
              </a:ext>
            </a:extLst>
          </p:cNvPr>
          <p:cNvPicPr>
            <a:picLocks noChangeAspect="1"/>
          </p:cNvPicPr>
          <p:nvPr userDrawn="1"/>
        </p:nvPicPr>
        <p:blipFill>
          <a:blip r:embed="rId3">
            <a:alphaModFix amt="35000"/>
          </a:blip>
          <a:stretch>
            <a:fillRect/>
          </a:stretch>
        </p:blipFill>
        <p:spPr>
          <a:xfrm>
            <a:off x="-361182" y="692858"/>
            <a:ext cx="13278409" cy="5266944"/>
          </a:xfrm>
          <a:prstGeom prst="rect">
            <a:avLst/>
          </a:prstGeom>
        </p:spPr>
      </p:pic>
      <p:pic>
        <p:nvPicPr>
          <p:cNvPr id="4" name="Graphic 3">
            <a:extLst>
              <a:ext uri="{FF2B5EF4-FFF2-40B4-BE49-F238E27FC236}">
                <a16:creationId xmlns:a16="http://schemas.microsoft.com/office/drawing/2014/main" id="{CD5C19D4-7F88-4004-A1C2-FE1A0EE498F4}"/>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746768" y="6237354"/>
            <a:ext cx="960205" cy="204542"/>
          </a:xfrm>
          <a:prstGeom prst="rect">
            <a:avLst/>
          </a:prstGeom>
        </p:spPr>
      </p:pic>
      <p:sp>
        <p:nvSpPr>
          <p:cNvPr id="13" name="TextBox 12">
            <a:extLst>
              <a:ext uri="{FF2B5EF4-FFF2-40B4-BE49-F238E27FC236}">
                <a16:creationId xmlns:a16="http://schemas.microsoft.com/office/drawing/2014/main" id="{5A882A02-84AF-4BEB-B44C-9C0A87CF8870}"/>
              </a:ext>
            </a:extLst>
          </p:cNvPr>
          <p:cNvSpPr txBox="1"/>
          <p:nvPr userDrawn="1"/>
        </p:nvSpPr>
        <p:spPr>
          <a:xfrm>
            <a:off x="564971" y="2459299"/>
            <a:ext cx="11062057" cy="1246495"/>
          </a:xfrm>
          <a:prstGeom prst="rect">
            <a:avLst/>
          </a:prstGeom>
          <a:noFill/>
        </p:spPr>
        <p:txBody>
          <a:bodyPr wrap="square" rtlCol="0">
            <a:spAutoFit/>
          </a:bodyPr>
          <a:lstStyle/>
          <a:p>
            <a:pPr algn="ctr"/>
            <a:r>
              <a:rPr lang="en-US" sz="7500" b="1">
                <a:solidFill>
                  <a:schemeClr val="bg1"/>
                </a:solidFill>
                <a:latin typeface="Segoe UI" panose="020B0502040204020203" pitchFamily="34" charset="0"/>
                <a:cs typeface="Segoe UI" panose="020B0502040204020203" pitchFamily="34" charset="0"/>
              </a:rPr>
              <a:t>Microsoft 365 </a:t>
            </a:r>
            <a:r>
              <a:rPr lang="en-US" sz="7500">
                <a:solidFill>
                  <a:schemeClr val="bg1"/>
                </a:solidFill>
                <a:latin typeface="Segoe UI" panose="020B0502040204020203" pitchFamily="34" charset="0"/>
                <a:cs typeface="Segoe UI" panose="020B0502040204020203" pitchFamily="34" charset="0"/>
              </a:rPr>
              <a:t>Insights</a:t>
            </a:r>
          </a:p>
        </p:txBody>
      </p:sp>
      <p:sp>
        <p:nvSpPr>
          <p:cNvPr id="17" name="TextBox 16">
            <a:extLst>
              <a:ext uri="{FF2B5EF4-FFF2-40B4-BE49-F238E27FC236}">
                <a16:creationId xmlns:a16="http://schemas.microsoft.com/office/drawing/2014/main" id="{9DEBD12E-3F44-44F6-BECD-1058377AB452}"/>
              </a:ext>
            </a:extLst>
          </p:cNvPr>
          <p:cNvSpPr txBox="1"/>
          <p:nvPr userDrawn="1"/>
        </p:nvSpPr>
        <p:spPr>
          <a:xfrm>
            <a:off x="4728419" y="4037784"/>
            <a:ext cx="2743200" cy="369332"/>
          </a:xfrm>
          <a:prstGeom prst="rect">
            <a:avLst/>
          </a:prstGeom>
          <a:noFill/>
        </p:spPr>
        <p:txBody>
          <a:bodyPr wrap="square" rtlCol="0">
            <a:spAutoFit/>
          </a:bodyPr>
          <a:lstStyle/>
          <a:p>
            <a:pPr algn="ctr"/>
            <a:endParaRPr lang="en-US" b="1">
              <a:latin typeface="Segoe UI Semibold" panose="020B0502040204020203" pitchFamily="34" charset="0"/>
              <a:cs typeface="Segoe UI Semibold" panose="020B0502040204020203" pitchFamily="34" charset="0"/>
            </a:endParaRPr>
          </a:p>
        </p:txBody>
      </p:sp>
      <p:sp>
        <p:nvSpPr>
          <p:cNvPr id="26" name="Title 1">
            <a:extLst>
              <a:ext uri="{FF2B5EF4-FFF2-40B4-BE49-F238E27FC236}">
                <a16:creationId xmlns:a16="http://schemas.microsoft.com/office/drawing/2014/main" id="{19186145-0039-4F4B-B7BB-6F6F4A5D195C}"/>
              </a:ext>
            </a:extLst>
          </p:cNvPr>
          <p:cNvSpPr>
            <a:spLocks noGrp="1"/>
          </p:cNvSpPr>
          <p:nvPr>
            <p:ph type="title" hasCustomPrompt="1"/>
          </p:nvPr>
        </p:nvSpPr>
        <p:spPr>
          <a:xfrm>
            <a:off x="564970" y="4085643"/>
            <a:ext cx="11022509" cy="443198"/>
          </a:xfrm>
          <a:noFill/>
        </p:spPr>
        <p:txBody>
          <a:bodyPr wrap="square" lIns="0" tIns="0" rIns="0" bIns="0" anchor="b" anchorCtr="0">
            <a:spAutoFit/>
          </a:bodyPr>
          <a:lstStyle>
            <a:lvl1pPr algn="ctr" defTabSz="932742" rtl="0" eaLnBrk="1" latinLnBrk="0" hangingPunct="1">
              <a:lnSpc>
                <a:spcPct val="90000"/>
              </a:lnSpc>
              <a:spcBef>
                <a:spcPct val="0"/>
              </a:spcBef>
              <a:buNone/>
              <a:defRPr lang="en-US" sz="3200" b="0" kern="1200" cap="none" spc="-50" baseline="0" dirty="0">
                <a:ln w="3175">
                  <a:noFill/>
                </a:ln>
                <a:solidFill>
                  <a:schemeClr val="bg1"/>
                </a:solidFill>
                <a:effectLst/>
                <a:latin typeface="+mj-lt"/>
                <a:ea typeface="+mn-ea"/>
                <a:cs typeface="Segoe UI" pitchFamily="34" charset="0"/>
              </a:defRPr>
            </a:lvl1pPr>
          </a:lstStyle>
          <a:p>
            <a:r>
              <a:rPr lang="en-US"/>
              <a:t>Title</a:t>
            </a:r>
          </a:p>
        </p:txBody>
      </p:sp>
      <p:sp>
        <p:nvSpPr>
          <p:cNvPr id="30" name="TextBox 29">
            <a:extLst>
              <a:ext uri="{FF2B5EF4-FFF2-40B4-BE49-F238E27FC236}">
                <a16:creationId xmlns:a16="http://schemas.microsoft.com/office/drawing/2014/main" id="{671EB469-141D-4423-8AA5-AEF29399DC8E}"/>
              </a:ext>
            </a:extLst>
          </p:cNvPr>
          <p:cNvSpPr txBox="1"/>
          <p:nvPr userDrawn="1"/>
        </p:nvSpPr>
        <p:spPr>
          <a:xfrm>
            <a:off x="588263" y="6214847"/>
            <a:ext cx="1916484" cy="276999"/>
          </a:xfrm>
          <a:prstGeom prst="rect">
            <a:avLst/>
          </a:prstGeom>
          <a:noFill/>
        </p:spPr>
        <p:txBody>
          <a:bodyPr wrap="square" rtlCol="0">
            <a:spAutoFit/>
          </a:bodyPr>
          <a:lstStyle/>
          <a:p>
            <a:r>
              <a:rPr lang="en-US" sz="1200" b="1" kern="1200">
                <a:solidFill>
                  <a:schemeClr val="bg1"/>
                </a:solidFill>
                <a:latin typeface="Segoe UI Semibold" panose="020B0502040204020203" pitchFamily="34" charset="0"/>
                <a:ea typeface="+mn-ea"/>
                <a:cs typeface="Segoe UI Semibold" panose="020B0502040204020203" pitchFamily="34" charset="0"/>
              </a:rPr>
              <a:t>Microsoft</a:t>
            </a:r>
            <a:r>
              <a:rPr lang="en-US" sz="1200" b="1">
                <a:solidFill>
                  <a:schemeClr val="bg1"/>
                </a:solidFill>
                <a:latin typeface="Segoe UI Semibold" panose="020B0502040204020203" pitchFamily="34" charset="0"/>
                <a:cs typeface="Segoe UI Semibold" panose="020B0502040204020203" pitchFamily="34" charset="0"/>
              </a:rPr>
              <a:t> 365 Insights</a:t>
            </a:r>
          </a:p>
        </p:txBody>
      </p:sp>
    </p:spTree>
    <p:extLst>
      <p:ext uri="{BB962C8B-B14F-4D97-AF65-F5344CB8AC3E}">
        <p14:creationId xmlns:p14="http://schemas.microsoft.com/office/powerpoint/2010/main" val="13929929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3A99F-5545-49FB-9B85-4976C8921525}"/>
              </a:ext>
            </a:extLst>
          </p:cNvPr>
          <p:cNvSpPr>
            <a:spLocks noGrp="1"/>
          </p:cNvSpPr>
          <p:nvPr>
            <p:ph type="title"/>
          </p:nvPr>
        </p:nvSpPr>
        <p:spPr/>
        <p:txBody>
          <a:bodyPr/>
          <a:lstStyle/>
          <a:p>
            <a:r>
              <a:rPr lang="en-US"/>
              <a:t>Click to edit Master title style</a:t>
            </a:r>
          </a:p>
        </p:txBody>
      </p:sp>
      <p:sp>
        <p:nvSpPr>
          <p:cNvPr id="13" name="Slide Number Placeholder 5">
            <a:extLst>
              <a:ext uri="{FF2B5EF4-FFF2-40B4-BE49-F238E27FC236}">
                <a16:creationId xmlns:a16="http://schemas.microsoft.com/office/drawing/2014/main" id="{321BD7E1-12E5-4918-9741-C3A1FBFB7ED2}"/>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spTree>
    <p:extLst>
      <p:ext uri="{BB962C8B-B14F-4D97-AF65-F5344CB8AC3E}">
        <p14:creationId xmlns:p14="http://schemas.microsoft.com/office/powerpoint/2010/main" val="331178725"/>
      </p:ext>
    </p:extLst>
  </p:cSld>
  <p:clrMapOvr>
    <a:masterClrMapping/>
  </p:clrMapOvr>
  <p:transition>
    <p:fade/>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38D66FEE-4309-4DB2-8369-D759CF8D559B}"/>
              </a:ext>
            </a:extLst>
          </p:cNvPr>
          <p:cNvSpPr>
            <a:spLocks noGrp="1"/>
          </p:cNvSpPr>
          <p:nvPr>
            <p:ph type="sldNum" sz="quarter" idx="13"/>
          </p:nvPr>
        </p:nvSpPr>
        <p:spPr/>
        <p:txBody>
          <a:bodyPr/>
          <a:lstStyle/>
          <a:p>
            <a:fld id="{963654AC-1D31-4D10-829B-87931CE3F6F3}" type="slidenum">
              <a:rPr lang="en-US" smtClean="0"/>
              <a:t>‹#›</a:t>
            </a:fld>
            <a:endParaRPr lang="en-US"/>
          </a:p>
        </p:txBody>
      </p:sp>
    </p:spTree>
    <p:extLst>
      <p:ext uri="{BB962C8B-B14F-4D97-AF65-F5344CB8AC3E}">
        <p14:creationId xmlns:p14="http://schemas.microsoft.com/office/powerpoint/2010/main" val="3081366947"/>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2" name="TextBox 1">
            <a:extLst>
              <a:ext uri="{FF2B5EF4-FFF2-40B4-BE49-F238E27FC236}">
                <a16:creationId xmlns:a16="http://schemas.microsoft.com/office/drawing/2014/main" id="{E68BEDB7-58DB-492F-A88B-39BBF566A91E}"/>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4997882"/>
      </p:ext>
    </p:extLst>
  </p:cSld>
  <p:clrMapOvr>
    <a:masterClrMapping/>
  </p:clrMapOvr>
  <p:transition>
    <p:fade/>
  </p:transition>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8183CE20-17BD-4E8B-8AA3-0D0325DB4242}"/>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spTree>
    <p:extLst>
      <p:ext uri="{BB962C8B-B14F-4D97-AF65-F5344CB8AC3E}">
        <p14:creationId xmlns:p14="http://schemas.microsoft.com/office/powerpoint/2010/main" val="422900258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5">
            <a:extLst>
              <a:ext uri="{FF2B5EF4-FFF2-40B4-BE49-F238E27FC236}">
                <a16:creationId xmlns:a16="http://schemas.microsoft.com/office/drawing/2014/main" id="{B031D420-0F07-4647-908C-816310C4D6B9}"/>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spTree>
    <p:extLst>
      <p:ext uri="{BB962C8B-B14F-4D97-AF65-F5344CB8AC3E}">
        <p14:creationId xmlns:p14="http://schemas.microsoft.com/office/powerpoint/2010/main" val="2365472532"/>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6099F35D-35EC-4436-B0B3-49451AB8BDA0}"/>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spTree>
    <p:extLst>
      <p:ext uri="{BB962C8B-B14F-4D97-AF65-F5344CB8AC3E}">
        <p14:creationId xmlns:p14="http://schemas.microsoft.com/office/powerpoint/2010/main" val="73180880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962468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195702-5F0A-425A-BA2D-6D2B6FDC2BD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585216" y="2786509"/>
            <a:ext cx="9144000" cy="747897"/>
          </a:xfrm>
          <a:noFill/>
        </p:spPr>
        <p:txBody>
          <a:bodyPr lIns="0" tIns="0" rIns="0" bIns="0" anchor="b" anchorCtr="0">
            <a:spAutoFit/>
          </a:bodyPr>
          <a:lstStyle>
            <a:lvl1pPr algn="l" defTabSz="932742" rtl="0" eaLnBrk="1" latinLnBrk="0" hangingPunct="1">
              <a:lnSpc>
                <a:spcPct val="90000"/>
              </a:lnSpc>
              <a:spcBef>
                <a:spcPct val="0"/>
              </a:spcBef>
              <a:buNone/>
              <a:defRPr lang="en-US" sz="54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pic>
        <p:nvPicPr>
          <p:cNvPr id="18" name="Graphic 17">
            <a:extLst>
              <a:ext uri="{FF2B5EF4-FFF2-40B4-BE49-F238E27FC236}">
                <a16:creationId xmlns:a16="http://schemas.microsoft.com/office/drawing/2014/main" id="{617EEF27-9FF7-42EF-B9DC-29CB48D3C3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746768" y="6237354"/>
            <a:ext cx="960205" cy="204542"/>
          </a:xfrm>
          <a:prstGeom prst="rect">
            <a:avLst/>
          </a:prstGeom>
        </p:spPr>
      </p:pic>
      <p:sp>
        <p:nvSpPr>
          <p:cNvPr id="25" name="TextBox 24">
            <a:extLst>
              <a:ext uri="{FF2B5EF4-FFF2-40B4-BE49-F238E27FC236}">
                <a16:creationId xmlns:a16="http://schemas.microsoft.com/office/drawing/2014/main" id="{C7C7F335-D50A-4B25-AD54-091592526CAB}"/>
              </a:ext>
            </a:extLst>
          </p:cNvPr>
          <p:cNvSpPr txBox="1"/>
          <p:nvPr userDrawn="1"/>
        </p:nvSpPr>
        <p:spPr>
          <a:xfrm>
            <a:off x="588263" y="6214847"/>
            <a:ext cx="1916484" cy="276999"/>
          </a:xfrm>
          <a:prstGeom prst="rect">
            <a:avLst/>
          </a:prstGeom>
          <a:noFill/>
        </p:spPr>
        <p:txBody>
          <a:bodyPr wrap="square" rtlCol="0">
            <a:spAutoFit/>
          </a:bodyPr>
          <a:lstStyle/>
          <a:p>
            <a:r>
              <a:rPr lang="en-US" sz="1200" b="1" kern="1200">
                <a:solidFill>
                  <a:schemeClr val="tx1"/>
                </a:solidFill>
                <a:latin typeface="Segoe UI Semibold" panose="020B0502040204020203" pitchFamily="34" charset="0"/>
                <a:ea typeface="+mn-ea"/>
                <a:cs typeface="Segoe UI Semibold" panose="020B0502040204020203" pitchFamily="34" charset="0"/>
              </a:rPr>
              <a:t>Microsoft</a:t>
            </a:r>
            <a:r>
              <a:rPr lang="en-US" sz="1200" b="1">
                <a:solidFill>
                  <a:schemeClr val="tx1"/>
                </a:solidFill>
                <a:latin typeface="Segoe UI Semibold" panose="020B0502040204020203" pitchFamily="34" charset="0"/>
                <a:cs typeface="Segoe UI Semibold" panose="020B0502040204020203" pitchFamily="34" charset="0"/>
              </a:rPr>
              <a:t> 365 Insights</a:t>
            </a:r>
          </a:p>
        </p:txBody>
      </p:sp>
    </p:spTree>
    <p:extLst>
      <p:ext uri="{BB962C8B-B14F-4D97-AF65-F5344CB8AC3E}">
        <p14:creationId xmlns:p14="http://schemas.microsoft.com/office/powerpoint/2010/main" val="21313559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AE14F811-6F05-45FB-A63C-D9E53C0BB135}"/>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spTree>
    <p:extLst>
      <p:ext uri="{BB962C8B-B14F-4D97-AF65-F5344CB8AC3E}">
        <p14:creationId xmlns:p14="http://schemas.microsoft.com/office/powerpoint/2010/main" val="293785046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3774-27B2-894B-8E22-22A9935F88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D14986-30A5-9648-9323-C8D1E89EE0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21" name="Graphic 20">
            <a:extLst>
              <a:ext uri="{FF2B5EF4-FFF2-40B4-BE49-F238E27FC236}">
                <a16:creationId xmlns:a16="http://schemas.microsoft.com/office/drawing/2014/main" id="{E68E18A4-AA5B-4E1C-9EB2-CC185403940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746768" y="6237354"/>
            <a:ext cx="960205" cy="204542"/>
          </a:xfrm>
          <a:prstGeom prst="rect">
            <a:avLst/>
          </a:prstGeom>
        </p:spPr>
      </p:pic>
      <p:sp>
        <p:nvSpPr>
          <p:cNvPr id="23" name="TextBox 22">
            <a:extLst>
              <a:ext uri="{FF2B5EF4-FFF2-40B4-BE49-F238E27FC236}">
                <a16:creationId xmlns:a16="http://schemas.microsoft.com/office/drawing/2014/main" id="{65869E2F-5303-4A37-A4A9-086F6E0AB94B}"/>
              </a:ext>
            </a:extLst>
          </p:cNvPr>
          <p:cNvSpPr txBox="1"/>
          <p:nvPr userDrawn="1"/>
        </p:nvSpPr>
        <p:spPr>
          <a:xfrm>
            <a:off x="588263" y="6214847"/>
            <a:ext cx="1916484" cy="276999"/>
          </a:xfrm>
          <a:prstGeom prst="rect">
            <a:avLst/>
          </a:prstGeom>
          <a:noFill/>
        </p:spPr>
        <p:txBody>
          <a:bodyPr wrap="square" rtlCol="0">
            <a:spAutoFit/>
          </a:bodyPr>
          <a:lstStyle/>
          <a:p>
            <a:r>
              <a:rPr lang="en-US" sz="1200" b="1" kern="1200">
                <a:solidFill>
                  <a:schemeClr val="tx1"/>
                </a:solidFill>
                <a:latin typeface="Segoe UI Semibold" panose="020B0502040204020203" pitchFamily="34" charset="0"/>
                <a:ea typeface="+mn-ea"/>
                <a:cs typeface="Segoe UI Semibold" panose="020B0502040204020203" pitchFamily="34" charset="0"/>
              </a:rPr>
              <a:t>Microsoft</a:t>
            </a:r>
            <a:r>
              <a:rPr lang="en-US" sz="1200" b="1">
                <a:solidFill>
                  <a:schemeClr val="tx1"/>
                </a:solidFill>
                <a:latin typeface="Segoe UI Semibold" panose="020B0502040204020203" pitchFamily="34" charset="0"/>
                <a:cs typeface="Segoe UI Semibold" panose="020B0502040204020203" pitchFamily="34" charset="0"/>
              </a:rPr>
              <a:t> 365 Insights</a:t>
            </a:r>
          </a:p>
        </p:txBody>
      </p:sp>
    </p:spTree>
    <p:extLst>
      <p:ext uri="{BB962C8B-B14F-4D97-AF65-F5344CB8AC3E}">
        <p14:creationId xmlns:p14="http://schemas.microsoft.com/office/powerpoint/2010/main" val="129426926"/>
      </p:ext>
    </p:extLst>
  </p:cSld>
  <p:clrMapOvr>
    <a:masterClrMapping/>
  </p:clrMapOvr>
  <p:hf sldNum="0" hdr="0" ftr="0"/>
</p:sldLayout>
</file>

<file path=ppt/slideLayouts/slideLayout3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63044-59DF-9349-BA76-72956ECCD1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6625E2-3F25-B64B-BC6B-503DBFDE30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A129914-9A17-E44D-AEBD-826EC0BD1CFE}"/>
              </a:ext>
            </a:extLst>
          </p:cNvPr>
          <p:cNvSpPr>
            <a:spLocks noGrp="1"/>
          </p:cNvSpPr>
          <p:nvPr>
            <p:ph type="sldNum" sz="quarter" idx="12"/>
          </p:nvPr>
        </p:nvSpPr>
        <p:spPr/>
        <p:txBody>
          <a:bodyPr/>
          <a:lstStyle/>
          <a:p>
            <a:fld id="{1DC14E75-27DC-7546-8588-C43CBA70BBF1}" type="slidenum">
              <a:rPr lang="en-US" smtClean="0"/>
              <a:t>‹#›</a:t>
            </a:fld>
            <a:endParaRPr lang="en-US"/>
          </a:p>
        </p:txBody>
      </p:sp>
    </p:spTree>
    <p:extLst>
      <p:ext uri="{BB962C8B-B14F-4D97-AF65-F5344CB8AC3E}">
        <p14:creationId xmlns:p14="http://schemas.microsoft.com/office/powerpoint/2010/main" val="227949519"/>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Thank you 2">
    <p:bg>
      <p:bgPr>
        <a:solidFill>
          <a:schemeClr val="tx1"/>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455996" y="440495"/>
            <a:ext cx="914788" cy="196431"/>
            <a:chOff x="465139" y="449264"/>
            <a:chExt cx="933131" cy="200341"/>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l="26716" r="872" b="4064"/>
            <a:stretch/>
          </p:blipFill>
          <p:spPr bwMode="black">
            <a:xfrm>
              <a:off x="721996" y="459092"/>
              <a:ext cx="676274" cy="187779"/>
            </a:xfrm>
            <a:prstGeom prst="rect">
              <a:avLst/>
            </a:prstGeom>
          </p:spPr>
        </p:pic>
        <p:pic>
          <p:nvPicPr>
            <p:cNvPr id="6" name="MS logo gray - EMF"/>
            <p:cNvPicPr>
              <a:picLocks noChangeAspect="1"/>
            </p:cNvPicPr>
            <p:nvPr userDrawn="1"/>
          </p:nvPicPr>
          <p:blipFill rotWithShape="1">
            <a:blip r:embed="rId3" cstate="screen">
              <a:extLst>
                <a:ext uri="{28A0092B-C50C-407E-A947-70E740481C1C}">
                  <a14:useLocalDpi xmlns:a14="http://schemas.microsoft.com/office/drawing/2010/main"/>
                </a:ext>
              </a:extLst>
            </a:blip>
            <a:srcRect r="76414"/>
            <a:stretch/>
          </p:blipFill>
          <p:spPr bwMode="black">
            <a:xfrm>
              <a:off x="465139" y="449264"/>
              <a:ext cx="220661" cy="200341"/>
            </a:xfrm>
            <a:prstGeom prst="rect">
              <a:avLst/>
            </a:prstGeom>
          </p:spPr>
        </p:pic>
      </p:grpSp>
      <p:sp>
        <p:nvSpPr>
          <p:cNvPr id="9" name="Title 1"/>
          <p:cNvSpPr>
            <a:spLocks noGrp="1"/>
          </p:cNvSpPr>
          <p:nvPr>
            <p:ph type="title" hasCustomPrompt="1"/>
          </p:nvPr>
        </p:nvSpPr>
        <p:spPr>
          <a:xfrm>
            <a:off x="455994" y="1837309"/>
            <a:ext cx="8067822" cy="1793104"/>
          </a:xfrm>
          <a:noFill/>
        </p:spPr>
        <p:txBody>
          <a:bodyPr lIns="0" tIns="0" rIns="0" bIns="0" anchor="t" anchorCtr="0"/>
          <a:lstStyle>
            <a:lvl1pPr>
              <a:lnSpc>
                <a:spcPts val="2941"/>
              </a:lnSpc>
              <a:defRPr sz="2745" spc="-147" baseline="0">
                <a:solidFill>
                  <a:schemeClr val="bg2"/>
                </a:solidFill>
              </a:defRPr>
            </a:lvl1pPr>
          </a:lstStyle>
          <a:p>
            <a:r>
              <a:rPr lang="en-US"/>
              <a:t>Thank you.</a:t>
            </a:r>
          </a:p>
        </p:txBody>
      </p:sp>
    </p:spTree>
    <p:extLst>
      <p:ext uri="{BB962C8B-B14F-4D97-AF65-F5344CB8AC3E}">
        <p14:creationId xmlns:p14="http://schemas.microsoft.com/office/powerpoint/2010/main" val="16944120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9.xml><?xml version="1.0" encoding="utf-8"?>
<p:sldLayout xmlns:a="http://schemas.openxmlformats.org/drawingml/2006/main" xmlns:r="http://schemas.openxmlformats.org/officeDocument/2006/relationships" xmlns:p="http://schemas.openxmlformats.org/presentationml/2006/main" showMasterSp="0" preserve="1" userDrawn="1">
  <p:cSld name="Title slide photo">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2BF6DB6-D23B-461C-B0AF-F7A1592DFE9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981700" y="0"/>
            <a:ext cx="6210300" cy="6858000"/>
          </a:xfrm>
          <a:prstGeom prst="rect">
            <a:avLst/>
          </a:prstGeom>
          <a:effectLst/>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2480061"/>
            <a:ext cx="4907574" cy="1793104"/>
          </a:xfrm>
          <a:noFill/>
        </p:spPr>
        <p:txBody>
          <a:bodyPr lIns="0" tIns="0" rIns="0" bIns="182880" anchor="b" anchorCtr="0"/>
          <a:lstStyle>
            <a:lvl1pPr>
              <a:defRPr sz="4400" strike="noStrike" spc="-147" baseline="0">
                <a:solidFill>
                  <a:schemeClr val="tx1"/>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288856"/>
            <a:ext cx="4907574" cy="945435"/>
          </a:xfrm>
          <a:noFill/>
        </p:spPr>
        <p:txBody>
          <a:bodyPr lIns="0" tIns="0" rIns="0" bIns="0">
            <a:noAutofit/>
          </a:bodyPr>
          <a:lstStyle>
            <a:lvl1pPr marL="0" indent="0">
              <a:lnSpc>
                <a:spcPct val="100000"/>
              </a:lnSpc>
              <a:spcBef>
                <a:spcPts val="0"/>
              </a:spcBef>
              <a:buNone/>
              <a:defRPr sz="1800" spc="0" baseline="0">
                <a:solidFill>
                  <a:srgbClr val="5558AF"/>
                </a:solidFill>
                <a:latin typeface="+mj-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1A24E38B-8C85-4B94-B593-E6653A57FD0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56178" y="463772"/>
            <a:ext cx="896425" cy="190218"/>
          </a:xfrm>
          <a:prstGeom prst="rect">
            <a:avLst/>
          </a:prstGeom>
        </p:spPr>
      </p:pic>
    </p:spTree>
    <p:extLst>
      <p:ext uri="{BB962C8B-B14F-4D97-AF65-F5344CB8AC3E}">
        <p14:creationId xmlns:p14="http://schemas.microsoft.com/office/powerpoint/2010/main" val="30277433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2463207443"/>
      </p:ext>
    </p:extLst>
  </p:cSld>
  <p:clrMapOvr>
    <a:masterClrMapping/>
  </p:clrMapOvr>
  <p:transition>
    <p:fade/>
  </p:transition>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078073566"/>
      </p:ext>
    </p:extLst>
  </p:cSld>
  <p:clrMapOvr>
    <a:masterClrMapping/>
  </p:clrMapOvr>
  <p:transition>
    <p:fade/>
  </p:transition>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292290966"/>
      </p:ext>
    </p:extLst>
  </p:cSld>
  <p:clrMapOvr>
    <a:masterClrMapping/>
  </p:clrMapOvr>
  <p:transition>
    <p:fade/>
  </p:transition>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sp>
        <p:nvSpPr>
          <p:cNvPr id="2" name="TextBox 1">
            <a:extLst>
              <a:ext uri="{FF2B5EF4-FFF2-40B4-BE49-F238E27FC236}">
                <a16:creationId xmlns:a16="http://schemas.microsoft.com/office/drawing/2014/main" id="{724ACBCC-6F9A-4501-82A4-0B7D6D914FD8}"/>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2088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1100707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3509" y="0"/>
            <a:ext cx="12205509"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33508432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892197880"/>
      </p:ext>
    </p:extLst>
  </p:cSld>
  <p:clrMapOvr>
    <a:masterClrMapping/>
  </p:clrMapOvr>
  <p:transition>
    <p:fade/>
  </p:transition>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2" name="TextBox 1">
            <a:extLst>
              <a:ext uri="{FF2B5EF4-FFF2-40B4-BE49-F238E27FC236}">
                <a16:creationId xmlns:a16="http://schemas.microsoft.com/office/drawing/2014/main" id="{B3D8EC53-AF7D-4348-ADAD-FD3CDA6F95F6}"/>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2919059"/>
      </p:ext>
    </p:extLst>
  </p:cSld>
  <p:clrMapOvr>
    <a:masterClrMapping/>
  </p:clrMapOvr>
  <p:transition>
    <p:fade/>
  </p:transition>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39774"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1083831"/>
            <a:ext cx="1133977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2994439653"/>
      </p:ext>
    </p:extLst>
  </p:cSld>
  <p:clrMapOvr>
    <a:masterClrMapping/>
  </p:clrMapOvr>
  <p:transition>
    <p:fade/>
  </p:transition>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2" name="TextBox 1">
            <a:extLst>
              <a:ext uri="{FF2B5EF4-FFF2-40B4-BE49-F238E27FC236}">
                <a16:creationId xmlns:a16="http://schemas.microsoft.com/office/drawing/2014/main" id="{334313E5-0971-4774-A7D1-5F0E4BE6C729}"/>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4517060"/>
      </p:ext>
    </p:extLst>
  </p:cSld>
  <p:clrMapOvr>
    <a:masterClrMapping/>
  </p:clrMapOvr>
  <p:transition>
    <p:fade/>
  </p:transition>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1" y="2145841"/>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231884331"/>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580866623"/>
      </p:ext>
    </p:extLst>
  </p:cSld>
  <p:clrMapOvr>
    <a:masterClrMapping/>
  </p:clrMapOvr>
  <p:transition>
    <p:fade/>
  </p:transition>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1443439160"/>
      </p:ext>
    </p:extLst>
  </p:cSld>
  <p:clrMapOvr>
    <a:masterClrMapping/>
  </p:clrMapOvr>
  <p:transition>
    <p:fade/>
  </p:transition>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4"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3121640016"/>
      </p:ext>
    </p:extLst>
  </p:cSld>
  <p:clrMapOvr>
    <a:masterClrMapping/>
  </p:clrMapOvr>
  <p:transition>
    <p:fade/>
  </p:transition>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128170518"/>
      </p:ext>
    </p:extLst>
  </p:cSld>
  <p:clrMapOvr>
    <a:masterClrMapping/>
  </p:clrMapOvr>
  <p:transition>
    <p:fade/>
  </p:transition>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15204472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350028351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C3355F-53B7-4FD3-B1BC-3E5B94071B3E}"/>
              </a:ext>
            </a:extLst>
          </p:cNvPr>
          <p:cNvSpPr txBox="1"/>
          <p:nvPr userDrawn="1"/>
        </p:nvSpPr>
        <p:spPr>
          <a:xfrm>
            <a:off x="9146156"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05945831"/>
      </p:ext>
    </p:extLst>
  </p:cSld>
  <p:clrMapOvr>
    <a:masterClrMapping/>
  </p:clrMapOvr>
  <p:transition>
    <p:fade/>
  </p:transition>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15425930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2458940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8.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1377886"/>
            <a:ext cx="5555966"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4" name="Text Placeholder 3">
            <a:extLst>
              <a:ext uri="{FF2B5EF4-FFF2-40B4-BE49-F238E27FC236}">
                <a16:creationId xmlns:a16="http://schemas.microsoft.com/office/drawing/2014/main" id="{E480585B-C4F5-4EF6-B10F-14747C973B2E}"/>
              </a:ext>
            </a:extLst>
          </p:cNvPr>
          <p:cNvSpPr>
            <a:spLocks noGrp="1"/>
          </p:cNvSpPr>
          <p:nvPr>
            <p:ph type="body" sz="quarter" idx="10" hasCustomPrompt="1"/>
          </p:nvPr>
        </p:nvSpPr>
        <p:spPr>
          <a:xfrm>
            <a:off x="437319" y="2370571"/>
            <a:ext cx="657222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Tree>
    <p:extLst>
      <p:ext uri="{BB962C8B-B14F-4D97-AF65-F5344CB8AC3E}">
        <p14:creationId xmlns:p14="http://schemas.microsoft.com/office/powerpoint/2010/main" val="2233566349"/>
      </p:ext>
    </p:extLst>
  </p:cSld>
  <p:clrMapOvr>
    <a:masterClrMapping/>
  </p:clrMapOvr>
  <p:transition>
    <p:fade/>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34700670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088961421"/>
      </p:ext>
    </p:extLst>
  </p:cSld>
  <p:clrMapOvr>
    <a:masterClrMapping/>
  </p:clrMapOvr>
  <p:transition>
    <p:fade/>
  </p:transition>
</p:sldLayout>
</file>

<file path=ppt/slideLayouts/slideLayout340.xml><?xml version="1.0" encoding="utf-8"?>
<p:sldLayout xmlns:a="http://schemas.openxmlformats.org/drawingml/2006/main" xmlns:r="http://schemas.openxmlformats.org/officeDocument/2006/relationships" xmlns:p="http://schemas.openxmlformats.org/presentationml/2006/main"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55596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3451631611"/>
      </p:ext>
    </p:extLst>
  </p:cSld>
  <p:clrMapOvr>
    <a:masterClrMapping/>
  </p:clrMapOvr>
  <p:transition>
    <p:fade/>
  </p:transition>
  <p:extLst>
    <p:ext uri="{DCECCB84-F9BA-43D5-87BE-67443E8EF086}">
      <p15:sldGuideLst xmlns:p15="http://schemas.microsoft.com/office/powerpoint/2012/main"/>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12989535"/>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p:cSld name="2_Title square photo">
    <p:bg>
      <p:bgPr>
        <a:solidFill>
          <a:srgbClr val="0D0D0D"/>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543109E-AB5F-4EC7-91E8-E636461D9326}"/>
              </a:ext>
            </a:extLst>
          </p:cNvPr>
          <p:cNvGraphicFramePr>
            <a:graphicFrameLocks noChangeAspect="1"/>
          </p:cNvGraphicFramePr>
          <p:nvPr userDrawn="1">
            <p:custDataLst>
              <p:tags r:id="rId2"/>
            </p:custDataLst>
            <p:extLst>
              <p:ext uri="{D42A27DB-BD31-4B8C-83A1-F6EECF244321}">
                <p14:modId xmlns:p14="http://schemas.microsoft.com/office/powerpoint/2010/main" val="2826171292"/>
              </p:ext>
            </p:extLst>
          </p:nvPr>
        </p:nvGraphicFramePr>
        <p:xfrm>
          <a:off x="1557" y="1557"/>
          <a:ext cx="1557" cy="1557"/>
        </p:xfrm>
        <a:graphic>
          <a:graphicData uri="http://schemas.openxmlformats.org/presentationml/2006/ole">
            <mc:AlternateContent xmlns:mc="http://schemas.openxmlformats.org/markup-compatibility/2006">
              <mc:Choice xmlns:v="urn:schemas-microsoft-com:vml" Requires="v">
                <p:oleObj spid="_x0000_s17410" name="think-cell Slide" r:id="rId5" imgW="540" imgH="541" progId="TCLayout.ActiveDocument.1">
                  <p:embed/>
                </p:oleObj>
              </mc:Choice>
              <mc:Fallback>
                <p:oleObj name="think-cell Slide" r:id="rId5" imgW="540" imgH="541" progId="TCLayout.ActiveDocument.1">
                  <p:embed/>
                  <p:pic>
                    <p:nvPicPr>
                      <p:cNvPr id="4" name="Object 3" hidden="1">
                        <a:extLst>
                          <a:ext uri="{FF2B5EF4-FFF2-40B4-BE49-F238E27FC236}">
                            <a16:creationId xmlns:a16="http://schemas.microsoft.com/office/drawing/2014/main" id="{2543109E-AB5F-4EC7-91E8-E636461D9326}"/>
                          </a:ext>
                        </a:extLst>
                      </p:cNvPr>
                      <p:cNvPicPr/>
                      <p:nvPr/>
                    </p:nvPicPr>
                    <p:blipFill>
                      <a:blip r:embed="rId6"/>
                      <a:stretch>
                        <a:fillRect/>
                      </a:stretch>
                    </p:blipFill>
                    <p:spPr>
                      <a:xfrm>
                        <a:off x="1557" y="1557"/>
                        <a:ext cx="1557" cy="1557"/>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1F4A5D9E-48A6-4EB7-BDFE-29BEF7765DF7}"/>
              </a:ext>
            </a:extLst>
          </p:cNvPr>
          <p:cNvSpPr/>
          <p:nvPr userDrawn="1">
            <p:custDataLst>
              <p:tags r:id="rId3"/>
            </p:custDataLst>
          </p:nvPr>
        </p:nvSpPr>
        <p:spPr bwMode="auto">
          <a:xfrm>
            <a:off x="0" y="0"/>
            <a:ext cx="155629" cy="15565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defTabSz="914102" fontAlgn="base">
              <a:spcBef>
                <a:spcPct val="0"/>
              </a:spcBef>
              <a:spcAft>
                <a:spcPct val="0"/>
              </a:spcAft>
            </a:pPr>
            <a:endParaRPr lang="en-US" sz="3137" b="1" i="0" baseline="0">
              <a:gradFill>
                <a:gsLst>
                  <a:gs pos="0">
                    <a:srgbClr val="FFFFFF"/>
                  </a:gs>
                  <a:gs pos="100000">
                    <a:srgbClr val="FFFFFF"/>
                  </a:gs>
                </a:gsLst>
                <a:lin ang="5400000" scaled="0"/>
              </a:gradFill>
              <a:latin typeface="Segoe UI Semibold" panose="020B0702040204020203" pitchFamily="34" charset="0"/>
              <a:ea typeface="+mn-ea"/>
              <a:cs typeface="Segoe UI" pitchFamily="34" charset="0"/>
              <a:sym typeface="Segoe UI Semibold" panose="020B0702040204020203" pitchFamily="34" charset="0"/>
            </a:endParaRPr>
          </a:p>
        </p:txBody>
      </p:sp>
      <p:pic>
        <p:nvPicPr>
          <p:cNvPr id="13" name="Picture 12">
            <a:extLst>
              <a:ext uri="{FF2B5EF4-FFF2-40B4-BE49-F238E27FC236}">
                <a16:creationId xmlns:a16="http://schemas.microsoft.com/office/drawing/2014/main" id="{AD1B3B27-6A27-41FD-95F6-21C4E53AFB9A}"/>
              </a:ext>
            </a:extLst>
          </p:cNvPr>
          <p:cNvPicPr>
            <a:picLocks noChangeAspect="1"/>
          </p:cNvPicPr>
          <p:nvPr userDrawn="1"/>
        </p:nvPicPr>
        <p:blipFill rotWithShape="1">
          <a:blip r:embed="rId7" cstate="email">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15" name="Rectangle 14">
            <a:extLst>
              <a:ext uri="{FF2B5EF4-FFF2-40B4-BE49-F238E27FC236}">
                <a16:creationId xmlns:a16="http://schemas.microsoft.com/office/drawing/2014/main" id="{740F9AA4-1EF9-4439-AA25-4E002504B8EA}"/>
              </a:ext>
            </a:extLst>
          </p:cNvPr>
          <p:cNvSpPr/>
          <p:nvPr userDrawn="1"/>
        </p:nvSpPr>
        <p:spPr bwMode="auto">
          <a:xfrm>
            <a:off x="0" y="0"/>
            <a:ext cx="12192000" cy="6858000"/>
          </a:xfrm>
          <a:prstGeom prst="rect">
            <a:avLst/>
          </a:prstGeom>
          <a:gradFill flip="none" rotWithShape="1">
            <a:gsLst>
              <a:gs pos="47000">
                <a:srgbClr val="000000">
                  <a:alpha val="78000"/>
                </a:srgbClr>
              </a:gs>
              <a:gs pos="78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bwMode="black">
          <a:xfrm>
            <a:off x="584201" y="585789"/>
            <a:ext cx="1366245"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094357"/>
            <a:ext cx="4167887" cy="965661"/>
          </a:xfrm>
        </p:spPr>
        <p:txBody>
          <a:bodyPr anchor="b" anchorCtr="0">
            <a:spAutoFit/>
          </a:bodyPr>
          <a:lstStyle>
            <a:lvl1pPr>
              <a:defRPr sz="3137"/>
            </a:lvl1pPr>
          </a:lstStyle>
          <a:p>
            <a:r>
              <a:rPr lang="en-US"/>
              <a:t>Event name or presentation title </a:t>
            </a:r>
          </a:p>
        </p:txBody>
      </p:sp>
      <p:sp>
        <p:nvSpPr>
          <p:cNvPr id="5" name="Text Placeholder 4"/>
          <p:cNvSpPr>
            <a:spLocks noGrp="1"/>
          </p:cNvSpPr>
          <p:nvPr>
            <p:ph type="body" sz="quarter" idx="12" hasCustomPrompt="1"/>
          </p:nvPr>
        </p:nvSpPr>
        <p:spPr>
          <a:xfrm>
            <a:off x="582042" y="3962401"/>
            <a:ext cx="4164583" cy="307777"/>
          </a:xfr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Date</a:t>
            </a:r>
          </a:p>
        </p:txBody>
      </p:sp>
      <p:grpSp>
        <p:nvGrpSpPr>
          <p:cNvPr id="8" name="Group 7">
            <a:extLst>
              <a:ext uri="{FF2B5EF4-FFF2-40B4-BE49-F238E27FC236}">
                <a16:creationId xmlns:a16="http://schemas.microsoft.com/office/drawing/2014/main" id="{B20C7766-A424-4A54-8AEC-188E5D63454D}"/>
              </a:ext>
            </a:extLst>
          </p:cNvPr>
          <p:cNvGrpSpPr/>
          <p:nvPr userDrawn="1"/>
        </p:nvGrpSpPr>
        <p:grpSpPr>
          <a:xfrm>
            <a:off x="582042" y="4678270"/>
            <a:ext cx="2891473" cy="311686"/>
            <a:chOff x="1106487" y="4764088"/>
            <a:chExt cx="2891473" cy="311686"/>
          </a:xfrm>
        </p:grpSpPr>
        <p:pic>
          <p:nvPicPr>
            <p:cNvPr id="9" name="Picture 8" descr="A picture containing clipart&#10;&#10;Description automatically generated">
              <a:extLst>
                <a:ext uri="{FF2B5EF4-FFF2-40B4-BE49-F238E27FC236}">
                  <a16:creationId xmlns:a16="http://schemas.microsoft.com/office/drawing/2014/main" id="{92E8671C-26B2-432E-B9FA-ADC8A27ECCBA}"/>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106487" y="4764088"/>
              <a:ext cx="311686" cy="311686"/>
            </a:xfrm>
            <a:prstGeom prst="rect">
              <a:avLst/>
            </a:prstGeom>
          </p:spPr>
        </p:pic>
        <p:sp>
          <p:nvSpPr>
            <p:cNvPr id="10" name="TextBox 9">
              <a:extLst>
                <a:ext uri="{FF2B5EF4-FFF2-40B4-BE49-F238E27FC236}">
                  <a16:creationId xmlns:a16="http://schemas.microsoft.com/office/drawing/2014/main" id="{CE0ABD14-04E2-45A1-B45B-5594D2D442E5}"/>
                </a:ext>
              </a:extLst>
            </p:cNvPr>
            <p:cNvSpPr txBox="1"/>
            <p:nvPr userDrawn="1"/>
          </p:nvSpPr>
          <p:spPr>
            <a:xfrm>
              <a:off x="1572260" y="4796821"/>
              <a:ext cx="2425700" cy="246221"/>
            </a:xfrm>
            <a:prstGeom prst="rect">
              <a:avLst/>
            </a:prstGeom>
            <a:noFill/>
          </p:spPr>
          <p:txBody>
            <a:bodyPr wrap="square" lIns="0" tIns="0" rIns="0" bIns="0" rtlCol="0">
              <a:spAutoFit/>
            </a:bodyPr>
            <a:lstStyle/>
            <a:p>
              <a:pPr algn="l"/>
              <a:r>
                <a:rPr lang="en-US" sz="1600" spc="100" baseline="0">
                  <a:gradFill>
                    <a:gsLst>
                      <a:gs pos="2917">
                        <a:schemeClr val="tx1"/>
                      </a:gs>
                      <a:gs pos="30000">
                        <a:schemeClr val="tx1"/>
                      </a:gs>
                    </a:gsLst>
                    <a:lin ang="5400000" scaled="0"/>
                  </a:gradFill>
                </a:rPr>
                <a:t>Workplace Analytics</a:t>
              </a:r>
            </a:p>
          </p:txBody>
        </p:sp>
      </p:grpSp>
    </p:spTree>
    <p:extLst>
      <p:ext uri="{BB962C8B-B14F-4D97-AF65-F5344CB8AC3E}">
        <p14:creationId xmlns:p14="http://schemas.microsoft.com/office/powerpoint/2010/main" val="24239068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3000">
          <p15:clr>
            <a:srgbClr val="5ACBF0"/>
          </p15:clr>
        </p15:guide>
      </p15:sldGuideLst>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1_Section title">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411CE47-3F6E-44AC-BCAE-4948C35099C4}"/>
              </a:ext>
            </a:extLst>
          </p:cNvPr>
          <p:cNvGraphicFramePr>
            <a:graphicFrameLocks noChangeAspect="1"/>
          </p:cNvGraphicFramePr>
          <p:nvPr userDrawn="1">
            <p:custDataLst>
              <p:tags r:id="rId3"/>
            </p:custDataLst>
            <p:extLst>
              <p:ext uri="{D42A27DB-BD31-4B8C-83A1-F6EECF244321}">
                <p14:modId xmlns:p14="http://schemas.microsoft.com/office/powerpoint/2010/main" val="1857613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4" name="think-cell Slide" r:id="rId6" imgW="306" imgH="306" progId="TCLayout.ActiveDocument.1">
                  <p:embed/>
                </p:oleObj>
              </mc:Choice>
              <mc:Fallback>
                <p:oleObj name="think-cell Slide" r:id="rId6" imgW="306" imgH="306" progId="TCLayout.ActiveDocument.1">
                  <p:embed/>
                  <p:pic>
                    <p:nvPicPr>
                      <p:cNvPr id="6" name="Object 5" hidden="1">
                        <a:extLst>
                          <a:ext uri="{FF2B5EF4-FFF2-40B4-BE49-F238E27FC236}">
                            <a16:creationId xmlns:a16="http://schemas.microsoft.com/office/drawing/2014/main" id="{C411CE47-3F6E-44AC-BCAE-4948C35099C4}"/>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D8301793-6C91-426C-ACB6-C5B4B41302DF}"/>
              </a:ext>
            </a:extLst>
          </p:cNvPr>
          <p:cNvSpPr/>
          <p:nvPr userDrawn="1">
            <p:custDataLst>
              <p:tags r:id="rId4"/>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a:ln>
                <a:noFill/>
              </a:ln>
              <a:solidFill>
                <a:srgbClr val="1A1A1A"/>
              </a:solidFill>
              <a:effectLst/>
              <a:uLnTx/>
              <a:uFillTx/>
              <a:latin typeface="Segoe UI Semibold" panose="020B0702040204020203" pitchFamily="34" charset="0"/>
              <a:ea typeface="+mn-ea"/>
              <a:cs typeface="Segoe UI" panose="020B0502040204020203" pitchFamily="34" charset="0"/>
              <a:sym typeface="Segoe UI Semibold" panose="020B0702040204020203" pitchFamily="34" charset="0"/>
            </a:endParaRPr>
          </a:p>
        </p:txBody>
      </p:sp>
      <p:sp>
        <p:nvSpPr>
          <p:cNvPr id="7" name="Rectangle 6">
            <a:extLst>
              <a:ext uri="{FF2B5EF4-FFF2-40B4-BE49-F238E27FC236}">
                <a16:creationId xmlns:a16="http://schemas.microsoft.com/office/drawing/2014/main" id="{2FC71BC4-D408-43A3-8D9F-DF53636C599F}"/>
              </a:ext>
            </a:extLst>
          </p:cNvPr>
          <p:cNvSpPr/>
          <p:nvPr userDrawn="1"/>
        </p:nvSpPr>
        <p:spPr>
          <a:xfrm>
            <a:off x="1" y="0"/>
            <a:ext cx="12201072"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25"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srgbClr val="1A1A1A"/>
              </a:solidFill>
              <a:effectLst/>
              <a:uLnTx/>
              <a:uFillTx/>
              <a:latin typeface="Segoe UI"/>
              <a:ea typeface="ＭＳ Ｐゴシック"/>
              <a:cs typeface="+mn-cs"/>
            </a:endParaRPr>
          </a:p>
        </p:txBody>
      </p:sp>
      <p:sp>
        <p:nvSpPr>
          <p:cNvPr id="4" name="Title 1">
            <a:extLst>
              <a:ext uri="{FF2B5EF4-FFF2-40B4-BE49-F238E27FC236}">
                <a16:creationId xmlns:a16="http://schemas.microsoft.com/office/drawing/2014/main" id="{4A148632-4843-49C9-92F8-DDBA68A224F9}"/>
              </a:ext>
            </a:extLst>
          </p:cNvPr>
          <p:cNvSpPr>
            <a:spLocks noGrp="1"/>
          </p:cNvSpPr>
          <p:nvPr>
            <p:ph type="title" hasCustomPrompt="1"/>
          </p:nvPr>
        </p:nvSpPr>
        <p:spPr>
          <a:xfrm>
            <a:off x="585217" y="2980408"/>
            <a:ext cx="5510784" cy="553998"/>
          </a:xfrm>
          <a:noFill/>
        </p:spPr>
        <p:txBody>
          <a:bodyPr wrap="square" lIns="0" tIns="0" rIns="0" bIns="0" anchor="b" anchorCtr="0">
            <a:spAutoFit/>
          </a:bodyPr>
          <a:lstStyle>
            <a:lvl1pPr algn="l" defTabSz="932563" rtl="0" eaLnBrk="1" latinLnBrk="0" hangingPunct="1">
              <a:lnSpc>
                <a:spcPct val="90000"/>
              </a:lnSpc>
              <a:spcBef>
                <a:spcPct val="0"/>
              </a:spcBef>
              <a:buNone/>
              <a:defRPr lang="en-US" sz="4000" b="1" kern="1200" cap="none" spc="-50" baseline="0" dirty="0">
                <a:ln w="3175">
                  <a:noFill/>
                </a:ln>
                <a:solidFill>
                  <a:schemeClr val="bg1"/>
                </a:solidFill>
                <a:effectLst/>
                <a:latin typeface="+mj-lt"/>
                <a:ea typeface="+mn-ea"/>
                <a:cs typeface="Segoe UI" pitchFamily="34" charset="0"/>
              </a:defRPr>
            </a:lvl1pPr>
          </a:lstStyle>
          <a:p>
            <a:r>
              <a:rPr lang="en-US"/>
              <a:t>Section title</a:t>
            </a:r>
          </a:p>
        </p:txBody>
      </p:sp>
      <p:pic>
        <p:nvPicPr>
          <p:cNvPr id="10" name="Picture 4" descr="Image result for microsoft white logo">
            <a:extLst>
              <a:ext uri="{FF2B5EF4-FFF2-40B4-BE49-F238E27FC236}">
                <a16:creationId xmlns:a16="http://schemas.microsoft.com/office/drawing/2014/main" id="{17E53236-4C6F-404C-AD69-CD0461BFAACC}"/>
              </a:ext>
            </a:extLst>
          </p:cNvPr>
          <p:cNvPicPr>
            <a:picLocks noChangeArrowheads="1"/>
          </p:cNvPicPr>
          <p:nvPr userDrawn="1"/>
        </p:nvPicPr>
        <p:blipFill rotWithShape="1">
          <a:blip r:embed="rId8" cstate="email">
            <a:extLst>
              <a:ext uri="{28A0092B-C50C-407E-A947-70E740481C1C}">
                <a14:useLocalDpi xmlns:a14="http://schemas.microsoft.com/office/drawing/2010/main"/>
              </a:ext>
            </a:extLst>
          </a:blip>
          <a:srcRect/>
          <a:stretch/>
        </p:blipFill>
        <p:spPr bwMode="auto">
          <a:xfrm>
            <a:off x="114391" y="6573312"/>
            <a:ext cx="1045280" cy="22394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a:extLst>
              <a:ext uri="{FF2B5EF4-FFF2-40B4-BE49-F238E27FC236}">
                <a16:creationId xmlns:a16="http://schemas.microsoft.com/office/drawing/2014/main" id="{98FFE2E5-DB7E-4251-8BC5-16A950778381}"/>
              </a:ext>
            </a:extLst>
          </p:cNvPr>
          <p:cNvSpPr txBox="1">
            <a:spLocks/>
          </p:cNvSpPr>
          <p:nvPr userDrawn="1"/>
        </p:nvSpPr>
        <p:spPr>
          <a:xfrm>
            <a:off x="11926752" y="6602250"/>
            <a:ext cx="155492"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marL="0" marR="0" lvl="0" indent="0" algn="l" defTabSz="914225" rtl="0" eaLnBrk="1" fontAlgn="auto" latinLnBrk="0" hangingPunct="1">
              <a:lnSpc>
                <a:spcPct val="100000"/>
              </a:lnSpc>
              <a:spcBef>
                <a:spcPts val="0"/>
              </a:spcBef>
              <a:spcAft>
                <a:spcPts val="0"/>
              </a:spcAft>
              <a:buClrTx/>
              <a:buSzTx/>
              <a:buFontTx/>
              <a:buNone/>
              <a:tabLst/>
              <a:defRPr/>
            </a:pPr>
            <a:fld id="{42C328C1-A84F-4A39-A664-DBA00541A8C6}" type="slidenum">
              <a:rPr kumimoji="0" lang="en-US" sz="1000" b="0" i="0" u="none" strike="noStrike" kern="1200" cap="none" spc="0" normalizeH="0" baseline="0" noProof="0" smtClean="0">
                <a:ln>
                  <a:noFill/>
                </a:ln>
                <a:solidFill>
                  <a:srgbClr val="FFFFFF"/>
                </a:solidFill>
                <a:effectLst/>
                <a:uLnTx/>
                <a:uFillTx/>
                <a:latin typeface="Segoe UI"/>
                <a:ea typeface="ＭＳ Ｐゴシック"/>
                <a:cs typeface="+mn-cs"/>
              </a:rPr>
              <a:pPr marL="0" marR="0" lvl="0" indent="0" algn="l" defTabSz="914225"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Segoe UI"/>
              <a:ea typeface="ＭＳ Ｐゴシック"/>
              <a:cs typeface="+mn-cs"/>
            </a:endParaRPr>
          </a:p>
        </p:txBody>
      </p:sp>
    </p:spTree>
    <p:custDataLst>
      <p:tags r:id="rId2"/>
    </p:custDataLst>
    <p:extLst>
      <p:ext uri="{BB962C8B-B14F-4D97-AF65-F5344CB8AC3E}">
        <p14:creationId xmlns:p14="http://schemas.microsoft.com/office/powerpoint/2010/main" val="303552303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FD34F92-A5C3-4099-B24A-30B041F86FD8}"/>
              </a:ext>
            </a:extLst>
          </p:cNvPr>
          <p:cNvGraphicFramePr>
            <a:graphicFrameLocks noChangeAspect="1"/>
          </p:cNvGraphicFramePr>
          <p:nvPr userDrawn="1">
            <p:custDataLst>
              <p:tags r:id="rId2"/>
            </p:custDataLst>
            <p:extLst>
              <p:ext uri="{D42A27DB-BD31-4B8C-83A1-F6EECF244321}">
                <p14:modId xmlns:p14="http://schemas.microsoft.com/office/powerpoint/2010/main" val="3983613641"/>
              </p:ext>
            </p:extLst>
          </p:nvPr>
        </p:nvGraphicFramePr>
        <p:xfrm>
          <a:off x="2118" y="1590"/>
          <a:ext cx="2116" cy="1587"/>
        </p:xfrm>
        <a:graphic>
          <a:graphicData uri="http://schemas.openxmlformats.org/presentationml/2006/ole">
            <mc:AlternateContent xmlns:mc="http://schemas.openxmlformats.org/markup-compatibility/2006">
              <mc:Choice xmlns:v="urn:schemas-microsoft-com:vml" Requires="v">
                <p:oleObj spid="_x0000_s19458" name="think-cell Slide" r:id="rId5" imgW="540" imgH="541" progId="TCLayout.ActiveDocument.1">
                  <p:embed/>
                </p:oleObj>
              </mc:Choice>
              <mc:Fallback>
                <p:oleObj name="think-cell Slide" r:id="rId5" imgW="540" imgH="541" progId="TCLayout.ActiveDocument.1">
                  <p:embed/>
                  <p:pic>
                    <p:nvPicPr>
                      <p:cNvPr id="3" name="Object 2" hidden="1">
                        <a:extLst>
                          <a:ext uri="{FF2B5EF4-FFF2-40B4-BE49-F238E27FC236}">
                            <a16:creationId xmlns:a16="http://schemas.microsoft.com/office/drawing/2014/main" id="{3FD34F92-A5C3-4099-B24A-30B041F86FD8}"/>
                          </a:ext>
                        </a:extLst>
                      </p:cNvPr>
                      <p:cNvPicPr/>
                      <p:nvPr/>
                    </p:nvPicPr>
                    <p:blipFill>
                      <a:blip r:embed="rId6"/>
                      <a:stretch>
                        <a:fillRect/>
                      </a:stretch>
                    </p:blipFill>
                    <p:spPr>
                      <a:xfrm>
                        <a:off x="2118" y="1590"/>
                        <a:ext cx="2116"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E7BED0D-585D-458B-879F-069437D6E1EF}"/>
              </a:ext>
            </a:extLst>
          </p:cNvPr>
          <p:cNvSpPr/>
          <p:nvPr userDrawn="1">
            <p:custDataLst>
              <p:tags r:id="rId3"/>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225" rtl="0" eaLnBrk="1" fontAlgn="base" latinLnBrk="0" hangingPunct="1">
              <a:lnSpc>
                <a:spcPct val="100000"/>
              </a:lnSpc>
              <a:spcBef>
                <a:spcPct val="0"/>
              </a:spcBef>
              <a:spcAft>
                <a:spcPct val="0"/>
              </a:spcAft>
              <a:buClrTx/>
              <a:buSzTx/>
              <a:buFontTx/>
              <a:buNone/>
              <a:tabLst/>
              <a:defRPr/>
            </a:pPr>
            <a:endParaRPr kumimoji="0" lang="en-US" sz="3137" b="1" i="0" u="none" strike="noStrike" kern="1200" cap="none" spc="0" normalizeH="0" baseline="0" noProof="0">
              <a:ln>
                <a:noFill/>
              </a:ln>
              <a:solidFill>
                <a:srgbClr val="000000"/>
              </a:solidFill>
              <a:effectLst/>
              <a:uLnTx/>
              <a:uFillTx/>
              <a:latin typeface="Segoe UI Semibold" panose="020B0702040204020203" pitchFamily="34" charset="0"/>
              <a:ea typeface="+mn-ea"/>
              <a:cs typeface="Segoe UI" panose="020B0502040204020203" pitchFamily="34" charset="0"/>
              <a:sym typeface="Segoe UI Semibold" panose="020B0702040204020203" pitchFamily="34" charset="0"/>
            </a:endParaRPr>
          </a:p>
        </p:txBody>
      </p:sp>
      <p:sp>
        <p:nvSpPr>
          <p:cNvPr id="15" name="Title Placeholder 2">
            <a:extLst>
              <a:ext uri="{FF2B5EF4-FFF2-40B4-BE49-F238E27FC236}">
                <a16:creationId xmlns:a16="http://schemas.microsoft.com/office/drawing/2014/main" id="{3F47A634-9780-4B93-B326-6CAB7069B873}"/>
              </a:ext>
            </a:extLst>
          </p:cNvPr>
          <p:cNvSpPr>
            <a:spLocks noGrp="1" noChangeArrowheads="1"/>
          </p:cNvSpPr>
          <p:nvPr>
            <p:ph type="title"/>
          </p:nvPr>
        </p:nvSpPr>
        <p:spPr bwMode="auto">
          <a:xfrm>
            <a:off x="211667" y="238545"/>
            <a:ext cx="11747075" cy="482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en-US" sz="3137" noProof="0">
                <a:solidFill>
                  <a:schemeClr val="tx1"/>
                </a:solidFill>
              </a:defRPr>
            </a:lvl1pPr>
          </a:lstStyle>
          <a:p>
            <a:pPr lvl="0"/>
            <a:r>
              <a:rPr lang="en-US" noProof="0"/>
              <a:t>Click to edit Master title style</a:t>
            </a:r>
          </a:p>
        </p:txBody>
      </p:sp>
      <p:sp>
        <p:nvSpPr>
          <p:cNvPr id="12" name="Slide Number">
            <a:extLst>
              <a:ext uri="{FF2B5EF4-FFF2-40B4-BE49-F238E27FC236}">
                <a16:creationId xmlns:a16="http://schemas.microsoft.com/office/drawing/2014/main" id="{46216DFB-0930-4F5C-93C3-3AA391E91D7C}"/>
              </a:ext>
            </a:extLst>
          </p:cNvPr>
          <p:cNvSpPr txBox="1">
            <a:spLocks/>
          </p:cNvSpPr>
          <p:nvPr userDrawn="1"/>
        </p:nvSpPr>
        <p:spPr>
          <a:xfrm>
            <a:off x="11926752" y="6602250"/>
            <a:ext cx="155492"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marL="0" marR="0" lvl="0" indent="0" algn="l" defTabSz="914225" rtl="0" eaLnBrk="1" fontAlgn="auto" latinLnBrk="0" hangingPunct="1">
              <a:lnSpc>
                <a:spcPct val="100000"/>
              </a:lnSpc>
              <a:spcBef>
                <a:spcPts val="0"/>
              </a:spcBef>
              <a:spcAft>
                <a:spcPts val="0"/>
              </a:spcAft>
              <a:buClrTx/>
              <a:buSzTx/>
              <a:buFontTx/>
              <a:buNone/>
              <a:tabLst/>
              <a:defRPr/>
            </a:pPr>
            <a:fld id="{42C328C1-A84F-4A39-A664-DBA00541A8C6}" type="slidenum">
              <a:rPr kumimoji="0" lang="en-US" sz="1000" b="0" i="0" u="none" strike="noStrike" kern="1200" cap="none" spc="0" normalizeH="0" baseline="0" noProof="0" smtClean="0">
                <a:ln>
                  <a:noFill/>
                </a:ln>
                <a:solidFill>
                  <a:srgbClr val="1A1A1A"/>
                </a:solidFill>
                <a:effectLst/>
                <a:uLnTx/>
                <a:uFillTx/>
                <a:latin typeface="Segoe UI"/>
                <a:ea typeface="ＭＳ Ｐゴシック"/>
                <a:cs typeface="+mn-cs"/>
              </a:rPr>
              <a:pPr marL="0" marR="0" lvl="0" indent="0" algn="l" defTabSz="914225"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1A1A1A"/>
              </a:solidFill>
              <a:effectLst/>
              <a:uLnTx/>
              <a:uFillTx/>
              <a:latin typeface="Segoe UI"/>
              <a:ea typeface="ＭＳ Ｐゴシック"/>
              <a:cs typeface="+mn-cs"/>
            </a:endParaRPr>
          </a:p>
        </p:txBody>
      </p:sp>
    </p:spTree>
    <p:extLst>
      <p:ext uri="{BB962C8B-B14F-4D97-AF65-F5344CB8AC3E}">
        <p14:creationId xmlns:p14="http://schemas.microsoft.com/office/powerpoint/2010/main" val="2693599714"/>
      </p:ext>
    </p:extLst>
  </p:cSld>
  <p:clrMapOvr>
    <a:masterClrMapping/>
  </p:clrMapOvr>
  <p:transition>
    <p:fade/>
  </p:transition>
</p:sldLayout>
</file>

<file path=ppt/slideLayouts/slideLayout345.xml><?xml version="1.0" encoding="utf-8"?>
<p:sldLayout xmlns:a="http://schemas.openxmlformats.org/drawingml/2006/main" xmlns:r="http://schemas.openxmlformats.org/officeDocument/2006/relationships" xmlns:p="http://schemas.openxmlformats.org/presentationml/2006/main" userDrawn="1">
  <p:cSld name="2_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6" name="Text Placeholder 3">
            <a:extLst>
              <a:ext uri="{FF2B5EF4-FFF2-40B4-BE49-F238E27FC236}">
                <a16:creationId xmlns:a16="http://schemas.microsoft.com/office/drawing/2014/main" id="{88FAB1F5-ED8E-4701-93DE-C233EAA85135}"/>
              </a:ext>
            </a:extLst>
          </p:cNvPr>
          <p:cNvSpPr>
            <a:spLocks noGrp="1"/>
          </p:cNvSpPr>
          <p:nvPr>
            <p:ph type="body" sz="quarter" idx="21" hasCustomPrompt="1"/>
          </p:nvPr>
        </p:nvSpPr>
        <p:spPr>
          <a:xfrm>
            <a:off x="426423" y="1084828"/>
            <a:ext cx="11339774" cy="298752"/>
          </a:xfrm>
        </p:spPr>
        <p:txBody>
          <a:bodyPr wrap="square" lIns="0" tIns="0" rIns="0" bIns="0">
            <a:spAutoFit/>
          </a:bodyPr>
          <a:lstStyle>
            <a:lvl1pPr marL="0" indent="0">
              <a:lnSpc>
                <a:spcPct val="90000"/>
              </a:lnSpc>
              <a:spcBef>
                <a:spcPts val="0"/>
              </a:spcBef>
              <a:spcAft>
                <a:spcPts val="1274"/>
              </a:spcAft>
              <a:buNone/>
              <a:defRPr sz="2157"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22pt</a:t>
            </a:r>
          </a:p>
        </p:txBody>
      </p:sp>
    </p:spTree>
    <p:extLst>
      <p:ext uri="{BB962C8B-B14F-4D97-AF65-F5344CB8AC3E}">
        <p14:creationId xmlns:p14="http://schemas.microsoft.com/office/powerpoint/2010/main" val="2081414894"/>
      </p:ext>
    </p:extLst>
  </p:cSld>
  <p:clrMapOvr>
    <a:masterClrMapping/>
  </p:clrMapOvr>
  <p:transition>
    <p:fade/>
  </p:transition>
</p:sldLayout>
</file>

<file path=ppt/slideLayouts/slideLayout34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3F3274D-8F90-4F75-B990-F6B7A291DE2C}"/>
              </a:ext>
            </a:extLst>
          </p:cNvPr>
          <p:cNvSpPr>
            <a:spLocks noGrp="1"/>
          </p:cNvSpPr>
          <p:nvPr>
            <p:ph type="title" hasCustomPrompt="1"/>
          </p:nvPr>
        </p:nvSpPr>
        <p:spPr>
          <a:xfrm>
            <a:off x="429383" y="437538"/>
            <a:ext cx="11333080" cy="742300"/>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789062503"/>
      </p:ext>
    </p:extLst>
  </p:cSld>
  <p:clrMapOvr>
    <a:masterClrMapping/>
  </p:clrMapOvr>
  <p:transition>
    <p:fade/>
  </p:transition>
</p:sldLayout>
</file>

<file path=ppt/slideLayouts/slideLayout34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115B8-5E8D-4028-B0B4-273A2DFF209C}"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2B3009-5C8B-433B-BF3E-68E6DB57CA06}" type="slidenum">
              <a:rPr lang="en-US" smtClean="0"/>
              <a:t>‹#›</a:t>
            </a:fld>
            <a:endParaRPr lang="en-US"/>
          </a:p>
        </p:txBody>
      </p:sp>
    </p:spTree>
    <p:extLst>
      <p:ext uri="{BB962C8B-B14F-4D97-AF65-F5344CB8AC3E}">
        <p14:creationId xmlns:p14="http://schemas.microsoft.com/office/powerpoint/2010/main" val="2523409198"/>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3"/>
            <a:ext cx="11339774" cy="1259768"/>
          </a:xfrm>
        </p:spPr>
        <p:txBody>
          <a:bodyPr wrap="square" lIns="0" tIns="0" rIns="0" bIns="0">
            <a:spAutoFit/>
          </a:bodyPr>
          <a:lstStyle>
            <a:lvl1pPr marL="0" indent="0">
              <a:lnSpc>
                <a:spcPct val="90000"/>
              </a:lnSpc>
              <a:spcBef>
                <a:spcPts val="0"/>
              </a:spcBef>
              <a:spcAft>
                <a:spcPts val="1273"/>
              </a:spcAft>
              <a:buNone/>
              <a:defRPr sz="2549" b="0" i="0">
                <a:solidFill>
                  <a:srgbClr val="000000"/>
                </a:solidFill>
                <a:latin typeface="+mn-lt"/>
              </a:defRPr>
            </a:lvl1pPr>
            <a:lvl2pPr marL="224054" indent="0">
              <a:lnSpc>
                <a:spcPct val="90000"/>
              </a:lnSpc>
              <a:spcBef>
                <a:spcPts val="0"/>
              </a:spcBef>
              <a:spcAft>
                <a:spcPts val="1273"/>
              </a:spcAft>
              <a:buNone/>
              <a:defRPr sz="1961">
                <a:solidFill>
                  <a:srgbClr val="000000"/>
                </a:solidFill>
              </a:defRPr>
            </a:lvl2pPr>
            <a:lvl3pPr marL="448107" indent="0">
              <a:spcBef>
                <a:spcPts val="0"/>
              </a:spcBef>
              <a:spcAft>
                <a:spcPts val="1273"/>
              </a:spcAft>
              <a:buNone/>
              <a:defRPr sz="1961">
                <a:solidFill>
                  <a:srgbClr val="000000"/>
                </a:solidFill>
              </a:defRPr>
            </a:lvl3pPr>
            <a:lvl4pPr marL="672161" indent="0">
              <a:spcBef>
                <a:spcPts val="0"/>
              </a:spcBef>
              <a:spcAft>
                <a:spcPts val="1273"/>
              </a:spcAft>
              <a:buNone/>
              <a:defRPr sz="1961"/>
            </a:lvl4pPr>
            <a:lvl5pPr marL="896214"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6"/>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2" name="TextBox 1">
            <a:extLst>
              <a:ext uri="{FF2B5EF4-FFF2-40B4-BE49-F238E27FC236}">
                <a16:creationId xmlns:a16="http://schemas.microsoft.com/office/drawing/2014/main" id="{B3D8EC53-AF7D-4348-ADAD-FD3CDA6F95F6}"/>
              </a:ext>
            </a:extLst>
          </p:cNvPr>
          <p:cNvSpPr txBox="1"/>
          <p:nvPr userDrawn="1"/>
        </p:nvSpPr>
        <p:spPr>
          <a:xfrm>
            <a:off x="9068520" y="6642556"/>
            <a:ext cx="3198244" cy="215444"/>
          </a:xfrm>
          <a:prstGeom prst="rect">
            <a:avLst/>
          </a:prstGeom>
          <a:noFill/>
        </p:spPr>
        <p:txBody>
          <a:bodyPr wrap="square">
            <a:spAutoFit/>
          </a:bodyPr>
          <a:lstStyle/>
          <a:p>
            <a:pPr marL="0" marR="0">
              <a:spcBef>
                <a:spcPts val="0"/>
              </a:spcBef>
              <a:spcAft>
                <a:spcPts val="0"/>
              </a:spcAft>
            </a:pPr>
            <a:r>
              <a:rPr lang="en-US" sz="784">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35">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22992894"/>
      </p:ext>
    </p:extLst>
  </p:cSld>
  <p:clrMapOvr>
    <a:masterClrMapping/>
  </p:clrMapOvr>
  <p:transition>
    <p:fade/>
  </p:transition>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Title square photo">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957381"/>
            <a:ext cx="4167887" cy="2225437"/>
          </a:xfrm>
        </p:spPr>
        <p:txBody>
          <a:bodyPr anchor="b" anchorCtr="0">
            <a:no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582042" y="3534843"/>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Speaker name or subtitle</a:t>
            </a:r>
          </a:p>
        </p:txBody>
      </p:sp>
      <p:pic>
        <p:nvPicPr>
          <p:cNvPr id="6" name="Picture 5" descr="Group of people in an office working." title="Microsoft Brand Photo">
            <a:extLst>
              <a:ext uri="{FF2B5EF4-FFF2-40B4-BE49-F238E27FC236}">
                <a16:creationId xmlns:a16="http://schemas.microsoft.com/office/drawing/2014/main" id="{31FDC4B1-0785-4203-90B0-3586BA98650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5334000" y="0"/>
            <a:ext cx="6858000" cy="6858000"/>
          </a:xfrm>
          <a:prstGeom prst="rect">
            <a:avLst/>
          </a:prstGeom>
        </p:spPr>
      </p:pic>
      <p:sp>
        <p:nvSpPr>
          <p:cNvPr id="8" name="Text Placeholder 4">
            <a:extLst>
              <a:ext uri="{FF2B5EF4-FFF2-40B4-BE49-F238E27FC236}">
                <a16:creationId xmlns:a16="http://schemas.microsoft.com/office/drawing/2014/main" id="{02B80036-7C5D-492D-B219-2C86A588409E}"/>
              </a:ext>
            </a:extLst>
          </p:cNvPr>
          <p:cNvSpPr>
            <a:spLocks noGrp="1"/>
          </p:cNvSpPr>
          <p:nvPr>
            <p:ph type="body" sz="quarter" idx="13" hasCustomPrompt="1"/>
          </p:nvPr>
        </p:nvSpPr>
        <p:spPr>
          <a:xfrm>
            <a:off x="582042" y="4039587"/>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Date:</a:t>
            </a:r>
          </a:p>
        </p:txBody>
      </p:sp>
      <p:pic>
        <p:nvPicPr>
          <p:cNvPr id="7" name="Picture 6" descr="A picture containing clipart&#10;&#10;Description automatically generated">
            <a:extLst>
              <a:ext uri="{FF2B5EF4-FFF2-40B4-BE49-F238E27FC236}">
                <a16:creationId xmlns:a16="http://schemas.microsoft.com/office/drawing/2014/main" id="{E8A942C8-9675-4747-AF3E-7E3138AB6C29}"/>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85787" y="4678270"/>
            <a:ext cx="311686" cy="311686"/>
          </a:xfrm>
          <a:prstGeom prst="rect">
            <a:avLst/>
          </a:prstGeom>
        </p:spPr>
      </p:pic>
      <p:sp>
        <p:nvSpPr>
          <p:cNvPr id="9" name="TextBox 8">
            <a:extLst>
              <a:ext uri="{FF2B5EF4-FFF2-40B4-BE49-F238E27FC236}">
                <a16:creationId xmlns:a16="http://schemas.microsoft.com/office/drawing/2014/main" id="{15CF6A4C-9CAB-4555-A62C-22C840BF7B27}"/>
              </a:ext>
            </a:extLst>
          </p:cNvPr>
          <p:cNvSpPr txBox="1"/>
          <p:nvPr userDrawn="1"/>
        </p:nvSpPr>
        <p:spPr>
          <a:xfrm>
            <a:off x="1042683" y="4711003"/>
            <a:ext cx="2425700" cy="246221"/>
          </a:xfrm>
          <a:prstGeom prst="rect">
            <a:avLst/>
          </a:prstGeom>
          <a:noFill/>
        </p:spPr>
        <p:txBody>
          <a:bodyPr wrap="square" lIns="0" tIns="0" rIns="0" bIns="0" rtlCol="0">
            <a:spAutoFit/>
          </a:bodyPr>
          <a:lstStyle/>
          <a:p>
            <a:pPr algn="l"/>
            <a:r>
              <a:rPr lang="en-US" sz="1600" spc="100" baseline="0">
                <a:gradFill>
                  <a:gsLst>
                    <a:gs pos="2917">
                      <a:schemeClr val="tx1"/>
                    </a:gs>
                    <a:gs pos="30000">
                      <a:schemeClr val="tx1"/>
                    </a:gs>
                  </a:gsLst>
                  <a:lin ang="5400000" scaled="0"/>
                </a:gradFill>
              </a:rPr>
              <a:t>Workplace Analytics</a:t>
            </a:r>
          </a:p>
        </p:txBody>
      </p:sp>
    </p:spTree>
    <p:custDataLst>
      <p:tags r:id="rId1"/>
    </p:custDataLst>
    <p:extLst>
      <p:ext uri="{BB962C8B-B14F-4D97-AF65-F5344CB8AC3E}">
        <p14:creationId xmlns:p14="http://schemas.microsoft.com/office/powerpoint/2010/main" val="18562392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Graphic layou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3686479412"/>
      </p:ext>
    </p:extLst>
  </p:cSld>
  <p:clrMapOvr>
    <a:masterClrMapping/>
  </p:clrMapOvr>
  <p:transition>
    <p:fade/>
  </p:transition>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Title with square photo full-bleed">
    <p:bg>
      <p:bgPr>
        <a:solidFill>
          <a:schemeClr val="accent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970D40B-BA0A-4B02-8DC2-3E6B8128FFD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16" name="Rectangle 15">
            <a:extLst>
              <a:ext uri="{FF2B5EF4-FFF2-40B4-BE49-F238E27FC236}">
                <a16:creationId xmlns:a16="http://schemas.microsoft.com/office/drawing/2014/main" id="{2ED0662F-9978-4280-BC3D-6A8AF7BC5BB6}"/>
              </a:ext>
            </a:extLst>
          </p:cNvPr>
          <p:cNvSpPr/>
          <p:nvPr userDrawn="1"/>
        </p:nvSpPr>
        <p:spPr bwMode="auto">
          <a:xfrm>
            <a:off x="0" y="0"/>
            <a:ext cx="12192000" cy="6858000"/>
          </a:xfrm>
          <a:prstGeom prst="rect">
            <a:avLst/>
          </a:prstGeom>
          <a:gradFill flip="none" rotWithShape="1">
            <a:gsLst>
              <a:gs pos="12000">
                <a:srgbClr val="000000">
                  <a:alpha val="55000"/>
                </a:srgbClr>
              </a:gs>
              <a:gs pos="78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a:extLst>
              <a:ext uri="{FF2B5EF4-FFF2-40B4-BE49-F238E27FC236}">
                <a16:creationId xmlns:a16="http://schemas.microsoft.com/office/drawing/2014/main" id="{9428E04A-B690-4587-803F-16883418E477}"/>
              </a:ext>
            </a:extLst>
          </p:cNvPr>
          <p:cNvSpPr/>
          <p:nvPr userDrawn="1"/>
        </p:nvSpPr>
        <p:spPr>
          <a:xfrm>
            <a:off x="695406" y="1352584"/>
            <a:ext cx="5400594" cy="41528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1144321" y="2074822"/>
            <a:ext cx="4167887" cy="1107996"/>
          </a:xfrm>
        </p:spPr>
        <p:txBody>
          <a:bodyPr anchor="b" anchorCtr="0">
            <a:spAutoFit/>
          </a:bodyPr>
          <a:lstStyle>
            <a:lvl1pPr>
              <a:defRPr/>
            </a:lvl1pPr>
          </a:lstStyle>
          <a:p>
            <a:r>
              <a:rPr lang="en-US"/>
              <a:t>Event name or presentation title </a:t>
            </a:r>
          </a:p>
        </p:txBody>
      </p:sp>
      <p:sp>
        <p:nvSpPr>
          <p:cNvPr id="5" name="Text Placeholder 4"/>
          <p:cNvSpPr>
            <a:spLocks noGrp="1"/>
          </p:cNvSpPr>
          <p:nvPr>
            <p:ph type="body" sz="quarter" idx="12" hasCustomPrompt="1"/>
          </p:nvPr>
        </p:nvSpPr>
        <p:spPr>
          <a:xfrm>
            <a:off x="1138100" y="3534843"/>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Speaker name or subtitle</a:t>
            </a:r>
          </a:p>
        </p:txBody>
      </p:sp>
      <p:sp>
        <p:nvSpPr>
          <p:cNvPr id="8" name="Text Placeholder 4">
            <a:extLst>
              <a:ext uri="{FF2B5EF4-FFF2-40B4-BE49-F238E27FC236}">
                <a16:creationId xmlns:a16="http://schemas.microsoft.com/office/drawing/2014/main" id="{02B80036-7C5D-492D-B219-2C86A588409E}"/>
              </a:ext>
            </a:extLst>
          </p:cNvPr>
          <p:cNvSpPr>
            <a:spLocks noGrp="1"/>
          </p:cNvSpPr>
          <p:nvPr>
            <p:ph type="body" sz="quarter" idx="13" hasCustomPrompt="1"/>
          </p:nvPr>
        </p:nvSpPr>
        <p:spPr>
          <a:xfrm>
            <a:off x="1138100" y="4039587"/>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Date:</a:t>
            </a:r>
          </a:p>
        </p:txBody>
      </p:sp>
      <p:grpSp>
        <p:nvGrpSpPr>
          <p:cNvPr id="3" name="Group 2">
            <a:extLst>
              <a:ext uri="{FF2B5EF4-FFF2-40B4-BE49-F238E27FC236}">
                <a16:creationId xmlns:a16="http://schemas.microsoft.com/office/drawing/2014/main" id="{8C673FCB-835A-46B3-9E30-618889228011}"/>
              </a:ext>
            </a:extLst>
          </p:cNvPr>
          <p:cNvGrpSpPr/>
          <p:nvPr userDrawn="1"/>
        </p:nvGrpSpPr>
        <p:grpSpPr>
          <a:xfrm>
            <a:off x="1106487" y="4678270"/>
            <a:ext cx="2891473" cy="311686"/>
            <a:chOff x="1106487" y="4764088"/>
            <a:chExt cx="2891473" cy="311686"/>
          </a:xfrm>
        </p:grpSpPr>
        <p:pic>
          <p:nvPicPr>
            <p:cNvPr id="13" name="Picture 12" descr="A picture containing clipart&#10;&#10;Description automatically generated">
              <a:extLst>
                <a:ext uri="{FF2B5EF4-FFF2-40B4-BE49-F238E27FC236}">
                  <a16:creationId xmlns:a16="http://schemas.microsoft.com/office/drawing/2014/main" id="{6886882B-F0B5-4FF9-B253-4BA1549D441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106487" y="4764088"/>
              <a:ext cx="311686" cy="311686"/>
            </a:xfrm>
            <a:prstGeom prst="rect">
              <a:avLst/>
            </a:prstGeom>
          </p:spPr>
        </p:pic>
        <p:sp>
          <p:nvSpPr>
            <p:cNvPr id="14" name="TextBox 13">
              <a:extLst>
                <a:ext uri="{FF2B5EF4-FFF2-40B4-BE49-F238E27FC236}">
                  <a16:creationId xmlns:a16="http://schemas.microsoft.com/office/drawing/2014/main" id="{25C63158-EE52-4BED-B3DB-B2200CA4247F}"/>
                </a:ext>
              </a:extLst>
            </p:cNvPr>
            <p:cNvSpPr txBox="1"/>
            <p:nvPr userDrawn="1"/>
          </p:nvSpPr>
          <p:spPr>
            <a:xfrm>
              <a:off x="1572260" y="4796821"/>
              <a:ext cx="2425700" cy="246221"/>
            </a:xfrm>
            <a:prstGeom prst="rect">
              <a:avLst/>
            </a:prstGeom>
            <a:noFill/>
          </p:spPr>
          <p:txBody>
            <a:bodyPr wrap="square" lIns="0" tIns="0" rIns="0" bIns="0" rtlCol="0">
              <a:spAutoFit/>
            </a:bodyPr>
            <a:lstStyle/>
            <a:p>
              <a:pPr algn="l"/>
              <a:r>
                <a:rPr lang="en-US" sz="1600" spc="100" baseline="0">
                  <a:gradFill>
                    <a:gsLst>
                      <a:gs pos="2917">
                        <a:schemeClr val="tx1"/>
                      </a:gs>
                      <a:gs pos="30000">
                        <a:schemeClr val="tx1"/>
                      </a:gs>
                    </a:gsLst>
                    <a:lin ang="5400000" scaled="0"/>
                  </a:gradFill>
                </a:rPr>
                <a:t>Workplace Analytics</a:t>
              </a:r>
            </a:p>
          </p:txBody>
        </p:sp>
      </p:grpSp>
    </p:spTree>
    <p:custDataLst>
      <p:tags r:id="rId1"/>
    </p:custDataLst>
    <p:extLst>
      <p:ext uri="{BB962C8B-B14F-4D97-AF65-F5344CB8AC3E}">
        <p14:creationId xmlns:p14="http://schemas.microsoft.com/office/powerpoint/2010/main" val="15710475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Title full-bleed photo">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F894DD-63C0-479C-9DCA-D3E253A0613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 y="1"/>
            <a:ext cx="12192002" cy="6858000"/>
          </a:xfrm>
          <a:prstGeom prst="rect">
            <a:avLst/>
          </a:prstGeom>
        </p:spPr>
      </p:pic>
      <p:sp>
        <p:nvSpPr>
          <p:cNvPr id="9" name="Rectangle 8">
            <a:extLst>
              <a:ext uri="{FF2B5EF4-FFF2-40B4-BE49-F238E27FC236}">
                <a16:creationId xmlns:a16="http://schemas.microsoft.com/office/drawing/2014/main" id="{AD7B942C-5518-4492-9A04-FA7E65178F80}"/>
              </a:ext>
            </a:extLst>
          </p:cNvPr>
          <p:cNvSpPr/>
          <p:nvPr userDrawn="1"/>
        </p:nvSpPr>
        <p:spPr bwMode="auto">
          <a:xfrm>
            <a:off x="-2" y="0"/>
            <a:ext cx="11009872" cy="6858000"/>
          </a:xfrm>
          <a:prstGeom prst="rect">
            <a:avLst/>
          </a:prstGeom>
          <a:gradFill flip="none" rotWithShape="1">
            <a:gsLst>
              <a:gs pos="12000">
                <a:srgbClr val="000000">
                  <a:alpha val="70000"/>
                </a:srgbClr>
              </a:gs>
              <a:gs pos="78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75F28A90-DA19-4D81-A7FB-993D6DFA4A94}"/>
              </a:ext>
            </a:extLst>
          </p:cNvPr>
          <p:cNvSpPr>
            <a:spLocks noGrp="1"/>
          </p:cNvSpPr>
          <p:nvPr>
            <p:ph type="title" hasCustomPrompt="1"/>
          </p:nvPr>
        </p:nvSpPr>
        <p:spPr>
          <a:xfrm>
            <a:off x="588263" y="957381"/>
            <a:ext cx="4167887" cy="2225437"/>
          </a:xfrm>
        </p:spPr>
        <p:txBody>
          <a:bodyPr anchor="b" anchorCtr="0">
            <a:noAutofit/>
          </a:bodyPr>
          <a:lstStyle>
            <a:lvl1pPr>
              <a:defRPr/>
            </a:lvl1pPr>
          </a:lstStyle>
          <a:p>
            <a:r>
              <a:rPr lang="en-US"/>
              <a:t>Event name or presentation title </a:t>
            </a:r>
          </a:p>
        </p:txBody>
      </p:sp>
      <p:sp>
        <p:nvSpPr>
          <p:cNvPr id="13" name="Text Placeholder 4">
            <a:extLst>
              <a:ext uri="{FF2B5EF4-FFF2-40B4-BE49-F238E27FC236}">
                <a16:creationId xmlns:a16="http://schemas.microsoft.com/office/drawing/2014/main" id="{9B993D0B-089D-4FDE-9208-37541B1102C5}"/>
              </a:ext>
            </a:extLst>
          </p:cNvPr>
          <p:cNvSpPr>
            <a:spLocks noGrp="1"/>
          </p:cNvSpPr>
          <p:nvPr>
            <p:ph type="body" sz="quarter" idx="12" hasCustomPrompt="1"/>
          </p:nvPr>
        </p:nvSpPr>
        <p:spPr>
          <a:xfrm>
            <a:off x="582042" y="3534843"/>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Speaker name or subtitle</a:t>
            </a:r>
          </a:p>
        </p:txBody>
      </p:sp>
      <p:sp>
        <p:nvSpPr>
          <p:cNvPr id="14" name="Text Placeholder 4">
            <a:extLst>
              <a:ext uri="{FF2B5EF4-FFF2-40B4-BE49-F238E27FC236}">
                <a16:creationId xmlns:a16="http://schemas.microsoft.com/office/drawing/2014/main" id="{87D44B3E-A3B1-4DE3-BC7C-10DB277A5547}"/>
              </a:ext>
            </a:extLst>
          </p:cNvPr>
          <p:cNvSpPr>
            <a:spLocks noGrp="1"/>
          </p:cNvSpPr>
          <p:nvPr>
            <p:ph type="body" sz="quarter" idx="13" hasCustomPrompt="1"/>
          </p:nvPr>
        </p:nvSpPr>
        <p:spPr>
          <a:xfrm>
            <a:off x="582042" y="4039587"/>
            <a:ext cx="4164583" cy="246221"/>
          </a:xfrm>
          <a:noFill/>
        </p:spPr>
        <p:txBody>
          <a:bodyPr wrap="square" lIns="0" tIns="0" rIns="0" bIns="0">
            <a:spAutoFit/>
          </a:bodyPr>
          <a:lstStyle>
            <a:lvl1pPr marL="0" indent="0">
              <a:spcBef>
                <a:spcPts val="0"/>
              </a:spcBef>
              <a:buNone/>
              <a:defRPr sz="1600" spc="0" baseline="0">
                <a:gradFill>
                  <a:gsLst>
                    <a:gs pos="91000">
                      <a:schemeClr val="tx1"/>
                    </a:gs>
                    <a:gs pos="0">
                      <a:schemeClr val="tx1"/>
                    </a:gs>
                  </a:gsLst>
                  <a:lin ang="5400000" scaled="0"/>
                </a:gradFill>
                <a:latin typeface="+mj-lt"/>
                <a:cs typeface="Segoe UI" panose="020B0502040204020203" pitchFamily="34" charset="0"/>
              </a:defRPr>
            </a:lvl1pPr>
          </a:lstStyle>
          <a:p>
            <a:pPr lvl="0"/>
            <a:r>
              <a:rPr lang="en-US"/>
              <a:t>Date:</a:t>
            </a:r>
          </a:p>
        </p:txBody>
      </p:sp>
      <p:pic>
        <p:nvPicPr>
          <p:cNvPr id="15" name="Picture 14" descr="A picture containing clipart&#10;&#10;Description automatically generated">
            <a:extLst>
              <a:ext uri="{FF2B5EF4-FFF2-40B4-BE49-F238E27FC236}">
                <a16:creationId xmlns:a16="http://schemas.microsoft.com/office/drawing/2014/main" id="{0A0A6F93-662F-4E0D-8F9A-2545F5568D7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85787" y="4678270"/>
            <a:ext cx="311686" cy="311686"/>
          </a:xfrm>
          <a:prstGeom prst="rect">
            <a:avLst/>
          </a:prstGeom>
        </p:spPr>
      </p:pic>
      <p:sp>
        <p:nvSpPr>
          <p:cNvPr id="16" name="TextBox 15">
            <a:extLst>
              <a:ext uri="{FF2B5EF4-FFF2-40B4-BE49-F238E27FC236}">
                <a16:creationId xmlns:a16="http://schemas.microsoft.com/office/drawing/2014/main" id="{869204CB-88CB-4515-B6ED-F6D715A6B13B}"/>
              </a:ext>
            </a:extLst>
          </p:cNvPr>
          <p:cNvSpPr txBox="1"/>
          <p:nvPr userDrawn="1"/>
        </p:nvSpPr>
        <p:spPr>
          <a:xfrm>
            <a:off x="1042683" y="4711003"/>
            <a:ext cx="2425700" cy="246221"/>
          </a:xfrm>
          <a:prstGeom prst="rect">
            <a:avLst/>
          </a:prstGeom>
          <a:noFill/>
        </p:spPr>
        <p:txBody>
          <a:bodyPr wrap="square" lIns="0" tIns="0" rIns="0" bIns="0" rtlCol="0">
            <a:spAutoFit/>
          </a:bodyPr>
          <a:lstStyle/>
          <a:p>
            <a:pPr algn="l"/>
            <a:r>
              <a:rPr lang="en-US" sz="1600" spc="100" baseline="0">
                <a:gradFill>
                  <a:gsLst>
                    <a:gs pos="2917">
                      <a:schemeClr val="tx1"/>
                    </a:gs>
                    <a:gs pos="30000">
                      <a:schemeClr val="tx1"/>
                    </a:gs>
                  </a:gsLst>
                  <a:lin ang="5400000" scaled="0"/>
                </a:gradFill>
              </a:rPr>
              <a:t>Workplace Analytics</a:t>
            </a:r>
          </a:p>
        </p:txBody>
      </p:sp>
    </p:spTree>
    <p:custDataLst>
      <p:tags r:id="rId1"/>
    </p:custDataLst>
    <p:extLst>
      <p:ext uri="{BB962C8B-B14F-4D97-AF65-F5344CB8AC3E}">
        <p14:creationId xmlns:p14="http://schemas.microsoft.com/office/powerpoint/2010/main" val="4132569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1"/>
        </a:solidFill>
        <a:effectLst/>
      </p:bgPr>
    </p:bg>
    <p:spTree>
      <p:nvGrpSpPr>
        <p:cNvPr id="1" name=""/>
        <p:cNvGrpSpPr/>
        <p:nvPr/>
      </p:nvGrpSpPr>
      <p:grpSpPr>
        <a:xfrm>
          <a:off x="0" y="0"/>
          <a:ext cx="0" cy="0"/>
          <a:chOff x="0" y="0"/>
          <a:chExt cx="0" cy="0"/>
        </a:xfrm>
      </p:grpSpPr>
      <p:pic>
        <p:nvPicPr>
          <p:cNvPr id="3" name="Picture 2" descr="3 people in conferencr room looking at Surface" title="Microsoft brand photo">
            <a:extLst>
              <a:ext uri="{FF2B5EF4-FFF2-40B4-BE49-F238E27FC236}">
                <a16:creationId xmlns:a16="http://schemas.microsoft.com/office/drawing/2014/main" id="{09D39A80-B976-4FB7-80DB-13C745A60A6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105524" y="0"/>
            <a:ext cx="6086475" cy="6858000"/>
          </a:xfrm>
          <a:prstGeom prst="rect">
            <a:avLst/>
          </a:prstGeom>
        </p:spPr>
      </p:pic>
      <p:sp>
        <p:nvSpPr>
          <p:cNvPr id="4" name="Title 1">
            <a:extLst>
              <a:ext uri="{FF2B5EF4-FFF2-40B4-BE49-F238E27FC236}">
                <a16:creationId xmlns:a16="http://schemas.microsoft.com/office/drawing/2014/main" id="{4A148632-4843-49C9-92F8-DDBA68A224F9}"/>
              </a:ext>
            </a:extLst>
          </p:cNvPr>
          <p:cNvSpPr>
            <a:spLocks noGrp="1"/>
          </p:cNvSpPr>
          <p:nvPr>
            <p:ph type="title" hasCustomPrompt="1"/>
          </p:nvPr>
        </p:nvSpPr>
        <p:spPr>
          <a:xfrm>
            <a:off x="585216" y="2980408"/>
            <a:ext cx="5510784" cy="553998"/>
          </a:xfrm>
          <a:noFill/>
        </p:spPr>
        <p:txBody>
          <a:bodyPr wrap="square" lIns="0" tIns="0" rIns="0" bIns="0" anchor="b" anchorCtr="0">
            <a:spAutoFit/>
          </a:bodyPr>
          <a:lstStyle>
            <a:lvl1pPr algn="l" defTabSz="932742" rtl="0" eaLnBrk="1" latinLnBrk="0" hangingPunct="1">
              <a:lnSpc>
                <a:spcPct val="90000"/>
              </a:lnSpc>
              <a:spcBef>
                <a:spcPct val="0"/>
              </a:spcBef>
              <a:buNone/>
              <a:defRPr lang="en-US" sz="4000" b="1" kern="1200" cap="none" spc="-50" baseline="0" dirty="0">
                <a:ln w="3175">
                  <a:noFill/>
                </a:ln>
                <a:solidFill>
                  <a:schemeClr val="bg1"/>
                </a:solidFill>
                <a:effectLst/>
                <a:latin typeface="+mj-lt"/>
                <a:ea typeface="+mn-ea"/>
                <a:cs typeface="Segoe UI" pitchFamily="34" charset="0"/>
              </a:defRPr>
            </a:lvl1pPr>
          </a:lstStyle>
          <a:p>
            <a:r>
              <a:rPr lang="en-US"/>
              <a:t>Section title</a:t>
            </a:r>
          </a:p>
        </p:txBody>
      </p:sp>
      <p:sp>
        <p:nvSpPr>
          <p:cNvPr id="5" name="Slide Number Placeholder 4">
            <a:extLst>
              <a:ext uri="{FF2B5EF4-FFF2-40B4-BE49-F238E27FC236}">
                <a16:creationId xmlns:a16="http://schemas.microsoft.com/office/drawing/2014/main" id="{CAFDD7F5-42E3-4B40-B676-78BD5B8D6177}"/>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solidFill>
                  <a:schemeClr val="bg1"/>
                </a:solidFill>
              </a:rPr>
              <a:pPr/>
              <a:t>‹#›</a:t>
            </a:fld>
            <a:endParaRPr lang="en-US">
              <a:solidFill>
                <a:schemeClr val="bg1"/>
              </a:solidFill>
            </a:endParaRPr>
          </a:p>
        </p:txBody>
      </p:sp>
    </p:spTree>
    <p:custDataLst>
      <p:tags r:id="rId1"/>
    </p:custDataLst>
    <p:extLst>
      <p:ext uri="{BB962C8B-B14F-4D97-AF65-F5344CB8AC3E}">
        <p14:creationId xmlns:p14="http://schemas.microsoft.com/office/powerpoint/2010/main" val="3910121023"/>
      </p:ext>
    </p:extLst>
  </p:cSld>
  <p:clrMapOvr>
    <a:masterClrMapping/>
  </p:clrMapOvr>
  <p:transition>
    <p:fade/>
  </p:transition>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1_Section title">
    <p:bg>
      <p:bgPr>
        <a:solidFill>
          <a:schemeClr val="accent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A148632-4843-49C9-92F8-DDBA68A224F9}"/>
              </a:ext>
            </a:extLst>
          </p:cNvPr>
          <p:cNvSpPr>
            <a:spLocks noGrp="1"/>
          </p:cNvSpPr>
          <p:nvPr>
            <p:ph type="title" hasCustomPrompt="1"/>
          </p:nvPr>
        </p:nvSpPr>
        <p:spPr>
          <a:xfrm>
            <a:off x="585216" y="2980408"/>
            <a:ext cx="5510784" cy="553998"/>
          </a:xfrm>
          <a:noFill/>
        </p:spPr>
        <p:txBody>
          <a:bodyPr wrap="square" lIns="0" tIns="0" rIns="0" bIns="0" anchor="b" anchorCtr="0">
            <a:spAutoFit/>
          </a:bodyPr>
          <a:lstStyle>
            <a:lvl1pPr algn="l" defTabSz="932742" rtl="0" eaLnBrk="1" latinLnBrk="0" hangingPunct="1">
              <a:lnSpc>
                <a:spcPct val="90000"/>
              </a:lnSpc>
              <a:spcBef>
                <a:spcPct val="0"/>
              </a:spcBef>
              <a:buNone/>
              <a:defRPr lang="en-US" sz="4000" b="1" kern="1200" cap="none" spc="-50" baseline="0" dirty="0">
                <a:ln w="3175">
                  <a:noFill/>
                </a:ln>
                <a:solidFill>
                  <a:schemeClr val="bg1"/>
                </a:solidFill>
                <a:effectLst/>
                <a:latin typeface="+mj-lt"/>
                <a:ea typeface="+mn-ea"/>
                <a:cs typeface="Segoe UI" pitchFamily="34" charset="0"/>
              </a:defRPr>
            </a:lvl1pPr>
          </a:lstStyle>
          <a:p>
            <a:r>
              <a:rPr lang="en-US"/>
              <a:t>Section title</a:t>
            </a:r>
          </a:p>
        </p:txBody>
      </p:sp>
      <p:sp>
        <p:nvSpPr>
          <p:cNvPr id="5" name="Slide Number Placeholder 4">
            <a:extLst>
              <a:ext uri="{FF2B5EF4-FFF2-40B4-BE49-F238E27FC236}">
                <a16:creationId xmlns:a16="http://schemas.microsoft.com/office/drawing/2014/main" id="{CAFDD7F5-42E3-4B40-B676-78BD5B8D6177}"/>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solidFill>
                  <a:schemeClr val="bg1"/>
                </a:solidFill>
              </a:rPr>
              <a:pPr/>
              <a:t>‹#›</a:t>
            </a:fld>
            <a:endParaRPr lang="en-US">
              <a:solidFill>
                <a:schemeClr val="bg1"/>
              </a:solidFill>
            </a:endParaRPr>
          </a:p>
        </p:txBody>
      </p:sp>
    </p:spTree>
    <p:custDataLst>
      <p:tags r:id="rId1"/>
    </p:custDataLst>
    <p:extLst>
      <p:ext uri="{BB962C8B-B14F-4D97-AF65-F5344CB8AC3E}">
        <p14:creationId xmlns:p14="http://schemas.microsoft.com/office/powerpoint/2010/main" val="507992175"/>
      </p:ext>
    </p:extLst>
  </p:cSld>
  <p:clrMapOvr>
    <a:masterClrMapping/>
  </p:clrMapOvr>
  <p:transition>
    <p:fade/>
  </p:transition>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8EA6A3-CD1D-4FFE-899E-ACF78F72FFF9}"/>
              </a:ext>
            </a:extLst>
          </p:cNvPr>
          <p:cNvSpPr/>
          <p:nvPr userDrawn="1"/>
        </p:nvSpPr>
        <p:spPr bwMode="auto">
          <a:xfrm>
            <a:off x="-1" y="0"/>
            <a:ext cx="343988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65760" tIns="548640"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4800" spc="-15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2" name="Title 1">
            <a:extLst>
              <a:ext uri="{FF2B5EF4-FFF2-40B4-BE49-F238E27FC236}">
                <a16:creationId xmlns:a16="http://schemas.microsoft.com/office/drawing/2014/main" id="{968801F7-DEBF-4167-9AE1-C6250E5A3F83}"/>
              </a:ext>
            </a:extLst>
          </p:cNvPr>
          <p:cNvSpPr>
            <a:spLocks noGrp="1"/>
          </p:cNvSpPr>
          <p:nvPr>
            <p:ph type="title" hasCustomPrompt="1"/>
          </p:nvPr>
        </p:nvSpPr>
        <p:spPr>
          <a:xfrm>
            <a:off x="273303" y="155448"/>
            <a:ext cx="2869947" cy="553998"/>
          </a:xfrm>
        </p:spPr>
        <p:txBody>
          <a:bodyPr/>
          <a:lstStyle>
            <a:lvl1pPr>
              <a:defRPr sz="3600">
                <a:solidFill>
                  <a:schemeClr val="bg1"/>
                </a:solidFill>
              </a:defRPr>
            </a:lvl1pPr>
          </a:lstStyle>
          <a:p>
            <a:r>
              <a:rPr lang="en-US"/>
              <a:t>Title</a:t>
            </a:r>
          </a:p>
        </p:txBody>
      </p:sp>
    </p:spTree>
    <p:extLst>
      <p:ext uri="{BB962C8B-B14F-4D97-AF65-F5344CB8AC3E}">
        <p14:creationId xmlns:p14="http://schemas.microsoft.com/office/powerpoint/2010/main" val="3415205072"/>
      </p:ext>
    </p:extLst>
  </p:cSld>
  <p:clrMapOvr>
    <a:masterClrMapping/>
  </p:clrMapOvr>
  <p:transition>
    <p:fade/>
  </p:transition>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1373945"/>
      </p:ext>
    </p:extLst>
  </p:cSld>
  <p:clrMapOvr>
    <a:masterClrMapping/>
  </p:clrMapOvr>
  <p:transition>
    <p:fade/>
  </p:transition>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Analysis scop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79AD8E-DC92-417B-91FE-693855C76F33}"/>
              </a:ext>
            </a:extLst>
          </p:cNvPr>
          <p:cNvSpPr/>
          <p:nvPr userDrawn="1"/>
        </p:nvSpPr>
        <p:spPr bwMode="auto">
          <a:xfrm>
            <a:off x="3439881" y="0"/>
            <a:ext cx="8752119" cy="685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4B130ACD-04F9-409E-BAEF-5B8A6981DB85}"/>
              </a:ext>
            </a:extLst>
          </p:cNvPr>
          <p:cNvSpPr>
            <a:spLocks noGrp="1"/>
          </p:cNvSpPr>
          <p:nvPr>
            <p:ph type="title" hasCustomPrompt="1"/>
          </p:nvPr>
        </p:nvSpPr>
        <p:spPr>
          <a:xfrm>
            <a:off x="273304" y="155448"/>
            <a:ext cx="2883544" cy="553998"/>
          </a:xfrm>
        </p:spPr>
        <p:txBody>
          <a:bodyPr/>
          <a:lstStyle>
            <a:lvl1pPr>
              <a:defRPr sz="3600"/>
            </a:lvl1pPr>
          </a:lstStyle>
          <a:p>
            <a:r>
              <a:rPr lang="en-US"/>
              <a:t>Enter title here</a:t>
            </a:r>
          </a:p>
        </p:txBody>
      </p:sp>
      <p:sp>
        <p:nvSpPr>
          <p:cNvPr id="18" name="Text Placeholder 17">
            <a:extLst>
              <a:ext uri="{FF2B5EF4-FFF2-40B4-BE49-F238E27FC236}">
                <a16:creationId xmlns:a16="http://schemas.microsoft.com/office/drawing/2014/main" id="{47356817-989E-4C93-8F4C-507E6CC02CE3}"/>
              </a:ext>
            </a:extLst>
          </p:cNvPr>
          <p:cNvSpPr>
            <a:spLocks noGrp="1"/>
          </p:cNvSpPr>
          <p:nvPr>
            <p:ph type="body" sz="quarter" idx="10"/>
          </p:nvPr>
        </p:nvSpPr>
        <p:spPr>
          <a:xfrm>
            <a:off x="273304" y="2286000"/>
            <a:ext cx="2857500" cy="1200329"/>
          </a:xfrm>
        </p:spPr>
        <p:txBody>
          <a:bodyPr/>
          <a:lstStyle>
            <a:lvl1pPr>
              <a:spcBef>
                <a:spcPts val="0"/>
              </a:spcBef>
              <a:spcAft>
                <a:spcPts val="1750"/>
              </a:spcAft>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0"/>
            <a:r>
              <a:rPr lang="en-US"/>
              <a:t>Click to edit Master text styles</a:t>
            </a:r>
          </a:p>
          <a:p>
            <a:pPr lvl="0"/>
            <a:r>
              <a:rPr lang="en-US"/>
              <a:t>Click to edit Master text styles</a:t>
            </a:r>
          </a:p>
        </p:txBody>
      </p:sp>
      <p:sp>
        <p:nvSpPr>
          <p:cNvPr id="19" name="Text Placeholder 17">
            <a:extLst>
              <a:ext uri="{FF2B5EF4-FFF2-40B4-BE49-F238E27FC236}">
                <a16:creationId xmlns:a16="http://schemas.microsoft.com/office/drawing/2014/main" id="{81A05B01-A9CC-401C-A9E1-A38ADAE53C22}"/>
              </a:ext>
            </a:extLst>
          </p:cNvPr>
          <p:cNvSpPr>
            <a:spLocks noGrp="1"/>
          </p:cNvSpPr>
          <p:nvPr>
            <p:ph type="body" sz="quarter" idx="11" hasCustomPrompt="1"/>
          </p:nvPr>
        </p:nvSpPr>
        <p:spPr>
          <a:xfrm>
            <a:off x="288097" y="4620866"/>
            <a:ext cx="2857500" cy="246221"/>
          </a:xfrm>
        </p:spPr>
        <p:txBody>
          <a:bodyPr/>
          <a:lstStyle>
            <a:lvl1pPr>
              <a:spcBef>
                <a:spcPts val="0"/>
              </a:spcBef>
              <a:spcAft>
                <a:spcPts val="0"/>
              </a:spcAft>
              <a:defRPr>
                <a:solidFill>
                  <a:schemeClr val="tx1"/>
                </a:solidFill>
                <a:latin typeface="+mj-lt"/>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[Lorem Ipsum]</a:t>
            </a:r>
          </a:p>
        </p:txBody>
      </p:sp>
      <p:sp>
        <p:nvSpPr>
          <p:cNvPr id="24" name="Text Placeholder 22">
            <a:extLst>
              <a:ext uri="{FF2B5EF4-FFF2-40B4-BE49-F238E27FC236}">
                <a16:creationId xmlns:a16="http://schemas.microsoft.com/office/drawing/2014/main" id="{E50E5161-1B63-4916-AFDB-8E490BE57ADF}"/>
              </a:ext>
            </a:extLst>
          </p:cNvPr>
          <p:cNvSpPr>
            <a:spLocks noGrp="1"/>
          </p:cNvSpPr>
          <p:nvPr>
            <p:ph type="body" sz="quarter" idx="12" hasCustomPrompt="1"/>
          </p:nvPr>
        </p:nvSpPr>
        <p:spPr>
          <a:xfrm>
            <a:off x="3896113" y="381504"/>
            <a:ext cx="2001837" cy="430887"/>
          </a:xfrm>
        </p:spPr>
        <p:txBody>
          <a:bodyPr lIns="91440" tIns="91440" rIns="91440" bIns="91440">
            <a:noAutofit/>
          </a:bodyPr>
          <a:lstStyle>
            <a:lvl1pPr>
              <a:lnSpc>
                <a:spcPct val="90000"/>
              </a:lnSpc>
              <a:spcBef>
                <a:spcPts val="0"/>
              </a:spcBef>
              <a:spcAft>
                <a:spcPts val="500"/>
              </a:spcAft>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10" name="Slide Number Placeholder 4">
            <a:extLst>
              <a:ext uri="{FF2B5EF4-FFF2-40B4-BE49-F238E27FC236}">
                <a16:creationId xmlns:a16="http://schemas.microsoft.com/office/drawing/2014/main" id="{BAC630E3-B11E-47BF-AC34-903670BE2DAF}"/>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Tree>
    <p:extLst>
      <p:ext uri="{BB962C8B-B14F-4D97-AF65-F5344CB8AC3E}">
        <p14:creationId xmlns:p14="http://schemas.microsoft.com/office/powerpoint/2010/main" val="461706930"/>
      </p:ext>
    </p:extLst>
  </p:cSld>
  <p:clrMapOvr>
    <a:masterClrMapping/>
  </p:clrMapOvr>
  <p:transition>
    <p:fade/>
  </p:transition>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Small title">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CEABF6E-42A0-4F5A-A596-737FD3FA06AA}"/>
              </a:ext>
            </a:extLst>
          </p:cNvPr>
          <p:cNvSpPr>
            <a:spLocks noGrp="1"/>
          </p:cNvSpPr>
          <p:nvPr>
            <p:ph type="title"/>
          </p:nvPr>
        </p:nvSpPr>
        <p:spPr>
          <a:xfrm>
            <a:off x="274320" y="155448"/>
            <a:ext cx="11655840" cy="492443"/>
          </a:xfrm>
        </p:spPr>
        <p:txBody>
          <a:bodyPr/>
          <a:lstStyle>
            <a:lvl1pPr marL="0" algn="l" defTabSz="896046" rtl="0" eaLnBrk="1" latinLnBrk="0" hangingPunct="1">
              <a:spcBef>
                <a:spcPct val="0"/>
              </a:spcBef>
              <a:buNone/>
              <a:defRPr lang="en-US" sz="32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
        <p:nvSpPr>
          <p:cNvPr id="4" name="Text Placeholder 15">
            <a:extLst>
              <a:ext uri="{FF2B5EF4-FFF2-40B4-BE49-F238E27FC236}">
                <a16:creationId xmlns:a16="http://schemas.microsoft.com/office/drawing/2014/main" id="{96983B68-E7BE-4BBD-9E42-9027070B3E54}"/>
              </a:ext>
            </a:extLst>
          </p:cNvPr>
          <p:cNvSpPr>
            <a:spLocks noGrp="1"/>
          </p:cNvSpPr>
          <p:nvPr>
            <p:ph type="body" sz="quarter" idx="10" hasCustomPrompt="1"/>
          </p:nvPr>
        </p:nvSpPr>
        <p:spPr>
          <a:xfrm flipH="1">
            <a:off x="8754386" y="406613"/>
            <a:ext cx="3438030" cy="564723"/>
          </a:xfrm>
          <a:prstGeom prst="homePlate">
            <a:avLst>
              <a:gd name="adj" fmla="val 41071"/>
            </a:avLst>
          </a:prstGeom>
          <a:solidFill>
            <a:schemeClr val="accent1"/>
          </a:solidFill>
        </p:spPr>
        <p:txBody>
          <a:bodyPr lIns="36576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Tree>
    <p:extLst>
      <p:ext uri="{BB962C8B-B14F-4D97-AF65-F5344CB8AC3E}">
        <p14:creationId xmlns:p14="http://schemas.microsoft.com/office/powerpoint/2010/main" val="2458527507"/>
      </p:ext>
    </p:extLst>
  </p:cSld>
  <p:clrMapOvr>
    <a:masterClrMapping/>
  </p:clrMapOvr>
  <p:transition>
    <p:fade/>
  </p:transition>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Section Summary V2">
    <p:bg>
      <p:bgPr>
        <a:solidFill>
          <a:srgbClr val="FFFFF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2B099A-D96D-4EBE-A522-2AC5890ECBCA}"/>
              </a:ext>
            </a:extLst>
          </p:cNvPr>
          <p:cNvSpPr/>
          <p:nvPr userDrawn="1"/>
        </p:nvSpPr>
        <p:spPr bwMode="auto">
          <a:xfrm>
            <a:off x="3444157" y="990599"/>
            <a:ext cx="8754986" cy="5896429"/>
          </a:xfrm>
          <a:prstGeom prst="rect">
            <a:avLst/>
          </a:prstGeom>
          <a:solidFill>
            <a:schemeClr val="bg2">
              <a:lumMod val="90000"/>
            </a:scheme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6" name="Text Placeholder 24">
            <a:extLst>
              <a:ext uri="{FF2B5EF4-FFF2-40B4-BE49-F238E27FC236}">
                <a16:creationId xmlns:a16="http://schemas.microsoft.com/office/drawing/2014/main" id="{30A4DAFB-E04A-4A7D-9F95-9E742F6AC57C}"/>
              </a:ext>
            </a:extLst>
          </p:cNvPr>
          <p:cNvSpPr>
            <a:spLocks noGrp="1"/>
          </p:cNvSpPr>
          <p:nvPr>
            <p:ph type="body" sz="quarter" idx="14"/>
          </p:nvPr>
        </p:nvSpPr>
        <p:spPr>
          <a:xfrm>
            <a:off x="274320" y="1303339"/>
            <a:ext cx="2882379" cy="615553"/>
          </a:xfrm>
        </p:spPr>
        <p:txBody>
          <a:bodyPr/>
          <a:lstStyle>
            <a:lvl1pPr>
              <a:defRPr sz="2000">
                <a:latin typeface="+mj-lt"/>
              </a:defRPr>
            </a:lvl1pPr>
          </a:lstStyle>
          <a:p>
            <a:pPr lvl="0"/>
            <a:r>
              <a:rPr lang="en-US"/>
              <a:t>Click to edit Master text styles</a:t>
            </a:r>
          </a:p>
        </p:txBody>
      </p:sp>
      <p:sp>
        <p:nvSpPr>
          <p:cNvPr id="30" name="Text Placeholder 16">
            <a:extLst>
              <a:ext uri="{FF2B5EF4-FFF2-40B4-BE49-F238E27FC236}">
                <a16:creationId xmlns:a16="http://schemas.microsoft.com/office/drawing/2014/main" id="{B948CEDB-1815-4D1B-BBF1-2F32D3660C78}"/>
              </a:ext>
            </a:extLst>
          </p:cNvPr>
          <p:cNvSpPr>
            <a:spLocks noGrp="1"/>
          </p:cNvSpPr>
          <p:nvPr>
            <p:ph type="body" sz="quarter" idx="12"/>
          </p:nvPr>
        </p:nvSpPr>
        <p:spPr>
          <a:xfrm>
            <a:off x="3710582" y="1692179"/>
            <a:ext cx="4971081" cy="4891501"/>
          </a:xfrm>
          <a:solidFill>
            <a:schemeClr val="bg1"/>
          </a:solidFill>
        </p:spPr>
        <p:txBody>
          <a:bodyPr lIns="146304" tIns="146304" rIns="146304" bIns="146304">
            <a:noAutofit/>
          </a:bodyPr>
          <a:lstStyle>
            <a:lvl1pPr>
              <a:spcBef>
                <a:spcPts val="0"/>
              </a:spcBef>
              <a:spcAft>
                <a:spcPts val="1250"/>
              </a:spcAft>
              <a:defRPr sz="1600"/>
            </a:lvl1pPr>
          </a:lstStyle>
          <a:p>
            <a:pPr lvl="0"/>
            <a:endParaRPr lang="en-US"/>
          </a:p>
        </p:txBody>
      </p:sp>
      <p:sp>
        <p:nvSpPr>
          <p:cNvPr id="31" name="Text Placeholder 16">
            <a:extLst>
              <a:ext uri="{FF2B5EF4-FFF2-40B4-BE49-F238E27FC236}">
                <a16:creationId xmlns:a16="http://schemas.microsoft.com/office/drawing/2014/main" id="{471973A7-1156-4756-A3EA-9D5B5D796530}"/>
              </a:ext>
            </a:extLst>
          </p:cNvPr>
          <p:cNvSpPr>
            <a:spLocks noGrp="1"/>
          </p:cNvSpPr>
          <p:nvPr>
            <p:ph type="body" sz="quarter" idx="13"/>
          </p:nvPr>
        </p:nvSpPr>
        <p:spPr>
          <a:xfrm>
            <a:off x="8796885" y="1692179"/>
            <a:ext cx="3115791" cy="4891501"/>
          </a:xfrm>
          <a:solidFill>
            <a:schemeClr val="bg1"/>
          </a:solidFill>
        </p:spPr>
        <p:txBody>
          <a:bodyPr lIns="146304" tIns="146304" rIns="146304" bIns="146304">
            <a:noAutofit/>
          </a:bodyPr>
          <a:lstStyle>
            <a:lvl1pPr>
              <a:spcBef>
                <a:spcPts val="0"/>
              </a:spcBef>
              <a:spcAft>
                <a:spcPts val="1250"/>
              </a:spcAft>
              <a:defRPr sz="1600"/>
            </a:lvl1pPr>
          </a:lstStyle>
          <a:p>
            <a:pPr lvl="0"/>
            <a:r>
              <a:rPr lang="en-US"/>
              <a:t>Click to edit Master text styles</a:t>
            </a:r>
          </a:p>
        </p:txBody>
      </p:sp>
      <p:sp>
        <p:nvSpPr>
          <p:cNvPr id="32" name="Text Placeholder 11">
            <a:extLst>
              <a:ext uri="{FF2B5EF4-FFF2-40B4-BE49-F238E27FC236}">
                <a16:creationId xmlns:a16="http://schemas.microsoft.com/office/drawing/2014/main" id="{94A16673-79E9-4777-8FAC-74D9CD3608F8}"/>
              </a:ext>
            </a:extLst>
          </p:cNvPr>
          <p:cNvSpPr>
            <a:spLocks noGrp="1"/>
          </p:cNvSpPr>
          <p:nvPr>
            <p:ph type="body" sz="quarter" idx="10"/>
          </p:nvPr>
        </p:nvSpPr>
        <p:spPr>
          <a:xfrm>
            <a:off x="3711575" y="1261292"/>
            <a:ext cx="4969834" cy="430887"/>
          </a:xfrm>
          <a:solidFill>
            <a:schemeClr val="accent1"/>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33" name="Text Placeholder 11">
            <a:extLst>
              <a:ext uri="{FF2B5EF4-FFF2-40B4-BE49-F238E27FC236}">
                <a16:creationId xmlns:a16="http://schemas.microsoft.com/office/drawing/2014/main" id="{F1722BC0-739E-4A99-B811-DDB400F02B7B}"/>
              </a:ext>
            </a:extLst>
          </p:cNvPr>
          <p:cNvSpPr>
            <a:spLocks noGrp="1"/>
          </p:cNvSpPr>
          <p:nvPr>
            <p:ph type="body" sz="quarter" idx="11"/>
          </p:nvPr>
        </p:nvSpPr>
        <p:spPr>
          <a:xfrm>
            <a:off x="8796676" y="1261292"/>
            <a:ext cx="3115009" cy="430887"/>
          </a:xfrm>
          <a:solidFill>
            <a:schemeClr val="accent5"/>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0" name="Slide Number Placeholder 4">
            <a:extLst>
              <a:ext uri="{FF2B5EF4-FFF2-40B4-BE49-F238E27FC236}">
                <a16:creationId xmlns:a16="http://schemas.microsoft.com/office/drawing/2014/main" id="{9A8851FA-ABE6-4963-9B62-C6CFF4965C72}"/>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11" name="Title 1">
            <a:extLst>
              <a:ext uri="{FF2B5EF4-FFF2-40B4-BE49-F238E27FC236}">
                <a16:creationId xmlns:a16="http://schemas.microsoft.com/office/drawing/2014/main" id="{3471DF6C-3336-4B3E-AF40-661A9A13EC0E}"/>
              </a:ext>
            </a:extLst>
          </p:cNvPr>
          <p:cNvSpPr>
            <a:spLocks noGrp="1"/>
          </p:cNvSpPr>
          <p:nvPr>
            <p:ph type="title"/>
          </p:nvPr>
        </p:nvSpPr>
        <p:spPr>
          <a:xfrm>
            <a:off x="274320" y="155448"/>
            <a:ext cx="11655840" cy="553998"/>
          </a:xfrm>
        </p:spPr>
        <p:txBody>
          <a:bodyPr/>
          <a:lstStyle>
            <a:lvl1pPr marL="0" algn="l" defTabSz="896046" rtl="0" eaLnBrk="1" latinLnBrk="0" hangingPunct="1">
              <a:spcBef>
                <a:spcPct val="0"/>
              </a:spcBef>
              <a:buNone/>
              <a:defRPr lang="en-US" sz="36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427333367"/>
      </p:ext>
    </p:extLst>
  </p:cSld>
  <p:clrMapOvr>
    <a:masterClrMapping/>
  </p:clrMapOvr>
  <p:transition>
    <p:fade/>
  </p:transition>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Section Summary V1">
    <p:bg>
      <p:bgPr>
        <a:solidFill>
          <a:srgbClr val="FFFFF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2B099A-D96D-4EBE-A522-2AC5890ECBCA}"/>
              </a:ext>
            </a:extLst>
          </p:cNvPr>
          <p:cNvSpPr/>
          <p:nvPr userDrawn="1"/>
        </p:nvSpPr>
        <p:spPr bwMode="auto">
          <a:xfrm>
            <a:off x="3444157" y="990599"/>
            <a:ext cx="8754986" cy="5896429"/>
          </a:xfrm>
          <a:prstGeom prst="rect">
            <a:avLst/>
          </a:prstGeom>
          <a:solidFill>
            <a:schemeClr val="bg2">
              <a:lumMod val="90000"/>
            </a:scheme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2977D339-D0C5-4EA1-AEFD-B35D4EB4B88D}"/>
              </a:ext>
            </a:extLst>
          </p:cNvPr>
          <p:cNvSpPr/>
          <p:nvPr userDrawn="1"/>
        </p:nvSpPr>
        <p:spPr bwMode="auto">
          <a:xfrm>
            <a:off x="3710327" y="1692177"/>
            <a:ext cx="4971081" cy="489150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31" name="Text Placeholder 16">
            <a:extLst>
              <a:ext uri="{FF2B5EF4-FFF2-40B4-BE49-F238E27FC236}">
                <a16:creationId xmlns:a16="http://schemas.microsoft.com/office/drawing/2014/main" id="{471973A7-1156-4756-A3EA-9D5B5D796530}"/>
              </a:ext>
            </a:extLst>
          </p:cNvPr>
          <p:cNvSpPr>
            <a:spLocks noGrp="1"/>
          </p:cNvSpPr>
          <p:nvPr>
            <p:ph type="body" sz="quarter" idx="13"/>
          </p:nvPr>
        </p:nvSpPr>
        <p:spPr>
          <a:xfrm>
            <a:off x="8796885" y="1692179"/>
            <a:ext cx="3115791" cy="4891501"/>
          </a:xfrm>
          <a:solidFill>
            <a:schemeClr val="bg1"/>
          </a:solidFill>
        </p:spPr>
        <p:txBody>
          <a:bodyPr lIns="146304" tIns="146304" rIns="146304" bIns="146304">
            <a:noAutofit/>
          </a:bodyPr>
          <a:lstStyle>
            <a:lvl1pPr>
              <a:spcBef>
                <a:spcPts val="0"/>
              </a:spcBef>
              <a:spcAft>
                <a:spcPts val="1250"/>
              </a:spcAft>
              <a:defRPr sz="1600"/>
            </a:lvl1pPr>
          </a:lstStyle>
          <a:p>
            <a:pPr lvl="0"/>
            <a:r>
              <a:rPr lang="en-US"/>
              <a:t>Click to edit Master text styles</a:t>
            </a:r>
          </a:p>
        </p:txBody>
      </p:sp>
      <p:sp>
        <p:nvSpPr>
          <p:cNvPr id="32" name="Text Placeholder 11">
            <a:extLst>
              <a:ext uri="{FF2B5EF4-FFF2-40B4-BE49-F238E27FC236}">
                <a16:creationId xmlns:a16="http://schemas.microsoft.com/office/drawing/2014/main" id="{94A16673-79E9-4777-8FAC-74D9CD3608F8}"/>
              </a:ext>
            </a:extLst>
          </p:cNvPr>
          <p:cNvSpPr>
            <a:spLocks noGrp="1"/>
          </p:cNvSpPr>
          <p:nvPr>
            <p:ph type="body" sz="quarter" idx="10"/>
          </p:nvPr>
        </p:nvSpPr>
        <p:spPr>
          <a:xfrm>
            <a:off x="3711575" y="1261292"/>
            <a:ext cx="4969834" cy="430887"/>
          </a:xfrm>
          <a:solidFill>
            <a:schemeClr val="accent1"/>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33" name="Text Placeholder 11">
            <a:extLst>
              <a:ext uri="{FF2B5EF4-FFF2-40B4-BE49-F238E27FC236}">
                <a16:creationId xmlns:a16="http://schemas.microsoft.com/office/drawing/2014/main" id="{F1722BC0-739E-4A99-B811-DDB400F02B7B}"/>
              </a:ext>
            </a:extLst>
          </p:cNvPr>
          <p:cNvSpPr>
            <a:spLocks noGrp="1"/>
          </p:cNvSpPr>
          <p:nvPr>
            <p:ph type="body" sz="quarter" idx="11"/>
          </p:nvPr>
        </p:nvSpPr>
        <p:spPr>
          <a:xfrm>
            <a:off x="8796676" y="1261292"/>
            <a:ext cx="3115009" cy="430887"/>
          </a:xfrm>
          <a:solidFill>
            <a:schemeClr val="accent5"/>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0" name="Slide Number Placeholder 4">
            <a:extLst>
              <a:ext uri="{FF2B5EF4-FFF2-40B4-BE49-F238E27FC236}">
                <a16:creationId xmlns:a16="http://schemas.microsoft.com/office/drawing/2014/main" id="{9A8851FA-ABE6-4963-9B62-C6CFF4965C72}"/>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30" name="Text Placeholder 16">
            <a:extLst>
              <a:ext uri="{FF2B5EF4-FFF2-40B4-BE49-F238E27FC236}">
                <a16:creationId xmlns:a16="http://schemas.microsoft.com/office/drawing/2014/main" id="{B948CEDB-1815-4D1B-BBF1-2F32D3660C78}"/>
              </a:ext>
            </a:extLst>
          </p:cNvPr>
          <p:cNvSpPr>
            <a:spLocks noGrp="1"/>
          </p:cNvSpPr>
          <p:nvPr>
            <p:ph type="body" sz="quarter" idx="12" hasCustomPrompt="1"/>
          </p:nvPr>
        </p:nvSpPr>
        <p:spPr>
          <a:xfrm>
            <a:off x="3809040" y="1800534"/>
            <a:ext cx="4773656" cy="1417320"/>
          </a:xfrm>
          <a:solidFill>
            <a:schemeClr val="bg1"/>
          </a:solidFill>
        </p:spPr>
        <p:txBody>
          <a:bodyPr lIns="91440" tIns="274320" rIns="146304" bIns="146304">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a:lvl1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lang="en-US"/>
              <a:t>[Finding 1]</a:t>
            </a:r>
          </a:p>
          <a:p>
            <a:pPr lvl="0"/>
            <a:endParaRPr lang="en-US"/>
          </a:p>
        </p:txBody>
      </p:sp>
      <p:sp>
        <p:nvSpPr>
          <p:cNvPr id="6" name="Title 5">
            <a:extLst>
              <a:ext uri="{FF2B5EF4-FFF2-40B4-BE49-F238E27FC236}">
                <a16:creationId xmlns:a16="http://schemas.microsoft.com/office/drawing/2014/main" id="{F735F30D-955D-4A9C-B7D9-34A3822F9961}"/>
              </a:ext>
            </a:extLst>
          </p:cNvPr>
          <p:cNvSpPr>
            <a:spLocks noGrp="1"/>
          </p:cNvSpPr>
          <p:nvPr>
            <p:ph type="title"/>
          </p:nvPr>
        </p:nvSpPr>
        <p:spPr>
          <a:xfrm>
            <a:off x="273303" y="155448"/>
            <a:ext cx="11645393" cy="553998"/>
          </a:xfrm>
        </p:spPr>
        <p:txBody>
          <a:bodyPr/>
          <a:lstStyle>
            <a:lvl1pPr>
              <a:defRPr sz="3600"/>
            </a:lvl1pPr>
          </a:lstStyle>
          <a:p>
            <a:r>
              <a:rPr lang="en-US"/>
              <a:t>Click to edit Master title style</a:t>
            </a:r>
          </a:p>
        </p:txBody>
      </p:sp>
      <p:sp>
        <p:nvSpPr>
          <p:cNvPr id="8" name="Text Placeholder 7">
            <a:extLst>
              <a:ext uri="{FF2B5EF4-FFF2-40B4-BE49-F238E27FC236}">
                <a16:creationId xmlns:a16="http://schemas.microsoft.com/office/drawing/2014/main" id="{79C740CB-837F-4E92-A31F-4737BC00DA33}"/>
              </a:ext>
            </a:extLst>
          </p:cNvPr>
          <p:cNvSpPr>
            <a:spLocks noGrp="1"/>
          </p:cNvSpPr>
          <p:nvPr>
            <p:ph type="body" sz="quarter" idx="19" hasCustomPrompt="1"/>
          </p:nvPr>
        </p:nvSpPr>
        <p:spPr>
          <a:xfrm>
            <a:off x="3809038" y="1794796"/>
            <a:ext cx="4773655" cy="214981"/>
          </a:xfrm>
        </p:spPr>
        <p:txBody>
          <a:bodyPr lIns="91440">
            <a:noAutofit/>
          </a:bodyPr>
          <a:lstStyle>
            <a:lvl1pPr algn="l">
              <a:defRPr sz="1600" b="1"/>
            </a:lvl1pPr>
          </a:lstStyle>
          <a:p>
            <a:pPr lvl="0"/>
            <a:r>
              <a:rPr lang="en-US"/>
              <a:t>[Finding 1]</a:t>
            </a:r>
          </a:p>
        </p:txBody>
      </p:sp>
      <p:sp>
        <p:nvSpPr>
          <p:cNvPr id="77" name="Text Placeholder 7">
            <a:extLst>
              <a:ext uri="{FF2B5EF4-FFF2-40B4-BE49-F238E27FC236}">
                <a16:creationId xmlns:a16="http://schemas.microsoft.com/office/drawing/2014/main" id="{69CA8AE8-7C02-42D9-9CFB-D0F5141CF4DC}"/>
              </a:ext>
            </a:extLst>
          </p:cNvPr>
          <p:cNvSpPr>
            <a:spLocks noGrp="1"/>
          </p:cNvSpPr>
          <p:nvPr>
            <p:ph type="body" sz="quarter" idx="20" hasCustomPrompt="1"/>
          </p:nvPr>
        </p:nvSpPr>
        <p:spPr>
          <a:xfrm>
            <a:off x="3920856" y="2671632"/>
            <a:ext cx="803108" cy="307777"/>
          </a:xfrm>
        </p:spPr>
        <p:txBody>
          <a:bodyPr/>
          <a:lstStyle>
            <a:lvl1pPr algn="ctr">
              <a:defRPr sz="2000" b="1">
                <a:solidFill>
                  <a:schemeClr val="accent1"/>
                </a:solidFill>
              </a:defRPr>
            </a:lvl1pPr>
          </a:lstStyle>
          <a:p>
            <a:pPr lvl="0"/>
            <a:r>
              <a:rPr lang="en-US"/>
              <a:t>[#]</a:t>
            </a:r>
          </a:p>
        </p:txBody>
      </p:sp>
      <p:sp>
        <p:nvSpPr>
          <p:cNvPr id="78" name="Text Placeholder 7">
            <a:extLst>
              <a:ext uri="{FF2B5EF4-FFF2-40B4-BE49-F238E27FC236}">
                <a16:creationId xmlns:a16="http://schemas.microsoft.com/office/drawing/2014/main" id="{D85F5AC1-3FE3-4DE1-9893-571806E2797E}"/>
              </a:ext>
            </a:extLst>
          </p:cNvPr>
          <p:cNvSpPr>
            <a:spLocks noGrp="1"/>
          </p:cNvSpPr>
          <p:nvPr>
            <p:ph type="body" sz="quarter" idx="21" hasCustomPrompt="1"/>
          </p:nvPr>
        </p:nvSpPr>
        <p:spPr>
          <a:xfrm>
            <a:off x="4796242" y="2671632"/>
            <a:ext cx="3714175" cy="215444"/>
          </a:xfrm>
        </p:spPr>
        <p:txBody>
          <a:bodyPr/>
          <a:lstStyle>
            <a:lvl1pPr algn="l">
              <a:defRPr sz="1400" b="0">
                <a:solidFill>
                  <a:schemeClr val="accent1"/>
                </a:solidFill>
              </a:defRPr>
            </a:lvl1pPr>
          </a:lstStyle>
          <a:p>
            <a:pPr lvl="0"/>
            <a:r>
              <a:rPr lang="en-US"/>
              <a:t>[Metric]</a:t>
            </a:r>
          </a:p>
        </p:txBody>
      </p:sp>
      <p:sp>
        <p:nvSpPr>
          <p:cNvPr id="79" name="Text Placeholder 16">
            <a:extLst>
              <a:ext uri="{FF2B5EF4-FFF2-40B4-BE49-F238E27FC236}">
                <a16:creationId xmlns:a16="http://schemas.microsoft.com/office/drawing/2014/main" id="{0B6D0EA8-5C12-42D8-A177-6A0F6913E3B3}"/>
              </a:ext>
            </a:extLst>
          </p:cNvPr>
          <p:cNvSpPr>
            <a:spLocks noGrp="1"/>
          </p:cNvSpPr>
          <p:nvPr>
            <p:ph type="body" sz="quarter" idx="22" hasCustomPrompt="1"/>
          </p:nvPr>
        </p:nvSpPr>
        <p:spPr>
          <a:xfrm>
            <a:off x="3809040" y="5084954"/>
            <a:ext cx="4773656" cy="1417320"/>
          </a:xfrm>
          <a:solidFill>
            <a:schemeClr val="bg1"/>
          </a:solidFill>
        </p:spPr>
        <p:txBody>
          <a:bodyPr lIns="91440" tIns="274320" rIns="146304" bIns="146304">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a:lvl1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lang="en-US"/>
              <a:t>[Finding 1]</a:t>
            </a:r>
          </a:p>
          <a:p>
            <a:pPr lvl="0"/>
            <a:endParaRPr lang="en-US"/>
          </a:p>
        </p:txBody>
      </p:sp>
      <p:sp>
        <p:nvSpPr>
          <p:cNvPr id="80" name="Text Placeholder 7">
            <a:extLst>
              <a:ext uri="{FF2B5EF4-FFF2-40B4-BE49-F238E27FC236}">
                <a16:creationId xmlns:a16="http://schemas.microsoft.com/office/drawing/2014/main" id="{B7A5C01B-0D5E-4D73-9F33-C5C6CFDD37BB}"/>
              </a:ext>
            </a:extLst>
          </p:cNvPr>
          <p:cNvSpPr>
            <a:spLocks noGrp="1"/>
          </p:cNvSpPr>
          <p:nvPr>
            <p:ph type="body" sz="quarter" idx="23" hasCustomPrompt="1"/>
          </p:nvPr>
        </p:nvSpPr>
        <p:spPr>
          <a:xfrm>
            <a:off x="3809038" y="5085437"/>
            <a:ext cx="4773655" cy="215444"/>
          </a:xfrm>
        </p:spPr>
        <p:txBody>
          <a:bodyPr lIns="91440">
            <a:noAutofit/>
          </a:bodyPr>
          <a:lstStyle>
            <a:lvl1pPr algn="l">
              <a:defRPr sz="1600" b="1"/>
            </a:lvl1pPr>
          </a:lstStyle>
          <a:p>
            <a:pPr lvl="0"/>
            <a:r>
              <a:rPr lang="en-US"/>
              <a:t>[Finding 1]</a:t>
            </a:r>
          </a:p>
        </p:txBody>
      </p:sp>
      <p:sp>
        <p:nvSpPr>
          <p:cNvPr id="81" name="Text Placeholder 7">
            <a:extLst>
              <a:ext uri="{FF2B5EF4-FFF2-40B4-BE49-F238E27FC236}">
                <a16:creationId xmlns:a16="http://schemas.microsoft.com/office/drawing/2014/main" id="{B3EABB23-B9CA-493D-93C9-78E41503D69C}"/>
              </a:ext>
            </a:extLst>
          </p:cNvPr>
          <p:cNvSpPr>
            <a:spLocks noGrp="1"/>
          </p:cNvSpPr>
          <p:nvPr>
            <p:ph type="body" sz="quarter" idx="24" hasCustomPrompt="1"/>
          </p:nvPr>
        </p:nvSpPr>
        <p:spPr>
          <a:xfrm>
            <a:off x="3920856" y="5966570"/>
            <a:ext cx="803108" cy="307777"/>
          </a:xfrm>
        </p:spPr>
        <p:txBody>
          <a:bodyPr/>
          <a:lstStyle>
            <a:lvl1pPr algn="ctr">
              <a:defRPr sz="2000" b="1">
                <a:solidFill>
                  <a:schemeClr val="accent1"/>
                </a:solidFill>
              </a:defRPr>
            </a:lvl1pPr>
          </a:lstStyle>
          <a:p>
            <a:pPr lvl="0"/>
            <a:r>
              <a:rPr lang="en-US"/>
              <a:t>[#]</a:t>
            </a:r>
          </a:p>
        </p:txBody>
      </p:sp>
      <p:sp>
        <p:nvSpPr>
          <p:cNvPr id="82" name="Text Placeholder 7">
            <a:extLst>
              <a:ext uri="{FF2B5EF4-FFF2-40B4-BE49-F238E27FC236}">
                <a16:creationId xmlns:a16="http://schemas.microsoft.com/office/drawing/2014/main" id="{55C272C2-6EED-4AC6-A367-BACA5CA45278}"/>
              </a:ext>
            </a:extLst>
          </p:cNvPr>
          <p:cNvSpPr>
            <a:spLocks noGrp="1"/>
          </p:cNvSpPr>
          <p:nvPr>
            <p:ph type="body" sz="quarter" idx="25" hasCustomPrompt="1"/>
          </p:nvPr>
        </p:nvSpPr>
        <p:spPr>
          <a:xfrm>
            <a:off x="4796243" y="5966570"/>
            <a:ext cx="3714174" cy="215444"/>
          </a:xfrm>
        </p:spPr>
        <p:txBody>
          <a:bodyPr/>
          <a:lstStyle>
            <a:lvl1pPr algn="l">
              <a:defRPr sz="1400" b="0">
                <a:solidFill>
                  <a:schemeClr val="accent1"/>
                </a:solidFill>
              </a:defRPr>
            </a:lvl1pPr>
          </a:lstStyle>
          <a:p>
            <a:pPr lvl="0"/>
            <a:r>
              <a:rPr lang="en-US"/>
              <a:t>[Metric]</a:t>
            </a:r>
          </a:p>
        </p:txBody>
      </p:sp>
      <p:sp>
        <p:nvSpPr>
          <p:cNvPr id="83" name="Text Placeholder 16">
            <a:extLst>
              <a:ext uri="{FF2B5EF4-FFF2-40B4-BE49-F238E27FC236}">
                <a16:creationId xmlns:a16="http://schemas.microsoft.com/office/drawing/2014/main" id="{B23799D9-354E-4156-83BF-3761ED6F498B}"/>
              </a:ext>
            </a:extLst>
          </p:cNvPr>
          <p:cNvSpPr>
            <a:spLocks noGrp="1"/>
          </p:cNvSpPr>
          <p:nvPr>
            <p:ph type="body" sz="quarter" idx="26" hasCustomPrompt="1"/>
          </p:nvPr>
        </p:nvSpPr>
        <p:spPr>
          <a:xfrm>
            <a:off x="3809040" y="3442744"/>
            <a:ext cx="4773656" cy="1417320"/>
          </a:xfrm>
          <a:solidFill>
            <a:schemeClr val="bg1"/>
          </a:solidFill>
        </p:spPr>
        <p:txBody>
          <a:bodyPr lIns="91440" tIns="274320" rIns="146304" bIns="146304">
            <a:noAutofit/>
          </a:bodyPr>
          <a:lstStyle>
            <a:lvl1pPr marL="0" marR="0" indent="0" algn="l" defTabSz="932742" rtl="0" eaLnBrk="1" fontAlgn="auto" latinLnBrk="0" hangingPunct="1">
              <a:lnSpc>
                <a:spcPct val="100000"/>
              </a:lnSpc>
              <a:spcBef>
                <a:spcPts val="0"/>
              </a:spcBef>
              <a:spcAft>
                <a:spcPts val="0"/>
              </a:spcAft>
              <a:buClrTx/>
              <a:buSzPct val="90000"/>
              <a:buFont typeface="Arial" panose="020B0604020202020204" pitchFamily="34" charset="0"/>
              <a:buNone/>
              <a:tabLst/>
              <a:defRPr sz="1200" b="0"/>
            </a:lvl1pPr>
          </a:lstStyle>
          <a:p>
            <a:pPr marL="0" marR="0" lvl="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a:pPr>
            <a:r>
              <a:rPr lang="en-US"/>
              <a:t>[Finding 1]</a:t>
            </a:r>
          </a:p>
          <a:p>
            <a:pPr lvl="0"/>
            <a:endParaRPr lang="en-US"/>
          </a:p>
        </p:txBody>
      </p:sp>
      <p:sp>
        <p:nvSpPr>
          <p:cNvPr id="84" name="Text Placeholder 7">
            <a:extLst>
              <a:ext uri="{FF2B5EF4-FFF2-40B4-BE49-F238E27FC236}">
                <a16:creationId xmlns:a16="http://schemas.microsoft.com/office/drawing/2014/main" id="{DB2D4CBC-6390-4F50-95B1-157ED126104F}"/>
              </a:ext>
            </a:extLst>
          </p:cNvPr>
          <p:cNvSpPr>
            <a:spLocks noGrp="1"/>
          </p:cNvSpPr>
          <p:nvPr>
            <p:ph type="body" sz="quarter" idx="27" hasCustomPrompt="1"/>
          </p:nvPr>
        </p:nvSpPr>
        <p:spPr>
          <a:xfrm>
            <a:off x="3809038" y="3429951"/>
            <a:ext cx="4773655" cy="215444"/>
          </a:xfrm>
        </p:spPr>
        <p:txBody>
          <a:bodyPr lIns="91440">
            <a:noAutofit/>
          </a:bodyPr>
          <a:lstStyle>
            <a:lvl1pPr algn="l">
              <a:defRPr sz="1600" b="1"/>
            </a:lvl1pPr>
          </a:lstStyle>
          <a:p>
            <a:pPr lvl="0"/>
            <a:r>
              <a:rPr lang="en-US"/>
              <a:t>[Finding 1]</a:t>
            </a:r>
          </a:p>
        </p:txBody>
      </p:sp>
      <p:sp>
        <p:nvSpPr>
          <p:cNvPr id="85" name="Text Placeholder 7">
            <a:extLst>
              <a:ext uri="{FF2B5EF4-FFF2-40B4-BE49-F238E27FC236}">
                <a16:creationId xmlns:a16="http://schemas.microsoft.com/office/drawing/2014/main" id="{8EDAFC64-2658-4640-B16B-EE16FD3FDEC7}"/>
              </a:ext>
            </a:extLst>
          </p:cNvPr>
          <p:cNvSpPr>
            <a:spLocks noGrp="1"/>
          </p:cNvSpPr>
          <p:nvPr>
            <p:ph type="body" sz="quarter" idx="28" hasCustomPrompt="1"/>
          </p:nvPr>
        </p:nvSpPr>
        <p:spPr>
          <a:xfrm>
            <a:off x="3920856" y="4302720"/>
            <a:ext cx="803108" cy="307777"/>
          </a:xfrm>
        </p:spPr>
        <p:txBody>
          <a:bodyPr/>
          <a:lstStyle>
            <a:lvl1pPr algn="ctr">
              <a:defRPr sz="2000" b="1">
                <a:solidFill>
                  <a:schemeClr val="accent1"/>
                </a:solidFill>
              </a:defRPr>
            </a:lvl1pPr>
          </a:lstStyle>
          <a:p>
            <a:pPr lvl="0"/>
            <a:r>
              <a:rPr lang="en-US"/>
              <a:t>[#]</a:t>
            </a:r>
          </a:p>
        </p:txBody>
      </p:sp>
      <p:sp>
        <p:nvSpPr>
          <p:cNvPr id="86" name="Text Placeholder 7">
            <a:extLst>
              <a:ext uri="{FF2B5EF4-FFF2-40B4-BE49-F238E27FC236}">
                <a16:creationId xmlns:a16="http://schemas.microsoft.com/office/drawing/2014/main" id="{C97F50D0-761C-40D9-BF38-DB7699F4C66F}"/>
              </a:ext>
            </a:extLst>
          </p:cNvPr>
          <p:cNvSpPr>
            <a:spLocks noGrp="1"/>
          </p:cNvSpPr>
          <p:nvPr>
            <p:ph type="body" sz="quarter" idx="29" hasCustomPrompt="1"/>
          </p:nvPr>
        </p:nvSpPr>
        <p:spPr>
          <a:xfrm>
            <a:off x="4796243" y="4309692"/>
            <a:ext cx="3714174" cy="215444"/>
          </a:xfrm>
        </p:spPr>
        <p:txBody>
          <a:bodyPr/>
          <a:lstStyle>
            <a:lvl1pPr algn="l">
              <a:defRPr sz="1400" b="0">
                <a:solidFill>
                  <a:schemeClr val="accent1"/>
                </a:solidFill>
              </a:defRPr>
            </a:lvl1pPr>
          </a:lstStyle>
          <a:p>
            <a:pPr lvl="0"/>
            <a:r>
              <a:rPr lang="en-US"/>
              <a:t>[Metric]</a:t>
            </a:r>
          </a:p>
        </p:txBody>
      </p:sp>
    </p:spTree>
    <p:extLst>
      <p:ext uri="{BB962C8B-B14F-4D97-AF65-F5344CB8AC3E}">
        <p14:creationId xmlns:p14="http://schemas.microsoft.com/office/powerpoint/2010/main" val="602660216"/>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
        <p:nvSpPr>
          <p:cNvPr id="2" name="TextBox 1">
            <a:extLst>
              <a:ext uri="{FF2B5EF4-FFF2-40B4-BE49-F238E27FC236}">
                <a16:creationId xmlns:a16="http://schemas.microsoft.com/office/drawing/2014/main" id="{110A55D4-A4D8-4202-9848-C3A2635E8455}"/>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77375165"/>
      </p:ext>
    </p:extLst>
  </p:cSld>
  <p:clrMapOvr>
    <a:masterClrMapping/>
  </p:clrMapOvr>
  <p:transition>
    <p:fade/>
  </p:transition>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Section Summary V3">
    <p:bg>
      <p:bgPr>
        <a:solidFill>
          <a:srgbClr val="FFFFFF"/>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2B099A-D96D-4EBE-A522-2AC5890ECBCA}"/>
              </a:ext>
            </a:extLst>
          </p:cNvPr>
          <p:cNvSpPr/>
          <p:nvPr userDrawn="1"/>
        </p:nvSpPr>
        <p:spPr bwMode="auto">
          <a:xfrm>
            <a:off x="3444157" y="990599"/>
            <a:ext cx="8747843" cy="5867401"/>
          </a:xfrm>
          <a:prstGeom prst="rect">
            <a:avLst/>
          </a:prstGeom>
          <a:solidFill>
            <a:schemeClr val="bg1">
              <a:lumMod val="95000"/>
            </a:scheme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9" name="Text Placeholder 16">
            <a:extLst>
              <a:ext uri="{FF2B5EF4-FFF2-40B4-BE49-F238E27FC236}">
                <a16:creationId xmlns:a16="http://schemas.microsoft.com/office/drawing/2014/main" id="{819A36B2-39F6-45D1-9DD6-FBE2F9996217}"/>
              </a:ext>
            </a:extLst>
          </p:cNvPr>
          <p:cNvSpPr>
            <a:spLocks noGrp="1"/>
          </p:cNvSpPr>
          <p:nvPr>
            <p:ph type="body" sz="quarter" idx="12"/>
          </p:nvPr>
        </p:nvSpPr>
        <p:spPr>
          <a:xfrm>
            <a:off x="3710583" y="1692179"/>
            <a:ext cx="3970336" cy="4891501"/>
          </a:xfrm>
          <a:solidFill>
            <a:schemeClr val="bg1"/>
          </a:solidFill>
        </p:spPr>
        <p:txBody>
          <a:bodyPr lIns="146304" tIns="146304" rIns="146304" bIns="146304">
            <a:noAutofit/>
          </a:bodyPr>
          <a:lstStyle>
            <a:lvl1pPr>
              <a:spcBef>
                <a:spcPts val="0"/>
              </a:spcBef>
              <a:spcAft>
                <a:spcPts val="1250"/>
              </a:spcAft>
              <a:defRPr sz="1400"/>
            </a:lvl1pPr>
          </a:lstStyle>
          <a:p>
            <a:pPr lvl="0"/>
            <a:r>
              <a:rPr lang="en-US"/>
              <a:t>Click to edit Master text styles</a:t>
            </a:r>
          </a:p>
        </p:txBody>
      </p:sp>
      <p:sp>
        <p:nvSpPr>
          <p:cNvPr id="20" name="Text Placeholder 16">
            <a:extLst>
              <a:ext uri="{FF2B5EF4-FFF2-40B4-BE49-F238E27FC236}">
                <a16:creationId xmlns:a16="http://schemas.microsoft.com/office/drawing/2014/main" id="{D79BCDE7-B890-411B-91CD-A11809BAEBF5}"/>
              </a:ext>
            </a:extLst>
          </p:cNvPr>
          <p:cNvSpPr>
            <a:spLocks noGrp="1"/>
          </p:cNvSpPr>
          <p:nvPr>
            <p:ph type="body" sz="quarter" idx="13"/>
          </p:nvPr>
        </p:nvSpPr>
        <p:spPr>
          <a:xfrm>
            <a:off x="7942341" y="1692179"/>
            <a:ext cx="3970336" cy="4891501"/>
          </a:xfrm>
          <a:solidFill>
            <a:schemeClr val="bg1"/>
          </a:solidFill>
        </p:spPr>
        <p:txBody>
          <a:bodyPr lIns="146304" tIns="146304" rIns="146304" bIns="146304">
            <a:noAutofit/>
          </a:bodyPr>
          <a:lstStyle>
            <a:lvl1pPr>
              <a:spcBef>
                <a:spcPts val="0"/>
              </a:spcBef>
              <a:spcAft>
                <a:spcPts val="1250"/>
              </a:spcAft>
              <a:defRPr sz="1400"/>
            </a:lvl1pPr>
          </a:lstStyle>
          <a:p>
            <a:pPr lvl="0"/>
            <a:r>
              <a:rPr lang="en-US"/>
              <a:t>Click to edit Master text styles</a:t>
            </a:r>
          </a:p>
        </p:txBody>
      </p:sp>
      <p:sp>
        <p:nvSpPr>
          <p:cNvPr id="21" name="Text Placeholder 11">
            <a:extLst>
              <a:ext uri="{FF2B5EF4-FFF2-40B4-BE49-F238E27FC236}">
                <a16:creationId xmlns:a16="http://schemas.microsoft.com/office/drawing/2014/main" id="{76EF80DB-B435-45E8-A91C-2A864C0C8454}"/>
              </a:ext>
            </a:extLst>
          </p:cNvPr>
          <p:cNvSpPr>
            <a:spLocks noGrp="1"/>
          </p:cNvSpPr>
          <p:nvPr>
            <p:ph type="body" sz="quarter" idx="10"/>
          </p:nvPr>
        </p:nvSpPr>
        <p:spPr>
          <a:xfrm>
            <a:off x="3711575" y="1261292"/>
            <a:ext cx="3969340" cy="430887"/>
          </a:xfrm>
          <a:solidFill>
            <a:schemeClr val="accent1"/>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Text Placeholder 11">
            <a:extLst>
              <a:ext uri="{FF2B5EF4-FFF2-40B4-BE49-F238E27FC236}">
                <a16:creationId xmlns:a16="http://schemas.microsoft.com/office/drawing/2014/main" id="{F2BA8831-1B81-48B9-B82A-9C9B02654E13}"/>
              </a:ext>
            </a:extLst>
          </p:cNvPr>
          <p:cNvSpPr>
            <a:spLocks noGrp="1"/>
          </p:cNvSpPr>
          <p:nvPr>
            <p:ph type="body" sz="quarter" idx="11"/>
          </p:nvPr>
        </p:nvSpPr>
        <p:spPr>
          <a:xfrm>
            <a:off x="7942346" y="1261292"/>
            <a:ext cx="3969339" cy="430887"/>
          </a:xfrm>
          <a:solidFill>
            <a:schemeClr val="accent5"/>
          </a:solidFill>
        </p:spPr>
        <p:txBody>
          <a:bodyPr lIns="146304" tIns="91440" rIns="146304" bIns="91440"/>
          <a:lstStyle>
            <a:lvl1pPr>
              <a:defRPr>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6" name="Text Placeholder 24">
            <a:extLst>
              <a:ext uri="{FF2B5EF4-FFF2-40B4-BE49-F238E27FC236}">
                <a16:creationId xmlns:a16="http://schemas.microsoft.com/office/drawing/2014/main" id="{30A4DAFB-E04A-4A7D-9F95-9E742F6AC57C}"/>
              </a:ext>
            </a:extLst>
          </p:cNvPr>
          <p:cNvSpPr>
            <a:spLocks noGrp="1"/>
          </p:cNvSpPr>
          <p:nvPr>
            <p:ph type="body" sz="quarter" idx="14"/>
          </p:nvPr>
        </p:nvSpPr>
        <p:spPr>
          <a:xfrm>
            <a:off x="274320" y="1303339"/>
            <a:ext cx="2882379" cy="615553"/>
          </a:xfrm>
        </p:spPr>
        <p:txBody>
          <a:bodyPr/>
          <a:lstStyle>
            <a:lvl1pPr>
              <a:defRPr sz="2000">
                <a:latin typeface="+mj-lt"/>
              </a:defRPr>
            </a:lvl1pPr>
          </a:lstStyle>
          <a:p>
            <a:pPr lvl="0"/>
            <a:r>
              <a:rPr lang="en-US"/>
              <a:t>Click to edit Master text styles</a:t>
            </a:r>
          </a:p>
        </p:txBody>
      </p:sp>
      <p:sp>
        <p:nvSpPr>
          <p:cNvPr id="11" name="Slide Number Placeholder 4">
            <a:extLst>
              <a:ext uri="{FF2B5EF4-FFF2-40B4-BE49-F238E27FC236}">
                <a16:creationId xmlns:a16="http://schemas.microsoft.com/office/drawing/2014/main" id="{4B356F3B-C405-475A-AD9E-606CD2900F7A}"/>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10" name="Title 1">
            <a:extLst>
              <a:ext uri="{FF2B5EF4-FFF2-40B4-BE49-F238E27FC236}">
                <a16:creationId xmlns:a16="http://schemas.microsoft.com/office/drawing/2014/main" id="{87861CC5-4E4D-4A90-BBC4-666F7C2EA012}"/>
              </a:ext>
            </a:extLst>
          </p:cNvPr>
          <p:cNvSpPr>
            <a:spLocks noGrp="1"/>
          </p:cNvSpPr>
          <p:nvPr>
            <p:ph type="title"/>
          </p:nvPr>
        </p:nvSpPr>
        <p:spPr>
          <a:xfrm>
            <a:off x="274320" y="155448"/>
            <a:ext cx="11655840" cy="553998"/>
          </a:xfrm>
        </p:spPr>
        <p:txBody>
          <a:bodyPr/>
          <a:lstStyle>
            <a:lvl1pPr marL="0" algn="l" defTabSz="896046" rtl="0" eaLnBrk="1" latinLnBrk="0" hangingPunct="1">
              <a:spcBef>
                <a:spcPct val="0"/>
              </a:spcBef>
              <a:buNone/>
              <a:defRPr lang="en-US" sz="36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884297399"/>
      </p:ext>
    </p:extLst>
  </p:cSld>
  <p:clrMapOvr>
    <a:masterClrMapping/>
  </p:clrMapOvr>
  <p:transition>
    <p:fade/>
  </p:transition>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Big stat - line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4B65EDD-9E08-41FA-864C-23BE0311C4E7}"/>
              </a:ext>
            </a:extLst>
          </p:cNvPr>
          <p:cNvSpPr/>
          <p:nvPr userDrawn="1"/>
        </p:nvSpPr>
        <p:spPr bwMode="auto">
          <a:xfrm>
            <a:off x="0" y="4754880"/>
            <a:ext cx="12192000" cy="210312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Text Placeholder 6">
            <a:extLst>
              <a:ext uri="{FF2B5EF4-FFF2-40B4-BE49-F238E27FC236}">
                <a16:creationId xmlns:a16="http://schemas.microsoft.com/office/drawing/2014/main" id="{304BE4B8-F215-4B42-8BEC-451D890FE691}"/>
              </a:ext>
            </a:extLst>
          </p:cNvPr>
          <p:cNvSpPr>
            <a:spLocks noGrp="1"/>
          </p:cNvSpPr>
          <p:nvPr>
            <p:ph type="body" sz="quarter" idx="10" hasCustomPrompt="1"/>
          </p:nvPr>
        </p:nvSpPr>
        <p:spPr>
          <a:xfrm>
            <a:off x="0" y="0"/>
            <a:ext cx="12192000" cy="1371600"/>
          </a:xfrm>
          <a:solidFill>
            <a:schemeClr val="accent1"/>
          </a:solidFill>
        </p:spPr>
        <p:txBody>
          <a:bodyPr lIns="274320" tIns="155448" rIns="274320" anchor="t" anchorCtr="0">
            <a:noAutofit/>
          </a:bodyPr>
          <a:lstStyle>
            <a:lvl1pPr algn="l">
              <a:defRPr sz="3600">
                <a:solidFill>
                  <a:schemeClr val="bg1"/>
                </a:solidFill>
                <a:latin typeface="+mj-lt"/>
              </a:defRPr>
            </a:lvl1pPr>
            <a:lvl2pPr algn="ctr">
              <a:defRPr/>
            </a:lvl2pPr>
            <a:lvl3pPr algn="ctr">
              <a:defRPr/>
            </a:lvl3pPr>
            <a:lvl4pPr algn="ctr">
              <a:defRPr/>
            </a:lvl4pPr>
            <a:lvl5pPr algn="ctr">
              <a:defRPr/>
            </a:lvl5pPr>
          </a:lstStyle>
          <a:p>
            <a:pPr lvl="0"/>
            <a:r>
              <a:rPr lang="en-US"/>
              <a:t>Opportunity #X: [Lorem Ipsum]</a:t>
            </a:r>
          </a:p>
        </p:txBody>
      </p:sp>
      <p:sp>
        <p:nvSpPr>
          <p:cNvPr id="28" name="Text Placeholder 26">
            <a:extLst>
              <a:ext uri="{FF2B5EF4-FFF2-40B4-BE49-F238E27FC236}">
                <a16:creationId xmlns:a16="http://schemas.microsoft.com/office/drawing/2014/main" id="{9D8B4B53-7163-48C7-9361-512EF15B66B0}"/>
              </a:ext>
            </a:extLst>
          </p:cNvPr>
          <p:cNvSpPr>
            <a:spLocks noGrp="1"/>
          </p:cNvSpPr>
          <p:nvPr>
            <p:ph type="body" sz="quarter" idx="11"/>
          </p:nvPr>
        </p:nvSpPr>
        <p:spPr>
          <a:xfrm>
            <a:off x="5508894" y="2945674"/>
            <a:ext cx="4674561" cy="859162"/>
          </a:xfrm>
        </p:spPr>
        <p:txBody>
          <a:bodyPr anchor="t" anchorCtr="0">
            <a:noAutofit/>
          </a:bodyPr>
          <a:lstStyle>
            <a:lvl1pPr algn="l">
              <a:defRPr sz="2400">
                <a:latin typeface="+mj-lt"/>
              </a:defRPr>
            </a:lvl1pPr>
            <a:lvl2pPr>
              <a:defRPr sz="2400">
                <a:latin typeface="+mj-lt"/>
              </a:defRPr>
            </a:lvl2pPr>
            <a:lvl3pPr>
              <a:defRPr sz="2400">
                <a:latin typeface="+mj-lt"/>
              </a:defRPr>
            </a:lvl3pPr>
            <a:lvl4pPr>
              <a:defRPr sz="2400">
                <a:latin typeface="+mj-lt"/>
              </a:defRPr>
            </a:lvl4pPr>
            <a:lvl5pPr>
              <a:defRPr sz="2400">
                <a:latin typeface="+mj-lt"/>
              </a:defRPr>
            </a:lvl5pPr>
          </a:lstStyle>
          <a:p>
            <a:pPr lvl="0"/>
            <a:r>
              <a:rPr lang="en-US"/>
              <a:t>Click to edit Master text styles</a:t>
            </a:r>
          </a:p>
        </p:txBody>
      </p:sp>
      <p:sp>
        <p:nvSpPr>
          <p:cNvPr id="35" name="Text Placeholder 31">
            <a:extLst>
              <a:ext uri="{FF2B5EF4-FFF2-40B4-BE49-F238E27FC236}">
                <a16:creationId xmlns:a16="http://schemas.microsoft.com/office/drawing/2014/main" id="{6970B536-2940-438D-91E8-E9B1F5D3621D}"/>
              </a:ext>
            </a:extLst>
          </p:cNvPr>
          <p:cNvSpPr>
            <a:spLocks noGrp="1"/>
          </p:cNvSpPr>
          <p:nvPr>
            <p:ph type="body" sz="quarter" idx="13" hasCustomPrompt="1"/>
          </p:nvPr>
        </p:nvSpPr>
        <p:spPr>
          <a:xfrm>
            <a:off x="2445067" y="1629809"/>
            <a:ext cx="2585580" cy="2634558"/>
          </a:xfrm>
        </p:spPr>
        <p:txBody>
          <a:bodyPr bIns="2926080">
            <a:noAutofit/>
          </a:bodyPr>
          <a:lstStyle>
            <a:lvl1pPr algn="ctr">
              <a:defRPr sz="18000">
                <a:solidFill>
                  <a:schemeClr val="accent1"/>
                </a:solidFill>
                <a:latin typeface="+mj-lt"/>
              </a:defRPr>
            </a:lvl1pPr>
            <a:lvl2pPr>
              <a:defRPr sz="18000"/>
            </a:lvl2pPr>
            <a:lvl3pPr>
              <a:defRPr sz="18000"/>
            </a:lvl3pPr>
            <a:lvl4pPr>
              <a:defRPr sz="18000"/>
            </a:lvl4pPr>
            <a:lvl5pPr>
              <a:defRPr sz="18000"/>
            </a:lvl5pPr>
          </a:lstStyle>
          <a:p>
            <a:pPr lvl="0"/>
            <a:r>
              <a:rPr lang="en-US"/>
              <a:t>#</a:t>
            </a:r>
          </a:p>
        </p:txBody>
      </p:sp>
      <p:sp>
        <p:nvSpPr>
          <p:cNvPr id="36" name="Text Placeholder 29">
            <a:extLst>
              <a:ext uri="{FF2B5EF4-FFF2-40B4-BE49-F238E27FC236}">
                <a16:creationId xmlns:a16="http://schemas.microsoft.com/office/drawing/2014/main" id="{1BA8065C-1D2C-419D-89B3-76BF24A9C9FA}"/>
              </a:ext>
            </a:extLst>
          </p:cNvPr>
          <p:cNvSpPr>
            <a:spLocks noGrp="1"/>
          </p:cNvSpPr>
          <p:nvPr>
            <p:ph type="body" sz="quarter" idx="12" hasCustomPrompt="1"/>
          </p:nvPr>
        </p:nvSpPr>
        <p:spPr>
          <a:xfrm>
            <a:off x="2445067" y="4045208"/>
            <a:ext cx="2585580" cy="369332"/>
          </a:xfrm>
          <a:solidFill>
            <a:schemeClr val="bg1"/>
          </a:solidFill>
        </p:spPr>
        <p:txBody>
          <a:bodyPr/>
          <a:lstStyle>
            <a:lvl1pPr algn="ctr">
              <a:defRPr sz="2400"/>
            </a:lvl1pPr>
            <a:lvl2pPr>
              <a:defRPr sz="2400"/>
            </a:lvl2pPr>
            <a:lvl3pPr>
              <a:defRPr sz="2400"/>
            </a:lvl3pPr>
            <a:lvl4pPr>
              <a:defRPr sz="2400"/>
            </a:lvl4pPr>
            <a:lvl5pPr>
              <a:defRPr sz="2400"/>
            </a:lvl5pPr>
          </a:lstStyle>
          <a:p>
            <a:pPr lvl="0"/>
            <a:r>
              <a:rPr lang="en-US"/>
              <a:t>[Lorem Ipsum]</a:t>
            </a:r>
          </a:p>
        </p:txBody>
      </p:sp>
      <p:sp>
        <p:nvSpPr>
          <p:cNvPr id="46" name="Text Placeholder 38">
            <a:extLst>
              <a:ext uri="{FF2B5EF4-FFF2-40B4-BE49-F238E27FC236}">
                <a16:creationId xmlns:a16="http://schemas.microsoft.com/office/drawing/2014/main" id="{9FA36BB1-FDD3-4A59-B1A9-0E32FED7487E}"/>
              </a:ext>
            </a:extLst>
          </p:cNvPr>
          <p:cNvSpPr>
            <a:spLocks noGrp="1"/>
          </p:cNvSpPr>
          <p:nvPr>
            <p:ph type="body" sz="quarter" idx="15" hasCustomPrompt="1"/>
          </p:nvPr>
        </p:nvSpPr>
        <p:spPr>
          <a:xfrm>
            <a:off x="5508894" y="4045207"/>
            <a:ext cx="2180817" cy="369331"/>
          </a:xfrm>
          <a:solidFill>
            <a:schemeClr val="bg1"/>
          </a:solidFill>
        </p:spPr>
        <p:txBody>
          <a:bodyPr anchor="ctr" anchorCtr="0">
            <a:noAutofit/>
          </a:bodyPr>
          <a:lstStyle>
            <a:lvl1pPr algn="l">
              <a:defRPr sz="2400">
                <a:latin typeface="+mn-lt"/>
              </a:defRPr>
            </a:lvl1pPr>
          </a:lstStyle>
          <a:p>
            <a:pPr lvl="0"/>
            <a:r>
              <a:rPr lang="en-US"/>
              <a:t>[Lorem Ipsum]</a:t>
            </a:r>
          </a:p>
        </p:txBody>
      </p:sp>
      <p:sp>
        <p:nvSpPr>
          <p:cNvPr id="54" name="Text Placeholder 29">
            <a:extLst>
              <a:ext uri="{FF2B5EF4-FFF2-40B4-BE49-F238E27FC236}">
                <a16:creationId xmlns:a16="http://schemas.microsoft.com/office/drawing/2014/main" id="{AF985370-EBFE-4191-B015-D7E673CCB3B2}"/>
              </a:ext>
            </a:extLst>
          </p:cNvPr>
          <p:cNvSpPr>
            <a:spLocks noGrp="1"/>
          </p:cNvSpPr>
          <p:nvPr>
            <p:ph type="body" sz="quarter" idx="23" hasCustomPrompt="1"/>
          </p:nvPr>
        </p:nvSpPr>
        <p:spPr>
          <a:xfrm>
            <a:off x="847666" y="5635701"/>
            <a:ext cx="3522502" cy="369332"/>
          </a:xfrm>
          <a:noFill/>
        </p:spPr>
        <p:txBody>
          <a:bodyPr lIns="0"/>
          <a:lstStyle>
            <a:lvl1pPr algn="l">
              <a:defRPr sz="2400">
                <a:solidFill>
                  <a:schemeClr val="tx1"/>
                </a:solidFill>
                <a:latin typeface="+mn-lt"/>
              </a:defRPr>
            </a:lvl1pPr>
            <a:lvl2pPr>
              <a:defRPr sz="2400"/>
            </a:lvl2pPr>
            <a:lvl3pPr>
              <a:defRPr sz="2400"/>
            </a:lvl3pPr>
            <a:lvl4pPr>
              <a:defRPr sz="2400"/>
            </a:lvl4pPr>
            <a:lvl5pPr>
              <a:defRPr sz="2400"/>
            </a:lvl5pPr>
          </a:lstStyle>
          <a:p>
            <a:pPr lvl="0"/>
            <a:r>
              <a:rPr lang="en-US"/>
              <a:t>[Lorem Ipsum]</a:t>
            </a:r>
          </a:p>
        </p:txBody>
      </p:sp>
      <p:sp>
        <p:nvSpPr>
          <p:cNvPr id="55" name="Text Placeholder 38">
            <a:extLst>
              <a:ext uri="{FF2B5EF4-FFF2-40B4-BE49-F238E27FC236}">
                <a16:creationId xmlns:a16="http://schemas.microsoft.com/office/drawing/2014/main" id="{42D55F5D-F6E2-4620-A184-308A065CF0BF}"/>
              </a:ext>
            </a:extLst>
          </p:cNvPr>
          <p:cNvSpPr>
            <a:spLocks noGrp="1"/>
          </p:cNvSpPr>
          <p:nvPr>
            <p:ph type="body" sz="quarter" idx="21" hasCustomPrompt="1"/>
          </p:nvPr>
        </p:nvSpPr>
        <p:spPr>
          <a:xfrm>
            <a:off x="847665" y="6115747"/>
            <a:ext cx="3517859" cy="276999"/>
          </a:xfrm>
          <a:noFill/>
        </p:spPr>
        <p:txBody>
          <a:bodyPr rIns="146304"/>
          <a:lstStyle>
            <a:lvl1pPr>
              <a:defRPr sz="1800"/>
            </a:lvl1pPr>
          </a:lstStyle>
          <a:p>
            <a:pPr lvl="0"/>
            <a:r>
              <a:rPr lang="en-US"/>
              <a:t>[Lorem Ipsum]</a:t>
            </a:r>
          </a:p>
        </p:txBody>
      </p:sp>
      <p:sp>
        <p:nvSpPr>
          <p:cNvPr id="60" name="Text Placeholder 29">
            <a:extLst>
              <a:ext uri="{FF2B5EF4-FFF2-40B4-BE49-F238E27FC236}">
                <a16:creationId xmlns:a16="http://schemas.microsoft.com/office/drawing/2014/main" id="{51F1DD9F-E2BE-4346-B9D4-0CDCD8981C26}"/>
              </a:ext>
            </a:extLst>
          </p:cNvPr>
          <p:cNvSpPr>
            <a:spLocks noGrp="1"/>
          </p:cNvSpPr>
          <p:nvPr>
            <p:ph type="body" sz="quarter" idx="25" hasCustomPrompt="1"/>
          </p:nvPr>
        </p:nvSpPr>
        <p:spPr>
          <a:xfrm>
            <a:off x="4845839" y="5635701"/>
            <a:ext cx="3020984" cy="369332"/>
          </a:xfrm>
          <a:noFill/>
        </p:spPr>
        <p:txBody>
          <a:bodyPr lIns="0"/>
          <a:lstStyle>
            <a:lvl1pPr algn="l">
              <a:defRPr sz="2400">
                <a:solidFill>
                  <a:schemeClr val="tx1"/>
                </a:solidFill>
                <a:latin typeface="+mn-lt"/>
              </a:defRPr>
            </a:lvl1pPr>
            <a:lvl2pPr>
              <a:defRPr sz="2400"/>
            </a:lvl2pPr>
            <a:lvl3pPr>
              <a:defRPr sz="2400"/>
            </a:lvl3pPr>
            <a:lvl4pPr>
              <a:defRPr sz="2400"/>
            </a:lvl4pPr>
            <a:lvl5pPr>
              <a:defRPr sz="2400"/>
            </a:lvl5pPr>
          </a:lstStyle>
          <a:p>
            <a:pPr lvl="0"/>
            <a:r>
              <a:rPr lang="en-US"/>
              <a:t>[Lorem Ipsum]</a:t>
            </a:r>
          </a:p>
        </p:txBody>
      </p:sp>
      <p:sp>
        <p:nvSpPr>
          <p:cNvPr id="61" name="Text Placeholder 38">
            <a:extLst>
              <a:ext uri="{FF2B5EF4-FFF2-40B4-BE49-F238E27FC236}">
                <a16:creationId xmlns:a16="http://schemas.microsoft.com/office/drawing/2014/main" id="{E768F673-DC81-45C1-BB5C-6A4EEBE08656}"/>
              </a:ext>
            </a:extLst>
          </p:cNvPr>
          <p:cNvSpPr>
            <a:spLocks noGrp="1"/>
          </p:cNvSpPr>
          <p:nvPr>
            <p:ph type="body" sz="quarter" idx="26" hasCustomPrompt="1"/>
          </p:nvPr>
        </p:nvSpPr>
        <p:spPr>
          <a:xfrm>
            <a:off x="4833299" y="6115747"/>
            <a:ext cx="3020985" cy="276999"/>
          </a:xfrm>
          <a:noFill/>
        </p:spPr>
        <p:txBody>
          <a:bodyPr rIns="146304"/>
          <a:lstStyle>
            <a:lvl1pPr>
              <a:defRPr sz="1800"/>
            </a:lvl1pPr>
          </a:lstStyle>
          <a:p>
            <a:pPr lvl="0"/>
            <a:r>
              <a:rPr lang="en-US"/>
              <a:t>[Lorem Ipsum]</a:t>
            </a:r>
          </a:p>
        </p:txBody>
      </p:sp>
      <p:sp>
        <p:nvSpPr>
          <p:cNvPr id="63" name="Text Placeholder 29">
            <a:extLst>
              <a:ext uri="{FF2B5EF4-FFF2-40B4-BE49-F238E27FC236}">
                <a16:creationId xmlns:a16="http://schemas.microsoft.com/office/drawing/2014/main" id="{FE1CC7FF-7605-479D-9CC3-D3CAAA3867C6}"/>
              </a:ext>
            </a:extLst>
          </p:cNvPr>
          <p:cNvSpPr>
            <a:spLocks noGrp="1"/>
          </p:cNvSpPr>
          <p:nvPr>
            <p:ph type="body" sz="quarter" idx="28" hasCustomPrompt="1"/>
          </p:nvPr>
        </p:nvSpPr>
        <p:spPr>
          <a:xfrm>
            <a:off x="8322060" y="5635701"/>
            <a:ext cx="3522502" cy="369332"/>
          </a:xfrm>
          <a:noFill/>
        </p:spPr>
        <p:txBody>
          <a:bodyPr lIns="0"/>
          <a:lstStyle>
            <a:lvl1pPr algn="l">
              <a:defRPr sz="2400">
                <a:solidFill>
                  <a:schemeClr val="tx1"/>
                </a:solidFill>
                <a:latin typeface="+mn-lt"/>
              </a:defRPr>
            </a:lvl1pPr>
            <a:lvl2pPr>
              <a:defRPr sz="2400"/>
            </a:lvl2pPr>
            <a:lvl3pPr>
              <a:defRPr sz="2400"/>
            </a:lvl3pPr>
            <a:lvl4pPr>
              <a:defRPr sz="2400"/>
            </a:lvl4pPr>
            <a:lvl5pPr>
              <a:defRPr sz="2400"/>
            </a:lvl5pPr>
          </a:lstStyle>
          <a:p>
            <a:pPr lvl="0"/>
            <a:r>
              <a:rPr lang="en-US"/>
              <a:t>[Lorem Ipsum]</a:t>
            </a:r>
          </a:p>
        </p:txBody>
      </p:sp>
      <p:sp>
        <p:nvSpPr>
          <p:cNvPr id="64" name="Text Placeholder 38">
            <a:extLst>
              <a:ext uri="{FF2B5EF4-FFF2-40B4-BE49-F238E27FC236}">
                <a16:creationId xmlns:a16="http://schemas.microsoft.com/office/drawing/2014/main" id="{9E4701F9-3AE1-45D5-80A4-084FA485B836}"/>
              </a:ext>
            </a:extLst>
          </p:cNvPr>
          <p:cNvSpPr>
            <a:spLocks noGrp="1"/>
          </p:cNvSpPr>
          <p:nvPr>
            <p:ph type="body" sz="quarter" idx="29" hasCustomPrompt="1"/>
          </p:nvPr>
        </p:nvSpPr>
        <p:spPr>
          <a:xfrm>
            <a:off x="8322059" y="6115747"/>
            <a:ext cx="3509965" cy="276999"/>
          </a:xfrm>
          <a:noFill/>
        </p:spPr>
        <p:txBody>
          <a:bodyPr rIns="146304"/>
          <a:lstStyle>
            <a:lvl1pPr>
              <a:defRPr sz="1800"/>
            </a:lvl1pPr>
          </a:lstStyle>
          <a:p>
            <a:pPr lvl="0"/>
            <a:r>
              <a:rPr lang="en-US"/>
              <a:t>[Lorem Ipsum]</a:t>
            </a:r>
          </a:p>
        </p:txBody>
      </p:sp>
      <p:sp>
        <p:nvSpPr>
          <p:cNvPr id="71" name="Text Placeholder 38">
            <a:extLst>
              <a:ext uri="{FF2B5EF4-FFF2-40B4-BE49-F238E27FC236}">
                <a16:creationId xmlns:a16="http://schemas.microsoft.com/office/drawing/2014/main" id="{F0723860-E582-4A86-AED7-39963F8F92FA}"/>
              </a:ext>
            </a:extLst>
          </p:cNvPr>
          <p:cNvSpPr>
            <a:spLocks noGrp="1"/>
          </p:cNvSpPr>
          <p:nvPr>
            <p:ph type="body" sz="quarter" idx="31" hasCustomPrompt="1"/>
          </p:nvPr>
        </p:nvSpPr>
        <p:spPr>
          <a:xfrm>
            <a:off x="7969108" y="4045207"/>
            <a:ext cx="2195297" cy="369331"/>
          </a:xfrm>
          <a:solidFill>
            <a:schemeClr val="bg1"/>
          </a:solidFill>
        </p:spPr>
        <p:txBody>
          <a:bodyPr anchor="ctr" anchorCtr="0">
            <a:noAutofit/>
          </a:bodyPr>
          <a:lstStyle>
            <a:lvl1pPr algn="l">
              <a:defRPr sz="2400">
                <a:latin typeface="+mn-lt"/>
              </a:defRPr>
            </a:lvl1pPr>
          </a:lstStyle>
          <a:p>
            <a:pPr lvl="0"/>
            <a:r>
              <a:rPr lang="en-US"/>
              <a:t>[Lorem Ipsum]</a:t>
            </a:r>
          </a:p>
        </p:txBody>
      </p:sp>
      <p:sp>
        <p:nvSpPr>
          <p:cNvPr id="22" name="Slide Number Placeholder 4">
            <a:extLst>
              <a:ext uri="{FF2B5EF4-FFF2-40B4-BE49-F238E27FC236}">
                <a16:creationId xmlns:a16="http://schemas.microsoft.com/office/drawing/2014/main" id="{F873713C-F06F-47BC-9920-ED8665196FB3}"/>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23" name="Text Placeholder 29">
            <a:extLst>
              <a:ext uri="{FF2B5EF4-FFF2-40B4-BE49-F238E27FC236}">
                <a16:creationId xmlns:a16="http://schemas.microsoft.com/office/drawing/2014/main" id="{0F401493-B7A8-4213-BC06-96E0ACE3AFB2}"/>
              </a:ext>
            </a:extLst>
          </p:cNvPr>
          <p:cNvSpPr>
            <a:spLocks noGrp="1"/>
          </p:cNvSpPr>
          <p:nvPr>
            <p:ph type="body" sz="quarter" idx="32" hasCustomPrompt="1"/>
          </p:nvPr>
        </p:nvSpPr>
        <p:spPr>
          <a:xfrm>
            <a:off x="215355" y="4926029"/>
            <a:ext cx="3522502" cy="369332"/>
          </a:xfrm>
          <a:noFill/>
        </p:spPr>
        <p:txBody>
          <a:bodyPr lIns="0"/>
          <a:lstStyle>
            <a:lvl1pPr algn="l">
              <a:defRPr sz="2400" b="0" u="sng">
                <a:solidFill>
                  <a:schemeClr val="tx1"/>
                </a:solidFill>
                <a:latin typeface="+mn-lt"/>
              </a:defRPr>
            </a:lvl1pPr>
            <a:lvl2pPr>
              <a:defRPr sz="2400"/>
            </a:lvl2pPr>
            <a:lvl3pPr>
              <a:defRPr sz="2400"/>
            </a:lvl3pPr>
            <a:lvl4pPr>
              <a:defRPr sz="2400"/>
            </a:lvl4pPr>
            <a:lvl5pPr>
              <a:defRPr sz="2400"/>
            </a:lvl5pPr>
          </a:lstStyle>
          <a:p>
            <a:pPr lvl="0"/>
            <a:r>
              <a:rPr lang="en-US"/>
              <a:t>[Lorem Ipsum]</a:t>
            </a:r>
          </a:p>
        </p:txBody>
      </p:sp>
      <p:cxnSp>
        <p:nvCxnSpPr>
          <p:cNvPr id="24" name="Straight Connector 23">
            <a:extLst>
              <a:ext uri="{FF2B5EF4-FFF2-40B4-BE49-F238E27FC236}">
                <a16:creationId xmlns:a16="http://schemas.microsoft.com/office/drawing/2014/main" id="{36AEB6DE-8C03-4AA6-AECD-F200FCB3064A}"/>
              </a:ext>
            </a:extLst>
          </p:cNvPr>
          <p:cNvCxnSpPr>
            <a:cxnSpLocks/>
          </p:cNvCxnSpPr>
          <p:nvPr userDrawn="1"/>
        </p:nvCxnSpPr>
        <p:spPr>
          <a:xfrm>
            <a:off x="4612914" y="5368322"/>
            <a:ext cx="0" cy="1167687"/>
          </a:xfrm>
          <a:prstGeom prst="line">
            <a:avLst/>
          </a:prstGeom>
          <a:ln w="9525">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38CF7FC-7CE6-490F-93E2-9598A9DD4415}"/>
              </a:ext>
            </a:extLst>
          </p:cNvPr>
          <p:cNvCxnSpPr>
            <a:cxnSpLocks/>
          </p:cNvCxnSpPr>
          <p:nvPr userDrawn="1"/>
        </p:nvCxnSpPr>
        <p:spPr>
          <a:xfrm>
            <a:off x="8028403" y="5368322"/>
            <a:ext cx="0" cy="1167687"/>
          </a:xfrm>
          <a:prstGeom prst="line">
            <a:avLst/>
          </a:prstGeom>
          <a:ln w="9525">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144896"/>
      </p:ext>
    </p:extLst>
  </p:cSld>
  <p:clrMapOvr>
    <a:masterClrMapping/>
  </p:clrMapOvr>
  <p:transition>
    <p:fade/>
  </p:transition>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1_Metric and data">
    <p:spTree>
      <p:nvGrpSpPr>
        <p:cNvPr id="1" name=""/>
        <p:cNvGrpSpPr/>
        <p:nvPr/>
      </p:nvGrpSpPr>
      <p:grpSpPr>
        <a:xfrm>
          <a:off x="0" y="0"/>
          <a:ext cx="0" cy="0"/>
          <a:chOff x="0" y="0"/>
          <a:chExt cx="0" cy="0"/>
        </a:xfrm>
      </p:grpSpPr>
      <p:sp>
        <p:nvSpPr>
          <p:cNvPr id="23" name="Text Placeholder 15">
            <a:extLst>
              <a:ext uri="{FF2B5EF4-FFF2-40B4-BE49-F238E27FC236}">
                <a16:creationId xmlns:a16="http://schemas.microsoft.com/office/drawing/2014/main" id="{552BA889-34BB-43AE-A6F1-8F19EA48FE12}"/>
              </a:ext>
            </a:extLst>
          </p:cNvPr>
          <p:cNvSpPr>
            <a:spLocks noGrp="1"/>
          </p:cNvSpPr>
          <p:nvPr>
            <p:ph type="body" sz="quarter" idx="11" hasCustomPrompt="1"/>
          </p:nvPr>
        </p:nvSpPr>
        <p:spPr>
          <a:xfrm flipH="1">
            <a:off x="8622128" y="1377947"/>
            <a:ext cx="3570288" cy="564723"/>
          </a:xfrm>
          <a:prstGeom prst="rect">
            <a:avLst/>
          </a:prstGeom>
          <a:solidFill>
            <a:schemeClr val="accent5"/>
          </a:solidFill>
        </p:spPr>
        <p:txBody>
          <a:bodyPr lIns="18288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30" name="Text Placeholder 15">
            <a:extLst>
              <a:ext uri="{FF2B5EF4-FFF2-40B4-BE49-F238E27FC236}">
                <a16:creationId xmlns:a16="http://schemas.microsoft.com/office/drawing/2014/main" id="{3727FB60-4BFE-440A-B8D2-BC6625C4F790}"/>
              </a:ext>
            </a:extLst>
          </p:cNvPr>
          <p:cNvSpPr>
            <a:spLocks noGrp="1"/>
          </p:cNvSpPr>
          <p:nvPr>
            <p:ph type="body" sz="quarter" idx="12" hasCustomPrompt="1"/>
          </p:nvPr>
        </p:nvSpPr>
        <p:spPr>
          <a:xfrm flipH="1">
            <a:off x="8622128" y="4112632"/>
            <a:ext cx="3570288" cy="564723"/>
          </a:xfrm>
          <a:prstGeom prst="rect">
            <a:avLst/>
          </a:prstGeom>
          <a:solidFill>
            <a:schemeClr val="accent5"/>
          </a:solidFill>
        </p:spPr>
        <p:txBody>
          <a:bodyPr lIns="18288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17" name="Text Placeholder 15">
            <a:extLst>
              <a:ext uri="{FF2B5EF4-FFF2-40B4-BE49-F238E27FC236}">
                <a16:creationId xmlns:a16="http://schemas.microsoft.com/office/drawing/2014/main" id="{D907D385-5ADD-4E48-BF15-1B77E77E43CD}"/>
              </a:ext>
            </a:extLst>
          </p:cNvPr>
          <p:cNvSpPr>
            <a:spLocks noGrp="1"/>
          </p:cNvSpPr>
          <p:nvPr>
            <p:ph type="body" sz="quarter" idx="10" hasCustomPrompt="1"/>
          </p:nvPr>
        </p:nvSpPr>
        <p:spPr>
          <a:xfrm flipH="1">
            <a:off x="8754386" y="406613"/>
            <a:ext cx="3438030" cy="564723"/>
          </a:xfrm>
          <a:prstGeom prst="homePlate">
            <a:avLst>
              <a:gd name="adj" fmla="val 41071"/>
            </a:avLst>
          </a:prstGeom>
          <a:solidFill>
            <a:schemeClr val="accent1"/>
          </a:solidFill>
        </p:spPr>
        <p:txBody>
          <a:bodyPr lIns="36576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3" name="Rectangle 2">
            <a:extLst>
              <a:ext uri="{FF2B5EF4-FFF2-40B4-BE49-F238E27FC236}">
                <a16:creationId xmlns:a16="http://schemas.microsoft.com/office/drawing/2014/main" id="{CD212D49-EC62-4BDA-826A-AAB96CADA1AB}"/>
              </a:ext>
            </a:extLst>
          </p:cNvPr>
          <p:cNvSpPr/>
          <p:nvPr userDrawn="1"/>
        </p:nvSpPr>
        <p:spPr bwMode="auto">
          <a:xfrm>
            <a:off x="0" y="1377946"/>
            <a:ext cx="8622132" cy="548005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78D7">
                  <a:lumMod val="20000"/>
                  <a:lumOff val="80000"/>
                </a:srgbClr>
              </a:solidFill>
              <a:effectLst/>
              <a:uLnTx/>
              <a:uFillTx/>
              <a:latin typeface="Segoe UI"/>
              <a:ea typeface="Segoe UI" pitchFamily="34" charset="0"/>
              <a:cs typeface="Segoe UI" pitchFamily="34" charset="0"/>
            </a:endParaRPr>
          </a:p>
        </p:txBody>
      </p:sp>
      <p:sp>
        <p:nvSpPr>
          <p:cNvPr id="12" name="Title 1">
            <a:extLst>
              <a:ext uri="{FF2B5EF4-FFF2-40B4-BE49-F238E27FC236}">
                <a16:creationId xmlns:a16="http://schemas.microsoft.com/office/drawing/2014/main" id="{B0DA5984-A725-4394-9C36-53F0C30292C1}"/>
              </a:ext>
            </a:extLst>
          </p:cNvPr>
          <p:cNvSpPr>
            <a:spLocks noGrp="1"/>
          </p:cNvSpPr>
          <p:nvPr>
            <p:ph type="title"/>
          </p:nvPr>
        </p:nvSpPr>
        <p:spPr>
          <a:xfrm>
            <a:off x="274320" y="155448"/>
            <a:ext cx="8347808" cy="492443"/>
          </a:xfrm>
        </p:spPr>
        <p:txBody>
          <a:bodyPr/>
          <a:lstStyle>
            <a:lvl1pPr marL="0" algn="l" defTabSz="896046" rtl="0" eaLnBrk="1" latinLnBrk="0" hangingPunct="1">
              <a:spcBef>
                <a:spcPct val="0"/>
              </a:spcBef>
              <a:buNone/>
              <a:defRPr lang="en-US" sz="32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
        <p:nvSpPr>
          <p:cNvPr id="13" name="Rectangle 12">
            <a:extLst>
              <a:ext uri="{FF2B5EF4-FFF2-40B4-BE49-F238E27FC236}">
                <a16:creationId xmlns:a16="http://schemas.microsoft.com/office/drawing/2014/main" id="{F09C2A20-2F65-47A9-B3E7-62E071A4DF80}"/>
              </a:ext>
            </a:extLst>
          </p:cNvPr>
          <p:cNvSpPr/>
          <p:nvPr userDrawn="1"/>
        </p:nvSpPr>
        <p:spPr bwMode="auto">
          <a:xfrm>
            <a:off x="0" y="2210644"/>
            <a:ext cx="8621297" cy="464735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18" name="Text Placeholder 5">
            <a:extLst>
              <a:ext uri="{FF2B5EF4-FFF2-40B4-BE49-F238E27FC236}">
                <a16:creationId xmlns:a16="http://schemas.microsoft.com/office/drawing/2014/main" id="{50546CC2-F3C4-4FDD-B0F6-457EE875966A}"/>
              </a:ext>
            </a:extLst>
          </p:cNvPr>
          <p:cNvSpPr>
            <a:spLocks noGrp="1"/>
          </p:cNvSpPr>
          <p:nvPr>
            <p:ph type="body" sz="quarter" idx="16" hasCustomPrompt="1"/>
          </p:nvPr>
        </p:nvSpPr>
        <p:spPr>
          <a:xfrm>
            <a:off x="8621711" y="1942670"/>
            <a:ext cx="3570287" cy="2164622"/>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19" name="Text Placeholder 3">
            <a:extLst>
              <a:ext uri="{FF2B5EF4-FFF2-40B4-BE49-F238E27FC236}">
                <a16:creationId xmlns:a16="http://schemas.microsoft.com/office/drawing/2014/main" id="{D8C17DEA-5875-40DB-932C-422BE542FA31}"/>
              </a:ext>
            </a:extLst>
          </p:cNvPr>
          <p:cNvSpPr>
            <a:spLocks noGrp="1"/>
          </p:cNvSpPr>
          <p:nvPr>
            <p:ph type="body" sz="quarter" idx="15" hasCustomPrompt="1"/>
          </p:nvPr>
        </p:nvSpPr>
        <p:spPr>
          <a:xfrm>
            <a:off x="274320" y="1492928"/>
            <a:ext cx="8307410" cy="372477"/>
          </a:xfrm>
        </p:spPr>
        <p:txBody>
          <a:bodyPr anchor="ctr">
            <a:noAutofit/>
          </a:bodyPr>
          <a:lstStyle>
            <a:lvl1pPr>
              <a:defRPr sz="16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20" name="Text Placeholder 3">
            <a:extLst>
              <a:ext uri="{FF2B5EF4-FFF2-40B4-BE49-F238E27FC236}">
                <a16:creationId xmlns:a16="http://schemas.microsoft.com/office/drawing/2014/main" id="{D5CBE4FA-33A9-45F8-A33C-058325BE816B}"/>
              </a:ext>
            </a:extLst>
          </p:cNvPr>
          <p:cNvSpPr>
            <a:spLocks noGrp="1"/>
          </p:cNvSpPr>
          <p:nvPr>
            <p:ph type="body" sz="quarter" idx="18" hasCustomPrompt="1"/>
          </p:nvPr>
        </p:nvSpPr>
        <p:spPr>
          <a:xfrm>
            <a:off x="274320" y="1760902"/>
            <a:ext cx="8307410" cy="339636"/>
          </a:xfrm>
        </p:spPr>
        <p:txBody>
          <a:bodyPr anchor="ctr">
            <a:noAutofit/>
          </a:bodyPr>
          <a:lstStyle>
            <a:lvl1pPr>
              <a:defRPr sz="1400" i="1"/>
            </a:lvl1pPr>
          </a:lstStyle>
          <a:p>
            <a:pPr lvl="0"/>
            <a:r>
              <a:rPr lang="en-US"/>
              <a:t>[Data Visualization Subhead]</a:t>
            </a:r>
          </a:p>
        </p:txBody>
      </p:sp>
      <p:sp>
        <p:nvSpPr>
          <p:cNvPr id="15" name="Text Placeholder 5">
            <a:extLst>
              <a:ext uri="{FF2B5EF4-FFF2-40B4-BE49-F238E27FC236}">
                <a16:creationId xmlns:a16="http://schemas.microsoft.com/office/drawing/2014/main" id="{C15952D9-752E-4FDE-AA5F-7D058245B7F2}"/>
              </a:ext>
            </a:extLst>
          </p:cNvPr>
          <p:cNvSpPr>
            <a:spLocks noGrp="1"/>
          </p:cNvSpPr>
          <p:nvPr>
            <p:ph type="body" sz="quarter" idx="17" hasCustomPrompt="1"/>
          </p:nvPr>
        </p:nvSpPr>
        <p:spPr>
          <a:xfrm>
            <a:off x="8621711" y="4672015"/>
            <a:ext cx="3570287" cy="2185984"/>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21" name="Slide Number Placeholder 4">
            <a:extLst>
              <a:ext uri="{FF2B5EF4-FFF2-40B4-BE49-F238E27FC236}">
                <a16:creationId xmlns:a16="http://schemas.microsoft.com/office/drawing/2014/main" id="{AF19E02F-DC01-4778-9C1B-6BAF89157BCA}"/>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pic>
        <p:nvPicPr>
          <p:cNvPr id="14" name="Picture 13">
            <a:extLst>
              <a:ext uri="{FF2B5EF4-FFF2-40B4-BE49-F238E27FC236}">
                <a16:creationId xmlns:a16="http://schemas.microsoft.com/office/drawing/2014/main" id="{C4A8212D-706E-4077-A975-5694425D49E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invGray">
          <a:xfrm>
            <a:off x="272288" y="6522085"/>
            <a:ext cx="1045280" cy="223944"/>
          </a:xfrm>
          <a:prstGeom prst="rect">
            <a:avLst/>
          </a:prstGeom>
        </p:spPr>
      </p:pic>
    </p:spTree>
    <p:extLst>
      <p:ext uri="{BB962C8B-B14F-4D97-AF65-F5344CB8AC3E}">
        <p14:creationId xmlns:p14="http://schemas.microsoft.com/office/powerpoint/2010/main" val="893062267"/>
      </p:ext>
    </p:extLst>
  </p:cSld>
  <p:clrMapOvr>
    <a:masterClrMapping/>
  </p:clrMapOvr>
  <p:transition>
    <p:fade/>
  </p:transition>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2_Metric and data">
    <p:spTree>
      <p:nvGrpSpPr>
        <p:cNvPr id="1" name=""/>
        <p:cNvGrpSpPr/>
        <p:nvPr/>
      </p:nvGrpSpPr>
      <p:grpSpPr>
        <a:xfrm>
          <a:off x="0" y="0"/>
          <a:ext cx="0" cy="0"/>
          <a:chOff x="0" y="0"/>
          <a:chExt cx="0" cy="0"/>
        </a:xfrm>
      </p:grpSpPr>
      <p:sp>
        <p:nvSpPr>
          <p:cNvPr id="15" name="Text Placeholder 5">
            <a:extLst>
              <a:ext uri="{FF2B5EF4-FFF2-40B4-BE49-F238E27FC236}">
                <a16:creationId xmlns:a16="http://schemas.microsoft.com/office/drawing/2014/main" id="{3D00E05E-7C23-44D6-8F42-FC3A8E21233D}"/>
              </a:ext>
            </a:extLst>
          </p:cNvPr>
          <p:cNvSpPr>
            <a:spLocks noGrp="1"/>
          </p:cNvSpPr>
          <p:nvPr>
            <p:ph type="body" sz="quarter" idx="17" hasCustomPrompt="1"/>
          </p:nvPr>
        </p:nvSpPr>
        <p:spPr>
          <a:xfrm>
            <a:off x="8621711" y="4672015"/>
            <a:ext cx="3570287" cy="2185984"/>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23" name="Text Placeholder 15">
            <a:extLst>
              <a:ext uri="{FF2B5EF4-FFF2-40B4-BE49-F238E27FC236}">
                <a16:creationId xmlns:a16="http://schemas.microsoft.com/office/drawing/2014/main" id="{552BA889-34BB-43AE-A6F1-8F19EA48FE12}"/>
              </a:ext>
            </a:extLst>
          </p:cNvPr>
          <p:cNvSpPr>
            <a:spLocks noGrp="1"/>
          </p:cNvSpPr>
          <p:nvPr>
            <p:ph type="body" sz="quarter" idx="11" hasCustomPrompt="1"/>
          </p:nvPr>
        </p:nvSpPr>
        <p:spPr>
          <a:xfrm flipH="1">
            <a:off x="8621711" y="1377947"/>
            <a:ext cx="3570288" cy="564723"/>
          </a:xfrm>
          <a:prstGeom prst="rect">
            <a:avLst/>
          </a:prstGeom>
          <a:solidFill>
            <a:schemeClr val="accent5"/>
          </a:solidFill>
        </p:spPr>
        <p:txBody>
          <a:bodyPr lIns="18288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30" name="Text Placeholder 15">
            <a:extLst>
              <a:ext uri="{FF2B5EF4-FFF2-40B4-BE49-F238E27FC236}">
                <a16:creationId xmlns:a16="http://schemas.microsoft.com/office/drawing/2014/main" id="{3727FB60-4BFE-440A-B8D2-BC6625C4F790}"/>
              </a:ext>
            </a:extLst>
          </p:cNvPr>
          <p:cNvSpPr>
            <a:spLocks noGrp="1"/>
          </p:cNvSpPr>
          <p:nvPr>
            <p:ph type="body" sz="quarter" idx="12" hasCustomPrompt="1"/>
          </p:nvPr>
        </p:nvSpPr>
        <p:spPr>
          <a:xfrm flipH="1">
            <a:off x="8621711" y="4112632"/>
            <a:ext cx="3570288" cy="564723"/>
          </a:xfrm>
          <a:prstGeom prst="rect">
            <a:avLst/>
          </a:prstGeom>
          <a:solidFill>
            <a:schemeClr val="accent5"/>
          </a:solidFill>
        </p:spPr>
        <p:txBody>
          <a:bodyPr lIns="18288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17" name="Text Placeholder 15">
            <a:extLst>
              <a:ext uri="{FF2B5EF4-FFF2-40B4-BE49-F238E27FC236}">
                <a16:creationId xmlns:a16="http://schemas.microsoft.com/office/drawing/2014/main" id="{D907D385-5ADD-4E48-BF15-1B77E77E43CD}"/>
              </a:ext>
            </a:extLst>
          </p:cNvPr>
          <p:cNvSpPr>
            <a:spLocks noGrp="1"/>
          </p:cNvSpPr>
          <p:nvPr>
            <p:ph type="body" sz="quarter" idx="10" hasCustomPrompt="1"/>
          </p:nvPr>
        </p:nvSpPr>
        <p:spPr>
          <a:xfrm flipH="1">
            <a:off x="8754386" y="406613"/>
            <a:ext cx="3438030" cy="564723"/>
          </a:xfrm>
          <a:prstGeom prst="homePlate">
            <a:avLst>
              <a:gd name="adj" fmla="val 41071"/>
            </a:avLst>
          </a:prstGeom>
          <a:solidFill>
            <a:schemeClr val="accent1"/>
          </a:solidFill>
        </p:spPr>
        <p:txBody>
          <a:bodyPr lIns="365760" anchor="ctr" anchorCtr="0">
            <a:noAutofit/>
          </a:bodyPr>
          <a:lstStyle>
            <a:lvl1pPr algn="l">
              <a:defRPr>
                <a:solidFill>
                  <a:schemeClr val="bg1"/>
                </a:solidFill>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[Lorem Ipsum]</a:t>
            </a:r>
          </a:p>
        </p:txBody>
      </p:sp>
      <p:sp>
        <p:nvSpPr>
          <p:cNvPr id="3" name="Rectangle 2">
            <a:extLst>
              <a:ext uri="{FF2B5EF4-FFF2-40B4-BE49-F238E27FC236}">
                <a16:creationId xmlns:a16="http://schemas.microsoft.com/office/drawing/2014/main" id="{CD212D49-EC62-4BDA-826A-AAB96CADA1AB}"/>
              </a:ext>
            </a:extLst>
          </p:cNvPr>
          <p:cNvSpPr/>
          <p:nvPr userDrawn="1"/>
        </p:nvSpPr>
        <p:spPr bwMode="auto">
          <a:xfrm>
            <a:off x="0" y="1377946"/>
            <a:ext cx="8622132" cy="548005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78D7">
                  <a:lumMod val="20000"/>
                  <a:lumOff val="80000"/>
                </a:srgbClr>
              </a:solidFill>
              <a:effectLst/>
              <a:uLnTx/>
              <a:uFillTx/>
              <a:latin typeface="Segoe UI"/>
              <a:ea typeface="Segoe UI" pitchFamily="34" charset="0"/>
              <a:cs typeface="Segoe UI" pitchFamily="34" charset="0"/>
            </a:endParaRPr>
          </a:p>
        </p:txBody>
      </p:sp>
      <p:sp>
        <p:nvSpPr>
          <p:cNvPr id="10" name="Slide Number Placeholder 4">
            <a:extLst>
              <a:ext uri="{FF2B5EF4-FFF2-40B4-BE49-F238E27FC236}">
                <a16:creationId xmlns:a16="http://schemas.microsoft.com/office/drawing/2014/main" id="{5BF19515-B05F-495B-8D85-5D95AD9682FB}"/>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6" name="Text Placeholder 5">
            <a:extLst>
              <a:ext uri="{FF2B5EF4-FFF2-40B4-BE49-F238E27FC236}">
                <a16:creationId xmlns:a16="http://schemas.microsoft.com/office/drawing/2014/main" id="{E9DEFB76-2012-4B90-8284-F473BCCEB65E}"/>
              </a:ext>
            </a:extLst>
          </p:cNvPr>
          <p:cNvSpPr>
            <a:spLocks noGrp="1"/>
          </p:cNvSpPr>
          <p:nvPr>
            <p:ph type="body" sz="quarter" idx="16" hasCustomPrompt="1"/>
          </p:nvPr>
        </p:nvSpPr>
        <p:spPr>
          <a:xfrm>
            <a:off x="8621711" y="1942670"/>
            <a:ext cx="3570287" cy="2164622"/>
          </a:xfrm>
          <a:noFill/>
        </p:spPr>
        <p:txBody>
          <a:bodyPr lIns="91440" tIns="91440"/>
          <a:lstStyle>
            <a:lvl1pPr marL="285750" indent="-285750">
              <a:buFont typeface="Arial" panose="020B0604020202020204" pitchFamily="34" charset="0"/>
              <a:buChar char="•"/>
              <a:defRPr sz="1400"/>
            </a:lvl1pPr>
          </a:lstStyle>
          <a:p>
            <a:pPr lvl="0"/>
            <a:r>
              <a:rPr lang="en-US" sz="1400"/>
              <a:t>Lorem ipsum</a:t>
            </a:r>
          </a:p>
          <a:p>
            <a:pPr lvl="0"/>
            <a:r>
              <a:rPr lang="en-US" sz="1400"/>
              <a:t>Lorem ipsum</a:t>
            </a:r>
          </a:p>
          <a:p>
            <a:pPr lvl="0"/>
            <a:r>
              <a:rPr lang="en-US" sz="1400"/>
              <a:t>Lorem ipsum</a:t>
            </a:r>
            <a:endParaRPr lang="en-US"/>
          </a:p>
        </p:txBody>
      </p:sp>
      <p:sp>
        <p:nvSpPr>
          <p:cNvPr id="13" name="Title 1">
            <a:extLst>
              <a:ext uri="{FF2B5EF4-FFF2-40B4-BE49-F238E27FC236}">
                <a16:creationId xmlns:a16="http://schemas.microsoft.com/office/drawing/2014/main" id="{C2C5EEF1-24F7-4447-B188-774BB99C194C}"/>
              </a:ext>
            </a:extLst>
          </p:cNvPr>
          <p:cNvSpPr>
            <a:spLocks noGrp="1"/>
          </p:cNvSpPr>
          <p:nvPr>
            <p:ph type="title"/>
          </p:nvPr>
        </p:nvSpPr>
        <p:spPr>
          <a:xfrm>
            <a:off x="274320" y="155448"/>
            <a:ext cx="8347808" cy="492443"/>
          </a:xfrm>
        </p:spPr>
        <p:txBody>
          <a:bodyPr/>
          <a:lstStyle>
            <a:lvl1pPr marL="0" algn="l" defTabSz="896046" rtl="0" eaLnBrk="1" latinLnBrk="0" hangingPunct="1">
              <a:spcBef>
                <a:spcPct val="0"/>
              </a:spcBef>
              <a:buNone/>
              <a:defRPr lang="en-US" sz="32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
        <p:nvSpPr>
          <p:cNvPr id="14" name="Text Placeholder 3">
            <a:extLst>
              <a:ext uri="{FF2B5EF4-FFF2-40B4-BE49-F238E27FC236}">
                <a16:creationId xmlns:a16="http://schemas.microsoft.com/office/drawing/2014/main" id="{29CEE8CA-7E25-48C9-B69F-5D570F194FD1}"/>
              </a:ext>
            </a:extLst>
          </p:cNvPr>
          <p:cNvSpPr>
            <a:spLocks noGrp="1"/>
          </p:cNvSpPr>
          <p:nvPr>
            <p:ph type="body" sz="quarter" idx="15" hasCustomPrompt="1"/>
          </p:nvPr>
        </p:nvSpPr>
        <p:spPr>
          <a:xfrm>
            <a:off x="274320" y="1492928"/>
            <a:ext cx="8307410" cy="372477"/>
          </a:xfrm>
        </p:spPr>
        <p:txBody>
          <a:bodyPr anchor="ctr">
            <a:noAutofit/>
          </a:bodyPr>
          <a:lstStyle>
            <a:lvl1pPr>
              <a:defRPr sz="16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16" name="Text Placeholder 3">
            <a:extLst>
              <a:ext uri="{FF2B5EF4-FFF2-40B4-BE49-F238E27FC236}">
                <a16:creationId xmlns:a16="http://schemas.microsoft.com/office/drawing/2014/main" id="{9C1033A8-CFF5-4894-9446-53E7E96B1818}"/>
              </a:ext>
            </a:extLst>
          </p:cNvPr>
          <p:cNvSpPr>
            <a:spLocks noGrp="1"/>
          </p:cNvSpPr>
          <p:nvPr>
            <p:ph type="body" sz="quarter" idx="18" hasCustomPrompt="1"/>
          </p:nvPr>
        </p:nvSpPr>
        <p:spPr>
          <a:xfrm>
            <a:off x="274320" y="1760902"/>
            <a:ext cx="8307410" cy="339636"/>
          </a:xfrm>
        </p:spPr>
        <p:txBody>
          <a:bodyPr anchor="ctr">
            <a:noAutofit/>
          </a:bodyPr>
          <a:lstStyle>
            <a:lvl1pPr>
              <a:defRPr sz="1400" i="1"/>
            </a:lvl1pPr>
          </a:lstStyle>
          <a:p>
            <a:pPr lvl="0"/>
            <a:r>
              <a:rPr lang="en-US"/>
              <a:t>[Data Visualization Subhead]</a:t>
            </a:r>
          </a:p>
        </p:txBody>
      </p:sp>
      <p:pic>
        <p:nvPicPr>
          <p:cNvPr id="12" name="Picture 11">
            <a:extLst>
              <a:ext uri="{FF2B5EF4-FFF2-40B4-BE49-F238E27FC236}">
                <a16:creationId xmlns:a16="http://schemas.microsoft.com/office/drawing/2014/main" id="{9B3042D0-E389-472A-A77E-94242170EC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invGray">
          <a:xfrm>
            <a:off x="272288" y="6522085"/>
            <a:ext cx="1045280" cy="223944"/>
          </a:xfrm>
          <a:prstGeom prst="rect">
            <a:avLst/>
          </a:prstGeom>
        </p:spPr>
      </p:pic>
    </p:spTree>
    <p:extLst>
      <p:ext uri="{BB962C8B-B14F-4D97-AF65-F5344CB8AC3E}">
        <p14:creationId xmlns:p14="http://schemas.microsoft.com/office/powerpoint/2010/main" val="1428488710"/>
      </p:ext>
    </p:extLst>
  </p:cSld>
  <p:clrMapOvr>
    <a:masterClrMapping/>
  </p:clrMapOvr>
  <p:transition>
    <p:fade/>
  </p:transition>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Next steps version 1">
    <p:spTree>
      <p:nvGrpSpPr>
        <p:cNvPr id="1" name=""/>
        <p:cNvGrpSpPr/>
        <p:nvPr/>
      </p:nvGrpSpPr>
      <p:grpSpPr>
        <a:xfrm>
          <a:off x="0" y="0"/>
          <a:ext cx="0" cy="0"/>
          <a:chOff x="0" y="0"/>
          <a:chExt cx="0" cy="0"/>
        </a:xfrm>
      </p:grpSpPr>
      <p:sp>
        <p:nvSpPr>
          <p:cNvPr id="14" name="Text Placeholder 12">
            <a:extLst>
              <a:ext uri="{FF2B5EF4-FFF2-40B4-BE49-F238E27FC236}">
                <a16:creationId xmlns:a16="http://schemas.microsoft.com/office/drawing/2014/main" id="{D0D455C5-F626-4DFC-9226-4B70D448CEB3}"/>
              </a:ext>
            </a:extLst>
          </p:cNvPr>
          <p:cNvSpPr>
            <a:spLocks noGrp="1"/>
          </p:cNvSpPr>
          <p:nvPr>
            <p:ph type="body" sz="quarter" idx="11"/>
          </p:nvPr>
        </p:nvSpPr>
        <p:spPr>
          <a:xfrm>
            <a:off x="287436" y="3811854"/>
            <a:ext cx="11630244" cy="2771825"/>
          </a:xfrm>
          <a:solidFill>
            <a:schemeClr val="bg1">
              <a:lumMod val="95000"/>
            </a:schemeClr>
          </a:solidFill>
        </p:spPr>
        <p:txBody>
          <a:bodyPr lIns="182880" tIns="182880" rIns="182880" bIns="182880">
            <a:noAutofit/>
          </a:bodyPr>
          <a:lstStyle>
            <a:lvl1pPr>
              <a:defRPr sz="2000" b="1"/>
            </a:lvl1pPr>
          </a:lstStyle>
          <a:p>
            <a:pPr lvl="0"/>
            <a:r>
              <a:rPr lang="en-US"/>
              <a:t>Click to edit Master text styles</a:t>
            </a:r>
          </a:p>
        </p:txBody>
      </p:sp>
      <p:sp>
        <p:nvSpPr>
          <p:cNvPr id="6" name="Title 1">
            <a:extLst>
              <a:ext uri="{FF2B5EF4-FFF2-40B4-BE49-F238E27FC236}">
                <a16:creationId xmlns:a16="http://schemas.microsoft.com/office/drawing/2014/main" id="{263EC808-A325-4C33-8CE0-FA0AA187A354}"/>
              </a:ext>
            </a:extLst>
          </p:cNvPr>
          <p:cNvSpPr>
            <a:spLocks noGrp="1"/>
          </p:cNvSpPr>
          <p:nvPr>
            <p:ph type="title"/>
          </p:nvPr>
        </p:nvSpPr>
        <p:spPr>
          <a:xfrm>
            <a:off x="274320" y="155448"/>
            <a:ext cx="11655840" cy="553998"/>
          </a:xfrm>
        </p:spPr>
        <p:txBody>
          <a:bodyPr/>
          <a:lstStyle>
            <a:lvl1pPr marL="0" algn="l" defTabSz="896046" rtl="0" eaLnBrk="1" latinLnBrk="0" hangingPunct="1">
              <a:spcBef>
                <a:spcPct val="0"/>
              </a:spcBef>
              <a:buNone/>
              <a:defRPr lang="en-US" sz="36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032651531"/>
      </p:ext>
    </p:extLst>
  </p:cSld>
  <p:clrMapOvr>
    <a:masterClrMapping/>
  </p:clrMapOvr>
  <p:transition>
    <p:fade/>
  </p:transition>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Next steps version 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ABF465-EFF4-4D35-8DEE-773BD3854DE8}"/>
              </a:ext>
            </a:extLst>
          </p:cNvPr>
          <p:cNvSpPr/>
          <p:nvPr userDrawn="1"/>
        </p:nvSpPr>
        <p:spPr bwMode="auto">
          <a:xfrm>
            <a:off x="3438435" y="2074606"/>
            <a:ext cx="8753566" cy="4783394"/>
          </a:xfrm>
          <a:prstGeom prst="rect">
            <a:avLst/>
          </a:prstGeom>
          <a:solidFill>
            <a:schemeClr val="bg1">
              <a:lumMod val="95000"/>
            </a:schemeClr>
          </a:solidFill>
          <a:ln w="1270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47FACD0D-1E43-45DF-A860-AC946A68652C}"/>
              </a:ext>
            </a:extLst>
          </p:cNvPr>
          <p:cNvSpPr/>
          <p:nvPr userDrawn="1"/>
        </p:nvSpPr>
        <p:spPr bwMode="auto">
          <a:xfrm>
            <a:off x="0" y="2074606"/>
            <a:ext cx="3439881" cy="4783394"/>
          </a:xfrm>
          <a:prstGeom prst="rect">
            <a:avLst/>
          </a:prstGeom>
          <a:solidFill>
            <a:schemeClr val="bg1"/>
          </a:solidFill>
          <a:ln w="12700">
            <a:solidFill>
              <a:schemeClr val="bg2">
                <a:lumMod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B9289433-1AB4-4964-B900-99FD635576CD}"/>
              </a:ext>
            </a:extLst>
          </p:cNvPr>
          <p:cNvSpPr>
            <a:spLocks noGrp="1"/>
          </p:cNvSpPr>
          <p:nvPr>
            <p:ph type="body" sz="quarter" idx="11" hasCustomPrompt="1"/>
          </p:nvPr>
        </p:nvSpPr>
        <p:spPr>
          <a:xfrm>
            <a:off x="182880" y="3002642"/>
            <a:ext cx="2981234" cy="3855358"/>
          </a:xfrm>
        </p:spPr>
        <p:txBody>
          <a:bodyPr lIns="457200" tIns="0" rIns="0" bIns="182880" anchor="t" anchorCtr="0">
            <a:noAutofit/>
          </a:bodyPr>
          <a:lstStyle>
            <a:lvl1pPr marL="0" marR="0" indent="0" algn="l" defTabSz="932742" rtl="0" eaLnBrk="1" fontAlgn="auto" latinLnBrk="0" hangingPunct="1">
              <a:lnSpc>
                <a:spcPct val="100000"/>
              </a:lnSpc>
              <a:spcBef>
                <a:spcPts val="0"/>
              </a:spcBef>
              <a:spcAft>
                <a:spcPts val="2400"/>
              </a:spcAft>
              <a:buClrTx/>
              <a:buSzPct val="90000"/>
              <a:buFont typeface="Wingdings" panose="05000000000000000000" pitchFamily="2" charset="2"/>
              <a:buNone/>
              <a:tabLst/>
              <a:defRPr/>
            </a:lvl1pPr>
          </a:lstStyle>
          <a:p>
            <a:pPr lvl="0"/>
            <a:r>
              <a:rPr lang="en-US"/>
              <a:t>[Lorem Ipsum]</a:t>
            </a:r>
          </a:p>
          <a:p>
            <a:pPr lvl="0"/>
            <a:endParaRPr lang="en-US"/>
          </a:p>
        </p:txBody>
      </p:sp>
      <p:sp>
        <p:nvSpPr>
          <p:cNvPr id="8" name="Text Placeholder 8">
            <a:extLst>
              <a:ext uri="{FF2B5EF4-FFF2-40B4-BE49-F238E27FC236}">
                <a16:creationId xmlns:a16="http://schemas.microsoft.com/office/drawing/2014/main" id="{93D7E8DC-B007-424C-BDF8-46DB80ADFE7F}"/>
              </a:ext>
            </a:extLst>
          </p:cNvPr>
          <p:cNvSpPr>
            <a:spLocks noGrp="1"/>
          </p:cNvSpPr>
          <p:nvPr>
            <p:ph type="body" sz="quarter" idx="12" hasCustomPrompt="1"/>
          </p:nvPr>
        </p:nvSpPr>
        <p:spPr>
          <a:xfrm>
            <a:off x="274319" y="2230998"/>
            <a:ext cx="2889794" cy="246221"/>
          </a:xfrm>
        </p:spPr>
        <p:txBody>
          <a:bodyPr/>
          <a:lstStyle>
            <a:lvl1pPr>
              <a:defRPr>
                <a:solidFill>
                  <a:schemeClr val="accent1"/>
                </a:solidFill>
                <a:latin typeface="+mj-lt"/>
              </a:defRPr>
            </a:lvl1pPr>
            <a:lvl2pPr>
              <a:defRPr>
                <a:solidFill>
                  <a:schemeClr val="accent1"/>
                </a:solidFill>
                <a:latin typeface="+mj-lt"/>
              </a:defRPr>
            </a:lvl2pPr>
            <a:lvl3pPr>
              <a:defRPr>
                <a:solidFill>
                  <a:schemeClr val="accent1"/>
                </a:solidFill>
                <a:latin typeface="+mj-lt"/>
              </a:defRPr>
            </a:lvl3pPr>
            <a:lvl4pPr>
              <a:defRPr>
                <a:solidFill>
                  <a:schemeClr val="accent1"/>
                </a:solidFill>
                <a:latin typeface="+mj-lt"/>
              </a:defRPr>
            </a:lvl4pPr>
            <a:lvl5pPr>
              <a:defRPr>
                <a:solidFill>
                  <a:schemeClr val="accent1"/>
                </a:solidFill>
                <a:latin typeface="+mj-lt"/>
              </a:defRPr>
            </a:lvl5pPr>
          </a:lstStyle>
          <a:p>
            <a:pPr lvl="0"/>
            <a:r>
              <a:rPr lang="en-US"/>
              <a:t>[Lorem Ipsum]</a:t>
            </a:r>
          </a:p>
        </p:txBody>
      </p:sp>
      <p:sp>
        <p:nvSpPr>
          <p:cNvPr id="10" name="Slide Number Placeholder 4">
            <a:extLst>
              <a:ext uri="{FF2B5EF4-FFF2-40B4-BE49-F238E27FC236}">
                <a16:creationId xmlns:a16="http://schemas.microsoft.com/office/drawing/2014/main" id="{BE8B8443-A87F-42B6-A4AC-6DD154713D1B}"/>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9" name="Text Placeholder 8">
            <a:extLst>
              <a:ext uri="{FF2B5EF4-FFF2-40B4-BE49-F238E27FC236}">
                <a16:creationId xmlns:a16="http://schemas.microsoft.com/office/drawing/2014/main" id="{6321FDAF-B4B7-49C6-A4D9-4EBA0781666B}"/>
              </a:ext>
            </a:extLst>
          </p:cNvPr>
          <p:cNvSpPr>
            <a:spLocks noGrp="1"/>
          </p:cNvSpPr>
          <p:nvPr>
            <p:ph type="body" sz="quarter" idx="13" hasCustomPrompt="1"/>
          </p:nvPr>
        </p:nvSpPr>
        <p:spPr>
          <a:xfrm>
            <a:off x="3589019" y="2229804"/>
            <a:ext cx="2889794" cy="246221"/>
          </a:xfrm>
        </p:spPr>
        <p:txBody>
          <a:bodyPr/>
          <a:lstStyle>
            <a:lvl1pPr>
              <a:defRPr>
                <a:solidFill>
                  <a:schemeClr val="accent1"/>
                </a:solidFill>
                <a:latin typeface="+mj-lt"/>
              </a:defRPr>
            </a:lvl1pPr>
            <a:lvl2pPr>
              <a:defRPr>
                <a:solidFill>
                  <a:schemeClr val="accent1"/>
                </a:solidFill>
                <a:latin typeface="+mj-lt"/>
              </a:defRPr>
            </a:lvl2pPr>
            <a:lvl3pPr>
              <a:defRPr>
                <a:solidFill>
                  <a:schemeClr val="accent1"/>
                </a:solidFill>
                <a:latin typeface="+mj-lt"/>
              </a:defRPr>
            </a:lvl3pPr>
            <a:lvl4pPr>
              <a:defRPr>
                <a:solidFill>
                  <a:schemeClr val="accent1"/>
                </a:solidFill>
                <a:latin typeface="+mj-lt"/>
              </a:defRPr>
            </a:lvl4pPr>
            <a:lvl5pPr>
              <a:defRPr>
                <a:solidFill>
                  <a:schemeClr val="accent1"/>
                </a:solidFill>
                <a:latin typeface="+mj-lt"/>
              </a:defRPr>
            </a:lvl5pPr>
          </a:lstStyle>
          <a:p>
            <a:pPr lvl="0"/>
            <a:r>
              <a:rPr lang="en-US"/>
              <a:t>[Lorem Ipsum]</a:t>
            </a:r>
          </a:p>
        </p:txBody>
      </p:sp>
      <p:sp>
        <p:nvSpPr>
          <p:cNvPr id="14" name="Title 1">
            <a:extLst>
              <a:ext uri="{FF2B5EF4-FFF2-40B4-BE49-F238E27FC236}">
                <a16:creationId xmlns:a16="http://schemas.microsoft.com/office/drawing/2014/main" id="{07AEF010-42DF-4741-B003-E45125C97ADF}"/>
              </a:ext>
            </a:extLst>
          </p:cNvPr>
          <p:cNvSpPr>
            <a:spLocks noGrp="1"/>
          </p:cNvSpPr>
          <p:nvPr>
            <p:ph type="title"/>
          </p:nvPr>
        </p:nvSpPr>
        <p:spPr>
          <a:xfrm>
            <a:off x="274320" y="155448"/>
            <a:ext cx="11655840" cy="553998"/>
          </a:xfrm>
        </p:spPr>
        <p:txBody>
          <a:bodyPr/>
          <a:lstStyle>
            <a:lvl1pPr marL="0" algn="l" defTabSz="896046" rtl="0" eaLnBrk="1" latinLnBrk="0" hangingPunct="1">
              <a:spcBef>
                <a:spcPct val="0"/>
              </a:spcBef>
              <a:buNone/>
              <a:defRPr lang="en-US" sz="36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315338361"/>
      </p:ext>
    </p:extLst>
  </p:cSld>
  <p:clrMapOvr>
    <a:masterClrMapping/>
  </p:clrMapOvr>
  <p:transition>
    <p:fade/>
  </p:transition>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1_Executive summary static dark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A7872EB-444E-4AED-8C72-57D2601A91F2}"/>
              </a:ext>
            </a:extLst>
          </p:cNvPr>
          <p:cNvSpPr/>
          <p:nvPr userDrawn="1"/>
        </p:nvSpPr>
        <p:spPr bwMode="auto">
          <a:xfrm>
            <a:off x="0" y="1065576"/>
            <a:ext cx="12192000" cy="579242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8" name="Slide Number Placeholder 4">
            <a:extLst>
              <a:ext uri="{FF2B5EF4-FFF2-40B4-BE49-F238E27FC236}">
                <a16:creationId xmlns:a16="http://schemas.microsoft.com/office/drawing/2014/main" id="{1BFFDC85-BBCB-4FDB-9A74-8B288DB2C298}"/>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4" name="Text Placeholder 3">
            <a:extLst>
              <a:ext uri="{FF2B5EF4-FFF2-40B4-BE49-F238E27FC236}">
                <a16:creationId xmlns:a16="http://schemas.microsoft.com/office/drawing/2014/main" id="{F1917C3B-F98E-4977-99BB-223FF94C7277}"/>
              </a:ext>
            </a:extLst>
          </p:cNvPr>
          <p:cNvSpPr>
            <a:spLocks noGrp="1"/>
          </p:cNvSpPr>
          <p:nvPr>
            <p:ph type="body" sz="quarter" idx="10" hasCustomPrompt="1"/>
          </p:nvPr>
        </p:nvSpPr>
        <p:spPr>
          <a:xfrm>
            <a:off x="273050" y="1337861"/>
            <a:ext cx="1463675" cy="1260976"/>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[Business objective – Click to add title]</a:t>
            </a:r>
          </a:p>
        </p:txBody>
      </p:sp>
      <p:sp>
        <p:nvSpPr>
          <p:cNvPr id="15" name="Text Placeholder 3">
            <a:extLst>
              <a:ext uri="{FF2B5EF4-FFF2-40B4-BE49-F238E27FC236}">
                <a16:creationId xmlns:a16="http://schemas.microsoft.com/office/drawing/2014/main" id="{89CABB42-094C-4451-9223-F87073B454E1}"/>
              </a:ext>
            </a:extLst>
          </p:cNvPr>
          <p:cNvSpPr>
            <a:spLocks noGrp="1"/>
          </p:cNvSpPr>
          <p:nvPr>
            <p:ph type="body" sz="quarter" idx="11" hasCustomPrompt="1"/>
          </p:nvPr>
        </p:nvSpPr>
        <p:spPr>
          <a:xfrm>
            <a:off x="1735955" y="1337861"/>
            <a:ext cx="10169719" cy="125485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17" name="Text Placeholder 3">
            <a:extLst>
              <a:ext uri="{FF2B5EF4-FFF2-40B4-BE49-F238E27FC236}">
                <a16:creationId xmlns:a16="http://schemas.microsoft.com/office/drawing/2014/main" id="{DD3B2C17-DAE1-4D36-9A4F-17735D304115}"/>
              </a:ext>
            </a:extLst>
          </p:cNvPr>
          <p:cNvSpPr>
            <a:spLocks noGrp="1"/>
          </p:cNvSpPr>
          <p:nvPr>
            <p:ph type="body" sz="quarter" idx="13" hasCustomPrompt="1"/>
          </p:nvPr>
        </p:nvSpPr>
        <p:spPr>
          <a:xfrm>
            <a:off x="1735955" y="3796742"/>
            <a:ext cx="10169719" cy="172416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19" name="Text Placeholder 3">
            <a:extLst>
              <a:ext uri="{FF2B5EF4-FFF2-40B4-BE49-F238E27FC236}">
                <a16:creationId xmlns:a16="http://schemas.microsoft.com/office/drawing/2014/main" id="{CF4CFFB9-926E-46C8-9D26-FA392C5026AE}"/>
              </a:ext>
            </a:extLst>
          </p:cNvPr>
          <p:cNvSpPr>
            <a:spLocks noGrp="1"/>
          </p:cNvSpPr>
          <p:nvPr>
            <p:ph type="body" sz="quarter" idx="14" hasCustomPrompt="1"/>
          </p:nvPr>
        </p:nvSpPr>
        <p:spPr>
          <a:xfrm>
            <a:off x="272665" y="2678390"/>
            <a:ext cx="1463675" cy="1038799"/>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[Engagement timeline – Click to add title]</a:t>
            </a:r>
          </a:p>
        </p:txBody>
      </p:sp>
      <p:sp>
        <p:nvSpPr>
          <p:cNvPr id="20" name="Text Placeholder 3">
            <a:extLst>
              <a:ext uri="{FF2B5EF4-FFF2-40B4-BE49-F238E27FC236}">
                <a16:creationId xmlns:a16="http://schemas.microsoft.com/office/drawing/2014/main" id="{342E87A8-6B91-4450-9B86-8DF78D953CE7}"/>
              </a:ext>
            </a:extLst>
          </p:cNvPr>
          <p:cNvSpPr>
            <a:spLocks noGrp="1"/>
          </p:cNvSpPr>
          <p:nvPr>
            <p:ph type="body" sz="quarter" idx="15" hasCustomPrompt="1"/>
          </p:nvPr>
        </p:nvSpPr>
        <p:spPr>
          <a:xfrm>
            <a:off x="1735955" y="2672265"/>
            <a:ext cx="10169719" cy="1038799"/>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1" name="Text Placeholder 3">
            <a:extLst>
              <a:ext uri="{FF2B5EF4-FFF2-40B4-BE49-F238E27FC236}">
                <a16:creationId xmlns:a16="http://schemas.microsoft.com/office/drawing/2014/main" id="{CE9A4C76-24D1-46A7-9E3A-AC8733A127FD}"/>
              </a:ext>
            </a:extLst>
          </p:cNvPr>
          <p:cNvSpPr>
            <a:spLocks noGrp="1"/>
          </p:cNvSpPr>
          <p:nvPr>
            <p:ph type="body" sz="quarter" idx="16" hasCustomPrompt="1"/>
          </p:nvPr>
        </p:nvSpPr>
        <p:spPr>
          <a:xfrm>
            <a:off x="271895" y="5600456"/>
            <a:ext cx="1463675" cy="1062038"/>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[Next steps – Click to add title]</a:t>
            </a:r>
          </a:p>
        </p:txBody>
      </p:sp>
      <p:sp>
        <p:nvSpPr>
          <p:cNvPr id="22" name="Text Placeholder 3">
            <a:extLst>
              <a:ext uri="{FF2B5EF4-FFF2-40B4-BE49-F238E27FC236}">
                <a16:creationId xmlns:a16="http://schemas.microsoft.com/office/drawing/2014/main" id="{2D070741-324E-4BB9-8227-2FC127A20A52}"/>
              </a:ext>
            </a:extLst>
          </p:cNvPr>
          <p:cNvSpPr>
            <a:spLocks noGrp="1"/>
          </p:cNvSpPr>
          <p:nvPr>
            <p:ph type="body" sz="quarter" idx="17" hasCustomPrompt="1"/>
          </p:nvPr>
        </p:nvSpPr>
        <p:spPr>
          <a:xfrm>
            <a:off x="1735955" y="5600456"/>
            <a:ext cx="10169719" cy="1062038"/>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4" name="Text Placeholder 3">
            <a:extLst>
              <a:ext uri="{FF2B5EF4-FFF2-40B4-BE49-F238E27FC236}">
                <a16:creationId xmlns:a16="http://schemas.microsoft.com/office/drawing/2014/main" id="{8129E654-0951-46C7-82D8-4900B67E6731}"/>
              </a:ext>
            </a:extLst>
          </p:cNvPr>
          <p:cNvSpPr>
            <a:spLocks noGrp="1"/>
          </p:cNvSpPr>
          <p:nvPr>
            <p:ph type="body" sz="quarter" idx="19" hasCustomPrompt="1"/>
          </p:nvPr>
        </p:nvSpPr>
        <p:spPr>
          <a:xfrm>
            <a:off x="271895" y="3796848"/>
            <a:ext cx="1463675" cy="1723291"/>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[Findings we’ll discuss – Click to add title]</a:t>
            </a:r>
          </a:p>
        </p:txBody>
      </p:sp>
      <p:sp>
        <p:nvSpPr>
          <p:cNvPr id="26" name="Title 6">
            <a:extLst>
              <a:ext uri="{FF2B5EF4-FFF2-40B4-BE49-F238E27FC236}">
                <a16:creationId xmlns:a16="http://schemas.microsoft.com/office/drawing/2014/main" id="{4C51CA77-CF63-4517-80EF-D8578F9954B0}"/>
              </a:ext>
            </a:extLst>
          </p:cNvPr>
          <p:cNvSpPr>
            <a:spLocks noGrp="1"/>
          </p:cNvSpPr>
          <p:nvPr>
            <p:ph type="title" hasCustomPrompt="1"/>
          </p:nvPr>
        </p:nvSpPr>
        <p:spPr>
          <a:xfrm>
            <a:off x="273303" y="155448"/>
            <a:ext cx="11645393" cy="553998"/>
          </a:xfrm>
        </p:spPr>
        <p:txBody>
          <a:bodyPr/>
          <a:lstStyle>
            <a:lvl1pPr>
              <a:defRPr sz="3600"/>
            </a:lvl1pPr>
          </a:lstStyle>
          <a:p>
            <a:r>
              <a:rPr lang="en-US"/>
              <a:t>Executive Summary – Click to add title</a:t>
            </a:r>
          </a:p>
        </p:txBody>
      </p:sp>
    </p:spTree>
    <p:extLst>
      <p:ext uri="{BB962C8B-B14F-4D97-AF65-F5344CB8AC3E}">
        <p14:creationId xmlns:p14="http://schemas.microsoft.com/office/powerpoint/2010/main" val="3794175794"/>
      </p:ext>
    </p:extLst>
  </p:cSld>
  <p:clrMapOvr>
    <a:masterClrMapping/>
  </p:clrMapOvr>
  <p:transition>
    <p:fade/>
  </p:transition>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2_Executive summary static dark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A7872EB-444E-4AED-8C72-57D2601A91F2}"/>
              </a:ext>
            </a:extLst>
          </p:cNvPr>
          <p:cNvSpPr/>
          <p:nvPr userDrawn="1"/>
        </p:nvSpPr>
        <p:spPr bwMode="auto">
          <a:xfrm>
            <a:off x="0" y="1065576"/>
            <a:ext cx="12192000" cy="579242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8" name="Slide Number Placeholder 4">
            <a:extLst>
              <a:ext uri="{FF2B5EF4-FFF2-40B4-BE49-F238E27FC236}">
                <a16:creationId xmlns:a16="http://schemas.microsoft.com/office/drawing/2014/main" id="{1BFFDC85-BBCB-4FDB-9A74-8B288DB2C298}"/>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4" name="Text Placeholder 3">
            <a:extLst>
              <a:ext uri="{FF2B5EF4-FFF2-40B4-BE49-F238E27FC236}">
                <a16:creationId xmlns:a16="http://schemas.microsoft.com/office/drawing/2014/main" id="{F1917C3B-F98E-4977-99BB-223FF94C7277}"/>
              </a:ext>
            </a:extLst>
          </p:cNvPr>
          <p:cNvSpPr>
            <a:spLocks noGrp="1"/>
          </p:cNvSpPr>
          <p:nvPr>
            <p:ph type="body" sz="quarter" idx="10" hasCustomPrompt="1"/>
          </p:nvPr>
        </p:nvSpPr>
        <p:spPr>
          <a:xfrm>
            <a:off x="273050" y="1337861"/>
            <a:ext cx="1463675" cy="1260976"/>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[Business objective – Click to add title]</a:t>
            </a:r>
          </a:p>
        </p:txBody>
      </p:sp>
      <p:sp>
        <p:nvSpPr>
          <p:cNvPr id="15" name="Text Placeholder 3">
            <a:extLst>
              <a:ext uri="{FF2B5EF4-FFF2-40B4-BE49-F238E27FC236}">
                <a16:creationId xmlns:a16="http://schemas.microsoft.com/office/drawing/2014/main" id="{89CABB42-094C-4451-9223-F87073B454E1}"/>
              </a:ext>
            </a:extLst>
          </p:cNvPr>
          <p:cNvSpPr>
            <a:spLocks noGrp="1"/>
          </p:cNvSpPr>
          <p:nvPr>
            <p:ph type="body" sz="quarter" idx="11" hasCustomPrompt="1"/>
          </p:nvPr>
        </p:nvSpPr>
        <p:spPr>
          <a:xfrm>
            <a:off x="1735955" y="1337861"/>
            <a:ext cx="8154624" cy="125485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19" name="Text Placeholder 3">
            <a:extLst>
              <a:ext uri="{FF2B5EF4-FFF2-40B4-BE49-F238E27FC236}">
                <a16:creationId xmlns:a16="http://schemas.microsoft.com/office/drawing/2014/main" id="{CF4CFFB9-926E-46C8-9D26-FA392C5026AE}"/>
              </a:ext>
            </a:extLst>
          </p:cNvPr>
          <p:cNvSpPr>
            <a:spLocks noGrp="1"/>
          </p:cNvSpPr>
          <p:nvPr>
            <p:ph type="body" sz="quarter" idx="14" hasCustomPrompt="1"/>
          </p:nvPr>
        </p:nvSpPr>
        <p:spPr>
          <a:xfrm>
            <a:off x="272665" y="2678390"/>
            <a:ext cx="1463675" cy="1254851"/>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[Engagement timeline – Click to add title]</a:t>
            </a:r>
          </a:p>
        </p:txBody>
      </p:sp>
      <p:sp>
        <p:nvSpPr>
          <p:cNvPr id="20" name="Text Placeholder 3">
            <a:extLst>
              <a:ext uri="{FF2B5EF4-FFF2-40B4-BE49-F238E27FC236}">
                <a16:creationId xmlns:a16="http://schemas.microsoft.com/office/drawing/2014/main" id="{342E87A8-6B91-4450-9B86-8DF78D953CE7}"/>
              </a:ext>
            </a:extLst>
          </p:cNvPr>
          <p:cNvSpPr>
            <a:spLocks noGrp="1"/>
          </p:cNvSpPr>
          <p:nvPr>
            <p:ph type="body" sz="quarter" idx="15" hasCustomPrompt="1"/>
          </p:nvPr>
        </p:nvSpPr>
        <p:spPr>
          <a:xfrm>
            <a:off x="1747054" y="2672265"/>
            <a:ext cx="8154624" cy="125485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1" name="Text Placeholder 3">
            <a:extLst>
              <a:ext uri="{FF2B5EF4-FFF2-40B4-BE49-F238E27FC236}">
                <a16:creationId xmlns:a16="http://schemas.microsoft.com/office/drawing/2014/main" id="{CE9A4C76-24D1-46A7-9E3A-AC8733A127FD}"/>
              </a:ext>
            </a:extLst>
          </p:cNvPr>
          <p:cNvSpPr>
            <a:spLocks noGrp="1"/>
          </p:cNvSpPr>
          <p:nvPr>
            <p:ph type="body" sz="quarter" idx="16" hasCustomPrompt="1"/>
          </p:nvPr>
        </p:nvSpPr>
        <p:spPr>
          <a:xfrm>
            <a:off x="271895" y="5600456"/>
            <a:ext cx="1463675" cy="1062038"/>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[Next steps – Click to add title]</a:t>
            </a:r>
          </a:p>
        </p:txBody>
      </p:sp>
      <p:sp>
        <p:nvSpPr>
          <p:cNvPr id="22" name="Text Placeholder 3">
            <a:extLst>
              <a:ext uri="{FF2B5EF4-FFF2-40B4-BE49-F238E27FC236}">
                <a16:creationId xmlns:a16="http://schemas.microsoft.com/office/drawing/2014/main" id="{2D070741-324E-4BB9-8227-2FC127A20A52}"/>
              </a:ext>
            </a:extLst>
          </p:cNvPr>
          <p:cNvSpPr>
            <a:spLocks noGrp="1"/>
          </p:cNvSpPr>
          <p:nvPr>
            <p:ph type="body" sz="quarter" idx="17" hasCustomPrompt="1"/>
          </p:nvPr>
        </p:nvSpPr>
        <p:spPr>
          <a:xfrm>
            <a:off x="1735955" y="5600456"/>
            <a:ext cx="8154624" cy="1062038"/>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4" name="Text Placeholder 3">
            <a:extLst>
              <a:ext uri="{FF2B5EF4-FFF2-40B4-BE49-F238E27FC236}">
                <a16:creationId xmlns:a16="http://schemas.microsoft.com/office/drawing/2014/main" id="{8129E654-0951-46C7-82D8-4900B67E6731}"/>
              </a:ext>
            </a:extLst>
          </p:cNvPr>
          <p:cNvSpPr>
            <a:spLocks noGrp="1"/>
          </p:cNvSpPr>
          <p:nvPr>
            <p:ph type="body" sz="quarter" idx="19" hasCustomPrompt="1"/>
          </p:nvPr>
        </p:nvSpPr>
        <p:spPr>
          <a:xfrm>
            <a:off x="271895" y="4006669"/>
            <a:ext cx="1463675" cy="1513470"/>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[Findings we’ll discuss – Click to add title]</a:t>
            </a:r>
          </a:p>
        </p:txBody>
      </p:sp>
      <p:sp>
        <p:nvSpPr>
          <p:cNvPr id="26" name="Title 6">
            <a:extLst>
              <a:ext uri="{FF2B5EF4-FFF2-40B4-BE49-F238E27FC236}">
                <a16:creationId xmlns:a16="http://schemas.microsoft.com/office/drawing/2014/main" id="{4C51CA77-CF63-4517-80EF-D8578F9954B0}"/>
              </a:ext>
            </a:extLst>
          </p:cNvPr>
          <p:cNvSpPr>
            <a:spLocks noGrp="1"/>
          </p:cNvSpPr>
          <p:nvPr>
            <p:ph type="title" hasCustomPrompt="1"/>
          </p:nvPr>
        </p:nvSpPr>
        <p:spPr>
          <a:xfrm>
            <a:off x="273303" y="155448"/>
            <a:ext cx="11645393" cy="553998"/>
          </a:xfrm>
        </p:spPr>
        <p:txBody>
          <a:bodyPr/>
          <a:lstStyle>
            <a:lvl1pPr>
              <a:defRPr sz="3600"/>
            </a:lvl1pPr>
          </a:lstStyle>
          <a:p>
            <a:r>
              <a:rPr lang="en-US"/>
              <a:t>Executive Summary – Click to add title</a:t>
            </a:r>
          </a:p>
        </p:txBody>
      </p:sp>
      <p:sp>
        <p:nvSpPr>
          <p:cNvPr id="16" name="Text Placeholder 3">
            <a:extLst>
              <a:ext uri="{FF2B5EF4-FFF2-40B4-BE49-F238E27FC236}">
                <a16:creationId xmlns:a16="http://schemas.microsoft.com/office/drawing/2014/main" id="{5132CC84-85D2-406A-B1A8-09C6234320E2}"/>
              </a:ext>
            </a:extLst>
          </p:cNvPr>
          <p:cNvSpPr>
            <a:spLocks noGrp="1"/>
          </p:cNvSpPr>
          <p:nvPr>
            <p:ph type="body" sz="quarter" idx="20" hasCustomPrompt="1"/>
          </p:nvPr>
        </p:nvSpPr>
        <p:spPr>
          <a:xfrm>
            <a:off x="10053366" y="1337861"/>
            <a:ext cx="1865330" cy="875950"/>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[Engagement timeline – Click to add title]</a:t>
            </a:r>
          </a:p>
        </p:txBody>
      </p:sp>
      <p:sp>
        <p:nvSpPr>
          <p:cNvPr id="23" name="Text Placeholder 3">
            <a:extLst>
              <a:ext uri="{FF2B5EF4-FFF2-40B4-BE49-F238E27FC236}">
                <a16:creationId xmlns:a16="http://schemas.microsoft.com/office/drawing/2014/main" id="{5FA74BE3-0621-45DC-91BE-4188DC065D55}"/>
              </a:ext>
            </a:extLst>
          </p:cNvPr>
          <p:cNvSpPr>
            <a:spLocks noGrp="1"/>
          </p:cNvSpPr>
          <p:nvPr>
            <p:ph type="body" sz="quarter" idx="21" hasCustomPrompt="1"/>
          </p:nvPr>
        </p:nvSpPr>
        <p:spPr>
          <a:xfrm>
            <a:off x="10053366" y="2128249"/>
            <a:ext cx="1865330" cy="4534245"/>
          </a:xfrm>
          <a:solidFill>
            <a:schemeClr val="bg2"/>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Click to add text</a:t>
            </a:r>
          </a:p>
        </p:txBody>
      </p:sp>
      <p:sp>
        <p:nvSpPr>
          <p:cNvPr id="25" name="Text Placeholder 29">
            <a:extLst>
              <a:ext uri="{FF2B5EF4-FFF2-40B4-BE49-F238E27FC236}">
                <a16:creationId xmlns:a16="http://schemas.microsoft.com/office/drawing/2014/main" id="{427FF73E-4DD9-4A43-A829-3D9D19F8209D}"/>
              </a:ext>
            </a:extLst>
          </p:cNvPr>
          <p:cNvSpPr txBox="1">
            <a:spLocks/>
          </p:cNvSpPr>
          <p:nvPr userDrawn="1"/>
        </p:nvSpPr>
        <p:spPr>
          <a:xfrm>
            <a:off x="1752212" y="4315941"/>
            <a:ext cx="4069080" cy="1216152"/>
          </a:xfrm>
          <a:prstGeom prst="rect">
            <a:avLst/>
          </a:prstGeom>
          <a:solidFill>
            <a:schemeClr val="tx1">
              <a:lumMod val="10000"/>
              <a:lumOff val="90000"/>
            </a:schemeClr>
          </a:solidFill>
        </p:spPr>
        <p:txBody>
          <a:bodyPr lIns="146304" tIns="91440" rIns="146304" bIns="146304">
            <a:noAutofit/>
          </a:bodyPr>
          <a:lstStyle>
            <a:lvl1pPr marL="182880" marR="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kern="1200" spc="0" baseline="0">
                <a:solidFill>
                  <a:schemeClr val="tx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marR="0" lvl="0" indent="-182880" algn="l" defTabSz="932742" rtl="0" eaLnBrk="1" fontAlgn="auto" latinLnBrk="0" hangingPunct="1">
              <a:lnSpc>
                <a:spcPct val="100000"/>
              </a:lnSpc>
              <a:spcBef>
                <a:spcPct val="20000"/>
              </a:spcBef>
              <a:spcAft>
                <a:spcPts val="0"/>
              </a:spcAft>
              <a:buClrTx/>
              <a:buSzPct val="90000"/>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a:p>
            <a:pPr marL="182880" marR="0" lvl="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a:p>
            <a:pPr marL="182880" marR="0" lvl="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p:txBody>
      </p:sp>
      <p:sp>
        <p:nvSpPr>
          <p:cNvPr id="27" name="Text Placeholder 32">
            <a:extLst>
              <a:ext uri="{FF2B5EF4-FFF2-40B4-BE49-F238E27FC236}">
                <a16:creationId xmlns:a16="http://schemas.microsoft.com/office/drawing/2014/main" id="{14D52096-FD99-49F0-B36A-B44599B0392C}"/>
              </a:ext>
            </a:extLst>
          </p:cNvPr>
          <p:cNvSpPr>
            <a:spLocks noGrp="1"/>
          </p:cNvSpPr>
          <p:nvPr>
            <p:ph type="body" sz="quarter" idx="22" hasCustomPrompt="1"/>
          </p:nvPr>
        </p:nvSpPr>
        <p:spPr>
          <a:xfrm>
            <a:off x="1749545" y="4006669"/>
            <a:ext cx="4069080" cy="301621"/>
          </a:xfrm>
          <a:solidFill>
            <a:schemeClr val="accent1"/>
          </a:solidFill>
        </p:spPr>
        <p:txBody>
          <a:bodyPr lIns="137160" tIns="27432" bIns="27432"/>
          <a:lstStyle>
            <a:lvl1pPr>
              <a:defRPr kumimoji="0" lang="en-US" sz="1600" b="0" i="0" u="none" strike="noStrike" kern="1200" cap="none" spc="0" normalizeH="0" baseline="0" dirty="0">
                <a:ln>
                  <a:noFill/>
                </a:ln>
                <a:solidFill>
                  <a:srgbClr val="FFFFFF"/>
                </a:solidFill>
                <a:effectLst/>
                <a:uLnTx/>
                <a:uFillTx/>
                <a:latin typeface="Segoe UI Semibold" panose="020B0702040204020203" pitchFamily="34" charset="0"/>
                <a:ea typeface="+mn-ea"/>
                <a:cs typeface="Segoe UI Semibold" panose="020B0702040204020203" pitchFamily="34" charset="0"/>
              </a:defRPr>
            </a:lvl1pPr>
          </a:lstStyle>
          <a:p>
            <a:pPr marL="0" marR="0" lvl="0" indent="0" algn="l" defTabSz="932742" rtl="0" eaLnBrk="1" fontAlgn="auto" latinLnBrk="0" hangingPunct="1">
              <a:lnSpc>
                <a:spcPct val="100000"/>
              </a:lnSpc>
              <a:spcBef>
                <a:spcPct val="20000"/>
              </a:spcBef>
              <a:spcAft>
                <a:spcPts val="0"/>
              </a:spcAft>
              <a:buClrTx/>
              <a:buSzPct val="90000"/>
              <a:buFont typeface="Arial" panose="020B0604020202020204" pitchFamily="34" charset="0"/>
              <a:buNone/>
              <a:tabLst/>
              <a:defRPr/>
            </a:pPr>
            <a:r>
              <a:rPr lang="en-US"/>
              <a:t>Areas of strength – Click to add title</a:t>
            </a:r>
          </a:p>
        </p:txBody>
      </p:sp>
      <p:sp>
        <p:nvSpPr>
          <p:cNvPr id="28" name="Text Placeholder 29">
            <a:extLst>
              <a:ext uri="{FF2B5EF4-FFF2-40B4-BE49-F238E27FC236}">
                <a16:creationId xmlns:a16="http://schemas.microsoft.com/office/drawing/2014/main" id="{1125AAC0-CCCE-4F98-8AC8-BD8BB8D73597}"/>
              </a:ext>
            </a:extLst>
          </p:cNvPr>
          <p:cNvSpPr txBox="1">
            <a:spLocks/>
          </p:cNvSpPr>
          <p:nvPr userDrawn="1"/>
        </p:nvSpPr>
        <p:spPr>
          <a:xfrm>
            <a:off x="5832599" y="4315941"/>
            <a:ext cx="4069079" cy="1216152"/>
          </a:xfrm>
          <a:prstGeom prst="rect">
            <a:avLst/>
          </a:prstGeom>
          <a:solidFill>
            <a:schemeClr val="tx1">
              <a:lumMod val="10000"/>
              <a:lumOff val="90000"/>
            </a:schemeClr>
          </a:solidFill>
        </p:spPr>
        <p:txBody>
          <a:bodyPr lIns="146304" tIns="91440" rIns="146304" bIns="146304">
            <a:noAutofit/>
          </a:bodyPr>
          <a:lstStyle>
            <a:lvl1pPr marL="182880" marR="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kern="1200" spc="0" baseline="0">
                <a:solidFill>
                  <a:schemeClr val="tx1"/>
                </a:soli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solidFill>
                  <a:schemeClr val="bg1"/>
                </a:soli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marR="0" lvl="0" indent="-182880" algn="l" defTabSz="932742" rtl="0" eaLnBrk="1" fontAlgn="auto" latinLnBrk="0" hangingPunct="1">
              <a:lnSpc>
                <a:spcPct val="100000"/>
              </a:lnSpc>
              <a:spcBef>
                <a:spcPct val="20000"/>
              </a:spcBef>
              <a:spcAft>
                <a:spcPts val="0"/>
              </a:spcAft>
              <a:buClrTx/>
              <a:buSzPct val="90000"/>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a:p>
            <a:pPr marL="182880" marR="0" lvl="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a:p>
            <a:pPr marL="182880" marR="0" lvl="0" indent="-18288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rPr>
              <a:t>[Lorem Ipsum]</a:t>
            </a:r>
          </a:p>
        </p:txBody>
      </p:sp>
      <p:sp>
        <p:nvSpPr>
          <p:cNvPr id="29" name="Text Placeholder 32">
            <a:extLst>
              <a:ext uri="{FF2B5EF4-FFF2-40B4-BE49-F238E27FC236}">
                <a16:creationId xmlns:a16="http://schemas.microsoft.com/office/drawing/2014/main" id="{29A1F1BA-52FD-4E63-B3E6-657EE36D2B9F}"/>
              </a:ext>
            </a:extLst>
          </p:cNvPr>
          <p:cNvSpPr>
            <a:spLocks noGrp="1"/>
          </p:cNvSpPr>
          <p:nvPr>
            <p:ph type="body" sz="quarter" idx="23" hasCustomPrompt="1"/>
          </p:nvPr>
        </p:nvSpPr>
        <p:spPr>
          <a:xfrm>
            <a:off x="5832599" y="4006669"/>
            <a:ext cx="4069079" cy="301621"/>
          </a:xfrm>
          <a:solidFill>
            <a:schemeClr val="accent1"/>
          </a:solidFill>
        </p:spPr>
        <p:txBody>
          <a:bodyPr lIns="137160" tIns="27432" bIns="27432"/>
          <a:lstStyle>
            <a:lvl1pPr>
              <a:defRPr kumimoji="0" lang="en-US" sz="1600" b="0" i="0" u="none" strike="noStrike" kern="1200" cap="none" spc="0" normalizeH="0" baseline="0" dirty="0">
                <a:ln>
                  <a:noFill/>
                </a:ln>
                <a:solidFill>
                  <a:srgbClr val="FFFFFF"/>
                </a:solidFill>
                <a:effectLst/>
                <a:uLnTx/>
                <a:uFillTx/>
                <a:latin typeface="Segoe UI Semibold" panose="020B0702040204020203" pitchFamily="34" charset="0"/>
                <a:ea typeface="+mn-ea"/>
                <a:cs typeface="Segoe UI Semibold" panose="020B0702040204020203" pitchFamily="34" charset="0"/>
              </a:defRPr>
            </a:lvl1pPr>
          </a:lstStyle>
          <a:p>
            <a:pPr marL="0" marR="0" lvl="0" indent="0" algn="l" defTabSz="932742" rtl="0" eaLnBrk="1" fontAlgn="auto" latinLnBrk="0" hangingPunct="1">
              <a:lnSpc>
                <a:spcPct val="100000"/>
              </a:lnSpc>
              <a:spcBef>
                <a:spcPct val="20000"/>
              </a:spcBef>
              <a:spcAft>
                <a:spcPts val="0"/>
              </a:spcAft>
              <a:buClrTx/>
              <a:buSzPct val="90000"/>
              <a:buFont typeface="Arial" panose="020B0604020202020204" pitchFamily="34" charset="0"/>
              <a:buNone/>
              <a:tabLst/>
              <a:defRPr/>
            </a:pPr>
            <a:r>
              <a:rPr lang="en-US"/>
              <a:t>Opportunities – Click to add title</a:t>
            </a:r>
          </a:p>
        </p:txBody>
      </p:sp>
    </p:spTree>
    <p:extLst>
      <p:ext uri="{BB962C8B-B14F-4D97-AF65-F5344CB8AC3E}">
        <p14:creationId xmlns:p14="http://schemas.microsoft.com/office/powerpoint/2010/main" val="556618831"/>
      </p:ext>
    </p:extLst>
  </p:cSld>
  <p:clrMapOvr>
    <a:masterClrMapping/>
  </p:clrMapOvr>
  <p:transition>
    <p:fade/>
  </p:transition>
</p:sldLayout>
</file>

<file path=ppt/slideLayouts/slideLayout368.xml><?xml version="1.0" encoding="utf-8"?>
<p:sldLayout xmlns:a="http://schemas.openxmlformats.org/drawingml/2006/main" xmlns:r="http://schemas.openxmlformats.org/officeDocument/2006/relationships" xmlns:p="http://schemas.openxmlformats.org/presentationml/2006/main" userDrawn="1">
  <p:cSld name="3_Executive summary static dark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A7872EB-444E-4AED-8C72-57D2601A91F2}"/>
              </a:ext>
            </a:extLst>
          </p:cNvPr>
          <p:cNvSpPr/>
          <p:nvPr userDrawn="1"/>
        </p:nvSpPr>
        <p:spPr bwMode="auto">
          <a:xfrm>
            <a:off x="0" y="1065576"/>
            <a:ext cx="12192000" cy="579242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8" name="Slide Number Placeholder 4">
            <a:extLst>
              <a:ext uri="{FF2B5EF4-FFF2-40B4-BE49-F238E27FC236}">
                <a16:creationId xmlns:a16="http://schemas.microsoft.com/office/drawing/2014/main" id="{1BFFDC85-BBCB-4FDB-9A74-8B288DB2C298}"/>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sp>
        <p:nvSpPr>
          <p:cNvPr id="4" name="Text Placeholder 3">
            <a:extLst>
              <a:ext uri="{FF2B5EF4-FFF2-40B4-BE49-F238E27FC236}">
                <a16:creationId xmlns:a16="http://schemas.microsoft.com/office/drawing/2014/main" id="{F1917C3B-F98E-4977-99BB-223FF94C7277}"/>
              </a:ext>
            </a:extLst>
          </p:cNvPr>
          <p:cNvSpPr>
            <a:spLocks noGrp="1"/>
          </p:cNvSpPr>
          <p:nvPr>
            <p:ph type="body" sz="quarter" idx="10" hasCustomPrompt="1"/>
          </p:nvPr>
        </p:nvSpPr>
        <p:spPr>
          <a:xfrm>
            <a:off x="273050" y="1337861"/>
            <a:ext cx="1463675" cy="1260976"/>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[Business objective – Click to add title]</a:t>
            </a:r>
          </a:p>
        </p:txBody>
      </p:sp>
      <p:sp>
        <p:nvSpPr>
          <p:cNvPr id="15" name="Text Placeholder 3">
            <a:extLst>
              <a:ext uri="{FF2B5EF4-FFF2-40B4-BE49-F238E27FC236}">
                <a16:creationId xmlns:a16="http://schemas.microsoft.com/office/drawing/2014/main" id="{89CABB42-094C-4451-9223-F87073B454E1}"/>
              </a:ext>
            </a:extLst>
          </p:cNvPr>
          <p:cNvSpPr>
            <a:spLocks noGrp="1"/>
          </p:cNvSpPr>
          <p:nvPr>
            <p:ph type="body" sz="quarter" idx="11" hasCustomPrompt="1"/>
          </p:nvPr>
        </p:nvSpPr>
        <p:spPr>
          <a:xfrm>
            <a:off x="1735955" y="1337861"/>
            <a:ext cx="10169719" cy="125485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19" name="Text Placeholder 3">
            <a:extLst>
              <a:ext uri="{FF2B5EF4-FFF2-40B4-BE49-F238E27FC236}">
                <a16:creationId xmlns:a16="http://schemas.microsoft.com/office/drawing/2014/main" id="{CF4CFFB9-926E-46C8-9D26-FA392C5026AE}"/>
              </a:ext>
            </a:extLst>
          </p:cNvPr>
          <p:cNvSpPr>
            <a:spLocks noGrp="1"/>
          </p:cNvSpPr>
          <p:nvPr>
            <p:ph type="body" sz="quarter" idx="14" hasCustomPrompt="1"/>
          </p:nvPr>
        </p:nvSpPr>
        <p:spPr>
          <a:xfrm>
            <a:off x="272665" y="2678390"/>
            <a:ext cx="1463675" cy="1254851"/>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[Engagement timeline – Click to add title]</a:t>
            </a:r>
          </a:p>
        </p:txBody>
      </p:sp>
      <p:sp>
        <p:nvSpPr>
          <p:cNvPr id="20" name="Text Placeholder 3">
            <a:extLst>
              <a:ext uri="{FF2B5EF4-FFF2-40B4-BE49-F238E27FC236}">
                <a16:creationId xmlns:a16="http://schemas.microsoft.com/office/drawing/2014/main" id="{342E87A8-6B91-4450-9B86-8DF78D953CE7}"/>
              </a:ext>
            </a:extLst>
          </p:cNvPr>
          <p:cNvSpPr>
            <a:spLocks noGrp="1"/>
          </p:cNvSpPr>
          <p:nvPr>
            <p:ph type="body" sz="quarter" idx="15" hasCustomPrompt="1"/>
          </p:nvPr>
        </p:nvSpPr>
        <p:spPr>
          <a:xfrm>
            <a:off x="1735955" y="2672265"/>
            <a:ext cx="10169719" cy="1254851"/>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1" name="Text Placeholder 3">
            <a:extLst>
              <a:ext uri="{FF2B5EF4-FFF2-40B4-BE49-F238E27FC236}">
                <a16:creationId xmlns:a16="http://schemas.microsoft.com/office/drawing/2014/main" id="{CE9A4C76-24D1-46A7-9E3A-AC8733A127FD}"/>
              </a:ext>
            </a:extLst>
          </p:cNvPr>
          <p:cNvSpPr>
            <a:spLocks noGrp="1"/>
          </p:cNvSpPr>
          <p:nvPr>
            <p:ph type="body" sz="quarter" idx="16" hasCustomPrompt="1"/>
          </p:nvPr>
        </p:nvSpPr>
        <p:spPr>
          <a:xfrm>
            <a:off x="271895" y="5600456"/>
            <a:ext cx="1463675" cy="1062038"/>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[Next steps – Click to add title]</a:t>
            </a:r>
          </a:p>
        </p:txBody>
      </p:sp>
      <p:sp>
        <p:nvSpPr>
          <p:cNvPr id="22" name="Text Placeholder 3">
            <a:extLst>
              <a:ext uri="{FF2B5EF4-FFF2-40B4-BE49-F238E27FC236}">
                <a16:creationId xmlns:a16="http://schemas.microsoft.com/office/drawing/2014/main" id="{2D070741-324E-4BB9-8227-2FC127A20A52}"/>
              </a:ext>
            </a:extLst>
          </p:cNvPr>
          <p:cNvSpPr>
            <a:spLocks noGrp="1"/>
          </p:cNvSpPr>
          <p:nvPr>
            <p:ph type="body" sz="quarter" idx="17" hasCustomPrompt="1"/>
          </p:nvPr>
        </p:nvSpPr>
        <p:spPr>
          <a:xfrm>
            <a:off x="1735955" y="5600456"/>
            <a:ext cx="10169719" cy="1062038"/>
          </a:xfrm>
          <a:solidFill>
            <a:schemeClr val="tx2">
              <a:lumMod val="10000"/>
              <a:lumOff val="90000"/>
            </a:schemeClr>
          </a:solidFill>
        </p:spPr>
        <p:txBody>
          <a:bodyPr lIns="91440" tIns="91440" rIns="45720" bIns="45720" anchor="t"/>
          <a:lstStyle>
            <a:lvl1pPr marL="285750" indent="-285750" algn="l">
              <a:buFont typeface="Arial" panose="020B0604020202020204" pitchFamily="34" charset="0"/>
              <a:buChar char="•"/>
              <a:defRPr b="0">
                <a:solidFill>
                  <a:schemeClr val="tx1"/>
                </a:solidFill>
                <a:latin typeface="+mn-lt"/>
                <a:cs typeface="Segoe UI Semibold" panose="020B0702040204020203" pitchFamily="34" charset="0"/>
              </a:defRPr>
            </a:lvl1pPr>
          </a:lstStyle>
          <a:p>
            <a:pPr lvl="0"/>
            <a:r>
              <a:rPr lang="en-US"/>
              <a:t>[Lorem Ipsum]</a:t>
            </a:r>
          </a:p>
        </p:txBody>
      </p:sp>
      <p:sp>
        <p:nvSpPr>
          <p:cNvPr id="24" name="Text Placeholder 3">
            <a:extLst>
              <a:ext uri="{FF2B5EF4-FFF2-40B4-BE49-F238E27FC236}">
                <a16:creationId xmlns:a16="http://schemas.microsoft.com/office/drawing/2014/main" id="{8129E654-0951-46C7-82D8-4900B67E6731}"/>
              </a:ext>
            </a:extLst>
          </p:cNvPr>
          <p:cNvSpPr>
            <a:spLocks noGrp="1"/>
          </p:cNvSpPr>
          <p:nvPr>
            <p:ph type="body" sz="quarter" idx="19" hasCustomPrompt="1"/>
          </p:nvPr>
        </p:nvSpPr>
        <p:spPr>
          <a:xfrm>
            <a:off x="271895" y="4006669"/>
            <a:ext cx="1463675" cy="1513470"/>
          </a:xfrm>
          <a:solidFill>
            <a:schemeClr val="bg1"/>
          </a:solidFill>
        </p:spPr>
        <p:txBody>
          <a:bodyPr lIns="91440" tIns="91440" rIns="45720" bIns="45720" anchor="t"/>
          <a:lstStyle>
            <a:lvl1pPr algn="l">
              <a:defRPr>
                <a:solidFill>
                  <a:srgbClr val="0070C0"/>
                </a:solidFill>
                <a:latin typeface="Segoe UI Semibold" panose="020B0702040204020203" pitchFamily="34" charset="0"/>
                <a:cs typeface="Segoe UI Semibold" panose="020B0702040204020203" pitchFamily="34" charset="0"/>
              </a:defRPr>
            </a:lvl1pPr>
          </a:lstStyle>
          <a:p>
            <a:pPr lvl="0"/>
            <a:r>
              <a:rPr lang="en-US"/>
              <a:t>[Findings we’ll discuss – Click to add title]</a:t>
            </a:r>
          </a:p>
        </p:txBody>
      </p:sp>
      <p:sp>
        <p:nvSpPr>
          <p:cNvPr id="26" name="Title 6">
            <a:extLst>
              <a:ext uri="{FF2B5EF4-FFF2-40B4-BE49-F238E27FC236}">
                <a16:creationId xmlns:a16="http://schemas.microsoft.com/office/drawing/2014/main" id="{4C51CA77-CF63-4517-80EF-D8578F9954B0}"/>
              </a:ext>
            </a:extLst>
          </p:cNvPr>
          <p:cNvSpPr>
            <a:spLocks noGrp="1"/>
          </p:cNvSpPr>
          <p:nvPr>
            <p:ph type="title" hasCustomPrompt="1"/>
          </p:nvPr>
        </p:nvSpPr>
        <p:spPr>
          <a:xfrm>
            <a:off x="273303" y="155448"/>
            <a:ext cx="11645393" cy="553998"/>
          </a:xfrm>
        </p:spPr>
        <p:txBody>
          <a:bodyPr/>
          <a:lstStyle>
            <a:lvl1pPr>
              <a:defRPr sz="3600"/>
            </a:lvl1pPr>
          </a:lstStyle>
          <a:p>
            <a:r>
              <a:rPr lang="en-US"/>
              <a:t>Executive Summary – Click to add title</a:t>
            </a:r>
          </a:p>
        </p:txBody>
      </p:sp>
      <p:sp>
        <p:nvSpPr>
          <p:cNvPr id="33" name="Text Placeholder 32">
            <a:extLst>
              <a:ext uri="{FF2B5EF4-FFF2-40B4-BE49-F238E27FC236}">
                <a16:creationId xmlns:a16="http://schemas.microsoft.com/office/drawing/2014/main" id="{8ADC256C-BF8F-4DAA-B55E-E7A493C4BD46}"/>
              </a:ext>
            </a:extLst>
          </p:cNvPr>
          <p:cNvSpPr>
            <a:spLocks noGrp="1"/>
          </p:cNvSpPr>
          <p:nvPr>
            <p:ph type="body" sz="quarter" idx="20" hasCustomPrompt="1"/>
          </p:nvPr>
        </p:nvSpPr>
        <p:spPr>
          <a:xfrm>
            <a:off x="1749546" y="4006669"/>
            <a:ext cx="5068443" cy="301621"/>
          </a:xfrm>
          <a:solidFill>
            <a:schemeClr val="accent1"/>
          </a:solidFill>
        </p:spPr>
        <p:txBody>
          <a:bodyPr lIns="137160" tIns="27432" bIns="27432"/>
          <a:lstStyle>
            <a:lvl1pPr>
              <a:defRPr kumimoji="0" lang="en-US" sz="1600" b="0" i="0" u="none" strike="noStrike" kern="1200" cap="none" spc="0" normalizeH="0" baseline="0" dirty="0">
                <a:ln>
                  <a:noFill/>
                </a:ln>
                <a:solidFill>
                  <a:srgbClr val="FFFFFF"/>
                </a:solidFill>
                <a:effectLst/>
                <a:uLnTx/>
                <a:uFillTx/>
                <a:latin typeface="Segoe UI Semibold" panose="020B0702040204020203" pitchFamily="34" charset="0"/>
                <a:ea typeface="+mn-ea"/>
                <a:cs typeface="Segoe UI Semibold" panose="020B0702040204020203" pitchFamily="34" charset="0"/>
              </a:defRPr>
            </a:lvl1pPr>
          </a:lstStyle>
          <a:p>
            <a:pPr marL="0" marR="0" lvl="0" indent="0" algn="l" defTabSz="932742" rtl="0" eaLnBrk="1" fontAlgn="auto" latinLnBrk="0" hangingPunct="1">
              <a:lnSpc>
                <a:spcPct val="100000"/>
              </a:lnSpc>
              <a:spcBef>
                <a:spcPct val="20000"/>
              </a:spcBef>
              <a:spcAft>
                <a:spcPts val="0"/>
              </a:spcAft>
              <a:buClrTx/>
              <a:buSzPct val="90000"/>
              <a:buFont typeface="Arial" panose="020B0604020202020204" pitchFamily="34" charset="0"/>
              <a:buNone/>
              <a:tabLst/>
              <a:defRPr/>
            </a:pPr>
            <a:r>
              <a:rPr lang="en-US"/>
              <a:t>Areas of strength – Click to add title</a:t>
            </a:r>
          </a:p>
        </p:txBody>
      </p:sp>
      <p:sp>
        <p:nvSpPr>
          <p:cNvPr id="35" name="Text Placeholder 32">
            <a:extLst>
              <a:ext uri="{FF2B5EF4-FFF2-40B4-BE49-F238E27FC236}">
                <a16:creationId xmlns:a16="http://schemas.microsoft.com/office/drawing/2014/main" id="{AC5CD0ED-DF76-4F5B-BF22-3370C07A15D2}"/>
              </a:ext>
            </a:extLst>
          </p:cNvPr>
          <p:cNvSpPr>
            <a:spLocks noGrp="1"/>
          </p:cNvSpPr>
          <p:nvPr>
            <p:ph type="body" sz="quarter" idx="21" hasCustomPrompt="1"/>
          </p:nvPr>
        </p:nvSpPr>
        <p:spPr>
          <a:xfrm>
            <a:off x="6850253" y="4006669"/>
            <a:ext cx="5068443" cy="301621"/>
          </a:xfrm>
          <a:solidFill>
            <a:schemeClr val="accent1"/>
          </a:solidFill>
        </p:spPr>
        <p:txBody>
          <a:bodyPr lIns="137160" tIns="27432" bIns="27432"/>
          <a:lstStyle>
            <a:lvl1pPr>
              <a:defRPr kumimoji="0" lang="en-US" sz="1600" b="0" i="0" u="none" strike="noStrike" kern="1200" cap="none" spc="0" normalizeH="0" baseline="0" dirty="0">
                <a:ln>
                  <a:noFill/>
                </a:ln>
                <a:solidFill>
                  <a:srgbClr val="FFFFFF"/>
                </a:solidFill>
                <a:effectLst/>
                <a:uLnTx/>
                <a:uFillTx/>
                <a:latin typeface="Segoe UI Semibold" panose="020B0702040204020203" pitchFamily="34" charset="0"/>
                <a:ea typeface="+mn-ea"/>
                <a:cs typeface="Segoe UI Semibold" panose="020B0702040204020203" pitchFamily="34" charset="0"/>
              </a:defRPr>
            </a:lvl1pPr>
          </a:lstStyle>
          <a:p>
            <a:pPr marL="0" marR="0" lvl="0" indent="0" algn="l" defTabSz="932742" rtl="0" eaLnBrk="1" fontAlgn="auto" latinLnBrk="0" hangingPunct="1">
              <a:lnSpc>
                <a:spcPct val="100000"/>
              </a:lnSpc>
              <a:spcBef>
                <a:spcPct val="20000"/>
              </a:spcBef>
              <a:spcAft>
                <a:spcPts val="0"/>
              </a:spcAft>
              <a:buClrTx/>
              <a:buSzPct val="90000"/>
              <a:buFont typeface="Arial" panose="020B0604020202020204" pitchFamily="34" charset="0"/>
              <a:buNone/>
              <a:tabLst/>
              <a:defRPr/>
            </a:pPr>
            <a:r>
              <a:rPr lang="en-US"/>
              <a:t>Opportunities – Click to add title</a:t>
            </a:r>
          </a:p>
        </p:txBody>
      </p:sp>
      <p:sp>
        <p:nvSpPr>
          <p:cNvPr id="7" name="Text Placeholder 6">
            <a:extLst>
              <a:ext uri="{FF2B5EF4-FFF2-40B4-BE49-F238E27FC236}">
                <a16:creationId xmlns:a16="http://schemas.microsoft.com/office/drawing/2014/main" id="{E432601F-264F-4C91-A0D5-57CCA690AF7F}"/>
              </a:ext>
            </a:extLst>
          </p:cNvPr>
          <p:cNvSpPr>
            <a:spLocks noGrp="1"/>
          </p:cNvSpPr>
          <p:nvPr>
            <p:ph type="body" sz="quarter" idx="22" hasCustomPrompt="1"/>
          </p:nvPr>
        </p:nvSpPr>
        <p:spPr>
          <a:xfrm>
            <a:off x="1749545" y="4308289"/>
            <a:ext cx="5068443" cy="1224951"/>
          </a:xfrm>
          <a:solidFill>
            <a:srgbClr val="E7E7E7"/>
          </a:solidFill>
        </p:spPr>
        <p:txBody>
          <a:bodyPr lIns="91440" tIns="91440"/>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lvl1pPr>
          </a:lstStyle>
          <a:p>
            <a:pPr lvl="0"/>
            <a:r>
              <a:rPr lang="en-US"/>
              <a:t>[Lorem Ipsum]</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[Lorem Ipsum]</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[Lorem Ipsum]</a:t>
            </a:r>
          </a:p>
          <a:p>
            <a:pPr lvl="0"/>
            <a:endParaRPr lang="en-US"/>
          </a:p>
        </p:txBody>
      </p:sp>
      <p:sp>
        <p:nvSpPr>
          <p:cNvPr id="29" name="Text Placeholder 6">
            <a:extLst>
              <a:ext uri="{FF2B5EF4-FFF2-40B4-BE49-F238E27FC236}">
                <a16:creationId xmlns:a16="http://schemas.microsoft.com/office/drawing/2014/main" id="{3B98B80B-D73F-4225-A961-E39405306D79}"/>
              </a:ext>
            </a:extLst>
          </p:cNvPr>
          <p:cNvSpPr>
            <a:spLocks noGrp="1"/>
          </p:cNvSpPr>
          <p:nvPr>
            <p:ph type="body" sz="quarter" idx="23" hasCustomPrompt="1"/>
          </p:nvPr>
        </p:nvSpPr>
        <p:spPr>
          <a:xfrm>
            <a:off x="6850253" y="4301399"/>
            <a:ext cx="5068443" cy="1224951"/>
          </a:xfrm>
          <a:solidFill>
            <a:srgbClr val="E7E7E7"/>
          </a:solidFill>
        </p:spPr>
        <p:txBody>
          <a:bodyPr lIns="91440" tIns="91440"/>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lvl1pPr>
          </a:lstStyle>
          <a:p>
            <a:pPr lvl="0"/>
            <a:r>
              <a:rPr lang="en-US"/>
              <a:t>[Lorem Ipsum]</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[Lorem Ipsum]</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[Lorem Ipsum]</a:t>
            </a:r>
          </a:p>
          <a:p>
            <a:pPr lvl="0"/>
            <a:endParaRPr lang="en-US"/>
          </a:p>
        </p:txBody>
      </p:sp>
    </p:spTree>
    <p:extLst>
      <p:ext uri="{BB962C8B-B14F-4D97-AF65-F5344CB8AC3E}">
        <p14:creationId xmlns:p14="http://schemas.microsoft.com/office/powerpoint/2010/main" val="696946040"/>
      </p:ext>
    </p:extLst>
  </p:cSld>
  <p:clrMapOvr>
    <a:masterClrMapping/>
  </p:clrMapOvr>
  <p:transition>
    <p:fade/>
  </p:transition>
</p:sldLayout>
</file>

<file path=ppt/slideLayouts/slideLayout36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86198221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41614126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Deck Details">
    <p:bg>
      <p:bgPr>
        <a:solidFill>
          <a:schemeClr val="bg2">
            <a:lumMod val="10000"/>
          </a:schemeClr>
        </a:solidFill>
        <a:effectLst/>
      </p:bgPr>
    </p:bg>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29D3234D-F01E-4222-8CC1-522E0F421472}"/>
              </a:ext>
            </a:extLst>
          </p:cNvPr>
          <p:cNvSpPr/>
          <p:nvPr userDrawn="1"/>
        </p:nvSpPr>
        <p:spPr>
          <a:xfrm>
            <a:off x="0" y="0"/>
            <a:ext cx="12192000" cy="6858000"/>
          </a:xfrm>
          <a:prstGeom prst="rect">
            <a:avLst/>
          </a:prstGeom>
          <a:gradFill flip="none" rotWithShape="1">
            <a:gsLst>
              <a:gs pos="100000">
                <a:srgbClr val="4E9F96">
                  <a:alpha val="10000"/>
                </a:srgbClr>
              </a:gs>
              <a:gs pos="69060">
                <a:srgbClr val="8095B7">
                  <a:alpha val="10000"/>
                </a:srgbClr>
              </a:gs>
              <a:gs pos="30000">
                <a:srgbClr val="D297C2">
                  <a:alpha val="5000"/>
                </a:srgbClr>
              </a:gs>
              <a:gs pos="0">
                <a:srgbClr val="F1E3BE">
                  <a:alpha val="5000"/>
                </a:srgbClr>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graphicFrame>
        <p:nvGraphicFramePr>
          <p:cNvPr id="18" name="Table 17">
            <a:extLst>
              <a:ext uri="{FF2B5EF4-FFF2-40B4-BE49-F238E27FC236}">
                <a16:creationId xmlns:a16="http://schemas.microsoft.com/office/drawing/2014/main" id="{DE03ACD0-4B4F-494D-B69B-65FD9D59878E}"/>
              </a:ext>
            </a:extLst>
          </p:cNvPr>
          <p:cNvGraphicFramePr>
            <a:graphicFrameLocks noGrp="1"/>
          </p:cNvGraphicFramePr>
          <p:nvPr userDrawn="1"/>
        </p:nvGraphicFramePr>
        <p:xfrm>
          <a:off x="42195" y="611431"/>
          <a:ext cx="12099471" cy="6152780"/>
        </p:xfrm>
        <a:graphic>
          <a:graphicData uri="http://schemas.openxmlformats.org/drawingml/2006/table">
            <a:tbl>
              <a:tblPr firstCol="1" bandRow="1"/>
              <a:tblGrid>
                <a:gridCol w="1601844">
                  <a:extLst>
                    <a:ext uri="{9D8B030D-6E8A-4147-A177-3AD203B41FA5}">
                      <a16:colId xmlns:a16="http://schemas.microsoft.com/office/drawing/2014/main" val="2072133546"/>
                    </a:ext>
                  </a:extLst>
                </a:gridCol>
                <a:gridCol w="10497627">
                  <a:extLst>
                    <a:ext uri="{9D8B030D-6E8A-4147-A177-3AD203B41FA5}">
                      <a16:colId xmlns:a16="http://schemas.microsoft.com/office/drawing/2014/main" val="2330073761"/>
                    </a:ext>
                  </a:extLst>
                </a:gridCol>
              </a:tblGrid>
              <a:tr h="33633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1200">
                          <a:solidFill>
                            <a:schemeClr val="bg1"/>
                          </a:solidFill>
                          <a:latin typeface="Segoe UI Light" panose="020B0502040204020203" pitchFamily="34" charset="0"/>
                          <a:cs typeface="Segoe UI Light" panose="020B0502040204020203" pitchFamily="34" charset="0"/>
                        </a:rPr>
                        <a:t>Title of presentation</a:t>
                      </a:r>
                      <a:endParaRPr lang="en-US" sz="1200" b="1">
                        <a:solidFill>
                          <a:schemeClr val="bg1"/>
                        </a:solidFill>
                        <a:latin typeface="Segoe UI Light" panose="020B0502040204020203" pitchFamily="34" charset="0"/>
                        <a:cs typeface="Segoe UI Light" panose="020B0502040204020203" pitchFamily="34" charset="0"/>
                      </a:endParaRP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l" defTabSz="914363" rtl="0" eaLnBrk="1" latinLnBrk="0" hangingPunct="1"/>
                      <a:endParaRPr lang="en-US" sz="1200" kern="1200">
                        <a:solidFill>
                          <a:schemeClr val="tx1">
                            <a:lumMod val="85000"/>
                          </a:schemeClr>
                        </a:solidFill>
                        <a:latin typeface="Segoe UI" panose="020B0502040204020203" pitchFamily="34" charset="0"/>
                        <a:ea typeface="+mn-ea"/>
                        <a:cs typeface="Segoe UI" panose="020B0502040204020203" pitchFamily="34" charset="0"/>
                      </a:endParaRP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32302843"/>
                  </a:ext>
                </a:extLst>
              </a:tr>
              <a:tr h="32269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1200">
                          <a:solidFill>
                            <a:schemeClr val="bg1"/>
                          </a:solidFill>
                          <a:latin typeface="Segoe UI Light" panose="020B0502040204020203" pitchFamily="34" charset="0"/>
                          <a:cs typeface="Segoe UI Light" panose="020B0502040204020203" pitchFamily="34" charset="0"/>
                        </a:rPr>
                        <a:t>Presentation</a:t>
                      </a:r>
                      <a:r>
                        <a:rPr lang="en-US" sz="1200" baseline="0">
                          <a:solidFill>
                            <a:schemeClr val="bg1"/>
                          </a:solidFill>
                          <a:latin typeface="Segoe UI Light" panose="020B0502040204020203" pitchFamily="34" charset="0"/>
                          <a:cs typeface="Segoe UI Light" panose="020B0502040204020203" pitchFamily="34" charset="0"/>
                        </a:rPr>
                        <a:t> length</a:t>
                      </a:r>
                      <a:r>
                        <a:rPr lang="en-US" sz="1200">
                          <a:solidFill>
                            <a:schemeClr val="bg1"/>
                          </a:solidFill>
                          <a:latin typeface="Segoe UI Light" panose="020B0502040204020203" pitchFamily="34" charset="0"/>
                          <a:cs typeface="Segoe UI Light" panose="020B0502040204020203" pitchFamily="34" charset="0"/>
                        </a:rPr>
                        <a:t> </a:t>
                      </a:r>
                      <a:endParaRPr lang="en-US" sz="1200" b="1">
                        <a:solidFill>
                          <a:schemeClr val="bg1"/>
                        </a:solidFill>
                        <a:latin typeface="Segoe UI Light" panose="020B0502040204020203" pitchFamily="34" charset="0"/>
                        <a:cs typeface="Segoe UI Light" panose="020B0502040204020203" pitchFamily="34" charset="0"/>
                      </a:endParaRP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l" defTabSz="914363" rtl="0" eaLnBrk="1" latinLnBrk="0" hangingPunct="1"/>
                      <a:r>
                        <a:rPr lang="en-US" sz="1200" kern="1200">
                          <a:solidFill>
                            <a:schemeClr val="tx1">
                              <a:lumMod val="85000"/>
                            </a:schemeClr>
                          </a:solidFill>
                          <a:latin typeface="Segoe UI" panose="020B0502040204020203" pitchFamily="34" charset="0"/>
                          <a:ea typeface="+mn-ea"/>
                          <a:cs typeface="Segoe UI" panose="020B0502040204020203" pitchFamily="34" charset="0"/>
                        </a:rPr>
                        <a:t>          </a:t>
                      </a:r>
                      <a:r>
                        <a:rPr lang="en-US" sz="1200" kern="1200">
                          <a:solidFill>
                            <a:srgbClr val="00B0F0"/>
                          </a:solidFill>
                          <a:latin typeface="Segoe UI Light" panose="020B0502040204020203" pitchFamily="34" charset="0"/>
                          <a:ea typeface="+mn-ea"/>
                          <a:cs typeface="Segoe UI Light" panose="020B0502040204020203" pitchFamily="34" charset="0"/>
                        </a:rPr>
                        <a:t>minutes</a:t>
                      </a:r>
                      <a:endParaRPr lang="en-US" sz="1400" kern="1200">
                        <a:solidFill>
                          <a:srgbClr val="00B0F0"/>
                        </a:solidFill>
                        <a:latin typeface="Segoe UI Light" panose="020B0502040204020203" pitchFamily="34" charset="0"/>
                        <a:ea typeface="+mn-ea"/>
                        <a:cs typeface="Segoe UI Light" panose="020B0502040204020203" pitchFamily="34" charset="0"/>
                      </a:endParaRP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75381653"/>
                  </a:ext>
                </a:extLst>
              </a:tr>
              <a:tr h="45698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1200" kern="1200">
                          <a:solidFill>
                            <a:schemeClr val="bg1"/>
                          </a:solidFill>
                          <a:latin typeface="Segoe UI Light" panose="020B0502040204020203" pitchFamily="34" charset="0"/>
                          <a:cs typeface="Segoe UI Light" panose="020B0502040204020203" pitchFamily="34" charset="0"/>
                        </a:rPr>
                        <a:t>Audience</a:t>
                      </a:r>
                      <a:endParaRPr lang="en-US" sz="1200" b="1" kern="1200">
                        <a:solidFill>
                          <a:schemeClr val="bg1"/>
                        </a:solidFill>
                        <a:latin typeface="Segoe UI Light" panose="020B0502040204020203" pitchFamily="34" charset="0"/>
                        <a:ea typeface="+mn-ea"/>
                        <a:cs typeface="Segoe UI Light" panose="020B0502040204020203" pitchFamily="34" charset="0"/>
                      </a:endParaRP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l" defTabSz="914363" rtl="0" eaLnBrk="1" latinLnBrk="0" hangingPunct="1"/>
                      <a:endParaRPr lang="en-US" sz="1200" b="0" kern="1200" baseline="0">
                        <a:solidFill>
                          <a:schemeClr val="tx1"/>
                        </a:solidFill>
                        <a:latin typeface="Segoe UI" panose="020B0502040204020203" pitchFamily="34" charset="0"/>
                        <a:ea typeface="+mn-ea"/>
                        <a:cs typeface="Segoe UI" panose="020B0502040204020203" pitchFamily="34" charset="0"/>
                      </a:endParaRP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0584936"/>
                  </a:ext>
                </a:extLst>
              </a:tr>
              <a:tr h="121875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1200" kern="1200">
                          <a:solidFill>
                            <a:schemeClr val="bg1"/>
                          </a:solidFill>
                          <a:latin typeface="Segoe UI Light" panose="020B0502040204020203" pitchFamily="34" charset="0"/>
                          <a:cs typeface="Segoe UI Light" panose="020B0502040204020203" pitchFamily="34" charset="0"/>
                        </a:rPr>
                        <a:t>Purpose</a:t>
                      </a:r>
                      <a:endParaRPr lang="en-US" sz="1200" b="1" kern="1200">
                        <a:solidFill>
                          <a:schemeClr val="bg1"/>
                        </a:solidFill>
                        <a:latin typeface="Segoe UI Light" panose="020B0502040204020203" pitchFamily="34" charset="0"/>
                        <a:ea typeface="+mn-ea"/>
                        <a:cs typeface="Segoe UI Light" panose="020B0502040204020203" pitchFamily="34" charset="0"/>
                      </a:endParaRP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marR="0" lvl="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Demonstrate the value of </a:t>
                      </a:r>
                    </a:p>
                    <a:p>
                      <a:pPr marL="171450" marR="0" lvl="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Get customer thinking about </a:t>
                      </a:r>
                    </a:p>
                    <a:p>
                      <a:pPr marL="171450" marR="0" lvl="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Position Microsoft Services as a knowledgeable partner that can help with defining strategy, envisioning, planning, building the solution, deploying the solution, adoption and on-going support</a:t>
                      </a:r>
                    </a:p>
                    <a:p>
                      <a:pPr marL="171450" marR="0" lvl="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Create an opportunity for a follow-up engagement presented by a Pursuit Lead, Digital Architect, Solution Architect or Consultant</a:t>
                      </a: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7018431"/>
                  </a:ext>
                </a:extLst>
              </a:tr>
              <a:tr h="79213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r" defTabSz="816188" rtl="0" eaLnBrk="1" fontAlgn="auto" latinLnBrk="0" hangingPunct="1">
                        <a:lnSpc>
                          <a:spcPct val="80000"/>
                        </a:lnSpc>
                        <a:spcBef>
                          <a:spcPts val="0"/>
                        </a:spcBef>
                        <a:spcAft>
                          <a:spcPts val="0"/>
                        </a:spcAft>
                        <a:buClrTx/>
                        <a:buSzTx/>
                        <a:buFontTx/>
                        <a:buNone/>
                        <a:tabLst/>
                        <a:defRPr/>
                      </a:pPr>
                      <a:r>
                        <a:rPr lang="en-US" sz="1400">
                          <a:solidFill>
                            <a:schemeClr val="bg1"/>
                          </a:solidFill>
                          <a:latin typeface="Segoe UI Light" panose="020B0502040204020203" pitchFamily="34" charset="0"/>
                          <a:cs typeface="Segoe UI Light" panose="020B0502040204020203" pitchFamily="34" charset="0"/>
                        </a:rPr>
                        <a:t>(think)</a:t>
                      </a:r>
                      <a:br>
                        <a:rPr lang="en-US" sz="1400">
                          <a:solidFill>
                            <a:schemeClr val="bg1"/>
                          </a:solidFill>
                          <a:latin typeface="Segoe UI Light" panose="020B0502040204020203" pitchFamily="34" charset="0"/>
                          <a:cs typeface="Segoe UI Light" panose="020B0502040204020203" pitchFamily="34" charset="0"/>
                        </a:rPr>
                      </a:br>
                      <a:r>
                        <a:rPr lang="en-US" sz="1200">
                          <a:solidFill>
                            <a:schemeClr val="bg1"/>
                          </a:solidFill>
                          <a:latin typeface="Segoe UI Light" panose="020B0502040204020203" pitchFamily="34" charset="0"/>
                          <a:cs typeface="Segoe UI Light" panose="020B0502040204020203" pitchFamily="34" charset="0"/>
                        </a:rPr>
                        <a:t>Customer key takeaways</a:t>
                      </a: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rgbClr val="01AA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3363" indent="-233363" defTabSz="913184" eaLnBrk="0" fontAlgn="base" hangingPunct="0">
                        <a:lnSpc>
                          <a:spcPct val="90000"/>
                        </a:lnSpc>
                        <a:spcBef>
                          <a:spcPct val="30000"/>
                        </a:spcBef>
                        <a:spcAft>
                          <a:spcPct val="0"/>
                        </a:spcAft>
                        <a:buClr>
                          <a:srgbClr val="01AAE8"/>
                        </a:buClr>
                        <a:buSzPct val="90000"/>
                        <a:buFont typeface="+mj-lt"/>
                        <a:buAutoNum type="arabicParenR"/>
                      </a:pPr>
                      <a:r>
                        <a:rPr lang="en-US" sz="1200" kern="1200">
                          <a:solidFill>
                            <a:srgbClr val="01AAE8"/>
                          </a:solidFill>
                          <a:latin typeface="Segoe UI Light" panose="020B0502040204020203" pitchFamily="34" charset="0"/>
                          <a:ea typeface="+mn-ea"/>
                          <a:cs typeface="Segoe UI Light" panose="020B0502040204020203" pitchFamily="34" charset="0"/>
                        </a:rPr>
                        <a:t> </a:t>
                      </a:r>
                    </a:p>
                    <a:p>
                      <a:pPr marL="233363" indent="-233363" defTabSz="913184" eaLnBrk="0" fontAlgn="base" hangingPunct="0">
                        <a:lnSpc>
                          <a:spcPct val="90000"/>
                        </a:lnSpc>
                        <a:spcBef>
                          <a:spcPct val="30000"/>
                        </a:spcBef>
                        <a:spcAft>
                          <a:spcPct val="0"/>
                        </a:spcAft>
                        <a:buClr>
                          <a:srgbClr val="01AAE8"/>
                        </a:buClr>
                        <a:buSzPct val="90000"/>
                        <a:buFont typeface="+mj-lt"/>
                        <a:buAutoNum type="arabicParenR"/>
                      </a:pPr>
                      <a:r>
                        <a:rPr lang="en-US" sz="1200" kern="1200">
                          <a:solidFill>
                            <a:srgbClr val="01AAE8"/>
                          </a:solidFill>
                          <a:latin typeface="Segoe UI Light" panose="020B0502040204020203" pitchFamily="34" charset="0"/>
                          <a:ea typeface="+mn-ea"/>
                          <a:cs typeface="Segoe UI Light" panose="020B0502040204020203" pitchFamily="34" charset="0"/>
                        </a:rPr>
                        <a:t> </a:t>
                      </a:r>
                    </a:p>
                    <a:p>
                      <a:pPr marL="233363" indent="-233363" defTabSz="913184" eaLnBrk="0" fontAlgn="base" hangingPunct="0">
                        <a:lnSpc>
                          <a:spcPct val="90000"/>
                        </a:lnSpc>
                        <a:spcBef>
                          <a:spcPct val="30000"/>
                        </a:spcBef>
                        <a:spcAft>
                          <a:spcPct val="0"/>
                        </a:spcAft>
                        <a:buClr>
                          <a:srgbClr val="01AAE8"/>
                        </a:buClr>
                        <a:buSzPct val="90000"/>
                        <a:buFont typeface="+mj-lt"/>
                        <a:buAutoNum type="arabicParenR"/>
                      </a:pPr>
                      <a:r>
                        <a:rPr lang="en-US" sz="1200" kern="1200">
                          <a:solidFill>
                            <a:srgbClr val="01AAE8"/>
                          </a:solidFill>
                          <a:latin typeface="Segoe UI Light" panose="020B0502040204020203" pitchFamily="34" charset="0"/>
                          <a:ea typeface="+mn-ea"/>
                          <a:cs typeface="Segoe UI Light" panose="020B0502040204020203" pitchFamily="34" charset="0"/>
                        </a:rPr>
                        <a:t>  </a:t>
                      </a: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9057029"/>
                  </a:ext>
                </a:extLst>
              </a:tr>
              <a:tr h="77994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r" defTabSz="816188" rtl="0" eaLnBrk="1" fontAlgn="auto" latinLnBrk="0" hangingPunct="1">
                        <a:lnSpc>
                          <a:spcPct val="80000"/>
                        </a:lnSpc>
                        <a:spcBef>
                          <a:spcPts val="0"/>
                        </a:spcBef>
                        <a:spcAft>
                          <a:spcPts val="0"/>
                        </a:spcAft>
                        <a:buClrTx/>
                        <a:buSzTx/>
                        <a:buFontTx/>
                        <a:buNone/>
                        <a:tabLst/>
                        <a:defRPr/>
                      </a:pPr>
                      <a:r>
                        <a:rPr lang="en-US" sz="1400">
                          <a:solidFill>
                            <a:schemeClr val="bg1"/>
                          </a:solidFill>
                          <a:latin typeface="Segoe UI Light" panose="020B0502040204020203" pitchFamily="34" charset="0"/>
                          <a:cs typeface="Segoe UI Light" panose="020B0502040204020203" pitchFamily="34" charset="0"/>
                        </a:rPr>
                        <a:t>(feel)</a:t>
                      </a:r>
                      <a:br>
                        <a:rPr lang="en-US" sz="1400">
                          <a:solidFill>
                            <a:schemeClr val="bg1"/>
                          </a:solidFill>
                          <a:latin typeface="Segoe UI Light" panose="020B0502040204020203" pitchFamily="34" charset="0"/>
                          <a:cs typeface="Segoe UI Light" panose="020B0502040204020203" pitchFamily="34" charset="0"/>
                        </a:rPr>
                      </a:br>
                      <a:r>
                        <a:rPr lang="en-US" sz="1200">
                          <a:solidFill>
                            <a:schemeClr val="bg1"/>
                          </a:solidFill>
                          <a:latin typeface="Segoe UI Light" panose="020B0502040204020203" pitchFamily="34" charset="0"/>
                          <a:cs typeface="Segoe UI Light" panose="020B0502040204020203" pitchFamily="34" charset="0"/>
                        </a:rPr>
                        <a:t>Customer desired</a:t>
                      </a:r>
                      <a:r>
                        <a:rPr lang="en-US" sz="1200" baseline="0">
                          <a:solidFill>
                            <a:schemeClr val="bg1"/>
                          </a:solidFill>
                          <a:latin typeface="Segoe UI Light" panose="020B0502040204020203" pitchFamily="34" charset="0"/>
                          <a:cs typeface="Segoe UI Light" panose="020B0502040204020203" pitchFamily="34" charset="0"/>
                        </a:rPr>
                        <a:t> </a:t>
                      </a:r>
                      <a:r>
                        <a:rPr lang="en-US" sz="1200">
                          <a:solidFill>
                            <a:schemeClr val="bg1"/>
                          </a:solidFill>
                          <a:latin typeface="Segoe UI Light" panose="020B0502040204020203" pitchFamily="34" charset="0"/>
                          <a:cs typeface="Segoe UI Light" panose="020B0502040204020203" pitchFamily="34" charset="0"/>
                        </a:rPr>
                        <a:t>mindset</a:t>
                      </a: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rgbClr val="01AA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8125" marR="0" indent="-233363" algn="l" defTabSz="684951" rtl="0" eaLnBrk="0" fontAlgn="base" latinLnBrk="0" hangingPunct="0">
                        <a:lnSpc>
                          <a:spcPct val="90000"/>
                        </a:lnSpc>
                        <a:spcBef>
                          <a:spcPct val="30000"/>
                        </a:spcBef>
                        <a:spcAft>
                          <a:spcPct val="0"/>
                        </a:spcAft>
                        <a:buClr>
                          <a:srgbClr val="01AAE8"/>
                        </a:buClr>
                        <a:buSzPct val="90000"/>
                        <a:buFont typeface="+mj-lt"/>
                        <a:buAutoNum type="arabicParenR"/>
                        <a:tabLst/>
                        <a:defRPr/>
                      </a:pPr>
                      <a:r>
                        <a:rPr lang="en-US" altLang="ja-JP" sz="1200" kern="1200">
                          <a:solidFill>
                            <a:srgbClr val="00B0F0"/>
                          </a:solidFill>
                          <a:latin typeface="Segoe UI Light" panose="020B0502040204020203" pitchFamily="34" charset="0"/>
                          <a:ea typeface="+mn-ea"/>
                          <a:cs typeface="Segoe UI Light" panose="020B0502040204020203" pitchFamily="34" charset="0"/>
                        </a:rPr>
                        <a:t> </a:t>
                      </a:r>
                    </a:p>
                    <a:p>
                      <a:pPr marL="238125" marR="0" indent="-233363" algn="l" defTabSz="684951" rtl="0" eaLnBrk="0" fontAlgn="base" latinLnBrk="0" hangingPunct="0">
                        <a:lnSpc>
                          <a:spcPct val="90000"/>
                        </a:lnSpc>
                        <a:spcBef>
                          <a:spcPct val="30000"/>
                        </a:spcBef>
                        <a:spcAft>
                          <a:spcPct val="0"/>
                        </a:spcAft>
                        <a:buClr>
                          <a:srgbClr val="01AAE8"/>
                        </a:buClr>
                        <a:buSzPct val="90000"/>
                        <a:buFont typeface="+mj-lt"/>
                        <a:buAutoNum type="arabicParenR"/>
                        <a:tabLst/>
                        <a:defRPr/>
                      </a:pPr>
                      <a:r>
                        <a:rPr lang="en-US" altLang="ja-JP" sz="1200" kern="1200">
                          <a:solidFill>
                            <a:srgbClr val="00B0F0"/>
                          </a:solidFill>
                          <a:latin typeface="Segoe UI Light" panose="020B0502040204020203" pitchFamily="34" charset="0"/>
                          <a:ea typeface="+mn-ea"/>
                          <a:cs typeface="Segoe UI Light" panose="020B0502040204020203" pitchFamily="34" charset="0"/>
                        </a:rPr>
                        <a:t> </a:t>
                      </a:r>
                    </a:p>
                    <a:p>
                      <a:pPr marL="238125" marR="0" indent="-233363" algn="l" defTabSz="684951" rtl="0" eaLnBrk="0" fontAlgn="base" latinLnBrk="0" hangingPunct="0">
                        <a:lnSpc>
                          <a:spcPct val="90000"/>
                        </a:lnSpc>
                        <a:spcBef>
                          <a:spcPct val="30000"/>
                        </a:spcBef>
                        <a:spcAft>
                          <a:spcPct val="0"/>
                        </a:spcAft>
                        <a:buClr>
                          <a:srgbClr val="01AAE8"/>
                        </a:buClr>
                        <a:buSzPct val="90000"/>
                        <a:buFont typeface="+mj-lt"/>
                        <a:buAutoNum type="arabicParenR"/>
                        <a:tabLst/>
                        <a:defRPr/>
                      </a:pPr>
                      <a:r>
                        <a:rPr lang="en-US" altLang="ja-JP" sz="1200" kern="1200">
                          <a:solidFill>
                            <a:srgbClr val="00B0F0"/>
                          </a:solidFill>
                          <a:latin typeface="Segoe UI Light" panose="020B0502040204020203" pitchFamily="34" charset="0"/>
                          <a:ea typeface="+mn-ea"/>
                          <a:cs typeface="Segoe UI Light" panose="020B0502040204020203" pitchFamily="34" charset="0"/>
                        </a:rPr>
                        <a:t> </a:t>
                      </a: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0461060"/>
                  </a:ext>
                </a:extLst>
              </a:tr>
              <a:tr h="62760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r" defTabSz="816188" rtl="0" eaLnBrk="1" fontAlgn="auto" latinLnBrk="0" hangingPunct="1">
                        <a:lnSpc>
                          <a:spcPct val="80000"/>
                        </a:lnSpc>
                        <a:spcBef>
                          <a:spcPts val="0"/>
                        </a:spcBef>
                        <a:spcAft>
                          <a:spcPts val="0"/>
                        </a:spcAft>
                        <a:buClrTx/>
                        <a:buSzTx/>
                        <a:buFontTx/>
                        <a:buNone/>
                        <a:tabLst/>
                        <a:defRPr/>
                      </a:pPr>
                      <a:r>
                        <a:rPr lang="en-US" sz="1400">
                          <a:solidFill>
                            <a:schemeClr val="bg1"/>
                          </a:solidFill>
                          <a:latin typeface="Segoe UI Light" panose="020B0502040204020203" pitchFamily="34" charset="0"/>
                          <a:cs typeface="Segoe UI Light" panose="020B0502040204020203" pitchFamily="34" charset="0"/>
                        </a:rPr>
                        <a:t>(do)</a:t>
                      </a:r>
                      <a:br>
                        <a:rPr lang="en-US" sz="1200">
                          <a:solidFill>
                            <a:schemeClr val="bg1"/>
                          </a:solidFill>
                          <a:latin typeface="Segoe UI Light" panose="020B0502040204020203" pitchFamily="34" charset="0"/>
                          <a:cs typeface="Segoe UI Light" panose="020B0502040204020203" pitchFamily="34" charset="0"/>
                        </a:rPr>
                      </a:br>
                      <a:r>
                        <a:rPr lang="en-US" sz="1200">
                          <a:solidFill>
                            <a:schemeClr val="bg1"/>
                          </a:solidFill>
                          <a:latin typeface="Segoe UI Light" panose="020B0502040204020203" pitchFamily="34" charset="0"/>
                          <a:cs typeface="Segoe UI Light" panose="020B0502040204020203" pitchFamily="34" charset="0"/>
                        </a:rPr>
                        <a:t>Desired outcomes</a:t>
                      </a: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50000"/>
                        </a:sysClr>
                      </a:solidFill>
                      <a:prstDash val="solid"/>
                      <a:round/>
                      <a:headEnd type="none" w="med" len="med"/>
                      <a:tailEnd type="none" w="med" len="med"/>
                    </a:lnB>
                    <a:lnTlToBr w="12700" cmpd="sng">
                      <a:noFill/>
                      <a:prstDash val="solid"/>
                    </a:lnTlToBr>
                    <a:lnBlToTr w="12700" cmpd="sng">
                      <a:noFill/>
                      <a:prstDash val="solid"/>
                    </a:lnBlToTr>
                    <a:solidFill>
                      <a:srgbClr val="01AAE8"/>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8125" indent="-233363" algn="l" defTabSz="684951" rtl="0" eaLnBrk="0" fontAlgn="base" latinLnBrk="0" hangingPunct="0">
                        <a:lnSpc>
                          <a:spcPct val="90000"/>
                        </a:lnSpc>
                        <a:spcBef>
                          <a:spcPct val="30000"/>
                        </a:spcBef>
                        <a:spcAft>
                          <a:spcPct val="0"/>
                        </a:spcAft>
                        <a:buClr>
                          <a:srgbClr val="01AAE8"/>
                        </a:buClr>
                        <a:buSzPct val="90000"/>
                        <a:buFont typeface="+mj-lt"/>
                        <a:buAutoNum type="arabicParenR"/>
                      </a:pPr>
                      <a:r>
                        <a:rPr lang="en-US" sz="1200" kern="1200">
                          <a:solidFill>
                            <a:srgbClr val="00B0F0"/>
                          </a:solidFill>
                          <a:latin typeface="Segoe UI Light" panose="020B0502040204020203" pitchFamily="34" charset="0"/>
                          <a:ea typeface="+mn-ea"/>
                          <a:cs typeface="Segoe UI Light" panose="020B0502040204020203" pitchFamily="34" charset="0"/>
                        </a:rPr>
                        <a:t> </a:t>
                      </a:r>
                    </a:p>
                    <a:p>
                      <a:pPr marL="238125" indent="-233363" algn="l" defTabSz="684951" rtl="0" eaLnBrk="0" fontAlgn="base" latinLnBrk="0" hangingPunct="0">
                        <a:lnSpc>
                          <a:spcPct val="90000"/>
                        </a:lnSpc>
                        <a:spcBef>
                          <a:spcPct val="30000"/>
                        </a:spcBef>
                        <a:spcAft>
                          <a:spcPct val="0"/>
                        </a:spcAft>
                        <a:buClr>
                          <a:srgbClr val="01AAE8"/>
                        </a:buClr>
                        <a:buSzPct val="90000"/>
                        <a:buFont typeface="+mj-lt"/>
                        <a:buAutoNum type="arabicParenR"/>
                      </a:pPr>
                      <a:r>
                        <a:rPr lang="en-US" sz="1200" kern="1200">
                          <a:solidFill>
                            <a:srgbClr val="00B0F0"/>
                          </a:solidFill>
                          <a:latin typeface="Segoe UI Light" panose="020B0502040204020203" pitchFamily="34" charset="0"/>
                          <a:ea typeface="+mn-ea"/>
                          <a:cs typeface="Segoe UI Light" panose="020B0502040204020203" pitchFamily="34" charset="0"/>
                        </a:rPr>
                        <a:t> </a:t>
                      </a: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7088200"/>
                  </a:ext>
                </a:extLst>
              </a:tr>
              <a:tr h="130166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r"/>
                      <a:r>
                        <a:rPr lang="en-US" sz="1200" b="0" kern="1200">
                          <a:solidFill>
                            <a:schemeClr val="bg1"/>
                          </a:solidFill>
                          <a:latin typeface="Segoe UI Light" panose="020B0502040204020203" pitchFamily="34" charset="0"/>
                          <a:ea typeface="+mn-ea"/>
                          <a:cs typeface="Segoe UI Light" panose="020B0502040204020203" pitchFamily="34" charset="0"/>
                        </a:rPr>
                        <a:t>More information</a:t>
                      </a:r>
                    </a:p>
                  </a:txBody>
                  <a:tcPr marL="121854" marR="121854" marT="121856" marB="121856" anchor="ctr">
                    <a:lnL w="12700" cmpd="sng">
                      <a:noFill/>
                    </a:lnL>
                    <a:lnR w="12700" cap="flat" cmpd="sng" algn="ctr">
                      <a:noFill/>
                      <a:prstDash val="solid"/>
                      <a:round/>
                      <a:headEnd type="none" w="med" len="med"/>
                      <a:tailEnd type="none" w="med" len="med"/>
                    </a:lnR>
                    <a:lnT w="12700" cap="flat" cmpd="sng" algn="ctr">
                      <a:solidFill>
                        <a:sysClr val="windowText" lastClr="000000">
                          <a:lumMod val="5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solidFill>
                      <a:sysClr val="windowText" lastClr="000000"/>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171450" marR="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Speaker notes may be provided in this deck – if they are, then please review for any additional presentation guidance. </a:t>
                      </a:r>
                    </a:p>
                    <a:p>
                      <a:pPr marL="171450" marR="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Animation guidance may also be included within the speaker notes where timing of animations are important to the slide delivery.</a:t>
                      </a:r>
                    </a:p>
                    <a:p>
                      <a:pPr marL="171450" marR="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Much of this presentation is intended to get the customer thinking so it should be presented in a conversational style.</a:t>
                      </a:r>
                    </a:p>
                    <a:p>
                      <a:pPr marL="171450" marR="0" indent="-171450" algn="l" defTabSz="81618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kern="1200">
                          <a:solidFill>
                            <a:srgbClr val="00B0F0"/>
                          </a:solidFill>
                          <a:latin typeface="Segoe UI Light" panose="020B0502040204020203" pitchFamily="34" charset="0"/>
                          <a:ea typeface="+mn-ea"/>
                          <a:cs typeface="Segoe UI Light" panose="020B0502040204020203" pitchFamily="34" charset="0"/>
                        </a:rPr>
                        <a:t>Tailor customer stories to fit your needs; try to align to a customer story</a:t>
                      </a:r>
                    </a:p>
                  </a:txBody>
                  <a:tcPr marL="243707" marR="121854" marT="121856" marB="12185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lumMod val="60000"/>
                          <a:lumOff val="40000"/>
                        </a:sysClr>
                      </a:solidFill>
                      <a:prstDash val="solid"/>
                      <a:round/>
                      <a:headEnd type="none" w="med" len="med"/>
                      <a:tailEnd type="none" w="med" len="med"/>
                    </a:lnT>
                    <a:lnB w="12700" cap="flat" cmpd="sng" algn="ctr">
                      <a:solidFill>
                        <a:sysClr val="windowText" lastClr="000000">
                          <a:lumMod val="60000"/>
                          <a:lumOff val="40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5594197"/>
                  </a:ext>
                </a:extLst>
              </a:tr>
            </a:tbl>
          </a:graphicData>
        </a:graphic>
      </p:graphicFrame>
      <p:sp>
        <p:nvSpPr>
          <p:cNvPr id="19" name="Title 1">
            <a:extLst>
              <a:ext uri="{FF2B5EF4-FFF2-40B4-BE49-F238E27FC236}">
                <a16:creationId xmlns:a16="http://schemas.microsoft.com/office/drawing/2014/main" id="{215EE554-4774-4415-92E6-2503548F399B}"/>
              </a:ext>
            </a:extLst>
          </p:cNvPr>
          <p:cNvSpPr txBox="1">
            <a:spLocks/>
          </p:cNvSpPr>
          <p:nvPr userDrawn="1"/>
        </p:nvSpPr>
        <p:spPr>
          <a:xfrm>
            <a:off x="78297" y="93677"/>
            <a:ext cx="9686487" cy="371911"/>
          </a:xfrm>
          <a:prstGeom prst="rect">
            <a:avLst/>
          </a:prstGeom>
        </p:spPr>
        <p:txBody>
          <a:bodyPr vert="horz" lIns="0" tIns="0" rIns="0" bIns="0" rtlCol="0" anchor="ctr">
            <a:noAutofit/>
          </a:bodyPr>
          <a:lstStyle>
            <a:lvl1pPr algn="l" defTabSz="914400" rtl="0" eaLnBrk="1" latinLnBrk="0" hangingPunct="1">
              <a:lnSpc>
                <a:spcPct val="90000"/>
              </a:lnSpc>
              <a:spcBef>
                <a:spcPct val="0"/>
              </a:spcBef>
              <a:buNone/>
              <a:defRPr sz="4400" kern="1200">
                <a:solidFill>
                  <a:schemeClr val="tx1"/>
                </a:solidFill>
                <a:latin typeface="Segoe UI" panose="020B0502040204020203" pitchFamily="34" charset="0"/>
                <a:ea typeface="+mj-ea"/>
                <a:cs typeface="Segoe UI" panose="020B0502040204020203"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a:ln>
                  <a:noFill/>
                </a:ln>
                <a:solidFill>
                  <a:prstClr val="white"/>
                </a:solidFill>
                <a:effectLst/>
                <a:uLnTx/>
                <a:uFillTx/>
                <a:latin typeface="Segoe UI Light" panose="020B0502040204020203" pitchFamily="34" charset="0"/>
                <a:ea typeface="+mj-ea"/>
                <a:cs typeface="Segoe UI Light" panose="020B0502040204020203" pitchFamily="34" charset="0"/>
              </a:rPr>
              <a:t>Presentation brief (HIDDEN)</a:t>
            </a:r>
            <a:endParaRPr kumimoji="0" lang="en-GB" sz="3200" b="0" i="0" u="none" strike="noStrike" kern="1200" cap="none" spc="0" normalizeH="0" baseline="0" noProof="0">
              <a:ln>
                <a:noFill/>
              </a:ln>
              <a:solidFill>
                <a:prstClr val="white"/>
              </a:solidFill>
              <a:effectLst/>
              <a:uLnTx/>
              <a:uFillTx/>
              <a:latin typeface="Segoe UI Light" panose="020B0502040204020203" pitchFamily="34" charset="0"/>
              <a:ea typeface="+mj-ea"/>
              <a:cs typeface="Segoe UI Light" panose="020B0502040204020203" pitchFamily="34" charset="0"/>
            </a:endParaRPr>
          </a:p>
        </p:txBody>
      </p:sp>
      <p:sp>
        <p:nvSpPr>
          <p:cNvPr id="47" name="Text Placeholder 3">
            <a:extLst>
              <a:ext uri="{FF2B5EF4-FFF2-40B4-BE49-F238E27FC236}">
                <a16:creationId xmlns:a16="http://schemas.microsoft.com/office/drawing/2014/main" id="{396BFEEB-7E46-405B-824B-FD2ED15FE2CF}"/>
              </a:ext>
            </a:extLst>
          </p:cNvPr>
          <p:cNvSpPr>
            <a:spLocks noGrp="1"/>
          </p:cNvSpPr>
          <p:nvPr>
            <p:ph type="body" sz="quarter" idx="14" hasCustomPrompt="1"/>
          </p:nvPr>
        </p:nvSpPr>
        <p:spPr>
          <a:xfrm>
            <a:off x="1785656" y="656911"/>
            <a:ext cx="10349870" cy="338554"/>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&lt;PRESENTATION-NAME&gt;</a:t>
            </a:r>
          </a:p>
        </p:txBody>
      </p:sp>
      <p:sp>
        <p:nvSpPr>
          <p:cNvPr id="50" name="Text Placeholder 3">
            <a:extLst>
              <a:ext uri="{FF2B5EF4-FFF2-40B4-BE49-F238E27FC236}">
                <a16:creationId xmlns:a16="http://schemas.microsoft.com/office/drawing/2014/main" id="{AE1172A0-85FB-400D-A13F-FE20CAE97534}"/>
              </a:ext>
            </a:extLst>
          </p:cNvPr>
          <p:cNvSpPr>
            <a:spLocks noGrp="1"/>
          </p:cNvSpPr>
          <p:nvPr>
            <p:ph type="body" sz="quarter" idx="17" hasCustomPrompt="1"/>
          </p:nvPr>
        </p:nvSpPr>
        <p:spPr>
          <a:xfrm>
            <a:off x="3711624" y="2072773"/>
            <a:ext cx="8423902"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&lt;VALUE&gt;</a:t>
            </a:r>
          </a:p>
        </p:txBody>
      </p:sp>
      <p:sp>
        <p:nvSpPr>
          <p:cNvPr id="52" name="Text Placeholder 3">
            <a:extLst>
              <a:ext uri="{FF2B5EF4-FFF2-40B4-BE49-F238E27FC236}">
                <a16:creationId xmlns:a16="http://schemas.microsoft.com/office/drawing/2014/main" id="{38FC26F0-A814-434C-890F-C4541468F98F}"/>
              </a:ext>
            </a:extLst>
          </p:cNvPr>
          <p:cNvSpPr>
            <a:spLocks noGrp="1"/>
          </p:cNvSpPr>
          <p:nvPr>
            <p:ph type="body" sz="quarter" idx="19" hasCustomPrompt="1"/>
          </p:nvPr>
        </p:nvSpPr>
        <p:spPr>
          <a:xfrm>
            <a:off x="3913120" y="2265383"/>
            <a:ext cx="8236685"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&lt;THINKING&gt;</a:t>
            </a:r>
          </a:p>
        </p:txBody>
      </p:sp>
      <p:sp>
        <p:nvSpPr>
          <p:cNvPr id="53" name="Text Placeholder 3">
            <a:extLst>
              <a:ext uri="{FF2B5EF4-FFF2-40B4-BE49-F238E27FC236}">
                <a16:creationId xmlns:a16="http://schemas.microsoft.com/office/drawing/2014/main" id="{9AA62D2E-EEC0-40BB-912D-51508E131887}"/>
              </a:ext>
            </a:extLst>
          </p:cNvPr>
          <p:cNvSpPr>
            <a:spLocks noGrp="1"/>
          </p:cNvSpPr>
          <p:nvPr>
            <p:ph type="body" sz="quarter" idx="20" hasCustomPrompt="1"/>
          </p:nvPr>
        </p:nvSpPr>
        <p:spPr>
          <a:xfrm>
            <a:off x="2053633" y="3490064"/>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&lt;THINK2&gt;</a:t>
            </a:r>
          </a:p>
        </p:txBody>
      </p:sp>
      <p:sp>
        <p:nvSpPr>
          <p:cNvPr id="54" name="Text Placeholder 3">
            <a:extLst>
              <a:ext uri="{FF2B5EF4-FFF2-40B4-BE49-F238E27FC236}">
                <a16:creationId xmlns:a16="http://schemas.microsoft.com/office/drawing/2014/main" id="{3DA57975-9A56-4479-AEB2-5490C351E1E3}"/>
              </a:ext>
            </a:extLst>
          </p:cNvPr>
          <p:cNvSpPr>
            <a:spLocks noGrp="1"/>
          </p:cNvSpPr>
          <p:nvPr>
            <p:ph type="body" sz="quarter" idx="21" hasCustomPrompt="1"/>
          </p:nvPr>
        </p:nvSpPr>
        <p:spPr>
          <a:xfrm>
            <a:off x="2052425" y="3702345"/>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&lt;THINK3&gt;</a:t>
            </a:r>
          </a:p>
        </p:txBody>
      </p:sp>
      <p:sp>
        <p:nvSpPr>
          <p:cNvPr id="55" name="Text Placeholder 3">
            <a:extLst>
              <a:ext uri="{FF2B5EF4-FFF2-40B4-BE49-F238E27FC236}">
                <a16:creationId xmlns:a16="http://schemas.microsoft.com/office/drawing/2014/main" id="{BE7DCEFC-E63A-49AF-A513-9CE0AD578A69}"/>
              </a:ext>
            </a:extLst>
          </p:cNvPr>
          <p:cNvSpPr>
            <a:spLocks noGrp="1"/>
          </p:cNvSpPr>
          <p:nvPr>
            <p:ph type="body" sz="quarter" idx="22" hasCustomPrompt="1"/>
          </p:nvPr>
        </p:nvSpPr>
        <p:spPr>
          <a:xfrm>
            <a:off x="2052424" y="4107373"/>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&lt;FEEL1&gt;</a:t>
            </a:r>
          </a:p>
        </p:txBody>
      </p:sp>
      <p:sp>
        <p:nvSpPr>
          <p:cNvPr id="56" name="Text Placeholder 3">
            <a:extLst>
              <a:ext uri="{FF2B5EF4-FFF2-40B4-BE49-F238E27FC236}">
                <a16:creationId xmlns:a16="http://schemas.microsoft.com/office/drawing/2014/main" id="{E127DE67-1E09-4722-9DD1-723D1FF4CE82}"/>
              </a:ext>
            </a:extLst>
          </p:cNvPr>
          <p:cNvSpPr>
            <a:spLocks noGrp="1"/>
          </p:cNvSpPr>
          <p:nvPr>
            <p:ph type="body" sz="quarter" idx="23" hasCustomPrompt="1"/>
          </p:nvPr>
        </p:nvSpPr>
        <p:spPr>
          <a:xfrm>
            <a:off x="2052423" y="4321598"/>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&lt;FEEL2&gt;</a:t>
            </a:r>
          </a:p>
        </p:txBody>
      </p:sp>
      <p:sp>
        <p:nvSpPr>
          <p:cNvPr id="57" name="Text Placeholder 3">
            <a:extLst>
              <a:ext uri="{FF2B5EF4-FFF2-40B4-BE49-F238E27FC236}">
                <a16:creationId xmlns:a16="http://schemas.microsoft.com/office/drawing/2014/main" id="{B95B78D8-8E88-481B-9119-9757C8D9EB71}"/>
              </a:ext>
            </a:extLst>
          </p:cNvPr>
          <p:cNvSpPr>
            <a:spLocks noGrp="1"/>
          </p:cNvSpPr>
          <p:nvPr>
            <p:ph type="body" sz="quarter" idx="24" hasCustomPrompt="1"/>
          </p:nvPr>
        </p:nvSpPr>
        <p:spPr>
          <a:xfrm>
            <a:off x="2052422" y="4537404"/>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&lt;FEEL3&gt;</a:t>
            </a:r>
          </a:p>
        </p:txBody>
      </p:sp>
      <p:sp>
        <p:nvSpPr>
          <p:cNvPr id="58" name="Text Placeholder 3">
            <a:extLst>
              <a:ext uri="{FF2B5EF4-FFF2-40B4-BE49-F238E27FC236}">
                <a16:creationId xmlns:a16="http://schemas.microsoft.com/office/drawing/2014/main" id="{0B80D465-2103-4491-A3EA-A98C76A84B60}"/>
              </a:ext>
            </a:extLst>
          </p:cNvPr>
          <p:cNvSpPr>
            <a:spLocks noGrp="1"/>
          </p:cNvSpPr>
          <p:nvPr>
            <p:ph type="body" sz="quarter" idx="25" hasCustomPrompt="1"/>
          </p:nvPr>
        </p:nvSpPr>
        <p:spPr>
          <a:xfrm>
            <a:off x="2052421" y="4966819"/>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&lt;DO1&gt;</a:t>
            </a:r>
          </a:p>
        </p:txBody>
      </p:sp>
      <p:sp>
        <p:nvSpPr>
          <p:cNvPr id="59" name="Text Placeholder 3">
            <a:extLst>
              <a:ext uri="{FF2B5EF4-FFF2-40B4-BE49-F238E27FC236}">
                <a16:creationId xmlns:a16="http://schemas.microsoft.com/office/drawing/2014/main" id="{A6E1F381-AF8E-4FE6-A4D7-972613F106C9}"/>
              </a:ext>
            </a:extLst>
          </p:cNvPr>
          <p:cNvSpPr>
            <a:spLocks noGrp="1"/>
          </p:cNvSpPr>
          <p:nvPr>
            <p:ph type="body" sz="quarter" idx="26" hasCustomPrompt="1"/>
          </p:nvPr>
        </p:nvSpPr>
        <p:spPr>
          <a:xfrm>
            <a:off x="2052420" y="5182625"/>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&lt;DO2&gt;</a:t>
            </a:r>
          </a:p>
        </p:txBody>
      </p:sp>
      <p:sp>
        <p:nvSpPr>
          <p:cNvPr id="60" name="Text Placeholder 3">
            <a:extLst>
              <a:ext uri="{FF2B5EF4-FFF2-40B4-BE49-F238E27FC236}">
                <a16:creationId xmlns:a16="http://schemas.microsoft.com/office/drawing/2014/main" id="{615CE16B-EE2B-44F6-9517-0394D7EDDB47}"/>
              </a:ext>
            </a:extLst>
          </p:cNvPr>
          <p:cNvSpPr>
            <a:spLocks noGrp="1"/>
          </p:cNvSpPr>
          <p:nvPr>
            <p:ph type="body" sz="quarter" idx="27" hasCustomPrompt="1"/>
          </p:nvPr>
        </p:nvSpPr>
        <p:spPr>
          <a:xfrm>
            <a:off x="2052420" y="3267230"/>
            <a:ext cx="10081891" cy="184666"/>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&lt;THINK1&gt;</a:t>
            </a:r>
          </a:p>
        </p:txBody>
      </p:sp>
      <p:sp>
        <p:nvSpPr>
          <p:cNvPr id="61" name="Text Placeholder 3">
            <a:extLst>
              <a:ext uri="{FF2B5EF4-FFF2-40B4-BE49-F238E27FC236}">
                <a16:creationId xmlns:a16="http://schemas.microsoft.com/office/drawing/2014/main" id="{EEFFDB9A-A2CA-42F4-AC20-CCE875FEDB7D}"/>
              </a:ext>
            </a:extLst>
          </p:cNvPr>
          <p:cNvSpPr>
            <a:spLocks noGrp="1"/>
          </p:cNvSpPr>
          <p:nvPr>
            <p:ph type="body" sz="quarter" idx="28" hasCustomPrompt="1"/>
          </p:nvPr>
        </p:nvSpPr>
        <p:spPr>
          <a:xfrm>
            <a:off x="1785656" y="1092104"/>
            <a:ext cx="500344" cy="338637"/>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xxx</a:t>
            </a:r>
          </a:p>
        </p:txBody>
      </p:sp>
      <p:sp>
        <p:nvSpPr>
          <p:cNvPr id="62" name="Text Placeholder 3">
            <a:extLst>
              <a:ext uri="{FF2B5EF4-FFF2-40B4-BE49-F238E27FC236}">
                <a16:creationId xmlns:a16="http://schemas.microsoft.com/office/drawing/2014/main" id="{5DDDCEDD-9058-4B7B-A2E6-94C2A003932B}"/>
              </a:ext>
            </a:extLst>
          </p:cNvPr>
          <p:cNvSpPr>
            <a:spLocks noGrp="1"/>
          </p:cNvSpPr>
          <p:nvPr>
            <p:ph type="body" sz="quarter" idx="29" hasCustomPrompt="1"/>
          </p:nvPr>
        </p:nvSpPr>
        <p:spPr>
          <a:xfrm>
            <a:off x="1784441" y="1520901"/>
            <a:ext cx="10349870" cy="338554"/>
          </a:xfrm>
          <a:prstGeom prst="rect">
            <a:avLst/>
          </a:prstGeom>
        </p:spPr>
        <p:txBody>
          <a:bodyPr lIns="0" tIns="0" rIns="0" bIns="0" anchor="ctr">
            <a:noAutofit/>
          </a:bodyPr>
          <a:lstStyle>
            <a:lvl1pPr marL="0" indent="0" algn="l">
              <a:buFont typeface="Wingdings" panose="05000000000000000000" pitchFamily="2" charset="2"/>
              <a:buNone/>
              <a:defRPr lang="en-US" sz="1200" kern="1200" dirty="0">
                <a:solidFill>
                  <a:srgbClr val="00B0F0"/>
                </a:solidFill>
                <a:latin typeface="Segoe UI Light" panose="020B0502040204020203" pitchFamily="34" charset="0"/>
                <a:ea typeface="+mn-ea"/>
                <a:cs typeface="Segoe UI Light" panose="020B0502040204020203" pitchFamily="34" charset="0"/>
              </a:defRPr>
            </a:lvl1pPr>
          </a:lstStyle>
          <a:p>
            <a:r>
              <a:rPr lang="en-US"/>
              <a:t>&lt;DECK-AUDIENCE&gt;</a:t>
            </a:r>
          </a:p>
        </p:txBody>
      </p:sp>
    </p:spTree>
    <p:extLst>
      <p:ext uri="{BB962C8B-B14F-4D97-AF65-F5344CB8AC3E}">
        <p14:creationId xmlns:p14="http://schemas.microsoft.com/office/powerpoint/2010/main" val="19880661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Hidden Guidance">
    <p:bg>
      <p:bgPr>
        <a:solidFill>
          <a:schemeClr val="bg2">
            <a:lumMod val="1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39EF79A-1ABD-41E1-B4C1-FAE3C78438B6}"/>
              </a:ext>
            </a:extLst>
          </p:cNvPr>
          <p:cNvSpPr>
            <a:spLocks noGrp="1"/>
          </p:cNvSpPr>
          <p:nvPr>
            <p:ph type="body" sz="quarter" idx="30" hasCustomPrompt="1"/>
          </p:nvPr>
        </p:nvSpPr>
        <p:spPr>
          <a:xfrm>
            <a:off x="0" y="6348413"/>
            <a:ext cx="12192000" cy="509587"/>
          </a:xfrm>
          <a:prstGeom prst="rect">
            <a:avLst/>
          </a:prstGeom>
          <a:solidFill>
            <a:srgbClr val="01AAE8"/>
          </a:solidFill>
        </p:spPr>
        <p:txBody>
          <a:bodyPr/>
          <a:lstStyle>
            <a:lvl1pPr marL="0" indent="0" algn="r">
              <a:buNone/>
              <a:defRPr>
                <a:solidFill>
                  <a:schemeClr val="bg1"/>
                </a:solidFill>
              </a:defRPr>
            </a:lvl1pPr>
            <a:lvl2pPr marL="228600" indent="0" algn="r">
              <a:buNone/>
              <a:defRPr>
                <a:solidFill>
                  <a:schemeClr val="bg1"/>
                </a:solidFill>
              </a:defRPr>
            </a:lvl2pPr>
            <a:lvl3pPr marL="457200" indent="0" algn="r">
              <a:buNone/>
              <a:defRPr>
                <a:solidFill>
                  <a:schemeClr val="bg1"/>
                </a:solidFill>
              </a:defRPr>
            </a:lvl3pPr>
            <a:lvl4pPr marL="661988" indent="0" algn="r">
              <a:buNone/>
              <a:defRPr>
                <a:solidFill>
                  <a:schemeClr val="bg1"/>
                </a:solidFill>
              </a:defRPr>
            </a:lvl4pPr>
            <a:lvl5pPr marL="855663" indent="0" algn="r">
              <a:buNone/>
              <a:defRPr>
                <a:solidFill>
                  <a:schemeClr val="bg1"/>
                </a:solidFill>
              </a:defRPr>
            </a:lvl5pPr>
          </a:lstStyle>
          <a:p>
            <a:pPr lvl="0"/>
            <a:r>
              <a:rPr lang="en-US"/>
              <a:t>[hidden text – link]</a:t>
            </a:r>
          </a:p>
        </p:txBody>
      </p:sp>
      <p:sp>
        <p:nvSpPr>
          <p:cNvPr id="5" name="Text Placeholder 4">
            <a:extLst>
              <a:ext uri="{FF2B5EF4-FFF2-40B4-BE49-F238E27FC236}">
                <a16:creationId xmlns:a16="http://schemas.microsoft.com/office/drawing/2014/main" id="{8A5138C3-78A8-40BF-8955-6699CA164FDF}"/>
              </a:ext>
            </a:extLst>
          </p:cNvPr>
          <p:cNvSpPr>
            <a:spLocks noGrp="1"/>
          </p:cNvSpPr>
          <p:nvPr>
            <p:ph type="body" sz="quarter" idx="31"/>
          </p:nvPr>
        </p:nvSpPr>
        <p:spPr>
          <a:xfrm>
            <a:off x="527050" y="1066800"/>
            <a:ext cx="11049000" cy="4502150"/>
          </a:xfrm>
          <a:prstGeom prst="rect">
            <a:avLst/>
          </a:prstGeom>
        </p:spPr>
        <p:txBody>
          <a:bodyPr/>
          <a:lstStyle>
            <a:lvl1pPr>
              <a:lnSpc>
                <a:spcPct val="90000"/>
              </a:lnSpc>
              <a:spcBef>
                <a:spcPts val="1800"/>
              </a:spcBef>
              <a:defRPr sz="3200">
                <a:solidFill>
                  <a:srgbClr val="01AAE8"/>
                </a:solidFill>
              </a:defRPr>
            </a:lvl1pPr>
            <a:lvl2pPr>
              <a:lnSpc>
                <a:spcPct val="90000"/>
              </a:lnSpc>
              <a:spcBef>
                <a:spcPts val="1800"/>
              </a:spcBef>
              <a:defRPr sz="2800">
                <a:solidFill>
                  <a:srgbClr val="01AAE8"/>
                </a:solidFill>
              </a:defRPr>
            </a:lvl2pPr>
            <a:lvl3pPr>
              <a:defRPr sz="2000">
                <a:solidFill>
                  <a:srgbClr val="01AAE8"/>
                </a:solidFill>
              </a:defRPr>
            </a:lvl3pPr>
            <a:lvl4pPr>
              <a:defRPr sz="1800">
                <a:solidFill>
                  <a:srgbClr val="01AAE8"/>
                </a:solidFill>
              </a:defRPr>
            </a:lvl4pPr>
            <a:lvl5pPr>
              <a:defRPr sz="1800">
                <a:solidFill>
                  <a:srgbClr val="01AAE8"/>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a:extLst>
              <a:ext uri="{FF2B5EF4-FFF2-40B4-BE49-F238E27FC236}">
                <a16:creationId xmlns:a16="http://schemas.microsoft.com/office/drawing/2014/main" id="{56C92D52-4D25-41E2-872B-2C756787A017}"/>
              </a:ext>
            </a:extLst>
          </p:cNvPr>
          <p:cNvSpPr>
            <a:spLocks noGrp="1"/>
          </p:cNvSpPr>
          <p:nvPr>
            <p:ph type="body" sz="quarter" idx="32" hasCustomPrompt="1"/>
          </p:nvPr>
        </p:nvSpPr>
        <p:spPr>
          <a:xfrm>
            <a:off x="190500" y="152400"/>
            <a:ext cx="11087100" cy="723900"/>
          </a:xfrm>
          <a:prstGeom prst="rect">
            <a:avLst/>
          </a:prstGeom>
        </p:spPr>
        <p:txBody>
          <a:bodyPr anchor="ctr"/>
          <a:lstStyle>
            <a:lvl1pPr marL="0" marR="0" indent="0" algn="l" defTabSz="914400" rtl="0" eaLnBrk="1" fontAlgn="auto" latinLnBrk="0" hangingPunct="1">
              <a:lnSpc>
                <a:spcPct val="90000"/>
              </a:lnSpc>
              <a:spcBef>
                <a:spcPct val="0"/>
              </a:spcBef>
              <a:spcAft>
                <a:spcPts val="0"/>
              </a:spcAft>
              <a:buClrTx/>
              <a:buSzTx/>
              <a:buFontTx/>
              <a:buNone/>
              <a:tabLst/>
              <a:defRPr kumimoji="0" lang="en-GB" sz="3200" b="0" i="0" u="none" strike="noStrike" kern="1200" cap="none" spc="0" normalizeH="0" baseline="0" noProof="0">
                <a:ln>
                  <a:noFill/>
                </a:ln>
                <a:solidFill>
                  <a:prstClr val="white"/>
                </a:solidFill>
                <a:effectLst/>
                <a:uLnTx/>
                <a:uFillTx/>
                <a:latin typeface="Segoe UI Light" panose="020B0502040204020203" pitchFamily="34" charset="0"/>
                <a:cs typeface="Segoe UI Light" panose="020B0502040204020203" pitchFamily="34" charset="0"/>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a:ln>
                  <a:noFill/>
                </a:ln>
                <a:solidFill>
                  <a:prstClr val="white"/>
                </a:solidFill>
                <a:effectLst/>
                <a:uLnTx/>
                <a:uFillTx/>
                <a:latin typeface="Segoe UI Light" panose="020B0502040204020203" pitchFamily="34" charset="0"/>
                <a:ea typeface="+mj-ea"/>
                <a:cs typeface="Segoe UI Light" panose="020B0502040204020203" pitchFamily="34" charset="0"/>
              </a:rPr>
              <a:t>Guidance (HIDDEN)</a:t>
            </a:r>
            <a:endParaRPr kumimoji="0" lang="en-GB" sz="2800" b="0" i="0" u="none" strike="noStrike" kern="1200" cap="none" spc="0" normalizeH="0" baseline="0" noProof="0">
              <a:ln>
                <a:noFill/>
              </a:ln>
              <a:solidFill>
                <a:prstClr val="white"/>
              </a:solidFill>
              <a:effectLst/>
              <a:uLnTx/>
              <a:uFillTx/>
              <a:latin typeface="Segoe UI Light" panose="020B0502040204020203" pitchFamily="34" charset="0"/>
              <a:ea typeface="+mj-ea"/>
              <a:cs typeface="Segoe UI Light" panose="020B0502040204020203" pitchFamily="34" charset="0"/>
            </a:endParaRPr>
          </a:p>
        </p:txBody>
      </p:sp>
    </p:spTree>
    <p:extLst>
      <p:ext uri="{BB962C8B-B14F-4D97-AF65-F5344CB8AC3E}">
        <p14:creationId xmlns:p14="http://schemas.microsoft.com/office/powerpoint/2010/main" val="20902106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887206"/>
            <a:ext cx="4167887" cy="646331"/>
          </a:xfrm>
          <a:prstGeom prst="rect">
            <a:avLst/>
          </a:prstGeom>
        </p:spPr>
        <p:txBody>
          <a:bodyPr anchor="b" anchorCtr="0">
            <a:spAutoFit/>
          </a:bodyPr>
          <a:lstStyle>
            <a:lvl1pPr>
              <a:defRPr/>
            </a:lvl1pPr>
          </a:lstStyle>
          <a:p>
            <a:r>
              <a:rPr lang="en-US"/>
              <a:t>Presentation title</a:t>
            </a:r>
          </a:p>
        </p:txBody>
      </p:sp>
      <p:sp>
        <p:nvSpPr>
          <p:cNvPr id="5" name="Text Placeholder 4"/>
          <p:cNvSpPr>
            <a:spLocks noGrp="1"/>
          </p:cNvSpPr>
          <p:nvPr>
            <p:ph type="body" sz="quarter" idx="12" hasCustomPrompt="1"/>
          </p:nvPr>
        </p:nvSpPr>
        <p:spPr>
          <a:xfrm>
            <a:off x="582042" y="3962400"/>
            <a:ext cx="4164583" cy="307777"/>
          </a:xfrm>
          <a:prstGeom prst="rect">
            <a:avLst/>
          </a:prstGeo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Subtitle or speaker name</a:t>
            </a:r>
          </a:p>
        </p:txBody>
      </p:sp>
      <p:sp>
        <p:nvSpPr>
          <p:cNvPr id="4" name="Picture Placeholder 3"/>
          <p:cNvSpPr>
            <a:spLocks noGrp="1"/>
          </p:cNvSpPr>
          <p:nvPr>
            <p:ph type="pic" sz="quarter" idx="13" hasCustomPrompt="1"/>
          </p:nvPr>
        </p:nvSpPr>
        <p:spPr>
          <a:xfrm>
            <a:off x="5343524" y="0"/>
            <a:ext cx="6858000" cy="6858000"/>
          </a:xfrm>
          <a:prstGeom prst="rect">
            <a:avLst/>
          </a:prstGeom>
        </p:spPr>
        <p:txBody>
          <a:bodyPr/>
          <a:lstStyle>
            <a:lvl1pPr marL="0" indent="0">
              <a:buNone/>
              <a:defRPr/>
            </a:lvl1pPr>
          </a:lstStyle>
          <a:p>
            <a:r>
              <a:rPr lang="en-US"/>
              <a:t>Tap to insert photo or illustration</a:t>
            </a:r>
          </a:p>
        </p:txBody>
      </p:sp>
    </p:spTree>
    <p:extLst>
      <p:ext uri="{BB962C8B-B14F-4D97-AF65-F5344CB8AC3E}">
        <p14:creationId xmlns:p14="http://schemas.microsoft.com/office/powerpoint/2010/main" val="160646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Title Page 3: Office Ex">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22404BF-D968-4156-A6F9-DEECC9F761F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343524" y="0"/>
            <a:ext cx="6848476" cy="6858000"/>
          </a:xfrm>
          <a:prstGeom prst="rect">
            <a:avLst/>
          </a:prstGeom>
        </p:spPr>
      </p:pic>
      <p:pic>
        <p:nvPicPr>
          <p:cNvPr id="4" name="Picture 3">
            <a:extLst>
              <a:ext uri="{FF2B5EF4-FFF2-40B4-BE49-F238E27FC236}">
                <a16:creationId xmlns:a16="http://schemas.microsoft.com/office/drawing/2014/main" id="{6EF87905-42F9-4853-B824-C85FC07A7A4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319060" y="0"/>
            <a:ext cx="6872940" cy="6858000"/>
          </a:xfrm>
          <a:prstGeom prst="rect">
            <a:avLst/>
          </a:prstGeom>
        </p:spPr>
      </p:pic>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887206"/>
            <a:ext cx="4167887" cy="646331"/>
          </a:xfrm>
          <a:prstGeom prst="rect">
            <a:avLst/>
          </a:prstGeom>
        </p:spPr>
        <p:txBody>
          <a:bodyPr anchor="b" anchorCtr="0">
            <a:spAutoFit/>
          </a:bodyPr>
          <a:lstStyle>
            <a:lvl1pPr>
              <a:defRPr/>
            </a:lvl1pPr>
          </a:lstStyle>
          <a:p>
            <a:r>
              <a:rPr lang="en-US"/>
              <a:t>Presentation title</a:t>
            </a:r>
          </a:p>
        </p:txBody>
      </p:sp>
      <p:sp>
        <p:nvSpPr>
          <p:cNvPr id="5" name="Text Placeholder 4"/>
          <p:cNvSpPr>
            <a:spLocks noGrp="1"/>
          </p:cNvSpPr>
          <p:nvPr>
            <p:ph type="body" sz="quarter" idx="12" hasCustomPrompt="1"/>
          </p:nvPr>
        </p:nvSpPr>
        <p:spPr>
          <a:xfrm>
            <a:off x="582042" y="3962400"/>
            <a:ext cx="4164583" cy="307777"/>
          </a:xfrm>
          <a:prstGeom prst="rect">
            <a:avLst/>
          </a:prstGeo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Subtitle or speaker name</a:t>
            </a:r>
          </a:p>
        </p:txBody>
      </p:sp>
    </p:spTree>
    <p:extLst>
      <p:ext uri="{BB962C8B-B14F-4D97-AF65-F5344CB8AC3E}">
        <p14:creationId xmlns:p14="http://schemas.microsoft.com/office/powerpoint/2010/main" val="4247315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Title Page 4: MR Ex">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83DDA13-E350-4BB0-ADF3-83C21B6F67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343525" y="0"/>
            <a:ext cx="6848475" cy="6858000"/>
          </a:xfrm>
          <a:prstGeom prst="rect">
            <a:avLst/>
          </a:prstGeom>
        </p:spPr>
      </p:pic>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887206"/>
            <a:ext cx="4167887" cy="646331"/>
          </a:xfrm>
          <a:prstGeom prst="rect">
            <a:avLst/>
          </a:prstGeom>
        </p:spPr>
        <p:txBody>
          <a:bodyPr anchor="b" anchorCtr="0">
            <a:spAutoFit/>
          </a:bodyPr>
          <a:lstStyle>
            <a:lvl1pPr>
              <a:defRPr/>
            </a:lvl1pPr>
          </a:lstStyle>
          <a:p>
            <a:r>
              <a:rPr lang="en-US"/>
              <a:t>Presentation title</a:t>
            </a:r>
          </a:p>
        </p:txBody>
      </p:sp>
      <p:sp>
        <p:nvSpPr>
          <p:cNvPr id="5" name="Text Placeholder 4"/>
          <p:cNvSpPr>
            <a:spLocks noGrp="1"/>
          </p:cNvSpPr>
          <p:nvPr>
            <p:ph type="body" sz="quarter" idx="12" hasCustomPrompt="1"/>
          </p:nvPr>
        </p:nvSpPr>
        <p:spPr>
          <a:xfrm>
            <a:off x="582042" y="3962400"/>
            <a:ext cx="4164583" cy="307777"/>
          </a:xfrm>
          <a:prstGeom prst="rect">
            <a:avLst/>
          </a:prstGeom>
          <a:noFill/>
        </p:spPr>
        <p:txBody>
          <a:bodyPr wrap="square" lIns="0" tIns="0" rIns="0" bIns="0">
            <a:spAutoFit/>
          </a:bodyPr>
          <a:lstStyle>
            <a:lvl1pPr marL="0" indent="0">
              <a:spcBef>
                <a:spcPts val="0"/>
              </a:spcBef>
              <a:buNone/>
              <a:defRPr sz="20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Subtitle or speaker name</a:t>
            </a:r>
          </a:p>
        </p:txBody>
      </p:sp>
    </p:spTree>
    <p:extLst>
      <p:ext uri="{BB962C8B-B14F-4D97-AF65-F5344CB8AC3E}">
        <p14:creationId xmlns:p14="http://schemas.microsoft.com/office/powerpoint/2010/main" val="184778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Agenda 1 custom photo">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85216" y="457200"/>
            <a:ext cx="4443984" cy="548640"/>
          </a:xfrm>
          <a:prstGeom prst="rect">
            <a:avLst/>
          </a:prstGeom>
        </p:spPr>
        <p:txBody>
          <a:bodyPr/>
          <a:lstStyle>
            <a:lvl1pPr marL="0" indent="0">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Agenda title</a:t>
            </a:r>
          </a:p>
        </p:txBody>
      </p:sp>
      <p:sp>
        <p:nvSpPr>
          <p:cNvPr id="4" name="Picture Placeholder 7"/>
          <p:cNvSpPr>
            <a:spLocks noGrp="1"/>
          </p:cNvSpPr>
          <p:nvPr>
            <p:ph type="pic" sz="quarter" idx="11" hasCustomPrompt="1"/>
          </p:nvPr>
        </p:nvSpPr>
        <p:spPr>
          <a:xfrm>
            <a:off x="5334000" y="0"/>
            <a:ext cx="6858000" cy="6858000"/>
          </a:xfrm>
          <a:prstGeom prst="rect">
            <a:avLst/>
          </a:prstGeom>
        </p:spPr>
        <p:txBody>
          <a:bodyPr/>
          <a:lstStyle>
            <a:lvl1pPr marL="0" indent="0">
              <a:buNone/>
              <a:defRPr/>
            </a:lvl1pPr>
          </a:lstStyle>
          <a:p>
            <a:r>
              <a:rPr lang="en-US"/>
              <a:t>Tap to insert photo or illustration</a:t>
            </a:r>
          </a:p>
        </p:txBody>
      </p:sp>
      <p:sp>
        <p:nvSpPr>
          <p:cNvPr id="14" name="Text Placeholder 8">
            <a:extLst>
              <a:ext uri="{FF2B5EF4-FFF2-40B4-BE49-F238E27FC236}">
                <a16:creationId xmlns:a16="http://schemas.microsoft.com/office/drawing/2014/main" id="{636798BC-3E3C-4F81-A675-392B5601C37C}"/>
              </a:ext>
            </a:extLst>
          </p:cNvPr>
          <p:cNvSpPr>
            <a:spLocks noGrp="1" noChangeAspect="1"/>
          </p:cNvSpPr>
          <p:nvPr>
            <p:ph type="body" sz="quarter" idx="12" hasCustomPrompt="1"/>
          </p:nvPr>
        </p:nvSpPr>
        <p:spPr>
          <a:xfrm>
            <a:off x="767248" y="1337022"/>
            <a:ext cx="3804751" cy="445674"/>
          </a:xfrm>
          <a:prstGeom prst="rect">
            <a:avLst/>
          </a:prstGeom>
        </p:spPr>
        <p:txBody>
          <a:bodyPr wrap="square" tIns="91440" bIns="91440" anchor="t" anchorCtr="0">
            <a:noAutofit/>
          </a:bodyPr>
          <a:lstStyle>
            <a:lvl1pPr marL="285750" marR="0" indent="-285750" algn="l" defTabSz="932742" rtl="0" eaLnBrk="1" fontAlgn="auto" latinLnBrk="0" hangingPunct="1">
              <a:lnSpc>
                <a:spcPct val="100000"/>
              </a:lnSpc>
              <a:spcBef>
                <a:spcPct val="20000"/>
              </a:spcBef>
              <a:spcAft>
                <a:spcPts val="1200"/>
              </a:spcAft>
              <a:buClrTx/>
              <a:buSzPct val="90000"/>
              <a:buFont typeface="Arial" panose="020B0604020202020204" pitchFamily="34" charset="0"/>
              <a:buChar char="•"/>
              <a:tabLst/>
              <a:defRPr sz="1600" baseline="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Item 1</a:t>
            </a:r>
          </a:p>
          <a:p>
            <a:pPr lvl="0"/>
            <a:r>
              <a:rPr lang="en-US"/>
              <a:t>Item 2</a:t>
            </a:r>
          </a:p>
          <a:p>
            <a:pPr lvl="0"/>
            <a:r>
              <a:rPr lang="en-US"/>
              <a:t>Item 3</a:t>
            </a:r>
          </a:p>
        </p:txBody>
      </p:sp>
    </p:spTree>
    <p:extLst>
      <p:ext uri="{BB962C8B-B14F-4D97-AF65-F5344CB8AC3E}">
        <p14:creationId xmlns:p14="http://schemas.microsoft.com/office/powerpoint/2010/main" val="1032398523"/>
      </p:ext>
    </p:extLst>
  </p:cSld>
  <p:clrMapOvr>
    <a:masterClrMapping/>
  </p:clrMapOvr>
  <p:transition>
    <p:fade/>
  </p:transition>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Agenda 2 preplaced photo">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85216" y="457200"/>
            <a:ext cx="4367784" cy="548640"/>
          </a:xfrm>
          <a:prstGeom prst="rect">
            <a:avLst/>
          </a:prstGeom>
        </p:spPr>
        <p:txBody>
          <a:bodyPr/>
          <a:lstStyle>
            <a:lvl1pPr marL="0" indent="0">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Agenda title</a:t>
            </a:r>
          </a:p>
        </p:txBody>
      </p:sp>
      <p:sp>
        <p:nvSpPr>
          <p:cNvPr id="9" name="Text Placeholder 8"/>
          <p:cNvSpPr>
            <a:spLocks noGrp="1" noChangeAspect="1"/>
          </p:cNvSpPr>
          <p:nvPr>
            <p:ph type="body" sz="quarter" idx="12" hasCustomPrompt="1"/>
          </p:nvPr>
        </p:nvSpPr>
        <p:spPr>
          <a:xfrm>
            <a:off x="647700" y="1676400"/>
            <a:ext cx="4076700" cy="3234978"/>
          </a:xfrm>
          <a:prstGeom prst="rect">
            <a:avLst/>
          </a:prstGeom>
        </p:spPr>
        <p:txBody>
          <a:bodyPr wrap="square" tIns="91440" bIns="91440" anchor="t" anchorCtr="0">
            <a:noAutofit/>
          </a:bodyPr>
          <a:lstStyle>
            <a:lvl1pPr marL="285750" marR="0" indent="-285750" algn="l" defTabSz="932742" rtl="0" eaLnBrk="1" fontAlgn="auto" latinLnBrk="0" hangingPunct="1">
              <a:lnSpc>
                <a:spcPct val="100000"/>
              </a:lnSpc>
              <a:spcBef>
                <a:spcPct val="20000"/>
              </a:spcBef>
              <a:spcAft>
                <a:spcPts val="1200"/>
              </a:spcAft>
              <a:buClrTx/>
              <a:buSzPct val="90000"/>
              <a:buFont typeface="Arial" panose="020B0604020202020204" pitchFamily="34" charset="0"/>
              <a:buChar char="•"/>
              <a:tabLst/>
              <a:defRPr sz="1600" baseline="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Item 1</a:t>
            </a:r>
          </a:p>
          <a:p>
            <a:pPr lvl="0"/>
            <a:r>
              <a:rPr lang="en-US"/>
              <a:t>Item 2</a:t>
            </a:r>
          </a:p>
          <a:p>
            <a:pPr lvl="0"/>
            <a:r>
              <a:rPr lang="en-US"/>
              <a:t>Item 3</a:t>
            </a:r>
          </a:p>
        </p:txBody>
      </p:sp>
      <p:pic>
        <p:nvPicPr>
          <p:cNvPr id="14" name="Picture Placeholder 12">
            <a:extLst>
              <a:ext uri="{FF2B5EF4-FFF2-40B4-BE49-F238E27FC236}">
                <a16:creationId xmlns:a16="http://schemas.microsoft.com/office/drawing/2014/main" id="{7C0060C6-8019-4E87-ABCB-3EB8710A3A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0200" y="0"/>
            <a:ext cx="6781800" cy="6858000"/>
          </a:xfrm>
          <a:prstGeom prst="rect">
            <a:avLst/>
          </a:prstGeom>
        </p:spPr>
      </p:pic>
    </p:spTree>
    <p:extLst>
      <p:ext uri="{BB962C8B-B14F-4D97-AF65-F5344CB8AC3E}">
        <p14:creationId xmlns:p14="http://schemas.microsoft.com/office/powerpoint/2010/main" val="1068356428"/>
      </p:ext>
    </p:extLst>
  </p:cSld>
  <p:clrMapOvr>
    <a:masterClrMapping/>
  </p:clrMapOvr>
  <p:transition>
    <p:fade/>
  </p:transition>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Overview 1">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5334000" y="0"/>
            <a:ext cx="6858000" cy="6858000"/>
          </a:xfrm>
          <a:prstGeom prst="rect">
            <a:avLst/>
          </a:prstGeom>
        </p:spPr>
        <p:txBody>
          <a:bodyPr/>
          <a:lstStyle>
            <a:lvl1pPr marL="0" indent="0">
              <a:buNone/>
              <a:defRPr/>
            </a:lvl1pPr>
          </a:lstStyle>
          <a:p>
            <a:r>
              <a:rPr lang="en-US"/>
              <a:t>Tap to insert photo or illustration</a:t>
            </a:r>
          </a:p>
        </p:txBody>
      </p:sp>
      <p:sp>
        <p:nvSpPr>
          <p:cNvPr id="8" name="Title 1">
            <a:extLst>
              <a:ext uri="{FF2B5EF4-FFF2-40B4-BE49-F238E27FC236}">
                <a16:creationId xmlns:a16="http://schemas.microsoft.com/office/drawing/2014/main" id="{62A23E9A-D633-4922-9865-01F536EF3D42}"/>
              </a:ext>
            </a:extLst>
          </p:cNvPr>
          <p:cNvSpPr>
            <a:spLocks noGrp="1"/>
          </p:cNvSpPr>
          <p:nvPr>
            <p:ph type="title" hasCustomPrompt="1"/>
          </p:nvPr>
        </p:nvSpPr>
        <p:spPr>
          <a:xfrm>
            <a:off x="588263" y="457200"/>
            <a:ext cx="4346592" cy="553998"/>
          </a:xfrm>
          <a:prstGeom prst="rect">
            <a:avLst/>
          </a:prstGeom>
        </p:spPr>
        <p:txBody>
          <a:bodyPr/>
          <a:lstStyle>
            <a:lvl1pPr>
              <a:defRPr baseline="0"/>
            </a:lvl1pPr>
          </a:lstStyle>
          <a:p>
            <a:r>
              <a:rPr lang="en-US"/>
              <a:t>Overview title</a:t>
            </a:r>
          </a:p>
        </p:txBody>
      </p:sp>
      <p:sp>
        <p:nvSpPr>
          <p:cNvPr id="19" name="Text Placeholder 18"/>
          <p:cNvSpPr>
            <a:spLocks noGrp="1"/>
          </p:cNvSpPr>
          <p:nvPr>
            <p:ph type="body" sz="quarter" idx="17" hasCustomPrompt="1"/>
          </p:nvPr>
        </p:nvSpPr>
        <p:spPr>
          <a:xfrm>
            <a:off x="585216" y="1435608"/>
            <a:ext cx="3657600" cy="850392"/>
          </a:xfrm>
          <a:prstGeom prst="rect">
            <a:avLst/>
          </a:prstGeom>
        </p:spPr>
        <p:txBody>
          <a:bodyPr/>
          <a:lstStyle>
            <a:lvl1pPr marL="0" indent="0">
              <a:buNone/>
              <a:defRPr sz="2000" baseline="0">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en-US"/>
              <a:t>Description of product or service in a few lines:</a:t>
            </a:r>
          </a:p>
        </p:txBody>
      </p:sp>
      <p:sp>
        <p:nvSpPr>
          <p:cNvPr id="13" name="Text Placeholder 8">
            <a:extLst>
              <a:ext uri="{FF2B5EF4-FFF2-40B4-BE49-F238E27FC236}">
                <a16:creationId xmlns:a16="http://schemas.microsoft.com/office/drawing/2014/main" id="{597C8945-3CC6-40C5-A60D-3C4348FC0C5A}"/>
              </a:ext>
            </a:extLst>
          </p:cNvPr>
          <p:cNvSpPr>
            <a:spLocks noGrp="1" noChangeAspect="1"/>
          </p:cNvSpPr>
          <p:nvPr>
            <p:ph type="body" sz="quarter" idx="12" hasCustomPrompt="1"/>
          </p:nvPr>
        </p:nvSpPr>
        <p:spPr>
          <a:xfrm>
            <a:off x="586449" y="2792563"/>
            <a:ext cx="4348406" cy="2629829"/>
          </a:xfrm>
          <a:prstGeom prst="rect">
            <a:avLst/>
          </a:prstGeom>
        </p:spPr>
        <p:txBody>
          <a:bodyPr wrap="square" tIns="91440" bIns="91440" anchor="t" anchorCtr="0">
            <a:noAutofit/>
          </a:bodyPr>
          <a:lstStyle>
            <a:lvl1pPr marL="285750" marR="0" indent="-285750" algn="l" defTabSz="932742" rtl="0" eaLnBrk="1" fontAlgn="auto" latinLnBrk="0" hangingPunct="1">
              <a:lnSpc>
                <a:spcPct val="100000"/>
              </a:lnSpc>
              <a:spcBef>
                <a:spcPct val="20000"/>
              </a:spcBef>
              <a:spcAft>
                <a:spcPts val="1200"/>
              </a:spcAft>
              <a:buClrTx/>
              <a:buSzPct val="90000"/>
              <a:buFont typeface="Arial" panose="020B0604020202020204" pitchFamily="34" charset="0"/>
              <a:buChar char="•"/>
              <a:tabLst/>
              <a:defRPr sz="1600" baseline="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Item 1</a:t>
            </a:r>
          </a:p>
          <a:p>
            <a:pPr lvl="0"/>
            <a:r>
              <a:rPr lang="en-US"/>
              <a:t>Item 2</a:t>
            </a:r>
          </a:p>
          <a:p>
            <a:pPr lvl="0"/>
            <a:r>
              <a:rPr lang="en-US"/>
              <a:t>Item 3</a:t>
            </a:r>
          </a:p>
        </p:txBody>
      </p:sp>
    </p:spTree>
    <p:extLst>
      <p:ext uri="{BB962C8B-B14F-4D97-AF65-F5344CB8AC3E}">
        <p14:creationId xmlns:p14="http://schemas.microsoft.com/office/powerpoint/2010/main" val="3334431504"/>
      </p:ext>
    </p:extLst>
  </p:cSld>
  <p:clrMapOvr>
    <a:masterClrMapping/>
  </p:clrMapOvr>
  <p:transition>
    <p:fade/>
  </p:transition>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Timeline 2 (4 phase)">
    <p:spTree>
      <p:nvGrpSpPr>
        <p:cNvPr id="1" name=""/>
        <p:cNvGrpSpPr/>
        <p:nvPr/>
      </p:nvGrpSpPr>
      <p:grpSpPr>
        <a:xfrm>
          <a:off x="0" y="0"/>
          <a:ext cx="0" cy="0"/>
          <a:chOff x="0" y="0"/>
          <a:chExt cx="0" cy="0"/>
        </a:xfrm>
      </p:grpSpPr>
      <p:sp>
        <p:nvSpPr>
          <p:cNvPr id="24" name="Text Placeholder 5">
            <a:extLst>
              <a:ext uri="{FF2B5EF4-FFF2-40B4-BE49-F238E27FC236}">
                <a16:creationId xmlns:a16="http://schemas.microsoft.com/office/drawing/2014/main" id="{A4F8AC80-9D27-3D47-9E9A-1D9690FDB99C}"/>
              </a:ext>
            </a:extLst>
          </p:cNvPr>
          <p:cNvSpPr txBox="1">
            <a:spLocks/>
          </p:cNvSpPr>
          <p:nvPr userDrawn="1"/>
        </p:nvSpPr>
        <p:spPr>
          <a:xfrm>
            <a:off x="586805" y="2522688"/>
            <a:ext cx="2560320" cy="448213"/>
          </a:xfrm>
          <a:prstGeom prst="rect">
            <a:avLst/>
          </a:prstGeom>
          <a:solidFill>
            <a:srgbClr val="0078D4"/>
          </a:solidFill>
          <a:ln w="3175">
            <a:noFill/>
          </a:ln>
        </p:spPr>
        <p:txBody>
          <a:bodyPr anchor="ct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200" kern="1200" spc="0" baseline="0">
                <a:solidFill>
                  <a:schemeClr val="tx1"/>
                </a:soli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solidFill>
                  <a:schemeClr val="tx1"/>
                </a:soli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endParaRPr kumimoji="0" lang="en-GB" sz="2000" b="0" i="0" u="none" strike="noStrike" kern="1200" cap="none" spc="0" normalizeH="0" baseline="0" noProof="0">
              <a:ln>
                <a:noFill/>
              </a:ln>
              <a:solidFill>
                <a:srgbClr val="FFFFFF"/>
              </a:solidFill>
              <a:effectLst/>
              <a:uLnTx/>
              <a:uFillTx/>
              <a:latin typeface="+mn-lt"/>
              <a:cs typeface="Segoe UI" panose="020B0502040204020203" pitchFamily="34" charset="0"/>
            </a:endParaRPr>
          </a:p>
        </p:txBody>
      </p:sp>
      <p:sp>
        <p:nvSpPr>
          <p:cNvPr id="22" name="TextBox 21">
            <a:extLst>
              <a:ext uri="{FF2B5EF4-FFF2-40B4-BE49-F238E27FC236}">
                <a16:creationId xmlns:a16="http://schemas.microsoft.com/office/drawing/2014/main" id="{207CCD7A-7263-6942-AD99-1E216F83B945}"/>
              </a:ext>
            </a:extLst>
          </p:cNvPr>
          <p:cNvSpPr txBox="1"/>
          <p:nvPr userDrawn="1"/>
        </p:nvSpPr>
        <p:spPr>
          <a:xfrm>
            <a:off x="586805" y="6038206"/>
            <a:ext cx="1102805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1A1A1A"/>
                </a:solidFill>
                <a:effectLst/>
                <a:uLnTx/>
                <a:uFillTx/>
                <a:latin typeface="Segoe UI" panose="020B0502040204020203" pitchFamily="34" charset="0"/>
                <a:cs typeface="Segoe UI" panose="020B0502040204020203" pitchFamily="34" charset="0"/>
              </a:rPr>
              <a:t>* footnote</a:t>
            </a:r>
          </a:p>
        </p:txBody>
      </p:sp>
      <p:cxnSp>
        <p:nvCxnSpPr>
          <p:cNvPr id="23" name="Straight Arrow Connector 22" descr="Timeline arrow">
            <a:extLst>
              <a:ext uri="{FF2B5EF4-FFF2-40B4-BE49-F238E27FC236}">
                <a16:creationId xmlns:a16="http://schemas.microsoft.com/office/drawing/2014/main" id="{72E49F50-3C10-A340-B147-BBE38E1016CE}"/>
              </a:ext>
            </a:extLst>
          </p:cNvPr>
          <p:cNvCxnSpPr>
            <a:cxnSpLocks/>
          </p:cNvCxnSpPr>
          <p:nvPr userDrawn="1"/>
        </p:nvCxnSpPr>
        <p:spPr>
          <a:xfrm>
            <a:off x="592914" y="5523762"/>
            <a:ext cx="11019079" cy="0"/>
          </a:xfrm>
          <a:prstGeom prst="straightConnector1">
            <a:avLst/>
          </a:prstGeom>
          <a:ln w="12700">
            <a:solidFill>
              <a:srgbClr val="002050"/>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26" name="Text Placeholder 6">
            <a:extLst>
              <a:ext uri="{FF2B5EF4-FFF2-40B4-BE49-F238E27FC236}">
                <a16:creationId xmlns:a16="http://schemas.microsoft.com/office/drawing/2014/main" id="{0E10C0AF-958A-CB46-A492-672BD898BD89}"/>
              </a:ext>
            </a:extLst>
          </p:cNvPr>
          <p:cNvSpPr txBox="1">
            <a:spLocks/>
          </p:cNvSpPr>
          <p:nvPr userDrawn="1"/>
        </p:nvSpPr>
        <p:spPr>
          <a:xfrm>
            <a:off x="3348899" y="2521378"/>
            <a:ext cx="2560320" cy="448213"/>
          </a:xfrm>
          <a:prstGeom prst="rect">
            <a:avLst/>
          </a:prstGeom>
          <a:solidFill>
            <a:srgbClr val="0078D4"/>
          </a:solidFill>
          <a:ln w="3175">
            <a:noFill/>
          </a:ln>
        </p:spPr>
        <p:txBody>
          <a:bodyPr anchor="ct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200" kern="1200" spc="0" baseline="0">
                <a:solidFill>
                  <a:schemeClr val="tx1"/>
                </a:soli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solidFill>
                  <a:schemeClr val="tx1"/>
                </a:soli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endParaRPr kumimoji="0" lang="en-GB" sz="2000" b="0" i="0" u="none" strike="noStrike" kern="1200" cap="none" spc="0" normalizeH="0" baseline="0" noProof="0">
              <a:ln>
                <a:noFill/>
              </a:ln>
              <a:solidFill>
                <a:srgbClr val="FFFFFF"/>
              </a:solidFill>
              <a:effectLst/>
              <a:uLnTx/>
              <a:uFillTx/>
              <a:latin typeface="+mn-lt"/>
              <a:cs typeface="Segoe UI" panose="020B0502040204020203" pitchFamily="34" charset="0"/>
            </a:endParaRPr>
          </a:p>
        </p:txBody>
      </p:sp>
      <p:sp>
        <p:nvSpPr>
          <p:cNvPr id="28" name="Text Placeholder 7">
            <a:extLst>
              <a:ext uri="{FF2B5EF4-FFF2-40B4-BE49-F238E27FC236}">
                <a16:creationId xmlns:a16="http://schemas.microsoft.com/office/drawing/2014/main" id="{586429E3-4A73-C149-8261-02CE174AB8B8}"/>
              </a:ext>
            </a:extLst>
          </p:cNvPr>
          <p:cNvSpPr txBox="1">
            <a:spLocks/>
          </p:cNvSpPr>
          <p:nvPr userDrawn="1"/>
        </p:nvSpPr>
        <p:spPr>
          <a:xfrm>
            <a:off x="6106084" y="2522688"/>
            <a:ext cx="2560320" cy="448213"/>
          </a:xfrm>
          <a:prstGeom prst="rect">
            <a:avLst/>
          </a:prstGeom>
          <a:solidFill>
            <a:srgbClr val="0078D4"/>
          </a:solidFill>
          <a:ln w="3175">
            <a:noFill/>
          </a:ln>
        </p:spPr>
        <p:txBody>
          <a:bodyPr anchor="ct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200" kern="1200" spc="0" baseline="0">
                <a:solidFill>
                  <a:schemeClr val="tx1"/>
                </a:soli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solidFill>
                  <a:schemeClr val="tx1"/>
                </a:soli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endParaRPr kumimoji="0" lang="en-GB" sz="2000" b="0" i="0" u="none" strike="noStrike" kern="1200" cap="none" spc="0" normalizeH="0" baseline="0" noProof="0">
              <a:ln>
                <a:noFill/>
              </a:ln>
              <a:solidFill>
                <a:srgbClr val="FFFFFF"/>
              </a:solidFill>
              <a:effectLst/>
              <a:uLnTx/>
              <a:uFillTx/>
              <a:latin typeface="+mn-lt"/>
              <a:cs typeface="Segoe UI" panose="020B0502040204020203" pitchFamily="34" charset="0"/>
            </a:endParaRPr>
          </a:p>
        </p:txBody>
      </p:sp>
      <p:sp>
        <p:nvSpPr>
          <p:cNvPr id="30" name="Text Placeholder 30">
            <a:extLst>
              <a:ext uri="{FF2B5EF4-FFF2-40B4-BE49-F238E27FC236}">
                <a16:creationId xmlns:a16="http://schemas.microsoft.com/office/drawing/2014/main" id="{764AE131-B2C6-854E-879B-8CCF46357B77}"/>
              </a:ext>
            </a:extLst>
          </p:cNvPr>
          <p:cNvSpPr txBox="1">
            <a:spLocks/>
          </p:cNvSpPr>
          <p:nvPr userDrawn="1"/>
        </p:nvSpPr>
        <p:spPr>
          <a:xfrm>
            <a:off x="8855901" y="2522688"/>
            <a:ext cx="2560320" cy="448213"/>
          </a:xfrm>
          <a:prstGeom prst="rect">
            <a:avLst/>
          </a:prstGeom>
          <a:solidFill>
            <a:srgbClr val="0078D4"/>
          </a:solidFill>
          <a:ln w="3175">
            <a:noFill/>
          </a:ln>
        </p:spPr>
        <p:txBody>
          <a:bodyPr anchor="ct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200" kern="1200" spc="0" baseline="0">
                <a:solidFill>
                  <a:schemeClr val="tx1"/>
                </a:soli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solidFill>
                  <a:schemeClr val="tx1"/>
                </a:soli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endParaRPr kumimoji="0" lang="en-GB" sz="2000" b="0" i="0" u="none" strike="noStrike" kern="1200" cap="none" spc="0" normalizeH="0" baseline="0" noProof="0">
              <a:ln>
                <a:noFill/>
              </a:ln>
              <a:solidFill>
                <a:srgbClr val="FFFFFF"/>
              </a:solidFill>
              <a:effectLst/>
              <a:uLnTx/>
              <a:uFillTx/>
              <a:latin typeface="+mn-lt"/>
              <a:cs typeface="Segoe UI" panose="020B0502040204020203" pitchFamily="34" charset="0"/>
            </a:endParaRPr>
          </a:p>
        </p:txBody>
      </p:sp>
      <p:cxnSp>
        <p:nvCxnSpPr>
          <p:cNvPr id="49" name="Straight Connector 48" descr="Timeline connector">
            <a:extLst>
              <a:ext uri="{FF2B5EF4-FFF2-40B4-BE49-F238E27FC236}">
                <a16:creationId xmlns:a16="http://schemas.microsoft.com/office/drawing/2014/main" id="{12B8F856-B0A2-E64A-ABC0-1841067BF5DA}"/>
              </a:ext>
            </a:extLst>
          </p:cNvPr>
          <p:cNvCxnSpPr/>
          <p:nvPr userDrawn="1"/>
        </p:nvCxnSpPr>
        <p:spPr>
          <a:xfrm>
            <a:off x="592914" y="5349296"/>
            <a:ext cx="0" cy="319403"/>
          </a:xfrm>
          <a:prstGeom prst="line">
            <a:avLst/>
          </a:prstGeom>
          <a:ln w="12700">
            <a:solidFill>
              <a:srgbClr val="002050"/>
            </a:solidFill>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0" name="Pentagon 87">
            <a:extLst>
              <a:ext uri="{FF2B5EF4-FFF2-40B4-BE49-F238E27FC236}">
                <a16:creationId xmlns:a16="http://schemas.microsoft.com/office/drawing/2014/main" id="{6F641115-C820-7D49-8380-835845DAFE1F}"/>
              </a:ext>
            </a:extLst>
          </p:cNvPr>
          <p:cNvSpPr/>
          <p:nvPr userDrawn="1"/>
        </p:nvSpPr>
        <p:spPr bwMode="auto">
          <a:xfrm>
            <a:off x="590869" y="5727088"/>
            <a:ext cx="11023996" cy="31940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580" tIns="32291" rIns="64580" bIns="3229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b="0" u="none" strike="noStrike" kern="1200" cap="none" spc="0" normalizeH="0" baseline="0" noProof="0">
              <a:ln>
                <a:noFill/>
              </a:ln>
              <a:solidFill>
                <a:srgbClr val="1A1A1A"/>
              </a:solidFill>
              <a:effectLst/>
              <a:uLnTx/>
              <a:uFillTx/>
              <a:latin typeface="Segoe UI" panose="020B0502040204020203" pitchFamily="34" charset="0"/>
              <a:cs typeface="Segoe UI" panose="020B0502040204020203" pitchFamily="34" charset="0"/>
            </a:endParaRPr>
          </a:p>
        </p:txBody>
      </p:sp>
      <p:sp>
        <p:nvSpPr>
          <p:cNvPr id="54" name="Text Placeholder 5">
            <a:extLst>
              <a:ext uri="{FF2B5EF4-FFF2-40B4-BE49-F238E27FC236}">
                <a16:creationId xmlns:a16="http://schemas.microsoft.com/office/drawing/2014/main" id="{593A84BA-77DC-9745-BB59-27ED51906A46}"/>
              </a:ext>
            </a:extLst>
          </p:cNvPr>
          <p:cNvSpPr>
            <a:spLocks noGrp="1"/>
          </p:cNvSpPr>
          <p:nvPr>
            <p:ph type="body" sz="quarter" idx="10"/>
          </p:nvPr>
        </p:nvSpPr>
        <p:spPr>
          <a:xfrm>
            <a:off x="559499" y="1448101"/>
            <a:ext cx="11018520" cy="800219"/>
          </a:xfrm>
          <a:prstGeom prst="rect">
            <a:avLst/>
          </a:prstGeom>
        </p:spPr>
        <p:txBody>
          <a:bodyPr/>
          <a:lstStyle>
            <a:lvl1pPr marL="0" indent="0">
              <a:buNone/>
              <a:defRPr>
                <a:solidFill>
                  <a:srgbClr val="1A1A1A"/>
                </a:solidFill>
              </a:defRPr>
            </a:lvl1pPr>
          </a:lstStyle>
          <a:p>
            <a:pPr lvl="0"/>
            <a:r>
              <a:rPr lang="en-US"/>
              <a:t>Edit Master text styles</a:t>
            </a:r>
          </a:p>
          <a:p>
            <a:pPr lvl="1"/>
            <a:r>
              <a:rPr lang="en-US"/>
              <a:t>Second level</a:t>
            </a:r>
          </a:p>
        </p:txBody>
      </p:sp>
      <p:sp>
        <p:nvSpPr>
          <p:cNvPr id="34" name="Title 16">
            <a:extLst>
              <a:ext uri="{FF2B5EF4-FFF2-40B4-BE49-F238E27FC236}">
                <a16:creationId xmlns:a16="http://schemas.microsoft.com/office/drawing/2014/main" id="{71AAAAB9-8E9A-437F-8780-68717B16E71A}"/>
              </a:ext>
            </a:extLst>
          </p:cNvPr>
          <p:cNvSpPr>
            <a:spLocks noGrp="1"/>
          </p:cNvSpPr>
          <p:nvPr>
            <p:ph type="title" hasCustomPrompt="1"/>
          </p:nvPr>
        </p:nvSpPr>
        <p:spPr>
          <a:xfrm>
            <a:off x="588263" y="457200"/>
            <a:ext cx="10972800" cy="548640"/>
          </a:xfrm>
          <a:prstGeom prst="rect">
            <a:avLst/>
          </a:prstGeom>
        </p:spPr>
        <p:txBody>
          <a:bodyPr/>
          <a:lstStyle>
            <a:lvl1pPr>
              <a:defRPr/>
            </a:lvl1pPr>
          </a:lstStyle>
          <a:p>
            <a:r>
              <a:rPr lang="en-US"/>
              <a:t>Timeline</a:t>
            </a:r>
          </a:p>
        </p:txBody>
      </p:sp>
      <p:sp>
        <p:nvSpPr>
          <p:cNvPr id="3" name="Text Placeholder 2">
            <a:extLst>
              <a:ext uri="{FF2B5EF4-FFF2-40B4-BE49-F238E27FC236}">
                <a16:creationId xmlns:a16="http://schemas.microsoft.com/office/drawing/2014/main" id="{C763E6E5-AF90-7B4A-BC50-CAACA70A33C3}"/>
              </a:ext>
            </a:extLst>
          </p:cNvPr>
          <p:cNvSpPr>
            <a:spLocks noGrp="1"/>
          </p:cNvSpPr>
          <p:nvPr>
            <p:ph type="body" sz="quarter" idx="11" hasCustomPrompt="1"/>
          </p:nvPr>
        </p:nvSpPr>
        <p:spPr>
          <a:xfrm>
            <a:off x="587375" y="2532063"/>
            <a:ext cx="2560320" cy="438150"/>
          </a:xfrm>
          <a:prstGeom prst="rect">
            <a:avLst/>
          </a:prstGeom>
        </p:spPr>
        <p:txBody>
          <a:bodyPr/>
          <a:lstStyle>
            <a:lvl1pPr marL="0" indent="0">
              <a:buNone/>
              <a:defRPr sz="20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one</a:t>
            </a:r>
          </a:p>
        </p:txBody>
      </p:sp>
      <p:sp>
        <p:nvSpPr>
          <p:cNvPr id="37" name="Text Placeholder 2">
            <a:extLst>
              <a:ext uri="{FF2B5EF4-FFF2-40B4-BE49-F238E27FC236}">
                <a16:creationId xmlns:a16="http://schemas.microsoft.com/office/drawing/2014/main" id="{2D9E6600-F535-494C-9130-1632E4D35B26}"/>
              </a:ext>
            </a:extLst>
          </p:cNvPr>
          <p:cNvSpPr>
            <a:spLocks noGrp="1"/>
          </p:cNvSpPr>
          <p:nvPr>
            <p:ph type="body" sz="quarter" idx="12" hasCustomPrompt="1"/>
          </p:nvPr>
        </p:nvSpPr>
        <p:spPr>
          <a:xfrm>
            <a:off x="3339244" y="2533171"/>
            <a:ext cx="2560320" cy="438150"/>
          </a:xfrm>
          <a:prstGeom prst="rect">
            <a:avLst/>
          </a:prstGeom>
        </p:spPr>
        <p:txBody>
          <a:bodyPr/>
          <a:lstStyle>
            <a:lvl1pPr marL="0" indent="0">
              <a:buNone/>
              <a:defRPr sz="20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two</a:t>
            </a:r>
          </a:p>
        </p:txBody>
      </p:sp>
      <p:sp>
        <p:nvSpPr>
          <p:cNvPr id="38" name="Text Placeholder 2">
            <a:extLst>
              <a:ext uri="{FF2B5EF4-FFF2-40B4-BE49-F238E27FC236}">
                <a16:creationId xmlns:a16="http://schemas.microsoft.com/office/drawing/2014/main" id="{586BD180-161B-D443-835F-6773C4AEC9E8}"/>
              </a:ext>
            </a:extLst>
          </p:cNvPr>
          <p:cNvSpPr>
            <a:spLocks noGrp="1"/>
          </p:cNvSpPr>
          <p:nvPr>
            <p:ph type="body" sz="quarter" idx="13" hasCustomPrompt="1"/>
          </p:nvPr>
        </p:nvSpPr>
        <p:spPr>
          <a:xfrm>
            <a:off x="6100230" y="2522486"/>
            <a:ext cx="2560320" cy="438150"/>
          </a:xfrm>
          <a:prstGeom prst="rect">
            <a:avLst/>
          </a:prstGeom>
        </p:spPr>
        <p:txBody>
          <a:bodyPr/>
          <a:lstStyle>
            <a:lvl1pPr marL="0" indent="0">
              <a:buNone/>
              <a:defRPr sz="20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three</a:t>
            </a:r>
          </a:p>
        </p:txBody>
      </p:sp>
      <p:sp>
        <p:nvSpPr>
          <p:cNvPr id="39" name="Text Placeholder 2">
            <a:extLst>
              <a:ext uri="{FF2B5EF4-FFF2-40B4-BE49-F238E27FC236}">
                <a16:creationId xmlns:a16="http://schemas.microsoft.com/office/drawing/2014/main" id="{C32BE942-4491-4144-956C-98F7EA4BDCD9}"/>
              </a:ext>
            </a:extLst>
          </p:cNvPr>
          <p:cNvSpPr>
            <a:spLocks noGrp="1"/>
          </p:cNvSpPr>
          <p:nvPr>
            <p:ph type="body" sz="quarter" idx="14" hasCustomPrompt="1"/>
          </p:nvPr>
        </p:nvSpPr>
        <p:spPr>
          <a:xfrm>
            <a:off x="8854447" y="2527517"/>
            <a:ext cx="2560320" cy="438150"/>
          </a:xfrm>
          <a:prstGeom prst="rect">
            <a:avLst/>
          </a:prstGeom>
        </p:spPr>
        <p:txBody>
          <a:bodyPr/>
          <a:lstStyle>
            <a:lvl1pPr marL="0" indent="0">
              <a:buNone/>
              <a:defRPr sz="20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four</a:t>
            </a:r>
          </a:p>
        </p:txBody>
      </p:sp>
      <p:sp>
        <p:nvSpPr>
          <p:cNvPr id="5" name="Text Placeholder 4">
            <a:extLst>
              <a:ext uri="{FF2B5EF4-FFF2-40B4-BE49-F238E27FC236}">
                <a16:creationId xmlns:a16="http://schemas.microsoft.com/office/drawing/2014/main" id="{B7F7453E-BBE8-E444-8E1C-B8A2CFF70169}"/>
              </a:ext>
            </a:extLst>
          </p:cNvPr>
          <p:cNvSpPr>
            <a:spLocks noGrp="1"/>
          </p:cNvSpPr>
          <p:nvPr>
            <p:ph type="body" sz="quarter" idx="16" hasCustomPrompt="1"/>
          </p:nvPr>
        </p:nvSpPr>
        <p:spPr>
          <a:xfrm>
            <a:off x="587376" y="2992438"/>
            <a:ext cx="2560320" cy="2224087"/>
          </a:xfrm>
          <a:prstGeom prst="rect">
            <a:avLst/>
          </a:prstGeom>
        </p:spPr>
        <p:txBody>
          <a:bodyPr/>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a:latin typeface="+mn-lt"/>
              </a:defRPr>
            </a:lvl1pPr>
            <a:lvl2pPr marL="228600" indent="0">
              <a:buNone/>
              <a:defRPr sz="1600">
                <a:latin typeface="+mn-lt"/>
              </a:defRPr>
            </a:lvl2pPr>
            <a:lvl3pPr marL="457200" indent="0">
              <a:buNone/>
              <a:defRPr sz="1600">
                <a:latin typeface="+mn-lt"/>
              </a:defRPr>
            </a:lvl3pPr>
            <a:lvl4pPr marL="661988" indent="0">
              <a:buNone/>
              <a:defRPr sz="1600">
                <a:latin typeface="+mn-lt"/>
              </a:defRPr>
            </a:lvl4pPr>
            <a:lvl5pPr marL="855663" indent="0">
              <a:buNone/>
              <a:defRPr sz="1600">
                <a:latin typeface="+mn-lt"/>
              </a:defRPr>
            </a:lvl5pPr>
          </a:lstStyle>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Summary description of timeline</a:t>
            </a:r>
          </a:p>
          <a:p>
            <a:pPr lvl="0"/>
            <a:endParaRPr lang="en-US"/>
          </a:p>
        </p:txBody>
      </p:sp>
      <p:sp>
        <p:nvSpPr>
          <p:cNvPr id="41" name="Text Placeholder 4">
            <a:extLst>
              <a:ext uri="{FF2B5EF4-FFF2-40B4-BE49-F238E27FC236}">
                <a16:creationId xmlns:a16="http://schemas.microsoft.com/office/drawing/2014/main" id="{B5004D50-1C19-4546-871C-EFDE593708E8}"/>
              </a:ext>
            </a:extLst>
          </p:cNvPr>
          <p:cNvSpPr>
            <a:spLocks noGrp="1"/>
          </p:cNvSpPr>
          <p:nvPr>
            <p:ph type="body" sz="quarter" idx="17" hasCustomPrompt="1"/>
          </p:nvPr>
        </p:nvSpPr>
        <p:spPr>
          <a:xfrm>
            <a:off x="3348840" y="3001619"/>
            <a:ext cx="2560320" cy="2224087"/>
          </a:xfrm>
          <a:prstGeom prst="rect">
            <a:avLst/>
          </a:prstGeom>
        </p:spPr>
        <p:txBody>
          <a:bodyPr/>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a:latin typeface="+mn-lt"/>
              </a:defRPr>
            </a:lvl1pPr>
            <a:lvl2pPr marL="228600" indent="0">
              <a:buNone/>
              <a:defRPr sz="1600">
                <a:latin typeface="+mn-lt"/>
              </a:defRPr>
            </a:lvl2pPr>
            <a:lvl3pPr marL="457200" indent="0">
              <a:buNone/>
              <a:defRPr sz="1600">
                <a:latin typeface="+mn-lt"/>
              </a:defRPr>
            </a:lvl3pPr>
            <a:lvl4pPr marL="661988" indent="0">
              <a:buNone/>
              <a:defRPr sz="1600">
                <a:latin typeface="+mn-lt"/>
              </a:defRPr>
            </a:lvl4pPr>
            <a:lvl5pPr marL="855663" indent="0">
              <a:buNone/>
              <a:defRPr sz="1600">
                <a:latin typeface="+mn-lt"/>
              </a:defRPr>
            </a:lvl5pPr>
          </a:lstStyle>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Summary description of timeline</a:t>
            </a:r>
          </a:p>
          <a:p>
            <a:pPr lvl="0"/>
            <a:endParaRPr lang="en-US"/>
          </a:p>
        </p:txBody>
      </p:sp>
      <p:sp>
        <p:nvSpPr>
          <p:cNvPr id="43" name="Text Placeholder 4">
            <a:extLst>
              <a:ext uri="{FF2B5EF4-FFF2-40B4-BE49-F238E27FC236}">
                <a16:creationId xmlns:a16="http://schemas.microsoft.com/office/drawing/2014/main" id="{5D3BC955-AC67-A740-A2E9-D349F3731263}"/>
              </a:ext>
            </a:extLst>
          </p:cNvPr>
          <p:cNvSpPr>
            <a:spLocks noGrp="1"/>
          </p:cNvSpPr>
          <p:nvPr>
            <p:ph type="body" sz="quarter" idx="18" hasCustomPrompt="1"/>
          </p:nvPr>
        </p:nvSpPr>
        <p:spPr>
          <a:xfrm>
            <a:off x="6114167" y="2989095"/>
            <a:ext cx="2560320" cy="2224087"/>
          </a:xfrm>
          <a:prstGeom prst="rect">
            <a:avLst/>
          </a:prstGeom>
        </p:spPr>
        <p:txBody>
          <a:bodyPr/>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a:latin typeface="+mn-lt"/>
              </a:defRPr>
            </a:lvl1pPr>
            <a:lvl2pPr marL="228600" indent="0">
              <a:buNone/>
              <a:defRPr sz="1600">
                <a:latin typeface="+mn-lt"/>
              </a:defRPr>
            </a:lvl2pPr>
            <a:lvl3pPr marL="457200" indent="0">
              <a:buNone/>
              <a:defRPr sz="1600">
                <a:latin typeface="+mn-lt"/>
              </a:defRPr>
            </a:lvl3pPr>
            <a:lvl4pPr marL="661988" indent="0">
              <a:buNone/>
              <a:defRPr sz="1600">
                <a:latin typeface="+mn-lt"/>
              </a:defRPr>
            </a:lvl4pPr>
            <a:lvl5pPr marL="855663" indent="0">
              <a:buNone/>
              <a:defRPr sz="1600">
                <a:latin typeface="+mn-lt"/>
              </a:defRPr>
            </a:lvl5pPr>
          </a:lstStyle>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Summary description of timeline</a:t>
            </a:r>
          </a:p>
          <a:p>
            <a:pPr lvl="0"/>
            <a:endParaRPr lang="en-US"/>
          </a:p>
        </p:txBody>
      </p:sp>
      <p:sp>
        <p:nvSpPr>
          <p:cNvPr id="44" name="Text Placeholder 4">
            <a:extLst>
              <a:ext uri="{FF2B5EF4-FFF2-40B4-BE49-F238E27FC236}">
                <a16:creationId xmlns:a16="http://schemas.microsoft.com/office/drawing/2014/main" id="{7B5A8378-02CC-8A48-9835-EEBEDFE2BEB7}"/>
              </a:ext>
            </a:extLst>
          </p:cNvPr>
          <p:cNvSpPr>
            <a:spLocks noGrp="1"/>
          </p:cNvSpPr>
          <p:nvPr>
            <p:ph type="body" sz="quarter" idx="19" hasCustomPrompt="1"/>
          </p:nvPr>
        </p:nvSpPr>
        <p:spPr>
          <a:xfrm>
            <a:off x="8869680" y="2992437"/>
            <a:ext cx="2560320" cy="2224087"/>
          </a:xfrm>
          <a:prstGeom prst="rect">
            <a:avLst/>
          </a:prstGeom>
        </p:spPr>
        <p:txBody>
          <a:bodyPr/>
          <a:lstStyle>
            <a:lvl1pPr marL="285750" marR="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sz="1600">
                <a:latin typeface="+mn-lt"/>
              </a:defRPr>
            </a:lvl1pPr>
            <a:lvl2pPr marL="228600" indent="0">
              <a:buNone/>
              <a:defRPr sz="1600">
                <a:latin typeface="+mn-lt"/>
              </a:defRPr>
            </a:lvl2pPr>
            <a:lvl3pPr marL="457200" indent="0">
              <a:buNone/>
              <a:defRPr sz="1600">
                <a:latin typeface="+mn-lt"/>
              </a:defRPr>
            </a:lvl3pPr>
            <a:lvl4pPr marL="661988" indent="0">
              <a:buNone/>
              <a:defRPr sz="1600">
                <a:latin typeface="+mn-lt"/>
              </a:defRPr>
            </a:lvl4pPr>
            <a:lvl5pPr marL="855663" indent="0">
              <a:buNone/>
              <a:defRPr sz="1600">
                <a:latin typeface="+mn-lt"/>
              </a:defRPr>
            </a:lvl5pPr>
          </a:lstStyle>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lang="en-US"/>
              <a:t>Summary description of timeline</a:t>
            </a:r>
          </a:p>
          <a:p>
            <a:pPr lvl="0"/>
            <a:endParaRPr lang="en-US"/>
          </a:p>
        </p:txBody>
      </p:sp>
      <p:sp>
        <p:nvSpPr>
          <p:cNvPr id="46" name="Text Placeholder 2">
            <a:extLst>
              <a:ext uri="{FF2B5EF4-FFF2-40B4-BE49-F238E27FC236}">
                <a16:creationId xmlns:a16="http://schemas.microsoft.com/office/drawing/2014/main" id="{6BD9C4FF-FB66-014E-AF7A-51384E2B96B6}"/>
              </a:ext>
            </a:extLst>
          </p:cNvPr>
          <p:cNvSpPr>
            <a:spLocks noGrp="1"/>
          </p:cNvSpPr>
          <p:nvPr>
            <p:ph type="body" sz="quarter" idx="21" hasCustomPrompt="1"/>
          </p:nvPr>
        </p:nvSpPr>
        <p:spPr>
          <a:xfrm>
            <a:off x="1080320" y="5349503"/>
            <a:ext cx="1434280" cy="319403"/>
          </a:xfrm>
          <a:prstGeom prst="rect">
            <a:avLst/>
          </a:prstGeom>
          <a:solidFill>
            <a:srgbClr val="737373"/>
          </a:solidFill>
        </p:spPr>
        <p:txBody>
          <a:bodyPr/>
          <a:lstStyle>
            <a:lvl1pPr marL="0" indent="0" algn="ctr">
              <a:buNone/>
              <a:defRPr sz="16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4" name="Text Placeholder 3">
            <a:extLst>
              <a:ext uri="{FF2B5EF4-FFF2-40B4-BE49-F238E27FC236}">
                <a16:creationId xmlns:a16="http://schemas.microsoft.com/office/drawing/2014/main" id="{D5A5C8A6-2F55-8648-8685-586DE08DA347}"/>
              </a:ext>
            </a:extLst>
          </p:cNvPr>
          <p:cNvSpPr>
            <a:spLocks noGrp="1"/>
          </p:cNvSpPr>
          <p:nvPr>
            <p:ph type="body" sz="quarter" idx="26" hasCustomPrompt="1"/>
          </p:nvPr>
        </p:nvSpPr>
        <p:spPr>
          <a:xfrm>
            <a:off x="599136" y="5717184"/>
            <a:ext cx="11005556" cy="308558"/>
          </a:xfrm>
          <a:prstGeom prst="rect">
            <a:avLst/>
          </a:prstGeom>
        </p:spPr>
        <p:txBody>
          <a:bodyPr/>
          <a:lstStyle>
            <a:lvl1pPr marL="0" indent="0" algn="ctr">
              <a:buNone/>
              <a:defRPr sz="1600">
                <a:solidFill>
                  <a:srgbClr val="1A1A1A"/>
                </a:solidFill>
              </a:defRPr>
            </a:lvl1pPr>
          </a:lstStyle>
          <a:p>
            <a:pPr lvl="0"/>
            <a:r>
              <a:rPr lang="en-US"/>
              <a:t>Total duration:</a:t>
            </a:r>
          </a:p>
        </p:txBody>
      </p:sp>
      <p:sp>
        <p:nvSpPr>
          <p:cNvPr id="36" name="Text Placeholder 2">
            <a:extLst>
              <a:ext uri="{FF2B5EF4-FFF2-40B4-BE49-F238E27FC236}">
                <a16:creationId xmlns:a16="http://schemas.microsoft.com/office/drawing/2014/main" id="{CE98AF34-E863-3045-A8E1-D76A3D5E778C}"/>
              </a:ext>
            </a:extLst>
          </p:cNvPr>
          <p:cNvSpPr>
            <a:spLocks noGrp="1"/>
          </p:cNvSpPr>
          <p:nvPr>
            <p:ph type="body" sz="quarter" idx="27" hasCustomPrompt="1"/>
          </p:nvPr>
        </p:nvSpPr>
        <p:spPr>
          <a:xfrm>
            <a:off x="3907971" y="5347993"/>
            <a:ext cx="1434280" cy="319403"/>
          </a:xfrm>
          <a:prstGeom prst="rect">
            <a:avLst/>
          </a:prstGeom>
          <a:solidFill>
            <a:srgbClr val="737373"/>
          </a:solidFill>
        </p:spPr>
        <p:txBody>
          <a:bodyPr/>
          <a:lstStyle>
            <a:lvl1pPr marL="0" indent="0" algn="ctr">
              <a:buNone/>
              <a:defRPr sz="16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42" name="Text Placeholder 2">
            <a:extLst>
              <a:ext uri="{FF2B5EF4-FFF2-40B4-BE49-F238E27FC236}">
                <a16:creationId xmlns:a16="http://schemas.microsoft.com/office/drawing/2014/main" id="{0D37B7A5-7E04-8741-A638-5445E11D8A34}"/>
              </a:ext>
            </a:extLst>
          </p:cNvPr>
          <p:cNvSpPr>
            <a:spLocks noGrp="1"/>
          </p:cNvSpPr>
          <p:nvPr>
            <p:ph type="body" sz="quarter" idx="28" hasCustomPrompt="1"/>
          </p:nvPr>
        </p:nvSpPr>
        <p:spPr>
          <a:xfrm>
            <a:off x="6690092" y="5347992"/>
            <a:ext cx="1434280" cy="319403"/>
          </a:xfrm>
          <a:prstGeom prst="rect">
            <a:avLst/>
          </a:prstGeom>
          <a:solidFill>
            <a:srgbClr val="737373"/>
          </a:solidFill>
        </p:spPr>
        <p:txBody>
          <a:bodyPr/>
          <a:lstStyle>
            <a:lvl1pPr marL="0" indent="0" algn="ctr">
              <a:buNone/>
              <a:defRPr sz="16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52" name="Text Placeholder 2">
            <a:extLst>
              <a:ext uri="{FF2B5EF4-FFF2-40B4-BE49-F238E27FC236}">
                <a16:creationId xmlns:a16="http://schemas.microsoft.com/office/drawing/2014/main" id="{71309B9E-894F-4041-B0BC-BF86477E8FEC}"/>
              </a:ext>
            </a:extLst>
          </p:cNvPr>
          <p:cNvSpPr>
            <a:spLocks noGrp="1"/>
          </p:cNvSpPr>
          <p:nvPr>
            <p:ph type="body" sz="quarter" idx="29" hasCustomPrompt="1"/>
          </p:nvPr>
        </p:nvSpPr>
        <p:spPr>
          <a:xfrm>
            <a:off x="9455063" y="5347991"/>
            <a:ext cx="1434280" cy="319403"/>
          </a:xfrm>
          <a:prstGeom prst="rect">
            <a:avLst/>
          </a:prstGeom>
          <a:solidFill>
            <a:srgbClr val="737373"/>
          </a:solidFill>
        </p:spPr>
        <p:txBody>
          <a:bodyPr/>
          <a:lstStyle>
            <a:lvl1pPr marL="0" indent="0" algn="ctr">
              <a:buNone/>
              <a:defRPr sz="1600">
                <a:solidFill>
                  <a:schemeClr val="bg1"/>
                </a:solidFill>
                <a:latin typeface="+mn-lt"/>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Tree>
    <p:extLst>
      <p:ext uri="{BB962C8B-B14F-4D97-AF65-F5344CB8AC3E}">
        <p14:creationId xmlns:p14="http://schemas.microsoft.com/office/powerpoint/2010/main" val="1751577202"/>
      </p:ext>
    </p:extLst>
  </p:cSld>
  <p:clrMapOvr>
    <a:masterClrMapping/>
  </p:clrMapOvr>
  <p:transition>
    <p:fade/>
  </p:transition>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1_Closing slide">
    <p:spTree>
      <p:nvGrpSpPr>
        <p:cNvPr id="1" name=""/>
        <p:cNvGrpSpPr/>
        <p:nvPr/>
      </p:nvGrpSpPr>
      <p:grpSpPr>
        <a:xfrm>
          <a:off x="0" y="0"/>
          <a:ext cx="0" cy="0"/>
          <a:chOff x="0" y="0"/>
          <a:chExt cx="0" cy="0"/>
        </a:xfrm>
      </p:grpSpPr>
      <p:pic>
        <p:nvPicPr>
          <p:cNvPr id="3" name="MS logo gray - EMF" descr="Microsoft logo, gray text version">
            <a:extLst>
              <a:ext uri="{FF2B5EF4-FFF2-40B4-BE49-F238E27FC236}">
                <a16:creationId xmlns:a16="http://schemas.microsoft.com/office/drawing/2014/main" id="{6A7E9CCF-BFC2-844A-A66E-27AE9529A5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2558100571"/>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chemeClr val="accent1"/>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240971770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7845260"/>
      </p:ext>
    </p:extLst>
  </p:cSld>
  <p:clrMapOvr>
    <a:masterClrMapping/>
  </p:clrMapOvr>
  <p:transition>
    <p:fade/>
  </p:transition>
</p:sldLayout>
</file>

<file path=ppt/slideLayouts/slideLayout381.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8DF2A-3352-4BCA-8163-451AE26EA74F}"/>
              </a:ext>
            </a:extLst>
          </p:cNvPr>
          <p:cNvSpPr>
            <a:spLocks noGrp="1"/>
          </p:cNvSpPr>
          <p:nvPr>
            <p:ph type="title"/>
          </p:nvPr>
        </p:nvSpPr>
        <p:spPr>
          <a:xfrm>
            <a:off x="588263" y="436602"/>
            <a:ext cx="11018520" cy="553998"/>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794747430"/>
      </p:ext>
    </p:extLst>
  </p:cSld>
  <p:clrMapOvr>
    <a:masterClrMapping/>
  </p:clrMapOvr>
  <p:transition>
    <p:fade/>
  </p:transition>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1_SPO Conten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713140-50F7-4394-BB57-E35E74257453}"/>
              </a:ext>
            </a:extLst>
          </p:cNvPr>
          <p:cNvSpPr txBox="1"/>
          <p:nvPr userDrawn="1"/>
        </p:nvSpPr>
        <p:spPr>
          <a:xfrm>
            <a:off x="0" y="6508770"/>
            <a:ext cx="12191999" cy="349229"/>
          </a:xfrm>
          <a:prstGeom prst="rect">
            <a:avLst/>
          </a:prstGeom>
          <a:solidFill>
            <a:srgbClr val="D9D9D9"/>
          </a:solidFill>
        </p:spPr>
        <p:txBody>
          <a:bodyPr wrap="square" lIns="182880" anchor="ctr">
            <a:noAutofit/>
          </a:bodyPr>
          <a:lstStyle/>
          <a:p>
            <a:pPr defTabSz="895922" fontAlgn="base">
              <a:lnSpc>
                <a:spcPct val="90000"/>
              </a:lnSpc>
              <a:spcBef>
                <a:spcPct val="0"/>
              </a:spcBef>
              <a:spcAft>
                <a:spcPct val="0"/>
              </a:spcAft>
            </a:pPr>
            <a:r>
              <a:rPr lang="en-US" sz="1200">
                <a:solidFill>
                  <a:schemeClr val="tx1">
                    <a:lumMod val="65000"/>
                    <a:lumOff val="35000"/>
                  </a:schemeClr>
                </a:solidFill>
                <a:latin typeface="Segoe UI"/>
                <a:cs typeface="Segoe UI" pitchFamily="34" charset="0"/>
              </a:rPr>
              <a:t>Simple  </a:t>
            </a:r>
            <a:r>
              <a:rPr lang="en-US" sz="1200">
                <a:solidFill>
                  <a:schemeClr val="tx1">
                    <a:lumMod val="65000"/>
                    <a:lumOff val="35000"/>
                  </a:schemeClr>
                </a:solidFill>
                <a:latin typeface="Segoe UI"/>
                <a:cs typeface="Segoe UI" pitchFamily="34" charset="0"/>
                <a:sym typeface="Wingdings" panose="05000000000000000000" pitchFamily="2" charset="2"/>
              </a:rPr>
              <a:t>  </a:t>
            </a:r>
            <a:r>
              <a:rPr lang="en-US" sz="1200">
                <a:solidFill>
                  <a:schemeClr val="tx1">
                    <a:lumMod val="65000"/>
                    <a:lumOff val="35000"/>
                  </a:schemeClr>
                </a:solidFill>
                <a:latin typeface="Segoe UI"/>
                <a:cs typeface="Segoe UI" pitchFamily="34" charset="0"/>
              </a:rPr>
              <a:t>Accessible  </a:t>
            </a:r>
            <a:r>
              <a:rPr lang="en-US" sz="1200">
                <a:solidFill>
                  <a:schemeClr val="tx1">
                    <a:lumMod val="65000"/>
                    <a:lumOff val="35000"/>
                  </a:schemeClr>
                </a:solidFill>
                <a:latin typeface="Segoe UI"/>
                <a:cs typeface="Segoe UI" pitchFamily="34" charset="0"/>
                <a:sym typeface="Wingdings" panose="05000000000000000000" pitchFamily="2" charset="2"/>
              </a:rPr>
              <a:t>  Secure    Integrated    Intelligent    Extensible</a:t>
            </a:r>
            <a:endParaRPr lang="en-US" sz="1200">
              <a:solidFill>
                <a:schemeClr val="tx1">
                  <a:lumMod val="65000"/>
                  <a:lumOff val="35000"/>
                </a:schemeClr>
              </a:solidFill>
              <a:latin typeface="Segoe UI"/>
              <a:cs typeface="Segoe UI" pitchFamily="34" charset="0"/>
            </a:endParaRPr>
          </a:p>
        </p:txBody>
      </p:sp>
      <p:sp>
        <p:nvSpPr>
          <p:cNvPr id="6" name="Text Placeholder 5">
            <a:extLst>
              <a:ext uri="{FF2B5EF4-FFF2-40B4-BE49-F238E27FC236}">
                <a16:creationId xmlns:a16="http://schemas.microsoft.com/office/drawing/2014/main" id="{D229DCB3-C400-4EC9-B393-9CC94E2D7AAC}"/>
              </a:ext>
            </a:extLst>
          </p:cNvPr>
          <p:cNvSpPr>
            <a:spLocks noGrp="1"/>
          </p:cNvSpPr>
          <p:nvPr>
            <p:ph type="body" sz="quarter" idx="10"/>
          </p:nvPr>
        </p:nvSpPr>
        <p:spPr>
          <a:xfrm>
            <a:off x="254000" y="342879"/>
            <a:ext cx="6642100" cy="520721"/>
          </a:xfrm>
          <a:prstGeom prst="rect">
            <a:avLst/>
          </a:prstGeom>
        </p:spPr>
        <p:txBody>
          <a:bodyPr/>
          <a:lstStyle>
            <a:lvl1pPr marL="0" indent="0">
              <a:buNone/>
              <a:defRPr lang="en-US" sz="32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63500" indent="0">
              <a:buNone/>
              <a:defRPr lang="en-US" sz="2000" b="0" i="0" kern="1200" spc="0" dirty="0" smtClean="0">
                <a:solidFill>
                  <a:srgbClr val="0078D4"/>
                </a:solidFill>
                <a:latin typeface="Segoe UI" panose="020B0502040204020203" pitchFamily="34" charset="0"/>
                <a:ea typeface="+mj-ea"/>
                <a:cs typeface="Segoe UI Semibold" panose="020B0502040204020203" pitchFamily="34" charset="0"/>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19" name="Text Placeholder 5">
            <a:extLst>
              <a:ext uri="{FF2B5EF4-FFF2-40B4-BE49-F238E27FC236}">
                <a16:creationId xmlns:a16="http://schemas.microsoft.com/office/drawing/2014/main" id="{C3A282E6-437C-4344-BA10-AC3EEF783EC7}"/>
              </a:ext>
            </a:extLst>
          </p:cNvPr>
          <p:cNvSpPr>
            <a:spLocks noGrp="1"/>
          </p:cNvSpPr>
          <p:nvPr>
            <p:ph type="body" sz="quarter" idx="12"/>
          </p:nvPr>
        </p:nvSpPr>
        <p:spPr>
          <a:xfrm>
            <a:off x="254000" y="934987"/>
            <a:ext cx="5295900" cy="349229"/>
          </a:xfrm>
          <a:prstGeom prst="rect">
            <a:avLst/>
          </a:prstGeom>
        </p:spPr>
        <p:txBody>
          <a:bodyPr/>
          <a:lstStyle>
            <a:lvl1pPr marL="0" indent="0">
              <a:buNone/>
              <a:defRPr lang="en-US" sz="2000" b="0" i="0" kern="1200" spc="0" dirty="0" smtClean="0">
                <a:solidFill>
                  <a:srgbClr val="0078D4"/>
                </a:solidFill>
                <a:latin typeface="Segoe UI" panose="020B0502040204020203" pitchFamily="34" charset="0"/>
                <a:ea typeface="+mj-ea"/>
                <a:cs typeface="Segoe UI Semibold" panose="020B0502040204020203" pitchFamily="34" charset="0"/>
              </a:defRPr>
            </a:lvl1pPr>
            <a:lvl2pPr marL="63500" indent="0">
              <a:buNone/>
              <a:defRPr lang="en-US" sz="2000" b="0" i="0" kern="1200" spc="0" dirty="0" smtClean="0">
                <a:solidFill>
                  <a:srgbClr val="0078D4"/>
                </a:solidFill>
                <a:latin typeface="Segoe UI" panose="020B0502040204020203" pitchFamily="34" charset="0"/>
                <a:ea typeface="+mj-ea"/>
                <a:cs typeface="Segoe UI Semibold" panose="020B0502040204020203" pitchFamily="34" charset="0"/>
              </a:defRPr>
            </a:lvl2pPr>
            <a:lvl3pPr marL="457200" indent="0">
              <a:buNone/>
              <a:defRPr/>
            </a:lvl3pPr>
            <a:lvl4pPr marL="661988" indent="0">
              <a:buNone/>
              <a:defRPr/>
            </a:lvl4pPr>
            <a:lvl5pPr marL="855663" indent="0">
              <a:buNone/>
              <a:defRPr/>
            </a:lvl5pPr>
          </a:lstStyle>
          <a:p>
            <a:pPr lvl="0"/>
            <a:r>
              <a:rPr lang="en-US"/>
              <a:t>Click to edit Master text styles</a:t>
            </a:r>
          </a:p>
        </p:txBody>
      </p:sp>
    </p:spTree>
    <p:extLst>
      <p:ext uri="{BB962C8B-B14F-4D97-AF65-F5344CB8AC3E}">
        <p14:creationId xmlns:p14="http://schemas.microsoft.com/office/powerpoint/2010/main" val="660980620"/>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Title - Square Photo ">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F3C13F9-5F0F-44FF-9C58-2787AFE9B5B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333556" y="0"/>
            <a:ext cx="6858444" cy="6858000"/>
          </a:xfrm>
          <a:prstGeom prst="rect">
            <a:avLst/>
          </a:prstGeom>
        </p:spPr>
      </p:pic>
      <p:sp>
        <p:nvSpPr>
          <p:cNvPr id="2" name="Title 1"/>
          <p:cNvSpPr>
            <a:spLocks noGrp="1"/>
          </p:cNvSpPr>
          <p:nvPr>
            <p:ph type="title" hasCustomPrompt="1"/>
          </p:nvPr>
        </p:nvSpPr>
        <p:spPr>
          <a:xfrm>
            <a:off x="584200" y="2025650"/>
            <a:ext cx="4161981"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1"/>
            <a:ext cx="4162425" cy="307777"/>
          </a:xfrm>
        </p:spPr>
        <p:txBody>
          <a:bodyPr/>
          <a:lstStyle>
            <a:lvl1pPr marL="227013" marR="0" indent="-227013"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lang="en-US" sz="1800" kern="1200" spc="0" baseline="0" dirty="0">
                <a:gradFill>
                  <a:gsLst>
                    <a:gs pos="1250">
                      <a:schemeClr val="tx1"/>
                    </a:gs>
                    <a:gs pos="100000">
                      <a:schemeClr val="tx1"/>
                    </a:gs>
                  </a:gsLst>
                  <a:lin ang="5400000" scaled="0"/>
                </a:gradFill>
                <a:latin typeface="+mn-lt"/>
                <a:ea typeface="+mn-ea"/>
                <a:cs typeface="Segoe UI Semilight" panose="020B0402040204020203" pitchFamily="34" charset="0"/>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Tree>
    <p:extLst>
      <p:ext uri="{BB962C8B-B14F-4D97-AF65-F5344CB8AC3E}">
        <p14:creationId xmlns:p14="http://schemas.microsoft.com/office/powerpoint/2010/main" val="1506446577"/>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1_Agenda 2 preplaced photo">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85216" y="457200"/>
            <a:ext cx="4748784" cy="548640"/>
          </a:xfrm>
          <a:prstGeom prst="rect">
            <a:avLst/>
          </a:prstGeom>
        </p:spPr>
        <p:txBody>
          <a:bodyPr/>
          <a:lstStyle>
            <a:lvl1pPr marL="0" indent="0">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a:t>Agenda title</a:t>
            </a:r>
          </a:p>
        </p:txBody>
      </p:sp>
      <p:pic>
        <p:nvPicPr>
          <p:cNvPr id="14" name="Picture Placeholder 12">
            <a:extLst>
              <a:ext uri="{FF2B5EF4-FFF2-40B4-BE49-F238E27FC236}">
                <a16:creationId xmlns:a16="http://schemas.microsoft.com/office/drawing/2014/main" id="{7C0060C6-8019-4E87-ABCB-3EB8710A3A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0200" y="0"/>
            <a:ext cx="6781800" cy="6858000"/>
          </a:xfrm>
          <a:prstGeom prst="rect">
            <a:avLst/>
          </a:prstGeom>
        </p:spPr>
      </p:pic>
      <p:sp>
        <p:nvSpPr>
          <p:cNvPr id="15" name="Text Placeholder 18">
            <a:extLst>
              <a:ext uri="{FF2B5EF4-FFF2-40B4-BE49-F238E27FC236}">
                <a16:creationId xmlns:a16="http://schemas.microsoft.com/office/drawing/2014/main" id="{FB74FB6D-43E0-4502-8115-DC18A54425D2}"/>
              </a:ext>
            </a:extLst>
          </p:cNvPr>
          <p:cNvSpPr>
            <a:spLocks noGrp="1"/>
          </p:cNvSpPr>
          <p:nvPr>
            <p:ph type="body" sz="quarter" idx="17" hasCustomPrompt="1"/>
          </p:nvPr>
        </p:nvSpPr>
        <p:spPr>
          <a:xfrm>
            <a:off x="585216" y="1435608"/>
            <a:ext cx="4139184" cy="615553"/>
          </a:xfrm>
          <a:prstGeom prst="rect">
            <a:avLst/>
          </a:prstGeom>
        </p:spPr>
        <p:txBody>
          <a:bodyPr/>
          <a:lstStyle>
            <a:lvl1pPr marL="0" indent="0">
              <a:buNone/>
              <a:defRPr sz="2000" baseline="0">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en-US"/>
              <a:t>Description of product or service in a few lines:</a:t>
            </a:r>
          </a:p>
        </p:txBody>
      </p:sp>
    </p:spTree>
    <p:extLst>
      <p:ext uri="{BB962C8B-B14F-4D97-AF65-F5344CB8AC3E}">
        <p14:creationId xmlns:p14="http://schemas.microsoft.com/office/powerpoint/2010/main" val="371956902"/>
      </p:ext>
    </p:extLst>
  </p:cSld>
  <p:clrMapOvr>
    <a:masterClrMapping/>
  </p:clrMapOvr>
  <p:transition>
    <p:fade/>
  </p:transition>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1_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565203" y="2025650"/>
            <a:ext cx="3911600" cy="1107996"/>
          </a:xfrm>
        </p:spPr>
        <p:txBody>
          <a:bodyPr wrap="square" rIns="0" anchor="b">
            <a:spAutoFit/>
          </a:bodyPr>
          <a:lstStyle>
            <a:lvl1pPr>
              <a:lnSpc>
                <a:spcPct val="100000"/>
              </a:lnSpc>
              <a:defRPr sz="3600" b="0" spc="-49"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565202" y="3535541"/>
            <a:ext cx="6426200" cy="307777"/>
          </a:xfrm>
        </p:spPr>
        <p:txBody>
          <a:bodyPr/>
          <a:lstStyle>
            <a:lvl1pPr marL="0" indent="0">
              <a:buNone/>
              <a:defRPr sz="20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Edit Master text styles</a:t>
            </a:r>
          </a:p>
        </p:txBody>
      </p:sp>
      <p:sp>
        <p:nvSpPr>
          <p:cNvPr id="7" name="Text Placeholder 9">
            <a:extLst>
              <a:ext uri="{FF2B5EF4-FFF2-40B4-BE49-F238E27FC236}">
                <a16:creationId xmlns:a16="http://schemas.microsoft.com/office/drawing/2014/main" id="{817D1080-06F7-4ED8-9A6C-A943A4E1A2D4}"/>
              </a:ext>
            </a:extLst>
          </p:cNvPr>
          <p:cNvSpPr>
            <a:spLocks noGrp="1"/>
          </p:cNvSpPr>
          <p:nvPr>
            <p:ph type="body" sz="quarter" idx="13" hasCustomPrompt="1"/>
          </p:nvPr>
        </p:nvSpPr>
        <p:spPr>
          <a:xfrm>
            <a:off x="5562600" y="5410200"/>
            <a:ext cx="4164583" cy="307777"/>
          </a:xfrm>
          <a:prstGeom prst="rect">
            <a:avLst/>
          </a:prstGeom>
        </p:spPr>
        <p:txBody>
          <a:bodyPr/>
          <a:lstStyle>
            <a:lvl1pPr marL="0" indent="0">
              <a:buNone/>
              <a:defRPr sz="1400"/>
            </a:lvl1pPr>
          </a:lstStyle>
          <a:p>
            <a:r>
              <a:rPr lang="en-US"/>
              <a:t>Enter your contact information </a:t>
            </a:r>
          </a:p>
        </p:txBody>
      </p:sp>
      <p:pic>
        <p:nvPicPr>
          <p:cNvPr id="10" name="Picture 9" descr="A group of people sitting at a table&#10;&#10;Description generated with very high confidence">
            <a:extLst>
              <a:ext uri="{FF2B5EF4-FFF2-40B4-BE49-F238E27FC236}">
                <a16:creationId xmlns:a16="http://schemas.microsoft.com/office/drawing/2014/main" id="{60411168-560D-4DB2-8B36-8A75907EA71E}"/>
              </a:ext>
            </a:extLst>
          </p:cNvPr>
          <p:cNvPicPr>
            <a:picLocks noChangeAspect="1"/>
          </p:cNvPicPr>
          <p:nvPr userDrawn="1"/>
        </p:nvPicPr>
        <p:blipFill>
          <a:blip r:embed="rId2"/>
          <a:stretch>
            <a:fillRect/>
          </a:stretch>
        </p:blipFill>
        <p:spPr>
          <a:xfrm>
            <a:off x="3048" y="0"/>
            <a:ext cx="4462975" cy="6858000"/>
          </a:xfrm>
          <a:prstGeom prst="rect">
            <a:avLst/>
          </a:prstGeom>
        </p:spPr>
      </p:pic>
    </p:spTree>
    <p:extLst>
      <p:ext uri="{BB962C8B-B14F-4D97-AF65-F5344CB8AC3E}">
        <p14:creationId xmlns:p14="http://schemas.microsoft.com/office/powerpoint/2010/main" val="451627946"/>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276">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1_Overview 1">
    <p:spTree>
      <p:nvGrpSpPr>
        <p:cNvPr id="1" name=""/>
        <p:cNvGrpSpPr/>
        <p:nvPr/>
      </p:nvGrpSpPr>
      <p:grpSpPr>
        <a:xfrm>
          <a:off x="0" y="0"/>
          <a:ext cx="0" cy="0"/>
          <a:chOff x="0" y="0"/>
          <a:chExt cx="0" cy="0"/>
        </a:xfrm>
      </p:grpSpPr>
      <p:sp>
        <p:nvSpPr>
          <p:cNvPr id="7" name="Picture Placeholder 6"/>
          <p:cNvSpPr>
            <a:spLocks noGrp="1"/>
          </p:cNvSpPr>
          <p:nvPr>
            <p:ph type="pic" sz="quarter" idx="11" hasCustomPrompt="1"/>
          </p:nvPr>
        </p:nvSpPr>
        <p:spPr>
          <a:xfrm>
            <a:off x="5334000" y="0"/>
            <a:ext cx="6858000" cy="6858000"/>
          </a:xfrm>
          <a:prstGeom prst="rect">
            <a:avLst/>
          </a:prstGeom>
        </p:spPr>
        <p:txBody>
          <a:bodyPr/>
          <a:lstStyle>
            <a:lvl1pPr marL="0" indent="0">
              <a:buNone/>
              <a:defRPr/>
            </a:lvl1pPr>
          </a:lstStyle>
          <a:p>
            <a:r>
              <a:rPr lang="en-US"/>
              <a:t>Tap to insert photo or illustration</a:t>
            </a:r>
          </a:p>
        </p:txBody>
      </p:sp>
      <p:sp>
        <p:nvSpPr>
          <p:cNvPr id="8" name="Title 1">
            <a:extLst>
              <a:ext uri="{FF2B5EF4-FFF2-40B4-BE49-F238E27FC236}">
                <a16:creationId xmlns:a16="http://schemas.microsoft.com/office/drawing/2014/main" id="{62A23E9A-D633-4922-9865-01F536EF3D42}"/>
              </a:ext>
            </a:extLst>
          </p:cNvPr>
          <p:cNvSpPr>
            <a:spLocks noGrp="1"/>
          </p:cNvSpPr>
          <p:nvPr>
            <p:ph type="title" hasCustomPrompt="1"/>
          </p:nvPr>
        </p:nvSpPr>
        <p:spPr>
          <a:xfrm>
            <a:off x="588263" y="457200"/>
            <a:ext cx="10972800" cy="553998"/>
          </a:xfrm>
          <a:prstGeom prst="rect">
            <a:avLst/>
          </a:prstGeom>
        </p:spPr>
        <p:txBody>
          <a:bodyPr/>
          <a:lstStyle>
            <a:lvl1pPr>
              <a:defRPr baseline="0"/>
            </a:lvl1pPr>
          </a:lstStyle>
          <a:p>
            <a:r>
              <a:rPr lang="en-US"/>
              <a:t>Overview title</a:t>
            </a:r>
          </a:p>
        </p:txBody>
      </p:sp>
      <p:sp>
        <p:nvSpPr>
          <p:cNvPr id="19" name="Text Placeholder 18"/>
          <p:cNvSpPr>
            <a:spLocks noGrp="1"/>
          </p:cNvSpPr>
          <p:nvPr>
            <p:ph type="body" sz="quarter" idx="17" hasCustomPrompt="1"/>
          </p:nvPr>
        </p:nvSpPr>
        <p:spPr>
          <a:xfrm>
            <a:off x="585216" y="1435608"/>
            <a:ext cx="4139184" cy="615553"/>
          </a:xfrm>
          <a:prstGeom prst="rect">
            <a:avLst/>
          </a:prstGeom>
        </p:spPr>
        <p:txBody>
          <a:bodyPr/>
          <a:lstStyle>
            <a:lvl1pPr marL="0" indent="0">
              <a:buNone/>
              <a:defRPr sz="2000" baseline="0">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en-US"/>
              <a:t>Description of product or service in a few lines:</a:t>
            </a:r>
          </a:p>
        </p:txBody>
      </p:sp>
      <p:sp>
        <p:nvSpPr>
          <p:cNvPr id="9" name="Text Placeholder 2">
            <a:extLst>
              <a:ext uri="{FF2B5EF4-FFF2-40B4-BE49-F238E27FC236}">
                <a16:creationId xmlns:a16="http://schemas.microsoft.com/office/drawing/2014/main" id="{7CBDA763-E044-4341-A6B7-206C59A6B3AA}"/>
              </a:ext>
            </a:extLst>
          </p:cNvPr>
          <p:cNvSpPr>
            <a:spLocks noGrp="1"/>
          </p:cNvSpPr>
          <p:nvPr>
            <p:ph type="body" sz="quarter" idx="20" hasCustomPrompt="1"/>
          </p:nvPr>
        </p:nvSpPr>
        <p:spPr>
          <a:xfrm>
            <a:off x="584198" y="5595396"/>
            <a:ext cx="4350657" cy="424404"/>
          </a:xfrm>
          <a:prstGeom prst="rect">
            <a:avLst/>
          </a:prstGeom>
        </p:spPr>
        <p:txBody>
          <a:bodyPr/>
          <a:lstStyle>
            <a:lvl1pPr>
              <a:defRPr sz="1600">
                <a:latin typeface="Segoe UI" panose="020B0502040204020203" pitchFamily="34" charset="0"/>
                <a:cs typeface="Segoe UI" panose="020B0502040204020203" pitchFamily="34" charset="0"/>
              </a:defRPr>
            </a:lvl1pPr>
          </a:lstStyle>
          <a:p>
            <a:pPr lvl="0"/>
            <a:r>
              <a:rPr lang="en-US"/>
              <a:t>Topic</a:t>
            </a:r>
          </a:p>
          <a:p>
            <a:pPr lvl="0"/>
            <a:endParaRPr lang="en-US"/>
          </a:p>
        </p:txBody>
      </p:sp>
      <p:sp>
        <p:nvSpPr>
          <p:cNvPr id="10" name="Text Placeholder 2">
            <a:extLst>
              <a:ext uri="{FF2B5EF4-FFF2-40B4-BE49-F238E27FC236}">
                <a16:creationId xmlns:a16="http://schemas.microsoft.com/office/drawing/2014/main" id="{4CA64B51-BCCD-9F4B-8C1D-B7E25C978058}"/>
              </a:ext>
            </a:extLst>
          </p:cNvPr>
          <p:cNvSpPr>
            <a:spLocks noGrp="1"/>
          </p:cNvSpPr>
          <p:nvPr>
            <p:ph type="body" sz="quarter" idx="21" hasCustomPrompt="1"/>
          </p:nvPr>
        </p:nvSpPr>
        <p:spPr>
          <a:xfrm>
            <a:off x="584200" y="4175541"/>
            <a:ext cx="4350657" cy="424404"/>
          </a:xfrm>
          <a:prstGeom prst="rect">
            <a:avLst/>
          </a:prstGeom>
        </p:spPr>
        <p:txBody>
          <a:bodyPr/>
          <a:lstStyle>
            <a:lvl1pPr>
              <a:defRPr sz="1600">
                <a:latin typeface="Segoe UI" panose="020B0502040204020203" pitchFamily="34" charset="0"/>
                <a:cs typeface="Segoe UI" panose="020B0502040204020203" pitchFamily="34" charset="0"/>
              </a:defRPr>
            </a:lvl1pPr>
          </a:lstStyle>
          <a:p>
            <a:pPr lvl="0"/>
            <a:r>
              <a:rPr lang="en-US"/>
              <a:t>Topic</a:t>
            </a:r>
          </a:p>
          <a:p>
            <a:pPr lvl="0"/>
            <a:endParaRPr lang="en-US"/>
          </a:p>
        </p:txBody>
      </p:sp>
      <p:sp>
        <p:nvSpPr>
          <p:cNvPr id="11" name="Text Placeholder 2">
            <a:extLst>
              <a:ext uri="{FF2B5EF4-FFF2-40B4-BE49-F238E27FC236}">
                <a16:creationId xmlns:a16="http://schemas.microsoft.com/office/drawing/2014/main" id="{7FE7FA74-C176-684B-A3F3-2529FF25791F}"/>
              </a:ext>
            </a:extLst>
          </p:cNvPr>
          <p:cNvSpPr>
            <a:spLocks noGrp="1"/>
          </p:cNvSpPr>
          <p:nvPr>
            <p:ph type="body" sz="quarter" idx="22" hasCustomPrompt="1"/>
          </p:nvPr>
        </p:nvSpPr>
        <p:spPr>
          <a:xfrm>
            <a:off x="584199" y="4859724"/>
            <a:ext cx="4350657" cy="424404"/>
          </a:xfrm>
          <a:prstGeom prst="rect">
            <a:avLst/>
          </a:prstGeom>
        </p:spPr>
        <p:txBody>
          <a:bodyPr/>
          <a:lstStyle>
            <a:lvl1pPr>
              <a:defRPr sz="1600">
                <a:latin typeface="Segoe UI" panose="020B0502040204020203" pitchFamily="34" charset="0"/>
                <a:cs typeface="Segoe UI" panose="020B0502040204020203" pitchFamily="34" charset="0"/>
              </a:defRPr>
            </a:lvl1pPr>
          </a:lstStyle>
          <a:p>
            <a:pPr lvl="0"/>
            <a:r>
              <a:rPr lang="en-US"/>
              <a:t>Topic</a:t>
            </a:r>
          </a:p>
          <a:p>
            <a:pPr lvl="0"/>
            <a:endParaRPr lang="en-US"/>
          </a:p>
        </p:txBody>
      </p:sp>
    </p:spTree>
    <p:extLst>
      <p:ext uri="{BB962C8B-B14F-4D97-AF65-F5344CB8AC3E}">
        <p14:creationId xmlns:p14="http://schemas.microsoft.com/office/powerpoint/2010/main" val="690611498"/>
      </p:ext>
    </p:extLst>
  </p:cSld>
  <p:clrMapOvr>
    <a:masterClrMapping/>
  </p:clrMapOvr>
  <p:transition>
    <p:fade/>
  </p:transition>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userDrawn="1">
  <p:cSld name="1_Objectives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D7C80-8A3E-45E6-BDD2-A47A804F614F}"/>
              </a:ext>
            </a:extLst>
          </p:cNvPr>
          <p:cNvSpPr>
            <a:spLocks noGrp="1"/>
          </p:cNvSpPr>
          <p:nvPr>
            <p:ph type="title" hasCustomPrompt="1"/>
          </p:nvPr>
        </p:nvSpPr>
        <p:spPr>
          <a:xfrm>
            <a:off x="588263" y="457200"/>
            <a:ext cx="10972800" cy="548640"/>
          </a:xfrm>
          <a:prstGeom prst="rect">
            <a:avLst/>
          </a:prstGeom>
        </p:spPr>
        <p:txBody>
          <a:bodyPr/>
          <a:lstStyle>
            <a:lvl1pPr>
              <a:defRPr/>
            </a:lvl1pPr>
          </a:lstStyle>
          <a:p>
            <a:r>
              <a:rPr lang="en-US"/>
              <a:t>Objectives title</a:t>
            </a:r>
          </a:p>
        </p:txBody>
      </p:sp>
      <p:sp>
        <p:nvSpPr>
          <p:cNvPr id="16" name="Rectangle 15">
            <a:extLst>
              <a:ext uri="{FF2B5EF4-FFF2-40B4-BE49-F238E27FC236}">
                <a16:creationId xmlns:a16="http://schemas.microsoft.com/office/drawing/2014/main" id="{9F3C06E8-B6DD-BE43-8550-5EBC924CE1CC}"/>
              </a:ext>
            </a:extLst>
          </p:cNvPr>
          <p:cNvSpPr/>
          <p:nvPr userDrawn="1"/>
        </p:nvSpPr>
        <p:spPr bwMode="auto">
          <a:xfrm>
            <a:off x="709906" y="1561498"/>
            <a:ext cx="3401122" cy="11495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a:extLst>
              <a:ext uri="{FF2B5EF4-FFF2-40B4-BE49-F238E27FC236}">
                <a16:creationId xmlns:a16="http://schemas.microsoft.com/office/drawing/2014/main" id="{2EF5DF6C-8B80-9A40-977E-12F29F096EE4}"/>
              </a:ext>
            </a:extLst>
          </p:cNvPr>
          <p:cNvSpPr/>
          <p:nvPr userDrawn="1"/>
        </p:nvSpPr>
        <p:spPr bwMode="auto">
          <a:xfrm>
            <a:off x="7935290" y="1561497"/>
            <a:ext cx="3401122" cy="11495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lvl="0"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a:extLst>
              <a:ext uri="{FF2B5EF4-FFF2-40B4-BE49-F238E27FC236}">
                <a16:creationId xmlns:a16="http://schemas.microsoft.com/office/drawing/2014/main" id="{D787649C-7E60-1C4C-808A-98F39650B0AD}"/>
              </a:ext>
            </a:extLst>
          </p:cNvPr>
          <p:cNvSpPr/>
          <p:nvPr userDrawn="1"/>
        </p:nvSpPr>
        <p:spPr bwMode="auto">
          <a:xfrm>
            <a:off x="4322598" y="1561497"/>
            <a:ext cx="3401122" cy="11495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lvl="0" defTabSz="932472" fontAlgn="base">
              <a:spcBef>
                <a:spcPct val="0"/>
              </a:spcBef>
              <a:spcAft>
                <a:spcPct val="0"/>
              </a:spcAft>
            </a:pPr>
            <a:endParaRPr lang="en-US" sz="2000">
              <a:gradFill>
                <a:gsLst>
                  <a:gs pos="0">
                    <a:srgbClr val="FFFFFF"/>
                  </a:gs>
                  <a:gs pos="100000">
                    <a:srgbClr val="FFFFFF"/>
                  </a:gs>
                </a:gsLst>
                <a:lin ang="5400000" scaled="0"/>
              </a:gradFill>
              <a:ea typeface="Segoe UI" pitchFamily="34" charset="0"/>
              <a:cs typeface="Segoe UI" pitchFamily="34" charset="0"/>
            </a:endParaRPr>
          </a:p>
        </p:txBody>
      </p:sp>
      <p:sp>
        <p:nvSpPr>
          <p:cNvPr id="29" name="Text Placeholder 4">
            <a:extLst>
              <a:ext uri="{FF2B5EF4-FFF2-40B4-BE49-F238E27FC236}">
                <a16:creationId xmlns:a16="http://schemas.microsoft.com/office/drawing/2014/main" id="{1C5101D7-0BC8-8F42-8066-06B73D5D3199}"/>
              </a:ext>
            </a:extLst>
          </p:cNvPr>
          <p:cNvSpPr>
            <a:spLocks noGrp="1"/>
          </p:cNvSpPr>
          <p:nvPr>
            <p:ph type="body" sz="quarter" idx="14" hasCustomPrompt="1"/>
          </p:nvPr>
        </p:nvSpPr>
        <p:spPr>
          <a:xfrm>
            <a:off x="2151904" y="1982360"/>
            <a:ext cx="1901112" cy="444956"/>
          </a:xfrm>
          <a:prstGeom prst="rect">
            <a:avLst/>
          </a:prstGeom>
        </p:spPr>
        <p:txBody>
          <a:bodyPr anchor="ctr"/>
          <a:lstStyle>
            <a:lvl1pPr marL="0" indent="0">
              <a:buNone/>
              <a:defRPr sz="2000" b="1">
                <a:solidFill>
                  <a:schemeClr val="tx1"/>
                </a:solidFill>
                <a:latin typeface="Segoe UI Semibold" panose="020B0702040204020203" pitchFamily="34" charset="0"/>
                <a:cs typeface="Segoe UI Semibold" panose="020B0702040204020203" pitchFamily="34" charset="0"/>
              </a:defRPr>
            </a:lvl1pPr>
          </a:lstStyle>
          <a:p>
            <a:r>
              <a:rPr lang="en-US"/>
              <a:t>Title</a:t>
            </a:r>
          </a:p>
        </p:txBody>
      </p:sp>
      <p:sp>
        <p:nvSpPr>
          <p:cNvPr id="31" name="Text Placeholder 4">
            <a:extLst>
              <a:ext uri="{FF2B5EF4-FFF2-40B4-BE49-F238E27FC236}">
                <a16:creationId xmlns:a16="http://schemas.microsoft.com/office/drawing/2014/main" id="{1931ECA0-00AD-C149-96E1-7D7D5B75735A}"/>
              </a:ext>
            </a:extLst>
          </p:cNvPr>
          <p:cNvSpPr>
            <a:spLocks noGrp="1"/>
          </p:cNvSpPr>
          <p:nvPr>
            <p:ph type="body" sz="quarter" idx="29" hasCustomPrompt="1"/>
          </p:nvPr>
        </p:nvSpPr>
        <p:spPr>
          <a:xfrm>
            <a:off x="5747720" y="1919199"/>
            <a:ext cx="1913469" cy="444956"/>
          </a:xfrm>
          <a:prstGeom prst="rect">
            <a:avLst/>
          </a:prstGeom>
        </p:spPr>
        <p:txBody>
          <a:bodyPr anchor="ct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2000" b="1" kern="1200" spc="0" baseline="0" dirty="0">
                <a:solidFill>
                  <a:schemeClr val="tx1"/>
                </a:solidFill>
                <a:latin typeface="Segoe UI Semibold" panose="020B0702040204020203" pitchFamily="34" charset="0"/>
                <a:ea typeface="+mn-ea"/>
                <a:cs typeface="Segoe UI Semibold" panose="020B0702040204020203" pitchFamily="34" charset="0"/>
              </a:defRPr>
            </a:lvl1pPr>
          </a:lstStyle>
          <a:p>
            <a:r>
              <a:rPr lang="en-US"/>
              <a:t>Title</a:t>
            </a:r>
          </a:p>
        </p:txBody>
      </p:sp>
      <p:sp>
        <p:nvSpPr>
          <p:cNvPr id="32" name="Text Placeholder 34">
            <a:extLst>
              <a:ext uri="{FF2B5EF4-FFF2-40B4-BE49-F238E27FC236}">
                <a16:creationId xmlns:a16="http://schemas.microsoft.com/office/drawing/2014/main" id="{6FFDADBC-CB5B-B149-995B-EFEDE7D0C196}"/>
              </a:ext>
            </a:extLst>
          </p:cNvPr>
          <p:cNvSpPr>
            <a:spLocks noGrp="1"/>
          </p:cNvSpPr>
          <p:nvPr>
            <p:ph type="body" sz="quarter" idx="16" hasCustomPrompt="1"/>
          </p:nvPr>
        </p:nvSpPr>
        <p:spPr>
          <a:xfrm>
            <a:off x="709906" y="2819400"/>
            <a:ext cx="3401122" cy="1452835"/>
          </a:xfrm>
          <a:prstGeom prst="rect">
            <a:avLst/>
          </a:prstGeom>
        </p:spPr>
        <p:txBody>
          <a:bodyPr lIns="91440" tIns="0" rIns="91440" bIns="0" anchor="t" anchorCtr="0">
            <a:noAutofit/>
          </a:bodyPr>
          <a:lstStyle>
            <a:lvl1pPr marL="0" indent="0" algn="l">
              <a:buFont typeface="Arial" panose="020B0604020202020204" pitchFamily="34" charset="0"/>
              <a:buNone/>
              <a:defRPr sz="1600">
                <a:solidFill>
                  <a:schemeClr val="tx1"/>
                </a:solidFill>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In </a:t>
            </a:r>
            <a:r>
              <a:rPr lang="en-US" err="1"/>
              <a:t>rhoncus</a:t>
            </a:r>
            <a:r>
              <a:rPr lang="en-US"/>
              <a:t> </a:t>
            </a:r>
            <a:r>
              <a:rPr lang="en-US" err="1"/>
              <a:t>lacus</a:t>
            </a:r>
            <a:r>
              <a:rPr lang="en-US"/>
              <a:t> </a:t>
            </a:r>
            <a:r>
              <a:rPr lang="en-US" err="1"/>
              <a:t>tortor</a:t>
            </a:r>
            <a:r>
              <a:rPr lang="en-US"/>
              <a:t>, vel </a:t>
            </a:r>
            <a:r>
              <a:rPr lang="en-US" err="1"/>
              <a:t>facilisis</a:t>
            </a:r>
            <a:r>
              <a:rPr lang="en-US"/>
              <a:t> </a:t>
            </a:r>
            <a:r>
              <a:rPr lang="en-US" err="1"/>
              <a:t>enim</a:t>
            </a:r>
            <a:r>
              <a:rPr lang="en-US"/>
              <a:t> </a:t>
            </a:r>
            <a:r>
              <a:rPr lang="en-US" err="1"/>
              <a:t>ornare</a:t>
            </a:r>
            <a:r>
              <a:rPr lang="en-US"/>
              <a:t> </a:t>
            </a:r>
            <a:r>
              <a:rPr lang="en-US" err="1"/>
              <a:t>euismod</a:t>
            </a:r>
            <a:r>
              <a:rPr lang="en-US"/>
              <a:t>. </a:t>
            </a:r>
          </a:p>
        </p:txBody>
      </p:sp>
      <p:sp>
        <p:nvSpPr>
          <p:cNvPr id="5" name="Picture Placeholder 4">
            <a:extLst>
              <a:ext uri="{FF2B5EF4-FFF2-40B4-BE49-F238E27FC236}">
                <a16:creationId xmlns:a16="http://schemas.microsoft.com/office/drawing/2014/main" id="{B36AA165-8F52-4AA7-A67E-A401A5BC7072}"/>
              </a:ext>
            </a:extLst>
          </p:cNvPr>
          <p:cNvSpPr>
            <a:spLocks noGrp="1"/>
          </p:cNvSpPr>
          <p:nvPr>
            <p:ph type="pic" sz="quarter" idx="33" hasCustomPrompt="1"/>
          </p:nvPr>
        </p:nvSpPr>
        <p:spPr>
          <a:xfrm>
            <a:off x="837962" y="1723816"/>
            <a:ext cx="1279525" cy="823913"/>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900">
                <a:solidFill>
                  <a:schemeClr val="bg1"/>
                </a:solidFill>
              </a:defRPr>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18" name="Picture Placeholder 4">
            <a:extLst>
              <a:ext uri="{FF2B5EF4-FFF2-40B4-BE49-F238E27FC236}">
                <a16:creationId xmlns:a16="http://schemas.microsoft.com/office/drawing/2014/main" id="{AAA8685F-B63E-48B1-A803-381975977C9A}"/>
              </a:ext>
            </a:extLst>
          </p:cNvPr>
          <p:cNvSpPr>
            <a:spLocks noGrp="1"/>
          </p:cNvSpPr>
          <p:nvPr>
            <p:ph type="pic" sz="quarter" idx="34" hasCustomPrompt="1"/>
          </p:nvPr>
        </p:nvSpPr>
        <p:spPr>
          <a:xfrm>
            <a:off x="4433777" y="1723816"/>
            <a:ext cx="1279525" cy="823913"/>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solidFill>
                  <a:schemeClr val="bg1"/>
                </a:solidFill>
              </a:defRPr>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0" name="Text Placeholder 4">
            <a:extLst>
              <a:ext uri="{FF2B5EF4-FFF2-40B4-BE49-F238E27FC236}">
                <a16:creationId xmlns:a16="http://schemas.microsoft.com/office/drawing/2014/main" id="{39174F20-217C-4B84-87FA-3DEC93AFFA2B}"/>
              </a:ext>
            </a:extLst>
          </p:cNvPr>
          <p:cNvSpPr>
            <a:spLocks noGrp="1"/>
          </p:cNvSpPr>
          <p:nvPr>
            <p:ph type="body" sz="quarter" idx="35" hasCustomPrompt="1"/>
          </p:nvPr>
        </p:nvSpPr>
        <p:spPr>
          <a:xfrm>
            <a:off x="9360412" y="1933278"/>
            <a:ext cx="1917188" cy="444956"/>
          </a:xfrm>
          <a:prstGeom prst="rect">
            <a:avLst/>
          </a:prstGeom>
        </p:spPr>
        <p:txBody>
          <a:bodyPr anchor="ct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2000" b="1" kern="1200" spc="0" baseline="0" dirty="0">
                <a:solidFill>
                  <a:schemeClr val="tx1"/>
                </a:solidFill>
                <a:latin typeface="Segoe UI Semibold" panose="020B0702040204020203" pitchFamily="34" charset="0"/>
                <a:ea typeface="+mn-ea"/>
                <a:cs typeface="Segoe UI Semibold" panose="020B0702040204020203" pitchFamily="34" charset="0"/>
              </a:defRPr>
            </a:lvl1pPr>
          </a:lstStyle>
          <a:p>
            <a:r>
              <a:rPr lang="en-US"/>
              <a:t>Title</a:t>
            </a:r>
          </a:p>
        </p:txBody>
      </p:sp>
      <p:sp>
        <p:nvSpPr>
          <p:cNvPr id="22" name="Picture Placeholder 4">
            <a:extLst>
              <a:ext uri="{FF2B5EF4-FFF2-40B4-BE49-F238E27FC236}">
                <a16:creationId xmlns:a16="http://schemas.microsoft.com/office/drawing/2014/main" id="{2E400392-07AA-4B3B-B431-58F6E2EA5C98}"/>
              </a:ext>
            </a:extLst>
          </p:cNvPr>
          <p:cNvSpPr>
            <a:spLocks noGrp="1"/>
          </p:cNvSpPr>
          <p:nvPr>
            <p:ph type="pic" sz="quarter" idx="36" hasCustomPrompt="1"/>
          </p:nvPr>
        </p:nvSpPr>
        <p:spPr>
          <a:xfrm>
            <a:off x="8046469" y="1737895"/>
            <a:ext cx="1279525" cy="823913"/>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solidFill>
                  <a:schemeClr val="bg1"/>
                </a:solidFill>
              </a:defRPr>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3" name="Text Placeholder 34">
            <a:extLst>
              <a:ext uri="{FF2B5EF4-FFF2-40B4-BE49-F238E27FC236}">
                <a16:creationId xmlns:a16="http://schemas.microsoft.com/office/drawing/2014/main" id="{D722D827-E5AA-43F7-B3D6-75C94BA10BFC}"/>
              </a:ext>
            </a:extLst>
          </p:cNvPr>
          <p:cNvSpPr>
            <a:spLocks noGrp="1"/>
          </p:cNvSpPr>
          <p:nvPr>
            <p:ph type="body" sz="quarter" idx="37" hasCustomPrompt="1"/>
          </p:nvPr>
        </p:nvSpPr>
        <p:spPr>
          <a:xfrm>
            <a:off x="4312242" y="2819399"/>
            <a:ext cx="3401122" cy="1452835"/>
          </a:xfrm>
          <a:prstGeom prst="rect">
            <a:avLst/>
          </a:prstGeom>
        </p:spPr>
        <p:txBody>
          <a:bodyPr lIns="91440" tIns="0" rIns="91440" bIns="0" anchor="t" anchorCtr="0">
            <a:noAutofit/>
          </a:bodyPr>
          <a:lstStyle>
            <a:lvl1pPr marL="0" indent="0" algn="l">
              <a:buFont typeface="Arial" panose="020B0604020202020204" pitchFamily="34" charset="0"/>
              <a:buNone/>
              <a:defRPr sz="1600">
                <a:solidFill>
                  <a:schemeClr val="tx1"/>
                </a:solidFill>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In </a:t>
            </a:r>
            <a:r>
              <a:rPr lang="en-US" err="1"/>
              <a:t>rhoncus</a:t>
            </a:r>
            <a:r>
              <a:rPr lang="en-US"/>
              <a:t> </a:t>
            </a:r>
            <a:r>
              <a:rPr lang="en-US" err="1"/>
              <a:t>lacus</a:t>
            </a:r>
            <a:r>
              <a:rPr lang="en-US"/>
              <a:t> </a:t>
            </a:r>
            <a:r>
              <a:rPr lang="en-US" err="1"/>
              <a:t>tortor</a:t>
            </a:r>
            <a:r>
              <a:rPr lang="en-US"/>
              <a:t>, vel </a:t>
            </a:r>
            <a:r>
              <a:rPr lang="en-US" err="1"/>
              <a:t>facilisis</a:t>
            </a:r>
            <a:r>
              <a:rPr lang="en-US"/>
              <a:t> </a:t>
            </a:r>
            <a:r>
              <a:rPr lang="en-US" err="1"/>
              <a:t>enim</a:t>
            </a:r>
            <a:r>
              <a:rPr lang="en-US"/>
              <a:t> </a:t>
            </a:r>
            <a:r>
              <a:rPr lang="en-US" err="1"/>
              <a:t>ornare</a:t>
            </a:r>
            <a:r>
              <a:rPr lang="en-US"/>
              <a:t> </a:t>
            </a:r>
            <a:r>
              <a:rPr lang="en-US" err="1"/>
              <a:t>euismod</a:t>
            </a:r>
            <a:r>
              <a:rPr lang="en-US"/>
              <a:t>. </a:t>
            </a:r>
          </a:p>
        </p:txBody>
      </p:sp>
      <p:sp>
        <p:nvSpPr>
          <p:cNvPr id="24" name="Text Placeholder 34">
            <a:extLst>
              <a:ext uri="{FF2B5EF4-FFF2-40B4-BE49-F238E27FC236}">
                <a16:creationId xmlns:a16="http://schemas.microsoft.com/office/drawing/2014/main" id="{43C27E01-E91C-4515-97DB-5367AD2A10C4}"/>
              </a:ext>
            </a:extLst>
          </p:cNvPr>
          <p:cNvSpPr>
            <a:spLocks noGrp="1"/>
          </p:cNvSpPr>
          <p:nvPr>
            <p:ph type="body" sz="quarter" idx="38" hasCustomPrompt="1"/>
          </p:nvPr>
        </p:nvSpPr>
        <p:spPr>
          <a:xfrm>
            <a:off x="7914578" y="2819400"/>
            <a:ext cx="3401122" cy="1452835"/>
          </a:xfrm>
          <a:prstGeom prst="rect">
            <a:avLst/>
          </a:prstGeom>
        </p:spPr>
        <p:txBody>
          <a:bodyPr lIns="91440" tIns="0" rIns="91440" bIns="0" anchor="t" anchorCtr="0">
            <a:noAutofit/>
          </a:bodyPr>
          <a:lstStyle>
            <a:lvl1pPr marL="0" indent="0" algn="l">
              <a:buFont typeface="Arial" panose="020B0604020202020204" pitchFamily="34" charset="0"/>
              <a:buNone/>
              <a:defRPr sz="1600">
                <a:solidFill>
                  <a:schemeClr val="tx1"/>
                </a:solidFill>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In </a:t>
            </a:r>
            <a:r>
              <a:rPr lang="en-US" err="1"/>
              <a:t>rhoncus</a:t>
            </a:r>
            <a:r>
              <a:rPr lang="en-US"/>
              <a:t> </a:t>
            </a:r>
            <a:r>
              <a:rPr lang="en-US" err="1"/>
              <a:t>lacus</a:t>
            </a:r>
            <a:r>
              <a:rPr lang="en-US"/>
              <a:t> </a:t>
            </a:r>
            <a:r>
              <a:rPr lang="en-US" err="1"/>
              <a:t>tortor</a:t>
            </a:r>
            <a:r>
              <a:rPr lang="en-US"/>
              <a:t>, vel </a:t>
            </a:r>
            <a:r>
              <a:rPr lang="en-US" err="1"/>
              <a:t>facilisis</a:t>
            </a:r>
            <a:r>
              <a:rPr lang="en-US"/>
              <a:t> </a:t>
            </a:r>
            <a:r>
              <a:rPr lang="en-US" err="1"/>
              <a:t>enim</a:t>
            </a:r>
            <a:r>
              <a:rPr lang="en-US"/>
              <a:t> </a:t>
            </a:r>
            <a:r>
              <a:rPr lang="en-US" err="1"/>
              <a:t>ornare</a:t>
            </a:r>
            <a:r>
              <a:rPr lang="en-US"/>
              <a:t> </a:t>
            </a:r>
            <a:r>
              <a:rPr lang="en-US" err="1"/>
              <a:t>euismod</a:t>
            </a:r>
            <a:r>
              <a:rPr lang="en-US"/>
              <a:t>. </a:t>
            </a:r>
          </a:p>
        </p:txBody>
      </p:sp>
    </p:spTree>
    <p:extLst>
      <p:ext uri="{BB962C8B-B14F-4D97-AF65-F5344CB8AC3E}">
        <p14:creationId xmlns:p14="http://schemas.microsoft.com/office/powerpoint/2010/main" val="401277225"/>
      </p:ext>
    </p:extLst>
  </p:cSld>
  <p:clrMapOvr>
    <a:masterClrMapping/>
  </p:clrMapOvr>
  <p:transition>
    <p:fade/>
  </p:transition>
  <p:extLst>
    <p:ext uri="{DCECCB84-F9BA-43D5-87BE-67443E8EF086}">
      <p15:sldGuideLst xmlns:p15="http://schemas.microsoft.com/office/powerpoint/2012/main">
        <p15:guide id="1" pos="7128">
          <p15:clr>
            <a:srgbClr val="FBAE40"/>
          </p15:clr>
        </p15:guide>
        <p15:guide id="2" orient="horz" pos="1776">
          <p15:clr>
            <a:srgbClr val="FBAE40"/>
          </p15:clr>
        </p15:guide>
      </p15:sldGuideLst>
    </p:ext>
  </p:extLst>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userDrawn="1">
  <p:cSld name="1_Delivery Approach 3">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F2DDCCE-28AB-4A81-8620-C23D54461E7B}"/>
              </a:ext>
            </a:extLst>
          </p:cNvPr>
          <p:cNvSpPr>
            <a:spLocks noGrp="1"/>
          </p:cNvSpPr>
          <p:nvPr>
            <p:ph type="pic" sz="quarter" idx="42" hasCustomPrompt="1"/>
          </p:nvPr>
        </p:nvSpPr>
        <p:spPr>
          <a:xfrm>
            <a:off x="1085850" y="2596052"/>
            <a:ext cx="1463675" cy="992187"/>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4" name="Text Placeholder 23">
            <a:extLst>
              <a:ext uri="{FF2B5EF4-FFF2-40B4-BE49-F238E27FC236}">
                <a16:creationId xmlns:a16="http://schemas.microsoft.com/office/drawing/2014/main" id="{7E494EDE-93A4-45EE-A3E2-38C4AAB9E9C5}"/>
              </a:ext>
            </a:extLst>
          </p:cNvPr>
          <p:cNvSpPr>
            <a:spLocks noGrp="1"/>
          </p:cNvSpPr>
          <p:nvPr>
            <p:ph type="body" sz="quarter" idx="16" hasCustomPrompt="1"/>
          </p:nvPr>
        </p:nvSpPr>
        <p:spPr>
          <a:xfrm>
            <a:off x="1086038" y="3830862"/>
            <a:ext cx="1463040" cy="307777"/>
          </a:xfrm>
          <a:prstGeom prst="rect">
            <a:avLst/>
          </a:prstGeom>
        </p:spPr>
        <p:txBody>
          <a:bodyPr anchor="t" anchorCtr="0"/>
          <a:lstStyle>
            <a:lvl1pPr marL="0" indent="0" algn="ctr">
              <a:buNone/>
              <a:defRPr lang="en-US" sz="2000" b="1" kern="1200" spc="0" baseline="0" dirty="0">
                <a:gradFill>
                  <a:gsLst>
                    <a:gs pos="1250">
                      <a:schemeClr val="tx1"/>
                    </a:gs>
                    <a:gs pos="100000">
                      <a:schemeClr val="tx1"/>
                    </a:gs>
                  </a:gsLst>
                  <a:lin ang="5400000" scaled="0"/>
                </a:gradFill>
                <a:latin typeface="+mn-lt"/>
                <a:ea typeface="+mn-ea"/>
                <a:cs typeface="Segoe UI Semilight" panose="020B0402040204020203" pitchFamily="34" charset="0"/>
              </a:defRPr>
            </a:lvl1pPr>
          </a:lstStyle>
          <a:p>
            <a:pPr marL="0" marR="0" lvl="0" indent="0" algn="ctr"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pPr>
            <a:r>
              <a:rPr lang="en-US"/>
              <a:t>First step</a:t>
            </a:r>
          </a:p>
        </p:txBody>
      </p:sp>
      <p:sp>
        <p:nvSpPr>
          <p:cNvPr id="29" name="Text Placeholder 23">
            <a:extLst>
              <a:ext uri="{FF2B5EF4-FFF2-40B4-BE49-F238E27FC236}">
                <a16:creationId xmlns:a16="http://schemas.microsoft.com/office/drawing/2014/main" id="{5C6B61DA-7D80-47BA-92EA-686BAC5CF0DC}"/>
              </a:ext>
            </a:extLst>
          </p:cNvPr>
          <p:cNvSpPr>
            <a:spLocks noGrp="1"/>
          </p:cNvSpPr>
          <p:nvPr>
            <p:ph type="body" sz="quarter" idx="21" hasCustomPrompt="1"/>
          </p:nvPr>
        </p:nvSpPr>
        <p:spPr>
          <a:xfrm>
            <a:off x="1086039" y="5789168"/>
            <a:ext cx="9914572" cy="687832"/>
          </a:xfrm>
          <a:prstGeom prst="rect">
            <a:avLst/>
          </a:prstGeom>
        </p:spPr>
        <p:txBody>
          <a:bodyPr anchor="ctr"/>
          <a:lstStyle>
            <a:lvl1pPr marL="0" marR="0" indent="0" algn="l" defTabSz="932472" rtl="0" eaLnBrk="1" fontAlgn="base" latinLnBrk="0" hangingPunct="1">
              <a:lnSpc>
                <a:spcPct val="100000"/>
              </a:lnSpc>
              <a:spcBef>
                <a:spcPct val="0"/>
              </a:spcBef>
              <a:spcAft>
                <a:spcPct val="0"/>
              </a:spcAft>
              <a:buClrTx/>
              <a:buSzTx/>
              <a:buFontTx/>
              <a:buNone/>
              <a:tabLst/>
              <a:defRPr sz="16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 dolor sit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amet</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consectetur</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adipiscing</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elit</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In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rhoncus</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lacus</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tortor</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vel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facilisis</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enim</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ornare</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euismod</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Ut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aliquam</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ac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lectus</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eu</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 </a:t>
            </a:r>
            <a:r>
              <a:rPr kumimoji="0" lang="en-US" sz="1600" b="0" i="0" u="none" strike="noStrike" kern="1200" cap="none" spc="0" normalizeH="0" baseline="0" noProof="0" err="1">
                <a:ln>
                  <a:noFill/>
                </a:ln>
                <a:solidFill>
                  <a:srgbClr val="000000"/>
                </a:solidFill>
                <a:effectLst/>
                <a:uLnTx/>
                <a:uFillTx/>
                <a:latin typeface="Segoe UI" panose="020B0502040204020203" pitchFamily="34" charset="0"/>
                <a:ea typeface="+mn-ea"/>
                <a:cs typeface="Segoe UI" panose="020B0502040204020203" pitchFamily="34" charset="0"/>
              </a:rPr>
              <a:t>posuere</a:t>
            </a: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23" name="Title 16"/>
          <p:cNvSpPr>
            <a:spLocks noGrp="1"/>
          </p:cNvSpPr>
          <p:nvPr>
            <p:ph type="title" hasCustomPrompt="1"/>
          </p:nvPr>
        </p:nvSpPr>
        <p:spPr>
          <a:xfrm>
            <a:off x="588263" y="457200"/>
            <a:ext cx="10972800" cy="548640"/>
          </a:xfrm>
          <a:prstGeom prst="rect">
            <a:avLst/>
          </a:prstGeom>
        </p:spPr>
        <p:txBody>
          <a:bodyPr/>
          <a:lstStyle>
            <a:lvl1pPr>
              <a:defRPr/>
            </a:lvl1pPr>
          </a:lstStyle>
          <a:p>
            <a:r>
              <a:rPr lang="en-US"/>
              <a:t>Delivery approach title</a:t>
            </a:r>
          </a:p>
        </p:txBody>
      </p:sp>
      <p:sp>
        <p:nvSpPr>
          <p:cNvPr id="31" name="Text Placeholder 12">
            <a:extLst>
              <a:ext uri="{FF2B5EF4-FFF2-40B4-BE49-F238E27FC236}">
                <a16:creationId xmlns:a16="http://schemas.microsoft.com/office/drawing/2014/main" id="{6A1F5E37-9C79-4815-BE16-4066C5DFA068}"/>
              </a:ext>
            </a:extLst>
          </p:cNvPr>
          <p:cNvSpPr>
            <a:spLocks noGrp="1"/>
          </p:cNvSpPr>
          <p:nvPr>
            <p:ph type="body" sz="quarter" idx="23" hasCustomPrompt="1"/>
          </p:nvPr>
        </p:nvSpPr>
        <p:spPr>
          <a:xfrm>
            <a:off x="585218" y="1295400"/>
            <a:ext cx="10975845" cy="804672"/>
          </a:xfrm>
          <a:prstGeom prst="rect">
            <a:avLst/>
          </a:prstGeom>
          <a:noFill/>
          <a:ln>
            <a:noFill/>
          </a:ln>
        </p:spPr>
        <p:txBody>
          <a:bodyPr lIns="91440" tIns="0" rIns="36000" anchor="ctr" anchorCtr="0">
            <a:noAutofit/>
          </a:bodyPr>
          <a:lstStyle>
            <a:lvl1pPr marL="0" indent="0" algn="l">
              <a:buNone/>
              <a:defRPr sz="2000" b="0">
                <a:solidFill>
                  <a:schemeClr val="tx1"/>
                </a:solidFill>
                <a:latin typeface="+mn-lt"/>
              </a:defRPr>
            </a:lvl1pPr>
          </a:lstStyle>
          <a:p>
            <a:pPr lvl="0"/>
            <a:r>
              <a:rPr lang="en-US"/>
              <a:t>&lt;Description&gt; </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Lorem ipsum dolor sit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amet</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consectetur</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adipiscing</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elit</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In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rhoncus</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lacus</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tortor</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vel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facilisis</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enim</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ornare</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euismod</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Ut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aliquam</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ac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lectus</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eu</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 </a:t>
            </a:r>
            <a:r>
              <a:rPr kumimoji="0" lang="en-US" sz="2000" b="0" i="0" u="none" strike="noStrike" kern="1200" cap="none" spc="0" normalizeH="0" baseline="0" noProof="0" err="1">
                <a:ln>
                  <a:noFill/>
                </a:ln>
                <a:solidFill>
                  <a:srgbClr val="FFFFFF"/>
                </a:solidFill>
                <a:effectLst/>
                <a:uLnTx/>
                <a:uFillTx/>
                <a:latin typeface="Segoe UI" panose="020B0502040204020203" pitchFamily="34" charset="0"/>
                <a:cs typeface="Segoe UI" panose="020B0502040204020203" pitchFamily="34" charset="0"/>
              </a:rPr>
              <a:t>posuere</a:t>
            </a:r>
            <a:r>
              <a:rPr kumimoji="0" lang="en-US" sz="2000" b="0" i="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rPr>
              <a:t>.</a:t>
            </a:r>
            <a:endParaRPr lang="en-US"/>
          </a:p>
        </p:txBody>
      </p:sp>
      <p:sp>
        <p:nvSpPr>
          <p:cNvPr id="33" name="Text Placeholder 23">
            <a:extLst>
              <a:ext uri="{FF2B5EF4-FFF2-40B4-BE49-F238E27FC236}">
                <a16:creationId xmlns:a16="http://schemas.microsoft.com/office/drawing/2014/main" id="{7E494EDE-93A4-45EE-A3E2-38C4AAB9E9C5}"/>
              </a:ext>
            </a:extLst>
          </p:cNvPr>
          <p:cNvSpPr>
            <a:spLocks noGrp="1"/>
          </p:cNvSpPr>
          <p:nvPr>
            <p:ph type="body" sz="quarter" idx="33" hasCustomPrompt="1"/>
          </p:nvPr>
        </p:nvSpPr>
        <p:spPr>
          <a:xfrm>
            <a:off x="3198921" y="3830862"/>
            <a:ext cx="1463040" cy="307777"/>
          </a:xfrm>
          <a:prstGeom prst="rect">
            <a:avLst/>
          </a:prstGeom>
        </p:spPr>
        <p:txBody>
          <a:bodyPr anchor="t" anchorCtr="0"/>
          <a:lstStyle>
            <a:lvl1pPr marL="0" indent="0" algn="ctr">
              <a:lnSpc>
                <a:spcPct val="90000"/>
              </a:lnSpc>
              <a:buNone/>
              <a:defRPr sz="2000" b="1" baseline="0">
                <a:latin typeface="+mn-lt"/>
              </a:defRPr>
            </a:lvl1pPr>
          </a:lstStyle>
          <a:p>
            <a:pPr lvl="0"/>
            <a:r>
              <a:rPr lang="en-US"/>
              <a:t>Second step</a:t>
            </a:r>
          </a:p>
        </p:txBody>
      </p:sp>
      <p:sp>
        <p:nvSpPr>
          <p:cNvPr id="34" name="Text Placeholder 23">
            <a:extLst>
              <a:ext uri="{FF2B5EF4-FFF2-40B4-BE49-F238E27FC236}">
                <a16:creationId xmlns:a16="http://schemas.microsoft.com/office/drawing/2014/main" id="{7E494EDE-93A4-45EE-A3E2-38C4AAB9E9C5}"/>
              </a:ext>
            </a:extLst>
          </p:cNvPr>
          <p:cNvSpPr>
            <a:spLocks noGrp="1"/>
          </p:cNvSpPr>
          <p:nvPr>
            <p:ph type="body" sz="quarter" idx="34" hasCustomPrompt="1"/>
          </p:nvPr>
        </p:nvSpPr>
        <p:spPr>
          <a:xfrm>
            <a:off x="5311804" y="3830862"/>
            <a:ext cx="1463040" cy="307777"/>
          </a:xfrm>
          <a:prstGeom prst="rect">
            <a:avLst/>
          </a:prstGeom>
        </p:spPr>
        <p:txBody>
          <a:bodyPr anchor="t" anchorCtr="0"/>
          <a:lstStyle>
            <a:lvl1pPr marL="0" indent="0" algn="ctr">
              <a:buNone/>
              <a:defRPr lang="en-US" sz="2000" b="1" kern="1200" spc="0" baseline="0" dirty="0">
                <a:gradFill>
                  <a:gsLst>
                    <a:gs pos="1250">
                      <a:schemeClr val="tx1"/>
                    </a:gs>
                    <a:gs pos="100000">
                      <a:schemeClr val="tx1"/>
                    </a:gs>
                  </a:gsLst>
                  <a:lin ang="5400000" scaled="0"/>
                </a:gradFill>
                <a:latin typeface="+mn-lt"/>
                <a:ea typeface="+mn-ea"/>
                <a:cs typeface="Segoe UI Semilight" panose="020B0402040204020203" pitchFamily="34" charset="0"/>
              </a:defRPr>
            </a:lvl1pPr>
          </a:lstStyle>
          <a:p>
            <a:pPr marL="0" marR="0" lvl="0" indent="0" algn="ctr"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pPr>
            <a:r>
              <a:rPr lang="en-US"/>
              <a:t>Third step</a:t>
            </a:r>
          </a:p>
        </p:txBody>
      </p:sp>
      <p:sp>
        <p:nvSpPr>
          <p:cNvPr id="35" name="Text Placeholder 23">
            <a:extLst>
              <a:ext uri="{FF2B5EF4-FFF2-40B4-BE49-F238E27FC236}">
                <a16:creationId xmlns:a16="http://schemas.microsoft.com/office/drawing/2014/main" id="{7E494EDE-93A4-45EE-A3E2-38C4AAB9E9C5}"/>
              </a:ext>
            </a:extLst>
          </p:cNvPr>
          <p:cNvSpPr>
            <a:spLocks noGrp="1"/>
          </p:cNvSpPr>
          <p:nvPr>
            <p:ph type="body" sz="quarter" idx="35" hasCustomPrompt="1"/>
          </p:nvPr>
        </p:nvSpPr>
        <p:spPr>
          <a:xfrm>
            <a:off x="7424687" y="3830862"/>
            <a:ext cx="1463040" cy="307777"/>
          </a:xfrm>
          <a:prstGeom prst="rect">
            <a:avLst/>
          </a:prstGeom>
        </p:spPr>
        <p:txBody>
          <a:bodyPr anchor="t" anchorCtr="0"/>
          <a:lstStyle>
            <a:lvl1pPr marL="0" indent="0" algn="ctr">
              <a:buNone/>
              <a:defRPr lang="en-US" sz="2000" b="1" kern="1200" spc="0" baseline="0" dirty="0">
                <a:gradFill>
                  <a:gsLst>
                    <a:gs pos="1250">
                      <a:schemeClr val="tx1"/>
                    </a:gs>
                    <a:gs pos="100000">
                      <a:schemeClr val="tx1"/>
                    </a:gs>
                  </a:gsLst>
                  <a:lin ang="5400000" scaled="0"/>
                </a:gradFill>
                <a:latin typeface="+mn-lt"/>
                <a:ea typeface="+mn-ea"/>
                <a:cs typeface="Segoe UI Semilight" panose="020B0402040204020203" pitchFamily="34" charset="0"/>
              </a:defRPr>
            </a:lvl1pPr>
          </a:lstStyle>
          <a:p>
            <a:pPr marL="0" marR="0" lvl="0" indent="0" algn="ctr"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pPr>
            <a:r>
              <a:rPr lang="en-US"/>
              <a:t>Fourth step</a:t>
            </a:r>
          </a:p>
        </p:txBody>
      </p:sp>
      <p:sp>
        <p:nvSpPr>
          <p:cNvPr id="36" name="Text Placeholder 23">
            <a:extLst>
              <a:ext uri="{FF2B5EF4-FFF2-40B4-BE49-F238E27FC236}">
                <a16:creationId xmlns:a16="http://schemas.microsoft.com/office/drawing/2014/main" id="{7E494EDE-93A4-45EE-A3E2-38C4AAB9E9C5}"/>
              </a:ext>
            </a:extLst>
          </p:cNvPr>
          <p:cNvSpPr>
            <a:spLocks noGrp="1"/>
          </p:cNvSpPr>
          <p:nvPr>
            <p:ph type="body" sz="quarter" idx="36" hasCustomPrompt="1"/>
          </p:nvPr>
        </p:nvSpPr>
        <p:spPr>
          <a:xfrm>
            <a:off x="9537570" y="3830862"/>
            <a:ext cx="1463040" cy="307777"/>
          </a:xfrm>
          <a:prstGeom prst="rect">
            <a:avLst/>
          </a:prstGeom>
        </p:spPr>
        <p:txBody>
          <a:bodyPr lIns="0" rIns="0" anchor="t" anchorCtr="0"/>
          <a:lstStyle>
            <a:lvl1pPr marL="0" indent="0" algn="ctr">
              <a:buNone/>
              <a:defRPr lang="en-US" sz="2000" b="1" kern="1200" spc="0" baseline="0" dirty="0">
                <a:gradFill>
                  <a:gsLst>
                    <a:gs pos="1250">
                      <a:schemeClr val="tx1"/>
                    </a:gs>
                    <a:gs pos="100000">
                      <a:schemeClr val="tx1"/>
                    </a:gs>
                  </a:gsLst>
                  <a:lin ang="5400000" scaled="0"/>
                </a:gradFill>
                <a:latin typeface="+mn-lt"/>
                <a:ea typeface="+mn-ea"/>
                <a:cs typeface="Segoe UI Semilight" panose="020B0402040204020203" pitchFamily="34" charset="0"/>
              </a:defRPr>
            </a:lvl1pPr>
          </a:lstStyle>
          <a:p>
            <a:pPr marL="0" marR="0" lvl="0" indent="0" algn="ctr"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pPr>
            <a:r>
              <a:rPr lang="en-US"/>
              <a:t>Last step</a:t>
            </a:r>
          </a:p>
        </p:txBody>
      </p:sp>
      <p:grpSp>
        <p:nvGrpSpPr>
          <p:cNvPr id="18" name="Group 17" descr="Slider">
            <a:extLst>
              <a:ext uri="{FF2B5EF4-FFF2-40B4-BE49-F238E27FC236}">
                <a16:creationId xmlns:a16="http://schemas.microsoft.com/office/drawing/2014/main" id="{B8C3DEA0-F3BE-4F61-860A-3E942A18CC4A}"/>
              </a:ext>
            </a:extLst>
          </p:cNvPr>
          <p:cNvGrpSpPr/>
          <p:nvPr userDrawn="1"/>
        </p:nvGrpSpPr>
        <p:grpSpPr>
          <a:xfrm>
            <a:off x="762000" y="5332228"/>
            <a:ext cx="10439399" cy="295260"/>
            <a:chOff x="1003300" y="4981580"/>
            <a:chExt cx="9728229" cy="295260"/>
          </a:xfrm>
          <a:solidFill>
            <a:srgbClr val="00188F"/>
          </a:solidFill>
        </p:grpSpPr>
        <p:cxnSp>
          <p:nvCxnSpPr>
            <p:cNvPr id="19" name="Straight Connector 18">
              <a:extLst>
                <a:ext uri="{FF2B5EF4-FFF2-40B4-BE49-F238E27FC236}">
                  <a16:creationId xmlns:a16="http://schemas.microsoft.com/office/drawing/2014/main" id="{68E0BD14-4A59-4538-9741-D4641CAFB86F}"/>
                </a:ext>
              </a:extLst>
            </p:cNvPr>
            <p:cNvCxnSpPr>
              <a:cxnSpLocks/>
            </p:cNvCxnSpPr>
            <p:nvPr/>
          </p:nvCxnSpPr>
          <p:spPr>
            <a:xfrm>
              <a:off x="1003300" y="5276840"/>
              <a:ext cx="9728229" cy="0"/>
            </a:xfrm>
            <a:prstGeom prst="line">
              <a:avLst/>
            </a:prstGeom>
            <a:grpFill/>
            <a:ln w="1905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2" name="Isosceles Triangle 21">
              <a:extLst>
                <a:ext uri="{FF2B5EF4-FFF2-40B4-BE49-F238E27FC236}">
                  <a16:creationId xmlns:a16="http://schemas.microsoft.com/office/drawing/2014/main" id="{B7890CF9-0AFC-43C3-9ADE-D0AA3F710845}"/>
                </a:ext>
              </a:extLst>
            </p:cNvPr>
            <p:cNvSpPr/>
            <p:nvPr/>
          </p:nvSpPr>
          <p:spPr bwMode="auto">
            <a:xfrm>
              <a:off x="1003300" y="4981580"/>
              <a:ext cx="263525" cy="295260"/>
            </a:xfrm>
            <a:prstGeom prst="triangle">
              <a:avLst/>
            </a:prstGeom>
            <a:solidFill>
              <a:schemeClr val="accent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6" name="Picture Placeholder 6">
            <a:extLst>
              <a:ext uri="{FF2B5EF4-FFF2-40B4-BE49-F238E27FC236}">
                <a16:creationId xmlns:a16="http://schemas.microsoft.com/office/drawing/2014/main" id="{18F6D38B-D92D-49E9-98A3-B5701BF38C95}"/>
              </a:ext>
            </a:extLst>
          </p:cNvPr>
          <p:cNvSpPr>
            <a:spLocks noGrp="1"/>
          </p:cNvSpPr>
          <p:nvPr>
            <p:ph type="pic" sz="quarter" idx="43" hasCustomPrompt="1"/>
          </p:nvPr>
        </p:nvSpPr>
        <p:spPr>
          <a:xfrm>
            <a:off x="3198286" y="2598530"/>
            <a:ext cx="1463675" cy="992187"/>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7" name="Picture Placeholder 6">
            <a:extLst>
              <a:ext uri="{FF2B5EF4-FFF2-40B4-BE49-F238E27FC236}">
                <a16:creationId xmlns:a16="http://schemas.microsoft.com/office/drawing/2014/main" id="{3B788FDB-9585-4B4C-AD16-F245728AB41F}"/>
              </a:ext>
            </a:extLst>
          </p:cNvPr>
          <p:cNvSpPr>
            <a:spLocks noGrp="1"/>
          </p:cNvSpPr>
          <p:nvPr>
            <p:ph type="pic" sz="quarter" idx="44" hasCustomPrompt="1"/>
          </p:nvPr>
        </p:nvSpPr>
        <p:spPr>
          <a:xfrm>
            <a:off x="5310722" y="2596051"/>
            <a:ext cx="1463675" cy="992187"/>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8" name="Picture Placeholder 6">
            <a:extLst>
              <a:ext uri="{FF2B5EF4-FFF2-40B4-BE49-F238E27FC236}">
                <a16:creationId xmlns:a16="http://schemas.microsoft.com/office/drawing/2014/main" id="{4C1588AD-2EE9-4098-89EC-57F7CF25C652}"/>
              </a:ext>
            </a:extLst>
          </p:cNvPr>
          <p:cNvSpPr>
            <a:spLocks noGrp="1"/>
          </p:cNvSpPr>
          <p:nvPr>
            <p:ph type="pic" sz="quarter" idx="45" hasCustomPrompt="1"/>
          </p:nvPr>
        </p:nvSpPr>
        <p:spPr>
          <a:xfrm>
            <a:off x="7425942" y="2590800"/>
            <a:ext cx="1463675" cy="992187"/>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30" name="Picture Placeholder 6">
            <a:extLst>
              <a:ext uri="{FF2B5EF4-FFF2-40B4-BE49-F238E27FC236}">
                <a16:creationId xmlns:a16="http://schemas.microsoft.com/office/drawing/2014/main" id="{48A1CFDA-30FD-4E13-8959-9308B97E8FB9}"/>
              </a:ext>
            </a:extLst>
          </p:cNvPr>
          <p:cNvSpPr>
            <a:spLocks noGrp="1"/>
          </p:cNvSpPr>
          <p:nvPr>
            <p:ph type="pic" sz="quarter" idx="46" hasCustomPrompt="1"/>
          </p:nvPr>
        </p:nvSpPr>
        <p:spPr>
          <a:xfrm>
            <a:off x="9537570" y="2598529"/>
            <a:ext cx="1463675" cy="992187"/>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000"/>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add icon</a:t>
            </a:r>
          </a:p>
        </p:txBody>
      </p:sp>
      <p:sp>
        <p:nvSpPr>
          <p:cNvPr id="20" name="Text Placeholder 23">
            <a:extLst>
              <a:ext uri="{FF2B5EF4-FFF2-40B4-BE49-F238E27FC236}">
                <a16:creationId xmlns:a16="http://schemas.microsoft.com/office/drawing/2014/main" id="{CCC76DA0-2334-4F1E-A74B-8B7D8550F0EA}"/>
              </a:ext>
            </a:extLst>
          </p:cNvPr>
          <p:cNvSpPr>
            <a:spLocks noGrp="1"/>
          </p:cNvSpPr>
          <p:nvPr>
            <p:ph type="body" sz="quarter" idx="47" hasCustomPrompt="1"/>
          </p:nvPr>
        </p:nvSpPr>
        <p:spPr>
          <a:xfrm>
            <a:off x="1085849" y="4255443"/>
            <a:ext cx="1807059" cy="687832"/>
          </a:xfrm>
          <a:prstGeom prst="rect">
            <a:avLst/>
          </a:prstGeom>
        </p:spPr>
        <p:txBody>
          <a:bodyPr anchor="t"/>
          <a:lstStyle>
            <a:lvl1pPr marL="0" marR="0" indent="0" algn="l" defTabSz="932472" rtl="0" eaLnBrk="1" fontAlgn="base" latinLnBrk="0" hangingPunct="1">
              <a:lnSpc>
                <a:spcPct val="100000"/>
              </a:lnSpc>
              <a:spcBef>
                <a:spcPct val="0"/>
              </a:spcBef>
              <a:spcAft>
                <a:spcPct val="0"/>
              </a:spcAft>
              <a:buClrTx/>
              <a:buSzTx/>
              <a:buFontTx/>
              <a:buNone/>
              <a:tabLst/>
              <a:defRPr sz="12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21" name="Text Placeholder 23">
            <a:extLst>
              <a:ext uri="{FF2B5EF4-FFF2-40B4-BE49-F238E27FC236}">
                <a16:creationId xmlns:a16="http://schemas.microsoft.com/office/drawing/2014/main" id="{A192A1F4-5C96-4EF0-B424-F3AD5280807B}"/>
              </a:ext>
            </a:extLst>
          </p:cNvPr>
          <p:cNvSpPr>
            <a:spLocks noGrp="1"/>
          </p:cNvSpPr>
          <p:nvPr>
            <p:ph type="body" sz="quarter" idx="48" hasCustomPrompt="1"/>
          </p:nvPr>
        </p:nvSpPr>
        <p:spPr>
          <a:xfrm>
            <a:off x="3197708" y="4255443"/>
            <a:ext cx="1831492" cy="687832"/>
          </a:xfrm>
          <a:prstGeom prst="rect">
            <a:avLst/>
          </a:prstGeom>
        </p:spPr>
        <p:txBody>
          <a:bodyPr anchor="t"/>
          <a:lstStyle>
            <a:lvl1pPr marL="0" marR="0" indent="0" algn="l" defTabSz="932472" rtl="0" eaLnBrk="1" fontAlgn="base" latinLnBrk="0" hangingPunct="1">
              <a:lnSpc>
                <a:spcPct val="100000"/>
              </a:lnSpc>
              <a:spcBef>
                <a:spcPct val="0"/>
              </a:spcBef>
              <a:spcAft>
                <a:spcPct val="0"/>
              </a:spcAft>
              <a:buClrTx/>
              <a:buSzTx/>
              <a:buFontTx/>
              <a:buNone/>
              <a:tabLst/>
              <a:defRPr sz="12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25" name="Text Placeholder 23">
            <a:extLst>
              <a:ext uri="{FF2B5EF4-FFF2-40B4-BE49-F238E27FC236}">
                <a16:creationId xmlns:a16="http://schemas.microsoft.com/office/drawing/2014/main" id="{CF7D5709-91F8-45EB-8A30-8AF99CFCF43D}"/>
              </a:ext>
            </a:extLst>
          </p:cNvPr>
          <p:cNvSpPr>
            <a:spLocks noGrp="1"/>
          </p:cNvSpPr>
          <p:nvPr>
            <p:ph type="body" sz="quarter" idx="49" hasCustomPrompt="1"/>
          </p:nvPr>
        </p:nvSpPr>
        <p:spPr>
          <a:xfrm>
            <a:off x="5334000" y="4255443"/>
            <a:ext cx="1622396" cy="687832"/>
          </a:xfrm>
          <a:prstGeom prst="rect">
            <a:avLst/>
          </a:prstGeom>
        </p:spPr>
        <p:txBody>
          <a:bodyPr anchor="t"/>
          <a:lstStyle>
            <a:lvl1pPr marL="0" marR="0" indent="0" algn="l" defTabSz="932472" rtl="0" eaLnBrk="1" fontAlgn="base" latinLnBrk="0" hangingPunct="1">
              <a:lnSpc>
                <a:spcPct val="100000"/>
              </a:lnSpc>
              <a:spcBef>
                <a:spcPct val="0"/>
              </a:spcBef>
              <a:spcAft>
                <a:spcPct val="0"/>
              </a:spcAft>
              <a:buClrTx/>
              <a:buSzTx/>
              <a:buFontTx/>
              <a:buNone/>
              <a:tabLst/>
              <a:defRPr sz="12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32" name="Text Placeholder 23">
            <a:extLst>
              <a:ext uri="{FF2B5EF4-FFF2-40B4-BE49-F238E27FC236}">
                <a16:creationId xmlns:a16="http://schemas.microsoft.com/office/drawing/2014/main" id="{3F1A059B-2B75-4055-9989-0362E9C92750}"/>
              </a:ext>
            </a:extLst>
          </p:cNvPr>
          <p:cNvSpPr>
            <a:spLocks noGrp="1"/>
          </p:cNvSpPr>
          <p:nvPr>
            <p:ph type="body" sz="quarter" idx="50" hasCustomPrompt="1"/>
          </p:nvPr>
        </p:nvSpPr>
        <p:spPr>
          <a:xfrm>
            <a:off x="7417379" y="4255443"/>
            <a:ext cx="1622396" cy="687832"/>
          </a:xfrm>
          <a:prstGeom prst="rect">
            <a:avLst/>
          </a:prstGeom>
        </p:spPr>
        <p:txBody>
          <a:bodyPr anchor="t"/>
          <a:lstStyle>
            <a:lvl1pPr marL="0" marR="0" indent="0" algn="l" defTabSz="932472" rtl="0" eaLnBrk="1" fontAlgn="base" latinLnBrk="0" hangingPunct="1">
              <a:lnSpc>
                <a:spcPct val="100000"/>
              </a:lnSpc>
              <a:spcBef>
                <a:spcPct val="0"/>
              </a:spcBef>
              <a:spcAft>
                <a:spcPct val="0"/>
              </a:spcAft>
              <a:buClrTx/>
              <a:buSzTx/>
              <a:buFontTx/>
              <a:buNone/>
              <a:tabLst/>
              <a:defRPr sz="12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
        <p:nvSpPr>
          <p:cNvPr id="37" name="Text Placeholder 23">
            <a:extLst>
              <a:ext uri="{FF2B5EF4-FFF2-40B4-BE49-F238E27FC236}">
                <a16:creationId xmlns:a16="http://schemas.microsoft.com/office/drawing/2014/main" id="{00324CD5-FF73-4C77-B2C8-99554234B5FC}"/>
              </a:ext>
            </a:extLst>
          </p:cNvPr>
          <p:cNvSpPr>
            <a:spLocks noGrp="1"/>
          </p:cNvSpPr>
          <p:nvPr>
            <p:ph type="body" sz="quarter" idx="51" hasCustomPrompt="1"/>
          </p:nvPr>
        </p:nvSpPr>
        <p:spPr>
          <a:xfrm>
            <a:off x="9561139" y="4255443"/>
            <a:ext cx="1640259" cy="687832"/>
          </a:xfrm>
          <a:prstGeom prst="rect">
            <a:avLst/>
          </a:prstGeom>
        </p:spPr>
        <p:txBody>
          <a:bodyPr anchor="t"/>
          <a:lstStyle>
            <a:lvl1pPr marL="0" marR="0" indent="0" algn="l" defTabSz="932472" rtl="0" eaLnBrk="1" fontAlgn="base" latinLnBrk="0" hangingPunct="1">
              <a:lnSpc>
                <a:spcPct val="100000"/>
              </a:lnSpc>
              <a:spcBef>
                <a:spcPct val="0"/>
              </a:spcBef>
              <a:spcAft>
                <a:spcPct val="0"/>
              </a:spcAft>
              <a:buClrTx/>
              <a:buSzTx/>
              <a:buFontTx/>
              <a:buNone/>
              <a:tabLst/>
              <a:defRPr sz="1200" b="0">
                <a:latin typeface="+mn-lt"/>
              </a:defRPr>
            </a:lvl1p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Lorem ipsum</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5545578"/>
      </p:ext>
    </p:extLst>
  </p:cSld>
  <p:clrMapOvr>
    <a:masterClrMapping/>
  </p:clrMapOvr>
  <p:transition>
    <p:fade/>
  </p:transition>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userDrawn="1">
  <p:cSld name="1_Key assumptions 2">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DE88E2B9-A705-4D41-B77D-A3785943995B}"/>
              </a:ext>
            </a:extLst>
          </p:cNvPr>
          <p:cNvSpPr>
            <a:spLocks noGrp="1"/>
          </p:cNvSpPr>
          <p:nvPr>
            <p:ph type="body" sz="quarter" idx="10"/>
          </p:nvPr>
        </p:nvSpPr>
        <p:spPr>
          <a:xfrm>
            <a:off x="584201" y="1478280"/>
            <a:ext cx="4572000" cy="2877812"/>
          </a:xfrm>
          <a:prstGeom prst="rect">
            <a:avLst/>
          </a:prstGeom>
        </p:spPr>
        <p:txBody>
          <a:bodyPr/>
          <a:lstStyle>
            <a:lvl1pPr>
              <a:spcBef>
                <a:spcPts val="0"/>
              </a:spcBef>
              <a:spcAft>
                <a:spcPts val="600"/>
              </a:spcAft>
              <a:defRPr sz="2000">
                <a:solidFill>
                  <a:schemeClr val="tx1"/>
                </a:solidFill>
              </a:defRPr>
            </a:lvl1pPr>
            <a:lvl2pPr>
              <a:spcBef>
                <a:spcPts val="0"/>
              </a:spcBef>
              <a:spcAft>
                <a:spcPts val="600"/>
              </a:spcAft>
              <a:defRPr sz="1600">
                <a:solidFill>
                  <a:schemeClr val="tx1"/>
                </a:solidFill>
              </a:defRPr>
            </a:lvl2pPr>
            <a:lvl3pPr>
              <a:spcBef>
                <a:spcPts val="0"/>
              </a:spcBef>
              <a:spcAft>
                <a:spcPts val="600"/>
              </a:spcAft>
              <a:defRPr>
                <a:solidFill>
                  <a:schemeClr val="tx1"/>
                </a:solidFill>
              </a:defRPr>
            </a:lvl3pPr>
            <a:lvl4pPr>
              <a:spcBef>
                <a:spcPts val="0"/>
              </a:spcBef>
              <a:spcAft>
                <a:spcPts val="600"/>
              </a:spcAft>
              <a:defRPr>
                <a:solidFill>
                  <a:schemeClr val="tx1"/>
                </a:solidFill>
              </a:defRPr>
            </a:lvl4pPr>
            <a:lvl5pPr>
              <a:spcBef>
                <a:spcPts val="0"/>
              </a:spcBef>
              <a:spcAft>
                <a:spcPts val="600"/>
              </a:spcAft>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C5C8F444-0C83-8449-AAD8-C5285796C63B}"/>
              </a:ext>
            </a:extLst>
          </p:cNvPr>
          <p:cNvSpPr>
            <a:spLocks noGrp="1"/>
          </p:cNvSpPr>
          <p:nvPr>
            <p:ph type="pic" sz="quarter" idx="11" hasCustomPrompt="1"/>
          </p:nvPr>
        </p:nvSpPr>
        <p:spPr>
          <a:xfrm>
            <a:off x="5267325" y="0"/>
            <a:ext cx="6924675" cy="6858000"/>
          </a:xfrm>
          <a:prstGeom prst="rect">
            <a:avLst/>
          </a:prstGeo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lvl1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a:t>Tap to insert photo or illustration</a:t>
            </a:r>
          </a:p>
          <a:p>
            <a:endParaRPr lang="en-US"/>
          </a:p>
        </p:txBody>
      </p:sp>
      <p:sp>
        <p:nvSpPr>
          <p:cNvPr id="5" name="Title 16">
            <a:extLst>
              <a:ext uri="{FF2B5EF4-FFF2-40B4-BE49-F238E27FC236}">
                <a16:creationId xmlns:a16="http://schemas.microsoft.com/office/drawing/2014/main" id="{1496F97F-A6C2-4472-B0C1-4034049A71A9}"/>
              </a:ext>
            </a:extLst>
          </p:cNvPr>
          <p:cNvSpPr>
            <a:spLocks noGrp="1"/>
          </p:cNvSpPr>
          <p:nvPr>
            <p:ph type="title" hasCustomPrompt="1"/>
          </p:nvPr>
        </p:nvSpPr>
        <p:spPr>
          <a:xfrm>
            <a:off x="588263" y="457200"/>
            <a:ext cx="4679062" cy="548640"/>
          </a:xfrm>
          <a:prstGeom prst="rect">
            <a:avLst/>
          </a:prstGeom>
        </p:spPr>
        <p:txBody>
          <a:bodyPr/>
          <a:lstStyle>
            <a:lvl1pPr>
              <a:defRPr/>
            </a:lvl1pPr>
          </a:lstStyle>
          <a:p>
            <a:r>
              <a:rPr lang="en-US"/>
              <a:t>Key assumptions</a:t>
            </a:r>
          </a:p>
        </p:txBody>
      </p:sp>
    </p:spTree>
    <p:extLst>
      <p:ext uri="{BB962C8B-B14F-4D97-AF65-F5344CB8AC3E}">
        <p14:creationId xmlns:p14="http://schemas.microsoft.com/office/powerpoint/2010/main" val="3193562155"/>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title photo">
    <p:bg>
      <p:bgRef idx="1001">
        <a:schemeClr val="bg1"/>
      </p:bgRef>
    </p:bg>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44901973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6039421"/>
      </p:ext>
    </p:extLst>
  </p:cSld>
  <p:clrMapOvr>
    <a:masterClrMapping/>
  </p:clrMapOvr>
  <p:transition>
    <p:fade/>
  </p:transition>
</p:sldLayout>
</file>

<file path=ppt/slideLayouts/slideLayout391.xml><?xml version="1.0" encoding="utf-8"?>
<p:sldLayout xmlns:a="http://schemas.openxmlformats.org/drawingml/2006/main" xmlns:r="http://schemas.openxmlformats.org/officeDocument/2006/relationships" xmlns:p="http://schemas.openxmlformats.org/presentationml/2006/main" showMasterSp="0" userDrawn="1">
  <p:cSld name="Persona">
    <p:spTree>
      <p:nvGrpSpPr>
        <p:cNvPr id="1" name=""/>
        <p:cNvGrpSpPr/>
        <p:nvPr/>
      </p:nvGrpSpPr>
      <p:grpSpPr>
        <a:xfrm>
          <a:off x="0" y="0"/>
          <a:ext cx="0" cy="0"/>
          <a:chOff x="0" y="0"/>
          <a:chExt cx="0" cy="0"/>
        </a:xfrm>
      </p:grpSpPr>
      <p:grpSp>
        <p:nvGrpSpPr>
          <p:cNvPr id="90" name="Group 89">
            <a:extLst>
              <a:ext uri="{FF2B5EF4-FFF2-40B4-BE49-F238E27FC236}">
                <a16:creationId xmlns:a16="http://schemas.microsoft.com/office/drawing/2014/main" id="{EA3D5132-4B13-4A65-B9EA-DD55F23926BE}"/>
              </a:ext>
            </a:extLst>
          </p:cNvPr>
          <p:cNvGrpSpPr/>
          <p:nvPr userDrawn="1"/>
        </p:nvGrpSpPr>
        <p:grpSpPr>
          <a:xfrm>
            <a:off x="8047109" y="1878122"/>
            <a:ext cx="1910281" cy="963693"/>
            <a:chOff x="8208469" y="1928210"/>
            <a:chExt cx="2285547" cy="1043678"/>
          </a:xfrm>
        </p:grpSpPr>
        <p:cxnSp>
          <p:nvCxnSpPr>
            <p:cNvPr id="86" name="Straight Connector 121">
              <a:extLst>
                <a:ext uri="{FF2B5EF4-FFF2-40B4-BE49-F238E27FC236}">
                  <a16:creationId xmlns:a16="http://schemas.microsoft.com/office/drawing/2014/main" id="{60051952-8EBC-4152-A7CA-47597728F47A}"/>
                </a:ext>
              </a:extLst>
            </p:cNvPr>
            <p:cNvCxnSpPr/>
            <p:nvPr userDrawn="1"/>
          </p:nvCxnSpPr>
          <p:spPr>
            <a:xfrm>
              <a:off x="8208469" y="1928210"/>
              <a:ext cx="2285547"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1C36E0B9-FFEE-4866-8028-D2F45AC8D2D0}"/>
                </a:ext>
              </a:extLst>
            </p:cNvPr>
            <p:cNvCxnSpPr/>
            <p:nvPr userDrawn="1"/>
          </p:nvCxnSpPr>
          <p:spPr>
            <a:xfrm>
              <a:off x="8208469" y="2276102"/>
              <a:ext cx="2275545"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F413D9C6-D6DF-441A-B0BA-47AD85023490}"/>
                </a:ext>
              </a:extLst>
            </p:cNvPr>
            <p:cNvCxnSpPr/>
            <p:nvPr userDrawn="1"/>
          </p:nvCxnSpPr>
          <p:spPr>
            <a:xfrm flipV="1">
              <a:off x="8208469" y="2623994"/>
              <a:ext cx="2271566" cy="1"/>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E74B4307-2C0C-4B7A-89E0-13B3ADFB6567}"/>
                </a:ext>
              </a:extLst>
            </p:cNvPr>
            <p:cNvCxnSpPr/>
            <p:nvPr userDrawn="1"/>
          </p:nvCxnSpPr>
          <p:spPr>
            <a:xfrm flipV="1">
              <a:off x="8208469" y="2971887"/>
              <a:ext cx="2271566" cy="1"/>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82" name="Group 81">
            <a:extLst>
              <a:ext uri="{FF2B5EF4-FFF2-40B4-BE49-F238E27FC236}">
                <a16:creationId xmlns:a16="http://schemas.microsoft.com/office/drawing/2014/main" id="{89F386CF-C95A-440E-9FCA-0967FCDF049D}"/>
              </a:ext>
            </a:extLst>
          </p:cNvPr>
          <p:cNvGrpSpPr/>
          <p:nvPr userDrawn="1"/>
        </p:nvGrpSpPr>
        <p:grpSpPr>
          <a:xfrm>
            <a:off x="8047108" y="3887551"/>
            <a:ext cx="1892459" cy="799627"/>
            <a:chOff x="4686268" y="3210683"/>
            <a:chExt cx="1651699" cy="663009"/>
          </a:xfrm>
        </p:grpSpPr>
        <p:cxnSp>
          <p:nvCxnSpPr>
            <p:cNvPr id="79" name="Straight Connector 121">
              <a:extLst>
                <a:ext uri="{FF2B5EF4-FFF2-40B4-BE49-F238E27FC236}">
                  <a16:creationId xmlns:a16="http://schemas.microsoft.com/office/drawing/2014/main" id="{5F155D8A-7158-401D-8D72-482E17130ECE}"/>
                </a:ext>
              </a:extLst>
            </p:cNvPr>
            <p:cNvCxnSpPr/>
            <p:nvPr userDrawn="1"/>
          </p:nvCxnSpPr>
          <p:spPr>
            <a:xfrm>
              <a:off x="4686268" y="3210683"/>
              <a:ext cx="1651699"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F49A88A0-9F8A-4790-9D15-EC2CDB8C1516}"/>
                </a:ext>
              </a:extLst>
            </p:cNvPr>
            <p:cNvCxnSpPr/>
            <p:nvPr userDrawn="1"/>
          </p:nvCxnSpPr>
          <p:spPr>
            <a:xfrm>
              <a:off x="4686268" y="3547596"/>
              <a:ext cx="1644471"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7A6AB26F-273C-435F-AC48-3CE7AB52090C}"/>
                </a:ext>
              </a:extLst>
            </p:cNvPr>
            <p:cNvCxnSpPr/>
            <p:nvPr userDrawn="1"/>
          </p:nvCxnSpPr>
          <p:spPr>
            <a:xfrm flipV="1">
              <a:off x="4686268" y="3873691"/>
              <a:ext cx="1641595" cy="1"/>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hasCustomPrompt="1"/>
          </p:nvPr>
        </p:nvSpPr>
        <p:spPr>
          <a:xfrm>
            <a:off x="3031659" y="152538"/>
            <a:ext cx="8893421" cy="899665"/>
          </a:xfrm>
        </p:spPr>
        <p:txBody>
          <a:bodyPr/>
          <a:lstStyle>
            <a:lvl1pPr>
              <a:defRPr>
                <a:solidFill>
                  <a:schemeClr val="bg2">
                    <a:lumMod val="50000"/>
                  </a:schemeClr>
                </a:solidFill>
              </a:defRPr>
            </a:lvl1pPr>
          </a:lstStyle>
          <a:p>
            <a:r>
              <a:rPr lang="en-US"/>
              <a:t>[name – role]</a:t>
            </a:r>
          </a:p>
        </p:txBody>
      </p:sp>
      <p:sp>
        <p:nvSpPr>
          <p:cNvPr id="3" name="Rectangle 2">
            <a:extLst>
              <a:ext uri="{FF2B5EF4-FFF2-40B4-BE49-F238E27FC236}">
                <a16:creationId xmlns:a16="http://schemas.microsoft.com/office/drawing/2014/main" id="{50952F38-2EC1-4EDE-B960-1058743E9716}"/>
              </a:ext>
            </a:extLst>
          </p:cNvPr>
          <p:cNvSpPr/>
          <p:nvPr userDrawn="1"/>
        </p:nvSpPr>
        <p:spPr>
          <a:xfrm>
            <a:off x="0" y="0"/>
            <a:ext cx="2848507" cy="6858000"/>
          </a:xfrm>
          <a:prstGeom prst="rect">
            <a:avLst/>
          </a:prstGeom>
          <a:solidFill>
            <a:srgbClr val="005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Semilight"/>
              <a:ea typeface="+mn-ea"/>
              <a:cs typeface="+mn-cs"/>
            </a:endParaRPr>
          </a:p>
        </p:txBody>
      </p:sp>
      <p:sp>
        <p:nvSpPr>
          <p:cNvPr id="7" name="Text Placeholder 6">
            <a:extLst>
              <a:ext uri="{FF2B5EF4-FFF2-40B4-BE49-F238E27FC236}">
                <a16:creationId xmlns:a16="http://schemas.microsoft.com/office/drawing/2014/main" id="{505BDB66-106A-4CFA-9142-AB6C3EE2F673}"/>
              </a:ext>
            </a:extLst>
          </p:cNvPr>
          <p:cNvSpPr>
            <a:spLocks noGrp="1"/>
          </p:cNvSpPr>
          <p:nvPr>
            <p:ph type="body" sz="quarter" idx="10" hasCustomPrompt="1"/>
          </p:nvPr>
        </p:nvSpPr>
        <p:spPr>
          <a:xfrm>
            <a:off x="161854" y="2895697"/>
            <a:ext cx="2452718" cy="3114056"/>
          </a:xfrm>
        </p:spPr>
        <p:txBody>
          <a:bodyPr>
            <a:noAutofit/>
          </a:bodyPr>
          <a:lstStyle>
            <a:lvl1pPr marL="0" indent="0">
              <a:lnSpc>
                <a:spcPct val="110000"/>
              </a:lnSpc>
              <a:spcBef>
                <a:spcPts val="294"/>
              </a:spcBef>
              <a:buNone/>
              <a:defRPr kumimoji="0" lang="en-US" sz="1176" b="0" i="0" u="none" strike="noStrike" kern="1200" cap="none" spc="0" normalizeH="0" baseline="0" dirty="0" smtClean="0">
                <a:ln>
                  <a:noFill/>
                </a:ln>
                <a:solidFill>
                  <a:srgbClr val="FFFFFF"/>
                </a:solidFill>
                <a:effectLst/>
                <a:uLnTx/>
                <a:uFillTx/>
                <a:latin typeface="+mj-lt"/>
                <a:ea typeface="+mn-ea"/>
                <a:cs typeface="+mn-cs"/>
              </a:defRPr>
            </a:lvl1pPr>
            <a:lvl2pPr marL="224097" indent="0">
              <a:buNone/>
              <a:defRPr kumimoji="0" lang="en-US" sz="1176" b="0" i="0" u="none" strike="noStrike" kern="1200" cap="none" spc="0" normalizeH="0" baseline="0" dirty="0" smtClean="0">
                <a:ln>
                  <a:noFill/>
                </a:ln>
                <a:solidFill>
                  <a:srgbClr val="FFFFFF"/>
                </a:solidFill>
                <a:effectLst/>
                <a:uLnTx/>
                <a:uFillTx/>
                <a:latin typeface="Segoe Pro Cond" panose="020B0506040504020203"/>
                <a:ea typeface="+mn-ea"/>
                <a:cs typeface="+mn-cs"/>
              </a:defRPr>
            </a:lvl2pPr>
            <a:lvl3pPr marL="448193" indent="0">
              <a:buNone/>
              <a:defRPr kumimoji="0" lang="en-US" sz="1176" b="0" i="0" u="none" strike="noStrike" kern="1200" cap="none" spc="0" normalizeH="0" baseline="0" dirty="0" smtClean="0">
                <a:ln>
                  <a:noFill/>
                </a:ln>
                <a:solidFill>
                  <a:srgbClr val="FFFFFF"/>
                </a:solidFill>
                <a:effectLst/>
                <a:uLnTx/>
                <a:uFillTx/>
                <a:latin typeface="Segoe Pro Cond" panose="020B0506040504020203"/>
                <a:ea typeface="+mn-ea"/>
                <a:cs typeface="+mn-cs"/>
              </a:defRPr>
            </a:lvl3pPr>
            <a:lvl4pPr marL="672290" indent="0">
              <a:buNone/>
              <a:defRPr kumimoji="0" lang="en-US" sz="1176" b="0" i="0" u="none" strike="noStrike" kern="1200" cap="none" spc="0" normalizeH="0" baseline="0" dirty="0" smtClean="0">
                <a:ln>
                  <a:noFill/>
                </a:ln>
                <a:solidFill>
                  <a:srgbClr val="FFFFFF"/>
                </a:solidFill>
                <a:effectLst/>
                <a:uLnTx/>
                <a:uFillTx/>
                <a:latin typeface="Segoe Pro Cond" panose="020B0506040504020203"/>
                <a:ea typeface="+mn-ea"/>
                <a:cs typeface="+mn-cs"/>
              </a:defRPr>
            </a:lvl4pPr>
            <a:lvl5pPr marL="896386" indent="0">
              <a:buNone/>
              <a:defRPr kumimoji="0" lang="en-US" sz="1176" b="0" i="0" u="none" strike="noStrike" kern="1200" cap="none" spc="0" normalizeH="0" baseline="0" dirty="0">
                <a:ln>
                  <a:noFill/>
                </a:ln>
                <a:solidFill>
                  <a:srgbClr val="FFFFFF"/>
                </a:solidFill>
                <a:effectLst/>
                <a:uLnTx/>
                <a:uFillTx/>
                <a:latin typeface="Segoe Pro Cond" panose="020B0506040504020203"/>
                <a:ea typeface="+mn-ea"/>
                <a:cs typeface="+mn-cs"/>
              </a:defRPr>
            </a:lvl5pPr>
          </a:lstStyle>
          <a:p>
            <a:pPr lvl="0"/>
            <a:r>
              <a:rPr lang="en-US"/>
              <a:t>[insert persona backstory here]</a:t>
            </a:r>
          </a:p>
        </p:txBody>
      </p:sp>
      <p:sp>
        <p:nvSpPr>
          <p:cNvPr id="9" name="Picture Placeholder 8">
            <a:extLst>
              <a:ext uri="{FF2B5EF4-FFF2-40B4-BE49-F238E27FC236}">
                <a16:creationId xmlns:a16="http://schemas.microsoft.com/office/drawing/2014/main" id="{06F78DF3-BF65-4C65-88B3-62B011432C41}"/>
              </a:ext>
            </a:extLst>
          </p:cNvPr>
          <p:cNvSpPr>
            <a:spLocks noGrp="1"/>
          </p:cNvSpPr>
          <p:nvPr>
            <p:ph type="pic" sz="quarter" idx="11" hasCustomPrompt="1"/>
          </p:nvPr>
        </p:nvSpPr>
        <p:spPr>
          <a:xfrm>
            <a:off x="249007" y="702485"/>
            <a:ext cx="2259738" cy="1935749"/>
          </a:xfrm>
        </p:spPr>
        <p:txBody>
          <a:bodyPr/>
          <a:lstStyle>
            <a:lvl1pPr marL="0" indent="0" algn="ctr">
              <a:buNone/>
              <a:defRPr>
                <a:solidFill>
                  <a:schemeClr val="bg1"/>
                </a:solidFill>
              </a:defRPr>
            </a:lvl1pPr>
          </a:lstStyle>
          <a:p>
            <a:r>
              <a:rPr lang="en-US"/>
              <a:t>[insert persona image]</a:t>
            </a:r>
          </a:p>
        </p:txBody>
      </p:sp>
      <p:sp>
        <p:nvSpPr>
          <p:cNvPr id="10" name="TextBox 9">
            <a:extLst>
              <a:ext uri="{FF2B5EF4-FFF2-40B4-BE49-F238E27FC236}">
                <a16:creationId xmlns:a16="http://schemas.microsoft.com/office/drawing/2014/main" id="{409C3F45-92DE-4683-BCE2-63C88A6F38FB}"/>
              </a:ext>
            </a:extLst>
          </p:cNvPr>
          <p:cNvSpPr txBox="1"/>
          <p:nvPr userDrawn="1"/>
        </p:nvSpPr>
        <p:spPr>
          <a:xfrm>
            <a:off x="3590766" y="1308236"/>
            <a:ext cx="1558542" cy="362123"/>
          </a:xfrm>
          <a:prstGeom prst="rect">
            <a:avLst/>
          </a:prstGeom>
          <a:noFill/>
        </p:spPr>
        <p:txBody>
          <a:bodyPr wrap="none" rtlCol="0">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GB" sz="1765" b="0" i="0" u="none" strike="noStrike" kern="1200" cap="none" spc="0" normalizeH="0" baseline="0" noProof="0">
                <a:ln>
                  <a:noFill/>
                </a:ln>
                <a:solidFill>
                  <a:schemeClr val="bg2">
                    <a:lumMod val="50000"/>
                  </a:schemeClr>
                </a:solidFill>
                <a:effectLst/>
                <a:uLnTx/>
                <a:uFillTx/>
                <a:latin typeface="Segoe UI" panose="020B0502040204020203" pitchFamily="34" charset="0"/>
                <a:ea typeface="+mn-ea"/>
                <a:cs typeface="Segoe UI" panose="020B0502040204020203" pitchFamily="34" charset="0"/>
              </a:rPr>
              <a:t>My work style</a:t>
            </a:r>
          </a:p>
        </p:txBody>
      </p:sp>
      <p:sp>
        <p:nvSpPr>
          <p:cNvPr id="11" name="Rectangle 155">
            <a:extLst>
              <a:ext uri="{FF2B5EF4-FFF2-40B4-BE49-F238E27FC236}">
                <a16:creationId xmlns:a16="http://schemas.microsoft.com/office/drawing/2014/main" id="{721344D5-B1E2-4030-A6B1-1039EDF0E8E8}"/>
              </a:ext>
            </a:extLst>
          </p:cNvPr>
          <p:cNvSpPr/>
          <p:nvPr userDrawn="1"/>
        </p:nvSpPr>
        <p:spPr>
          <a:xfrm>
            <a:off x="6609721" y="1920543"/>
            <a:ext cx="704780" cy="196681"/>
          </a:xfrm>
          <a:prstGeom prst="rect">
            <a:avLst/>
          </a:prstGeom>
          <a:noFill/>
          <a:ln w="25400" cap="flat" cmpd="sng" algn="ctr">
            <a:noFill/>
            <a:prstDash val="solid"/>
          </a:ln>
          <a:effectLst/>
        </p:spPr>
        <p:txBody>
          <a:bodyPr wrap="square" lIns="95227" rtlCol="0" anchor="ctr"/>
          <a:lstStyle/>
          <a:p>
            <a:pPr marL="0" marR="0" lvl="0" indent="0" algn="l" defTabSz="952228"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Placed</a:t>
            </a:r>
          </a:p>
        </p:txBody>
      </p:sp>
      <p:sp>
        <p:nvSpPr>
          <p:cNvPr id="12" name="Rectangle 156">
            <a:extLst>
              <a:ext uri="{FF2B5EF4-FFF2-40B4-BE49-F238E27FC236}">
                <a16:creationId xmlns:a16="http://schemas.microsoft.com/office/drawing/2014/main" id="{E7C39CBE-541E-4831-80B3-C78D5A0BEC0A}"/>
              </a:ext>
            </a:extLst>
          </p:cNvPr>
          <p:cNvSpPr/>
          <p:nvPr userDrawn="1"/>
        </p:nvSpPr>
        <p:spPr>
          <a:xfrm>
            <a:off x="6609722" y="2240116"/>
            <a:ext cx="900779" cy="241415"/>
          </a:xfrm>
          <a:prstGeom prst="rect">
            <a:avLst/>
          </a:prstGeom>
          <a:noFill/>
        </p:spPr>
        <p:txBody>
          <a:bodyPr wrap="none">
            <a:spAutoFit/>
          </a:bodyPr>
          <a:lstStyle/>
          <a:p>
            <a:pPr marL="0" marR="0" lvl="0" indent="0" algn="l" defTabSz="952228"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Autonomous</a:t>
            </a:r>
          </a:p>
        </p:txBody>
      </p:sp>
      <p:sp>
        <p:nvSpPr>
          <p:cNvPr id="13" name="Rectangle 157">
            <a:extLst>
              <a:ext uri="{FF2B5EF4-FFF2-40B4-BE49-F238E27FC236}">
                <a16:creationId xmlns:a16="http://schemas.microsoft.com/office/drawing/2014/main" id="{10D695C5-F877-4069-8FA1-4BF33270CB00}"/>
              </a:ext>
            </a:extLst>
          </p:cNvPr>
          <p:cNvSpPr/>
          <p:nvPr userDrawn="1"/>
        </p:nvSpPr>
        <p:spPr>
          <a:xfrm>
            <a:off x="3566749" y="2569672"/>
            <a:ext cx="678742" cy="252148"/>
          </a:xfrm>
          <a:prstGeom prst="rect">
            <a:avLst/>
          </a:prstGeom>
          <a:noFill/>
          <a:ln w="25400" cap="flat" cmpd="sng" algn="ctr">
            <a:noFill/>
            <a:prstDash val="solid"/>
          </a:ln>
          <a:effectLst/>
        </p:spPr>
        <p:txBody>
          <a:bodyPr wrap="square" lIns="95227" rtlCol="0" anchor="ctr"/>
          <a:lstStyle/>
          <a:p>
            <a:pPr marL="0" marR="0" lvl="0" indent="0" algn="l" defTabSz="952228"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Internal</a:t>
            </a:r>
          </a:p>
        </p:txBody>
      </p:sp>
      <p:sp>
        <p:nvSpPr>
          <p:cNvPr id="14" name="Rectangle 158">
            <a:extLst>
              <a:ext uri="{FF2B5EF4-FFF2-40B4-BE49-F238E27FC236}">
                <a16:creationId xmlns:a16="http://schemas.microsoft.com/office/drawing/2014/main" id="{EABD3EE6-51E5-4279-A16F-5FBEC0AE010F}"/>
              </a:ext>
            </a:extLst>
          </p:cNvPr>
          <p:cNvSpPr/>
          <p:nvPr userDrawn="1"/>
        </p:nvSpPr>
        <p:spPr>
          <a:xfrm>
            <a:off x="6609721" y="2570452"/>
            <a:ext cx="619482" cy="241415"/>
          </a:xfrm>
          <a:prstGeom prst="rect">
            <a:avLst/>
          </a:prstGeom>
          <a:noFill/>
        </p:spPr>
        <p:txBody>
          <a:bodyPr wrap="none">
            <a:spAutoFit/>
          </a:bodyPr>
          <a:lstStyle/>
          <a:p>
            <a:pPr marL="0" marR="0" lvl="0" indent="0" algn="l" defTabSz="952228"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External</a:t>
            </a:r>
          </a:p>
        </p:txBody>
      </p:sp>
      <p:sp>
        <p:nvSpPr>
          <p:cNvPr id="15" name="Rectangle 159">
            <a:extLst>
              <a:ext uri="{FF2B5EF4-FFF2-40B4-BE49-F238E27FC236}">
                <a16:creationId xmlns:a16="http://schemas.microsoft.com/office/drawing/2014/main" id="{99324580-A762-4E2D-8449-72B2499665BF}"/>
              </a:ext>
            </a:extLst>
          </p:cNvPr>
          <p:cNvSpPr/>
          <p:nvPr userDrawn="1"/>
        </p:nvSpPr>
        <p:spPr>
          <a:xfrm>
            <a:off x="3566749" y="1892675"/>
            <a:ext cx="678742" cy="243143"/>
          </a:xfrm>
          <a:prstGeom prst="rect">
            <a:avLst/>
          </a:prstGeom>
          <a:noFill/>
        </p:spPr>
        <p:txBody>
          <a:bodyPr wrap="square">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Mobile </a:t>
            </a:r>
            <a:endParaRPr kumimoji="0" lang="en-US" sz="980" b="0" i="0" u="none" strike="noStrike" kern="1200" cap="none" spc="0" normalizeH="0" baseline="0" noProof="0">
              <a:ln>
                <a:noFill/>
              </a:ln>
              <a:solidFill>
                <a:schemeClr val="bg2">
                  <a:lumMod val="50000"/>
                </a:schemeClr>
              </a:solidFill>
              <a:effectLst/>
              <a:uLnTx/>
              <a:uFillTx/>
              <a:latin typeface="Segoe UI" panose="020B0502040204020203" pitchFamily="34" charset="0"/>
              <a:ea typeface="+mn-ea"/>
              <a:cs typeface="Segoe UI" panose="020B0502040204020203" pitchFamily="34" charset="0"/>
            </a:endParaRPr>
          </a:p>
        </p:txBody>
      </p:sp>
      <p:sp>
        <p:nvSpPr>
          <p:cNvPr id="16" name="Rectangle 160">
            <a:extLst>
              <a:ext uri="{FF2B5EF4-FFF2-40B4-BE49-F238E27FC236}">
                <a16:creationId xmlns:a16="http://schemas.microsoft.com/office/drawing/2014/main" id="{7B5D5926-ADEF-4C9D-95D0-AEAE0E800D61}"/>
              </a:ext>
            </a:extLst>
          </p:cNvPr>
          <p:cNvSpPr/>
          <p:nvPr userDrawn="1"/>
        </p:nvSpPr>
        <p:spPr>
          <a:xfrm>
            <a:off x="3566750" y="2216033"/>
            <a:ext cx="911780" cy="241415"/>
          </a:xfrm>
          <a:prstGeom prst="rect">
            <a:avLst/>
          </a:prstGeom>
          <a:noFill/>
        </p:spPr>
        <p:txBody>
          <a:bodyPr wrap="none">
            <a:spAutoFit/>
          </a:bodyPr>
          <a:lstStyle/>
          <a:p>
            <a:pPr marL="0" marR="0" lvl="0" indent="0" algn="l" defTabSz="952228" rtl="0" eaLnBrk="1" fontAlgn="auto" latinLnBrk="0" hangingPunct="1">
              <a:lnSpc>
                <a:spcPct val="100000"/>
              </a:lnSpc>
              <a:spcBef>
                <a:spcPts val="0"/>
              </a:spcBef>
              <a:spcAft>
                <a:spcPts val="0"/>
              </a:spcAft>
              <a:buClrTx/>
              <a:buSzTx/>
              <a:buFontTx/>
              <a:buNone/>
              <a:tabLst/>
              <a:defRPr/>
            </a:pPr>
            <a:r>
              <a:rPr kumimoji="0" lang="en-US" sz="980" b="0" i="0" u="none" strike="noStrike" kern="0" cap="none" spc="0" normalizeH="0" baseline="0" noProof="0">
                <a:ln>
                  <a:solidFill>
                    <a:srgbClr val="FFFFFF">
                      <a:alpha val="0"/>
                    </a:srgbClr>
                  </a:solidFill>
                </a:ln>
                <a:solidFill>
                  <a:schemeClr val="bg2">
                    <a:lumMod val="50000"/>
                  </a:schemeClr>
                </a:solidFill>
                <a:effectLst/>
                <a:uLnTx/>
                <a:uFillTx/>
                <a:latin typeface="Segoe UI" panose="020B0502040204020203" pitchFamily="34" charset="0"/>
                <a:ea typeface="+mn-ea"/>
                <a:cs typeface="Segoe UI" panose="020B0502040204020203" pitchFamily="34" charset="0"/>
              </a:rPr>
              <a:t>Collaborative</a:t>
            </a:r>
          </a:p>
        </p:txBody>
      </p:sp>
      <p:grpSp>
        <p:nvGrpSpPr>
          <p:cNvPr id="93" name="Group 92">
            <a:extLst>
              <a:ext uri="{FF2B5EF4-FFF2-40B4-BE49-F238E27FC236}">
                <a16:creationId xmlns:a16="http://schemas.microsoft.com/office/drawing/2014/main" id="{CFE232B6-8A00-4D81-B3B2-9D4F5C9BED8D}"/>
              </a:ext>
            </a:extLst>
          </p:cNvPr>
          <p:cNvGrpSpPr/>
          <p:nvPr userDrawn="1"/>
        </p:nvGrpSpPr>
        <p:grpSpPr>
          <a:xfrm>
            <a:off x="4594146" y="2041195"/>
            <a:ext cx="1929835" cy="650068"/>
            <a:chOff x="4686268" y="2081829"/>
            <a:chExt cx="1651699" cy="663009"/>
          </a:xfrm>
        </p:grpSpPr>
        <p:cxnSp>
          <p:nvCxnSpPr>
            <p:cNvPr id="17" name="Straight Connector 121">
              <a:extLst>
                <a:ext uri="{FF2B5EF4-FFF2-40B4-BE49-F238E27FC236}">
                  <a16:creationId xmlns:a16="http://schemas.microsoft.com/office/drawing/2014/main" id="{928F6D08-11DA-4E70-90BE-CB220B47B244}"/>
                </a:ext>
              </a:extLst>
            </p:cNvPr>
            <p:cNvCxnSpPr/>
            <p:nvPr userDrawn="1"/>
          </p:nvCxnSpPr>
          <p:spPr>
            <a:xfrm>
              <a:off x="4686268" y="2081829"/>
              <a:ext cx="1651699"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4C5C97C-2E8D-4A17-9D43-90951BAE4D6E}"/>
                </a:ext>
              </a:extLst>
            </p:cNvPr>
            <p:cNvCxnSpPr/>
            <p:nvPr userDrawn="1"/>
          </p:nvCxnSpPr>
          <p:spPr>
            <a:xfrm>
              <a:off x="4686268" y="2418742"/>
              <a:ext cx="1644471" cy="0"/>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3DB741FA-D9B1-4800-8EED-AF48609F0EB0}"/>
                </a:ext>
              </a:extLst>
            </p:cNvPr>
            <p:cNvCxnSpPr/>
            <p:nvPr userDrawn="1"/>
          </p:nvCxnSpPr>
          <p:spPr>
            <a:xfrm flipV="1">
              <a:off x="4686268" y="2744837"/>
              <a:ext cx="1641595" cy="1"/>
            </a:xfrm>
            <a:prstGeom prst="line">
              <a:avLst/>
            </a:prstGeom>
            <a:ln w="381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78841A50-0604-465B-BCC1-025528D93AB7}"/>
              </a:ext>
            </a:extLst>
          </p:cNvPr>
          <p:cNvSpPr txBox="1"/>
          <p:nvPr userDrawn="1"/>
        </p:nvSpPr>
        <p:spPr>
          <a:xfrm>
            <a:off x="3590766" y="3304276"/>
            <a:ext cx="2093729" cy="362123"/>
          </a:xfrm>
          <a:prstGeom prst="rect">
            <a:avLst/>
          </a:prstGeom>
          <a:noFill/>
        </p:spPr>
        <p:txBody>
          <a:bodyPr wrap="none" rtlCol="0">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GB" sz="1765" b="0" i="0" u="none" strike="noStrike" kern="1200" cap="none" spc="0" normalizeH="0" baseline="0" noProof="0">
                <a:ln>
                  <a:noFill/>
                </a:ln>
                <a:solidFill>
                  <a:schemeClr val="bg2">
                    <a:lumMod val="50000"/>
                  </a:schemeClr>
                </a:solidFill>
                <a:effectLst/>
                <a:uLnTx/>
                <a:uFillTx/>
                <a:latin typeface="Segoe UI" panose="020B0502040204020203" pitchFamily="34" charset="0"/>
                <a:ea typeface="+mn-ea"/>
                <a:cs typeface="Segoe UI" panose="020B0502040204020203" pitchFamily="34" charset="0"/>
              </a:rPr>
              <a:t>My responsibilities </a:t>
            </a:r>
          </a:p>
        </p:txBody>
      </p:sp>
      <p:sp>
        <p:nvSpPr>
          <p:cNvPr id="25" name="TextBox 24">
            <a:extLst>
              <a:ext uri="{FF2B5EF4-FFF2-40B4-BE49-F238E27FC236}">
                <a16:creationId xmlns:a16="http://schemas.microsoft.com/office/drawing/2014/main" id="{89A74EA6-86CB-44A1-9980-87C2F5E34E21}"/>
              </a:ext>
            </a:extLst>
          </p:cNvPr>
          <p:cNvSpPr txBox="1"/>
          <p:nvPr userDrawn="1"/>
        </p:nvSpPr>
        <p:spPr>
          <a:xfrm>
            <a:off x="3590766" y="5040449"/>
            <a:ext cx="1188362" cy="331946"/>
          </a:xfrm>
          <a:prstGeom prst="rect">
            <a:avLst/>
          </a:prstGeom>
          <a:noFill/>
        </p:spPr>
        <p:txBody>
          <a:bodyPr wrap="none" rtlCol="0">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GB" sz="1568" b="0" i="0" u="none" strike="noStrike" kern="1200" cap="none" spc="0" normalizeH="0" baseline="0" noProof="0">
                <a:ln>
                  <a:noFill/>
                </a:ln>
                <a:solidFill>
                  <a:schemeClr val="bg2">
                    <a:lumMod val="50000"/>
                  </a:schemeClr>
                </a:solidFill>
                <a:effectLst/>
                <a:uLnTx/>
                <a:uFillTx/>
                <a:latin typeface="Segoe Pro Cond" panose="020B0506040504020203"/>
                <a:ea typeface="+mn-ea"/>
                <a:cs typeface="Impact Label"/>
              </a:rPr>
              <a:t>My Devices</a:t>
            </a:r>
          </a:p>
        </p:txBody>
      </p:sp>
      <p:sp>
        <p:nvSpPr>
          <p:cNvPr id="26" name="TextBox 25">
            <a:extLst>
              <a:ext uri="{FF2B5EF4-FFF2-40B4-BE49-F238E27FC236}">
                <a16:creationId xmlns:a16="http://schemas.microsoft.com/office/drawing/2014/main" id="{86C2CE9C-1DBF-4B4B-BBDE-B80C81B18ADC}"/>
              </a:ext>
            </a:extLst>
          </p:cNvPr>
          <p:cNvSpPr txBox="1"/>
          <p:nvPr userDrawn="1"/>
        </p:nvSpPr>
        <p:spPr>
          <a:xfrm>
            <a:off x="7840520" y="1308236"/>
            <a:ext cx="1416228" cy="362123"/>
          </a:xfrm>
          <a:prstGeom prst="rect">
            <a:avLst/>
          </a:prstGeom>
          <a:noFill/>
        </p:spPr>
        <p:txBody>
          <a:bodyPr wrap="none" rtlCol="0">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GB" sz="1765" b="0" i="0" u="none" strike="noStrike" kern="1200" cap="none" spc="0" normalizeH="0" baseline="0" noProof="0">
                <a:ln>
                  <a:noFill/>
                </a:ln>
                <a:solidFill>
                  <a:schemeClr val="bg2">
                    <a:lumMod val="50000"/>
                  </a:schemeClr>
                </a:solidFill>
                <a:effectLst/>
                <a:uLnTx/>
                <a:uFillTx/>
                <a:latin typeface="Segoe UI" panose="020B0502040204020203" pitchFamily="34" charset="0"/>
                <a:ea typeface="+mn-ea"/>
                <a:cs typeface="Segoe UI" panose="020B0502040204020203" pitchFamily="34" charset="0"/>
              </a:rPr>
              <a:t>My activities</a:t>
            </a:r>
          </a:p>
        </p:txBody>
      </p:sp>
      <p:cxnSp>
        <p:nvCxnSpPr>
          <p:cNvPr id="29" name="Straight Connector 28">
            <a:extLst>
              <a:ext uri="{FF2B5EF4-FFF2-40B4-BE49-F238E27FC236}">
                <a16:creationId xmlns:a16="http://schemas.microsoft.com/office/drawing/2014/main" id="{18A560AC-8322-421A-824C-DBBD8F9CBE28}"/>
              </a:ext>
            </a:extLst>
          </p:cNvPr>
          <p:cNvCxnSpPr/>
          <p:nvPr userDrawn="1"/>
        </p:nvCxnSpPr>
        <p:spPr>
          <a:xfrm flipH="1">
            <a:off x="3653230" y="3177299"/>
            <a:ext cx="7560642" cy="29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5A17825-7C66-47BC-A14E-F14F6F71A68D}"/>
              </a:ext>
            </a:extLst>
          </p:cNvPr>
          <p:cNvCxnSpPr/>
          <p:nvPr userDrawn="1"/>
        </p:nvCxnSpPr>
        <p:spPr>
          <a:xfrm flipH="1">
            <a:off x="3653128" y="5074399"/>
            <a:ext cx="7560642" cy="29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9A128CDD-DD8B-4D8B-BF56-B80198499F04}"/>
              </a:ext>
            </a:extLst>
          </p:cNvPr>
          <p:cNvSpPr txBox="1"/>
          <p:nvPr userDrawn="1"/>
        </p:nvSpPr>
        <p:spPr>
          <a:xfrm>
            <a:off x="7840520" y="3304276"/>
            <a:ext cx="1738384" cy="362123"/>
          </a:xfrm>
          <a:prstGeom prst="rect">
            <a:avLst/>
          </a:prstGeom>
          <a:noFill/>
        </p:spPr>
        <p:txBody>
          <a:bodyPr wrap="none" rtlCol="0">
            <a:spAutoFit/>
          </a:bodyPr>
          <a:lstStyle/>
          <a:p>
            <a:pPr marL="0" marR="0" lvl="0" indent="0" algn="l" defTabSz="1218851" rtl="0" eaLnBrk="1" fontAlgn="auto" latinLnBrk="0" hangingPunct="1">
              <a:lnSpc>
                <a:spcPct val="100000"/>
              </a:lnSpc>
              <a:spcBef>
                <a:spcPts val="0"/>
              </a:spcBef>
              <a:spcAft>
                <a:spcPts val="0"/>
              </a:spcAft>
              <a:buClrTx/>
              <a:buSzTx/>
              <a:buFontTx/>
              <a:buNone/>
              <a:tabLst/>
              <a:defRPr/>
            </a:pPr>
            <a:r>
              <a:rPr kumimoji="0" lang="en-GB" sz="1765" b="0" i="0" u="none" strike="noStrike" kern="1200" cap="none" spc="0" normalizeH="0" baseline="0" noProof="0">
                <a:ln>
                  <a:noFill/>
                </a:ln>
                <a:solidFill>
                  <a:schemeClr val="bg2">
                    <a:lumMod val="50000"/>
                  </a:schemeClr>
                </a:solidFill>
                <a:effectLst/>
                <a:uLnTx/>
                <a:uFillTx/>
                <a:latin typeface="Segoe UI" panose="020B0502040204020203" pitchFamily="34" charset="0"/>
                <a:ea typeface="+mn-ea"/>
                <a:cs typeface="Segoe UI" panose="020B0502040204020203" pitchFamily="34" charset="0"/>
              </a:rPr>
              <a:t>My key systems</a:t>
            </a:r>
          </a:p>
        </p:txBody>
      </p:sp>
      <p:sp>
        <p:nvSpPr>
          <p:cNvPr id="51" name="Example Roles">
            <a:extLst>
              <a:ext uri="{FF2B5EF4-FFF2-40B4-BE49-F238E27FC236}">
                <a16:creationId xmlns:a16="http://schemas.microsoft.com/office/drawing/2014/main" id="{64E03865-BA46-4AC3-9B07-613889BDE6CE}"/>
              </a:ext>
            </a:extLst>
          </p:cNvPr>
          <p:cNvSpPr txBox="1"/>
          <p:nvPr userDrawn="1"/>
        </p:nvSpPr>
        <p:spPr>
          <a:xfrm>
            <a:off x="4247008" y="5380998"/>
            <a:ext cx="709756" cy="271592"/>
          </a:xfrm>
          <a:prstGeom prst="rect">
            <a:avLst/>
          </a:prstGeom>
          <a:noFill/>
        </p:spPr>
        <p:txBody>
          <a:bodyPr wrap="square" rtlCol="0">
            <a:spAutoFit/>
          </a:bodyPr>
          <a:lstStyle/>
          <a:p>
            <a:pPr marL="0" lvl="0" indent="0" algn="l" defTabSz="1066669" rtl="0" eaLnBrk="1" latinLnBrk="0" hangingPunct="1">
              <a:spcBef>
                <a:spcPts val="1765"/>
              </a:spcBef>
              <a:buClr>
                <a:srgbClr val="0072C6"/>
              </a:buClr>
              <a:buSzPct val="100000"/>
              <a:buFont typeface="Wingdings" pitchFamily="2" charset="2"/>
              <a:buNone/>
            </a:pPr>
            <a:r>
              <a:rPr lang="en-US" sz="1176" kern="1200" spc="-20" baseline="0">
                <a:solidFill>
                  <a:schemeClr val="bg2">
                    <a:lumMod val="50000"/>
                  </a:schemeClr>
                </a:solidFill>
              </a:rPr>
              <a:t>Current</a:t>
            </a:r>
            <a:endParaRPr lang="en-US" sz="1176" spc="-20" baseline="0">
              <a:solidFill>
                <a:schemeClr val="bg2">
                  <a:lumMod val="50000"/>
                </a:schemeClr>
              </a:solidFill>
            </a:endParaRPr>
          </a:p>
        </p:txBody>
      </p:sp>
      <p:sp>
        <p:nvSpPr>
          <p:cNvPr id="78" name="Text Placeholder 77">
            <a:extLst>
              <a:ext uri="{FF2B5EF4-FFF2-40B4-BE49-F238E27FC236}">
                <a16:creationId xmlns:a16="http://schemas.microsoft.com/office/drawing/2014/main" id="{D71C0ABC-B9C9-42EA-93E6-13021AEFC534}"/>
              </a:ext>
            </a:extLst>
          </p:cNvPr>
          <p:cNvSpPr>
            <a:spLocks noGrp="1"/>
          </p:cNvSpPr>
          <p:nvPr userDrawn="1">
            <p:ph type="body" sz="quarter" idx="12" hasCustomPrompt="1"/>
          </p:nvPr>
        </p:nvSpPr>
        <p:spPr>
          <a:xfrm>
            <a:off x="0" y="0"/>
            <a:ext cx="2658149" cy="361111"/>
          </a:xfrm>
        </p:spPr>
        <p:txBody>
          <a:bodyPr lIns="91440" rIns="91440">
            <a:noAutofit/>
          </a:bodyPr>
          <a:lstStyle>
            <a:lvl1pPr marL="0" indent="0">
              <a:buNone/>
              <a:defRPr sz="1078">
                <a:solidFill>
                  <a:schemeClr val="bg1"/>
                </a:solidFill>
              </a:defRPr>
            </a:lvl1pPr>
            <a:lvl2pPr>
              <a:defRPr sz="882">
                <a:solidFill>
                  <a:schemeClr val="bg1"/>
                </a:solidFill>
              </a:defRPr>
            </a:lvl2pPr>
            <a:lvl3pPr>
              <a:defRPr sz="882">
                <a:solidFill>
                  <a:schemeClr val="bg1"/>
                </a:solidFill>
              </a:defRPr>
            </a:lvl3pPr>
            <a:lvl4pPr>
              <a:defRPr sz="882">
                <a:solidFill>
                  <a:schemeClr val="bg1"/>
                </a:solidFill>
              </a:defRPr>
            </a:lvl4pPr>
            <a:lvl5pPr>
              <a:defRPr sz="882">
                <a:solidFill>
                  <a:schemeClr val="bg1"/>
                </a:solidFill>
              </a:defRPr>
            </a:lvl5pPr>
          </a:lstStyle>
          <a:p>
            <a:pPr lvl="0"/>
            <a:r>
              <a:rPr lang="en-US"/>
              <a:t>[persona description]</a:t>
            </a:r>
          </a:p>
        </p:txBody>
      </p:sp>
      <p:sp>
        <p:nvSpPr>
          <p:cNvPr id="84" name="Text Placeholder 83">
            <a:extLst>
              <a:ext uri="{FF2B5EF4-FFF2-40B4-BE49-F238E27FC236}">
                <a16:creationId xmlns:a16="http://schemas.microsoft.com/office/drawing/2014/main" id="{9054F4B4-0A29-4498-9EC8-AEF0095D90C7}"/>
              </a:ext>
            </a:extLst>
          </p:cNvPr>
          <p:cNvSpPr>
            <a:spLocks noGrp="1"/>
          </p:cNvSpPr>
          <p:nvPr userDrawn="1">
            <p:ph type="body" sz="quarter" idx="13"/>
          </p:nvPr>
        </p:nvSpPr>
        <p:spPr>
          <a:xfrm>
            <a:off x="3670475" y="3651558"/>
            <a:ext cx="3899815" cy="1190291"/>
          </a:xfrm>
        </p:spPr>
        <p:txBody>
          <a:bodyPr lIns="91440">
            <a:noAutofit/>
          </a:bodyPr>
          <a:lstStyle>
            <a:lvl1pPr marL="178543" indent="-178543" algn="l" defTabSz="1218851" rtl="0" eaLnBrk="1" fontAlgn="base" latinLnBrk="0" hangingPunct="1">
              <a:lnSpc>
                <a:spcPct val="120000"/>
              </a:lnSpc>
              <a:spcAft>
                <a:spcPct val="0"/>
              </a:spcAft>
              <a:buFont typeface="Arial"/>
              <a:buChar char="•"/>
              <a:defRPr kumimoji="0" lang="en-US" sz="980" b="0" i="0" u="none" strike="noStrike" kern="1200" cap="none" spc="0" normalizeH="0" baseline="0" dirty="0" smtClean="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marL="178543" indent="-178543" algn="l" defTabSz="1218851" rtl="0" eaLnBrk="1" fontAlgn="base" latinLnBrk="0" hangingPunct="1">
              <a:lnSpc>
                <a:spcPct val="120000"/>
              </a:lnSpc>
              <a:spcAft>
                <a:spcPct val="0"/>
              </a:spcAft>
              <a:buFont typeface="Arial"/>
              <a:buChar char="•"/>
              <a:defRPr kumimoji="0" lang="en-US" sz="980" b="0" i="0" u="none" strike="noStrike" kern="1200" cap="none" spc="0" normalizeH="0" baseline="0" dirty="0" smtClean="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2pPr>
            <a:lvl3pPr marL="178543" indent="-178543" algn="l" defTabSz="1218851" rtl="0" eaLnBrk="1" fontAlgn="base" latinLnBrk="0" hangingPunct="1">
              <a:lnSpc>
                <a:spcPct val="120000"/>
              </a:lnSpc>
              <a:spcAft>
                <a:spcPct val="0"/>
              </a:spcAft>
              <a:buFont typeface="Arial"/>
              <a:buChar char="•"/>
              <a:defRPr kumimoji="0" lang="en-US" sz="980" b="0" i="0" u="none" strike="noStrike" kern="1200" cap="none" spc="0" normalizeH="0" baseline="0" dirty="0" smtClean="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3pPr>
            <a:lvl4pPr marL="178543" indent="-178543" algn="l" defTabSz="1218851" rtl="0" eaLnBrk="1" fontAlgn="base" latinLnBrk="0" hangingPunct="1">
              <a:lnSpc>
                <a:spcPct val="120000"/>
              </a:lnSpc>
              <a:spcAft>
                <a:spcPct val="0"/>
              </a:spcAft>
              <a:buFont typeface="Arial"/>
              <a:buChar char="•"/>
              <a:defRPr kumimoji="0" lang="en-US" sz="980" b="0" i="0" u="none" strike="noStrike" kern="1200" cap="none" spc="0" normalizeH="0" baseline="0" dirty="0" smtClean="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4pPr>
            <a:lvl5pPr marL="178543" indent="-178543" algn="l" defTabSz="1218851" rtl="0" eaLnBrk="1" fontAlgn="base" latinLnBrk="0" hangingPunct="1">
              <a:lnSpc>
                <a:spcPct val="120000"/>
              </a:lnSpc>
              <a:spcAft>
                <a:spcPct val="0"/>
              </a:spcAft>
              <a:buFont typeface="Arial"/>
              <a:buChar char="•"/>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2" name="Text Placeholder 91">
            <a:extLst>
              <a:ext uri="{FF2B5EF4-FFF2-40B4-BE49-F238E27FC236}">
                <a16:creationId xmlns:a16="http://schemas.microsoft.com/office/drawing/2014/main" id="{AFE55B9F-4DBD-4119-A23C-0E755E348473}"/>
              </a:ext>
            </a:extLst>
          </p:cNvPr>
          <p:cNvSpPr>
            <a:spLocks noGrp="1"/>
          </p:cNvSpPr>
          <p:nvPr userDrawn="1">
            <p:ph type="body" sz="quarter" idx="14"/>
          </p:nvPr>
        </p:nvSpPr>
        <p:spPr>
          <a:xfrm>
            <a:off x="9995440" y="1687157"/>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95" name="Example Roles">
            <a:extLst>
              <a:ext uri="{FF2B5EF4-FFF2-40B4-BE49-F238E27FC236}">
                <a16:creationId xmlns:a16="http://schemas.microsoft.com/office/drawing/2014/main" id="{AAA2C3FD-FAE2-4F26-BA85-5A93449292F4}"/>
              </a:ext>
            </a:extLst>
          </p:cNvPr>
          <p:cNvSpPr txBox="1"/>
          <p:nvPr userDrawn="1"/>
        </p:nvSpPr>
        <p:spPr>
          <a:xfrm>
            <a:off x="7772706" y="5380998"/>
            <a:ext cx="2489767" cy="271592"/>
          </a:xfrm>
          <a:prstGeom prst="rect">
            <a:avLst/>
          </a:prstGeom>
          <a:noFill/>
        </p:spPr>
        <p:txBody>
          <a:bodyPr wrap="square" rtlCol="0">
            <a:spAutoFit/>
          </a:bodyPr>
          <a:lstStyle/>
          <a:p>
            <a:pPr lvl="0"/>
            <a:r>
              <a:rPr lang="en-US" sz="1176">
                <a:solidFill>
                  <a:schemeClr val="bg2">
                    <a:lumMod val="50000"/>
                  </a:schemeClr>
                </a:solidFill>
              </a:rPr>
              <a:t>Desired future technology</a:t>
            </a:r>
          </a:p>
        </p:txBody>
      </p:sp>
      <p:sp>
        <p:nvSpPr>
          <p:cNvPr id="108" name="Text Placeholder 91">
            <a:extLst>
              <a:ext uri="{FF2B5EF4-FFF2-40B4-BE49-F238E27FC236}">
                <a16:creationId xmlns:a16="http://schemas.microsoft.com/office/drawing/2014/main" id="{FCAC1B5E-E372-4774-BCD5-5A10326B2EBF}"/>
              </a:ext>
            </a:extLst>
          </p:cNvPr>
          <p:cNvSpPr>
            <a:spLocks noGrp="1"/>
          </p:cNvSpPr>
          <p:nvPr userDrawn="1">
            <p:ph type="body" sz="quarter" idx="15"/>
          </p:nvPr>
        </p:nvSpPr>
        <p:spPr>
          <a:xfrm>
            <a:off x="9995440" y="2016891"/>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109" name="Text Placeholder 91">
            <a:extLst>
              <a:ext uri="{FF2B5EF4-FFF2-40B4-BE49-F238E27FC236}">
                <a16:creationId xmlns:a16="http://schemas.microsoft.com/office/drawing/2014/main" id="{C5B6AAA2-57D5-4204-BEB5-1CFB46CE75F5}"/>
              </a:ext>
            </a:extLst>
          </p:cNvPr>
          <p:cNvSpPr>
            <a:spLocks noGrp="1"/>
          </p:cNvSpPr>
          <p:nvPr userDrawn="1">
            <p:ph type="body" sz="quarter" idx="16"/>
          </p:nvPr>
        </p:nvSpPr>
        <p:spPr>
          <a:xfrm>
            <a:off x="9995440" y="2346626"/>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110" name="Text Placeholder 91">
            <a:extLst>
              <a:ext uri="{FF2B5EF4-FFF2-40B4-BE49-F238E27FC236}">
                <a16:creationId xmlns:a16="http://schemas.microsoft.com/office/drawing/2014/main" id="{A7C96285-E733-4433-90CF-3AD2ADB832A1}"/>
              </a:ext>
            </a:extLst>
          </p:cNvPr>
          <p:cNvSpPr>
            <a:spLocks noGrp="1"/>
          </p:cNvSpPr>
          <p:nvPr userDrawn="1">
            <p:ph type="body" sz="quarter" idx="17"/>
          </p:nvPr>
        </p:nvSpPr>
        <p:spPr>
          <a:xfrm>
            <a:off x="9995440" y="2676360"/>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111" name="Text Placeholder 91">
            <a:extLst>
              <a:ext uri="{FF2B5EF4-FFF2-40B4-BE49-F238E27FC236}">
                <a16:creationId xmlns:a16="http://schemas.microsoft.com/office/drawing/2014/main" id="{7C161A8B-BFFE-4B7A-80FF-AB6E735633A6}"/>
              </a:ext>
            </a:extLst>
          </p:cNvPr>
          <p:cNvSpPr>
            <a:spLocks noGrp="1"/>
          </p:cNvSpPr>
          <p:nvPr userDrawn="1">
            <p:ph type="body" sz="quarter" idx="18"/>
          </p:nvPr>
        </p:nvSpPr>
        <p:spPr>
          <a:xfrm>
            <a:off x="9995440" y="3697117"/>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112" name="Text Placeholder 91">
            <a:extLst>
              <a:ext uri="{FF2B5EF4-FFF2-40B4-BE49-F238E27FC236}">
                <a16:creationId xmlns:a16="http://schemas.microsoft.com/office/drawing/2014/main" id="{6A7BF1E6-DA75-48A0-8BC4-443847E3E96A}"/>
              </a:ext>
            </a:extLst>
          </p:cNvPr>
          <p:cNvSpPr>
            <a:spLocks noGrp="1"/>
          </p:cNvSpPr>
          <p:nvPr userDrawn="1">
            <p:ph type="body" sz="quarter" idx="19"/>
          </p:nvPr>
        </p:nvSpPr>
        <p:spPr>
          <a:xfrm>
            <a:off x="9995440" y="4101126"/>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
        <p:nvSpPr>
          <p:cNvPr id="113" name="Text Placeholder 91">
            <a:extLst>
              <a:ext uri="{FF2B5EF4-FFF2-40B4-BE49-F238E27FC236}">
                <a16:creationId xmlns:a16="http://schemas.microsoft.com/office/drawing/2014/main" id="{AC85FCC8-A778-4A62-80A8-E2C8200C41A2}"/>
              </a:ext>
            </a:extLst>
          </p:cNvPr>
          <p:cNvSpPr>
            <a:spLocks noGrp="1"/>
          </p:cNvSpPr>
          <p:nvPr userDrawn="1">
            <p:ph type="body" sz="quarter" idx="20"/>
          </p:nvPr>
        </p:nvSpPr>
        <p:spPr>
          <a:xfrm>
            <a:off x="9995440" y="4505134"/>
            <a:ext cx="2034706" cy="303503"/>
          </a:xfrm>
          <a:ln>
            <a:noFill/>
          </a:ln>
        </p:spPr>
        <p:txBody>
          <a:bodyPr lIns="91440" tIns="91440" rIns="91440" bIns="91440" anchor="ctr">
            <a:noAutofit/>
          </a:bodyPr>
          <a:lstStyle>
            <a:lvl1pPr marL="0" indent="0">
              <a:lnSpc>
                <a:spcPct val="150000"/>
              </a:lnSpc>
              <a:spcAft>
                <a:spcPts val="1176"/>
              </a:spcAft>
              <a:buNone/>
              <a:defRPr kumimoji="0" lang="en-US" sz="980" b="0" i="0" u="none" strike="noStrike" kern="1200" cap="none" spc="0" normalizeH="0" baseline="0" dirty="0">
                <a:ln>
                  <a:noFill/>
                </a:ln>
                <a:solidFill>
                  <a:schemeClr val="bg2">
                    <a:lumMod val="50000"/>
                  </a:schemeClr>
                </a:solidFill>
                <a:effectLst/>
                <a:uLnTx/>
                <a:uFillTx/>
                <a:latin typeface="Segoe UI" panose="020B0502040204020203" pitchFamily="34" charset="0"/>
                <a:ea typeface="+mn-ea"/>
                <a:cs typeface="Segoe UI" panose="020B0502040204020203" pitchFamily="34" charset="0"/>
              </a:defRPr>
            </a:lvl1pPr>
            <a:lvl2pPr>
              <a:defRPr/>
            </a:lvl2pPr>
            <a:lvl3pPr>
              <a:defRPr/>
            </a:lvl3pPr>
            <a:lvl4pPr>
              <a:defRPr/>
            </a:lvl4pPr>
            <a:lvl5pPr>
              <a:defRPr/>
            </a:lvl5pPr>
          </a:lstStyle>
          <a:p>
            <a:pPr marL="224097" marR="0" lvl="0" indent="-224097" algn="l" defTabSz="914367" rtl="0" eaLnBrk="1" fontAlgn="auto" latinLnBrk="0" hangingPunct="1">
              <a:lnSpc>
                <a:spcPct val="100000"/>
              </a:lnSpc>
              <a:spcBef>
                <a:spcPts val="0"/>
              </a:spcBef>
              <a:spcAft>
                <a:spcPts val="0"/>
              </a:spcAft>
              <a:buClrTx/>
              <a:buSzTx/>
              <a:tabLst/>
              <a:defRPr/>
            </a:pPr>
            <a:r>
              <a:rPr lang="en-US"/>
              <a:t>Edit Master text styles</a:t>
            </a:r>
          </a:p>
        </p:txBody>
      </p:sp>
    </p:spTree>
    <p:extLst>
      <p:ext uri="{BB962C8B-B14F-4D97-AF65-F5344CB8AC3E}">
        <p14:creationId xmlns:p14="http://schemas.microsoft.com/office/powerpoint/2010/main" val="543757112"/>
      </p:ext>
    </p:extLst>
  </p:cSld>
  <p:clrMapOvr>
    <a:masterClrMapping/>
  </p:clrMapOvr>
  <p:transition>
    <p:fade/>
  </p:transition>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732BC-2C55-40A2-AF85-49AD8FC32B50}"/>
              </a:ext>
            </a:extLst>
          </p:cNvPr>
          <p:cNvSpPr>
            <a:spLocks noGrp="1"/>
          </p:cNvSpPr>
          <p:nvPr>
            <p:ph type="title" hasCustomPrompt="1"/>
          </p:nvPr>
        </p:nvSpPr>
        <p:spPr>
          <a:xfrm>
            <a:off x="588263" y="457200"/>
            <a:ext cx="11018520" cy="553998"/>
          </a:xfrm>
          <a:prstGeom prst="rect">
            <a:avLst/>
          </a:prstGeom>
        </p:spPr>
        <p:txBody>
          <a:bodyPr lIns="0" tIns="0" rIns="0" bIns="0"/>
          <a:lstStyle>
            <a:lvl1pPr>
              <a:defRPr baseline="0"/>
            </a:lvl1pPr>
          </a:lstStyle>
          <a:p>
            <a:r>
              <a:rPr lang="en-US"/>
              <a:t>Title</a:t>
            </a:r>
          </a:p>
        </p:txBody>
      </p:sp>
    </p:spTree>
    <p:extLst>
      <p:ext uri="{BB962C8B-B14F-4D97-AF65-F5344CB8AC3E}">
        <p14:creationId xmlns:p14="http://schemas.microsoft.com/office/powerpoint/2010/main" val="1740552156"/>
      </p:ext>
    </p:extLst>
  </p:cSld>
  <p:clrMapOvr>
    <a:masterClrMapping/>
  </p:clrMapOvr>
  <p:transition>
    <p:fade/>
  </p:transition>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userDrawn="1">
  <p:cSld name="Insights Business Scenarios">
    <p:spTree>
      <p:nvGrpSpPr>
        <p:cNvPr id="1" name=""/>
        <p:cNvGrpSpPr/>
        <p:nvPr/>
      </p:nvGrpSpPr>
      <p:grpSpPr>
        <a:xfrm>
          <a:off x="0" y="0"/>
          <a:ext cx="0" cy="0"/>
          <a:chOff x="0" y="0"/>
          <a:chExt cx="0" cy="0"/>
        </a:xfrm>
      </p:grpSpPr>
      <p:sp>
        <p:nvSpPr>
          <p:cNvPr id="65" name="Rectangle 64" hidden="1">
            <a:extLst>
              <a:ext uri="{FF2B5EF4-FFF2-40B4-BE49-F238E27FC236}">
                <a16:creationId xmlns:a16="http://schemas.microsoft.com/office/drawing/2014/main" id="{5B066B5A-D56F-4490-B8EC-F92A9A4E7157}"/>
              </a:ext>
            </a:extLst>
          </p:cNvPr>
          <p:cNvSpPr/>
          <p:nvPr/>
        </p:nvSpPr>
        <p:spPr>
          <a:xfrm>
            <a:off x="-5719" y="6512063"/>
            <a:ext cx="12204017" cy="354019"/>
          </a:xfrm>
          <a:prstGeom prst="rect">
            <a:avLst/>
          </a:prstGeom>
          <a:solidFill>
            <a:srgbClr val="243A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Rectangle 40">
            <a:extLst>
              <a:ext uri="{FF2B5EF4-FFF2-40B4-BE49-F238E27FC236}">
                <a16:creationId xmlns:a16="http://schemas.microsoft.com/office/drawing/2014/main" id="{42072068-AC20-4EF2-A355-D607B78D1F31}"/>
              </a:ext>
            </a:extLst>
          </p:cNvPr>
          <p:cNvSpPr/>
          <p:nvPr userDrawn="1"/>
        </p:nvSpPr>
        <p:spPr>
          <a:xfrm>
            <a:off x="-5771" y="-6748"/>
            <a:ext cx="12204017" cy="825235"/>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345" tIns="31173" rIns="62345" bIns="31173" numCol="1" spcCol="0" rtlCol="0" fromWordArt="0" anchor="ctr" anchorCtr="0" forceAA="0" compatLnSpc="1">
            <a:prstTxWarp prst="textNoShape">
              <a:avLst/>
            </a:prstTxWarp>
            <a:noAutofit/>
          </a:bodyPr>
          <a:lstStyle/>
          <a:p>
            <a:pPr lvl="0" algn="ctr"/>
            <a:endParaRPr lang="en-US" sz="1200" noProof="0"/>
          </a:p>
        </p:txBody>
      </p:sp>
      <p:sp>
        <p:nvSpPr>
          <p:cNvPr id="42" name="Freeform: Shape 41">
            <a:extLst>
              <a:ext uri="{FF2B5EF4-FFF2-40B4-BE49-F238E27FC236}">
                <a16:creationId xmlns:a16="http://schemas.microsoft.com/office/drawing/2014/main" id="{A376A38E-1268-4D2E-89A3-278707001204}"/>
              </a:ext>
            </a:extLst>
          </p:cNvPr>
          <p:cNvSpPr/>
          <p:nvPr userDrawn="1"/>
        </p:nvSpPr>
        <p:spPr bwMode="auto">
          <a:xfrm>
            <a:off x="11408246" y="-6748"/>
            <a:ext cx="780881" cy="825235"/>
          </a:xfrm>
          <a:custGeom>
            <a:avLst/>
            <a:gdLst>
              <a:gd name="connsiteX0" fmla="*/ 242047 w 1181156"/>
              <a:gd name="connsiteY0" fmla="*/ 0 h 1234440"/>
              <a:gd name="connsiteX1" fmla="*/ 1181156 w 1181156"/>
              <a:gd name="connsiteY1" fmla="*/ 0 h 1234440"/>
              <a:gd name="connsiteX2" fmla="*/ 1181156 w 1181156"/>
              <a:gd name="connsiteY2" fmla="*/ 1234440 h 1234440"/>
              <a:gd name="connsiteX3" fmla="*/ 0 w 1181156"/>
              <a:gd name="connsiteY3" fmla="*/ 1234440 h 1234440"/>
            </a:gdLst>
            <a:ahLst/>
            <a:cxnLst>
              <a:cxn ang="0">
                <a:pos x="connsiteX0" y="connsiteY0"/>
              </a:cxn>
              <a:cxn ang="0">
                <a:pos x="connsiteX1" y="connsiteY1"/>
              </a:cxn>
              <a:cxn ang="0">
                <a:pos x="connsiteX2" y="connsiteY2"/>
              </a:cxn>
              <a:cxn ang="0">
                <a:pos x="connsiteX3" y="connsiteY3"/>
              </a:cxn>
            </a:cxnLst>
            <a:rect l="l" t="t" r="r" b="b"/>
            <a:pathLst>
              <a:path w="1181156" h="1234440">
                <a:moveTo>
                  <a:pt x="242047" y="0"/>
                </a:moveTo>
                <a:lnTo>
                  <a:pt x="1181156" y="0"/>
                </a:lnTo>
                <a:lnTo>
                  <a:pt x="1181156" y="1234440"/>
                </a:lnTo>
                <a:lnTo>
                  <a:pt x="0" y="1234440"/>
                </a:lnTo>
                <a:close/>
              </a:path>
            </a:pathLst>
          </a:custGeom>
          <a:solidFill>
            <a:schemeClr val="bg1">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2240" tIns="97792" rIns="122240" bIns="97792" numCol="1" spcCol="0" rtlCol="0" fromWordArt="0" anchor="t" anchorCtr="0" forceAA="0" compatLnSpc="1">
            <a:prstTxWarp prst="textNoShape">
              <a:avLst/>
            </a:prstTxWarp>
            <a:noAutofit/>
          </a:bodyPr>
          <a:lstStyle/>
          <a:p>
            <a:pPr lvl="0" algn="ctr" defTabSz="623204" fontAlgn="base">
              <a:lnSpc>
                <a:spcPct val="90000"/>
              </a:lnSpc>
              <a:spcBef>
                <a:spcPct val="0"/>
              </a:spcBef>
              <a:spcAft>
                <a:spcPct val="0"/>
              </a:spcAft>
            </a:pPr>
            <a:endParaRPr lang="en-US" sz="1600" noProof="0">
              <a:gradFill>
                <a:gsLst>
                  <a:gs pos="0">
                    <a:srgbClr val="FFFFFF"/>
                  </a:gs>
                  <a:gs pos="100000">
                    <a:srgbClr val="FFFFFF"/>
                  </a:gs>
                </a:gsLst>
                <a:lin ang="5400000" scaled="0"/>
              </a:gradFill>
              <a:ea typeface="+mn-ea"/>
              <a:cs typeface="Segoe UI" pitchFamily="34" charset="0"/>
            </a:endParaRPr>
          </a:p>
        </p:txBody>
      </p:sp>
      <p:sp>
        <p:nvSpPr>
          <p:cNvPr id="63" name="Text Placeholder 88">
            <a:extLst>
              <a:ext uri="{FF2B5EF4-FFF2-40B4-BE49-F238E27FC236}">
                <a16:creationId xmlns:a16="http://schemas.microsoft.com/office/drawing/2014/main" id="{D610A05B-F59C-4013-9B17-D92CCBDE6DC3}"/>
              </a:ext>
            </a:extLst>
          </p:cNvPr>
          <p:cNvSpPr>
            <a:spLocks noGrp="1"/>
          </p:cNvSpPr>
          <p:nvPr>
            <p:ph type="body" sz="quarter" idx="16" hasCustomPrompt="1"/>
          </p:nvPr>
        </p:nvSpPr>
        <p:spPr>
          <a:xfrm>
            <a:off x="231295" y="257460"/>
            <a:ext cx="8431908" cy="274320"/>
          </a:xfrm>
        </p:spPr>
        <p:txBody>
          <a:bodyPr lIns="0" anchor="ctr">
            <a:noAutofit/>
          </a:bodyPr>
          <a:lstStyle>
            <a:lvl1pPr marL="0" indent="0">
              <a:buNone/>
              <a:defRPr lang="en-US" sz="3600" b="0" kern="1200" dirty="0" smtClean="0">
                <a:solidFill>
                  <a:srgbClr val="0078D4"/>
                </a:solidFill>
                <a:latin typeface="Segoe UI Semibold" panose="020B0702040204020203" pitchFamily="34" charset="0"/>
                <a:ea typeface="Segoe UI Semibold" panose="020B0702040204020203" pitchFamily="34" charset="0"/>
                <a:cs typeface="Segoe UI Semibold" panose="020B0702040204020203" pitchFamily="34" charset="0"/>
              </a:defRPr>
            </a:lvl1pPr>
          </a:lstStyle>
          <a:p>
            <a:pPr lvl="0"/>
            <a:r>
              <a:rPr lang="en-US"/>
              <a:t>[Business Scenario]</a:t>
            </a:r>
          </a:p>
        </p:txBody>
      </p:sp>
      <p:grpSp>
        <p:nvGrpSpPr>
          <p:cNvPr id="90" name="BOT" hidden="1">
            <a:extLst>
              <a:ext uri="{FF2B5EF4-FFF2-40B4-BE49-F238E27FC236}">
                <a16:creationId xmlns:a16="http://schemas.microsoft.com/office/drawing/2014/main" id="{557A7295-2960-4C72-8DC8-3EE4C485A401}"/>
              </a:ext>
            </a:extLst>
          </p:cNvPr>
          <p:cNvGrpSpPr/>
          <p:nvPr userDrawn="1"/>
        </p:nvGrpSpPr>
        <p:grpSpPr>
          <a:xfrm>
            <a:off x="11482544" y="57241"/>
            <a:ext cx="706583" cy="706583"/>
            <a:chOff x="9144285" y="1851360"/>
            <a:chExt cx="1036322" cy="1036322"/>
          </a:xfrm>
        </p:grpSpPr>
        <p:pic>
          <p:nvPicPr>
            <p:cNvPr id="91" name="Picture 90">
              <a:extLst>
                <a:ext uri="{FF2B5EF4-FFF2-40B4-BE49-F238E27FC236}">
                  <a16:creationId xmlns:a16="http://schemas.microsoft.com/office/drawing/2014/main" id="{ABF80794-BA0F-45A7-9C20-43825A49FD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44285" y="1851360"/>
              <a:ext cx="1036322" cy="1036322"/>
            </a:xfrm>
            <a:prstGeom prst="rect">
              <a:avLst/>
            </a:prstGeom>
          </p:spPr>
        </p:pic>
        <p:sp>
          <p:nvSpPr>
            <p:cNvPr id="92" name="bot_3" title="Icon of two chevron brackets with two dots between them">
              <a:extLst>
                <a:ext uri="{FF2B5EF4-FFF2-40B4-BE49-F238E27FC236}">
                  <a16:creationId xmlns:a16="http://schemas.microsoft.com/office/drawing/2014/main" id="{33FCABBE-FEBB-49AA-8FA7-F57D5001D289}"/>
                </a:ext>
              </a:extLst>
            </p:cNvPr>
            <p:cNvSpPr>
              <a:spLocks noChangeAspect="1" noEditPoints="1"/>
            </p:cNvSpPr>
            <p:nvPr/>
          </p:nvSpPr>
          <p:spPr bwMode="auto">
            <a:xfrm>
              <a:off x="9464619" y="2232847"/>
              <a:ext cx="380969" cy="273347"/>
            </a:xfrm>
            <a:custGeom>
              <a:avLst/>
              <a:gdLst>
                <a:gd name="T0" fmla="*/ 134 w 420"/>
                <a:gd name="T1" fmla="*/ 154 h 302"/>
                <a:gd name="T2" fmla="*/ 157 w 420"/>
                <a:gd name="T3" fmla="*/ 131 h 302"/>
                <a:gd name="T4" fmla="*/ 180 w 420"/>
                <a:gd name="T5" fmla="*/ 154 h 302"/>
                <a:gd name="T6" fmla="*/ 157 w 420"/>
                <a:gd name="T7" fmla="*/ 177 h 302"/>
                <a:gd name="T8" fmla="*/ 134 w 420"/>
                <a:gd name="T9" fmla="*/ 154 h 302"/>
                <a:gd name="T10" fmla="*/ 241 w 420"/>
                <a:gd name="T11" fmla="*/ 154 h 302"/>
                <a:gd name="T12" fmla="*/ 264 w 420"/>
                <a:gd name="T13" fmla="*/ 177 h 302"/>
                <a:gd name="T14" fmla="*/ 287 w 420"/>
                <a:gd name="T15" fmla="*/ 154 h 302"/>
                <a:gd name="T16" fmla="*/ 264 w 420"/>
                <a:gd name="T17" fmla="*/ 131 h 302"/>
                <a:gd name="T18" fmla="*/ 241 w 420"/>
                <a:gd name="T19" fmla="*/ 154 h 302"/>
                <a:gd name="T20" fmla="*/ 276 w 420"/>
                <a:gd name="T21" fmla="*/ 302 h 302"/>
                <a:gd name="T22" fmla="*/ 410 w 420"/>
                <a:gd name="T23" fmla="*/ 168 h 302"/>
                <a:gd name="T24" fmla="*/ 410 w 420"/>
                <a:gd name="T25" fmla="*/ 132 h 302"/>
                <a:gd name="T26" fmla="*/ 276 w 420"/>
                <a:gd name="T27" fmla="*/ 0 h 302"/>
                <a:gd name="T28" fmla="*/ 144 w 420"/>
                <a:gd name="T29" fmla="*/ 0 h 302"/>
                <a:gd name="T30" fmla="*/ 10 w 420"/>
                <a:gd name="T31" fmla="*/ 132 h 302"/>
                <a:gd name="T32" fmla="*/ 10 w 420"/>
                <a:gd name="T33" fmla="*/ 168 h 302"/>
                <a:gd name="T34" fmla="*/ 145 w 420"/>
                <a:gd name="T3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 h="302">
                  <a:moveTo>
                    <a:pt x="134" y="154"/>
                  </a:moveTo>
                  <a:cubicBezTo>
                    <a:pt x="134" y="141"/>
                    <a:pt x="144" y="131"/>
                    <a:pt x="157" y="131"/>
                  </a:cubicBezTo>
                  <a:cubicBezTo>
                    <a:pt x="169" y="131"/>
                    <a:pt x="180" y="141"/>
                    <a:pt x="180" y="154"/>
                  </a:cubicBezTo>
                  <a:cubicBezTo>
                    <a:pt x="180" y="167"/>
                    <a:pt x="169" y="177"/>
                    <a:pt x="157" y="177"/>
                  </a:cubicBezTo>
                  <a:cubicBezTo>
                    <a:pt x="144" y="177"/>
                    <a:pt x="134" y="167"/>
                    <a:pt x="134" y="154"/>
                  </a:cubicBezTo>
                  <a:close/>
                  <a:moveTo>
                    <a:pt x="241" y="154"/>
                  </a:moveTo>
                  <a:cubicBezTo>
                    <a:pt x="241" y="167"/>
                    <a:pt x="251" y="177"/>
                    <a:pt x="264" y="177"/>
                  </a:cubicBezTo>
                  <a:cubicBezTo>
                    <a:pt x="276" y="177"/>
                    <a:pt x="287" y="167"/>
                    <a:pt x="287" y="154"/>
                  </a:cubicBezTo>
                  <a:cubicBezTo>
                    <a:pt x="287" y="141"/>
                    <a:pt x="276" y="131"/>
                    <a:pt x="264" y="131"/>
                  </a:cubicBezTo>
                  <a:cubicBezTo>
                    <a:pt x="251" y="131"/>
                    <a:pt x="241" y="141"/>
                    <a:pt x="241" y="154"/>
                  </a:cubicBezTo>
                  <a:close/>
                  <a:moveTo>
                    <a:pt x="276" y="302"/>
                  </a:moveTo>
                  <a:cubicBezTo>
                    <a:pt x="276" y="302"/>
                    <a:pt x="276" y="302"/>
                    <a:pt x="410" y="168"/>
                  </a:cubicBezTo>
                  <a:cubicBezTo>
                    <a:pt x="420" y="158"/>
                    <a:pt x="420" y="142"/>
                    <a:pt x="410" y="132"/>
                  </a:cubicBezTo>
                  <a:cubicBezTo>
                    <a:pt x="410" y="132"/>
                    <a:pt x="410" y="132"/>
                    <a:pt x="276" y="0"/>
                  </a:cubicBezTo>
                  <a:moveTo>
                    <a:pt x="144" y="0"/>
                  </a:moveTo>
                  <a:cubicBezTo>
                    <a:pt x="10" y="132"/>
                    <a:pt x="10" y="132"/>
                    <a:pt x="10" y="132"/>
                  </a:cubicBezTo>
                  <a:cubicBezTo>
                    <a:pt x="0" y="142"/>
                    <a:pt x="0" y="158"/>
                    <a:pt x="10" y="168"/>
                  </a:cubicBezTo>
                  <a:cubicBezTo>
                    <a:pt x="145" y="302"/>
                    <a:pt x="145" y="302"/>
                    <a:pt x="145" y="302"/>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grpSp>
        <p:nvGrpSpPr>
          <p:cNvPr id="99" name="Knowledge" hidden="1">
            <a:extLst>
              <a:ext uri="{FF2B5EF4-FFF2-40B4-BE49-F238E27FC236}">
                <a16:creationId xmlns:a16="http://schemas.microsoft.com/office/drawing/2014/main" id="{B2DC4484-2F48-42F3-B0D4-098E6EF55771}"/>
              </a:ext>
            </a:extLst>
          </p:cNvPr>
          <p:cNvGrpSpPr/>
          <p:nvPr userDrawn="1"/>
        </p:nvGrpSpPr>
        <p:grpSpPr>
          <a:xfrm>
            <a:off x="11482544" y="57241"/>
            <a:ext cx="706583" cy="706583"/>
            <a:chOff x="3292189" y="5515561"/>
            <a:chExt cx="1036322" cy="1036322"/>
          </a:xfrm>
        </p:grpSpPr>
        <p:pic>
          <p:nvPicPr>
            <p:cNvPr id="100" name="Picture 99">
              <a:extLst>
                <a:ext uri="{FF2B5EF4-FFF2-40B4-BE49-F238E27FC236}">
                  <a16:creationId xmlns:a16="http://schemas.microsoft.com/office/drawing/2014/main" id="{B494B8D3-847B-4C2F-8552-795CB48D32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92189" y="5515561"/>
              <a:ext cx="1036322" cy="1036322"/>
            </a:xfrm>
            <a:prstGeom prst="rect">
              <a:avLst/>
            </a:prstGeom>
          </p:spPr>
        </p:pic>
        <p:sp>
          <p:nvSpPr>
            <p:cNvPr id="101" name="Dictionary_E82D" title="Icon of a book">
              <a:extLst>
                <a:ext uri="{FF2B5EF4-FFF2-40B4-BE49-F238E27FC236}">
                  <a16:creationId xmlns:a16="http://schemas.microsoft.com/office/drawing/2014/main" id="{B932F4CF-B414-4C25-9D1D-FD57B476059B}"/>
                </a:ext>
              </a:extLst>
            </p:cNvPr>
            <p:cNvSpPr>
              <a:spLocks noChangeAspect="1" noEditPoints="1"/>
            </p:cNvSpPr>
            <p:nvPr/>
          </p:nvSpPr>
          <p:spPr bwMode="auto">
            <a:xfrm>
              <a:off x="3700189" y="5894789"/>
              <a:ext cx="214532" cy="268165"/>
            </a:xfrm>
            <a:custGeom>
              <a:avLst/>
              <a:gdLst>
                <a:gd name="T0" fmla="*/ 0 w 3004"/>
                <a:gd name="T1" fmla="*/ 3379 h 3754"/>
                <a:gd name="T2" fmla="*/ 0 w 3004"/>
                <a:gd name="T3" fmla="*/ 375 h 3754"/>
                <a:gd name="T4" fmla="*/ 376 w 3004"/>
                <a:gd name="T5" fmla="*/ 0 h 3754"/>
                <a:gd name="T6" fmla="*/ 3004 w 3004"/>
                <a:gd name="T7" fmla="*/ 0 h 3754"/>
                <a:gd name="T8" fmla="*/ 3004 w 3004"/>
                <a:gd name="T9" fmla="*/ 3754 h 3754"/>
                <a:gd name="T10" fmla="*/ 376 w 3004"/>
                <a:gd name="T11" fmla="*/ 3754 h 3754"/>
                <a:gd name="T12" fmla="*/ 0 w 3004"/>
                <a:gd name="T13" fmla="*/ 3379 h 3754"/>
                <a:gd name="T14" fmla="*/ 376 w 3004"/>
                <a:gd name="T15" fmla="*/ 3003 h 3754"/>
                <a:gd name="T16" fmla="*/ 3004 w 3004"/>
                <a:gd name="T17" fmla="*/ 3003 h 3754"/>
                <a:gd name="T18" fmla="*/ 751 w 3004"/>
                <a:gd name="T19" fmla="*/ 1251 h 3754"/>
                <a:gd name="T20" fmla="*/ 2253 w 3004"/>
                <a:gd name="T21" fmla="*/ 1251 h 3754"/>
                <a:gd name="T22" fmla="*/ 2253 w 3004"/>
                <a:gd name="T23" fmla="*/ 751 h 3754"/>
                <a:gd name="T24" fmla="*/ 751 w 3004"/>
                <a:gd name="T25" fmla="*/ 751 h 3754"/>
                <a:gd name="T26" fmla="*/ 751 w 3004"/>
                <a:gd name="T27" fmla="*/ 1251 h 3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04" h="3754">
                  <a:moveTo>
                    <a:pt x="0" y="3379"/>
                  </a:moveTo>
                  <a:cubicBezTo>
                    <a:pt x="0" y="375"/>
                    <a:pt x="0" y="375"/>
                    <a:pt x="0" y="375"/>
                  </a:cubicBezTo>
                  <a:cubicBezTo>
                    <a:pt x="0" y="186"/>
                    <a:pt x="187" y="0"/>
                    <a:pt x="376" y="0"/>
                  </a:cubicBezTo>
                  <a:cubicBezTo>
                    <a:pt x="3004" y="0"/>
                    <a:pt x="3004" y="0"/>
                    <a:pt x="3004" y="0"/>
                  </a:cubicBezTo>
                  <a:cubicBezTo>
                    <a:pt x="3004" y="3754"/>
                    <a:pt x="3004" y="3754"/>
                    <a:pt x="3004" y="3754"/>
                  </a:cubicBezTo>
                  <a:cubicBezTo>
                    <a:pt x="376" y="3754"/>
                    <a:pt x="376" y="3754"/>
                    <a:pt x="376" y="3754"/>
                  </a:cubicBezTo>
                  <a:cubicBezTo>
                    <a:pt x="168" y="3754"/>
                    <a:pt x="0" y="3586"/>
                    <a:pt x="0" y="3379"/>
                  </a:cubicBezTo>
                  <a:cubicBezTo>
                    <a:pt x="0" y="3172"/>
                    <a:pt x="168" y="3003"/>
                    <a:pt x="376" y="3003"/>
                  </a:cubicBezTo>
                  <a:cubicBezTo>
                    <a:pt x="3004" y="3003"/>
                    <a:pt x="3004" y="3003"/>
                    <a:pt x="3004" y="3003"/>
                  </a:cubicBezTo>
                  <a:moveTo>
                    <a:pt x="751" y="1251"/>
                  </a:moveTo>
                  <a:cubicBezTo>
                    <a:pt x="2253" y="1251"/>
                    <a:pt x="2253" y="1251"/>
                    <a:pt x="2253" y="1251"/>
                  </a:cubicBezTo>
                  <a:cubicBezTo>
                    <a:pt x="2253" y="751"/>
                    <a:pt x="2253" y="751"/>
                    <a:pt x="2253" y="751"/>
                  </a:cubicBezTo>
                  <a:cubicBezTo>
                    <a:pt x="751" y="751"/>
                    <a:pt x="751" y="751"/>
                    <a:pt x="751" y="751"/>
                  </a:cubicBezTo>
                  <a:lnTo>
                    <a:pt x="751" y="1251"/>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14">
                <a:gradFill>
                  <a:gsLst>
                    <a:gs pos="0">
                      <a:srgbClr val="505050"/>
                    </a:gs>
                    <a:gs pos="100000">
                      <a:srgbClr val="505050"/>
                    </a:gs>
                  </a:gsLst>
                  <a:lin ang="5400000" scaled="1"/>
                </a:gradFill>
              </a:endParaRPr>
            </a:p>
          </p:txBody>
        </p:sp>
      </p:grpSp>
      <p:grpSp>
        <p:nvGrpSpPr>
          <p:cNvPr id="103" name="Search" hidden="1">
            <a:extLst>
              <a:ext uri="{FF2B5EF4-FFF2-40B4-BE49-F238E27FC236}">
                <a16:creationId xmlns:a16="http://schemas.microsoft.com/office/drawing/2014/main" id="{9F2E7C59-A8F0-4A7B-87F4-3BB56FCF8740}"/>
              </a:ext>
            </a:extLst>
          </p:cNvPr>
          <p:cNvGrpSpPr/>
          <p:nvPr userDrawn="1"/>
        </p:nvGrpSpPr>
        <p:grpSpPr>
          <a:xfrm>
            <a:off x="11482544" y="57241"/>
            <a:ext cx="706583" cy="706583"/>
            <a:chOff x="5303847" y="5508920"/>
            <a:chExt cx="1036322" cy="1036322"/>
          </a:xfrm>
        </p:grpSpPr>
        <p:pic>
          <p:nvPicPr>
            <p:cNvPr id="107" name="Picture 106">
              <a:extLst>
                <a:ext uri="{FF2B5EF4-FFF2-40B4-BE49-F238E27FC236}">
                  <a16:creationId xmlns:a16="http://schemas.microsoft.com/office/drawing/2014/main" id="{31675189-8558-49A7-8340-4CA8599E383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03847" y="5508920"/>
              <a:ext cx="1036322" cy="1036322"/>
            </a:xfrm>
            <a:prstGeom prst="rect">
              <a:avLst/>
            </a:prstGeom>
          </p:spPr>
        </p:pic>
        <p:sp>
          <p:nvSpPr>
            <p:cNvPr id="108" name="magnify" title="Icon of a magnifying glass">
              <a:extLst>
                <a:ext uri="{FF2B5EF4-FFF2-40B4-BE49-F238E27FC236}">
                  <a16:creationId xmlns:a16="http://schemas.microsoft.com/office/drawing/2014/main" id="{BD16327F-962E-42A4-8EFB-A30EA2953335}"/>
                </a:ext>
              </a:extLst>
            </p:cNvPr>
            <p:cNvSpPr>
              <a:spLocks noChangeAspect="1" noEditPoints="1"/>
            </p:cNvSpPr>
            <p:nvPr/>
          </p:nvSpPr>
          <p:spPr bwMode="auto">
            <a:xfrm flipH="1">
              <a:off x="5697620" y="5930939"/>
              <a:ext cx="188826" cy="18521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grpSp>
        <p:nvGrpSpPr>
          <p:cNvPr id="109" name="LUIS" hidden="1">
            <a:extLst>
              <a:ext uri="{FF2B5EF4-FFF2-40B4-BE49-F238E27FC236}">
                <a16:creationId xmlns:a16="http://schemas.microsoft.com/office/drawing/2014/main" id="{670E17D6-446C-4DDF-9DE9-6225D55A64AC}"/>
              </a:ext>
            </a:extLst>
          </p:cNvPr>
          <p:cNvGrpSpPr/>
          <p:nvPr userDrawn="1"/>
        </p:nvGrpSpPr>
        <p:grpSpPr>
          <a:xfrm>
            <a:off x="11482544" y="57241"/>
            <a:ext cx="706583" cy="706583"/>
            <a:chOff x="4298018" y="5515561"/>
            <a:chExt cx="1036322" cy="1036322"/>
          </a:xfrm>
        </p:grpSpPr>
        <p:pic>
          <p:nvPicPr>
            <p:cNvPr id="110" name="Picture 109">
              <a:extLst>
                <a:ext uri="{FF2B5EF4-FFF2-40B4-BE49-F238E27FC236}">
                  <a16:creationId xmlns:a16="http://schemas.microsoft.com/office/drawing/2014/main" id="{F3CBC7C2-8C66-4A72-ACD1-CD61284B9A4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98018" y="5515561"/>
              <a:ext cx="1036322" cy="1036322"/>
            </a:xfrm>
            <a:prstGeom prst="rect">
              <a:avLst/>
            </a:prstGeom>
          </p:spPr>
        </p:pic>
        <p:sp>
          <p:nvSpPr>
            <p:cNvPr id="111" name="Characters_E8C1" title="Icon of the letter A and a letter in another language">
              <a:extLst>
                <a:ext uri="{FF2B5EF4-FFF2-40B4-BE49-F238E27FC236}">
                  <a16:creationId xmlns:a16="http://schemas.microsoft.com/office/drawing/2014/main" id="{997C7C51-E9E1-4212-8485-531852998811}"/>
                </a:ext>
              </a:extLst>
            </p:cNvPr>
            <p:cNvSpPr>
              <a:spLocks noChangeAspect="1" noEditPoints="1"/>
            </p:cNvSpPr>
            <p:nvPr/>
          </p:nvSpPr>
          <p:spPr bwMode="auto">
            <a:xfrm>
              <a:off x="4691352" y="5874676"/>
              <a:ext cx="263671" cy="271982"/>
            </a:xfrm>
            <a:custGeom>
              <a:avLst/>
              <a:gdLst>
                <a:gd name="T0" fmla="*/ 0 w 3316"/>
                <a:gd name="T1" fmla="*/ 3423 h 3423"/>
                <a:gd name="T2" fmla="*/ 358 w 3316"/>
                <a:gd name="T3" fmla="*/ 2923 h 3423"/>
                <a:gd name="T4" fmla="*/ 1329 w 3316"/>
                <a:gd name="T5" fmla="*/ 3423 h 3423"/>
                <a:gd name="T6" fmla="*/ 878 w 3316"/>
                <a:gd name="T7" fmla="*/ 1499 h 3423"/>
                <a:gd name="T8" fmla="*/ 416 w 3316"/>
                <a:gd name="T9" fmla="*/ 2749 h 3423"/>
                <a:gd name="T10" fmla="*/ 1104 w 3316"/>
                <a:gd name="T11" fmla="*/ 2749 h 3423"/>
                <a:gd name="T12" fmla="*/ 1252 w 3316"/>
                <a:gd name="T13" fmla="*/ 491 h 3423"/>
                <a:gd name="T14" fmla="*/ 1247 w 3316"/>
                <a:gd name="T15" fmla="*/ 252 h 3423"/>
                <a:gd name="T16" fmla="*/ 2140 w 3316"/>
                <a:gd name="T17" fmla="*/ 257 h 3423"/>
                <a:gd name="T18" fmla="*/ 2130 w 3316"/>
                <a:gd name="T19" fmla="*/ 0 h 3423"/>
                <a:gd name="T20" fmla="*/ 2339 w 3316"/>
                <a:gd name="T21" fmla="*/ 30 h 3423"/>
                <a:gd name="T22" fmla="*/ 2337 w 3316"/>
                <a:gd name="T23" fmla="*/ 34 h 3423"/>
                <a:gd name="T24" fmla="*/ 2324 w 3316"/>
                <a:gd name="T25" fmla="*/ 257 h 3423"/>
                <a:gd name="T26" fmla="*/ 3258 w 3316"/>
                <a:gd name="T27" fmla="*/ 252 h 3423"/>
                <a:gd name="T28" fmla="*/ 3254 w 3316"/>
                <a:gd name="T29" fmla="*/ 491 h 3423"/>
                <a:gd name="T30" fmla="*/ 3073 w 3316"/>
                <a:gd name="T31" fmla="*/ 764 h 3423"/>
                <a:gd name="T32" fmla="*/ 1431 w 3316"/>
                <a:gd name="T33" fmla="*/ 408 h 3423"/>
                <a:gd name="T34" fmla="*/ 1247 w 3316"/>
                <a:gd name="T35" fmla="*/ 767 h 3423"/>
                <a:gd name="T36" fmla="*/ 2351 w 3316"/>
                <a:gd name="T37" fmla="*/ 1475 h 3423"/>
                <a:gd name="T38" fmla="*/ 2359 w 3316"/>
                <a:gd name="T39" fmla="*/ 1983 h 3423"/>
                <a:gd name="T40" fmla="*/ 1943 w 3316"/>
                <a:gd name="T41" fmla="*/ 2173 h 3423"/>
                <a:gd name="T42" fmla="*/ 1884 w 3316"/>
                <a:gd name="T43" fmla="*/ 2125 h 3423"/>
                <a:gd name="T44" fmla="*/ 2033 w 3316"/>
                <a:gd name="T45" fmla="*/ 2002 h 3423"/>
                <a:gd name="T46" fmla="*/ 2167 w 3316"/>
                <a:gd name="T47" fmla="*/ 1884 h 3423"/>
                <a:gd name="T48" fmla="*/ 1506 w 3316"/>
                <a:gd name="T49" fmla="*/ 1475 h 3423"/>
                <a:gd name="T50" fmla="*/ 1204 w 3316"/>
                <a:gd name="T51" fmla="*/ 1311 h 3423"/>
                <a:gd name="T52" fmla="*/ 2169 w 3316"/>
                <a:gd name="T53" fmla="*/ 1315 h 3423"/>
                <a:gd name="T54" fmla="*/ 2157 w 3316"/>
                <a:gd name="T55" fmla="*/ 1114 h 3423"/>
                <a:gd name="T56" fmla="*/ 2290 w 3316"/>
                <a:gd name="T57" fmla="*/ 1128 h 3423"/>
                <a:gd name="T58" fmla="*/ 2564 w 3316"/>
                <a:gd name="T59" fmla="*/ 902 h 3423"/>
                <a:gd name="T60" fmla="*/ 1936 w 3316"/>
                <a:gd name="T61" fmla="*/ 836 h 3423"/>
                <a:gd name="T62" fmla="*/ 1620 w 3316"/>
                <a:gd name="T63" fmla="*/ 678 h 3423"/>
                <a:gd name="T64" fmla="*/ 2664 w 3316"/>
                <a:gd name="T65" fmla="*/ 682 h 3423"/>
                <a:gd name="T66" fmla="*/ 2755 w 3316"/>
                <a:gd name="T67" fmla="*/ 670 h 3423"/>
                <a:gd name="T68" fmla="*/ 2846 w 3316"/>
                <a:gd name="T69" fmla="*/ 730 h 3423"/>
                <a:gd name="T70" fmla="*/ 2892 w 3316"/>
                <a:gd name="T71" fmla="*/ 832 h 3423"/>
                <a:gd name="T72" fmla="*/ 2783 w 3316"/>
                <a:gd name="T73" fmla="*/ 912 h 3423"/>
                <a:gd name="T74" fmla="*/ 2351 w 3316"/>
                <a:gd name="T75" fmla="*/ 1235 h 3423"/>
                <a:gd name="T76" fmla="*/ 3015 w 3316"/>
                <a:gd name="T77" fmla="*/ 1315 h 3423"/>
                <a:gd name="T78" fmla="*/ 3316 w 3316"/>
                <a:gd name="T79" fmla="*/ 1480 h 3423"/>
                <a:gd name="T80" fmla="*/ 2351 w 3316"/>
                <a:gd name="T81" fmla="*/ 1475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16" h="3423">
                  <a:moveTo>
                    <a:pt x="642" y="1499"/>
                  </a:moveTo>
                  <a:cubicBezTo>
                    <a:pt x="0" y="3423"/>
                    <a:pt x="0" y="3423"/>
                    <a:pt x="0" y="3423"/>
                  </a:cubicBezTo>
                  <a:cubicBezTo>
                    <a:pt x="191" y="3423"/>
                    <a:pt x="191" y="3423"/>
                    <a:pt x="191" y="3423"/>
                  </a:cubicBezTo>
                  <a:cubicBezTo>
                    <a:pt x="358" y="2923"/>
                    <a:pt x="358" y="2923"/>
                    <a:pt x="358" y="2923"/>
                  </a:cubicBezTo>
                  <a:cubicBezTo>
                    <a:pt x="1162" y="2923"/>
                    <a:pt x="1162" y="2923"/>
                    <a:pt x="1162" y="2923"/>
                  </a:cubicBezTo>
                  <a:cubicBezTo>
                    <a:pt x="1329" y="3423"/>
                    <a:pt x="1329" y="3423"/>
                    <a:pt x="1329" y="3423"/>
                  </a:cubicBezTo>
                  <a:cubicBezTo>
                    <a:pt x="1520" y="3423"/>
                    <a:pt x="1520" y="3423"/>
                    <a:pt x="1520" y="3423"/>
                  </a:cubicBezTo>
                  <a:cubicBezTo>
                    <a:pt x="878" y="1499"/>
                    <a:pt x="878" y="1499"/>
                    <a:pt x="878" y="1499"/>
                  </a:cubicBezTo>
                  <a:lnTo>
                    <a:pt x="642" y="1499"/>
                  </a:lnTo>
                  <a:close/>
                  <a:moveTo>
                    <a:pt x="416" y="2749"/>
                  </a:moveTo>
                  <a:cubicBezTo>
                    <a:pt x="760" y="1716"/>
                    <a:pt x="760" y="1716"/>
                    <a:pt x="760" y="1716"/>
                  </a:cubicBezTo>
                  <a:cubicBezTo>
                    <a:pt x="1104" y="2749"/>
                    <a:pt x="1104" y="2749"/>
                    <a:pt x="1104" y="2749"/>
                  </a:cubicBezTo>
                  <a:lnTo>
                    <a:pt x="416" y="2749"/>
                  </a:lnTo>
                  <a:close/>
                  <a:moveTo>
                    <a:pt x="1252" y="491"/>
                  </a:moveTo>
                  <a:cubicBezTo>
                    <a:pt x="1252" y="399"/>
                    <a:pt x="1252" y="399"/>
                    <a:pt x="1252" y="399"/>
                  </a:cubicBezTo>
                  <a:cubicBezTo>
                    <a:pt x="1247" y="252"/>
                    <a:pt x="1247" y="252"/>
                    <a:pt x="1247" y="252"/>
                  </a:cubicBezTo>
                  <a:cubicBezTo>
                    <a:pt x="1563" y="257"/>
                    <a:pt x="1563" y="257"/>
                    <a:pt x="1563" y="257"/>
                  </a:cubicBezTo>
                  <a:cubicBezTo>
                    <a:pt x="2140" y="257"/>
                    <a:pt x="2140" y="257"/>
                    <a:pt x="2140" y="257"/>
                  </a:cubicBezTo>
                  <a:cubicBezTo>
                    <a:pt x="2140" y="197"/>
                    <a:pt x="2140" y="197"/>
                    <a:pt x="2140" y="197"/>
                  </a:cubicBezTo>
                  <a:cubicBezTo>
                    <a:pt x="2140" y="114"/>
                    <a:pt x="2137" y="49"/>
                    <a:pt x="2130" y="0"/>
                  </a:cubicBezTo>
                  <a:cubicBezTo>
                    <a:pt x="2197" y="1"/>
                    <a:pt x="2270" y="5"/>
                    <a:pt x="2347" y="11"/>
                  </a:cubicBezTo>
                  <a:cubicBezTo>
                    <a:pt x="2345" y="16"/>
                    <a:pt x="2343" y="22"/>
                    <a:pt x="2339" y="30"/>
                  </a:cubicBezTo>
                  <a:cubicBezTo>
                    <a:pt x="2338" y="32"/>
                    <a:pt x="2338" y="32"/>
                    <a:pt x="2338" y="32"/>
                  </a:cubicBezTo>
                  <a:cubicBezTo>
                    <a:pt x="2337" y="34"/>
                    <a:pt x="2337" y="34"/>
                    <a:pt x="2337" y="34"/>
                  </a:cubicBezTo>
                  <a:cubicBezTo>
                    <a:pt x="2328" y="64"/>
                    <a:pt x="2324" y="114"/>
                    <a:pt x="2324" y="193"/>
                  </a:cubicBezTo>
                  <a:cubicBezTo>
                    <a:pt x="2324" y="257"/>
                    <a:pt x="2324" y="257"/>
                    <a:pt x="2324" y="257"/>
                  </a:cubicBezTo>
                  <a:cubicBezTo>
                    <a:pt x="2940" y="257"/>
                    <a:pt x="2940" y="257"/>
                    <a:pt x="2940" y="257"/>
                  </a:cubicBezTo>
                  <a:cubicBezTo>
                    <a:pt x="3258" y="252"/>
                    <a:pt x="3258" y="252"/>
                    <a:pt x="3258" y="252"/>
                  </a:cubicBezTo>
                  <a:cubicBezTo>
                    <a:pt x="3254" y="376"/>
                    <a:pt x="3254" y="376"/>
                    <a:pt x="3254" y="376"/>
                  </a:cubicBezTo>
                  <a:cubicBezTo>
                    <a:pt x="3254" y="491"/>
                    <a:pt x="3254" y="491"/>
                    <a:pt x="3254" y="491"/>
                  </a:cubicBezTo>
                  <a:cubicBezTo>
                    <a:pt x="3259" y="764"/>
                    <a:pt x="3259" y="764"/>
                    <a:pt x="3259" y="764"/>
                  </a:cubicBezTo>
                  <a:cubicBezTo>
                    <a:pt x="3073" y="764"/>
                    <a:pt x="3073" y="764"/>
                    <a:pt x="3073" y="764"/>
                  </a:cubicBezTo>
                  <a:cubicBezTo>
                    <a:pt x="3073" y="408"/>
                    <a:pt x="3073" y="408"/>
                    <a:pt x="3073" y="408"/>
                  </a:cubicBezTo>
                  <a:cubicBezTo>
                    <a:pt x="1431" y="408"/>
                    <a:pt x="1431" y="408"/>
                    <a:pt x="1431" y="408"/>
                  </a:cubicBezTo>
                  <a:cubicBezTo>
                    <a:pt x="1431" y="767"/>
                    <a:pt x="1431" y="767"/>
                    <a:pt x="1431" y="767"/>
                  </a:cubicBezTo>
                  <a:cubicBezTo>
                    <a:pt x="1247" y="767"/>
                    <a:pt x="1247" y="767"/>
                    <a:pt x="1247" y="767"/>
                  </a:cubicBezTo>
                  <a:lnTo>
                    <a:pt x="1252" y="491"/>
                  </a:lnTo>
                  <a:close/>
                  <a:moveTo>
                    <a:pt x="2351" y="1475"/>
                  </a:moveTo>
                  <a:cubicBezTo>
                    <a:pt x="2351" y="1640"/>
                    <a:pt x="2351" y="1640"/>
                    <a:pt x="2351" y="1640"/>
                  </a:cubicBezTo>
                  <a:cubicBezTo>
                    <a:pt x="2359" y="1983"/>
                    <a:pt x="2359" y="1983"/>
                    <a:pt x="2359" y="1983"/>
                  </a:cubicBezTo>
                  <a:cubicBezTo>
                    <a:pt x="2358" y="2052"/>
                    <a:pt x="2339" y="2099"/>
                    <a:pt x="2299" y="2129"/>
                  </a:cubicBezTo>
                  <a:cubicBezTo>
                    <a:pt x="2276" y="2145"/>
                    <a:pt x="2200" y="2173"/>
                    <a:pt x="1943" y="2173"/>
                  </a:cubicBezTo>
                  <a:cubicBezTo>
                    <a:pt x="1917" y="2173"/>
                    <a:pt x="1904" y="2172"/>
                    <a:pt x="1898" y="2170"/>
                  </a:cubicBezTo>
                  <a:cubicBezTo>
                    <a:pt x="1896" y="2164"/>
                    <a:pt x="1891" y="2152"/>
                    <a:pt x="1884" y="2125"/>
                  </a:cubicBezTo>
                  <a:cubicBezTo>
                    <a:pt x="1873" y="2081"/>
                    <a:pt x="1857" y="2037"/>
                    <a:pt x="1836" y="1993"/>
                  </a:cubicBezTo>
                  <a:cubicBezTo>
                    <a:pt x="1906" y="1999"/>
                    <a:pt x="1972" y="2002"/>
                    <a:pt x="2033" y="2002"/>
                  </a:cubicBezTo>
                  <a:cubicBezTo>
                    <a:pt x="2084" y="2002"/>
                    <a:pt x="2117" y="1992"/>
                    <a:pt x="2138" y="1972"/>
                  </a:cubicBezTo>
                  <a:cubicBezTo>
                    <a:pt x="2158" y="1953"/>
                    <a:pt x="2167" y="1924"/>
                    <a:pt x="2167" y="1884"/>
                  </a:cubicBezTo>
                  <a:cubicBezTo>
                    <a:pt x="2167" y="1475"/>
                    <a:pt x="2167" y="1475"/>
                    <a:pt x="2167" y="1475"/>
                  </a:cubicBezTo>
                  <a:cubicBezTo>
                    <a:pt x="1506" y="1475"/>
                    <a:pt x="1506" y="1475"/>
                    <a:pt x="1506" y="1475"/>
                  </a:cubicBezTo>
                  <a:cubicBezTo>
                    <a:pt x="1204" y="1480"/>
                    <a:pt x="1204" y="1480"/>
                    <a:pt x="1204" y="1480"/>
                  </a:cubicBezTo>
                  <a:cubicBezTo>
                    <a:pt x="1204" y="1311"/>
                    <a:pt x="1204" y="1311"/>
                    <a:pt x="1204" y="1311"/>
                  </a:cubicBezTo>
                  <a:cubicBezTo>
                    <a:pt x="1505" y="1315"/>
                    <a:pt x="1505" y="1315"/>
                    <a:pt x="1505" y="1315"/>
                  </a:cubicBezTo>
                  <a:cubicBezTo>
                    <a:pt x="2169" y="1315"/>
                    <a:pt x="2169" y="1315"/>
                    <a:pt x="2169" y="1315"/>
                  </a:cubicBezTo>
                  <a:cubicBezTo>
                    <a:pt x="2167" y="1276"/>
                    <a:pt x="2167" y="1276"/>
                    <a:pt x="2167" y="1276"/>
                  </a:cubicBezTo>
                  <a:cubicBezTo>
                    <a:pt x="2165" y="1211"/>
                    <a:pt x="2162" y="1157"/>
                    <a:pt x="2157" y="1114"/>
                  </a:cubicBezTo>
                  <a:cubicBezTo>
                    <a:pt x="2210" y="1119"/>
                    <a:pt x="2250" y="1123"/>
                    <a:pt x="2276" y="1127"/>
                  </a:cubicBezTo>
                  <a:cubicBezTo>
                    <a:pt x="2290" y="1128"/>
                    <a:pt x="2290" y="1128"/>
                    <a:pt x="2290" y="1128"/>
                  </a:cubicBezTo>
                  <a:cubicBezTo>
                    <a:pt x="2302" y="1120"/>
                    <a:pt x="2302" y="1120"/>
                    <a:pt x="2302" y="1120"/>
                  </a:cubicBezTo>
                  <a:cubicBezTo>
                    <a:pt x="2365" y="1077"/>
                    <a:pt x="2452" y="1003"/>
                    <a:pt x="2564" y="902"/>
                  </a:cubicBezTo>
                  <a:cubicBezTo>
                    <a:pt x="2636" y="836"/>
                    <a:pt x="2636" y="836"/>
                    <a:pt x="2636" y="836"/>
                  </a:cubicBezTo>
                  <a:cubicBezTo>
                    <a:pt x="1936" y="836"/>
                    <a:pt x="1936" y="836"/>
                    <a:pt x="1936" y="836"/>
                  </a:cubicBezTo>
                  <a:cubicBezTo>
                    <a:pt x="1620" y="840"/>
                    <a:pt x="1620" y="840"/>
                    <a:pt x="1620" y="840"/>
                  </a:cubicBezTo>
                  <a:cubicBezTo>
                    <a:pt x="1620" y="678"/>
                    <a:pt x="1620" y="678"/>
                    <a:pt x="1620" y="678"/>
                  </a:cubicBezTo>
                  <a:cubicBezTo>
                    <a:pt x="1936" y="682"/>
                    <a:pt x="1936" y="682"/>
                    <a:pt x="1936" y="682"/>
                  </a:cubicBezTo>
                  <a:cubicBezTo>
                    <a:pt x="2664" y="682"/>
                    <a:pt x="2664" y="682"/>
                    <a:pt x="2664" y="682"/>
                  </a:cubicBezTo>
                  <a:cubicBezTo>
                    <a:pt x="2703" y="682"/>
                    <a:pt x="2733" y="678"/>
                    <a:pt x="2754" y="670"/>
                  </a:cubicBezTo>
                  <a:cubicBezTo>
                    <a:pt x="2755" y="670"/>
                    <a:pt x="2755" y="670"/>
                    <a:pt x="2755" y="670"/>
                  </a:cubicBezTo>
                  <a:cubicBezTo>
                    <a:pt x="2763" y="667"/>
                    <a:pt x="2768" y="666"/>
                    <a:pt x="2771" y="665"/>
                  </a:cubicBezTo>
                  <a:cubicBezTo>
                    <a:pt x="2776" y="667"/>
                    <a:pt x="2796" y="677"/>
                    <a:pt x="2846" y="730"/>
                  </a:cubicBezTo>
                  <a:cubicBezTo>
                    <a:pt x="2904" y="792"/>
                    <a:pt x="2910" y="814"/>
                    <a:pt x="2911" y="817"/>
                  </a:cubicBezTo>
                  <a:cubicBezTo>
                    <a:pt x="2910" y="821"/>
                    <a:pt x="2903" y="827"/>
                    <a:pt x="2892" y="832"/>
                  </a:cubicBezTo>
                  <a:cubicBezTo>
                    <a:pt x="2891" y="833"/>
                    <a:pt x="2891" y="833"/>
                    <a:pt x="2891" y="833"/>
                  </a:cubicBezTo>
                  <a:cubicBezTo>
                    <a:pt x="2867" y="846"/>
                    <a:pt x="2831" y="872"/>
                    <a:pt x="2783" y="912"/>
                  </a:cubicBezTo>
                  <a:cubicBezTo>
                    <a:pt x="2612" y="1053"/>
                    <a:pt x="2473" y="1158"/>
                    <a:pt x="2369" y="1224"/>
                  </a:cubicBezTo>
                  <a:cubicBezTo>
                    <a:pt x="2351" y="1235"/>
                    <a:pt x="2351" y="1235"/>
                    <a:pt x="2351" y="1235"/>
                  </a:cubicBezTo>
                  <a:cubicBezTo>
                    <a:pt x="2351" y="1315"/>
                    <a:pt x="2351" y="1315"/>
                    <a:pt x="2351" y="1315"/>
                  </a:cubicBezTo>
                  <a:cubicBezTo>
                    <a:pt x="3015" y="1315"/>
                    <a:pt x="3015" y="1315"/>
                    <a:pt x="3015" y="1315"/>
                  </a:cubicBezTo>
                  <a:cubicBezTo>
                    <a:pt x="3316" y="1311"/>
                    <a:pt x="3316" y="1311"/>
                    <a:pt x="3316" y="1311"/>
                  </a:cubicBezTo>
                  <a:cubicBezTo>
                    <a:pt x="3316" y="1480"/>
                    <a:pt x="3316" y="1480"/>
                    <a:pt x="3316" y="1480"/>
                  </a:cubicBezTo>
                  <a:cubicBezTo>
                    <a:pt x="3016" y="1475"/>
                    <a:pt x="3016" y="1475"/>
                    <a:pt x="3016" y="1475"/>
                  </a:cubicBezTo>
                  <a:lnTo>
                    <a:pt x="2351" y="1475"/>
                  </a:lnTo>
                  <a:close/>
                </a:path>
              </a:pathLst>
            </a:custGeom>
            <a:solidFill>
              <a:schemeClr val="tx1"/>
            </a:solidFill>
            <a:ln cap="sq">
              <a:noFill/>
            </a:ln>
          </p:spPr>
          <p:txBody>
            <a:bodyPr vert="horz" wrap="square" lIns="91440" tIns="45720" rIns="91440" bIns="45720" numCol="1" anchor="t" anchorCtr="0" compatLnSpc="1">
              <a:prstTxWarp prst="textNoShape">
                <a:avLst/>
              </a:prstTxWarp>
            </a:bodyPr>
            <a:lstStyle/>
            <a:p>
              <a:endParaRPr lang="en-US" sz="1203"/>
            </a:p>
          </p:txBody>
        </p:sp>
      </p:grpSp>
      <p:grpSp>
        <p:nvGrpSpPr>
          <p:cNvPr id="59" name="CODE" hidden="1">
            <a:extLst>
              <a:ext uri="{FF2B5EF4-FFF2-40B4-BE49-F238E27FC236}">
                <a16:creationId xmlns:a16="http://schemas.microsoft.com/office/drawing/2014/main" id="{2A15FA25-7FFB-49FA-A871-57156BB5F006}"/>
              </a:ext>
            </a:extLst>
          </p:cNvPr>
          <p:cNvGrpSpPr/>
          <p:nvPr userDrawn="1"/>
        </p:nvGrpSpPr>
        <p:grpSpPr>
          <a:xfrm>
            <a:off x="11483507" y="57244"/>
            <a:ext cx="706583" cy="706583"/>
            <a:chOff x="8138456" y="1851360"/>
            <a:chExt cx="1036322" cy="1036322"/>
          </a:xfrm>
        </p:grpSpPr>
        <p:pic>
          <p:nvPicPr>
            <p:cNvPr id="60" name="Picture 59">
              <a:extLst>
                <a:ext uri="{FF2B5EF4-FFF2-40B4-BE49-F238E27FC236}">
                  <a16:creationId xmlns:a16="http://schemas.microsoft.com/office/drawing/2014/main" id="{76130457-682A-4CBB-BDAC-8CE3237F7A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38456" y="1851360"/>
              <a:ext cx="1036322" cy="1036322"/>
            </a:xfrm>
            <a:prstGeom prst="rect">
              <a:avLst/>
            </a:prstGeom>
          </p:spPr>
        </p:pic>
        <p:sp>
          <p:nvSpPr>
            <p:cNvPr id="61" name="binary" title="Icon of binary code, ones and zeros">
              <a:extLst>
                <a:ext uri="{FF2B5EF4-FFF2-40B4-BE49-F238E27FC236}">
                  <a16:creationId xmlns:a16="http://schemas.microsoft.com/office/drawing/2014/main" id="{C08D2D07-8A7C-44E1-9E9A-38A22EBFEA6D}"/>
                </a:ext>
              </a:extLst>
            </p:cNvPr>
            <p:cNvSpPr>
              <a:spLocks noChangeAspect="1" noEditPoints="1"/>
            </p:cNvSpPr>
            <p:nvPr/>
          </p:nvSpPr>
          <p:spPr bwMode="auto">
            <a:xfrm>
              <a:off x="8504212" y="2230448"/>
              <a:ext cx="299494" cy="258612"/>
            </a:xfrm>
            <a:custGeom>
              <a:avLst/>
              <a:gdLst>
                <a:gd name="T0" fmla="*/ 0 w 245"/>
                <a:gd name="T1" fmla="*/ 48 h 212"/>
                <a:gd name="T2" fmla="*/ 92 w 245"/>
                <a:gd name="T3" fmla="*/ 48 h 212"/>
                <a:gd name="T4" fmla="*/ 183 w 245"/>
                <a:gd name="T5" fmla="*/ 48 h 212"/>
                <a:gd name="T6" fmla="*/ 62 w 245"/>
                <a:gd name="T7" fmla="*/ 15 h 212"/>
                <a:gd name="T8" fmla="*/ 46 w 245"/>
                <a:gd name="T9" fmla="*/ 0 h 212"/>
                <a:gd name="T10" fmla="*/ 30 w 245"/>
                <a:gd name="T11" fmla="*/ 33 h 212"/>
                <a:gd name="T12" fmla="*/ 46 w 245"/>
                <a:gd name="T13" fmla="*/ 49 h 212"/>
                <a:gd name="T14" fmla="*/ 153 w 245"/>
                <a:gd name="T15" fmla="*/ 33 h 212"/>
                <a:gd name="T16" fmla="*/ 137 w 245"/>
                <a:gd name="T17" fmla="*/ 0 h 212"/>
                <a:gd name="T18" fmla="*/ 122 w 245"/>
                <a:gd name="T19" fmla="*/ 15 h 212"/>
                <a:gd name="T20" fmla="*/ 137 w 245"/>
                <a:gd name="T21" fmla="*/ 49 h 212"/>
                <a:gd name="T22" fmla="*/ 153 w 245"/>
                <a:gd name="T23" fmla="*/ 33 h 212"/>
                <a:gd name="T24" fmla="*/ 245 w 245"/>
                <a:gd name="T25" fmla="*/ 15 h 212"/>
                <a:gd name="T26" fmla="*/ 229 w 245"/>
                <a:gd name="T27" fmla="*/ 0 h 212"/>
                <a:gd name="T28" fmla="*/ 213 w 245"/>
                <a:gd name="T29" fmla="*/ 33 h 212"/>
                <a:gd name="T30" fmla="*/ 229 w 245"/>
                <a:gd name="T31" fmla="*/ 49 h 212"/>
                <a:gd name="T32" fmla="*/ 0 w 245"/>
                <a:gd name="T33" fmla="*/ 163 h 212"/>
                <a:gd name="T34" fmla="*/ 92 w 245"/>
                <a:gd name="T35" fmla="*/ 163 h 212"/>
                <a:gd name="T36" fmla="*/ 183 w 245"/>
                <a:gd name="T37" fmla="*/ 163 h 212"/>
                <a:gd name="T38" fmla="*/ 62 w 245"/>
                <a:gd name="T39" fmla="*/ 196 h 212"/>
                <a:gd name="T40" fmla="*/ 46 w 245"/>
                <a:gd name="T41" fmla="*/ 163 h 212"/>
                <a:gd name="T42" fmla="*/ 30 w 245"/>
                <a:gd name="T43" fmla="*/ 179 h 212"/>
                <a:gd name="T44" fmla="*/ 46 w 245"/>
                <a:gd name="T45" fmla="*/ 212 h 212"/>
                <a:gd name="T46" fmla="*/ 62 w 245"/>
                <a:gd name="T47" fmla="*/ 196 h 212"/>
                <a:gd name="T48" fmla="*/ 153 w 245"/>
                <a:gd name="T49" fmla="*/ 179 h 212"/>
                <a:gd name="T50" fmla="*/ 137 w 245"/>
                <a:gd name="T51" fmla="*/ 163 h 212"/>
                <a:gd name="T52" fmla="*/ 122 w 245"/>
                <a:gd name="T53" fmla="*/ 196 h 212"/>
                <a:gd name="T54" fmla="*/ 137 w 245"/>
                <a:gd name="T55" fmla="*/ 212 h 212"/>
                <a:gd name="T56" fmla="*/ 245 w 245"/>
                <a:gd name="T57" fmla="*/ 196 h 212"/>
                <a:gd name="T58" fmla="*/ 229 w 245"/>
                <a:gd name="T59" fmla="*/ 163 h 212"/>
                <a:gd name="T60" fmla="*/ 213 w 245"/>
                <a:gd name="T61" fmla="*/ 179 h 212"/>
                <a:gd name="T62" fmla="*/ 229 w 245"/>
                <a:gd name="T63" fmla="*/ 212 h 212"/>
                <a:gd name="T64" fmla="*/ 245 w 245"/>
                <a:gd name="T65" fmla="*/ 196 h 212"/>
                <a:gd name="T66" fmla="*/ 62 w 245"/>
                <a:gd name="T67" fmla="*/ 131 h 212"/>
                <a:gd name="T68" fmla="*/ 153 w 245"/>
                <a:gd name="T69" fmla="*/ 131 h 212"/>
                <a:gd name="T70" fmla="*/ 32 w 245"/>
                <a:gd name="T71" fmla="*/ 98 h 212"/>
                <a:gd name="T72" fmla="*/ 16 w 245"/>
                <a:gd name="T73" fmla="*/ 83 h 212"/>
                <a:gd name="T74" fmla="*/ 0 w 245"/>
                <a:gd name="T75" fmla="*/ 116 h 212"/>
                <a:gd name="T76" fmla="*/ 16 w 245"/>
                <a:gd name="T77" fmla="*/ 132 h 212"/>
                <a:gd name="T78" fmla="*/ 123 w 245"/>
                <a:gd name="T79" fmla="*/ 116 h 212"/>
                <a:gd name="T80" fmla="*/ 107 w 245"/>
                <a:gd name="T81" fmla="*/ 83 h 212"/>
                <a:gd name="T82" fmla="*/ 92 w 245"/>
                <a:gd name="T83" fmla="*/ 98 h 212"/>
                <a:gd name="T84" fmla="*/ 107 w 245"/>
                <a:gd name="T85" fmla="*/ 132 h 212"/>
                <a:gd name="T86" fmla="*/ 123 w 245"/>
                <a:gd name="T87" fmla="*/ 116 h 212"/>
                <a:gd name="T88" fmla="*/ 215 w 245"/>
                <a:gd name="T89" fmla="*/ 98 h 212"/>
                <a:gd name="T90" fmla="*/ 199 w 245"/>
                <a:gd name="T91" fmla="*/ 83 h 212"/>
                <a:gd name="T92" fmla="*/ 183 w 245"/>
                <a:gd name="T93" fmla="*/ 116 h 212"/>
                <a:gd name="T94" fmla="*/ 199 w 245"/>
                <a:gd name="T95" fmla="*/ 132 h 212"/>
                <a:gd name="T96" fmla="*/ 245 w 245"/>
                <a:gd name="T97" fmla="*/ 8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12">
                  <a:moveTo>
                    <a:pt x="0" y="0"/>
                  </a:moveTo>
                  <a:cubicBezTo>
                    <a:pt x="0" y="48"/>
                    <a:pt x="0" y="48"/>
                    <a:pt x="0" y="48"/>
                  </a:cubicBezTo>
                  <a:moveTo>
                    <a:pt x="92" y="0"/>
                  </a:moveTo>
                  <a:cubicBezTo>
                    <a:pt x="92" y="48"/>
                    <a:pt x="92" y="48"/>
                    <a:pt x="92" y="48"/>
                  </a:cubicBezTo>
                  <a:moveTo>
                    <a:pt x="183" y="0"/>
                  </a:moveTo>
                  <a:cubicBezTo>
                    <a:pt x="183" y="48"/>
                    <a:pt x="183" y="48"/>
                    <a:pt x="183" y="48"/>
                  </a:cubicBezTo>
                  <a:moveTo>
                    <a:pt x="62" y="33"/>
                  </a:moveTo>
                  <a:cubicBezTo>
                    <a:pt x="62" y="15"/>
                    <a:pt x="62" y="15"/>
                    <a:pt x="62" y="15"/>
                  </a:cubicBezTo>
                  <a:cubicBezTo>
                    <a:pt x="62" y="7"/>
                    <a:pt x="55" y="0"/>
                    <a:pt x="46" y="0"/>
                  </a:cubicBezTo>
                  <a:cubicBezTo>
                    <a:pt x="46" y="0"/>
                    <a:pt x="46" y="0"/>
                    <a:pt x="46" y="0"/>
                  </a:cubicBezTo>
                  <a:cubicBezTo>
                    <a:pt x="37" y="0"/>
                    <a:pt x="30" y="7"/>
                    <a:pt x="30" y="15"/>
                  </a:cubicBezTo>
                  <a:cubicBezTo>
                    <a:pt x="30" y="33"/>
                    <a:pt x="30" y="33"/>
                    <a:pt x="30" y="33"/>
                  </a:cubicBezTo>
                  <a:cubicBezTo>
                    <a:pt x="30" y="41"/>
                    <a:pt x="37" y="49"/>
                    <a:pt x="46" y="49"/>
                  </a:cubicBezTo>
                  <a:cubicBezTo>
                    <a:pt x="46" y="49"/>
                    <a:pt x="46" y="49"/>
                    <a:pt x="46" y="49"/>
                  </a:cubicBezTo>
                  <a:cubicBezTo>
                    <a:pt x="55" y="49"/>
                    <a:pt x="62" y="41"/>
                    <a:pt x="62" y="33"/>
                  </a:cubicBezTo>
                  <a:close/>
                  <a:moveTo>
                    <a:pt x="153" y="33"/>
                  </a:moveTo>
                  <a:cubicBezTo>
                    <a:pt x="153" y="15"/>
                    <a:pt x="153" y="15"/>
                    <a:pt x="153" y="15"/>
                  </a:cubicBezTo>
                  <a:cubicBezTo>
                    <a:pt x="153" y="7"/>
                    <a:pt x="146" y="0"/>
                    <a:pt x="137" y="0"/>
                  </a:cubicBezTo>
                  <a:cubicBezTo>
                    <a:pt x="137" y="0"/>
                    <a:pt x="137" y="0"/>
                    <a:pt x="137" y="0"/>
                  </a:cubicBezTo>
                  <a:cubicBezTo>
                    <a:pt x="129" y="0"/>
                    <a:pt x="122" y="7"/>
                    <a:pt x="122" y="15"/>
                  </a:cubicBezTo>
                  <a:cubicBezTo>
                    <a:pt x="122" y="33"/>
                    <a:pt x="122" y="33"/>
                    <a:pt x="122" y="33"/>
                  </a:cubicBezTo>
                  <a:cubicBezTo>
                    <a:pt x="122" y="41"/>
                    <a:pt x="129" y="49"/>
                    <a:pt x="137" y="49"/>
                  </a:cubicBezTo>
                  <a:cubicBezTo>
                    <a:pt x="137" y="49"/>
                    <a:pt x="137" y="49"/>
                    <a:pt x="137" y="49"/>
                  </a:cubicBezTo>
                  <a:cubicBezTo>
                    <a:pt x="146" y="49"/>
                    <a:pt x="153" y="41"/>
                    <a:pt x="153" y="33"/>
                  </a:cubicBezTo>
                  <a:close/>
                  <a:moveTo>
                    <a:pt x="245" y="33"/>
                  </a:moveTo>
                  <a:cubicBezTo>
                    <a:pt x="245" y="15"/>
                    <a:pt x="245" y="15"/>
                    <a:pt x="245" y="15"/>
                  </a:cubicBezTo>
                  <a:cubicBezTo>
                    <a:pt x="245" y="7"/>
                    <a:pt x="237" y="0"/>
                    <a:pt x="229" y="0"/>
                  </a:cubicBezTo>
                  <a:cubicBezTo>
                    <a:pt x="229" y="0"/>
                    <a:pt x="229" y="0"/>
                    <a:pt x="229" y="0"/>
                  </a:cubicBezTo>
                  <a:cubicBezTo>
                    <a:pt x="220" y="0"/>
                    <a:pt x="213" y="7"/>
                    <a:pt x="213" y="15"/>
                  </a:cubicBezTo>
                  <a:cubicBezTo>
                    <a:pt x="213" y="33"/>
                    <a:pt x="213" y="33"/>
                    <a:pt x="213" y="33"/>
                  </a:cubicBezTo>
                  <a:cubicBezTo>
                    <a:pt x="213" y="41"/>
                    <a:pt x="220" y="49"/>
                    <a:pt x="229" y="49"/>
                  </a:cubicBezTo>
                  <a:cubicBezTo>
                    <a:pt x="229" y="49"/>
                    <a:pt x="229" y="49"/>
                    <a:pt x="229" y="49"/>
                  </a:cubicBezTo>
                  <a:cubicBezTo>
                    <a:pt x="237" y="49"/>
                    <a:pt x="245" y="41"/>
                    <a:pt x="245" y="33"/>
                  </a:cubicBezTo>
                  <a:close/>
                  <a:moveTo>
                    <a:pt x="0" y="163"/>
                  </a:moveTo>
                  <a:cubicBezTo>
                    <a:pt x="0" y="212"/>
                    <a:pt x="0" y="212"/>
                    <a:pt x="0" y="212"/>
                  </a:cubicBezTo>
                  <a:moveTo>
                    <a:pt x="92" y="163"/>
                  </a:moveTo>
                  <a:cubicBezTo>
                    <a:pt x="92" y="212"/>
                    <a:pt x="92" y="212"/>
                    <a:pt x="92" y="212"/>
                  </a:cubicBezTo>
                  <a:moveTo>
                    <a:pt x="183" y="163"/>
                  </a:moveTo>
                  <a:cubicBezTo>
                    <a:pt x="183" y="212"/>
                    <a:pt x="183" y="212"/>
                    <a:pt x="183" y="212"/>
                  </a:cubicBezTo>
                  <a:moveTo>
                    <a:pt x="62" y="196"/>
                  </a:moveTo>
                  <a:cubicBezTo>
                    <a:pt x="62" y="179"/>
                    <a:pt x="62" y="179"/>
                    <a:pt x="62" y="179"/>
                  </a:cubicBezTo>
                  <a:cubicBezTo>
                    <a:pt x="62" y="170"/>
                    <a:pt x="55" y="163"/>
                    <a:pt x="46" y="163"/>
                  </a:cubicBezTo>
                  <a:cubicBezTo>
                    <a:pt x="46" y="163"/>
                    <a:pt x="46" y="163"/>
                    <a:pt x="46" y="163"/>
                  </a:cubicBezTo>
                  <a:cubicBezTo>
                    <a:pt x="37" y="163"/>
                    <a:pt x="30" y="170"/>
                    <a:pt x="30" y="179"/>
                  </a:cubicBezTo>
                  <a:cubicBezTo>
                    <a:pt x="30" y="196"/>
                    <a:pt x="30" y="196"/>
                    <a:pt x="30" y="196"/>
                  </a:cubicBezTo>
                  <a:cubicBezTo>
                    <a:pt x="30" y="205"/>
                    <a:pt x="37" y="212"/>
                    <a:pt x="46" y="212"/>
                  </a:cubicBezTo>
                  <a:cubicBezTo>
                    <a:pt x="46" y="212"/>
                    <a:pt x="46" y="212"/>
                    <a:pt x="46" y="212"/>
                  </a:cubicBezTo>
                  <a:cubicBezTo>
                    <a:pt x="55" y="212"/>
                    <a:pt x="62" y="205"/>
                    <a:pt x="62" y="196"/>
                  </a:cubicBezTo>
                  <a:close/>
                  <a:moveTo>
                    <a:pt x="153" y="196"/>
                  </a:moveTo>
                  <a:cubicBezTo>
                    <a:pt x="153" y="179"/>
                    <a:pt x="153" y="179"/>
                    <a:pt x="153" y="179"/>
                  </a:cubicBezTo>
                  <a:cubicBezTo>
                    <a:pt x="153" y="170"/>
                    <a:pt x="146" y="163"/>
                    <a:pt x="137" y="163"/>
                  </a:cubicBezTo>
                  <a:cubicBezTo>
                    <a:pt x="137" y="163"/>
                    <a:pt x="137" y="163"/>
                    <a:pt x="137" y="163"/>
                  </a:cubicBezTo>
                  <a:cubicBezTo>
                    <a:pt x="129" y="163"/>
                    <a:pt x="122" y="170"/>
                    <a:pt x="122" y="179"/>
                  </a:cubicBezTo>
                  <a:cubicBezTo>
                    <a:pt x="122" y="196"/>
                    <a:pt x="122" y="196"/>
                    <a:pt x="122" y="196"/>
                  </a:cubicBezTo>
                  <a:cubicBezTo>
                    <a:pt x="122" y="205"/>
                    <a:pt x="129" y="212"/>
                    <a:pt x="137" y="212"/>
                  </a:cubicBezTo>
                  <a:cubicBezTo>
                    <a:pt x="137" y="212"/>
                    <a:pt x="137" y="212"/>
                    <a:pt x="137" y="212"/>
                  </a:cubicBezTo>
                  <a:cubicBezTo>
                    <a:pt x="146" y="212"/>
                    <a:pt x="153" y="205"/>
                    <a:pt x="153" y="196"/>
                  </a:cubicBezTo>
                  <a:close/>
                  <a:moveTo>
                    <a:pt x="245" y="196"/>
                  </a:moveTo>
                  <a:cubicBezTo>
                    <a:pt x="245" y="179"/>
                    <a:pt x="245" y="179"/>
                    <a:pt x="245" y="179"/>
                  </a:cubicBezTo>
                  <a:cubicBezTo>
                    <a:pt x="245" y="170"/>
                    <a:pt x="237" y="163"/>
                    <a:pt x="229" y="163"/>
                  </a:cubicBezTo>
                  <a:cubicBezTo>
                    <a:pt x="229" y="163"/>
                    <a:pt x="229" y="163"/>
                    <a:pt x="229" y="163"/>
                  </a:cubicBezTo>
                  <a:cubicBezTo>
                    <a:pt x="220" y="163"/>
                    <a:pt x="213" y="170"/>
                    <a:pt x="213" y="179"/>
                  </a:cubicBezTo>
                  <a:cubicBezTo>
                    <a:pt x="213" y="196"/>
                    <a:pt x="213" y="196"/>
                    <a:pt x="213" y="196"/>
                  </a:cubicBezTo>
                  <a:cubicBezTo>
                    <a:pt x="213" y="205"/>
                    <a:pt x="220" y="212"/>
                    <a:pt x="229" y="212"/>
                  </a:cubicBezTo>
                  <a:cubicBezTo>
                    <a:pt x="229" y="212"/>
                    <a:pt x="229" y="212"/>
                    <a:pt x="229" y="212"/>
                  </a:cubicBezTo>
                  <a:cubicBezTo>
                    <a:pt x="237" y="212"/>
                    <a:pt x="245" y="205"/>
                    <a:pt x="245" y="196"/>
                  </a:cubicBezTo>
                  <a:close/>
                  <a:moveTo>
                    <a:pt x="62" y="83"/>
                  </a:moveTo>
                  <a:cubicBezTo>
                    <a:pt x="62" y="131"/>
                    <a:pt x="62" y="131"/>
                    <a:pt x="62" y="131"/>
                  </a:cubicBezTo>
                  <a:moveTo>
                    <a:pt x="153" y="83"/>
                  </a:moveTo>
                  <a:cubicBezTo>
                    <a:pt x="153" y="131"/>
                    <a:pt x="153" y="131"/>
                    <a:pt x="153" y="131"/>
                  </a:cubicBezTo>
                  <a:moveTo>
                    <a:pt x="32" y="116"/>
                  </a:moveTo>
                  <a:cubicBezTo>
                    <a:pt x="32" y="98"/>
                    <a:pt x="32" y="98"/>
                    <a:pt x="32" y="98"/>
                  </a:cubicBezTo>
                  <a:cubicBezTo>
                    <a:pt x="32" y="90"/>
                    <a:pt x="25" y="83"/>
                    <a:pt x="16" y="83"/>
                  </a:cubicBezTo>
                  <a:cubicBezTo>
                    <a:pt x="16" y="83"/>
                    <a:pt x="16" y="83"/>
                    <a:pt x="16" y="83"/>
                  </a:cubicBezTo>
                  <a:cubicBezTo>
                    <a:pt x="7" y="83"/>
                    <a:pt x="0" y="90"/>
                    <a:pt x="0" y="98"/>
                  </a:cubicBezTo>
                  <a:cubicBezTo>
                    <a:pt x="0" y="116"/>
                    <a:pt x="0" y="116"/>
                    <a:pt x="0" y="116"/>
                  </a:cubicBezTo>
                  <a:cubicBezTo>
                    <a:pt x="0" y="124"/>
                    <a:pt x="7" y="132"/>
                    <a:pt x="16" y="132"/>
                  </a:cubicBezTo>
                  <a:cubicBezTo>
                    <a:pt x="16" y="132"/>
                    <a:pt x="16" y="132"/>
                    <a:pt x="16" y="132"/>
                  </a:cubicBezTo>
                  <a:cubicBezTo>
                    <a:pt x="25" y="132"/>
                    <a:pt x="32" y="124"/>
                    <a:pt x="32" y="116"/>
                  </a:cubicBezTo>
                  <a:close/>
                  <a:moveTo>
                    <a:pt x="123" y="116"/>
                  </a:moveTo>
                  <a:cubicBezTo>
                    <a:pt x="123" y="98"/>
                    <a:pt x="123" y="98"/>
                    <a:pt x="123" y="98"/>
                  </a:cubicBezTo>
                  <a:cubicBezTo>
                    <a:pt x="123" y="90"/>
                    <a:pt x="116" y="83"/>
                    <a:pt x="107" y="83"/>
                  </a:cubicBezTo>
                  <a:cubicBezTo>
                    <a:pt x="107" y="83"/>
                    <a:pt x="107" y="83"/>
                    <a:pt x="107" y="83"/>
                  </a:cubicBezTo>
                  <a:cubicBezTo>
                    <a:pt x="99" y="83"/>
                    <a:pt x="92" y="90"/>
                    <a:pt x="92" y="98"/>
                  </a:cubicBezTo>
                  <a:cubicBezTo>
                    <a:pt x="92" y="116"/>
                    <a:pt x="92" y="116"/>
                    <a:pt x="92" y="116"/>
                  </a:cubicBezTo>
                  <a:cubicBezTo>
                    <a:pt x="92" y="124"/>
                    <a:pt x="99" y="132"/>
                    <a:pt x="107" y="132"/>
                  </a:cubicBezTo>
                  <a:cubicBezTo>
                    <a:pt x="107" y="132"/>
                    <a:pt x="107" y="132"/>
                    <a:pt x="107" y="132"/>
                  </a:cubicBezTo>
                  <a:cubicBezTo>
                    <a:pt x="116" y="132"/>
                    <a:pt x="123" y="124"/>
                    <a:pt x="123" y="116"/>
                  </a:cubicBezTo>
                  <a:close/>
                  <a:moveTo>
                    <a:pt x="215" y="116"/>
                  </a:moveTo>
                  <a:cubicBezTo>
                    <a:pt x="215" y="98"/>
                    <a:pt x="215" y="98"/>
                    <a:pt x="215" y="98"/>
                  </a:cubicBezTo>
                  <a:cubicBezTo>
                    <a:pt x="215" y="90"/>
                    <a:pt x="207" y="83"/>
                    <a:pt x="199" y="83"/>
                  </a:cubicBezTo>
                  <a:cubicBezTo>
                    <a:pt x="199" y="83"/>
                    <a:pt x="199" y="83"/>
                    <a:pt x="199" y="83"/>
                  </a:cubicBezTo>
                  <a:cubicBezTo>
                    <a:pt x="190" y="83"/>
                    <a:pt x="183" y="90"/>
                    <a:pt x="183" y="98"/>
                  </a:cubicBezTo>
                  <a:cubicBezTo>
                    <a:pt x="183" y="116"/>
                    <a:pt x="183" y="116"/>
                    <a:pt x="183" y="116"/>
                  </a:cubicBezTo>
                  <a:cubicBezTo>
                    <a:pt x="183" y="124"/>
                    <a:pt x="190" y="132"/>
                    <a:pt x="199" y="132"/>
                  </a:cubicBezTo>
                  <a:cubicBezTo>
                    <a:pt x="199" y="132"/>
                    <a:pt x="199" y="132"/>
                    <a:pt x="199" y="132"/>
                  </a:cubicBezTo>
                  <a:cubicBezTo>
                    <a:pt x="207" y="132"/>
                    <a:pt x="215" y="124"/>
                    <a:pt x="215" y="116"/>
                  </a:cubicBezTo>
                  <a:close/>
                  <a:moveTo>
                    <a:pt x="245" y="83"/>
                  </a:moveTo>
                  <a:cubicBezTo>
                    <a:pt x="245" y="131"/>
                    <a:pt x="245" y="131"/>
                    <a:pt x="245" y="13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sp>
        <p:nvSpPr>
          <p:cNvPr id="165" name="Text Placeholder 92">
            <a:extLst>
              <a:ext uri="{FF2B5EF4-FFF2-40B4-BE49-F238E27FC236}">
                <a16:creationId xmlns:a16="http://schemas.microsoft.com/office/drawing/2014/main" id="{2A7AEBD9-DA33-4712-8E0B-32605C2CB5D8}"/>
              </a:ext>
            </a:extLst>
          </p:cNvPr>
          <p:cNvSpPr>
            <a:spLocks noGrp="1"/>
          </p:cNvSpPr>
          <p:nvPr>
            <p:ph type="body" sz="quarter" idx="17" hasCustomPrompt="1"/>
          </p:nvPr>
        </p:nvSpPr>
        <p:spPr>
          <a:xfrm>
            <a:off x="277603" y="1484499"/>
            <a:ext cx="2194560" cy="3416333"/>
          </a:xfrm>
        </p:spPr>
        <p:txBody>
          <a:bodyPr lIns="0" anchor="t">
            <a:noAutofit/>
          </a:bodyPr>
          <a:lstStyle>
            <a:lvl1pPr marL="0" marR="0" indent="0" algn="l" defTabSz="932742" rtl="0" eaLnBrk="1" fontAlgn="auto" latinLnBrk="0" hangingPunct="1">
              <a:lnSpc>
                <a:spcPct val="100000"/>
              </a:lnSpc>
              <a:spcBef>
                <a:spcPts val="0"/>
              </a:spcBef>
              <a:spcAft>
                <a:spcPts val="900"/>
              </a:spcAft>
              <a:buClrTx/>
              <a:buSzPct val="90000"/>
              <a:buFont typeface="Wingdings" panose="05000000000000000000" pitchFamily="2" charset="2"/>
              <a:buNone/>
              <a:tabLst/>
              <a:defRPr lang="en-US" sz="1400" kern="1200" spc="0" baseline="0" dirty="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457175" indent="0">
              <a:buNone/>
              <a:defRPr lang="en-US" sz="1227" kern="1200" dirty="0" smtClean="0">
                <a:solidFill>
                  <a:srgbClr val="1A1A1A"/>
                </a:solidFill>
                <a:latin typeface="Segoe UI Semilight" charset="0"/>
                <a:ea typeface="+mn-ea"/>
                <a:cs typeface="Segoe UI Semilight" charset="0"/>
              </a:defRPr>
            </a:lvl2pPr>
            <a:lvl3pPr marL="914350" indent="0">
              <a:buNone/>
              <a:defRPr lang="en-US" sz="1227" kern="1200" dirty="0" smtClean="0">
                <a:solidFill>
                  <a:srgbClr val="1A1A1A"/>
                </a:solidFill>
                <a:latin typeface="Segoe UI Semilight" charset="0"/>
                <a:ea typeface="+mn-ea"/>
                <a:cs typeface="Segoe UI Semilight" charset="0"/>
              </a:defRPr>
            </a:lvl3pPr>
            <a:lvl4pPr marL="1371525" indent="0">
              <a:buNone/>
              <a:defRPr lang="en-US" sz="1227" kern="1200" dirty="0" smtClean="0">
                <a:solidFill>
                  <a:srgbClr val="1A1A1A"/>
                </a:solidFill>
                <a:latin typeface="Segoe UI Semilight" charset="0"/>
                <a:ea typeface="+mn-ea"/>
                <a:cs typeface="Segoe UI Semilight" charset="0"/>
              </a:defRPr>
            </a:lvl4pPr>
            <a:lvl5pPr marL="1828701" indent="0">
              <a:buNone/>
              <a:defRPr lang="en-US" sz="1227" kern="1200" dirty="0">
                <a:solidFill>
                  <a:srgbClr val="1A1A1A"/>
                </a:solidFill>
                <a:latin typeface="Segoe UI Semilight" charset="0"/>
                <a:ea typeface="+mn-ea"/>
                <a:cs typeface="Segoe UI Semilight" charset="0"/>
              </a:defRPr>
            </a:lvl5pPr>
          </a:lstStyle>
          <a:p>
            <a:pPr lvl="0"/>
            <a:r>
              <a:rPr lang="en-US"/>
              <a:t>[describe challenges]</a:t>
            </a:r>
          </a:p>
        </p:txBody>
      </p:sp>
      <p:grpSp>
        <p:nvGrpSpPr>
          <p:cNvPr id="180" name="Group 179">
            <a:extLst>
              <a:ext uri="{FF2B5EF4-FFF2-40B4-BE49-F238E27FC236}">
                <a16:creationId xmlns:a16="http://schemas.microsoft.com/office/drawing/2014/main" id="{755AFCBB-71A3-46D3-9AB3-FFF7ABF8B20C}"/>
              </a:ext>
            </a:extLst>
          </p:cNvPr>
          <p:cNvGrpSpPr/>
          <p:nvPr userDrawn="1"/>
        </p:nvGrpSpPr>
        <p:grpSpPr>
          <a:xfrm>
            <a:off x="6264958" y="5194544"/>
            <a:ext cx="5575657" cy="169277"/>
            <a:chOff x="3076189" y="4882234"/>
            <a:chExt cx="6321833" cy="248275"/>
          </a:xfrm>
        </p:grpSpPr>
        <p:sp>
          <p:nvSpPr>
            <p:cNvPr id="181" name="TextBox 180">
              <a:extLst>
                <a:ext uri="{FF2B5EF4-FFF2-40B4-BE49-F238E27FC236}">
                  <a16:creationId xmlns:a16="http://schemas.microsoft.com/office/drawing/2014/main" id="{0D616A22-6419-417C-B32B-08896AA8B14B}"/>
                </a:ext>
              </a:extLst>
            </p:cNvPr>
            <p:cNvSpPr txBox="1"/>
            <p:nvPr/>
          </p:nvSpPr>
          <p:spPr>
            <a:xfrm>
              <a:off x="3076189" y="4882234"/>
              <a:ext cx="1328282" cy="248275"/>
            </a:xfrm>
            <a:prstGeom prst="rect">
              <a:avLst/>
            </a:prstGeom>
            <a:noFill/>
          </p:spPr>
          <p:txBody>
            <a:bodyPr wrap="square" lIns="0" tIns="0" rIns="0" bIns="0" rtlCol="0">
              <a:spAutoFit/>
            </a:bodyPr>
            <a:lstStyle/>
            <a:p>
              <a:pPr algn="ctr"/>
              <a:r>
                <a:rPr lang="en-US" sz="1100">
                  <a:solidFill>
                    <a:srgbClr val="0078D4"/>
                  </a:solidFill>
                  <a:latin typeface="Segoe UI" charset="0"/>
                  <a:cs typeface="Segoe UI" charset="0"/>
                </a:rPr>
                <a:t>Outcomes</a:t>
              </a:r>
            </a:p>
          </p:txBody>
        </p:sp>
        <p:cxnSp>
          <p:nvCxnSpPr>
            <p:cNvPr id="182" name="Straight Connector 181">
              <a:extLst>
                <a:ext uri="{FF2B5EF4-FFF2-40B4-BE49-F238E27FC236}">
                  <a16:creationId xmlns:a16="http://schemas.microsoft.com/office/drawing/2014/main" id="{33153E3D-BBA5-4B43-985C-39680DED5C7A}"/>
                </a:ext>
              </a:extLst>
            </p:cNvPr>
            <p:cNvCxnSpPr>
              <a:cxnSpLocks/>
            </p:cNvCxnSpPr>
            <p:nvPr/>
          </p:nvCxnSpPr>
          <p:spPr>
            <a:xfrm>
              <a:off x="4459137" y="5027482"/>
              <a:ext cx="4938885" cy="0"/>
            </a:xfrm>
            <a:prstGeom prst="line">
              <a:avLst/>
            </a:prstGeom>
            <a:ln>
              <a:solidFill>
                <a:srgbClr val="737373"/>
              </a:solidFill>
              <a:tailEnd type="diamond"/>
            </a:ln>
          </p:spPr>
          <p:style>
            <a:lnRef idx="1">
              <a:schemeClr val="accent1"/>
            </a:lnRef>
            <a:fillRef idx="0">
              <a:schemeClr val="accent1"/>
            </a:fillRef>
            <a:effectRef idx="0">
              <a:schemeClr val="accent1"/>
            </a:effectRef>
            <a:fontRef idx="minor">
              <a:schemeClr val="tx1"/>
            </a:fontRef>
          </p:style>
        </p:cxnSp>
      </p:grpSp>
      <p:sp>
        <p:nvSpPr>
          <p:cNvPr id="56" name="Picture Placeholder 96">
            <a:extLst>
              <a:ext uri="{FF2B5EF4-FFF2-40B4-BE49-F238E27FC236}">
                <a16:creationId xmlns:a16="http://schemas.microsoft.com/office/drawing/2014/main" id="{019DD060-37B5-480C-A48A-BD59718DC11D}"/>
              </a:ext>
            </a:extLst>
          </p:cNvPr>
          <p:cNvSpPr>
            <a:spLocks noGrp="1"/>
          </p:cNvSpPr>
          <p:nvPr>
            <p:ph type="pic" sz="quarter" idx="19" hasCustomPrompt="1"/>
          </p:nvPr>
        </p:nvSpPr>
        <p:spPr>
          <a:xfrm>
            <a:off x="6530999" y="1161196"/>
            <a:ext cx="5297983" cy="3827494"/>
          </a:xfrm>
        </p:spPr>
        <p:txBody>
          <a:bodyPr wrap="none" lIns="0" tIns="0" rIns="0" bIns="0" anchor="ctr">
            <a:noAutofit/>
          </a:bodyPr>
          <a:lstStyle>
            <a:lvl1pPr marL="0" indent="0" algn="ctr">
              <a:buNone/>
              <a:defRPr sz="2400"/>
            </a:lvl1pPr>
          </a:lstStyle>
          <a:p>
            <a:r>
              <a:rPr lang="en-US"/>
              <a:t>[insert solution architecture]</a:t>
            </a:r>
          </a:p>
        </p:txBody>
      </p:sp>
      <p:sp>
        <p:nvSpPr>
          <p:cNvPr id="49" name="Text Placeholder 94">
            <a:extLst>
              <a:ext uri="{FF2B5EF4-FFF2-40B4-BE49-F238E27FC236}">
                <a16:creationId xmlns:a16="http://schemas.microsoft.com/office/drawing/2014/main" id="{096EDB26-3603-458A-82CC-79F9C8DCD73E}"/>
              </a:ext>
            </a:extLst>
          </p:cNvPr>
          <p:cNvSpPr>
            <a:spLocks noGrp="1"/>
          </p:cNvSpPr>
          <p:nvPr>
            <p:ph type="body" sz="quarter" idx="26"/>
          </p:nvPr>
        </p:nvSpPr>
        <p:spPr>
          <a:xfrm>
            <a:off x="6548468" y="5443960"/>
            <a:ext cx="5292147" cy="950775"/>
          </a:xfrm>
        </p:spPr>
        <p:txBody>
          <a:bodyPr lIns="0" tIns="0" rIns="0" bIns="0" numCol="2" spcCol="365760">
            <a:noAutofit/>
          </a:bodyPr>
          <a:lstStyle>
            <a:lvl1pPr marL="158017" indent="-158017">
              <a:lnSpc>
                <a:spcPct val="110000"/>
              </a:lnSpc>
              <a:spcBef>
                <a:spcPts val="0"/>
              </a:spcBef>
              <a:spcAft>
                <a:spcPts val="0"/>
              </a:spcAft>
              <a:buFont typeface="Arial" panose="020B0604020202020204" pitchFamily="34" charset="0"/>
              <a:buChar char="•"/>
              <a:defRPr sz="1100">
                <a:latin typeface="+mn-lt"/>
              </a:defRPr>
            </a:lvl1pPr>
            <a:lvl2pPr marL="341313" indent="-171450">
              <a:lnSpc>
                <a:spcPct val="110000"/>
              </a:lnSpc>
              <a:spcBef>
                <a:spcPts val="0"/>
              </a:spcBef>
              <a:spcAft>
                <a:spcPts val="0"/>
              </a:spcAft>
              <a:buFont typeface="Courier New" panose="02070309020205020404" pitchFamily="49" charset="0"/>
              <a:buChar char="o"/>
              <a:defRPr sz="1050">
                <a:latin typeface="+mn-lt"/>
              </a:defRPr>
            </a:lvl2pPr>
            <a:lvl3pPr marL="311704" indent="-101737">
              <a:lnSpc>
                <a:spcPct val="110000"/>
              </a:lnSpc>
              <a:spcBef>
                <a:spcPts val="0"/>
              </a:spcBef>
              <a:spcAft>
                <a:spcPts val="0"/>
              </a:spcAft>
              <a:buFont typeface="Arial" panose="020B0604020202020204" pitchFamily="34" charset="0"/>
              <a:buChar char="•"/>
              <a:defRPr sz="800">
                <a:latin typeface="+mn-lt"/>
              </a:defRPr>
            </a:lvl3pPr>
            <a:lvl4pPr>
              <a:defRPr sz="818">
                <a:latin typeface="+mn-lt"/>
              </a:defRPr>
            </a:lvl4pPr>
            <a:lvl5pPr>
              <a:defRPr sz="818">
                <a:latin typeface="+mn-lt"/>
              </a:defRPr>
            </a:lvl5pPr>
          </a:lstStyle>
          <a:p>
            <a:pPr lvl="0"/>
            <a:r>
              <a:rPr lang="en-US"/>
              <a:t>Click to edit Master text styles</a:t>
            </a:r>
          </a:p>
          <a:p>
            <a:pPr lvl="1"/>
            <a:r>
              <a:rPr lang="en-US"/>
              <a:t>Second level</a:t>
            </a:r>
          </a:p>
        </p:txBody>
      </p:sp>
      <p:pic>
        <p:nvPicPr>
          <p:cNvPr id="53" name="Picture 52">
            <a:extLst>
              <a:ext uri="{FF2B5EF4-FFF2-40B4-BE49-F238E27FC236}">
                <a16:creationId xmlns:a16="http://schemas.microsoft.com/office/drawing/2014/main" id="{1392C005-C672-4B94-95D8-FE0995EADB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91943" y="-56165"/>
            <a:ext cx="919538" cy="920082"/>
          </a:xfrm>
          <a:prstGeom prst="rect">
            <a:avLst/>
          </a:prstGeom>
        </p:spPr>
      </p:pic>
      <p:sp>
        <p:nvSpPr>
          <p:cNvPr id="73" name="TextBox 72">
            <a:extLst>
              <a:ext uri="{FF2B5EF4-FFF2-40B4-BE49-F238E27FC236}">
                <a16:creationId xmlns:a16="http://schemas.microsoft.com/office/drawing/2014/main" id="{189FF1B2-1A65-4E79-865D-1A90B2711393}"/>
              </a:ext>
            </a:extLst>
          </p:cNvPr>
          <p:cNvSpPr txBox="1"/>
          <p:nvPr userDrawn="1"/>
        </p:nvSpPr>
        <p:spPr>
          <a:xfrm>
            <a:off x="10467720" y="6606465"/>
            <a:ext cx="1663668" cy="169277"/>
          </a:xfrm>
          <a:prstGeom prst="rect">
            <a:avLst/>
          </a:prstGeom>
          <a:noFill/>
        </p:spPr>
        <p:txBody>
          <a:bodyPr wrap="square" rtlCol="0">
            <a:spAutoFit/>
          </a:bodyPr>
          <a:lstStyle/>
          <a:p>
            <a:r>
              <a:rPr lang="en-US" sz="500" i="1">
                <a:solidFill>
                  <a:srgbClr val="0078D4"/>
                </a:solidFill>
                <a:latin typeface="Segoe UI" panose="020B0502040204020203" pitchFamily="34" charset="0"/>
                <a:ea typeface="Segoe UI" charset="0"/>
                <a:cs typeface="Segoe UI" panose="020B0502040204020203" pitchFamily="34" charset="0"/>
              </a:rPr>
              <a:t>*Drives usage of these key workloads</a:t>
            </a:r>
          </a:p>
        </p:txBody>
      </p:sp>
      <p:sp>
        <p:nvSpPr>
          <p:cNvPr id="46" name="Rectangle 45">
            <a:extLst>
              <a:ext uri="{FF2B5EF4-FFF2-40B4-BE49-F238E27FC236}">
                <a16:creationId xmlns:a16="http://schemas.microsoft.com/office/drawing/2014/main" id="{D1CCF5BA-F056-46BE-9DA2-4F19BEF9E8C2}"/>
              </a:ext>
            </a:extLst>
          </p:cNvPr>
          <p:cNvSpPr/>
          <p:nvPr userDrawn="1"/>
        </p:nvSpPr>
        <p:spPr>
          <a:xfrm>
            <a:off x="277603" y="949294"/>
            <a:ext cx="2146929" cy="461665"/>
          </a:xfrm>
          <a:prstGeom prst="rect">
            <a:avLst/>
          </a:prstGeom>
        </p:spPr>
        <p:txBody>
          <a:bodyPr wrap="square" lIns="0">
            <a:spAutoFit/>
          </a:bodyPr>
          <a:lstStyle/>
          <a:p>
            <a:pPr marL="0" indent="0">
              <a:lnSpc>
                <a:spcPct val="100000"/>
              </a:lnSpc>
              <a:spcBef>
                <a:spcPts val="320"/>
              </a:spcBef>
              <a:buNone/>
            </a:pPr>
            <a:r>
              <a:rPr lang="en-US" sz="2400" b="0" kern="0">
                <a:solidFill>
                  <a:srgbClr val="1A1A1A"/>
                </a:solidFill>
                <a:latin typeface="Segoe UI Semibold" panose="020B0702040204020203" pitchFamily="34" charset="0"/>
                <a:ea typeface="+mn-ea"/>
                <a:cs typeface="Segoe UI Semibold" panose="020B0702040204020203" pitchFamily="34" charset="0"/>
              </a:rPr>
              <a:t>Challenges</a:t>
            </a:r>
          </a:p>
        </p:txBody>
      </p:sp>
      <p:sp>
        <p:nvSpPr>
          <p:cNvPr id="47" name="Text Placeholder 92">
            <a:extLst>
              <a:ext uri="{FF2B5EF4-FFF2-40B4-BE49-F238E27FC236}">
                <a16:creationId xmlns:a16="http://schemas.microsoft.com/office/drawing/2014/main" id="{B818975F-B6C6-4FC8-87B7-22B7E184B541}"/>
              </a:ext>
            </a:extLst>
          </p:cNvPr>
          <p:cNvSpPr>
            <a:spLocks noGrp="1"/>
          </p:cNvSpPr>
          <p:nvPr>
            <p:ph type="body" sz="quarter" idx="27" hasCustomPrompt="1"/>
          </p:nvPr>
        </p:nvSpPr>
        <p:spPr>
          <a:xfrm>
            <a:off x="3038541" y="1484499"/>
            <a:ext cx="2926080" cy="3416333"/>
          </a:xfrm>
        </p:spPr>
        <p:txBody>
          <a:bodyPr lIns="0" anchor="t">
            <a:noAutofit/>
          </a:bodyPr>
          <a:lstStyle>
            <a:lvl1pPr marL="0" marR="0" indent="0" algn="l" defTabSz="932742" rtl="0" eaLnBrk="1" fontAlgn="auto" latinLnBrk="0" hangingPunct="1">
              <a:lnSpc>
                <a:spcPct val="100000"/>
              </a:lnSpc>
              <a:spcBef>
                <a:spcPts val="0"/>
              </a:spcBef>
              <a:spcAft>
                <a:spcPts val="900"/>
              </a:spcAft>
              <a:buClrTx/>
              <a:buSzPct val="90000"/>
              <a:buFont typeface="Wingdings" panose="05000000000000000000" pitchFamily="2" charset="2"/>
              <a:buNone/>
              <a:tabLst/>
              <a:defRPr lang="en-US" sz="1400" kern="1200" spc="0" baseline="0" dirty="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457175" indent="0">
              <a:buNone/>
              <a:defRPr lang="en-US" sz="1227" kern="1200" dirty="0" smtClean="0">
                <a:solidFill>
                  <a:srgbClr val="1A1A1A"/>
                </a:solidFill>
                <a:latin typeface="Segoe UI Semilight" charset="0"/>
                <a:ea typeface="+mn-ea"/>
                <a:cs typeface="Segoe UI Semilight" charset="0"/>
              </a:defRPr>
            </a:lvl2pPr>
            <a:lvl3pPr marL="914350" indent="0">
              <a:buNone/>
              <a:defRPr lang="en-US" sz="1227" kern="1200" dirty="0" smtClean="0">
                <a:solidFill>
                  <a:srgbClr val="1A1A1A"/>
                </a:solidFill>
                <a:latin typeface="Segoe UI Semilight" charset="0"/>
                <a:ea typeface="+mn-ea"/>
                <a:cs typeface="Segoe UI Semilight" charset="0"/>
              </a:defRPr>
            </a:lvl3pPr>
            <a:lvl4pPr marL="1371525" indent="0">
              <a:buNone/>
              <a:defRPr lang="en-US" sz="1227" kern="1200" dirty="0" smtClean="0">
                <a:solidFill>
                  <a:srgbClr val="1A1A1A"/>
                </a:solidFill>
                <a:latin typeface="Segoe UI Semilight" charset="0"/>
                <a:ea typeface="+mn-ea"/>
                <a:cs typeface="Segoe UI Semilight" charset="0"/>
              </a:defRPr>
            </a:lvl4pPr>
            <a:lvl5pPr marL="1828701" indent="0">
              <a:buNone/>
              <a:defRPr lang="en-US" sz="1227" kern="1200" dirty="0">
                <a:solidFill>
                  <a:srgbClr val="1A1A1A"/>
                </a:solidFill>
                <a:latin typeface="Segoe UI Semilight" charset="0"/>
                <a:ea typeface="+mn-ea"/>
                <a:cs typeface="Segoe UI Semilight" charset="0"/>
              </a:defRPr>
            </a:lvl5pPr>
          </a:lstStyle>
          <a:p>
            <a:pPr lvl="0"/>
            <a:r>
              <a:rPr lang="en-US"/>
              <a:t>[statements describe the flow]</a:t>
            </a:r>
          </a:p>
        </p:txBody>
      </p:sp>
      <p:sp>
        <p:nvSpPr>
          <p:cNvPr id="48" name="Rectangle 47">
            <a:extLst>
              <a:ext uri="{FF2B5EF4-FFF2-40B4-BE49-F238E27FC236}">
                <a16:creationId xmlns:a16="http://schemas.microsoft.com/office/drawing/2014/main" id="{E59E3773-DEE0-4002-8189-5FA2B635FF78}"/>
              </a:ext>
            </a:extLst>
          </p:cNvPr>
          <p:cNvSpPr/>
          <p:nvPr userDrawn="1"/>
        </p:nvSpPr>
        <p:spPr>
          <a:xfrm>
            <a:off x="3038540" y="949294"/>
            <a:ext cx="2289145" cy="461665"/>
          </a:xfrm>
          <a:prstGeom prst="rect">
            <a:avLst/>
          </a:prstGeom>
        </p:spPr>
        <p:txBody>
          <a:bodyPr wrap="square" lIns="0">
            <a:spAutoFit/>
          </a:bodyPr>
          <a:lstStyle/>
          <a:p>
            <a:pPr marL="0" indent="0">
              <a:lnSpc>
                <a:spcPct val="100000"/>
              </a:lnSpc>
              <a:spcBef>
                <a:spcPts val="320"/>
              </a:spcBef>
              <a:buNone/>
            </a:pPr>
            <a:r>
              <a:rPr lang="en-US" sz="2400" b="0" kern="0">
                <a:solidFill>
                  <a:srgbClr val="1A1A1A"/>
                </a:solidFill>
                <a:latin typeface="Segoe UI Semibold" panose="020B0702040204020203" pitchFamily="34" charset="0"/>
                <a:cs typeface="Segoe UI Semibold" panose="020B0702040204020203" pitchFamily="34" charset="0"/>
              </a:rPr>
              <a:t>Approach</a:t>
            </a:r>
          </a:p>
        </p:txBody>
      </p:sp>
      <p:pic>
        <p:nvPicPr>
          <p:cNvPr id="3" name="Picture 2">
            <a:extLst>
              <a:ext uri="{FF2B5EF4-FFF2-40B4-BE49-F238E27FC236}">
                <a16:creationId xmlns:a16="http://schemas.microsoft.com/office/drawing/2014/main" id="{E982FDCA-C2D5-42FB-BD8D-6B31EA8A6685}"/>
              </a:ext>
            </a:extLst>
          </p:cNvPr>
          <p:cNvPicPr>
            <a:picLocks noChangeAspect="1"/>
          </p:cNvPicPr>
          <p:nvPr userDrawn="1"/>
        </p:nvPicPr>
        <p:blipFill>
          <a:blip r:embed="rId4"/>
          <a:stretch>
            <a:fillRect/>
          </a:stretch>
        </p:blipFill>
        <p:spPr>
          <a:xfrm>
            <a:off x="11648512" y="186486"/>
            <a:ext cx="406400" cy="406400"/>
          </a:xfrm>
          <a:prstGeom prst="rect">
            <a:avLst/>
          </a:prstGeom>
        </p:spPr>
      </p:pic>
      <p:sp>
        <p:nvSpPr>
          <p:cNvPr id="4" name="Rectangle 3">
            <a:extLst>
              <a:ext uri="{FF2B5EF4-FFF2-40B4-BE49-F238E27FC236}">
                <a16:creationId xmlns:a16="http://schemas.microsoft.com/office/drawing/2014/main" id="{39813F36-E71A-447D-8A08-F146B06BDFE9}"/>
              </a:ext>
            </a:extLst>
          </p:cNvPr>
          <p:cNvSpPr/>
          <p:nvPr userDrawn="1"/>
        </p:nvSpPr>
        <p:spPr>
          <a:xfrm>
            <a:off x="6548438" y="1170700"/>
            <a:ext cx="5297983" cy="3796558"/>
          </a:xfrm>
          <a:prstGeom prst="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14"/>
            <a:endParaRPr lang="en-US" sz="1600">
              <a:solidFill>
                <a:srgbClr val="FFFFFF"/>
              </a:solidFill>
              <a:latin typeface="Segoe UI"/>
            </a:endParaRPr>
          </a:p>
        </p:txBody>
      </p:sp>
    </p:spTree>
    <p:extLst>
      <p:ext uri="{BB962C8B-B14F-4D97-AF65-F5344CB8AC3E}">
        <p14:creationId xmlns:p14="http://schemas.microsoft.com/office/powerpoint/2010/main" val="4198598788"/>
      </p:ext>
    </p:extLst>
  </p:cSld>
  <p:clrMapOvr>
    <a:masterClrMapping/>
  </p:clrMapOvr>
  <p:transition>
    <p:fade/>
  </p:transition>
</p:sldLayout>
</file>

<file path=ppt/slideLayouts/slideLayout394.xml><?xml version="1.0" encoding="utf-8"?>
<p:sldLayout xmlns:a="http://schemas.openxmlformats.org/drawingml/2006/main" xmlns:r="http://schemas.openxmlformats.org/officeDocument/2006/relationships" xmlns:p="http://schemas.openxmlformats.org/presentationml/2006/main" preserve="1" userDrawn="1">
  <p:cSld name="3_Digital Workplace IP Component Sales">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5B066B5A-D56F-4490-B8EC-F92A9A4E7157}"/>
              </a:ext>
            </a:extLst>
          </p:cNvPr>
          <p:cNvSpPr/>
          <p:nvPr/>
        </p:nvSpPr>
        <p:spPr>
          <a:xfrm>
            <a:off x="-5719" y="6512063"/>
            <a:ext cx="12204017" cy="354019"/>
          </a:xfrm>
          <a:prstGeom prst="rect">
            <a:avLst/>
          </a:prstGeom>
          <a:solidFill>
            <a:srgbClr val="2683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p>
        </p:txBody>
      </p:sp>
      <p:sp>
        <p:nvSpPr>
          <p:cNvPr id="41" name="Rectangle 40">
            <a:extLst>
              <a:ext uri="{FF2B5EF4-FFF2-40B4-BE49-F238E27FC236}">
                <a16:creationId xmlns:a16="http://schemas.microsoft.com/office/drawing/2014/main" id="{42072068-AC20-4EF2-A355-D607B78D1F31}"/>
              </a:ext>
            </a:extLst>
          </p:cNvPr>
          <p:cNvSpPr/>
          <p:nvPr userDrawn="1"/>
        </p:nvSpPr>
        <p:spPr>
          <a:xfrm>
            <a:off x="-5771" y="-6748"/>
            <a:ext cx="12204017" cy="825235"/>
          </a:xfrm>
          <a:prstGeom prst="rect">
            <a:avLst/>
          </a:prstGeom>
          <a:solidFill>
            <a:srgbClr val="2683C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345" tIns="31173" rIns="62345" bIns="31173" numCol="1" spcCol="0" rtlCol="0" fromWordArt="0" anchor="ctr" anchorCtr="0" forceAA="0" compatLnSpc="1">
            <a:prstTxWarp prst="textNoShape">
              <a:avLst/>
            </a:prstTxWarp>
            <a:noAutofit/>
          </a:bodyPr>
          <a:lstStyle/>
          <a:p>
            <a:pPr lvl="0" algn="ctr"/>
            <a:endParaRPr lang="en-US" sz="1203" noProof="0"/>
          </a:p>
        </p:txBody>
      </p:sp>
      <p:sp>
        <p:nvSpPr>
          <p:cNvPr id="63" name="Text Placeholder 88">
            <a:extLst>
              <a:ext uri="{FF2B5EF4-FFF2-40B4-BE49-F238E27FC236}">
                <a16:creationId xmlns:a16="http://schemas.microsoft.com/office/drawing/2014/main" id="{D610A05B-F59C-4013-9B17-D92CCBDE6DC3}"/>
              </a:ext>
            </a:extLst>
          </p:cNvPr>
          <p:cNvSpPr>
            <a:spLocks noGrp="1"/>
          </p:cNvSpPr>
          <p:nvPr>
            <p:ph type="body" sz="quarter" idx="16" hasCustomPrompt="1"/>
          </p:nvPr>
        </p:nvSpPr>
        <p:spPr>
          <a:xfrm>
            <a:off x="139957" y="246317"/>
            <a:ext cx="8696005" cy="328435"/>
          </a:xfrm>
        </p:spPr>
        <p:txBody>
          <a:bodyPr>
            <a:noAutofit/>
          </a:bodyPr>
          <a:lstStyle>
            <a:lvl1pPr marL="0" indent="0">
              <a:buNone/>
              <a:defRPr lang="en-US" sz="2182" b="1" kern="1200" dirty="0" smtClean="0">
                <a:solidFill>
                  <a:schemeClr val="bg1"/>
                </a:solidFill>
                <a:latin typeface="Segoe UI" charset="0"/>
                <a:ea typeface="Segoe UI" charset="0"/>
                <a:cs typeface="Segoe UI" charset="0"/>
              </a:defRPr>
            </a:lvl1pPr>
          </a:lstStyle>
          <a:p>
            <a:pPr lvl="0"/>
            <a:r>
              <a:rPr lang="en-US"/>
              <a:t>[Business Scenario]</a:t>
            </a:r>
          </a:p>
        </p:txBody>
      </p:sp>
      <p:grpSp>
        <p:nvGrpSpPr>
          <p:cNvPr id="90" name="BOT" hidden="1">
            <a:extLst>
              <a:ext uri="{FF2B5EF4-FFF2-40B4-BE49-F238E27FC236}">
                <a16:creationId xmlns:a16="http://schemas.microsoft.com/office/drawing/2014/main" id="{557A7295-2960-4C72-8DC8-3EE4C485A401}"/>
              </a:ext>
            </a:extLst>
          </p:cNvPr>
          <p:cNvGrpSpPr/>
          <p:nvPr userDrawn="1"/>
        </p:nvGrpSpPr>
        <p:grpSpPr>
          <a:xfrm>
            <a:off x="11482544" y="57241"/>
            <a:ext cx="706583" cy="706583"/>
            <a:chOff x="9144285" y="1851360"/>
            <a:chExt cx="1036322" cy="1036322"/>
          </a:xfrm>
        </p:grpSpPr>
        <p:pic>
          <p:nvPicPr>
            <p:cNvPr id="91" name="Picture 90">
              <a:extLst>
                <a:ext uri="{FF2B5EF4-FFF2-40B4-BE49-F238E27FC236}">
                  <a16:creationId xmlns:a16="http://schemas.microsoft.com/office/drawing/2014/main" id="{ABF80794-BA0F-45A7-9C20-43825A49FD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44285" y="1851360"/>
              <a:ext cx="1036322" cy="1036322"/>
            </a:xfrm>
            <a:prstGeom prst="rect">
              <a:avLst/>
            </a:prstGeom>
          </p:spPr>
        </p:pic>
        <p:sp>
          <p:nvSpPr>
            <p:cNvPr id="92" name="bot_3" title="Icon of two chevron brackets with two dots between them">
              <a:extLst>
                <a:ext uri="{FF2B5EF4-FFF2-40B4-BE49-F238E27FC236}">
                  <a16:creationId xmlns:a16="http://schemas.microsoft.com/office/drawing/2014/main" id="{33FCABBE-FEBB-49AA-8FA7-F57D5001D289}"/>
                </a:ext>
              </a:extLst>
            </p:cNvPr>
            <p:cNvSpPr>
              <a:spLocks noChangeAspect="1" noEditPoints="1"/>
            </p:cNvSpPr>
            <p:nvPr/>
          </p:nvSpPr>
          <p:spPr bwMode="auto">
            <a:xfrm>
              <a:off x="9464619" y="2232847"/>
              <a:ext cx="380969" cy="273347"/>
            </a:xfrm>
            <a:custGeom>
              <a:avLst/>
              <a:gdLst>
                <a:gd name="T0" fmla="*/ 134 w 420"/>
                <a:gd name="T1" fmla="*/ 154 h 302"/>
                <a:gd name="T2" fmla="*/ 157 w 420"/>
                <a:gd name="T3" fmla="*/ 131 h 302"/>
                <a:gd name="T4" fmla="*/ 180 w 420"/>
                <a:gd name="T5" fmla="*/ 154 h 302"/>
                <a:gd name="T6" fmla="*/ 157 w 420"/>
                <a:gd name="T7" fmla="*/ 177 h 302"/>
                <a:gd name="T8" fmla="*/ 134 w 420"/>
                <a:gd name="T9" fmla="*/ 154 h 302"/>
                <a:gd name="T10" fmla="*/ 241 w 420"/>
                <a:gd name="T11" fmla="*/ 154 h 302"/>
                <a:gd name="T12" fmla="*/ 264 w 420"/>
                <a:gd name="T13" fmla="*/ 177 h 302"/>
                <a:gd name="T14" fmla="*/ 287 w 420"/>
                <a:gd name="T15" fmla="*/ 154 h 302"/>
                <a:gd name="T16" fmla="*/ 264 w 420"/>
                <a:gd name="T17" fmla="*/ 131 h 302"/>
                <a:gd name="T18" fmla="*/ 241 w 420"/>
                <a:gd name="T19" fmla="*/ 154 h 302"/>
                <a:gd name="T20" fmla="*/ 276 w 420"/>
                <a:gd name="T21" fmla="*/ 302 h 302"/>
                <a:gd name="T22" fmla="*/ 410 w 420"/>
                <a:gd name="T23" fmla="*/ 168 h 302"/>
                <a:gd name="T24" fmla="*/ 410 w 420"/>
                <a:gd name="T25" fmla="*/ 132 h 302"/>
                <a:gd name="T26" fmla="*/ 276 w 420"/>
                <a:gd name="T27" fmla="*/ 0 h 302"/>
                <a:gd name="T28" fmla="*/ 144 w 420"/>
                <a:gd name="T29" fmla="*/ 0 h 302"/>
                <a:gd name="T30" fmla="*/ 10 w 420"/>
                <a:gd name="T31" fmla="*/ 132 h 302"/>
                <a:gd name="T32" fmla="*/ 10 w 420"/>
                <a:gd name="T33" fmla="*/ 168 h 302"/>
                <a:gd name="T34" fmla="*/ 145 w 420"/>
                <a:gd name="T3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 h="302">
                  <a:moveTo>
                    <a:pt x="134" y="154"/>
                  </a:moveTo>
                  <a:cubicBezTo>
                    <a:pt x="134" y="141"/>
                    <a:pt x="144" y="131"/>
                    <a:pt x="157" y="131"/>
                  </a:cubicBezTo>
                  <a:cubicBezTo>
                    <a:pt x="169" y="131"/>
                    <a:pt x="180" y="141"/>
                    <a:pt x="180" y="154"/>
                  </a:cubicBezTo>
                  <a:cubicBezTo>
                    <a:pt x="180" y="167"/>
                    <a:pt x="169" y="177"/>
                    <a:pt x="157" y="177"/>
                  </a:cubicBezTo>
                  <a:cubicBezTo>
                    <a:pt x="144" y="177"/>
                    <a:pt x="134" y="167"/>
                    <a:pt x="134" y="154"/>
                  </a:cubicBezTo>
                  <a:close/>
                  <a:moveTo>
                    <a:pt x="241" y="154"/>
                  </a:moveTo>
                  <a:cubicBezTo>
                    <a:pt x="241" y="167"/>
                    <a:pt x="251" y="177"/>
                    <a:pt x="264" y="177"/>
                  </a:cubicBezTo>
                  <a:cubicBezTo>
                    <a:pt x="276" y="177"/>
                    <a:pt x="287" y="167"/>
                    <a:pt x="287" y="154"/>
                  </a:cubicBezTo>
                  <a:cubicBezTo>
                    <a:pt x="287" y="141"/>
                    <a:pt x="276" y="131"/>
                    <a:pt x="264" y="131"/>
                  </a:cubicBezTo>
                  <a:cubicBezTo>
                    <a:pt x="251" y="131"/>
                    <a:pt x="241" y="141"/>
                    <a:pt x="241" y="154"/>
                  </a:cubicBezTo>
                  <a:close/>
                  <a:moveTo>
                    <a:pt x="276" y="302"/>
                  </a:moveTo>
                  <a:cubicBezTo>
                    <a:pt x="276" y="302"/>
                    <a:pt x="276" y="302"/>
                    <a:pt x="410" y="168"/>
                  </a:cubicBezTo>
                  <a:cubicBezTo>
                    <a:pt x="420" y="158"/>
                    <a:pt x="420" y="142"/>
                    <a:pt x="410" y="132"/>
                  </a:cubicBezTo>
                  <a:cubicBezTo>
                    <a:pt x="410" y="132"/>
                    <a:pt x="410" y="132"/>
                    <a:pt x="276" y="0"/>
                  </a:cubicBezTo>
                  <a:moveTo>
                    <a:pt x="144" y="0"/>
                  </a:moveTo>
                  <a:cubicBezTo>
                    <a:pt x="10" y="132"/>
                    <a:pt x="10" y="132"/>
                    <a:pt x="10" y="132"/>
                  </a:cubicBezTo>
                  <a:cubicBezTo>
                    <a:pt x="0" y="142"/>
                    <a:pt x="0" y="158"/>
                    <a:pt x="10" y="168"/>
                  </a:cubicBezTo>
                  <a:cubicBezTo>
                    <a:pt x="145" y="302"/>
                    <a:pt x="145" y="302"/>
                    <a:pt x="145" y="302"/>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grpSp>
        <p:nvGrpSpPr>
          <p:cNvPr id="99" name="Knowledge" hidden="1">
            <a:extLst>
              <a:ext uri="{FF2B5EF4-FFF2-40B4-BE49-F238E27FC236}">
                <a16:creationId xmlns:a16="http://schemas.microsoft.com/office/drawing/2014/main" id="{B2DC4484-2F48-42F3-B0D4-098E6EF55771}"/>
              </a:ext>
            </a:extLst>
          </p:cNvPr>
          <p:cNvGrpSpPr/>
          <p:nvPr userDrawn="1"/>
        </p:nvGrpSpPr>
        <p:grpSpPr>
          <a:xfrm>
            <a:off x="11482544" y="57241"/>
            <a:ext cx="706583" cy="706583"/>
            <a:chOff x="3292189" y="5515561"/>
            <a:chExt cx="1036322" cy="1036322"/>
          </a:xfrm>
        </p:grpSpPr>
        <p:pic>
          <p:nvPicPr>
            <p:cNvPr id="100" name="Picture 99">
              <a:extLst>
                <a:ext uri="{FF2B5EF4-FFF2-40B4-BE49-F238E27FC236}">
                  <a16:creationId xmlns:a16="http://schemas.microsoft.com/office/drawing/2014/main" id="{B494B8D3-847B-4C2F-8552-795CB48D32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92189" y="5515561"/>
              <a:ext cx="1036322" cy="1036322"/>
            </a:xfrm>
            <a:prstGeom prst="rect">
              <a:avLst/>
            </a:prstGeom>
          </p:spPr>
        </p:pic>
        <p:sp>
          <p:nvSpPr>
            <p:cNvPr id="101" name="Dictionary_E82D" title="Icon of a book">
              <a:extLst>
                <a:ext uri="{FF2B5EF4-FFF2-40B4-BE49-F238E27FC236}">
                  <a16:creationId xmlns:a16="http://schemas.microsoft.com/office/drawing/2014/main" id="{B932F4CF-B414-4C25-9D1D-FD57B476059B}"/>
                </a:ext>
              </a:extLst>
            </p:cNvPr>
            <p:cNvSpPr>
              <a:spLocks noChangeAspect="1" noEditPoints="1"/>
            </p:cNvSpPr>
            <p:nvPr/>
          </p:nvSpPr>
          <p:spPr bwMode="auto">
            <a:xfrm>
              <a:off x="3700189" y="5894789"/>
              <a:ext cx="214532" cy="268165"/>
            </a:xfrm>
            <a:custGeom>
              <a:avLst/>
              <a:gdLst>
                <a:gd name="T0" fmla="*/ 0 w 3004"/>
                <a:gd name="T1" fmla="*/ 3379 h 3754"/>
                <a:gd name="T2" fmla="*/ 0 w 3004"/>
                <a:gd name="T3" fmla="*/ 375 h 3754"/>
                <a:gd name="T4" fmla="*/ 376 w 3004"/>
                <a:gd name="T5" fmla="*/ 0 h 3754"/>
                <a:gd name="T6" fmla="*/ 3004 w 3004"/>
                <a:gd name="T7" fmla="*/ 0 h 3754"/>
                <a:gd name="T8" fmla="*/ 3004 w 3004"/>
                <a:gd name="T9" fmla="*/ 3754 h 3754"/>
                <a:gd name="T10" fmla="*/ 376 w 3004"/>
                <a:gd name="T11" fmla="*/ 3754 h 3754"/>
                <a:gd name="T12" fmla="*/ 0 w 3004"/>
                <a:gd name="T13" fmla="*/ 3379 h 3754"/>
                <a:gd name="T14" fmla="*/ 376 w 3004"/>
                <a:gd name="T15" fmla="*/ 3003 h 3754"/>
                <a:gd name="T16" fmla="*/ 3004 w 3004"/>
                <a:gd name="T17" fmla="*/ 3003 h 3754"/>
                <a:gd name="T18" fmla="*/ 751 w 3004"/>
                <a:gd name="T19" fmla="*/ 1251 h 3754"/>
                <a:gd name="T20" fmla="*/ 2253 w 3004"/>
                <a:gd name="T21" fmla="*/ 1251 h 3754"/>
                <a:gd name="T22" fmla="*/ 2253 w 3004"/>
                <a:gd name="T23" fmla="*/ 751 h 3754"/>
                <a:gd name="T24" fmla="*/ 751 w 3004"/>
                <a:gd name="T25" fmla="*/ 751 h 3754"/>
                <a:gd name="T26" fmla="*/ 751 w 3004"/>
                <a:gd name="T27" fmla="*/ 1251 h 3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04" h="3754">
                  <a:moveTo>
                    <a:pt x="0" y="3379"/>
                  </a:moveTo>
                  <a:cubicBezTo>
                    <a:pt x="0" y="375"/>
                    <a:pt x="0" y="375"/>
                    <a:pt x="0" y="375"/>
                  </a:cubicBezTo>
                  <a:cubicBezTo>
                    <a:pt x="0" y="186"/>
                    <a:pt x="187" y="0"/>
                    <a:pt x="376" y="0"/>
                  </a:cubicBezTo>
                  <a:cubicBezTo>
                    <a:pt x="3004" y="0"/>
                    <a:pt x="3004" y="0"/>
                    <a:pt x="3004" y="0"/>
                  </a:cubicBezTo>
                  <a:cubicBezTo>
                    <a:pt x="3004" y="3754"/>
                    <a:pt x="3004" y="3754"/>
                    <a:pt x="3004" y="3754"/>
                  </a:cubicBezTo>
                  <a:cubicBezTo>
                    <a:pt x="376" y="3754"/>
                    <a:pt x="376" y="3754"/>
                    <a:pt x="376" y="3754"/>
                  </a:cubicBezTo>
                  <a:cubicBezTo>
                    <a:pt x="168" y="3754"/>
                    <a:pt x="0" y="3586"/>
                    <a:pt x="0" y="3379"/>
                  </a:cubicBezTo>
                  <a:cubicBezTo>
                    <a:pt x="0" y="3172"/>
                    <a:pt x="168" y="3003"/>
                    <a:pt x="376" y="3003"/>
                  </a:cubicBezTo>
                  <a:cubicBezTo>
                    <a:pt x="3004" y="3003"/>
                    <a:pt x="3004" y="3003"/>
                    <a:pt x="3004" y="3003"/>
                  </a:cubicBezTo>
                  <a:moveTo>
                    <a:pt x="751" y="1251"/>
                  </a:moveTo>
                  <a:cubicBezTo>
                    <a:pt x="2253" y="1251"/>
                    <a:pt x="2253" y="1251"/>
                    <a:pt x="2253" y="1251"/>
                  </a:cubicBezTo>
                  <a:cubicBezTo>
                    <a:pt x="2253" y="751"/>
                    <a:pt x="2253" y="751"/>
                    <a:pt x="2253" y="751"/>
                  </a:cubicBezTo>
                  <a:cubicBezTo>
                    <a:pt x="751" y="751"/>
                    <a:pt x="751" y="751"/>
                    <a:pt x="751" y="751"/>
                  </a:cubicBezTo>
                  <a:lnTo>
                    <a:pt x="751" y="1251"/>
                  </a:lnTo>
                  <a:close/>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614">
                <a:gradFill>
                  <a:gsLst>
                    <a:gs pos="0">
                      <a:srgbClr val="505050"/>
                    </a:gs>
                    <a:gs pos="100000">
                      <a:srgbClr val="505050"/>
                    </a:gs>
                  </a:gsLst>
                  <a:lin ang="5400000" scaled="1"/>
                </a:gradFill>
              </a:endParaRPr>
            </a:p>
          </p:txBody>
        </p:sp>
      </p:grpSp>
      <p:grpSp>
        <p:nvGrpSpPr>
          <p:cNvPr id="103" name="Search" hidden="1">
            <a:extLst>
              <a:ext uri="{FF2B5EF4-FFF2-40B4-BE49-F238E27FC236}">
                <a16:creationId xmlns:a16="http://schemas.microsoft.com/office/drawing/2014/main" id="{9F2E7C59-A8F0-4A7B-87F4-3BB56FCF8740}"/>
              </a:ext>
            </a:extLst>
          </p:cNvPr>
          <p:cNvGrpSpPr/>
          <p:nvPr userDrawn="1"/>
        </p:nvGrpSpPr>
        <p:grpSpPr>
          <a:xfrm>
            <a:off x="11482544" y="57241"/>
            <a:ext cx="706583" cy="706583"/>
            <a:chOff x="5303847" y="5508920"/>
            <a:chExt cx="1036322" cy="1036322"/>
          </a:xfrm>
        </p:grpSpPr>
        <p:pic>
          <p:nvPicPr>
            <p:cNvPr id="107" name="Picture 106">
              <a:extLst>
                <a:ext uri="{FF2B5EF4-FFF2-40B4-BE49-F238E27FC236}">
                  <a16:creationId xmlns:a16="http://schemas.microsoft.com/office/drawing/2014/main" id="{31675189-8558-49A7-8340-4CA8599E383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03847" y="5508920"/>
              <a:ext cx="1036322" cy="1036322"/>
            </a:xfrm>
            <a:prstGeom prst="rect">
              <a:avLst/>
            </a:prstGeom>
          </p:spPr>
        </p:pic>
        <p:sp>
          <p:nvSpPr>
            <p:cNvPr id="108" name="magnify" title="Icon of a magnifying glass">
              <a:extLst>
                <a:ext uri="{FF2B5EF4-FFF2-40B4-BE49-F238E27FC236}">
                  <a16:creationId xmlns:a16="http://schemas.microsoft.com/office/drawing/2014/main" id="{BD16327F-962E-42A4-8EFB-A30EA2953335}"/>
                </a:ext>
              </a:extLst>
            </p:cNvPr>
            <p:cNvSpPr>
              <a:spLocks noChangeAspect="1" noEditPoints="1"/>
            </p:cNvSpPr>
            <p:nvPr/>
          </p:nvSpPr>
          <p:spPr bwMode="auto">
            <a:xfrm flipH="1">
              <a:off x="5697620" y="5930939"/>
              <a:ext cx="188826" cy="185217"/>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grpSp>
        <p:nvGrpSpPr>
          <p:cNvPr id="109" name="LUIS" hidden="1">
            <a:extLst>
              <a:ext uri="{FF2B5EF4-FFF2-40B4-BE49-F238E27FC236}">
                <a16:creationId xmlns:a16="http://schemas.microsoft.com/office/drawing/2014/main" id="{670E17D6-446C-4DDF-9DE9-6225D55A64AC}"/>
              </a:ext>
            </a:extLst>
          </p:cNvPr>
          <p:cNvGrpSpPr/>
          <p:nvPr userDrawn="1"/>
        </p:nvGrpSpPr>
        <p:grpSpPr>
          <a:xfrm>
            <a:off x="11482544" y="57241"/>
            <a:ext cx="706583" cy="706583"/>
            <a:chOff x="4298018" y="5515561"/>
            <a:chExt cx="1036322" cy="1036322"/>
          </a:xfrm>
        </p:grpSpPr>
        <p:pic>
          <p:nvPicPr>
            <p:cNvPr id="110" name="Picture 109">
              <a:extLst>
                <a:ext uri="{FF2B5EF4-FFF2-40B4-BE49-F238E27FC236}">
                  <a16:creationId xmlns:a16="http://schemas.microsoft.com/office/drawing/2014/main" id="{F3CBC7C2-8C66-4A72-ACD1-CD61284B9A4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98018" y="5515561"/>
              <a:ext cx="1036322" cy="1036322"/>
            </a:xfrm>
            <a:prstGeom prst="rect">
              <a:avLst/>
            </a:prstGeom>
          </p:spPr>
        </p:pic>
        <p:sp>
          <p:nvSpPr>
            <p:cNvPr id="111" name="Characters_E8C1" title="Icon of the letter A and a letter in another language">
              <a:extLst>
                <a:ext uri="{FF2B5EF4-FFF2-40B4-BE49-F238E27FC236}">
                  <a16:creationId xmlns:a16="http://schemas.microsoft.com/office/drawing/2014/main" id="{997C7C51-E9E1-4212-8485-531852998811}"/>
                </a:ext>
              </a:extLst>
            </p:cNvPr>
            <p:cNvSpPr>
              <a:spLocks noChangeAspect="1" noEditPoints="1"/>
            </p:cNvSpPr>
            <p:nvPr/>
          </p:nvSpPr>
          <p:spPr bwMode="auto">
            <a:xfrm>
              <a:off x="4691352" y="5874676"/>
              <a:ext cx="263671" cy="271982"/>
            </a:xfrm>
            <a:custGeom>
              <a:avLst/>
              <a:gdLst>
                <a:gd name="T0" fmla="*/ 0 w 3316"/>
                <a:gd name="T1" fmla="*/ 3423 h 3423"/>
                <a:gd name="T2" fmla="*/ 358 w 3316"/>
                <a:gd name="T3" fmla="*/ 2923 h 3423"/>
                <a:gd name="T4" fmla="*/ 1329 w 3316"/>
                <a:gd name="T5" fmla="*/ 3423 h 3423"/>
                <a:gd name="T6" fmla="*/ 878 w 3316"/>
                <a:gd name="T7" fmla="*/ 1499 h 3423"/>
                <a:gd name="T8" fmla="*/ 416 w 3316"/>
                <a:gd name="T9" fmla="*/ 2749 h 3423"/>
                <a:gd name="T10" fmla="*/ 1104 w 3316"/>
                <a:gd name="T11" fmla="*/ 2749 h 3423"/>
                <a:gd name="T12" fmla="*/ 1252 w 3316"/>
                <a:gd name="T13" fmla="*/ 491 h 3423"/>
                <a:gd name="T14" fmla="*/ 1247 w 3316"/>
                <a:gd name="T15" fmla="*/ 252 h 3423"/>
                <a:gd name="T16" fmla="*/ 2140 w 3316"/>
                <a:gd name="T17" fmla="*/ 257 h 3423"/>
                <a:gd name="T18" fmla="*/ 2130 w 3316"/>
                <a:gd name="T19" fmla="*/ 0 h 3423"/>
                <a:gd name="T20" fmla="*/ 2339 w 3316"/>
                <a:gd name="T21" fmla="*/ 30 h 3423"/>
                <a:gd name="T22" fmla="*/ 2337 w 3316"/>
                <a:gd name="T23" fmla="*/ 34 h 3423"/>
                <a:gd name="T24" fmla="*/ 2324 w 3316"/>
                <a:gd name="T25" fmla="*/ 257 h 3423"/>
                <a:gd name="T26" fmla="*/ 3258 w 3316"/>
                <a:gd name="T27" fmla="*/ 252 h 3423"/>
                <a:gd name="T28" fmla="*/ 3254 w 3316"/>
                <a:gd name="T29" fmla="*/ 491 h 3423"/>
                <a:gd name="T30" fmla="*/ 3073 w 3316"/>
                <a:gd name="T31" fmla="*/ 764 h 3423"/>
                <a:gd name="T32" fmla="*/ 1431 w 3316"/>
                <a:gd name="T33" fmla="*/ 408 h 3423"/>
                <a:gd name="T34" fmla="*/ 1247 w 3316"/>
                <a:gd name="T35" fmla="*/ 767 h 3423"/>
                <a:gd name="T36" fmla="*/ 2351 w 3316"/>
                <a:gd name="T37" fmla="*/ 1475 h 3423"/>
                <a:gd name="T38" fmla="*/ 2359 w 3316"/>
                <a:gd name="T39" fmla="*/ 1983 h 3423"/>
                <a:gd name="T40" fmla="*/ 1943 w 3316"/>
                <a:gd name="T41" fmla="*/ 2173 h 3423"/>
                <a:gd name="T42" fmla="*/ 1884 w 3316"/>
                <a:gd name="T43" fmla="*/ 2125 h 3423"/>
                <a:gd name="T44" fmla="*/ 2033 w 3316"/>
                <a:gd name="T45" fmla="*/ 2002 h 3423"/>
                <a:gd name="T46" fmla="*/ 2167 w 3316"/>
                <a:gd name="T47" fmla="*/ 1884 h 3423"/>
                <a:gd name="T48" fmla="*/ 1506 w 3316"/>
                <a:gd name="T49" fmla="*/ 1475 h 3423"/>
                <a:gd name="T50" fmla="*/ 1204 w 3316"/>
                <a:gd name="T51" fmla="*/ 1311 h 3423"/>
                <a:gd name="T52" fmla="*/ 2169 w 3316"/>
                <a:gd name="T53" fmla="*/ 1315 h 3423"/>
                <a:gd name="T54" fmla="*/ 2157 w 3316"/>
                <a:gd name="T55" fmla="*/ 1114 h 3423"/>
                <a:gd name="T56" fmla="*/ 2290 w 3316"/>
                <a:gd name="T57" fmla="*/ 1128 h 3423"/>
                <a:gd name="T58" fmla="*/ 2564 w 3316"/>
                <a:gd name="T59" fmla="*/ 902 h 3423"/>
                <a:gd name="T60" fmla="*/ 1936 w 3316"/>
                <a:gd name="T61" fmla="*/ 836 h 3423"/>
                <a:gd name="T62" fmla="*/ 1620 w 3316"/>
                <a:gd name="T63" fmla="*/ 678 h 3423"/>
                <a:gd name="T64" fmla="*/ 2664 w 3316"/>
                <a:gd name="T65" fmla="*/ 682 h 3423"/>
                <a:gd name="T66" fmla="*/ 2755 w 3316"/>
                <a:gd name="T67" fmla="*/ 670 h 3423"/>
                <a:gd name="T68" fmla="*/ 2846 w 3316"/>
                <a:gd name="T69" fmla="*/ 730 h 3423"/>
                <a:gd name="T70" fmla="*/ 2892 w 3316"/>
                <a:gd name="T71" fmla="*/ 832 h 3423"/>
                <a:gd name="T72" fmla="*/ 2783 w 3316"/>
                <a:gd name="T73" fmla="*/ 912 h 3423"/>
                <a:gd name="T74" fmla="*/ 2351 w 3316"/>
                <a:gd name="T75" fmla="*/ 1235 h 3423"/>
                <a:gd name="T76" fmla="*/ 3015 w 3316"/>
                <a:gd name="T77" fmla="*/ 1315 h 3423"/>
                <a:gd name="T78" fmla="*/ 3316 w 3316"/>
                <a:gd name="T79" fmla="*/ 1480 h 3423"/>
                <a:gd name="T80" fmla="*/ 2351 w 3316"/>
                <a:gd name="T81" fmla="*/ 1475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16" h="3423">
                  <a:moveTo>
                    <a:pt x="642" y="1499"/>
                  </a:moveTo>
                  <a:cubicBezTo>
                    <a:pt x="0" y="3423"/>
                    <a:pt x="0" y="3423"/>
                    <a:pt x="0" y="3423"/>
                  </a:cubicBezTo>
                  <a:cubicBezTo>
                    <a:pt x="191" y="3423"/>
                    <a:pt x="191" y="3423"/>
                    <a:pt x="191" y="3423"/>
                  </a:cubicBezTo>
                  <a:cubicBezTo>
                    <a:pt x="358" y="2923"/>
                    <a:pt x="358" y="2923"/>
                    <a:pt x="358" y="2923"/>
                  </a:cubicBezTo>
                  <a:cubicBezTo>
                    <a:pt x="1162" y="2923"/>
                    <a:pt x="1162" y="2923"/>
                    <a:pt x="1162" y="2923"/>
                  </a:cubicBezTo>
                  <a:cubicBezTo>
                    <a:pt x="1329" y="3423"/>
                    <a:pt x="1329" y="3423"/>
                    <a:pt x="1329" y="3423"/>
                  </a:cubicBezTo>
                  <a:cubicBezTo>
                    <a:pt x="1520" y="3423"/>
                    <a:pt x="1520" y="3423"/>
                    <a:pt x="1520" y="3423"/>
                  </a:cubicBezTo>
                  <a:cubicBezTo>
                    <a:pt x="878" y="1499"/>
                    <a:pt x="878" y="1499"/>
                    <a:pt x="878" y="1499"/>
                  </a:cubicBezTo>
                  <a:lnTo>
                    <a:pt x="642" y="1499"/>
                  </a:lnTo>
                  <a:close/>
                  <a:moveTo>
                    <a:pt x="416" y="2749"/>
                  </a:moveTo>
                  <a:cubicBezTo>
                    <a:pt x="760" y="1716"/>
                    <a:pt x="760" y="1716"/>
                    <a:pt x="760" y="1716"/>
                  </a:cubicBezTo>
                  <a:cubicBezTo>
                    <a:pt x="1104" y="2749"/>
                    <a:pt x="1104" y="2749"/>
                    <a:pt x="1104" y="2749"/>
                  </a:cubicBezTo>
                  <a:lnTo>
                    <a:pt x="416" y="2749"/>
                  </a:lnTo>
                  <a:close/>
                  <a:moveTo>
                    <a:pt x="1252" y="491"/>
                  </a:moveTo>
                  <a:cubicBezTo>
                    <a:pt x="1252" y="399"/>
                    <a:pt x="1252" y="399"/>
                    <a:pt x="1252" y="399"/>
                  </a:cubicBezTo>
                  <a:cubicBezTo>
                    <a:pt x="1247" y="252"/>
                    <a:pt x="1247" y="252"/>
                    <a:pt x="1247" y="252"/>
                  </a:cubicBezTo>
                  <a:cubicBezTo>
                    <a:pt x="1563" y="257"/>
                    <a:pt x="1563" y="257"/>
                    <a:pt x="1563" y="257"/>
                  </a:cubicBezTo>
                  <a:cubicBezTo>
                    <a:pt x="2140" y="257"/>
                    <a:pt x="2140" y="257"/>
                    <a:pt x="2140" y="257"/>
                  </a:cubicBezTo>
                  <a:cubicBezTo>
                    <a:pt x="2140" y="197"/>
                    <a:pt x="2140" y="197"/>
                    <a:pt x="2140" y="197"/>
                  </a:cubicBezTo>
                  <a:cubicBezTo>
                    <a:pt x="2140" y="114"/>
                    <a:pt x="2137" y="49"/>
                    <a:pt x="2130" y="0"/>
                  </a:cubicBezTo>
                  <a:cubicBezTo>
                    <a:pt x="2197" y="1"/>
                    <a:pt x="2270" y="5"/>
                    <a:pt x="2347" y="11"/>
                  </a:cubicBezTo>
                  <a:cubicBezTo>
                    <a:pt x="2345" y="16"/>
                    <a:pt x="2343" y="22"/>
                    <a:pt x="2339" y="30"/>
                  </a:cubicBezTo>
                  <a:cubicBezTo>
                    <a:pt x="2338" y="32"/>
                    <a:pt x="2338" y="32"/>
                    <a:pt x="2338" y="32"/>
                  </a:cubicBezTo>
                  <a:cubicBezTo>
                    <a:pt x="2337" y="34"/>
                    <a:pt x="2337" y="34"/>
                    <a:pt x="2337" y="34"/>
                  </a:cubicBezTo>
                  <a:cubicBezTo>
                    <a:pt x="2328" y="64"/>
                    <a:pt x="2324" y="114"/>
                    <a:pt x="2324" y="193"/>
                  </a:cubicBezTo>
                  <a:cubicBezTo>
                    <a:pt x="2324" y="257"/>
                    <a:pt x="2324" y="257"/>
                    <a:pt x="2324" y="257"/>
                  </a:cubicBezTo>
                  <a:cubicBezTo>
                    <a:pt x="2940" y="257"/>
                    <a:pt x="2940" y="257"/>
                    <a:pt x="2940" y="257"/>
                  </a:cubicBezTo>
                  <a:cubicBezTo>
                    <a:pt x="3258" y="252"/>
                    <a:pt x="3258" y="252"/>
                    <a:pt x="3258" y="252"/>
                  </a:cubicBezTo>
                  <a:cubicBezTo>
                    <a:pt x="3254" y="376"/>
                    <a:pt x="3254" y="376"/>
                    <a:pt x="3254" y="376"/>
                  </a:cubicBezTo>
                  <a:cubicBezTo>
                    <a:pt x="3254" y="491"/>
                    <a:pt x="3254" y="491"/>
                    <a:pt x="3254" y="491"/>
                  </a:cubicBezTo>
                  <a:cubicBezTo>
                    <a:pt x="3259" y="764"/>
                    <a:pt x="3259" y="764"/>
                    <a:pt x="3259" y="764"/>
                  </a:cubicBezTo>
                  <a:cubicBezTo>
                    <a:pt x="3073" y="764"/>
                    <a:pt x="3073" y="764"/>
                    <a:pt x="3073" y="764"/>
                  </a:cubicBezTo>
                  <a:cubicBezTo>
                    <a:pt x="3073" y="408"/>
                    <a:pt x="3073" y="408"/>
                    <a:pt x="3073" y="408"/>
                  </a:cubicBezTo>
                  <a:cubicBezTo>
                    <a:pt x="1431" y="408"/>
                    <a:pt x="1431" y="408"/>
                    <a:pt x="1431" y="408"/>
                  </a:cubicBezTo>
                  <a:cubicBezTo>
                    <a:pt x="1431" y="767"/>
                    <a:pt x="1431" y="767"/>
                    <a:pt x="1431" y="767"/>
                  </a:cubicBezTo>
                  <a:cubicBezTo>
                    <a:pt x="1247" y="767"/>
                    <a:pt x="1247" y="767"/>
                    <a:pt x="1247" y="767"/>
                  </a:cubicBezTo>
                  <a:lnTo>
                    <a:pt x="1252" y="491"/>
                  </a:lnTo>
                  <a:close/>
                  <a:moveTo>
                    <a:pt x="2351" y="1475"/>
                  </a:moveTo>
                  <a:cubicBezTo>
                    <a:pt x="2351" y="1640"/>
                    <a:pt x="2351" y="1640"/>
                    <a:pt x="2351" y="1640"/>
                  </a:cubicBezTo>
                  <a:cubicBezTo>
                    <a:pt x="2359" y="1983"/>
                    <a:pt x="2359" y="1983"/>
                    <a:pt x="2359" y="1983"/>
                  </a:cubicBezTo>
                  <a:cubicBezTo>
                    <a:pt x="2358" y="2052"/>
                    <a:pt x="2339" y="2099"/>
                    <a:pt x="2299" y="2129"/>
                  </a:cubicBezTo>
                  <a:cubicBezTo>
                    <a:pt x="2276" y="2145"/>
                    <a:pt x="2200" y="2173"/>
                    <a:pt x="1943" y="2173"/>
                  </a:cubicBezTo>
                  <a:cubicBezTo>
                    <a:pt x="1917" y="2173"/>
                    <a:pt x="1904" y="2172"/>
                    <a:pt x="1898" y="2170"/>
                  </a:cubicBezTo>
                  <a:cubicBezTo>
                    <a:pt x="1896" y="2164"/>
                    <a:pt x="1891" y="2152"/>
                    <a:pt x="1884" y="2125"/>
                  </a:cubicBezTo>
                  <a:cubicBezTo>
                    <a:pt x="1873" y="2081"/>
                    <a:pt x="1857" y="2037"/>
                    <a:pt x="1836" y="1993"/>
                  </a:cubicBezTo>
                  <a:cubicBezTo>
                    <a:pt x="1906" y="1999"/>
                    <a:pt x="1972" y="2002"/>
                    <a:pt x="2033" y="2002"/>
                  </a:cubicBezTo>
                  <a:cubicBezTo>
                    <a:pt x="2084" y="2002"/>
                    <a:pt x="2117" y="1992"/>
                    <a:pt x="2138" y="1972"/>
                  </a:cubicBezTo>
                  <a:cubicBezTo>
                    <a:pt x="2158" y="1953"/>
                    <a:pt x="2167" y="1924"/>
                    <a:pt x="2167" y="1884"/>
                  </a:cubicBezTo>
                  <a:cubicBezTo>
                    <a:pt x="2167" y="1475"/>
                    <a:pt x="2167" y="1475"/>
                    <a:pt x="2167" y="1475"/>
                  </a:cubicBezTo>
                  <a:cubicBezTo>
                    <a:pt x="1506" y="1475"/>
                    <a:pt x="1506" y="1475"/>
                    <a:pt x="1506" y="1475"/>
                  </a:cubicBezTo>
                  <a:cubicBezTo>
                    <a:pt x="1204" y="1480"/>
                    <a:pt x="1204" y="1480"/>
                    <a:pt x="1204" y="1480"/>
                  </a:cubicBezTo>
                  <a:cubicBezTo>
                    <a:pt x="1204" y="1311"/>
                    <a:pt x="1204" y="1311"/>
                    <a:pt x="1204" y="1311"/>
                  </a:cubicBezTo>
                  <a:cubicBezTo>
                    <a:pt x="1505" y="1315"/>
                    <a:pt x="1505" y="1315"/>
                    <a:pt x="1505" y="1315"/>
                  </a:cubicBezTo>
                  <a:cubicBezTo>
                    <a:pt x="2169" y="1315"/>
                    <a:pt x="2169" y="1315"/>
                    <a:pt x="2169" y="1315"/>
                  </a:cubicBezTo>
                  <a:cubicBezTo>
                    <a:pt x="2167" y="1276"/>
                    <a:pt x="2167" y="1276"/>
                    <a:pt x="2167" y="1276"/>
                  </a:cubicBezTo>
                  <a:cubicBezTo>
                    <a:pt x="2165" y="1211"/>
                    <a:pt x="2162" y="1157"/>
                    <a:pt x="2157" y="1114"/>
                  </a:cubicBezTo>
                  <a:cubicBezTo>
                    <a:pt x="2210" y="1119"/>
                    <a:pt x="2250" y="1123"/>
                    <a:pt x="2276" y="1127"/>
                  </a:cubicBezTo>
                  <a:cubicBezTo>
                    <a:pt x="2290" y="1128"/>
                    <a:pt x="2290" y="1128"/>
                    <a:pt x="2290" y="1128"/>
                  </a:cubicBezTo>
                  <a:cubicBezTo>
                    <a:pt x="2302" y="1120"/>
                    <a:pt x="2302" y="1120"/>
                    <a:pt x="2302" y="1120"/>
                  </a:cubicBezTo>
                  <a:cubicBezTo>
                    <a:pt x="2365" y="1077"/>
                    <a:pt x="2452" y="1003"/>
                    <a:pt x="2564" y="902"/>
                  </a:cubicBezTo>
                  <a:cubicBezTo>
                    <a:pt x="2636" y="836"/>
                    <a:pt x="2636" y="836"/>
                    <a:pt x="2636" y="836"/>
                  </a:cubicBezTo>
                  <a:cubicBezTo>
                    <a:pt x="1936" y="836"/>
                    <a:pt x="1936" y="836"/>
                    <a:pt x="1936" y="836"/>
                  </a:cubicBezTo>
                  <a:cubicBezTo>
                    <a:pt x="1620" y="840"/>
                    <a:pt x="1620" y="840"/>
                    <a:pt x="1620" y="840"/>
                  </a:cubicBezTo>
                  <a:cubicBezTo>
                    <a:pt x="1620" y="678"/>
                    <a:pt x="1620" y="678"/>
                    <a:pt x="1620" y="678"/>
                  </a:cubicBezTo>
                  <a:cubicBezTo>
                    <a:pt x="1936" y="682"/>
                    <a:pt x="1936" y="682"/>
                    <a:pt x="1936" y="682"/>
                  </a:cubicBezTo>
                  <a:cubicBezTo>
                    <a:pt x="2664" y="682"/>
                    <a:pt x="2664" y="682"/>
                    <a:pt x="2664" y="682"/>
                  </a:cubicBezTo>
                  <a:cubicBezTo>
                    <a:pt x="2703" y="682"/>
                    <a:pt x="2733" y="678"/>
                    <a:pt x="2754" y="670"/>
                  </a:cubicBezTo>
                  <a:cubicBezTo>
                    <a:pt x="2755" y="670"/>
                    <a:pt x="2755" y="670"/>
                    <a:pt x="2755" y="670"/>
                  </a:cubicBezTo>
                  <a:cubicBezTo>
                    <a:pt x="2763" y="667"/>
                    <a:pt x="2768" y="666"/>
                    <a:pt x="2771" y="665"/>
                  </a:cubicBezTo>
                  <a:cubicBezTo>
                    <a:pt x="2776" y="667"/>
                    <a:pt x="2796" y="677"/>
                    <a:pt x="2846" y="730"/>
                  </a:cubicBezTo>
                  <a:cubicBezTo>
                    <a:pt x="2904" y="792"/>
                    <a:pt x="2910" y="814"/>
                    <a:pt x="2911" y="817"/>
                  </a:cubicBezTo>
                  <a:cubicBezTo>
                    <a:pt x="2910" y="821"/>
                    <a:pt x="2903" y="827"/>
                    <a:pt x="2892" y="832"/>
                  </a:cubicBezTo>
                  <a:cubicBezTo>
                    <a:pt x="2891" y="833"/>
                    <a:pt x="2891" y="833"/>
                    <a:pt x="2891" y="833"/>
                  </a:cubicBezTo>
                  <a:cubicBezTo>
                    <a:pt x="2867" y="846"/>
                    <a:pt x="2831" y="872"/>
                    <a:pt x="2783" y="912"/>
                  </a:cubicBezTo>
                  <a:cubicBezTo>
                    <a:pt x="2612" y="1053"/>
                    <a:pt x="2473" y="1158"/>
                    <a:pt x="2369" y="1224"/>
                  </a:cubicBezTo>
                  <a:cubicBezTo>
                    <a:pt x="2351" y="1235"/>
                    <a:pt x="2351" y="1235"/>
                    <a:pt x="2351" y="1235"/>
                  </a:cubicBezTo>
                  <a:cubicBezTo>
                    <a:pt x="2351" y="1315"/>
                    <a:pt x="2351" y="1315"/>
                    <a:pt x="2351" y="1315"/>
                  </a:cubicBezTo>
                  <a:cubicBezTo>
                    <a:pt x="3015" y="1315"/>
                    <a:pt x="3015" y="1315"/>
                    <a:pt x="3015" y="1315"/>
                  </a:cubicBezTo>
                  <a:cubicBezTo>
                    <a:pt x="3316" y="1311"/>
                    <a:pt x="3316" y="1311"/>
                    <a:pt x="3316" y="1311"/>
                  </a:cubicBezTo>
                  <a:cubicBezTo>
                    <a:pt x="3316" y="1480"/>
                    <a:pt x="3316" y="1480"/>
                    <a:pt x="3316" y="1480"/>
                  </a:cubicBezTo>
                  <a:cubicBezTo>
                    <a:pt x="3016" y="1475"/>
                    <a:pt x="3016" y="1475"/>
                    <a:pt x="3016" y="1475"/>
                  </a:cubicBezTo>
                  <a:lnTo>
                    <a:pt x="2351" y="1475"/>
                  </a:lnTo>
                  <a:close/>
                </a:path>
              </a:pathLst>
            </a:custGeom>
            <a:solidFill>
              <a:schemeClr val="tx1"/>
            </a:solidFill>
            <a:ln cap="sq">
              <a:noFill/>
            </a:ln>
          </p:spPr>
          <p:txBody>
            <a:bodyPr vert="horz" wrap="square" lIns="91440" tIns="45720" rIns="91440" bIns="45720" numCol="1" anchor="t" anchorCtr="0" compatLnSpc="1">
              <a:prstTxWarp prst="textNoShape">
                <a:avLst/>
              </a:prstTxWarp>
            </a:bodyPr>
            <a:lstStyle/>
            <a:p>
              <a:endParaRPr lang="en-US" sz="1203"/>
            </a:p>
          </p:txBody>
        </p:sp>
      </p:grpSp>
      <p:grpSp>
        <p:nvGrpSpPr>
          <p:cNvPr id="59" name="CODE" hidden="1">
            <a:extLst>
              <a:ext uri="{FF2B5EF4-FFF2-40B4-BE49-F238E27FC236}">
                <a16:creationId xmlns:a16="http://schemas.microsoft.com/office/drawing/2014/main" id="{2A15FA25-7FFB-49FA-A871-57156BB5F006}"/>
              </a:ext>
            </a:extLst>
          </p:cNvPr>
          <p:cNvGrpSpPr/>
          <p:nvPr userDrawn="1"/>
        </p:nvGrpSpPr>
        <p:grpSpPr>
          <a:xfrm>
            <a:off x="11483507" y="57244"/>
            <a:ext cx="706583" cy="706583"/>
            <a:chOff x="8138456" y="1851360"/>
            <a:chExt cx="1036322" cy="1036322"/>
          </a:xfrm>
        </p:grpSpPr>
        <p:pic>
          <p:nvPicPr>
            <p:cNvPr id="60" name="Picture 59">
              <a:extLst>
                <a:ext uri="{FF2B5EF4-FFF2-40B4-BE49-F238E27FC236}">
                  <a16:creationId xmlns:a16="http://schemas.microsoft.com/office/drawing/2014/main" id="{76130457-682A-4CBB-BDAC-8CE3237F7A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38456" y="1851360"/>
              <a:ext cx="1036322" cy="1036322"/>
            </a:xfrm>
            <a:prstGeom prst="rect">
              <a:avLst/>
            </a:prstGeom>
          </p:spPr>
        </p:pic>
        <p:sp>
          <p:nvSpPr>
            <p:cNvPr id="61" name="binary" title="Icon of binary code, ones and zeros">
              <a:extLst>
                <a:ext uri="{FF2B5EF4-FFF2-40B4-BE49-F238E27FC236}">
                  <a16:creationId xmlns:a16="http://schemas.microsoft.com/office/drawing/2014/main" id="{C08D2D07-8A7C-44E1-9E9A-38A22EBFEA6D}"/>
                </a:ext>
              </a:extLst>
            </p:cNvPr>
            <p:cNvSpPr>
              <a:spLocks noChangeAspect="1" noEditPoints="1"/>
            </p:cNvSpPr>
            <p:nvPr/>
          </p:nvSpPr>
          <p:spPr bwMode="auto">
            <a:xfrm>
              <a:off x="8504212" y="2230448"/>
              <a:ext cx="299494" cy="258612"/>
            </a:xfrm>
            <a:custGeom>
              <a:avLst/>
              <a:gdLst>
                <a:gd name="T0" fmla="*/ 0 w 245"/>
                <a:gd name="T1" fmla="*/ 48 h 212"/>
                <a:gd name="T2" fmla="*/ 92 w 245"/>
                <a:gd name="T3" fmla="*/ 48 h 212"/>
                <a:gd name="T4" fmla="*/ 183 w 245"/>
                <a:gd name="T5" fmla="*/ 48 h 212"/>
                <a:gd name="T6" fmla="*/ 62 w 245"/>
                <a:gd name="T7" fmla="*/ 15 h 212"/>
                <a:gd name="T8" fmla="*/ 46 w 245"/>
                <a:gd name="T9" fmla="*/ 0 h 212"/>
                <a:gd name="T10" fmla="*/ 30 w 245"/>
                <a:gd name="T11" fmla="*/ 33 h 212"/>
                <a:gd name="T12" fmla="*/ 46 w 245"/>
                <a:gd name="T13" fmla="*/ 49 h 212"/>
                <a:gd name="T14" fmla="*/ 153 w 245"/>
                <a:gd name="T15" fmla="*/ 33 h 212"/>
                <a:gd name="T16" fmla="*/ 137 w 245"/>
                <a:gd name="T17" fmla="*/ 0 h 212"/>
                <a:gd name="T18" fmla="*/ 122 w 245"/>
                <a:gd name="T19" fmla="*/ 15 h 212"/>
                <a:gd name="T20" fmla="*/ 137 w 245"/>
                <a:gd name="T21" fmla="*/ 49 h 212"/>
                <a:gd name="T22" fmla="*/ 153 w 245"/>
                <a:gd name="T23" fmla="*/ 33 h 212"/>
                <a:gd name="T24" fmla="*/ 245 w 245"/>
                <a:gd name="T25" fmla="*/ 15 h 212"/>
                <a:gd name="T26" fmla="*/ 229 w 245"/>
                <a:gd name="T27" fmla="*/ 0 h 212"/>
                <a:gd name="T28" fmla="*/ 213 w 245"/>
                <a:gd name="T29" fmla="*/ 33 h 212"/>
                <a:gd name="T30" fmla="*/ 229 w 245"/>
                <a:gd name="T31" fmla="*/ 49 h 212"/>
                <a:gd name="T32" fmla="*/ 0 w 245"/>
                <a:gd name="T33" fmla="*/ 163 h 212"/>
                <a:gd name="T34" fmla="*/ 92 w 245"/>
                <a:gd name="T35" fmla="*/ 163 h 212"/>
                <a:gd name="T36" fmla="*/ 183 w 245"/>
                <a:gd name="T37" fmla="*/ 163 h 212"/>
                <a:gd name="T38" fmla="*/ 62 w 245"/>
                <a:gd name="T39" fmla="*/ 196 h 212"/>
                <a:gd name="T40" fmla="*/ 46 w 245"/>
                <a:gd name="T41" fmla="*/ 163 h 212"/>
                <a:gd name="T42" fmla="*/ 30 w 245"/>
                <a:gd name="T43" fmla="*/ 179 h 212"/>
                <a:gd name="T44" fmla="*/ 46 w 245"/>
                <a:gd name="T45" fmla="*/ 212 h 212"/>
                <a:gd name="T46" fmla="*/ 62 w 245"/>
                <a:gd name="T47" fmla="*/ 196 h 212"/>
                <a:gd name="T48" fmla="*/ 153 w 245"/>
                <a:gd name="T49" fmla="*/ 179 h 212"/>
                <a:gd name="T50" fmla="*/ 137 w 245"/>
                <a:gd name="T51" fmla="*/ 163 h 212"/>
                <a:gd name="T52" fmla="*/ 122 w 245"/>
                <a:gd name="T53" fmla="*/ 196 h 212"/>
                <a:gd name="T54" fmla="*/ 137 w 245"/>
                <a:gd name="T55" fmla="*/ 212 h 212"/>
                <a:gd name="T56" fmla="*/ 245 w 245"/>
                <a:gd name="T57" fmla="*/ 196 h 212"/>
                <a:gd name="T58" fmla="*/ 229 w 245"/>
                <a:gd name="T59" fmla="*/ 163 h 212"/>
                <a:gd name="T60" fmla="*/ 213 w 245"/>
                <a:gd name="T61" fmla="*/ 179 h 212"/>
                <a:gd name="T62" fmla="*/ 229 w 245"/>
                <a:gd name="T63" fmla="*/ 212 h 212"/>
                <a:gd name="T64" fmla="*/ 245 w 245"/>
                <a:gd name="T65" fmla="*/ 196 h 212"/>
                <a:gd name="T66" fmla="*/ 62 w 245"/>
                <a:gd name="T67" fmla="*/ 131 h 212"/>
                <a:gd name="T68" fmla="*/ 153 w 245"/>
                <a:gd name="T69" fmla="*/ 131 h 212"/>
                <a:gd name="T70" fmla="*/ 32 w 245"/>
                <a:gd name="T71" fmla="*/ 98 h 212"/>
                <a:gd name="T72" fmla="*/ 16 w 245"/>
                <a:gd name="T73" fmla="*/ 83 h 212"/>
                <a:gd name="T74" fmla="*/ 0 w 245"/>
                <a:gd name="T75" fmla="*/ 116 h 212"/>
                <a:gd name="T76" fmla="*/ 16 w 245"/>
                <a:gd name="T77" fmla="*/ 132 h 212"/>
                <a:gd name="T78" fmla="*/ 123 w 245"/>
                <a:gd name="T79" fmla="*/ 116 h 212"/>
                <a:gd name="T80" fmla="*/ 107 w 245"/>
                <a:gd name="T81" fmla="*/ 83 h 212"/>
                <a:gd name="T82" fmla="*/ 92 w 245"/>
                <a:gd name="T83" fmla="*/ 98 h 212"/>
                <a:gd name="T84" fmla="*/ 107 w 245"/>
                <a:gd name="T85" fmla="*/ 132 h 212"/>
                <a:gd name="T86" fmla="*/ 123 w 245"/>
                <a:gd name="T87" fmla="*/ 116 h 212"/>
                <a:gd name="T88" fmla="*/ 215 w 245"/>
                <a:gd name="T89" fmla="*/ 98 h 212"/>
                <a:gd name="T90" fmla="*/ 199 w 245"/>
                <a:gd name="T91" fmla="*/ 83 h 212"/>
                <a:gd name="T92" fmla="*/ 183 w 245"/>
                <a:gd name="T93" fmla="*/ 116 h 212"/>
                <a:gd name="T94" fmla="*/ 199 w 245"/>
                <a:gd name="T95" fmla="*/ 132 h 212"/>
                <a:gd name="T96" fmla="*/ 245 w 245"/>
                <a:gd name="T97" fmla="*/ 8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12">
                  <a:moveTo>
                    <a:pt x="0" y="0"/>
                  </a:moveTo>
                  <a:cubicBezTo>
                    <a:pt x="0" y="48"/>
                    <a:pt x="0" y="48"/>
                    <a:pt x="0" y="48"/>
                  </a:cubicBezTo>
                  <a:moveTo>
                    <a:pt x="92" y="0"/>
                  </a:moveTo>
                  <a:cubicBezTo>
                    <a:pt x="92" y="48"/>
                    <a:pt x="92" y="48"/>
                    <a:pt x="92" y="48"/>
                  </a:cubicBezTo>
                  <a:moveTo>
                    <a:pt x="183" y="0"/>
                  </a:moveTo>
                  <a:cubicBezTo>
                    <a:pt x="183" y="48"/>
                    <a:pt x="183" y="48"/>
                    <a:pt x="183" y="48"/>
                  </a:cubicBezTo>
                  <a:moveTo>
                    <a:pt x="62" y="33"/>
                  </a:moveTo>
                  <a:cubicBezTo>
                    <a:pt x="62" y="15"/>
                    <a:pt x="62" y="15"/>
                    <a:pt x="62" y="15"/>
                  </a:cubicBezTo>
                  <a:cubicBezTo>
                    <a:pt x="62" y="7"/>
                    <a:pt x="55" y="0"/>
                    <a:pt x="46" y="0"/>
                  </a:cubicBezTo>
                  <a:cubicBezTo>
                    <a:pt x="46" y="0"/>
                    <a:pt x="46" y="0"/>
                    <a:pt x="46" y="0"/>
                  </a:cubicBezTo>
                  <a:cubicBezTo>
                    <a:pt x="37" y="0"/>
                    <a:pt x="30" y="7"/>
                    <a:pt x="30" y="15"/>
                  </a:cubicBezTo>
                  <a:cubicBezTo>
                    <a:pt x="30" y="33"/>
                    <a:pt x="30" y="33"/>
                    <a:pt x="30" y="33"/>
                  </a:cubicBezTo>
                  <a:cubicBezTo>
                    <a:pt x="30" y="41"/>
                    <a:pt x="37" y="49"/>
                    <a:pt x="46" y="49"/>
                  </a:cubicBezTo>
                  <a:cubicBezTo>
                    <a:pt x="46" y="49"/>
                    <a:pt x="46" y="49"/>
                    <a:pt x="46" y="49"/>
                  </a:cubicBezTo>
                  <a:cubicBezTo>
                    <a:pt x="55" y="49"/>
                    <a:pt x="62" y="41"/>
                    <a:pt x="62" y="33"/>
                  </a:cubicBezTo>
                  <a:close/>
                  <a:moveTo>
                    <a:pt x="153" y="33"/>
                  </a:moveTo>
                  <a:cubicBezTo>
                    <a:pt x="153" y="15"/>
                    <a:pt x="153" y="15"/>
                    <a:pt x="153" y="15"/>
                  </a:cubicBezTo>
                  <a:cubicBezTo>
                    <a:pt x="153" y="7"/>
                    <a:pt x="146" y="0"/>
                    <a:pt x="137" y="0"/>
                  </a:cubicBezTo>
                  <a:cubicBezTo>
                    <a:pt x="137" y="0"/>
                    <a:pt x="137" y="0"/>
                    <a:pt x="137" y="0"/>
                  </a:cubicBezTo>
                  <a:cubicBezTo>
                    <a:pt x="129" y="0"/>
                    <a:pt x="122" y="7"/>
                    <a:pt x="122" y="15"/>
                  </a:cubicBezTo>
                  <a:cubicBezTo>
                    <a:pt x="122" y="33"/>
                    <a:pt x="122" y="33"/>
                    <a:pt x="122" y="33"/>
                  </a:cubicBezTo>
                  <a:cubicBezTo>
                    <a:pt x="122" y="41"/>
                    <a:pt x="129" y="49"/>
                    <a:pt x="137" y="49"/>
                  </a:cubicBezTo>
                  <a:cubicBezTo>
                    <a:pt x="137" y="49"/>
                    <a:pt x="137" y="49"/>
                    <a:pt x="137" y="49"/>
                  </a:cubicBezTo>
                  <a:cubicBezTo>
                    <a:pt x="146" y="49"/>
                    <a:pt x="153" y="41"/>
                    <a:pt x="153" y="33"/>
                  </a:cubicBezTo>
                  <a:close/>
                  <a:moveTo>
                    <a:pt x="245" y="33"/>
                  </a:moveTo>
                  <a:cubicBezTo>
                    <a:pt x="245" y="15"/>
                    <a:pt x="245" y="15"/>
                    <a:pt x="245" y="15"/>
                  </a:cubicBezTo>
                  <a:cubicBezTo>
                    <a:pt x="245" y="7"/>
                    <a:pt x="237" y="0"/>
                    <a:pt x="229" y="0"/>
                  </a:cubicBezTo>
                  <a:cubicBezTo>
                    <a:pt x="229" y="0"/>
                    <a:pt x="229" y="0"/>
                    <a:pt x="229" y="0"/>
                  </a:cubicBezTo>
                  <a:cubicBezTo>
                    <a:pt x="220" y="0"/>
                    <a:pt x="213" y="7"/>
                    <a:pt x="213" y="15"/>
                  </a:cubicBezTo>
                  <a:cubicBezTo>
                    <a:pt x="213" y="33"/>
                    <a:pt x="213" y="33"/>
                    <a:pt x="213" y="33"/>
                  </a:cubicBezTo>
                  <a:cubicBezTo>
                    <a:pt x="213" y="41"/>
                    <a:pt x="220" y="49"/>
                    <a:pt x="229" y="49"/>
                  </a:cubicBezTo>
                  <a:cubicBezTo>
                    <a:pt x="229" y="49"/>
                    <a:pt x="229" y="49"/>
                    <a:pt x="229" y="49"/>
                  </a:cubicBezTo>
                  <a:cubicBezTo>
                    <a:pt x="237" y="49"/>
                    <a:pt x="245" y="41"/>
                    <a:pt x="245" y="33"/>
                  </a:cubicBezTo>
                  <a:close/>
                  <a:moveTo>
                    <a:pt x="0" y="163"/>
                  </a:moveTo>
                  <a:cubicBezTo>
                    <a:pt x="0" y="212"/>
                    <a:pt x="0" y="212"/>
                    <a:pt x="0" y="212"/>
                  </a:cubicBezTo>
                  <a:moveTo>
                    <a:pt x="92" y="163"/>
                  </a:moveTo>
                  <a:cubicBezTo>
                    <a:pt x="92" y="212"/>
                    <a:pt x="92" y="212"/>
                    <a:pt x="92" y="212"/>
                  </a:cubicBezTo>
                  <a:moveTo>
                    <a:pt x="183" y="163"/>
                  </a:moveTo>
                  <a:cubicBezTo>
                    <a:pt x="183" y="212"/>
                    <a:pt x="183" y="212"/>
                    <a:pt x="183" y="212"/>
                  </a:cubicBezTo>
                  <a:moveTo>
                    <a:pt x="62" y="196"/>
                  </a:moveTo>
                  <a:cubicBezTo>
                    <a:pt x="62" y="179"/>
                    <a:pt x="62" y="179"/>
                    <a:pt x="62" y="179"/>
                  </a:cubicBezTo>
                  <a:cubicBezTo>
                    <a:pt x="62" y="170"/>
                    <a:pt x="55" y="163"/>
                    <a:pt x="46" y="163"/>
                  </a:cubicBezTo>
                  <a:cubicBezTo>
                    <a:pt x="46" y="163"/>
                    <a:pt x="46" y="163"/>
                    <a:pt x="46" y="163"/>
                  </a:cubicBezTo>
                  <a:cubicBezTo>
                    <a:pt x="37" y="163"/>
                    <a:pt x="30" y="170"/>
                    <a:pt x="30" y="179"/>
                  </a:cubicBezTo>
                  <a:cubicBezTo>
                    <a:pt x="30" y="196"/>
                    <a:pt x="30" y="196"/>
                    <a:pt x="30" y="196"/>
                  </a:cubicBezTo>
                  <a:cubicBezTo>
                    <a:pt x="30" y="205"/>
                    <a:pt x="37" y="212"/>
                    <a:pt x="46" y="212"/>
                  </a:cubicBezTo>
                  <a:cubicBezTo>
                    <a:pt x="46" y="212"/>
                    <a:pt x="46" y="212"/>
                    <a:pt x="46" y="212"/>
                  </a:cubicBezTo>
                  <a:cubicBezTo>
                    <a:pt x="55" y="212"/>
                    <a:pt x="62" y="205"/>
                    <a:pt x="62" y="196"/>
                  </a:cubicBezTo>
                  <a:close/>
                  <a:moveTo>
                    <a:pt x="153" y="196"/>
                  </a:moveTo>
                  <a:cubicBezTo>
                    <a:pt x="153" y="179"/>
                    <a:pt x="153" y="179"/>
                    <a:pt x="153" y="179"/>
                  </a:cubicBezTo>
                  <a:cubicBezTo>
                    <a:pt x="153" y="170"/>
                    <a:pt x="146" y="163"/>
                    <a:pt x="137" y="163"/>
                  </a:cubicBezTo>
                  <a:cubicBezTo>
                    <a:pt x="137" y="163"/>
                    <a:pt x="137" y="163"/>
                    <a:pt x="137" y="163"/>
                  </a:cubicBezTo>
                  <a:cubicBezTo>
                    <a:pt x="129" y="163"/>
                    <a:pt x="122" y="170"/>
                    <a:pt x="122" y="179"/>
                  </a:cubicBezTo>
                  <a:cubicBezTo>
                    <a:pt x="122" y="196"/>
                    <a:pt x="122" y="196"/>
                    <a:pt x="122" y="196"/>
                  </a:cubicBezTo>
                  <a:cubicBezTo>
                    <a:pt x="122" y="205"/>
                    <a:pt x="129" y="212"/>
                    <a:pt x="137" y="212"/>
                  </a:cubicBezTo>
                  <a:cubicBezTo>
                    <a:pt x="137" y="212"/>
                    <a:pt x="137" y="212"/>
                    <a:pt x="137" y="212"/>
                  </a:cubicBezTo>
                  <a:cubicBezTo>
                    <a:pt x="146" y="212"/>
                    <a:pt x="153" y="205"/>
                    <a:pt x="153" y="196"/>
                  </a:cubicBezTo>
                  <a:close/>
                  <a:moveTo>
                    <a:pt x="245" y="196"/>
                  </a:moveTo>
                  <a:cubicBezTo>
                    <a:pt x="245" y="179"/>
                    <a:pt x="245" y="179"/>
                    <a:pt x="245" y="179"/>
                  </a:cubicBezTo>
                  <a:cubicBezTo>
                    <a:pt x="245" y="170"/>
                    <a:pt x="237" y="163"/>
                    <a:pt x="229" y="163"/>
                  </a:cubicBezTo>
                  <a:cubicBezTo>
                    <a:pt x="229" y="163"/>
                    <a:pt x="229" y="163"/>
                    <a:pt x="229" y="163"/>
                  </a:cubicBezTo>
                  <a:cubicBezTo>
                    <a:pt x="220" y="163"/>
                    <a:pt x="213" y="170"/>
                    <a:pt x="213" y="179"/>
                  </a:cubicBezTo>
                  <a:cubicBezTo>
                    <a:pt x="213" y="196"/>
                    <a:pt x="213" y="196"/>
                    <a:pt x="213" y="196"/>
                  </a:cubicBezTo>
                  <a:cubicBezTo>
                    <a:pt x="213" y="205"/>
                    <a:pt x="220" y="212"/>
                    <a:pt x="229" y="212"/>
                  </a:cubicBezTo>
                  <a:cubicBezTo>
                    <a:pt x="229" y="212"/>
                    <a:pt x="229" y="212"/>
                    <a:pt x="229" y="212"/>
                  </a:cubicBezTo>
                  <a:cubicBezTo>
                    <a:pt x="237" y="212"/>
                    <a:pt x="245" y="205"/>
                    <a:pt x="245" y="196"/>
                  </a:cubicBezTo>
                  <a:close/>
                  <a:moveTo>
                    <a:pt x="62" y="83"/>
                  </a:moveTo>
                  <a:cubicBezTo>
                    <a:pt x="62" y="131"/>
                    <a:pt x="62" y="131"/>
                    <a:pt x="62" y="131"/>
                  </a:cubicBezTo>
                  <a:moveTo>
                    <a:pt x="153" y="83"/>
                  </a:moveTo>
                  <a:cubicBezTo>
                    <a:pt x="153" y="131"/>
                    <a:pt x="153" y="131"/>
                    <a:pt x="153" y="131"/>
                  </a:cubicBezTo>
                  <a:moveTo>
                    <a:pt x="32" y="116"/>
                  </a:moveTo>
                  <a:cubicBezTo>
                    <a:pt x="32" y="98"/>
                    <a:pt x="32" y="98"/>
                    <a:pt x="32" y="98"/>
                  </a:cubicBezTo>
                  <a:cubicBezTo>
                    <a:pt x="32" y="90"/>
                    <a:pt x="25" y="83"/>
                    <a:pt x="16" y="83"/>
                  </a:cubicBezTo>
                  <a:cubicBezTo>
                    <a:pt x="16" y="83"/>
                    <a:pt x="16" y="83"/>
                    <a:pt x="16" y="83"/>
                  </a:cubicBezTo>
                  <a:cubicBezTo>
                    <a:pt x="7" y="83"/>
                    <a:pt x="0" y="90"/>
                    <a:pt x="0" y="98"/>
                  </a:cubicBezTo>
                  <a:cubicBezTo>
                    <a:pt x="0" y="116"/>
                    <a:pt x="0" y="116"/>
                    <a:pt x="0" y="116"/>
                  </a:cubicBezTo>
                  <a:cubicBezTo>
                    <a:pt x="0" y="124"/>
                    <a:pt x="7" y="132"/>
                    <a:pt x="16" y="132"/>
                  </a:cubicBezTo>
                  <a:cubicBezTo>
                    <a:pt x="16" y="132"/>
                    <a:pt x="16" y="132"/>
                    <a:pt x="16" y="132"/>
                  </a:cubicBezTo>
                  <a:cubicBezTo>
                    <a:pt x="25" y="132"/>
                    <a:pt x="32" y="124"/>
                    <a:pt x="32" y="116"/>
                  </a:cubicBezTo>
                  <a:close/>
                  <a:moveTo>
                    <a:pt x="123" y="116"/>
                  </a:moveTo>
                  <a:cubicBezTo>
                    <a:pt x="123" y="98"/>
                    <a:pt x="123" y="98"/>
                    <a:pt x="123" y="98"/>
                  </a:cubicBezTo>
                  <a:cubicBezTo>
                    <a:pt x="123" y="90"/>
                    <a:pt x="116" y="83"/>
                    <a:pt x="107" y="83"/>
                  </a:cubicBezTo>
                  <a:cubicBezTo>
                    <a:pt x="107" y="83"/>
                    <a:pt x="107" y="83"/>
                    <a:pt x="107" y="83"/>
                  </a:cubicBezTo>
                  <a:cubicBezTo>
                    <a:pt x="99" y="83"/>
                    <a:pt x="92" y="90"/>
                    <a:pt x="92" y="98"/>
                  </a:cubicBezTo>
                  <a:cubicBezTo>
                    <a:pt x="92" y="116"/>
                    <a:pt x="92" y="116"/>
                    <a:pt x="92" y="116"/>
                  </a:cubicBezTo>
                  <a:cubicBezTo>
                    <a:pt x="92" y="124"/>
                    <a:pt x="99" y="132"/>
                    <a:pt x="107" y="132"/>
                  </a:cubicBezTo>
                  <a:cubicBezTo>
                    <a:pt x="107" y="132"/>
                    <a:pt x="107" y="132"/>
                    <a:pt x="107" y="132"/>
                  </a:cubicBezTo>
                  <a:cubicBezTo>
                    <a:pt x="116" y="132"/>
                    <a:pt x="123" y="124"/>
                    <a:pt x="123" y="116"/>
                  </a:cubicBezTo>
                  <a:close/>
                  <a:moveTo>
                    <a:pt x="215" y="116"/>
                  </a:moveTo>
                  <a:cubicBezTo>
                    <a:pt x="215" y="98"/>
                    <a:pt x="215" y="98"/>
                    <a:pt x="215" y="98"/>
                  </a:cubicBezTo>
                  <a:cubicBezTo>
                    <a:pt x="215" y="90"/>
                    <a:pt x="207" y="83"/>
                    <a:pt x="199" y="83"/>
                  </a:cubicBezTo>
                  <a:cubicBezTo>
                    <a:pt x="199" y="83"/>
                    <a:pt x="199" y="83"/>
                    <a:pt x="199" y="83"/>
                  </a:cubicBezTo>
                  <a:cubicBezTo>
                    <a:pt x="190" y="83"/>
                    <a:pt x="183" y="90"/>
                    <a:pt x="183" y="98"/>
                  </a:cubicBezTo>
                  <a:cubicBezTo>
                    <a:pt x="183" y="116"/>
                    <a:pt x="183" y="116"/>
                    <a:pt x="183" y="116"/>
                  </a:cubicBezTo>
                  <a:cubicBezTo>
                    <a:pt x="183" y="124"/>
                    <a:pt x="190" y="132"/>
                    <a:pt x="199" y="132"/>
                  </a:cubicBezTo>
                  <a:cubicBezTo>
                    <a:pt x="199" y="132"/>
                    <a:pt x="199" y="132"/>
                    <a:pt x="199" y="132"/>
                  </a:cubicBezTo>
                  <a:cubicBezTo>
                    <a:pt x="207" y="132"/>
                    <a:pt x="215" y="124"/>
                    <a:pt x="215" y="116"/>
                  </a:cubicBezTo>
                  <a:close/>
                  <a:moveTo>
                    <a:pt x="245" y="83"/>
                  </a:moveTo>
                  <a:cubicBezTo>
                    <a:pt x="245" y="131"/>
                    <a:pt x="245" y="131"/>
                    <a:pt x="245" y="131"/>
                  </a:cubicBezTo>
                </a:path>
              </a:pathLst>
            </a:custGeom>
            <a:noFill/>
            <a:ln w="158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3"/>
            </a:p>
          </p:txBody>
        </p:sp>
      </p:grpSp>
      <p:sp>
        <p:nvSpPr>
          <p:cNvPr id="166" name="Text Placeholder 94">
            <a:extLst>
              <a:ext uri="{FF2B5EF4-FFF2-40B4-BE49-F238E27FC236}">
                <a16:creationId xmlns:a16="http://schemas.microsoft.com/office/drawing/2014/main" id="{960480DC-7F0E-4F8F-9CBD-CE8E7700757B}"/>
              </a:ext>
            </a:extLst>
          </p:cNvPr>
          <p:cNvSpPr>
            <a:spLocks noGrp="1"/>
          </p:cNvSpPr>
          <p:nvPr>
            <p:ph type="body" sz="quarter" idx="18"/>
          </p:nvPr>
        </p:nvSpPr>
        <p:spPr>
          <a:xfrm>
            <a:off x="198892" y="5343470"/>
            <a:ext cx="5735782" cy="985910"/>
          </a:xfrm>
        </p:spPr>
        <p:txBody>
          <a:bodyPr lIns="0" tIns="0" rIns="0" bIns="0" numCol="2" spcCol="365760">
            <a:noAutofit/>
          </a:bodyPr>
          <a:lstStyle>
            <a:lvl1pPr marL="158017" indent="-158017">
              <a:lnSpc>
                <a:spcPct val="110000"/>
              </a:lnSpc>
              <a:spcBef>
                <a:spcPts val="0"/>
              </a:spcBef>
              <a:spcAft>
                <a:spcPts val="0"/>
              </a:spcAft>
              <a:buFont typeface="Arial" panose="020B0604020202020204" pitchFamily="34" charset="0"/>
              <a:buChar char="•"/>
              <a:defRPr sz="1227">
                <a:latin typeface="+mn-lt"/>
              </a:defRPr>
            </a:lvl1pPr>
            <a:lvl2pPr marL="237025" indent="-147193">
              <a:lnSpc>
                <a:spcPct val="110000"/>
              </a:lnSpc>
              <a:spcBef>
                <a:spcPts val="0"/>
              </a:spcBef>
              <a:spcAft>
                <a:spcPts val="0"/>
              </a:spcAft>
              <a:buFont typeface="Arial" panose="020B0604020202020204" pitchFamily="34" charset="0"/>
              <a:buChar char="•"/>
              <a:defRPr sz="1255">
                <a:latin typeface="+mn-lt"/>
              </a:defRPr>
            </a:lvl2pPr>
            <a:lvl3pPr marL="311704" indent="-101737">
              <a:lnSpc>
                <a:spcPct val="110000"/>
              </a:lnSpc>
              <a:spcBef>
                <a:spcPts val="0"/>
              </a:spcBef>
              <a:spcAft>
                <a:spcPts val="0"/>
              </a:spcAft>
              <a:buFont typeface="Arial" panose="020B0604020202020204" pitchFamily="34" charset="0"/>
              <a:buChar char="•"/>
              <a:defRPr sz="941">
                <a:latin typeface="+mn-lt"/>
              </a:defRPr>
            </a:lvl3pPr>
            <a:lvl4pPr>
              <a:defRPr sz="818">
                <a:latin typeface="+mn-lt"/>
              </a:defRPr>
            </a:lvl4pPr>
            <a:lvl5pPr>
              <a:defRPr sz="818">
                <a:latin typeface="+mn-lt"/>
              </a:defRPr>
            </a:lvl5pPr>
          </a:lstStyle>
          <a:p>
            <a:pPr lvl="0"/>
            <a:r>
              <a:rPr lang="en-US"/>
              <a:t>Click to edit Master text styles</a:t>
            </a:r>
          </a:p>
          <a:p>
            <a:pPr lvl="1"/>
            <a:r>
              <a:rPr lang="en-US"/>
              <a:t>Second level</a:t>
            </a:r>
          </a:p>
          <a:p>
            <a:pPr lvl="2"/>
            <a:r>
              <a:rPr lang="en-US"/>
              <a:t>Third level</a:t>
            </a:r>
          </a:p>
        </p:txBody>
      </p:sp>
      <p:grpSp>
        <p:nvGrpSpPr>
          <p:cNvPr id="180" name="Group 179">
            <a:extLst>
              <a:ext uri="{FF2B5EF4-FFF2-40B4-BE49-F238E27FC236}">
                <a16:creationId xmlns:a16="http://schemas.microsoft.com/office/drawing/2014/main" id="{755AFCBB-71A3-46D3-9AB3-FFF7ABF8B20C}"/>
              </a:ext>
            </a:extLst>
          </p:cNvPr>
          <p:cNvGrpSpPr/>
          <p:nvPr userDrawn="1"/>
        </p:nvGrpSpPr>
        <p:grpSpPr>
          <a:xfrm>
            <a:off x="6207152" y="5076380"/>
            <a:ext cx="5798127" cy="184666"/>
            <a:chOff x="453293" y="4882234"/>
            <a:chExt cx="6574075" cy="270846"/>
          </a:xfrm>
        </p:grpSpPr>
        <p:sp>
          <p:nvSpPr>
            <p:cNvPr id="181" name="TextBox 180">
              <a:extLst>
                <a:ext uri="{FF2B5EF4-FFF2-40B4-BE49-F238E27FC236}">
                  <a16:creationId xmlns:a16="http://schemas.microsoft.com/office/drawing/2014/main" id="{0D616A22-6419-417C-B32B-08896AA8B14B}"/>
                </a:ext>
              </a:extLst>
            </p:cNvPr>
            <p:cNvSpPr txBox="1"/>
            <p:nvPr/>
          </p:nvSpPr>
          <p:spPr>
            <a:xfrm>
              <a:off x="3076189" y="4882234"/>
              <a:ext cx="1328282" cy="270846"/>
            </a:xfrm>
            <a:prstGeom prst="rect">
              <a:avLst/>
            </a:prstGeom>
            <a:noFill/>
          </p:spPr>
          <p:txBody>
            <a:bodyPr wrap="square" lIns="0" tIns="0" rIns="0" bIns="0" rtlCol="0">
              <a:spAutoFit/>
            </a:bodyPr>
            <a:lstStyle/>
            <a:p>
              <a:pPr algn="ctr"/>
              <a:r>
                <a:rPr lang="en-US" sz="1200">
                  <a:solidFill>
                    <a:srgbClr val="0078D4"/>
                  </a:solidFill>
                  <a:latin typeface="Segoe UI" charset="0"/>
                  <a:cs typeface="Segoe UI" charset="0"/>
                </a:rPr>
                <a:t>Business Benefits</a:t>
              </a:r>
            </a:p>
          </p:txBody>
        </p:sp>
        <p:cxnSp>
          <p:nvCxnSpPr>
            <p:cNvPr id="182" name="Straight Connector 181">
              <a:extLst>
                <a:ext uri="{FF2B5EF4-FFF2-40B4-BE49-F238E27FC236}">
                  <a16:creationId xmlns:a16="http://schemas.microsoft.com/office/drawing/2014/main" id="{33153E3D-BBA5-4B43-985C-39680DED5C7A}"/>
                </a:ext>
              </a:extLst>
            </p:cNvPr>
            <p:cNvCxnSpPr>
              <a:cxnSpLocks/>
            </p:cNvCxnSpPr>
            <p:nvPr/>
          </p:nvCxnSpPr>
          <p:spPr>
            <a:xfrm>
              <a:off x="453293" y="5027482"/>
              <a:ext cx="2490912" cy="0"/>
            </a:xfrm>
            <a:prstGeom prst="line">
              <a:avLst/>
            </a:prstGeom>
            <a:ln>
              <a:solidFill>
                <a:srgbClr val="737373"/>
              </a:solidFill>
              <a:tailEnd type="diamond"/>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C24391E1-4DC4-4795-AA96-D824D9AD64E2}"/>
                </a:ext>
              </a:extLst>
            </p:cNvPr>
            <p:cNvCxnSpPr>
              <a:cxnSpLocks/>
            </p:cNvCxnSpPr>
            <p:nvPr/>
          </p:nvCxnSpPr>
          <p:spPr>
            <a:xfrm>
              <a:off x="4519825" y="5027482"/>
              <a:ext cx="2507543" cy="0"/>
            </a:xfrm>
            <a:prstGeom prst="line">
              <a:avLst/>
            </a:prstGeom>
            <a:ln>
              <a:solidFill>
                <a:srgbClr val="737373"/>
              </a:solidFill>
              <a:headEnd type="diamond"/>
            </a:ln>
          </p:spPr>
          <p:style>
            <a:lnRef idx="1">
              <a:schemeClr val="accent1"/>
            </a:lnRef>
            <a:fillRef idx="0">
              <a:schemeClr val="accent1"/>
            </a:fillRef>
            <a:effectRef idx="0">
              <a:schemeClr val="accent1"/>
            </a:effectRef>
            <a:fontRef idx="minor">
              <a:schemeClr val="tx1"/>
            </a:fontRef>
          </p:style>
        </p:cxnSp>
      </p:grpSp>
      <p:grpSp>
        <p:nvGrpSpPr>
          <p:cNvPr id="187" name="Group 186">
            <a:extLst>
              <a:ext uri="{FF2B5EF4-FFF2-40B4-BE49-F238E27FC236}">
                <a16:creationId xmlns:a16="http://schemas.microsoft.com/office/drawing/2014/main" id="{92BCA933-B4FB-45F1-80EE-B93D510055E6}"/>
              </a:ext>
            </a:extLst>
          </p:cNvPr>
          <p:cNvGrpSpPr/>
          <p:nvPr userDrawn="1"/>
        </p:nvGrpSpPr>
        <p:grpSpPr>
          <a:xfrm>
            <a:off x="196122" y="5076394"/>
            <a:ext cx="5738552" cy="184666"/>
            <a:chOff x="450118" y="5245415"/>
            <a:chExt cx="6577250" cy="270845"/>
          </a:xfrm>
        </p:grpSpPr>
        <p:sp>
          <p:nvSpPr>
            <p:cNvPr id="188" name="TextBox 187">
              <a:extLst>
                <a:ext uri="{FF2B5EF4-FFF2-40B4-BE49-F238E27FC236}">
                  <a16:creationId xmlns:a16="http://schemas.microsoft.com/office/drawing/2014/main" id="{C34671C4-DD6A-4A8F-8EA8-E7C9C85B1E9F}"/>
                </a:ext>
              </a:extLst>
            </p:cNvPr>
            <p:cNvSpPr txBox="1"/>
            <p:nvPr/>
          </p:nvSpPr>
          <p:spPr>
            <a:xfrm>
              <a:off x="450118" y="5245415"/>
              <a:ext cx="6574075" cy="270845"/>
            </a:xfrm>
            <a:prstGeom prst="rect">
              <a:avLst/>
            </a:prstGeom>
            <a:noFill/>
          </p:spPr>
          <p:txBody>
            <a:bodyPr wrap="square" lIns="0" tIns="0" rIns="0" bIns="0" rtlCol="0">
              <a:spAutoFit/>
            </a:bodyPr>
            <a:lstStyle/>
            <a:p>
              <a:pPr algn="ctr"/>
              <a:r>
                <a:rPr lang="en-US" sz="1200">
                  <a:solidFill>
                    <a:srgbClr val="0078D4"/>
                  </a:solidFill>
                  <a:latin typeface="Segoe UI" charset="0"/>
                  <a:cs typeface="Segoe UI" charset="0"/>
                </a:rPr>
                <a:t>Business Challenge</a:t>
              </a:r>
            </a:p>
          </p:txBody>
        </p:sp>
        <p:cxnSp>
          <p:nvCxnSpPr>
            <p:cNvPr id="189" name="Straight Connector 188">
              <a:extLst>
                <a:ext uri="{FF2B5EF4-FFF2-40B4-BE49-F238E27FC236}">
                  <a16:creationId xmlns:a16="http://schemas.microsoft.com/office/drawing/2014/main" id="{AE4F5264-379D-4F71-938C-14030FD885C7}"/>
                </a:ext>
              </a:extLst>
            </p:cNvPr>
            <p:cNvCxnSpPr>
              <a:cxnSpLocks/>
            </p:cNvCxnSpPr>
            <p:nvPr/>
          </p:nvCxnSpPr>
          <p:spPr>
            <a:xfrm>
              <a:off x="4610556" y="5390663"/>
              <a:ext cx="2416812" cy="0"/>
            </a:xfrm>
            <a:prstGeom prst="line">
              <a:avLst/>
            </a:prstGeom>
            <a:ln>
              <a:solidFill>
                <a:srgbClr val="737373"/>
              </a:solidFill>
              <a:headEnd type="diamond"/>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E4E934F-421B-494D-9858-5B447296C7CD}"/>
                </a:ext>
              </a:extLst>
            </p:cNvPr>
            <p:cNvCxnSpPr>
              <a:cxnSpLocks/>
            </p:cNvCxnSpPr>
            <p:nvPr/>
          </p:nvCxnSpPr>
          <p:spPr>
            <a:xfrm>
              <a:off x="453293" y="5390663"/>
              <a:ext cx="2426617" cy="0"/>
            </a:xfrm>
            <a:prstGeom prst="line">
              <a:avLst/>
            </a:prstGeom>
            <a:ln>
              <a:solidFill>
                <a:srgbClr val="737373"/>
              </a:solidFill>
              <a:tailEnd type="diamond"/>
            </a:ln>
          </p:spPr>
          <p:style>
            <a:lnRef idx="1">
              <a:schemeClr val="accent1"/>
            </a:lnRef>
            <a:fillRef idx="0">
              <a:schemeClr val="accent1"/>
            </a:fillRef>
            <a:effectRef idx="0">
              <a:schemeClr val="accent1"/>
            </a:effectRef>
            <a:fontRef idx="minor">
              <a:schemeClr val="tx1"/>
            </a:fontRef>
          </p:style>
        </p:cxnSp>
      </p:grpSp>
      <p:sp>
        <p:nvSpPr>
          <p:cNvPr id="56" name="Picture Placeholder 96">
            <a:extLst>
              <a:ext uri="{FF2B5EF4-FFF2-40B4-BE49-F238E27FC236}">
                <a16:creationId xmlns:a16="http://schemas.microsoft.com/office/drawing/2014/main" id="{019DD060-37B5-480C-A48A-BD59718DC11D}"/>
              </a:ext>
            </a:extLst>
          </p:cNvPr>
          <p:cNvSpPr>
            <a:spLocks noGrp="1"/>
          </p:cNvSpPr>
          <p:nvPr>
            <p:ph type="pic" sz="quarter" idx="19" hasCustomPrompt="1"/>
          </p:nvPr>
        </p:nvSpPr>
        <p:spPr>
          <a:xfrm>
            <a:off x="6126933" y="1139764"/>
            <a:ext cx="5878346" cy="3416333"/>
          </a:xfrm>
        </p:spPr>
        <p:txBody>
          <a:bodyPr wrap="none" lIns="0" tIns="0" rIns="0" bIns="0" anchor="ctr">
            <a:noAutofit/>
          </a:bodyPr>
          <a:lstStyle>
            <a:lvl1pPr marL="0" indent="0" algn="ctr">
              <a:buNone/>
              <a:defRPr/>
            </a:lvl1pPr>
          </a:lstStyle>
          <a:p>
            <a:r>
              <a:rPr lang="en-US"/>
              <a:t>[insert solution architecture]</a:t>
            </a:r>
          </a:p>
        </p:txBody>
      </p:sp>
      <p:sp>
        <p:nvSpPr>
          <p:cNvPr id="49" name="Text Placeholder 94">
            <a:extLst>
              <a:ext uri="{FF2B5EF4-FFF2-40B4-BE49-F238E27FC236}">
                <a16:creationId xmlns:a16="http://schemas.microsoft.com/office/drawing/2014/main" id="{096EDB26-3603-458A-82CC-79F9C8DCD73E}"/>
              </a:ext>
            </a:extLst>
          </p:cNvPr>
          <p:cNvSpPr>
            <a:spLocks noGrp="1"/>
          </p:cNvSpPr>
          <p:nvPr>
            <p:ph type="body" sz="quarter" idx="26"/>
          </p:nvPr>
        </p:nvSpPr>
        <p:spPr>
          <a:xfrm>
            <a:off x="6309408" y="5378604"/>
            <a:ext cx="5680804" cy="950775"/>
          </a:xfrm>
        </p:spPr>
        <p:txBody>
          <a:bodyPr lIns="0" tIns="0" rIns="0" bIns="0" numCol="2" spcCol="365760">
            <a:noAutofit/>
          </a:bodyPr>
          <a:lstStyle>
            <a:lvl1pPr marL="158017" indent="-158017">
              <a:lnSpc>
                <a:spcPct val="110000"/>
              </a:lnSpc>
              <a:spcBef>
                <a:spcPts val="0"/>
              </a:spcBef>
              <a:spcAft>
                <a:spcPts val="0"/>
              </a:spcAft>
              <a:buFont typeface="Arial" panose="020B0604020202020204" pitchFamily="34" charset="0"/>
              <a:buChar char="•"/>
              <a:defRPr sz="1227">
                <a:latin typeface="+mn-lt"/>
              </a:defRPr>
            </a:lvl1pPr>
            <a:lvl2pPr marL="237025" indent="-147193">
              <a:lnSpc>
                <a:spcPct val="110000"/>
              </a:lnSpc>
              <a:spcBef>
                <a:spcPts val="0"/>
              </a:spcBef>
              <a:spcAft>
                <a:spcPts val="0"/>
              </a:spcAft>
              <a:buFont typeface="Arial" panose="020B0604020202020204" pitchFamily="34" charset="0"/>
              <a:buChar char="•"/>
              <a:defRPr sz="1255">
                <a:latin typeface="+mn-lt"/>
              </a:defRPr>
            </a:lvl2pPr>
            <a:lvl3pPr marL="311704" indent="-101737">
              <a:lnSpc>
                <a:spcPct val="110000"/>
              </a:lnSpc>
              <a:spcBef>
                <a:spcPts val="0"/>
              </a:spcBef>
              <a:spcAft>
                <a:spcPts val="0"/>
              </a:spcAft>
              <a:buFont typeface="Arial" panose="020B0604020202020204" pitchFamily="34" charset="0"/>
              <a:buChar char="•"/>
              <a:defRPr sz="941">
                <a:latin typeface="+mn-lt"/>
              </a:defRPr>
            </a:lvl3pPr>
            <a:lvl4pPr>
              <a:defRPr sz="818">
                <a:latin typeface="+mn-lt"/>
              </a:defRPr>
            </a:lvl4pPr>
            <a:lvl5pPr>
              <a:defRPr sz="818">
                <a:latin typeface="+mn-lt"/>
              </a:defRPr>
            </a:lvl5pPr>
          </a:lstStyle>
          <a:p>
            <a:pPr lvl="0"/>
            <a:r>
              <a:rPr lang="en-US"/>
              <a:t>Click to edit Master text styles</a:t>
            </a:r>
          </a:p>
          <a:p>
            <a:pPr lvl="1"/>
            <a:r>
              <a:rPr lang="en-US"/>
              <a:t>Second level</a:t>
            </a:r>
          </a:p>
          <a:p>
            <a:pPr lvl="2"/>
            <a:r>
              <a:rPr lang="en-US"/>
              <a:t>Third level</a:t>
            </a:r>
          </a:p>
        </p:txBody>
      </p:sp>
      <p:pic>
        <p:nvPicPr>
          <p:cNvPr id="6" name="Picture 5">
            <a:extLst>
              <a:ext uri="{FF2B5EF4-FFF2-40B4-BE49-F238E27FC236}">
                <a16:creationId xmlns:a16="http://schemas.microsoft.com/office/drawing/2014/main" id="{817F4FF5-4019-40D1-A359-2A613CE973A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34356" y="6537000"/>
            <a:ext cx="872655" cy="321001"/>
          </a:xfrm>
          <a:prstGeom prst="rect">
            <a:avLst/>
          </a:prstGeom>
        </p:spPr>
      </p:pic>
      <p:sp>
        <p:nvSpPr>
          <p:cNvPr id="73" name="TextBox 72">
            <a:extLst>
              <a:ext uri="{FF2B5EF4-FFF2-40B4-BE49-F238E27FC236}">
                <a16:creationId xmlns:a16="http://schemas.microsoft.com/office/drawing/2014/main" id="{189FF1B2-1A65-4E79-865D-1A90B2711393}"/>
              </a:ext>
            </a:extLst>
          </p:cNvPr>
          <p:cNvSpPr txBox="1"/>
          <p:nvPr userDrawn="1"/>
        </p:nvSpPr>
        <p:spPr>
          <a:xfrm>
            <a:off x="10467720" y="6367918"/>
            <a:ext cx="1663668" cy="186846"/>
          </a:xfrm>
          <a:prstGeom prst="rect">
            <a:avLst/>
          </a:prstGeom>
          <a:noFill/>
        </p:spPr>
        <p:txBody>
          <a:bodyPr wrap="square" rtlCol="0">
            <a:spAutoFit/>
          </a:bodyPr>
          <a:lstStyle/>
          <a:p>
            <a:r>
              <a:rPr lang="en-US" sz="614" i="1">
                <a:solidFill>
                  <a:srgbClr val="0078D4"/>
                </a:solidFill>
                <a:latin typeface="Segoe UI" panose="020B0502040204020203" pitchFamily="34" charset="0"/>
                <a:ea typeface="Segoe UI" charset="0"/>
                <a:cs typeface="Segoe UI" panose="020B0502040204020203" pitchFamily="34" charset="0"/>
              </a:rPr>
              <a:t>*Drives usage of these key workloads</a:t>
            </a:r>
          </a:p>
        </p:txBody>
      </p:sp>
      <p:sp>
        <p:nvSpPr>
          <p:cNvPr id="45" name="Text Placeholder 94">
            <a:extLst>
              <a:ext uri="{FF2B5EF4-FFF2-40B4-BE49-F238E27FC236}">
                <a16:creationId xmlns:a16="http://schemas.microsoft.com/office/drawing/2014/main" id="{7F3AC0F5-569D-4D33-A9FA-0B17573494AF}"/>
              </a:ext>
            </a:extLst>
          </p:cNvPr>
          <p:cNvSpPr>
            <a:spLocks noGrp="1"/>
          </p:cNvSpPr>
          <p:nvPr>
            <p:ph type="body" sz="quarter" idx="29"/>
          </p:nvPr>
        </p:nvSpPr>
        <p:spPr>
          <a:xfrm>
            <a:off x="196122" y="3238816"/>
            <a:ext cx="5735782" cy="985910"/>
          </a:xfrm>
        </p:spPr>
        <p:txBody>
          <a:bodyPr lIns="0" tIns="0" rIns="0" bIns="0" numCol="2" spcCol="365760">
            <a:noAutofit/>
          </a:bodyPr>
          <a:lstStyle>
            <a:lvl1pPr marL="158017" indent="-158017">
              <a:lnSpc>
                <a:spcPct val="110000"/>
              </a:lnSpc>
              <a:spcBef>
                <a:spcPts val="0"/>
              </a:spcBef>
              <a:spcAft>
                <a:spcPts val="0"/>
              </a:spcAft>
              <a:buFont typeface="Arial" panose="020B0604020202020204" pitchFamily="34" charset="0"/>
              <a:buChar char="•"/>
              <a:defRPr sz="1227">
                <a:latin typeface="+mn-lt"/>
              </a:defRPr>
            </a:lvl1pPr>
            <a:lvl2pPr marL="237025" indent="-147193">
              <a:lnSpc>
                <a:spcPct val="110000"/>
              </a:lnSpc>
              <a:spcBef>
                <a:spcPts val="0"/>
              </a:spcBef>
              <a:spcAft>
                <a:spcPts val="0"/>
              </a:spcAft>
              <a:buFont typeface="Arial" panose="020B0604020202020204" pitchFamily="34" charset="0"/>
              <a:buChar char="•"/>
              <a:defRPr sz="1255">
                <a:latin typeface="+mn-lt"/>
              </a:defRPr>
            </a:lvl2pPr>
            <a:lvl3pPr marL="311704" indent="-101737">
              <a:lnSpc>
                <a:spcPct val="110000"/>
              </a:lnSpc>
              <a:spcBef>
                <a:spcPts val="0"/>
              </a:spcBef>
              <a:spcAft>
                <a:spcPts val="0"/>
              </a:spcAft>
              <a:buFont typeface="Arial" panose="020B0604020202020204" pitchFamily="34" charset="0"/>
              <a:buChar char="•"/>
              <a:defRPr sz="941">
                <a:latin typeface="+mn-lt"/>
              </a:defRPr>
            </a:lvl3pPr>
            <a:lvl4pPr>
              <a:defRPr sz="818">
                <a:latin typeface="+mn-lt"/>
              </a:defRPr>
            </a:lvl4pPr>
            <a:lvl5pPr>
              <a:defRPr sz="818">
                <a:latin typeface="+mn-lt"/>
              </a:defRPr>
            </a:lvl5pPr>
          </a:lstStyle>
          <a:p>
            <a:pPr lvl="0"/>
            <a:r>
              <a:rPr lang="en-US"/>
              <a:t>Click to edit Master text styles</a:t>
            </a:r>
          </a:p>
          <a:p>
            <a:pPr lvl="1"/>
            <a:r>
              <a:rPr lang="en-US"/>
              <a:t>Second level</a:t>
            </a:r>
          </a:p>
          <a:p>
            <a:pPr lvl="2"/>
            <a:r>
              <a:rPr lang="en-US"/>
              <a:t>Third level</a:t>
            </a:r>
          </a:p>
        </p:txBody>
      </p:sp>
      <p:sp>
        <p:nvSpPr>
          <p:cNvPr id="2" name="Freeform: Shape 1">
            <a:extLst>
              <a:ext uri="{FF2B5EF4-FFF2-40B4-BE49-F238E27FC236}">
                <a16:creationId xmlns:a16="http://schemas.microsoft.com/office/drawing/2014/main" id="{0227AB34-CE61-4B87-9459-22F1942E1E02}"/>
              </a:ext>
            </a:extLst>
          </p:cNvPr>
          <p:cNvSpPr/>
          <p:nvPr userDrawn="1"/>
        </p:nvSpPr>
        <p:spPr bwMode="auto">
          <a:xfrm>
            <a:off x="11408246" y="-6748"/>
            <a:ext cx="780881" cy="825235"/>
          </a:xfrm>
          <a:custGeom>
            <a:avLst/>
            <a:gdLst>
              <a:gd name="connsiteX0" fmla="*/ 242047 w 1181156"/>
              <a:gd name="connsiteY0" fmla="*/ 0 h 1234440"/>
              <a:gd name="connsiteX1" fmla="*/ 1181156 w 1181156"/>
              <a:gd name="connsiteY1" fmla="*/ 0 h 1234440"/>
              <a:gd name="connsiteX2" fmla="*/ 1181156 w 1181156"/>
              <a:gd name="connsiteY2" fmla="*/ 1234440 h 1234440"/>
              <a:gd name="connsiteX3" fmla="*/ 0 w 1181156"/>
              <a:gd name="connsiteY3" fmla="*/ 1234440 h 1234440"/>
            </a:gdLst>
            <a:ahLst/>
            <a:cxnLst>
              <a:cxn ang="0">
                <a:pos x="connsiteX0" y="connsiteY0"/>
              </a:cxn>
              <a:cxn ang="0">
                <a:pos x="connsiteX1" y="connsiteY1"/>
              </a:cxn>
              <a:cxn ang="0">
                <a:pos x="connsiteX2" y="connsiteY2"/>
              </a:cxn>
              <a:cxn ang="0">
                <a:pos x="connsiteX3" y="connsiteY3"/>
              </a:cxn>
            </a:cxnLst>
            <a:rect l="l" t="t" r="r" b="b"/>
            <a:pathLst>
              <a:path w="1181156" h="1234440">
                <a:moveTo>
                  <a:pt x="242047" y="0"/>
                </a:moveTo>
                <a:lnTo>
                  <a:pt x="1181156" y="0"/>
                </a:lnTo>
                <a:lnTo>
                  <a:pt x="1181156" y="1234440"/>
                </a:lnTo>
                <a:lnTo>
                  <a:pt x="0" y="1234440"/>
                </a:lnTo>
                <a:close/>
              </a:path>
            </a:pathLst>
          </a:custGeom>
          <a:solidFill>
            <a:schemeClr val="bg1">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2240" tIns="97792" rIns="122240" bIns="97792" numCol="1" spcCol="0" rtlCol="0" fromWordArt="0" anchor="t" anchorCtr="0" forceAA="0" compatLnSpc="1">
            <a:prstTxWarp prst="textNoShape">
              <a:avLst/>
            </a:prstTxWarp>
            <a:noAutofit/>
          </a:bodyPr>
          <a:lstStyle/>
          <a:p>
            <a:pPr lvl="0" algn="ctr" defTabSz="623204" fontAlgn="base">
              <a:lnSpc>
                <a:spcPct val="90000"/>
              </a:lnSpc>
              <a:spcBef>
                <a:spcPct val="0"/>
              </a:spcBef>
              <a:spcAft>
                <a:spcPct val="0"/>
              </a:spcAft>
            </a:pPr>
            <a:endParaRPr lang="en-US" sz="1600" noProof="0">
              <a:gradFill>
                <a:gsLst>
                  <a:gs pos="0">
                    <a:srgbClr val="FFFFFF"/>
                  </a:gs>
                  <a:gs pos="100000">
                    <a:srgbClr val="FFFFFF"/>
                  </a:gs>
                </a:gsLst>
                <a:lin ang="5400000" scaled="0"/>
              </a:gradFill>
              <a:ea typeface="+mn-ea"/>
              <a:cs typeface="Segoe UI" pitchFamily="34" charset="0"/>
            </a:endParaRPr>
          </a:p>
        </p:txBody>
      </p:sp>
      <p:pic>
        <p:nvPicPr>
          <p:cNvPr id="3" name="Picture 2">
            <a:extLst>
              <a:ext uri="{FF2B5EF4-FFF2-40B4-BE49-F238E27FC236}">
                <a16:creationId xmlns:a16="http://schemas.microsoft.com/office/drawing/2014/main" id="{D943603C-2B28-4E80-8BA5-B5F30069EE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91943" y="-56165"/>
            <a:ext cx="919538" cy="920082"/>
          </a:xfrm>
          <a:prstGeom prst="rect">
            <a:avLst/>
          </a:prstGeom>
        </p:spPr>
      </p:pic>
      <p:sp>
        <p:nvSpPr>
          <p:cNvPr id="4" name="strategy" title="Icon of two circles and a curved arrow winding between three exes connecting them">
            <a:extLst>
              <a:ext uri="{FF2B5EF4-FFF2-40B4-BE49-F238E27FC236}">
                <a16:creationId xmlns:a16="http://schemas.microsoft.com/office/drawing/2014/main" id="{C67123B2-B962-45EC-8E60-D25FA54AAFD8}"/>
              </a:ext>
            </a:extLst>
          </p:cNvPr>
          <p:cNvSpPr>
            <a:spLocks noChangeAspect="1" noEditPoints="1"/>
          </p:cNvSpPr>
          <p:nvPr userDrawn="1"/>
        </p:nvSpPr>
        <p:spPr bwMode="auto">
          <a:xfrm>
            <a:off x="11671446" y="182463"/>
            <a:ext cx="318766" cy="424700"/>
          </a:xfrm>
          <a:custGeom>
            <a:avLst/>
            <a:gdLst>
              <a:gd name="T0" fmla="*/ 208 w 240"/>
              <a:gd name="T1" fmla="*/ 83 h 322"/>
              <a:gd name="T2" fmla="*/ 207 w 240"/>
              <a:gd name="T3" fmla="*/ 128 h 322"/>
              <a:gd name="T4" fmla="*/ 166 w 240"/>
              <a:gd name="T5" fmla="*/ 178 h 322"/>
              <a:gd name="T6" fmla="*/ 83 w 240"/>
              <a:gd name="T7" fmla="*/ 178 h 322"/>
              <a:gd name="T8" fmla="*/ 43 w 240"/>
              <a:gd name="T9" fmla="*/ 191 h 322"/>
              <a:gd name="T10" fmla="*/ 25 w 240"/>
              <a:gd name="T11" fmla="*/ 230 h 322"/>
              <a:gd name="T12" fmla="*/ 25 w 240"/>
              <a:gd name="T13" fmla="*/ 239 h 322"/>
              <a:gd name="T14" fmla="*/ 239 w 240"/>
              <a:gd name="T15" fmla="*/ 114 h 322"/>
              <a:gd name="T16" fmla="*/ 208 w 240"/>
              <a:gd name="T17" fmla="*/ 83 h 322"/>
              <a:gd name="T18" fmla="*/ 177 w 240"/>
              <a:gd name="T19" fmla="*/ 114 h 322"/>
              <a:gd name="T20" fmla="*/ 0 w 240"/>
              <a:gd name="T21" fmla="*/ 296 h 322"/>
              <a:gd name="T22" fmla="*/ 26 w 240"/>
              <a:gd name="T23" fmla="*/ 322 h 322"/>
              <a:gd name="T24" fmla="*/ 52 w 240"/>
              <a:gd name="T25" fmla="*/ 296 h 322"/>
              <a:gd name="T26" fmla="*/ 26 w 240"/>
              <a:gd name="T27" fmla="*/ 270 h 322"/>
              <a:gd name="T28" fmla="*/ 0 w 240"/>
              <a:gd name="T29" fmla="*/ 296 h 322"/>
              <a:gd name="T30" fmla="*/ 187 w 240"/>
              <a:gd name="T31" fmla="*/ 26 h 322"/>
              <a:gd name="T32" fmla="*/ 213 w 240"/>
              <a:gd name="T33" fmla="*/ 52 h 322"/>
              <a:gd name="T34" fmla="*/ 239 w 240"/>
              <a:gd name="T35" fmla="*/ 26 h 322"/>
              <a:gd name="T36" fmla="*/ 213 w 240"/>
              <a:gd name="T37" fmla="*/ 0 h 322"/>
              <a:gd name="T38" fmla="*/ 187 w 240"/>
              <a:gd name="T39" fmla="*/ 26 h 322"/>
              <a:gd name="T40" fmla="*/ 67 w 240"/>
              <a:gd name="T41" fmla="*/ 96 h 322"/>
              <a:gd name="T42" fmla="*/ 119 w 240"/>
              <a:gd name="T43" fmla="*/ 148 h 322"/>
              <a:gd name="T44" fmla="*/ 119 w 240"/>
              <a:gd name="T45" fmla="*/ 96 h 322"/>
              <a:gd name="T46" fmla="*/ 67 w 240"/>
              <a:gd name="T47" fmla="*/ 148 h 322"/>
              <a:gd name="T48" fmla="*/ 189 w 240"/>
              <a:gd name="T49" fmla="*/ 203 h 322"/>
              <a:gd name="T50" fmla="*/ 240 w 240"/>
              <a:gd name="T51" fmla="*/ 255 h 322"/>
              <a:gd name="T52" fmla="*/ 240 w 240"/>
              <a:gd name="T53" fmla="*/ 203 h 322"/>
              <a:gd name="T54" fmla="*/ 189 w 240"/>
              <a:gd name="T55" fmla="*/ 255 h 322"/>
              <a:gd name="T56" fmla="*/ 93 w 240"/>
              <a:gd name="T57" fmla="*/ 227 h 322"/>
              <a:gd name="T58" fmla="*/ 145 w 240"/>
              <a:gd name="T59" fmla="*/ 279 h 322"/>
              <a:gd name="T60" fmla="*/ 145 w 240"/>
              <a:gd name="T61" fmla="*/ 227 h 322"/>
              <a:gd name="T62" fmla="*/ 93 w 240"/>
              <a:gd name="T63" fmla="*/ 279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0" h="322">
                <a:moveTo>
                  <a:pt x="208" y="83"/>
                </a:moveTo>
                <a:cubicBezTo>
                  <a:pt x="208" y="83"/>
                  <a:pt x="208" y="103"/>
                  <a:pt x="207" y="128"/>
                </a:cubicBezTo>
                <a:cubicBezTo>
                  <a:pt x="206" y="177"/>
                  <a:pt x="166" y="178"/>
                  <a:pt x="166" y="178"/>
                </a:cubicBezTo>
                <a:cubicBezTo>
                  <a:pt x="83" y="178"/>
                  <a:pt x="83" y="178"/>
                  <a:pt x="83" y="178"/>
                </a:cubicBezTo>
                <a:cubicBezTo>
                  <a:pt x="83" y="178"/>
                  <a:pt x="58" y="178"/>
                  <a:pt x="43" y="191"/>
                </a:cubicBezTo>
                <a:cubicBezTo>
                  <a:pt x="28" y="203"/>
                  <a:pt x="25" y="220"/>
                  <a:pt x="25" y="230"/>
                </a:cubicBezTo>
                <a:cubicBezTo>
                  <a:pt x="25" y="239"/>
                  <a:pt x="25" y="239"/>
                  <a:pt x="25" y="239"/>
                </a:cubicBezTo>
                <a:moveTo>
                  <a:pt x="239" y="114"/>
                </a:moveTo>
                <a:cubicBezTo>
                  <a:pt x="208" y="83"/>
                  <a:pt x="208" y="83"/>
                  <a:pt x="208" y="83"/>
                </a:cubicBezTo>
                <a:cubicBezTo>
                  <a:pt x="177" y="114"/>
                  <a:pt x="177" y="114"/>
                  <a:pt x="177" y="114"/>
                </a:cubicBezTo>
                <a:moveTo>
                  <a:pt x="0" y="296"/>
                </a:moveTo>
                <a:cubicBezTo>
                  <a:pt x="0" y="310"/>
                  <a:pt x="12" y="322"/>
                  <a:pt x="26" y="322"/>
                </a:cubicBezTo>
                <a:cubicBezTo>
                  <a:pt x="40" y="322"/>
                  <a:pt x="52" y="310"/>
                  <a:pt x="52" y="296"/>
                </a:cubicBezTo>
                <a:cubicBezTo>
                  <a:pt x="52" y="282"/>
                  <a:pt x="40" y="270"/>
                  <a:pt x="26" y="270"/>
                </a:cubicBezTo>
                <a:cubicBezTo>
                  <a:pt x="12" y="270"/>
                  <a:pt x="0" y="282"/>
                  <a:pt x="0" y="296"/>
                </a:cubicBezTo>
                <a:close/>
                <a:moveTo>
                  <a:pt x="187" y="26"/>
                </a:moveTo>
                <a:cubicBezTo>
                  <a:pt x="187" y="40"/>
                  <a:pt x="199" y="52"/>
                  <a:pt x="213" y="52"/>
                </a:cubicBezTo>
                <a:cubicBezTo>
                  <a:pt x="227" y="52"/>
                  <a:pt x="239" y="40"/>
                  <a:pt x="239" y="26"/>
                </a:cubicBezTo>
                <a:cubicBezTo>
                  <a:pt x="239" y="12"/>
                  <a:pt x="227" y="0"/>
                  <a:pt x="213" y="0"/>
                </a:cubicBezTo>
                <a:cubicBezTo>
                  <a:pt x="199" y="0"/>
                  <a:pt x="187" y="12"/>
                  <a:pt x="187" y="26"/>
                </a:cubicBezTo>
                <a:close/>
                <a:moveTo>
                  <a:pt x="67" y="96"/>
                </a:moveTo>
                <a:cubicBezTo>
                  <a:pt x="119" y="148"/>
                  <a:pt x="119" y="148"/>
                  <a:pt x="119" y="148"/>
                </a:cubicBezTo>
                <a:moveTo>
                  <a:pt x="119" y="96"/>
                </a:moveTo>
                <a:cubicBezTo>
                  <a:pt x="67" y="148"/>
                  <a:pt x="67" y="148"/>
                  <a:pt x="67" y="148"/>
                </a:cubicBezTo>
                <a:moveTo>
                  <a:pt x="189" y="203"/>
                </a:moveTo>
                <a:cubicBezTo>
                  <a:pt x="240" y="255"/>
                  <a:pt x="240" y="255"/>
                  <a:pt x="240" y="255"/>
                </a:cubicBezTo>
                <a:moveTo>
                  <a:pt x="240" y="203"/>
                </a:moveTo>
                <a:cubicBezTo>
                  <a:pt x="189" y="255"/>
                  <a:pt x="189" y="255"/>
                  <a:pt x="189" y="255"/>
                </a:cubicBezTo>
                <a:moveTo>
                  <a:pt x="93" y="227"/>
                </a:moveTo>
                <a:cubicBezTo>
                  <a:pt x="145" y="279"/>
                  <a:pt x="145" y="279"/>
                  <a:pt x="145" y="279"/>
                </a:cubicBezTo>
                <a:moveTo>
                  <a:pt x="145" y="227"/>
                </a:moveTo>
                <a:cubicBezTo>
                  <a:pt x="93" y="279"/>
                  <a:pt x="93" y="279"/>
                  <a:pt x="93" y="279"/>
                </a:cubicBezTo>
              </a:path>
            </a:pathLst>
          </a:custGeom>
          <a:noFill/>
          <a:ln w="15875" cap="flat">
            <a:solidFill>
              <a:schemeClr val="accent1">
                <a:lumMod val="50000"/>
              </a:schemeClr>
            </a:solidFill>
            <a:prstDash val="solid"/>
            <a:miter lim="800000"/>
            <a:headEnd/>
            <a:tailEnd/>
          </a:ln>
        </p:spPr>
        <p:txBody>
          <a:bodyPr vert="horz" wrap="square" lIns="89642" tIns="44821" rIns="89642" bIns="448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Segoe UI"/>
              <a:ea typeface="+mn-ea"/>
              <a:cs typeface="+mn-cs"/>
            </a:endParaRPr>
          </a:p>
        </p:txBody>
      </p:sp>
    </p:spTree>
    <p:extLst>
      <p:ext uri="{BB962C8B-B14F-4D97-AF65-F5344CB8AC3E}">
        <p14:creationId xmlns:p14="http://schemas.microsoft.com/office/powerpoint/2010/main" val="3063121433"/>
      </p:ext>
    </p:extLst>
  </p:cSld>
  <p:clrMapOvr>
    <a:masterClrMapping/>
  </p:clrMapOvr>
  <p:transition>
    <p:fade/>
  </p:transition>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31F6295-B606-4FF1-9068-4D0B1959AC68}"/>
              </a:ext>
            </a:extLst>
          </p:cNvPr>
          <p:cNvSpPr>
            <a:spLocks noGrp="1"/>
          </p:cNvSpPr>
          <p:nvPr>
            <p:ph type="body" sz="quarter" idx="10"/>
          </p:nvPr>
        </p:nvSpPr>
        <p:spPr>
          <a:xfrm>
            <a:off x="165100" y="241300"/>
            <a:ext cx="11595100" cy="1003300"/>
          </a:xfrm>
          <a:prstGeom prst="rect">
            <a:avLst/>
          </a:prstGeom>
        </p:spPr>
        <p:txBody>
          <a:bodyPr/>
          <a:lstStyle>
            <a:lvl1pPr marL="0" indent="0">
              <a:buNone/>
              <a:defRPr sz="4000">
                <a:latin typeface="+mn-lt"/>
              </a:defRPr>
            </a:lvl1pPr>
          </a:lstStyle>
          <a:p>
            <a:pPr lvl="0"/>
            <a:r>
              <a:rPr lang="en-US"/>
              <a:t>Click to edit Master text styles</a:t>
            </a:r>
          </a:p>
        </p:txBody>
      </p:sp>
    </p:spTree>
    <p:extLst>
      <p:ext uri="{BB962C8B-B14F-4D97-AF65-F5344CB8AC3E}">
        <p14:creationId xmlns:p14="http://schemas.microsoft.com/office/powerpoint/2010/main" val="60457009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136E8CF2-37AF-4373-A06A-03CA5C556EC3}"/>
              </a:ext>
            </a:extLst>
          </p:cNvPr>
          <p:cNvSpPr>
            <a:spLocks noGrp="1"/>
          </p:cNvSpPr>
          <p:nvPr>
            <p:ph type="body" sz="quarter" idx="10"/>
          </p:nvPr>
        </p:nvSpPr>
        <p:spPr>
          <a:xfrm>
            <a:off x="165100" y="241300"/>
            <a:ext cx="11595100" cy="1003300"/>
          </a:xfrm>
          <a:prstGeom prst="rect">
            <a:avLst/>
          </a:prstGeom>
        </p:spPr>
        <p:txBody>
          <a:bodyPr/>
          <a:lstStyle>
            <a:lvl1pPr marL="0" indent="0">
              <a:buNone/>
              <a:defRPr sz="4000">
                <a:latin typeface="Segoe UI" panose="020B0502040204020203" pitchFamily="34" charset="0"/>
                <a:cs typeface="Segoe UI" panose="020B0502040204020203" pitchFamily="34" charset="0"/>
              </a:defRPr>
            </a:lvl1pPr>
          </a:lstStyle>
          <a:p>
            <a:pPr lvl="0"/>
            <a:r>
              <a:rPr lang="en-US"/>
              <a:t>Click to edit Master text styles</a:t>
            </a:r>
          </a:p>
        </p:txBody>
      </p:sp>
    </p:spTree>
    <p:extLst>
      <p:ext uri="{BB962C8B-B14F-4D97-AF65-F5344CB8AC3E}">
        <p14:creationId xmlns:p14="http://schemas.microsoft.com/office/powerpoint/2010/main" val="369249282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3211963"/>
            <a:ext cx="6667500" cy="430901"/>
          </a:xfrm>
        </p:spPr>
        <p:txBody>
          <a:bodyPr anchor="ctr"/>
          <a:lstStyle>
            <a:lvl1pPr marL="0" indent="0">
              <a:spcBef>
                <a:spcPts val="0"/>
              </a:spcBef>
              <a:spcAft>
                <a:spcPts val="1800"/>
              </a:spcAft>
              <a:buNone/>
              <a:defRPr cap="all" baseline="0"/>
            </a:lvl1pPr>
          </a:lstStyle>
          <a:p>
            <a:pPr lvl="0"/>
            <a:r>
              <a:rPr lang="en-US"/>
              <a:t>Click to edit Master text styles</a:t>
            </a: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4" y="3150383"/>
            <a:ext cx="3182027" cy="554061"/>
          </a:xfrm>
        </p:spPr>
        <p:txBody>
          <a:bodyPr anchor="ctr"/>
          <a:lstStyle>
            <a:lvl1pPr>
              <a:defRPr cap="all" baseline="0"/>
            </a:lvl1pPr>
          </a:lstStyle>
          <a:p>
            <a:r>
              <a:rPr lang="en-US"/>
              <a:t>Title</a:t>
            </a:r>
          </a:p>
        </p:txBody>
      </p:sp>
    </p:spTree>
    <p:extLst>
      <p:ext uri="{BB962C8B-B14F-4D97-AF65-F5344CB8AC3E}">
        <p14:creationId xmlns:p14="http://schemas.microsoft.com/office/powerpoint/2010/main" val="140959407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398.xml><?xml version="1.0" encoding="utf-8"?>
<p:sldLayout xmlns:a="http://schemas.openxmlformats.org/drawingml/2006/main" xmlns:r="http://schemas.openxmlformats.org/officeDocument/2006/relationships" xmlns:p="http://schemas.openxmlformats.org/presentationml/2006/main"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2" y="2145842"/>
            <a:ext cx="5780073" cy="3756460"/>
          </a:xfrm>
        </p:spPr>
        <p:txBody>
          <a:bodyPr anchor="ctr">
            <a:noAutofit/>
          </a:bodyPr>
          <a:lstStyle>
            <a:lvl1pPr algn="ctr">
              <a:defRPr sz="2000">
                <a:latin typeface="+mj-lt"/>
              </a:defRPr>
            </a:lvl1pPr>
          </a:lstStyle>
          <a:p>
            <a:r>
              <a:rPr lang="en-US"/>
              <a:t>Drop photo here</a:t>
            </a:r>
          </a:p>
        </p:txBody>
      </p:sp>
      <p:sp>
        <p:nvSpPr>
          <p:cNvPr id="4" name="Text Placeholder 3"/>
          <p:cNvSpPr>
            <a:spLocks noGrp="1"/>
          </p:cNvSpPr>
          <p:nvPr>
            <p:ph type="body" sz="quarter" idx="10" hasCustomPrompt="1"/>
          </p:nvPr>
        </p:nvSpPr>
        <p:spPr>
          <a:xfrm>
            <a:off x="426425" y="2145842"/>
            <a:ext cx="5138175" cy="2573509"/>
          </a:xfrm>
        </p:spPr>
        <p:txBody>
          <a:bodyPr wrap="square" lIns="0" tIns="0" rIns="0" bIns="0">
            <a:noAutofit/>
          </a:bodyPr>
          <a:lstStyle>
            <a:lvl1pPr marL="0"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2600" b="0" i="0">
                <a:solidFill>
                  <a:srgbClr val="000000"/>
                </a:solidFill>
                <a:latin typeface="+mn-lt"/>
              </a:defRPr>
            </a:lvl1pPr>
            <a:lvl2pPr marL="224142" marR="0" indent="0" algn="l" defTabSz="914554"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285" indent="0">
              <a:buNone/>
              <a:defRPr/>
            </a:lvl3pPr>
            <a:lvl4pPr marL="672427" indent="0">
              <a:buNone/>
              <a:defRPr/>
            </a:lvl4pPr>
            <a:lvl5pPr marL="896569"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
        <p:nvSpPr>
          <p:cNvPr id="7" name="TextBox 6">
            <a:extLst>
              <a:ext uri="{FF2B5EF4-FFF2-40B4-BE49-F238E27FC236}">
                <a16:creationId xmlns:a16="http://schemas.microsoft.com/office/drawing/2014/main" id="{9C2B859F-2CC8-470A-8707-7196B7B7E4BA}"/>
              </a:ext>
            </a:extLst>
          </p:cNvPr>
          <p:cNvSpPr txBox="1"/>
          <p:nvPr userDrawn="1"/>
        </p:nvSpPr>
        <p:spPr>
          <a:xfrm>
            <a:off x="8993756" y="6652861"/>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6424304"/>
      </p:ext>
    </p:extLst>
  </p:cSld>
  <p:clrMapOvr>
    <a:masterClrMapping/>
  </p:clrMapOvr>
  <p:transition>
    <p:fade/>
  </p:transition>
</p:sldLayout>
</file>

<file path=ppt/slideLayouts/slideLayout399.xml><?xml version="1.0" encoding="utf-8"?>
<p:sldLayout xmlns:a="http://schemas.openxmlformats.org/drawingml/2006/main" xmlns:r="http://schemas.openxmlformats.org/officeDocument/2006/relationships" xmlns:p="http://schemas.openxmlformats.org/presentationml/2006/main" userDrawn="1">
  <p:cSld name="Custom">
    <p:spTree>
      <p:nvGrpSpPr>
        <p:cNvPr id="1" name=""/>
        <p:cNvGrpSpPr/>
        <p:nvPr/>
      </p:nvGrpSpPr>
      <p:grpSpPr>
        <a:xfrm>
          <a:off x="0" y="0"/>
          <a:ext cx="0" cy="0"/>
          <a:chOff x="0" y="0"/>
          <a:chExt cx="0" cy="0"/>
        </a:xfrm>
      </p:grpSpPr>
      <p:sp>
        <p:nvSpPr>
          <p:cNvPr id="9" name="Next steps 2 slide title">
            <a:extLst>
              <a:ext uri="{FF2B5EF4-FFF2-40B4-BE49-F238E27FC236}">
                <a16:creationId xmlns:a16="http://schemas.microsoft.com/office/drawing/2014/main" id="{3C42E26E-51B3-4382-B427-177C5D4F8D2B}"/>
              </a:ext>
            </a:extLst>
          </p:cNvPr>
          <p:cNvSpPr>
            <a:spLocks noGrp="1"/>
          </p:cNvSpPr>
          <p:nvPr>
            <p:ph type="title" hasCustomPrompt="1"/>
          </p:nvPr>
        </p:nvSpPr>
        <p:spPr>
          <a:xfrm>
            <a:off x="588263" y="457200"/>
            <a:ext cx="11018520" cy="553998"/>
          </a:xfrm>
          <a:prstGeom prst="rect">
            <a:avLst/>
          </a:prstGeom>
        </p:spPr>
        <p:txBody>
          <a:bodyPr lIns="0" tIns="0" rIns="0" bIns="0"/>
          <a:lstStyle>
            <a:lvl1pPr>
              <a:defRPr sz="3200" baseline="0"/>
            </a:lvl1pPr>
          </a:lstStyle>
          <a:p>
            <a:r>
              <a:rPr lang="en-US"/>
              <a:t>Title</a:t>
            </a:r>
          </a:p>
        </p:txBody>
      </p:sp>
    </p:spTree>
    <p:extLst>
      <p:ext uri="{BB962C8B-B14F-4D97-AF65-F5344CB8AC3E}">
        <p14:creationId xmlns:p14="http://schemas.microsoft.com/office/powerpoint/2010/main" val="95335153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2272602499"/>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8904405"/>
      </p:ext>
    </p:extLst>
  </p:cSld>
  <p:clrMapOvr>
    <a:masterClrMapping/>
  </p:clrMapOvr>
  <p:transition>
    <p:fade/>
  </p:transition>
</p:sldLayout>
</file>

<file path=ppt/slideLayouts/slideLayout40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3F3274D-8F90-4F75-B990-F6B7A291DE2C}"/>
              </a:ext>
            </a:extLst>
          </p:cNvPr>
          <p:cNvSpPr>
            <a:spLocks noGrp="1"/>
          </p:cNvSpPr>
          <p:nvPr>
            <p:ph type="title" hasCustomPrompt="1"/>
          </p:nvPr>
        </p:nvSpPr>
        <p:spPr>
          <a:xfrm>
            <a:off x="429383" y="437538"/>
            <a:ext cx="11333080" cy="742300"/>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778248290"/>
      </p:ext>
    </p:extLst>
  </p:cSld>
  <p:clrMapOvr>
    <a:masterClrMapping/>
  </p:clrMapOvr>
  <p:transition>
    <p:fade/>
  </p:transition>
</p:sldLayout>
</file>

<file path=ppt/slideLayouts/slideLayout401.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40" y="1189178"/>
            <a:ext cx="11653523" cy="1276484"/>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54" indent="0">
              <a:buNone/>
              <a:defRPr/>
            </a:lvl3pPr>
            <a:lvl4pPr marL="448107" indent="0">
              <a:buNone/>
              <a:defRPr/>
            </a:lvl4pPr>
            <a:lvl5pPr marL="6721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6563788"/>
      </p:ext>
    </p:extLst>
  </p:cSld>
  <p:clrMapOvr>
    <a:masterClrMapping/>
  </p:clrMapOvr>
  <p:transition>
    <p:fade/>
  </p:transition>
</p:sldLayout>
</file>

<file path=ppt/slideLayouts/slideLayout402.xml><?xml version="1.0" encoding="utf-8"?>
<p:sldLayout xmlns:a="http://schemas.openxmlformats.org/drawingml/2006/main" xmlns:r="http://schemas.openxmlformats.org/officeDocument/2006/relationships" xmlns:p="http://schemas.openxmlformats.org/presentationml/2006/main"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4" name="Text Placeholder 3">
            <a:extLst>
              <a:ext uri="{FF2B5EF4-FFF2-40B4-BE49-F238E27FC236}">
                <a16:creationId xmlns:a16="http://schemas.microsoft.com/office/drawing/2014/main" id="{7B3CA1E4-F304-4899-9E93-2B65D258216B}"/>
              </a:ext>
            </a:extLst>
          </p:cNvPr>
          <p:cNvSpPr>
            <a:spLocks noGrp="1"/>
          </p:cNvSpPr>
          <p:nvPr>
            <p:ph type="body" sz="quarter" idx="49" hasCustomPrompt="1"/>
          </p:nvPr>
        </p:nvSpPr>
        <p:spPr>
          <a:xfrm>
            <a:off x="573504" y="549623"/>
            <a:ext cx="11008895" cy="501560"/>
          </a:xfrm>
          <a:prstGeom prst="rect">
            <a:avLst/>
          </a:prstGeom>
        </p:spPr>
        <p:txBody>
          <a:bodyPr lIns="0" tIns="0" rIns="0" bIns="0"/>
          <a:lstStyle>
            <a:lvl1pPr marL="0" indent="0">
              <a:buNone/>
              <a:defRPr sz="3600" b="0" i="0" spc="-50" baseline="0">
                <a:solidFill>
                  <a:srgbClr val="1A1A1A"/>
                </a:solidFill>
                <a:latin typeface="Segoe UI Semibold" panose="020B0402040204020203" pitchFamily="34" charset="0"/>
                <a:cs typeface="Segoe UI Semibold" panose="020B0402040204020203" pitchFamily="34" charset="0"/>
              </a:defRPr>
            </a:lvl1pPr>
            <a:lvl2pPr marL="457200" indent="0">
              <a:buNone/>
              <a:defRPr sz="3600" b="1" i="0">
                <a:latin typeface="Segoe UI" panose="020B0402040204020203" pitchFamily="34" charset="0"/>
                <a:cs typeface="Segoe UI" panose="020B0402040204020203" pitchFamily="34" charset="0"/>
              </a:defRPr>
            </a:lvl2pPr>
            <a:lvl3pPr marL="914400" indent="0">
              <a:buNone/>
              <a:defRPr sz="3600" b="1" i="0">
                <a:latin typeface="Segoe UI" panose="020B0402040204020203" pitchFamily="34" charset="0"/>
                <a:cs typeface="Segoe UI" panose="020B0402040204020203" pitchFamily="34" charset="0"/>
              </a:defRPr>
            </a:lvl3pPr>
            <a:lvl4pPr marL="1371600" indent="0">
              <a:buNone/>
              <a:defRPr sz="3600" b="1" i="0">
                <a:latin typeface="Segoe UI" panose="020B0402040204020203" pitchFamily="34" charset="0"/>
                <a:cs typeface="Segoe UI" panose="020B0402040204020203" pitchFamily="34" charset="0"/>
              </a:defRPr>
            </a:lvl4pPr>
            <a:lvl5pPr marL="1828800" indent="0">
              <a:buNone/>
              <a:defRPr sz="3600" b="1" i="0">
                <a:latin typeface="Segoe UI" panose="020B0402040204020203" pitchFamily="34" charset="0"/>
                <a:cs typeface="Segoe UI" panose="020B0402040204020203" pitchFamily="34" charset="0"/>
              </a:defRPr>
            </a:lvl5pPr>
          </a:lstStyle>
          <a:p>
            <a:pPr lvl="0"/>
            <a:r>
              <a:rPr lang="en-US"/>
              <a:t>Click to edit master style</a:t>
            </a:r>
          </a:p>
        </p:txBody>
      </p:sp>
    </p:spTree>
    <p:extLst>
      <p:ext uri="{BB962C8B-B14F-4D97-AF65-F5344CB8AC3E}">
        <p14:creationId xmlns:p14="http://schemas.microsoft.com/office/powerpoint/2010/main" val="3121250134"/>
      </p:ext>
    </p:extLst>
  </p:cSld>
  <p:clrMapOvr>
    <a:masterClrMapping/>
  </p:clrMapOvr>
  <p:transition>
    <p:fade/>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FD34F92-A5C3-4099-B24A-30B041F86FD8}"/>
              </a:ext>
            </a:extLst>
          </p:cNvPr>
          <p:cNvGraphicFramePr>
            <a:graphicFrameLocks noChangeAspect="1"/>
          </p:cNvGraphicFramePr>
          <p:nvPr userDrawn="1">
            <p:custDataLst>
              <p:tags r:id="rId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20482" name="think-cell Slide" r:id="rId5" imgW="540" imgH="541" progId="TCLayout.ActiveDocument.1">
                  <p:embed/>
                </p:oleObj>
              </mc:Choice>
              <mc:Fallback>
                <p:oleObj name="think-cell Slide" r:id="rId5" imgW="540" imgH="541" progId="TCLayout.ActiveDocument.1">
                  <p:embed/>
                  <p:pic>
                    <p:nvPicPr>
                      <p:cNvPr id="3" name="Object 2" hidden="1">
                        <a:extLst>
                          <a:ext uri="{FF2B5EF4-FFF2-40B4-BE49-F238E27FC236}">
                            <a16:creationId xmlns:a16="http://schemas.microsoft.com/office/drawing/2014/main" id="{3FD34F92-A5C3-4099-B24A-30B041F86FD8}"/>
                          </a:ext>
                        </a:extLst>
                      </p:cNvPr>
                      <p:cNvPicPr/>
                      <p:nvPr/>
                    </p:nvPicPr>
                    <p:blipFill>
                      <a:blip r:embed="rId6"/>
                      <a:stretch>
                        <a:fillRect/>
                      </a:stretch>
                    </p:blipFill>
                    <p:spPr>
                      <a:xfrm>
                        <a:off x="2118" y="1589"/>
                        <a:ext cx="2116"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E7BED0D-585D-458B-879F-069437D6E1EF}"/>
              </a:ext>
            </a:extLst>
          </p:cNvPr>
          <p:cNvSpPr/>
          <p:nvPr userDrawn="1">
            <p:custDataLst>
              <p:tags r:id="rId3"/>
            </p:custDataLst>
          </p:nvPr>
        </p:nvSpPr>
        <p:spPr>
          <a:xfrm>
            <a:off x="0" y="0"/>
            <a:ext cx="158750"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a:ln>
                <a:noFill/>
              </a:ln>
              <a:solidFill>
                <a:srgbClr val="000000"/>
              </a:solidFill>
              <a:effectLst/>
              <a:uLnTx/>
              <a:uFillTx/>
              <a:latin typeface="Segoe UI Semibold" panose="020B0702040204020203" pitchFamily="34" charset="0"/>
              <a:ea typeface="ＭＳ Ｐゴシック" panose="020B0600070205080204" pitchFamily="34" charset="-128"/>
              <a:cs typeface="Segoe UI Semibold" panose="020B0702040204020203" pitchFamily="34" charset="0"/>
              <a:sym typeface="Segoe UI Semibold" panose="020B0702040204020203" pitchFamily="34" charset="0"/>
            </a:endParaRPr>
          </a:p>
        </p:txBody>
      </p:sp>
      <p:pic>
        <p:nvPicPr>
          <p:cNvPr id="19" name="Picture 18">
            <a:extLst>
              <a:ext uri="{FF2B5EF4-FFF2-40B4-BE49-F238E27FC236}">
                <a16:creationId xmlns:a16="http://schemas.microsoft.com/office/drawing/2014/main" id="{D19A6086-8602-438A-9282-04CE487A6931}"/>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bwMode="invGray">
          <a:xfrm>
            <a:off x="114391" y="6573312"/>
            <a:ext cx="1045280" cy="223944"/>
          </a:xfrm>
          <a:prstGeom prst="rect">
            <a:avLst/>
          </a:prstGeom>
        </p:spPr>
      </p:pic>
      <p:sp>
        <p:nvSpPr>
          <p:cNvPr id="27" name="Text Placeholder 3">
            <a:extLst>
              <a:ext uri="{FF2B5EF4-FFF2-40B4-BE49-F238E27FC236}">
                <a16:creationId xmlns:a16="http://schemas.microsoft.com/office/drawing/2014/main" id="{C323851E-FD83-4637-AE82-2F69D3FC81C0}"/>
              </a:ext>
            </a:extLst>
          </p:cNvPr>
          <p:cNvSpPr>
            <a:spLocks noGrp="1"/>
          </p:cNvSpPr>
          <p:nvPr>
            <p:ph type="body" sz="quarter" idx="15" hasCustomPrompt="1"/>
          </p:nvPr>
        </p:nvSpPr>
        <p:spPr>
          <a:xfrm>
            <a:off x="579404" y="1525523"/>
            <a:ext cx="11362117" cy="223944"/>
          </a:xfrm>
        </p:spPr>
        <p:txBody>
          <a:bodyPr wrap="square" lIns="0" anchor="ctr">
            <a:spAutoFit/>
          </a:bodyPr>
          <a:lstStyle>
            <a:lvl1pPr>
              <a:buFontTx/>
              <a:buNone/>
              <a:defRPr sz="1600">
                <a:latin typeface="Segoe UI Semibold" panose="020B0702040204020203" pitchFamily="34" charset="0"/>
                <a:cs typeface="Segoe UI Semibold" panose="020B0702040204020203" pitchFamily="34" charset="0"/>
              </a:defRPr>
            </a:lvl1pPr>
          </a:lstStyle>
          <a:p>
            <a:pPr lvl="0"/>
            <a:r>
              <a:rPr lang="en-US"/>
              <a:t>[Data Visualization Title]</a:t>
            </a:r>
          </a:p>
        </p:txBody>
      </p:sp>
      <p:sp>
        <p:nvSpPr>
          <p:cNvPr id="28" name="Text Placeholder 3">
            <a:extLst>
              <a:ext uri="{FF2B5EF4-FFF2-40B4-BE49-F238E27FC236}">
                <a16:creationId xmlns:a16="http://schemas.microsoft.com/office/drawing/2014/main" id="{F6C4BC80-614E-45D4-8217-B322C4BD4F73}"/>
              </a:ext>
            </a:extLst>
          </p:cNvPr>
          <p:cNvSpPr>
            <a:spLocks noGrp="1"/>
          </p:cNvSpPr>
          <p:nvPr>
            <p:ph type="body" sz="quarter" idx="18" hasCustomPrompt="1"/>
          </p:nvPr>
        </p:nvSpPr>
        <p:spPr>
          <a:xfrm>
            <a:off x="579404" y="1746650"/>
            <a:ext cx="11362117" cy="195952"/>
          </a:xfrm>
        </p:spPr>
        <p:txBody>
          <a:bodyPr wrap="square" lIns="0" anchor="t">
            <a:spAutoFit/>
          </a:bodyPr>
          <a:lstStyle>
            <a:lvl1pPr>
              <a:buFontTx/>
              <a:buNone/>
              <a:defRPr sz="1400" i="1">
                <a:latin typeface="+mn-lt"/>
              </a:defRPr>
            </a:lvl1pPr>
          </a:lstStyle>
          <a:p>
            <a:pPr lvl="0"/>
            <a:r>
              <a:rPr lang="en-US"/>
              <a:t>[Data Visualization Subhead]</a:t>
            </a:r>
          </a:p>
        </p:txBody>
      </p:sp>
      <p:sp>
        <p:nvSpPr>
          <p:cNvPr id="12" name="Slide Number">
            <a:extLst>
              <a:ext uri="{FF2B5EF4-FFF2-40B4-BE49-F238E27FC236}">
                <a16:creationId xmlns:a16="http://schemas.microsoft.com/office/drawing/2014/main" id="{46216DFB-0930-4F5C-93C3-3AA391E91D7C}"/>
              </a:ext>
            </a:extLst>
          </p:cNvPr>
          <p:cNvSpPr txBox="1">
            <a:spLocks/>
          </p:cNvSpPr>
          <p:nvPr userDrawn="1"/>
        </p:nvSpPr>
        <p:spPr>
          <a:xfrm>
            <a:off x="11926752" y="6602250"/>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pPr lvl="0"/>
            <a:fld id="{42C328C1-A84F-4A39-A664-DBA00541A8C6}" type="slidenum">
              <a:rPr lang="en-US" smtClean="0">
                <a:solidFill>
                  <a:schemeClr val="tx1"/>
                </a:solidFill>
              </a:rPr>
              <a:pPr lvl="0"/>
              <a:t>‹#›</a:t>
            </a:fld>
            <a:endParaRPr lang="en-US">
              <a:solidFill>
                <a:schemeClr val="tx1"/>
              </a:solidFill>
            </a:endParaRPr>
          </a:p>
        </p:txBody>
      </p:sp>
      <p:sp>
        <p:nvSpPr>
          <p:cNvPr id="2" name="Arrow: Pentagon 1">
            <a:extLst>
              <a:ext uri="{FF2B5EF4-FFF2-40B4-BE49-F238E27FC236}">
                <a16:creationId xmlns:a16="http://schemas.microsoft.com/office/drawing/2014/main" id="{85427602-9352-4049-B504-310E1DAEB2D8}"/>
              </a:ext>
            </a:extLst>
          </p:cNvPr>
          <p:cNvSpPr/>
          <p:nvPr userDrawn="1"/>
        </p:nvSpPr>
        <p:spPr bwMode="auto">
          <a:xfrm flipH="1">
            <a:off x="9189436" y="252625"/>
            <a:ext cx="3002564" cy="430887"/>
          </a:xfrm>
          <a:prstGeom prst="homePlat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buFontTx/>
              <a:buNone/>
            </a:pPr>
            <a:endParaRPr lang="en-US" sz="160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Freeform: Shape 4">
            <a:extLst>
              <a:ext uri="{FF2B5EF4-FFF2-40B4-BE49-F238E27FC236}">
                <a16:creationId xmlns:a16="http://schemas.microsoft.com/office/drawing/2014/main" id="{6250EED5-0732-46A4-8985-EB4BE0C1EB58}"/>
              </a:ext>
            </a:extLst>
          </p:cNvPr>
          <p:cNvSpPr/>
          <p:nvPr userDrawn="1"/>
        </p:nvSpPr>
        <p:spPr bwMode="auto">
          <a:xfrm>
            <a:off x="9404349" y="684226"/>
            <a:ext cx="2790825" cy="429768"/>
          </a:xfrm>
          <a:custGeom>
            <a:avLst/>
            <a:gdLst>
              <a:gd name="connsiteX0" fmla="*/ 3238500 w 3238500"/>
              <a:gd name="connsiteY0" fmla="*/ 441325 h 441325"/>
              <a:gd name="connsiteX1" fmla="*/ 441325 w 3238500"/>
              <a:gd name="connsiteY1" fmla="*/ 441325 h 441325"/>
              <a:gd name="connsiteX2" fmla="*/ 0 w 3238500"/>
              <a:gd name="connsiteY2" fmla="*/ 0 h 441325"/>
              <a:gd name="connsiteX3" fmla="*/ 3238500 w 3238500"/>
              <a:gd name="connsiteY3" fmla="*/ 0 h 441325"/>
              <a:gd name="connsiteX4" fmla="*/ 3238500 w 3238500"/>
              <a:gd name="connsiteY4" fmla="*/ 441325 h 441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8500" h="441325">
                <a:moveTo>
                  <a:pt x="3238500" y="441325"/>
                </a:moveTo>
                <a:lnTo>
                  <a:pt x="441325" y="441325"/>
                </a:lnTo>
                <a:lnTo>
                  <a:pt x="0" y="0"/>
                </a:lnTo>
                <a:lnTo>
                  <a:pt x="3238500" y="0"/>
                </a:lnTo>
                <a:lnTo>
                  <a:pt x="3238500" y="441325"/>
                </a:lnTo>
                <a:close/>
              </a:path>
            </a:pathLst>
          </a:custGeom>
          <a:solidFill>
            <a:schemeClr val="accent1">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160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18" name="Text Placeholder 17">
            <a:extLst>
              <a:ext uri="{FF2B5EF4-FFF2-40B4-BE49-F238E27FC236}">
                <a16:creationId xmlns:a16="http://schemas.microsoft.com/office/drawing/2014/main" id="{49D9D570-3C30-4E00-B29D-95B560EB0A12}"/>
              </a:ext>
            </a:extLst>
          </p:cNvPr>
          <p:cNvSpPr>
            <a:spLocks noGrp="1"/>
          </p:cNvSpPr>
          <p:nvPr>
            <p:ph type="body" sz="quarter" idx="20" hasCustomPrompt="1"/>
          </p:nvPr>
        </p:nvSpPr>
        <p:spPr>
          <a:xfrm>
            <a:off x="9191102" y="254856"/>
            <a:ext cx="2999232" cy="429768"/>
          </a:xfrm>
        </p:spPr>
        <p:txBody>
          <a:bodyPr anchor="ctr">
            <a:noAutofit/>
          </a:bodyPr>
          <a:lstStyle>
            <a:lvl1pPr algn="ctr">
              <a:buNone/>
              <a:defRPr sz="1200">
                <a:solidFill>
                  <a:schemeClr val="bg2"/>
                </a:solidFill>
                <a:latin typeface="+mj-lt"/>
              </a:defRPr>
            </a:lvl1pPr>
            <a:lvl2pPr>
              <a:defRPr sz="1600">
                <a:solidFill>
                  <a:schemeClr val="bg2"/>
                </a:solidFill>
                <a:latin typeface="+mj-lt"/>
              </a:defRPr>
            </a:lvl2pPr>
            <a:lvl3pPr>
              <a:defRPr sz="1600">
                <a:solidFill>
                  <a:schemeClr val="bg2"/>
                </a:solidFill>
                <a:latin typeface="+mj-lt"/>
              </a:defRPr>
            </a:lvl3pPr>
            <a:lvl4pPr>
              <a:defRPr sz="1600">
                <a:solidFill>
                  <a:schemeClr val="bg2"/>
                </a:solidFill>
                <a:latin typeface="+mj-lt"/>
              </a:defRPr>
            </a:lvl4pPr>
            <a:lvl5pPr>
              <a:defRPr sz="1600">
                <a:solidFill>
                  <a:schemeClr val="bg2"/>
                </a:solidFill>
                <a:latin typeface="+mj-lt"/>
              </a:defRPr>
            </a:lvl5pPr>
          </a:lstStyle>
          <a:p>
            <a:pPr lvl="0"/>
            <a:r>
              <a:rPr lang="en-US"/>
              <a:t>Section</a:t>
            </a:r>
          </a:p>
        </p:txBody>
      </p:sp>
      <p:sp>
        <p:nvSpPr>
          <p:cNvPr id="29" name="Text Placeholder 17">
            <a:extLst>
              <a:ext uri="{FF2B5EF4-FFF2-40B4-BE49-F238E27FC236}">
                <a16:creationId xmlns:a16="http://schemas.microsoft.com/office/drawing/2014/main" id="{EE2F1C33-F62D-4223-96EE-B1A71DBCFB52}"/>
              </a:ext>
            </a:extLst>
          </p:cNvPr>
          <p:cNvSpPr>
            <a:spLocks noGrp="1"/>
          </p:cNvSpPr>
          <p:nvPr>
            <p:ph type="body" sz="quarter" idx="21" hasCustomPrompt="1"/>
          </p:nvPr>
        </p:nvSpPr>
        <p:spPr>
          <a:xfrm>
            <a:off x="9404349" y="690165"/>
            <a:ext cx="2790825" cy="429768"/>
          </a:xfrm>
        </p:spPr>
        <p:txBody>
          <a:bodyPr anchor="ctr">
            <a:noAutofit/>
          </a:bodyPr>
          <a:lstStyle>
            <a:lvl1pPr algn="ctr">
              <a:buFontTx/>
              <a:buNone/>
              <a:defRPr sz="1200">
                <a:solidFill>
                  <a:schemeClr val="tx1"/>
                </a:solidFill>
                <a:latin typeface="+mj-lt"/>
              </a:defRPr>
            </a:lvl1pPr>
            <a:lvl2pPr>
              <a:defRPr sz="1600">
                <a:solidFill>
                  <a:schemeClr val="bg2"/>
                </a:solidFill>
                <a:latin typeface="+mj-lt"/>
              </a:defRPr>
            </a:lvl2pPr>
            <a:lvl3pPr>
              <a:defRPr sz="1600">
                <a:solidFill>
                  <a:schemeClr val="bg2"/>
                </a:solidFill>
                <a:latin typeface="+mj-lt"/>
              </a:defRPr>
            </a:lvl3pPr>
            <a:lvl4pPr>
              <a:defRPr sz="1600">
                <a:solidFill>
                  <a:schemeClr val="bg2"/>
                </a:solidFill>
                <a:latin typeface="+mj-lt"/>
              </a:defRPr>
            </a:lvl4pPr>
            <a:lvl5pPr>
              <a:defRPr sz="1600">
                <a:solidFill>
                  <a:schemeClr val="bg2"/>
                </a:solidFill>
                <a:latin typeface="+mj-lt"/>
              </a:defRPr>
            </a:lvl5pPr>
          </a:lstStyle>
          <a:p>
            <a:pPr lvl="0"/>
            <a:r>
              <a:rPr lang="en-US"/>
              <a:t>Sub-section</a:t>
            </a:r>
          </a:p>
        </p:txBody>
      </p:sp>
      <p:sp>
        <p:nvSpPr>
          <p:cNvPr id="14" name="Text Placeholder 3">
            <a:extLst>
              <a:ext uri="{FF2B5EF4-FFF2-40B4-BE49-F238E27FC236}">
                <a16:creationId xmlns:a16="http://schemas.microsoft.com/office/drawing/2014/main" id="{0D4631EB-FA99-4FF6-A06C-4A2EE1CC6079}"/>
              </a:ext>
            </a:extLst>
          </p:cNvPr>
          <p:cNvSpPr>
            <a:spLocks noGrp="1"/>
          </p:cNvSpPr>
          <p:nvPr>
            <p:ph type="body" sz="quarter" idx="49" hasCustomPrompt="1"/>
          </p:nvPr>
        </p:nvSpPr>
        <p:spPr>
          <a:xfrm>
            <a:off x="579404" y="252625"/>
            <a:ext cx="6989469" cy="532042"/>
          </a:xfrm>
          <a:prstGeom prst="rect">
            <a:avLst/>
          </a:prstGeom>
        </p:spPr>
        <p:txBody>
          <a:bodyPr lIns="0" tIns="0" rIns="0" bIns="0"/>
          <a:lstStyle>
            <a:lvl1pPr marL="0" indent="0">
              <a:lnSpc>
                <a:spcPct val="90000"/>
              </a:lnSpc>
              <a:buNone/>
              <a:defRPr sz="3600" b="0" i="0" spc="-50" baseline="0">
                <a:solidFill>
                  <a:srgbClr val="1A1A1A"/>
                </a:solidFill>
                <a:latin typeface="Segoe UI Semibold" panose="020B0402040204020203" pitchFamily="34" charset="0"/>
                <a:cs typeface="Segoe UI Semibold" panose="020B0402040204020203" pitchFamily="34" charset="0"/>
              </a:defRPr>
            </a:lvl1pPr>
            <a:lvl2pPr marL="457200" indent="0">
              <a:buNone/>
              <a:defRPr sz="3600" b="1" i="0">
                <a:latin typeface="Segoe UI" panose="020B0402040204020203" pitchFamily="34" charset="0"/>
                <a:cs typeface="Segoe UI" panose="020B0402040204020203" pitchFamily="34" charset="0"/>
              </a:defRPr>
            </a:lvl2pPr>
            <a:lvl3pPr marL="914400" indent="0">
              <a:buNone/>
              <a:defRPr sz="3600" b="1" i="0">
                <a:latin typeface="Segoe UI" panose="020B0402040204020203" pitchFamily="34" charset="0"/>
                <a:cs typeface="Segoe UI" panose="020B0402040204020203" pitchFamily="34" charset="0"/>
              </a:defRPr>
            </a:lvl3pPr>
            <a:lvl4pPr marL="1371600" indent="0">
              <a:buNone/>
              <a:defRPr sz="3600" b="1" i="0">
                <a:latin typeface="Segoe UI" panose="020B0402040204020203" pitchFamily="34" charset="0"/>
                <a:cs typeface="Segoe UI" panose="020B0402040204020203" pitchFamily="34" charset="0"/>
              </a:defRPr>
            </a:lvl4pPr>
            <a:lvl5pPr marL="1828800" indent="0">
              <a:buNone/>
              <a:defRPr sz="3600" b="1" i="0">
                <a:latin typeface="Segoe UI" panose="020B0402040204020203" pitchFamily="34" charset="0"/>
                <a:cs typeface="Segoe UI" panose="020B0402040204020203" pitchFamily="34" charset="0"/>
              </a:defRPr>
            </a:lvl5pPr>
          </a:lstStyle>
          <a:p>
            <a:pPr lvl="0"/>
            <a:r>
              <a:rPr lang="en-US"/>
              <a:t>Click to edit master style</a:t>
            </a:r>
          </a:p>
        </p:txBody>
      </p:sp>
    </p:spTree>
    <p:extLst>
      <p:ext uri="{BB962C8B-B14F-4D97-AF65-F5344CB8AC3E}">
        <p14:creationId xmlns:p14="http://schemas.microsoft.com/office/powerpoint/2010/main" val="1871028157"/>
      </p:ext>
    </p:extLst>
  </p:cSld>
  <p:clrMapOvr>
    <a:masterClrMapping/>
  </p:clrMapOvr>
  <p:transition>
    <p:fade/>
  </p:transition>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userDrawn="1">
  <p:cSld name="Approach 4-phase">
    <p:spTree>
      <p:nvGrpSpPr>
        <p:cNvPr id="1" name=""/>
        <p:cNvGrpSpPr/>
        <p:nvPr/>
      </p:nvGrpSpPr>
      <p:grpSpPr>
        <a:xfrm>
          <a:off x="0" y="0"/>
          <a:ext cx="0" cy="0"/>
          <a:chOff x="0" y="0"/>
          <a:chExt cx="0" cy="0"/>
        </a:xfrm>
      </p:grpSpPr>
      <p:cxnSp>
        <p:nvCxnSpPr>
          <p:cNvPr id="29" name="Straight Arrow Connector 28" descr="Timeline arrow">
            <a:extLst>
              <a:ext uri="{FF2B5EF4-FFF2-40B4-BE49-F238E27FC236}">
                <a16:creationId xmlns:a16="http://schemas.microsoft.com/office/drawing/2014/main" id="{22CCE932-96EF-4547-837F-EE74E3F30739}"/>
              </a:ext>
            </a:extLst>
          </p:cNvPr>
          <p:cNvCxnSpPr>
            <a:cxnSpLocks/>
          </p:cNvCxnSpPr>
          <p:nvPr userDrawn="1"/>
        </p:nvCxnSpPr>
        <p:spPr>
          <a:xfrm>
            <a:off x="592914" y="5610065"/>
            <a:ext cx="11019079" cy="0"/>
          </a:xfrm>
          <a:prstGeom prst="straightConnector1">
            <a:avLst/>
          </a:prstGeom>
          <a:ln w="12700">
            <a:solidFill>
              <a:srgbClr val="002050"/>
            </a:solidFill>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30" name="Straight Connector 29" descr="Timeline connector">
            <a:extLst>
              <a:ext uri="{FF2B5EF4-FFF2-40B4-BE49-F238E27FC236}">
                <a16:creationId xmlns:a16="http://schemas.microsoft.com/office/drawing/2014/main" id="{51FB6897-9E9B-4F62-9C7C-0559A6297367}"/>
              </a:ext>
            </a:extLst>
          </p:cNvPr>
          <p:cNvCxnSpPr/>
          <p:nvPr userDrawn="1"/>
        </p:nvCxnSpPr>
        <p:spPr>
          <a:xfrm>
            <a:off x="592914" y="5435599"/>
            <a:ext cx="0" cy="319403"/>
          </a:xfrm>
          <a:prstGeom prst="line">
            <a:avLst/>
          </a:prstGeom>
          <a:ln w="12700">
            <a:solidFill>
              <a:srgbClr val="002050"/>
            </a:solidFill>
            <a:headEnd type="none"/>
            <a:tailEnd type="none" w="lg" len="lg"/>
          </a:ln>
        </p:spPr>
        <p:style>
          <a:lnRef idx="1">
            <a:schemeClr val="accent1"/>
          </a:lnRef>
          <a:fillRef idx="0">
            <a:schemeClr val="accent1"/>
          </a:fillRef>
          <a:effectRef idx="0">
            <a:schemeClr val="accent1"/>
          </a:effectRef>
          <a:fontRef idx="minor">
            <a:schemeClr val="tx1"/>
          </a:fontRef>
        </p:style>
      </p:cxnSp>
      <p:sp>
        <p:nvSpPr>
          <p:cNvPr id="31" name="Pentagon 87">
            <a:extLst>
              <a:ext uri="{FF2B5EF4-FFF2-40B4-BE49-F238E27FC236}">
                <a16:creationId xmlns:a16="http://schemas.microsoft.com/office/drawing/2014/main" id="{6C245F2B-7713-410E-A86B-6C34852691D1}"/>
              </a:ext>
            </a:extLst>
          </p:cNvPr>
          <p:cNvSpPr/>
          <p:nvPr userDrawn="1"/>
        </p:nvSpPr>
        <p:spPr bwMode="auto">
          <a:xfrm>
            <a:off x="590869" y="5939217"/>
            <a:ext cx="11023996" cy="319403"/>
          </a:xfrm>
          <a:prstGeom prst="rect">
            <a:avLst/>
          </a:prstGeom>
          <a:solidFill>
            <a:srgbClr val="D2D2D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580" tIns="32291" rIns="64580" bIns="3229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b="0" u="none" strike="noStrike" kern="1200" cap="none" spc="0" normalizeH="0" baseline="0" noProof="0">
              <a:ln>
                <a:noFill/>
              </a:ln>
              <a:solidFill>
                <a:srgbClr val="FFFFFF"/>
              </a:solidFill>
              <a:effectLst/>
              <a:uLnTx/>
              <a:uFillTx/>
              <a:latin typeface="Segoe UI" panose="020B0502040204020203" pitchFamily="34" charset="0"/>
              <a:cs typeface="Segoe UI" panose="020B0502040204020203" pitchFamily="34" charset="0"/>
            </a:endParaRPr>
          </a:p>
        </p:txBody>
      </p:sp>
      <p:sp>
        <p:nvSpPr>
          <p:cNvPr id="32" name="Text Placeholder 2">
            <a:extLst>
              <a:ext uri="{FF2B5EF4-FFF2-40B4-BE49-F238E27FC236}">
                <a16:creationId xmlns:a16="http://schemas.microsoft.com/office/drawing/2014/main" id="{B8185F71-28E2-4A57-9044-7C12FEC8C933}"/>
              </a:ext>
            </a:extLst>
          </p:cNvPr>
          <p:cNvSpPr>
            <a:spLocks noGrp="1"/>
          </p:cNvSpPr>
          <p:nvPr>
            <p:ph type="body" sz="quarter" idx="11" hasCustomPrompt="1"/>
          </p:nvPr>
        </p:nvSpPr>
        <p:spPr>
          <a:xfrm>
            <a:off x="591768" y="2427163"/>
            <a:ext cx="2560320" cy="438150"/>
          </a:xfrm>
          <a:prstGeom prst="rect">
            <a:avLst/>
          </a:prstGeom>
          <a:solidFill>
            <a:srgbClr val="0078D7"/>
          </a:solidFill>
          <a:ln w="12700">
            <a:solidFill>
              <a:srgbClr val="0078D7"/>
            </a:solidFill>
          </a:ln>
        </p:spPr>
        <p:txBody>
          <a:bodyPr lIns="91440" tIns="0" rIns="91440" bIns="0" anchor="ctr" anchorCtr="0"/>
          <a:lstStyle>
            <a:lvl1pPr marL="0" indent="0">
              <a:spcBef>
                <a:spcPts val="0"/>
              </a:spcBef>
              <a:buNone/>
              <a:defRPr sz="16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one</a:t>
            </a:r>
          </a:p>
        </p:txBody>
      </p:sp>
      <p:sp>
        <p:nvSpPr>
          <p:cNvPr id="33" name="Text Placeholder 2">
            <a:extLst>
              <a:ext uri="{FF2B5EF4-FFF2-40B4-BE49-F238E27FC236}">
                <a16:creationId xmlns:a16="http://schemas.microsoft.com/office/drawing/2014/main" id="{84491DCE-3A83-4C15-BBB3-7158083FB476}"/>
              </a:ext>
            </a:extLst>
          </p:cNvPr>
          <p:cNvSpPr>
            <a:spLocks noGrp="1"/>
          </p:cNvSpPr>
          <p:nvPr>
            <p:ph type="body" sz="quarter" idx="12" hasCustomPrompt="1"/>
          </p:nvPr>
        </p:nvSpPr>
        <p:spPr>
          <a:xfrm>
            <a:off x="3416909" y="2427163"/>
            <a:ext cx="2560320" cy="438150"/>
          </a:xfrm>
          <a:prstGeom prst="rect">
            <a:avLst/>
          </a:prstGeom>
          <a:solidFill>
            <a:srgbClr val="0078D7"/>
          </a:solidFill>
          <a:ln w="12700">
            <a:solidFill>
              <a:srgbClr val="0078D7"/>
            </a:solidFill>
          </a:ln>
        </p:spPr>
        <p:txBody>
          <a:bodyPr lIns="91440" tIns="0" rIns="91440" bIns="0" anchor="ctr" anchorCtr="0"/>
          <a:lstStyle>
            <a:lvl1pPr marL="0" indent="0">
              <a:spcBef>
                <a:spcPts val="0"/>
              </a:spcBef>
              <a:buNone/>
              <a:defRPr sz="16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two</a:t>
            </a:r>
          </a:p>
        </p:txBody>
      </p:sp>
      <p:sp>
        <p:nvSpPr>
          <p:cNvPr id="34" name="Text Placeholder 2">
            <a:extLst>
              <a:ext uri="{FF2B5EF4-FFF2-40B4-BE49-F238E27FC236}">
                <a16:creationId xmlns:a16="http://schemas.microsoft.com/office/drawing/2014/main" id="{58447A12-2CF6-4B84-B058-F86180ADBA47}"/>
              </a:ext>
            </a:extLst>
          </p:cNvPr>
          <p:cNvSpPr>
            <a:spLocks noGrp="1"/>
          </p:cNvSpPr>
          <p:nvPr>
            <p:ph type="body" sz="quarter" idx="13" hasCustomPrompt="1"/>
          </p:nvPr>
        </p:nvSpPr>
        <p:spPr>
          <a:xfrm>
            <a:off x="6234793" y="2427163"/>
            <a:ext cx="2560320" cy="438150"/>
          </a:xfrm>
          <a:prstGeom prst="rect">
            <a:avLst/>
          </a:prstGeom>
          <a:solidFill>
            <a:srgbClr val="0078D7"/>
          </a:solidFill>
          <a:ln w="12700">
            <a:solidFill>
              <a:srgbClr val="0078D7"/>
            </a:solidFill>
          </a:ln>
        </p:spPr>
        <p:txBody>
          <a:bodyPr lIns="91440" tIns="0" rIns="91440" bIns="0" anchor="ctr" anchorCtr="0"/>
          <a:lstStyle>
            <a:lvl1pPr marL="0" indent="0">
              <a:spcBef>
                <a:spcPts val="0"/>
              </a:spcBef>
              <a:buNone/>
              <a:defRPr sz="16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three</a:t>
            </a:r>
          </a:p>
        </p:txBody>
      </p:sp>
      <p:sp>
        <p:nvSpPr>
          <p:cNvPr id="35" name="Text Placeholder 2">
            <a:extLst>
              <a:ext uri="{FF2B5EF4-FFF2-40B4-BE49-F238E27FC236}">
                <a16:creationId xmlns:a16="http://schemas.microsoft.com/office/drawing/2014/main" id="{F31974CB-B248-4008-8EA9-7DFF88B686F2}"/>
              </a:ext>
            </a:extLst>
          </p:cNvPr>
          <p:cNvSpPr>
            <a:spLocks noGrp="1"/>
          </p:cNvSpPr>
          <p:nvPr>
            <p:ph type="body" sz="quarter" idx="14" hasCustomPrompt="1"/>
          </p:nvPr>
        </p:nvSpPr>
        <p:spPr>
          <a:xfrm>
            <a:off x="9059934" y="2427163"/>
            <a:ext cx="2560320" cy="438150"/>
          </a:xfrm>
          <a:prstGeom prst="rect">
            <a:avLst/>
          </a:prstGeom>
          <a:solidFill>
            <a:srgbClr val="0078D7"/>
          </a:solidFill>
          <a:ln w="12700">
            <a:solidFill>
              <a:srgbClr val="0078D7"/>
            </a:solidFill>
          </a:ln>
        </p:spPr>
        <p:txBody>
          <a:bodyPr lIns="91440" tIns="0" rIns="91440" bIns="0" anchor="ctr" anchorCtr="0"/>
          <a:lstStyle>
            <a:lvl1pPr marL="0" indent="0">
              <a:spcBef>
                <a:spcPts val="0"/>
              </a:spcBef>
              <a:buNone/>
              <a:defRPr sz="16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Phase four</a:t>
            </a:r>
          </a:p>
        </p:txBody>
      </p:sp>
      <p:sp>
        <p:nvSpPr>
          <p:cNvPr id="36" name="Text Placeholder 2">
            <a:extLst>
              <a:ext uri="{FF2B5EF4-FFF2-40B4-BE49-F238E27FC236}">
                <a16:creationId xmlns:a16="http://schemas.microsoft.com/office/drawing/2014/main" id="{33E13442-AAF7-4C73-B56A-5D77921E2D11}"/>
              </a:ext>
            </a:extLst>
          </p:cNvPr>
          <p:cNvSpPr>
            <a:spLocks noGrp="1"/>
          </p:cNvSpPr>
          <p:nvPr>
            <p:ph type="body" sz="quarter" idx="21" hasCustomPrompt="1"/>
          </p:nvPr>
        </p:nvSpPr>
        <p:spPr>
          <a:xfrm>
            <a:off x="1048968" y="5434293"/>
            <a:ext cx="1600200" cy="319403"/>
          </a:xfrm>
          <a:prstGeom prst="rect">
            <a:avLst/>
          </a:prstGeom>
          <a:solidFill>
            <a:srgbClr val="243A5E"/>
          </a:solidFill>
        </p:spPr>
        <p:txBody>
          <a:bodyPr anchor="ctr" anchorCtr="0"/>
          <a:lstStyle>
            <a:lvl1pPr marL="0" indent="0" algn="ctr">
              <a:buNone/>
              <a:defRPr sz="13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37" name="Text Placeholder 3">
            <a:extLst>
              <a:ext uri="{FF2B5EF4-FFF2-40B4-BE49-F238E27FC236}">
                <a16:creationId xmlns:a16="http://schemas.microsoft.com/office/drawing/2014/main" id="{303C2EB7-4776-48BD-B314-342AEF9DA6C8}"/>
              </a:ext>
            </a:extLst>
          </p:cNvPr>
          <p:cNvSpPr>
            <a:spLocks noGrp="1"/>
          </p:cNvSpPr>
          <p:nvPr>
            <p:ph type="body" sz="quarter" idx="26" hasCustomPrompt="1"/>
          </p:nvPr>
        </p:nvSpPr>
        <p:spPr>
          <a:xfrm>
            <a:off x="599136" y="5951435"/>
            <a:ext cx="11005556" cy="308558"/>
          </a:xfrm>
          <a:prstGeom prst="rect">
            <a:avLst/>
          </a:prstGeom>
        </p:spPr>
        <p:txBody>
          <a:bodyPr/>
          <a:lstStyle>
            <a:lvl1pPr marL="0" indent="0" algn="ctr">
              <a:buNone/>
              <a:defRPr sz="1400">
                <a:solidFill>
                  <a:srgbClr val="1A1A1A"/>
                </a:solidFill>
                <a:latin typeface="Segoe UI" panose="020B0502040204020203" pitchFamily="34" charset="0"/>
                <a:cs typeface="Segoe UI" panose="020B0502040204020203" pitchFamily="34" charset="0"/>
              </a:defRPr>
            </a:lvl1pPr>
          </a:lstStyle>
          <a:p>
            <a:pPr lvl="0"/>
            <a:r>
              <a:rPr lang="en-US"/>
              <a:t>Total duration:</a:t>
            </a:r>
          </a:p>
        </p:txBody>
      </p:sp>
      <p:sp>
        <p:nvSpPr>
          <p:cNvPr id="38" name="Text Placeholder 2">
            <a:extLst>
              <a:ext uri="{FF2B5EF4-FFF2-40B4-BE49-F238E27FC236}">
                <a16:creationId xmlns:a16="http://schemas.microsoft.com/office/drawing/2014/main" id="{FD1E199A-0E5C-406F-AEF8-49BD2F4BE2BB}"/>
              </a:ext>
            </a:extLst>
          </p:cNvPr>
          <p:cNvSpPr>
            <a:spLocks noGrp="1"/>
          </p:cNvSpPr>
          <p:nvPr>
            <p:ph type="body" sz="quarter" idx="27" hasCustomPrompt="1"/>
          </p:nvPr>
        </p:nvSpPr>
        <p:spPr>
          <a:xfrm>
            <a:off x="3881366" y="5434296"/>
            <a:ext cx="1600200" cy="319403"/>
          </a:xfrm>
          <a:prstGeom prst="rect">
            <a:avLst/>
          </a:prstGeom>
          <a:solidFill>
            <a:srgbClr val="243A5E"/>
          </a:solidFill>
        </p:spPr>
        <p:txBody>
          <a:bodyPr anchor="ctr" anchorCtr="0"/>
          <a:lstStyle>
            <a:lvl1pPr marL="0" indent="0" algn="ctr">
              <a:buNone/>
              <a:defRPr sz="13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39" name="Text Placeholder 2">
            <a:extLst>
              <a:ext uri="{FF2B5EF4-FFF2-40B4-BE49-F238E27FC236}">
                <a16:creationId xmlns:a16="http://schemas.microsoft.com/office/drawing/2014/main" id="{DAA56631-5A43-4379-9AEC-81BBAF7E576C}"/>
              </a:ext>
            </a:extLst>
          </p:cNvPr>
          <p:cNvSpPr>
            <a:spLocks noGrp="1"/>
          </p:cNvSpPr>
          <p:nvPr>
            <p:ph type="body" sz="quarter" idx="28" hasCustomPrompt="1"/>
          </p:nvPr>
        </p:nvSpPr>
        <p:spPr>
          <a:xfrm>
            <a:off x="6713764" y="5434295"/>
            <a:ext cx="1600200" cy="319403"/>
          </a:xfrm>
          <a:prstGeom prst="rect">
            <a:avLst/>
          </a:prstGeom>
          <a:solidFill>
            <a:srgbClr val="243A5E"/>
          </a:solidFill>
        </p:spPr>
        <p:txBody>
          <a:bodyPr anchor="ctr" anchorCtr="0"/>
          <a:lstStyle>
            <a:lvl1pPr marL="0" indent="0" algn="ctr">
              <a:buNone/>
              <a:defRPr sz="13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40" name="Text Placeholder 2">
            <a:extLst>
              <a:ext uri="{FF2B5EF4-FFF2-40B4-BE49-F238E27FC236}">
                <a16:creationId xmlns:a16="http://schemas.microsoft.com/office/drawing/2014/main" id="{AB5B346A-4D2E-4A98-8B52-611F0394B495}"/>
              </a:ext>
            </a:extLst>
          </p:cNvPr>
          <p:cNvSpPr>
            <a:spLocks noGrp="1"/>
          </p:cNvSpPr>
          <p:nvPr>
            <p:ph type="body" sz="quarter" idx="29" hasCustomPrompt="1"/>
          </p:nvPr>
        </p:nvSpPr>
        <p:spPr>
          <a:xfrm>
            <a:off x="9546162" y="5434294"/>
            <a:ext cx="1600200" cy="319403"/>
          </a:xfrm>
          <a:prstGeom prst="rect">
            <a:avLst/>
          </a:prstGeom>
          <a:solidFill>
            <a:srgbClr val="243A5E"/>
          </a:solidFill>
        </p:spPr>
        <p:txBody>
          <a:bodyPr anchor="ctr" anchorCtr="0"/>
          <a:lstStyle>
            <a:lvl1pPr marL="0" indent="0" algn="ctr">
              <a:buNone/>
              <a:defRPr sz="1300">
                <a:solidFill>
                  <a:schemeClr val="bg1"/>
                </a:solidFill>
                <a:latin typeface="Segoe UI" panose="020B0502040204020203" pitchFamily="34" charset="0"/>
                <a:cs typeface="Segoe UI" panose="020B0502040204020203" pitchFamily="34" charset="0"/>
              </a:defRPr>
            </a:lvl1pPr>
            <a:lvl2pPr marL="228600" indent="0">
              <a:buNone/>
              <a:defRPr sz="2000">
                <a:solidFill>
                  <a:schemeClr val="bg1"/>
                </a:solidFill>
                <a:latin typeface="+mn-lt"/>
              </a:defRPr>
            </a:lvl2pPr>
            <a:lvl3pPr marL="457200" indent="0">
              <a:buNone/>
              <a:defRPr sz="2000">
                <a:solidFill>
                  <a:schemeClr val="bg1"/>
                </a:solidFill>
                <a:latin typeface="+mn-lt"/>
              </a:defRPr>
            </a:lvl3pPr>
            <a:lvl4pPr marL="661988" indent="0">
              <a:buNone/>
              <a:defRPr sz="2000">
                <a:solidFill>
                  <a:schemeClr val="bg1"/>
                </a:solidFill>
                <a:latin typeface="+mn-lt"/>
              </a:defRPr>
            </a:lvl4pPr>
            <a:lvl5pPr marL="855663" indent="0">
              <a:buNone/>
              <a:defRPr sz="2000">
                <a:solidFill>
                  <a:schemeClr val="bg1"/>
                </a:solidFill>
                <a:latin typeface="+mn-lt"/>
              </a:defRPr>
            </a:lvl5pPr>
          </a:lstStyle>
          <a:p>
            <a:pPr lvl="0"/>
            <a:r>
              <a:rPr lang="en-US"/>
              <a:t>duration</a:t>
            </a:r>
          </a:p>
        </p:txBody>
      </p:sp>
      <p:sp>
        <p:nvSpPr>
          <p:cNvPr id="45" name="Text Placeholder 3">
            <a:extLst>
              <a:ext uri="{FF2B5EF4-FFF2-40B4-BE49-F238E27FC236}">
                <a16:creationId xmlns:a16="http://schemas.microsoft.com/office/drawing/2014/main" id="{0EA85453-FE0D-4132-9988-E5DA89A8B5C9}"/>
              </a:ext>
            </a:extLst>
          </p:cNvPr>
          <p:cNvSpPr>
            <a:spLocks noGrp="1"/>
          </p:cNvSpPr>
          <p:nvPr>
            <p:ph type="body" sz="quarter" idx="49" hasCustomPrompt="1"/>
          </p:nvPr>
        </p:nvSpPr>
        <p:spPr>
          <a:xfrm>
            <a:off x="573504" y="549623"/>
            <a:ext cx="11008895" cy="501560"/>
          </a:xfrm>
          <a:prstGeom prst="rect">
            <a:avLst/>
          </a:prstGeom>
        </p:spPr>
        <p:txBody>
          <a:bodyPr lIns="0" tIns="0" rIns="0" bIns="0"/>
          <a:lstStyle>
            <a:lvl1pPr marL="0" indent="0">
              <a:buNone/>
              <a:defRPr sz="3600" b="0" i="0" spc="-50" baseline="0">
                <a:solidFill>
                  <a:srgbClr val="1A1A1A"/>
                </a:solidFill>
                <a:latin typeface="Segoe UI Semibold" panose="020B0402040204020203" pitchFamily="34" charset="0"/>
                <a:cs typeface="Segoe UI Semibold" panose="020B0402040204020203" pitchFamily="34" charset="0"/>
              </a:defRPr>
            </a:lvl1pPr>
            <a:lvl2pPr marL="457200" indent="0">
              <a:buNone/>
              <a:defRPr sz="3600" b="1" i="0">
                <a:latin typeface="Segoe UI" panose="020B0402040204020203" pitchFamily="34" charset="0"/>
                <a:cs typeface="Segoe UI" panose="020B0402040204020203" pitchFamily="34" charset="0"/>
              </a:defRPr>
            </a:lvl2pPr>
            <a:lvl3pPr marL="914400" indent="0">
              <a:buNone/>
              <a:defRPr sz="3600" b="1" i="0">
                <a:latin typeface="Segoe UI" panose="020B0402040204020203" pitchFamily="34" charset="0"/>
                <a:cs typeface="Segoe UI" panose="020B0402040204020203" pitchFamily="34" charset="0"/>
              </a:defRPr>
            </a:lvl3pPr>
            <a:lvl4pPr marL="1371600" indent="0">
              <a:buNone/>
              <a:defRPr sz="3600" b="1" i="0">
                <a:latin typeface="Segoe UI" panose="020B0402040204020203" pitchFamily="34" charset="0"/>
                <a:cs typeface="Segoe UI" panose="020B0402040204020203" pitchFamily="34" charset="0"/>
              </a:defRPr>
            </a:lvl4pPr>
            <a:lvl5pPr marL="1828800" indent="0">
              <a:buNone/>
              <a:defRPr sz="3600" b="1" i="0">
                <a:latin typeface="Segoe UI" panose="020B0402040204020203" pitchFamily="34" charset="0"/>
                <a:cs typeface="Segoe UI" panose="020B0402040204020203" pitchFamily="34" charset="0"/>
              </a:defRPr>
            </a:lvl5pPr>
          </a:lstStyle>
          <a:p>
            <a:pPr lvl="0"/>
            <a:r>
              <a:rPr lang="en-US"/>
              <a:t>Approach and timeline</a:t>
            </a:r>
          </a:p>
        </p:txBody>
      </p:sp>
      <p:sp>
        <p:nvSpPr>
          <p:cNvPr id="24" name="Text Placeholder 5">
            <a:extLst>
              <a:ext uri="{FF2B5EF4-FFF2-40B4-BE49-F238E27FC236}">
                <a16:creationId xmlns:a16="http://schemas.microsoft.com/office/drawing/2014/main" id="{5484A74D-8722-478C-821D-81244A2B6CF9}"/>
              </a:ext>
            </a:extLst>
          </p:cNvPr>
          <p:cNvSpPr>
            <a:spLocks noGrp="1"/>
          </p:cNvSpPr>
          <p:nvPr>
            <p:ph type="body" sz="quarter" idx="35" hasCustomPrompt="1"/>
          </p:nvPr>
        </p:nvSpPr>
        <p:spPr>
          <a:xfrm>
            <a:off x="586804" y="1813594"/>
            <a:ext cx="11028061" cy="472406"/>
          </a:xfrm>
          <a:prstGeom prst="rect">
            <a:avLst/>
          </a:prstGeom>
        </p:spPr>
        <p:txBody>
          <a:bodyPr lIns="0" tIns="0" rIns="0" bIns="0"/>
          <a:lstStyle>
            <a:lvl1pPr marL="0" indent="0">
              <a:spcBef>
                <a:spcPts val="0"/>
              </a:spcBef>
              <a:buNone/>
              <a:defRPr sz="1600">
                <a:solidFill>
                  <a:srgbClr val="1A1A1A"/>
                </a:solidFill>
                <a:latin typeface="Segoe UI" panose="020B0502040204020203" pitchFamily="34" charset="0"/>
                <a:cs typeface="Segoe UI" panose="020B0502040204020203" pitchFamily="34" charset="0"/>
              </a:defRPr>
            </a:lvl1pPr>
            <a:lvl2pPr marL="457200" indent="0">
              <a:spcBef>
                <a:spcPts val="0"/>
              </a:spcBef>
              <a:buNone/>
              <a:defRPr/>
            </a:lvl2pPr>
          </a:lstStyle>
          <a:p>
            <a:pPr lvl="0"/>
            <a:r>
              <a:rPr lang="en-US"/>
              <a:t>The project will be structured following the Microsoft solution delivery methodology across four distinct phases. Each phase includes general activities as described below. </a:t>
            </a:r>
          </a:p>
        </p:txBody>
      </p:sp>
      <p:sp>
        <p:nvSpPr>
          <p:cNvPr id="3" name="Text Placeholder 2">
            <a:extLst>
              <a:ext uri="{FF2B5EF4-FFF2-40B4-BE49-F238E27FC236}">
                <a16:creationId xmlns:a16="http://schemas.microsoft.com/office/drawing/2014/main" id="{BB130B6B-0863-40F3-A2BA-A2E7BD50F55A}"/>
              </a:ext>
            </a:extLst>
          </p:cNvPr>
          <p:cNvSpPr>
            <a:spLocks noGrp="1"/>
          </p:cNvSpPr>
          <p:nvPr>
            <p:ph type="body" sz="quarter" idx="51" hasCustomPrompt="1"/>
          </p:nvPr>
        </p:nvSpPr>
        <p:spPr>
          <a:xfrm>
            <a:off x="591768" y="2913939"/>
            <a:ext cx="2560320" cy="2286000"/>
          </a:xfrm>
          <a:prstGeom prst="rect">
            <a:avLst/>
          </a:prstGeom>
          <a:noFill/>
          <a:ln w="12700">
            <a:solidFill>
              <a:srgbClr val="AEAEAE"/>
            </a:solidFill>
          </a:ln>
        </p:spPr>
        <p:txBody>
          <a:bodyPr tIns="73152"/>
          <a:lstStyle>
            <a:lvl1pPr marL="171450" indent="-171450">
              <a:spcBef>
                <a:spcPts val="0"/>
              </a:spcBef>
              <a:spcAft>
                <a:spcPts val="300"/>
              </a:spcAft>
              <a:defRPr sz="1300">
                <a:solidFill>
                  <a:srgbClr val="1A1A1A"/>
                </a:solidFill>
                <a:latin typeface="Segoe UI" panose="020B0502040204020203" pitchFamily="34" charset="0"/>
                <a:cs typeface="Segoe UI" panose="020B0502040204020203" pitchFamily="34" charset="0"/>
              </a:defRPr>
            </a:lvl1pPr>
            <a:lvl2pPr marL="398463" indent="-227013">
              <a:spcBef>
                <a:spcPts val="0"/>
              </a:spcBef>
              <a:spcAft>
                <a:spcPts val="300"/>
              </a:spcAft>
              <a:buFont typeface="Courier New" panose="02070309020205020404" pitchFamily="49" charset="0"/>
              <a:buChar char="o"/>
              <a:defRPr sz="1200">
                <a:solidFill>
                  <a:srgbClr val="1A1A1A"/>
                </a:solidFill>
                <a:latin typeface="Segoe UI" panose="020B0502040204020203" pitchFamily="34" charset="0"/>
                <a:cs typeface="Segoe UI" panose="020B0502040204020203" pitchFamily="34" charset="0"/>
              </a:defRPr>
            </a:lvl2pPr>
            <a:lvl3pPr marL="688975" indent="-231775">
              <a:spcBef>
                <a:spcPts val="0"/>
              </a:spcBef>
              <a:spcAft>
                <a:spcPts val="300"/>
              </a:spcAft>
              <a:buFont typeface="Calibri" panose="020F0502020204030204" pitchFamily="34" charset="0"/>
              <a:buChar char="–"/>
              <a:defRPr sz="1100">
                <a:solidFill>
                  <a:srgbClr val="1A1A1A"/>
                </a:solidFill>
                <a:latin typeface="Segoe UI" panose="020B0502040204020203" pitchFamily="34" charset="0"/>
                <a:cs typeface="Segoe UI" panose="020B0502040204020203" pitchFamily="34" charset="0"/>
              </a:defRPr>
            </a:lvl3pPr>
          </a:lstStyle>
          <a:p>
            <a:pPr lvl="0"/>
            <a:r>
              <a:rPr lang="en-US"/>
              <a:t>Summary of activities</a:t>
            </a:r>
          </a:p>
          <a:p>
            <a:pPr lvl="1"/>
            <a:r>
              <a:rPr lang="en-US"/>
              <a:t>Second level</a:t>
            </a:r>
          </a:p>
          <a:p>
            <a:pPr lvl="2"/>
            <a:r>
              <a:rPr lang="en-US"/>
              <a:t>Third level</a:t>
            </a:r>
          </a:p>
        </p:txBody>
      </p:sp>
      <p:sp>
        <p:nvSpPr>
          <p:cNvPr id="23" name="Text Placeholder 2">
            <a:extLst>
              <a:ext uri="{FF2B5EF4-FFF2-40B4-BE49-F238E27FC236}">
                <a16:creationId xmlns:a16="http://schemas.microsoft.com/office/drawing/2014/main" id="{BA18B3C8-5239-4505-9372-6636BF7C8A87}"/>
              </a:ext>
            </a:extLst>
          </p:cNvPr>
          <p:cNvSpPr>
            <a:spLocks noGrp="1"/>
          </p:cNvSpPr>
          <p:nvPr>
            <p:ph type="body" sz="quarter" idx="52" hasCustomPrompt="1"/>
          </p:nvPr>
        </p:nvSpPr>
        <p:spPr>
          <a:xfrm>
            <a:off x="3414022" y="2913939"/>
            <a:ext cx="2560320" cy="2286000"/>
          </a:xfrm>
          <a:prstGeom prst="rect">
            <a:avLst/>
          </a:prstGeom>
          <a:noFill/>
          <a:ln w="12700">
            <a:solidFill>
              <a:srgbClr val="AEAEAE"/>
            </a:solidFill>
          </a:ln>
        </p:spPr>
        <p:txBody>
          <a:bodyPr tIns="73152"/>
          <a:lstStyle>
            <a:lvl1pPr>
              <a:spcBef>
                <a:spcPts val="0"/>
              </a:spcBef>
              <a:spcAft>
                <a:spcPts val="300"/>
              </a:spcAft>
              <a:defRPr lang="en-US" sz="1300" kern="1200" spc="0" baseline="0" dirty="0">
                <a:solidFill>
                  <a:srgbClr val="1A1A1A"/>
                </a:solidFill>
                <a:latin typeface="Segoe UI" panose="020B0502040204020203" pitchFamily="34" charset="0"/>
                <a:ea typeface="+mn-ea"/>
                <a:cs typeface="Segoe UI" panose="020B0502040204020203" pitchFamily="34" charset="0"/>
              </a:defRPr>
            </a:lvl1pPr>
            <a:lvl2pPr marL="457200" indent="-225425">
              <a:spcBef>
                <a:spcPts val="0"/>
              </a:spcBef>
              <a:spcAft>
                <a:spcPts val="300"/>
              </a:spcAft>
              <a:buFont typeface="Courier New" panose="02070309020205020404" pitchFamily="49" charset="0"/>
              <a:buChar char="o"/>
              <a:defRPr lang="en-US" sz="1200" kern="1200" spc="0" baseline="0" dirty="0">
                <a:solidFill>
                  <a:srgbClr val="1A1A1A"/>
                </a:solidFill>
                <a:latin typeface="Segoe UI" panose="020B0502040204020203" pitchFamily="34" charset="0"/>
                <a:ea typeface="+mn-ea"/>
                <a:cs typeface="Segoe UI" panose="020B0502040204020203" pitchFamily="34" charset="0"/>
              </a:defRPr>
            </a:lvl2pPr>
            <a:lvl3pPr marL="688975" indent="-231775">
              <a:spcBef>
                <a:spcPts val="0"/>
              </a:spcBef>
              <a:spcAft>
                <a:spcPts val="300"/>
              </a:spcAft>
              <a:buFont typeface="Calibri" panose="020F0502020204030204" pitchFamily="34" charset="0"/>
              <a:buChar char="–"/>
              <a:defRPr sz="1100">
                <a:solidFill>
                  <a:srgbClr val="1A1A1A"/>
                </a:solidFill>
                <a:latin typeface="Segoe UI" panose="020B0502040204020203" pitchFamily="34" charset="0"/>
                <a:cs typeface="Segoe UI" panose="020B0502040204020203" pitchFamily="34" charset="0"/>
              </a:defRPr>
            </a:lvl3pPr>
          </a:lstStyle>
          <a:p>
            <a:pPr marL="171450" marR="0" lvl="0" indent="-171450" algn="l" defTabSz="932742" rtl="0" eaLnBrk="1" fontAlgn="auto" latinLnBrk="0" hangingPunct="1">
              <a:lnSpc>
                <a:spcPct val="100000"/>
              </a:lnSpc>
              <a:spcBef>
                <a:spcPts val="0"/>
              </a:spcBef>
              <a:spcAft>
                <a:spcPts val="300"/>
              </a:spcAft>
              <a:buClrTx/>
              <a:buSzPct val="90000"/>
              <a:buFont typeface="Wingdings" panose="05000000000000000000" pitchFamily="2" charset="2"/>
              <a:buChar char=""/>
              <a:tabLst/>
            </a:pPr>
            <a:r>
              <a:rPr lang="en-US"/>
              <a:t>Summary of activities</a:t>
            </a:r>
          </a:p>
          <a:p>
            <a:pPr marL="398463" marR="0" lvl="1" indent="-227013" algn="l" defTabSz="932742" rtl="0" eaLnBrk="1" fontAlgn="auto" latinLnBrk="0" hangingPunct="1">
              <a:lnSpc>
                <a:spcPct val="100000"/>
              </a:lnSpc>
              <a:spcBef>
                <a:spcPts val="0"/>
              </a:spcBef>
              <a:spcAft>
                <a:spcPts val="300"/>
              </a:spcAft>
              <a:buClrTx/>
              <a:buSzPct val="90000"/>
              <a:buFont typeface="Courier New" panose="02070309020205020404" pitchFamily="49" charset="0"/>
              <a:buChar char="o"/>
              <a:tabLst/>
            </a:pPr>
            <a:r>
              <a:rPr lang="en-US"/>
              <a:t>Second level</a:t>
            </a:r>
          </a:p>
          <a:p>
            <a:pPr lvl="2"/>
            <a:r>
              <a:rPr lang="en-US"/>
              <a:t>Third level</a:t>
            </a:r>
          </a:p>
        </p:txBody>
      </p:sp>
      <p:sp>
        <p:nvSpPr>
          <p:cNvPr id="25" name="Text Placeholder 2">
            <a:extLst>
              <a:ext uri="{FF2B5EF4-FFF2-40B4-BE49-F238E27FC236}">
                <a16:creationId xmlns:a16="http://schemas.microsoft.com/office/drawing/2014/main" id="{FE69A3B3-FA66-4E7B-BC40-7F2AF7110E9A}"/>
              </a:ext>
            </a:extLst>
          </p:cNvPr>
          <p:cNvSpPr>
            <a:spLocks noGrp="1"/>
          </p:cNvSpPr>
          <p:nvPr>
            <p:ph type="body" sz="quarter" idx="53" hasCustomPrompt="1"/>
          </p:nvPr>
        </p:nvSpPr>
        <p:spPr>
          <a:xfrm>
            <a:off x="6237491" y="2913939"/>
            <a:ext cx="2560320" cy="2286000"/>
          </a:xfrm>
          <a:prstGeom prst="rect">
            <a:avLst/>
          </a:prstGeom>
          <a:noFill/>
          <a:ln w="12700">
            <a:solidFill>
              <a:srgbClr val="AEAEAE"/>
            </a:solidFill>
          </a:ln>
        </p:spPr>
        <p:txBody>
          <a:bodyPr tIns="73152"/>
          <a:lstStyle>
            <a:lvl1pPr>
              <a:spcBef>
                <a:spcPts val="0"/>
              </a:spcBef>
              <a:spcAft>
                <a:spcPts val="300"/>
              </a:spcAft>
              <a:defRPr lang="en-US" sz="1300" kern="1200" spc="0" baseline="0" dirty="0">
                <a:solidFill>
                  <a:srgbClr val="1A1A1A"/>
                </a:solidFill>
                <a:latin typeface="Segoe UI" panose="020B0502040204020203" pitchFamily="34" charset="0"/>
                <a:ea typeface="+mn-ea"/>
                <a:cs typeface="Segoe UI" panose="020B0502040204020203" pitchFamily="34" charset="0"/>
              </a:defRPr>
            </a:lvl1pPr>
            <a:lvl2pPr marL="457200" indent="-225425">
              <a:spcBef>
                <a:spcPts val="0"/>
              </a:spcBef>
              <a:spcAft>
                <a:spcPts val="300"/>
              </a:spcAft>
              <a:buFont typeface="Courier New" panose="02070309020205020404" pitchFamily="49" charset="0"/>
              <a:buChar char="o"/>
              <a:defRPr lang="en-US" sz="1200" kern="1200" spc="0" baseline="0" dirty="0">
                <a:solidFill>
                  <a:srgbClr val="1A1A1A"/>
                </a:solidFill>
                <a:latin typeface="Segoe UI" panose="020B0502040204020203" pitchFamily="34" charset="0"/>
                <a:ea typeface="+mn-ea"/>
                <a:cs typeface="Segoe UI" panose="020B0502040204020203" pitchFamily="34" charset="0"/>
              </a:defRPr>
            </a:lvl2pPr>
            <a:lvl3pPr marL="688975" indent="-231775">
              <a:spcBef>
                <a:spcPts val="0"/>
              </a:spcBef>
              <a:spcAft>
                <a:spcPts val="300"/>
              </a:spcAft>
              <a:buFont typeface="Calibri" panose="020F0502020204030204" pitchFamily="34" charset="0"/>
              <a:buChar char="–"/>
              <a:defRPr sz="1100">
                <a:solidFill>
                  <a:srgbClr val="1A1A1A"/>
                </a:solidFill>
                <a:latin typeface="Segoe UI" panose="020B0502040204020203" pitchFamily="34" charset="0"/>
                <a:cs typeface="Segoe UI" panose="020B0502040204020203" pitchFamily="34" charset="0"/>
              </a:defRPr>
            </a:lvl3pPr>
          </a:lstStyle>
          <a:p>
            <a:pPr marL="171450" marR="0" lvl="0" indent="-171450" algn="l" defTabSz="932742" rtl="0" eaLnBrk="1" fontAlgn="auto" latinLnBrk="0" hangingPunct="1">
              <a:lnSpc>
                <a:spcPct val="100000"/>
              </a:lnSpc>
              <a:spcBef>
                <a:spcPts val="0"/>
              </a:spcBef>
              <a:spcAft>
                <a:spcPts val="300"/>
              </a:spcAft>
              <a:buClrTx/>
              <a:buSzPct val="90000"/>
              <a:buFont typeface="Wingdings" panose="05000000000000000000" pitchFamily="2" charset="2"/>
              <a:buChar char=""/>
              <a:tabLst/>
            </a:pPr>
            <a:r>
              <a:rPr lang="en-US"/>
              <a:t>Summary of activities</a:t>
            </a:r>
          </a:p>
          <a:p>
            <a:pPr marL="398463" marR="0" lvl="1" indent="-227013" algn="l" defTabSz="932742" rtl="0" eaLnBrk="1" fontAlgn="auto" latinLnBrk="0" hangingPunct="1">
              <a:lnSpc>
                <a:spcPct val="100000"/>
              </a:lnSpc>
              <a:spcBef>
                <a:spcPts val="0"/>
              </a:spcBef>
              <a:spcAft>
                <a:spcPts val="300"/>
              </a:spcAft>
              <a:buClrTx/>
              <a:buSzPct val="90000"/>
              <a:buFont typeface="Courier New" panose="02070309020205020404" pitchFamily="49" charset="0"/>
              <a:buChar char="o"/>
              <a:tabLst/>
            </a:pPr>
            <a:r>
              <a:rPr lang="en-US"/>
              <a:t>Second level</a:t>
            </a:r>
          </a:p>
          <a:p>
            <a:pPr lvl="2"/>
            <a:r>
              <a:rPr lang="en-US"/>
              <a:t>Third level</a:t>
            </a:r>
          </a:p>
        </p:txBody>
      </p:sp>
      <p:sp>
        <p:nvSpPr>
          <p:cNvPr id="26" name="Text Placeholder 2">
            <a:extLst>
              <a:ext uri="{FF2B5EF4-FFF2-40B4-BE49-F238E27FC236}">
                <a16:creationId xmlns:a16="http://schemas.microsoft.com/office/drawing/2014/main" id="{57706E94-C49E-4738-BD46-0081FEADD449}"/>
              </a:ext>
            </a:extLst>
          </p:cNvPr>
          <p:cNvSpPr>
            <a:spLocks noGrp="1"/>
          </p:cNvSpPr>
          <p:nvPr>
            <p:ph type="body" sz="quarter" idx="54" hasCustomPrompt="1"/>
          </p:nvPr>
        </p:nvSpPr>
        <p:spPr>
          <a:xfrm>
            <a:off x="9047460" y="2913939"/>
            <a:ext cx="2560320" cy="2286000"/>
          </a:xfrm>
          <a:prstGeom prst="rect">
            <a:avLst/>
          </a:prstGeom>
          <a:noFill/>
          <a:ln w="12700">
            <a:solidFill>
              <a:srgbClr val="AEAEAE"/>
            </a:solidFill>
          </a:ln>
        </p:spPr>
        <p:txBody>
          <a:bodyPr tIns="73152"/>
          <a:lstStyle>
            <a:lvl1pPr>
              <a:spcBef>
                <a:spcPts val="0"/>
              </a:spcBef>
              <a:spcAft>
                <a:spcPts val="300"/>
              </a:spcAft>
              <a:defRPr lang="en-US" sz="1300" kern="1200" spc="0" baseline="0" dirty="0">
                <a:solidFill>
                  <a:srgbClr val="1A1A1A"/>
                </a:solidFill>
                <a:latin typeface="Segoe UI" panose="020B0502040204020203" pitchFamily="34" charset="0"/>
                <a:ea typeface="+mn-ea"/>
                <a:cs typeface="Segoe UI" panose="020B0502040204020203" pitchFamily="34" charset="0"/>
              </a:defRPr>
            </a:lvl1pPr>
            <a:lvl2pPr marL="457200" indent="-225425">
              <a:spcBef>
                <a:spcPts val="0"/>
              </a:spcBef>
              <a:spcAft>
                <a:spcPts val="300"/>
              </a:spcAft>
              <a:buFont typeface="Courier New" panose="02070309020205020404" pitchFamily="49" charset="0"/>
              <a:buChar char="o"/>
              <a:defRPr lang="en-US" sz="1200" kern="1200" spc="0" baseline="0" dirty="0">
                <a:solidFill>
                  <a:srgbClr val="1A1A1A"/>
                </a:solidFill>
                <a:latin typeface="Segoe UI" panose="020B0502040204020203" pitchFamily="34" charset="0"/>
                <a:ea typeface="+mn-ea"/>
                <a:cs typeface="Segoe UI" panose="020B0502040204020203" pitchFamily="34" charset="0"/>
              </a:defRPr>
            </a:lvl2pPr>
            <a:lvl3pPr marL="688975" indent="-231775">
              <a:spcBef>
                <a:spcPts val="0"/>
              </a:spcBef>
              <a:spcAft>
                <a:spcPts val="300"/>
              </a:spcAft>
              <a:buFont typeface="Calibri" panose="020F0502020204030204" pitchFamily="34" charset="0"/>
              <a:buChar char="–"/>
              <a:defRPr sz="1100">
                <a:solidFill>
                  <a:srgbClr val="1A1A1A"/>
                </a:solidFill>
                <a:latin typeface="Segoe UI" panose="020B0502040204020203" pitchFamily="34" charset="0"/>
                <a:cs typeface="Segoe UI" panose="020B0502040204020203" pitchFamily="34" charset="0"/>
              </a:defRPr>
            </a:lvl3pPr>
          </a:lstStyle>
          <a:p>
            <a:pPr marL="171450" marR="0" lvl="0" indent="-171450" algn="l" defTabSz="932742" rtl="0" eaLnBrk="1" fontAlgn="auto" latinLnBrk="0" hangingPunct="1">
              <a:lnSpc>
                <a:spcPct val="100000"/>
              </a:lnSpc>
              <a:spcBef>
                <a:spcPts val="0"/>
              </a:spcBef>
              <a:spcAft>
                <a:spcPts val="300"/>
              </a:spcAft>
              <a:buClrTx/>
              <a:buSzPct val="90000"/>
              <a:buFont typeface="Wingdings" panose="05000000000000000000" pitchFamily="2" charset="2"/>
              <a:buChar char=""/>
              <a:tabLst/>
            </a:pPr>
            <a:r>
              <a:rPr lang="en-US"/>
              <a:t>Summary of activities</a:t>
            </a:r>
          </a:p>
          <a:p>
            <a:pPr marL="398463" marR="0" lvl="1" indent="-227013" algn="l" defTabSz="932742" rtl="0" eaLnBrk="1" fontAlgn="auto" latinLnBrk="0" hangingPunct="1">
              <a:lnSpc>
                <a:spcPct val="100000"/>
              </a:lnSpc>
              <a:spcBef>
                <a:spcPts val="0"/>
              </a:spcBef>
              <a:spcAft>
                <a:spcPts val="300"/>
              </a:spcAft>
              <a:buClrTx/>
              <a:buSzPct val="90000"/>
              <a:buFont typeface="Courier New" panose="02070309020205020404" pitchFamily="49" charset="0"/>
              <a:buChar char="o"/>
              <a:tabLst/>
            </a:pPr>
            <a:r>
              <a:rPr lang="en-US"/>
              <a:t>Second level</a:t>
            </a:r>
          </a:p>
          <a:p>
            <a:pPr lvl="2"/>
            <a:r>
              <a:rPr lang="en-US"/>
              <a:t>Third level</a:t>
            </a:r>
          </a:p>
        </p:txBody>
      </p:sp>
    </p:spTree>
    <p:extLst>
      <p:ext uri="{BB962C8B-B14F-4D97-AF65-F5344CB8AC3E}">
        <p14:creationId xmlns:p14="http://schemas.microsoft.com/office/powerpoint/2010/main" val="416182856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85" t="33333" r="14896" b="33427"/>
          <a:stretch/>
        </p:blipFill>
        <p:spPr>
          <a:xfrm>
            <a:off x="429544" y="437137"/>
            <a:ext cx="896425" cy="190218"/>
          </a:xfrm>
          <a:prstGeom prst="rect">
            <a:avLst/>
          </a:prstGeom>
        </p:spPr>
      </p:pic>
    </p:spTree>
    <p:extLst>
      <p:ext uri="{BB962C8B-B14F-4D97-AF65-F5344CB8AC3E}">
        <p14:creationId xmlns:p14="http://schemas.microsoft.com/office/powerpoint/2010/main" val="10336152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4864" t="33259" r="14902" b="33333"/>
          <a:stretch/>
        </p:blipFill>
        <p:spPr>
          <a:xfrm>
            <a:off x="428681" y="437140"/>
            <a:ext cx="896425" cy="191140"/>
          </a:xfrm>
          <a:prstGeom prst="rect">
            <a:avLst/>
          </a:prstGeom>
        </p:spPr>
      </p:pic>
    </p:spTree>
    <p:extLst>
      <p:ext uri="{BB962C8B-B14F-4D97-AF65-F5344CB8AC3E}">
        <p14:creationId xmlns:p14="http://schemas.microsoft.com/office/powerpoint/2010/main" val="1776990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40" y="1189178"/>
            <a:ext cx="11653523" cy="1276484"/>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54" indent="0">
              <a:buNone/>
              <a:defRPr/>
            </a:lvl3pPr>
            <a:lvl4pPr marL="448107" indent="0">
              <a:buNone/>
              <a:defRPr/>
            </a:lvl4pPr>
            <a:lvl5pPr marL="67216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165962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bg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40" y="6099190"/>
            <a:ext cx="4482124" cy="467742"/>
          </a:xfrm>
          <a:prstGeom prst="rect">
            <a:avLst/>
          </a:prstGeom>
          <a:noFill/>
          <a:ln w="12700">
            <a:noFill/>
            <a:miter lim="800000"/>
            <a:headEnd type="none" w="sm" len="sm"/>
            <a:tailEnd type="none" w="sm" len="sm"/>
          </a:ln>
          <a:effectLst/>
        </p:spPr>
        <p:txBody>
          <a:bodyPr vert="horz" wrap="square" lIns="179259" tIns="179259" rIns="179259" bIns="179259" numCol="1" anchor="t" anchorCtr="0" compatLnSpc="1">
            <a:prstTxWarp prst="textNoShape">
              <a:avLst/>
            </a:prstTxWarp>
            <a:spAutoFit/>
          </a:bodyPr>
          <a:lstStyle/>
          <a:p>
            <a:pPr defTabSz="913748" eaLnBrk="0" hangingPunct="0"/>
            <a:r>
              <a:rPr lang="en-US" sz="686">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1633" y="470067"/>
            <a:ext cx="1423303" cy="304828"/>
          </a:xfrm>
          <a:prstGeom prst="rect">
            <a:avLst/>
          </a:prstGeom>
        </p:spPr>
      </p:pic>
    </p:spTree>
    <p:extLst>
      <p:ext uri="{BB962C8B-B14F-4D97-AF65-F5344CB8AC3E}">
        <p14:creationId xmlns:p14="http://schemas.microsoft.com/office/powerpoint/2010/main" val="12164356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5" y="3029995"/>
            <a:ext cx="9401560" cy="1793104"/>
          </a:xfrm>
          <a:noFill/>
        </p:spPr>
        <p:txBody>
          <a:bodyPr lIns="0" tIns="0" rIns="0" bIns="182880" anchor="b" anchorCtr="0"/>
          <a:lstStyle>
            <a:lvl1pPr>
              <a:defRPr sz="5294"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9545" y="4826339"/>
            <a:ext cx="9401560" cy="945435"/>
          </a:xfrm>
          <a:noFill/>
        </p:spPr>
        <p:txBody>
          <a:bodyPr lIns="0" tIns="0" rIns="0" bIns="0">
            <a:noAutofit/>
          </a:bodyPr>
          <a:lstStyle>
            <a:lvl1pPr marL="0" indent="0">
              <a:lnSpc>
                <a:spcPct val="100000"/>
              </a:lnSpc>
              <a:spcBef>
                <a:spcPts val="0"/>
              </a:spcBef>
              <a:buNone/>
              <a:defRPr sz="1568" spc="0" baseline="0">
                <a:solidFill>
                  <a:srgbClr val="000000"/>
                </a:solidFill>
                <a:latin typeface="+mn-lt"/>
              </a:defRPr>
            </a:lvl1pPr>
          </a:lstStyle>
          <a:p>
            <a:pPr lvl="0"/>
            <a:r>
              <a:rPr lang="en-US"/>
              <a:t>Author name</a:t>
            </a:r>
          </a:p>
          <a:p>
            <a:pPr lvl="0"/>
            <a:r>
              <a:rPr lang="en-US"/>
              <a:t>Date</a:t>
            </a:r>
          </a:p>
        </p:txBody>
      </p:sp>
      <p:pic>
        <p:nvPicPr>
          <p:cNvPr id="7" name="Picture 6">
            <a:extLst>
              <a:ext uri="{FF2B5EF4-FFF2-40B4-BE49-F238E27FC236}">
                <a16:creationId xmlns:a16="http://schemas.microsoft.com/office/drawing/2014/main" id="{E426F4E9-378A-43C3-8FF0-2BB4FD3998B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21814"/>
          <a:stretch/>
        </p:blipFill>
        <p:spPr>
          <a:xfrm>
            <a:off x="426425" y="438484"/>
            <a:ext cx="1064785" cy="224138"/>
          </a:xfrm>
          <a:prstGeom prst="rect">
            <a:avLst/>
          </a:prstGeom>
        </p:spPr>
      </p:pic>
    </p:spTree>
    <p:extLst>
      <p:ext uri="{BB962C8B-B14F-4D97-AF65-F5344CB8AC3E}">
        <p14:creationId xmlns:p14="http://schemas.microsoft.com/office/powerpoint/2010/main" val="3087193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7"/>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EF8822D-F745-4E56-A540-A9547E7BCE07}"/>
              </a:ext>
            </a:extLst>
          </p:cNvPr>
          <p:cNvSpPr>
            <a:spLocks noGrp="1"/>
          </p:cNvSpPr>
          <p:nvPr>
            <p:ph type="title" hasCustomPrompt="1"/>
          </p:nvPr>
        </p:nvSpPr>
        <p:spPr>
          <a:xfrm>
            <a:off x="429545" y="3029995"/>
            <a:ext cx="9401560" cy="1793104"/>
          </a:xfrm>
          <a:noFill/>
        </p:spPr>
        <p:txBody>
          <a:bodyPr lIns="0" tIns="0" rIns="0" bIns="182880" anchor="b" anchorCtr="0"/>
          <a:lstStyle>
            <a:lvl1pPr>
              <a:defRPr sz="5294" strike="noStrike" spc="-147" baseline="0">
                <a:solidFill>
                  <a:srgbClr val="FFFFFF"/>
                </a:solidFill>
              </a:defRPr>
            </a:lvl1pPr>
          </a:lstStyle>
          <a:p>
            <a:r>
              <a:rPr lang="en-US"/>
              <a:t>Microsoft 365</a:t>
            </a:r>
            <a:br>
              <a:rPr lang="en-US"/>
            </a:br>
            <a:r>
              <a:rPr lang="en-US"/>
              <a:t>title or event name</a:t>
            </a:r>
          </a:p>
        </p:txBody>
      </p:sp>
      <p:sp>
        <p:nvSpPr>
          <p:cNvPr id="9" name="Text Placeholder 4">
            <a:extLst>
              <a:ext uri="{FF2B5EF4-FFF2-40B4-BE49-F238E27FC236}">
                <a16:creationId xmlns:a16="http://schemas.microsoft.com/office/drawing/2014/main" id="{3A25CC0D-FC54-4BD7-82BD-929FB99709CA}"/>
              </a:ext>
            </a:extLst>
          </p:cNvPr>
          <p:cNvSpPr>
            <a:spLocks noGrp="1"/>
          </p:cNvSpPr>
          <p:nvPr>
            <p:ph type="body" sz="quarter" idx="12" hasCustomPrompt="1"/>
          </p:nvPr>
        </p:nvSpPr>
        <p:spPr>
          <a:xfrm>
            <a:off x="429545" y="4826339"/>
            <a:ext cx="9401560" cy="945435"/>
          </a:xfrm>
          <a:noFill/>
        </p:spPr>
        <p:txBody>
          <a:bodyPr lIns="0" tIns="0" rIns="0" bIns="0">
            <a:noAutofit/>
          </a:bodyPr>
          <a:lstStyle>
            <a:lvl1pPr marL="0" indent="0">
              <a:lnSpc>
                <a:spcPct val="100000"/>
              </a:lnSpc>
              <a:spcBef>
                <a:spcPts val="0"/>
              </a:spcBef>
              <a:buNone/>
              <a:defRPr sz="1568" spc="0" baseline="0">
                <a:solidFill>
                  <a:srgbClr val="FFFFFF"/>
                </a:solidFill>
                <a:latin typeface="+mn-lt"/>
              </a:defRPr>
            </a:lvl1pPr>
          </a:lstStyle>
          <a:p>
            <a:pPr lvl="0"/>
            <a:r>
              <a:rPr lang="en-US"/>
              <a:t>Author name</a:t>
            </a:r>
          </a:p>
          <a:p>
            <a:pPr lvl="0"/>
            <a:r>
              <a:rPr lang="en-US"/>
              <a:t>Date</a:t>
            </a:r>
          </a:p>
        </p:txBody>
      </p:sp>
      <p:pic>
        <p:nvPicPr>
          <p:cNvPr id="5" name="Picture 4">
            <a:extLst>
              <a:ext uri="{FF2B5EF4-FFF2-40B4-BE49-F238E27FC236}">
                <a16:creationId xmlns:a16="http://schemas.microsoft.com/office/drawing/2014/main" id="{22641517-9B2B-4313-918D-39BA89D3DD9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21988"/>
          <a:stretch/>
        </p:blipFill>
        <p:spPr>
          <a:xfrm>
            <a:off x="426424" y="438438"/>
            <a:ext cx="1064785" cy="224637"/>
          </a:xfrm>
          <a:prstGeom prst="rect">
            <a:avLst/>
          </a:prstGeom>
        </p:spPr>
      </p:pic>
    </p:spTree>
    <p:extLst>
      <p:ext uri="{BB962C8B-B14F-4D97-AF65-F5344CB8AC3E}">
        <p14:creationId xmlns:p14="http://schemas.microsoft.com/office/powerpoint/2010/main" val="38646732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4" name="Picture 3" descr="A group of people sitting at a table&#10;&#10;Description generated with very high confidence">
            <a:extLst>
              <a:ext uri="{FF2B5EF4-FFF2-40B4-BE49-F238E27FC236}">
                <a16:creationId xmlns:a16="http://schemas.microsoft.com/office/drawing/2014/main" id="{39E8BE78-1008-47FA-B72B-745FE94F41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 y="-482"/>
            <a:ext cx="12191989" cy="6858967"/>
          </a:xfrm>
          <a:prstGeom prst="rect">
            <a:avLst/>
          </a:prstGeom>
        </p:spPr>
      </p:pic>
      <p:sp>
        <p:nvSpPr>
          <p:cNvPr id="9" name="Rectangle 8">
            <a:extLst>
              <a:ext uri="{FF2B5EF4-FFF2-40B4-BE49-F238E27FC236}">
                <a16:creationId xmlns:a16="http://schemas.microsoft.com/office/drawing/2014/main" id="{0F4CF1BF-8A93-49B9-9E89-24DD61DA87DC}"/>
              </a:ext>
            </a:extLst>
          </p:cNvPr>
          <p:cNvSpPr/>
          <p:nvPr userDrawn="1"/>
        </p:nvSpPr>
        <p:spPr bwMode="auto">
          <a:xfrm>
            <a:off x="0" y="0"/>
            <a:ext cx="12192000" cy="6858000"/>
          </a:xfrm>
          <a:prstGeom prst="rect">
            <a:avLst/>
          </a:prstGeom>
          <a:gradFill flip="none" rotWithShape="1">
            <a:gsLst>
              <a:gs pos="0">
                <a:srgbClr val="000000">
                  <a:alpha val="0"/>
                </a:srgbClr>
              </a:gs>
              <a:gs pos="100000">
                <a:srgbClr val="000000">
                  <a:alpha val="70000"/>
                </a:srgbClr>
              </a:gs>
            </a:gsLst>
            <a:lin ang="81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Title 1">
            <a:extLst>
              <a:ext uri="{FF2B5EF4-FFF2-40B4-BE49-F238E27FC236}">
                <a16:creationId xmlns:a16="http://schemas.microsoft.com/office/drawing/2014/main" id="{CA7C8B6F-372D-4AED-9EBD-C53B2BF27A24}"/>
              </a:ext>
            </a:extLst>
          </p:cNvPr>
          <p:cNvSpPr>
            <a:spLocks noGrp="1"/>
          </p:cNvSpPr>
          <p:nvPr>
            <p:ph type="title" hasCustomPrompt="1"/>
          </p:nvPr>
        </p:nvSpPr>
        <p:spPr>
          <a:xfrm>
            <a:off x="429545" y="3029995"/>
            <a:ext cx="9401560" cy="1793104"/>
          </a:xfrm>
          <a:noFill/>
        </p:spPr>
        <p:txBody>
          <a:bodyPr lIns="0" tIns="0" rIns="0" bIns="182880" anchor="b" anchorCtr="0"/>
          <a:lstStyle>
            <a:lvl1pPr>
              <a:defRPr sz="5294" strike="noStrike" spc="-147" baseline="0">
                <a:solidFill>
                  <a:srgbClr val="FFFFFF"/>
                </a:solidFill>
              </a:defRPr>
            </a:lvl1pPr>
          </a:lstStyle>
          <a:p>
            <a:r>
              <a:rPr lang="en-US"/>
              <a:t>Microsoft 365</a:t>
            </a:r>
            <a:br>
              <a:rPr lang="en-US"/>
            </a:br>
            <a:r>
              <a:rPr lang="en-US"/>
              <a:t>title or event name</a:t>
            </a:r>
          </a:p>
        </p:txBody>
      </p:sp>
      <p:sp>
        <p:nvSpPr>
          <p:cNvPr id="8" name="Text Placeholder 4">
            <a:extLst>
              <a:ext uri="{FF2B5EF4-FFF2-40B4-BE49-F238E27FC236}">
                <a16:creationId xmlns:a16="http://schemas.microsoft.com/office/drawing/2014/main" id="{785A3DC9-B076-4B37-93A9-33E5EB147888}"/>
              </a:ext>
            </a:extLst>
          </p:cNvPr>
          <p:cNvSpPr>
            <a:spLocks noGrp="1"/>
          </p:cNvSpPr>
          <p:nvPr>
            <p:ph type="body" sz="quarter" idx="12" hasCustomPrompt="1"/>
          </p:nvPr>
        </p:nvSpPr>
        <p:spPr>
          <a:xfrm>
            <a:off x="429545" y="4826339"/>
            <a:ext cx="9401560" cy="945435"/>
          </a:xfrm>
          <a:noFill/>
        </p:spPr>
        <p:txBody>
          <a:bodyPr lIns="0" tIns="0" rIns="0" bIns="0">
            <a:noAutofit/>
          </a:bodyPr>
          <a:lstStyle>
            <a:lvl1pPr marL="0" indent="0">
              <a:lnSpc>
                <a:spcPct val="100000"/>
              </a:lnSpc>
              <a:spcBef>
                <a:spcPts val="0"/>
              </a:spcBef>
              <a:buNone/>
              <a:defRPr sz="1568" spc="0" baseline="0">
                <a:solidFill>
                  <a:srgbClr val="FFFFFF"/>
                </a:solidFill>
                <a:latin typeface="+mn-lt"/>
              </a:defRPr>
            </a:lvl1pPr>
          </a:lstStyle>
          <a:p>
            <a:pPr lvl="0"/>
            <a:r>
              <a:rPr lang="en-US"/>
              <a:t>Author name</a:t>
            </a:r>
          </a:p>
          <a:p>
            <a:pPr lvl="0"/>
            <a:r>
              <a:rPr lang="en-US"/>
              <a:t>Date</a:t>
            </a:r>
          </a:p>
        </p:txBody>
      </p:sp>
      <p:pic>
        <p:nvPicPr>
          <p:cNvPr id="11" name="Picture 10">
            <a:extLst>
              <a:ext uri="{FF2B5EF4-FFF2-40B4-BE49-F238E27FC236}">
                <a16:creationId xmlns:a16="http://schemas.microsoft.com/office/drawing/2014/main" id="{0DF65D4A-E3C3-4F7E-B5DE-7C6273AAA940}"/>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21988"/>
          <a:stretch/>
        </p:blipFill>
        <p:spPr>
          <a:xfrm>
            <a:off x="426424" y="438438"/>
            <a:ext cx="1064785" cy="224637"/>
          </a:xfrm>
          <a:prstGeom prst="rect">
            <a:avLst/>
          </a:prstGeom>
        </p:spPr>
      </p:pic>
    </p:spTree>
    <p:extLst>
      <p:ext uri="{BB962C8B-B14F-4D97-AF65-F5344CB8AC3E}">
        <p14:creationId xmlns:p14="http://schemas.microsoft.com/office/powerpoint/2010/main" val="20086512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0357" y="1183795"/>
            <a:ext cx="3628455" cy="1174324"/>
          </a:xfrm>
        </p:spPr>
        <p:txBody>
          <a:bodyPr lIns="0" tIns="0" rIns="0" bIns="0"/>
          <a:lstStyle>
            <a:lvl1pPr>
              <a:lnSpc>
                <a:spcPct val="100000"/>
              </a:lnSpc>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183794"/>
            <a:ext cx="3618382" cy="3312974"/>
          </a:xfrm>
        </p:spPr>
        <p:txBody>
          <a:bodyPr wrap="square" lIns="0" tIns="0" rIns="0" bIns="0">
            <a:noAutofit/>
          </a:bodyPr>
          <a:lstStyle>
            <a:lvl1pPr marL="0" marR="0" indent="0" algn="l" defTabSz="507330" rtl="0" eaLnBrk="1" fontAlgn="auto" latinLnBrk="0" hangingPunct="1">
              <a:lnSpc>
                <a:spcPct val="100000"/>
              </a:lnSpc>
              <a:spcBef>
                <a:spcPts val="0"/>
              </a:spcBef>
              <a:spcAft>
                <a:spcPts val="980"/>
              </a:spcAft>
              <a:buClrTx/>
              <a:buSzPct val="90000"/>
              <a:buFont typeface="Wingdings" panose="05000000000000000000" pitchFamily="2" charset="2"/>
              <a:buNone/>
              <a:tabLst/>
              <a:defRPr sz="1961" spc="0" baseline="0">
                <a:solidFill>
                  <a:schemeClr val="accent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425926805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29383" y="2124908"/>
            <a:ext cx="11333080" cy="1498787"/>
          </a:xfrm>
        </p:spPr>
        <p:txBody>
          <a:bodyPr wrap="square" lIns="0" tIns="0" rIns="0" bIns="0">
            <a:spAutoFit/>
          </a:bodyPr>
          <a:lstStyle>
            <a:lvl1pPr marL="0" indent="0">
              <a:lnSpc>
                <a:spcPct val="100000"/>
              </a:lnSpc>
              <a:spcBef>
                <a:spcPts val="1961"/>
              </a:spcBef>
              <a:spcAft>
                <a:spcPts val="0"/>
              </a:spcAft>
              <a:buNone/>
              <a:defRPr sz="2549" b="0" i="0">
                <a:solidFill>
                  <a:srgbClr val="000000"/>
                </a:solidFill>
                <a:latin typeface="+mn-lt"/>
              </a:defRPr>
            </a:lvl1pPr>
            <a:lvl2pPr marL="224097" indent="0">
              <a:lnSpc>
                <a:spcPct val="100000"/>
              </a:lnSpc>
              <a:spcBef>
                <a:spcPts val="1961"/>
              </a:spcBef>
              <a:spcAft>
                <a:spcPts val="0"/>
              </a:spcAft>
              <a:buNone/>
              <a:defRPr sz="1961">
                <a:solidFill>
                  <a:srgbClr val="000000"/>
                </a:solidFill>
              </a:defRPr>
            </a:lvl2pPr>
            <a:lvl3pPr marL="448193" indent="0">
              <a:lnSpc>
                <a:spcPct val="100000"/>
              </a:lnSpc>
              <a:spcBef>
                <a:spcPts val="1961"/>
              </a:spcBef>
              <a:spcAft>
                <a:spcPts val="0"/>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a:t>
            </a:r>
          </a:p>
          <a:p>
            <a:pPr lvl="1"/>
            <a:r>
              <a:rPr lang="en-US"/>
              <a:t>Second level Segoe UI 20</a:t>
            </a:r>
          </a:p>
          <a:p>
            <a:pPr lvl="2"/>
            <a:r>
              <a:rPr lang="en-US"/>
              <a:t>Third level Segoe UI 20</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9383" y="437538"/>
            <a:ext cx="11333080" cy="742300"/>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a:t>
            </a:r>
          </a:p>
        </p:txBody>
      </p:sp>
      <p:sp>
        <p:nvSpPr>
          <p:cNvPr id="2" name="TextBox 1">
            <a:extLst>
              <a:ext uri="{FF2B5EF4-FFF2-40B4-BE49-F238E27FC236}">
                <a16:creationId xmlns:a16="http://schemas.microsoft.com/office/drawing/2014/main" id="{0F3FE237-0F05-463A-94CE-8FE0F9F62D9D}"/>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273486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39702"/>
            <a:ext cx="1132514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268297907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3F3274D-8F90-4F75-B990-F6B7A291DE2C}"/>
              </a:ext>
            </a:extLst>
          </p:cNvPr>
          <p:cNvSpPr>
            <a:spLocks noGrp="1"/>
          </p:cNvSpPr>
          <p:nvPr>
            <p:ph type="title" hasCustomPrompt="1"/>
          </p:nvPr>
        </p:nvSpPr>
        <p:spPr>
          <a:xfrm>
            <a:off x="429383" y="437538"/>
            <a:ext cx="11333080" cy="742300"/>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
        <p:nvSpPr>
          <p:cNvPr id="2" name="TextBox 1">
            <a:extLst>
              <a:ext uri="{FF2B5EF4-FFF2-40B4-BE49-F238E27FC236}">
                <a16:creationId xmlns:a16="http://schemas.microsoft.com/office/drawing/2014/main" id="{0613350C-9343-40C0-8A5B-A3D509ADFABE}"/>
              </a:ext>
            </a:extLst>
          </p:cNvPr>
          <p:cNvSpPr txBox="1"/>
          <p:nvPr userDrawn="1"/>
        </p:nvSpPr>
        <p:spPr>
          <a:xfrm>
            <a:off x="9068519" y="6642556"/>
            <a:ext cx="3198244" cy="215444"/>
          </a:xfrm>
          <a:prstGeom prst="rect">
            <a:avLst/>
          </a:prstGeom>
          <a:noFill/>
        </p:spPr>
        <p:txBody>
          <a:bodyPr wrap="square">
            <a:spAutoFit/>
          </a:bodyPr>
          <a:lstStyle/>
          <a:p>
            <a:pPr marL="0" marR="0">
              <a:spcBef>
                <a:spcPts val="0"/>
              </a:spcBef>
              <a:spcAft>
                <a:spcPts val="0"/>
              </a:spcAft>
            </a:pPr>
            <a:r>
              <a:rPr lang="en-US" sz="800">
                <a:solidFill>
                  <a:schemeClr val="tx1">
                    <a:lumMod val="50000"/>
                    <a:lumOff val="50000"/>
                  </a:schemeClr>
                </a:solidFill>
                <a:effectLst/>
                <a:latin typeface="Segoe UI" panose="020B0502040204020203" pitchFamily="34" charset="0"/>
                <a:ea typeface="Calibri" panose="020F0502020204030204" pitchFamily="34" charset="0"/>
                <a:cs typeface="Times New Roman" panose="02020603050405020304" pitchFamily="18" charset="0"/>
              </a:rPr>
              <a:t>Microsoft Corporation: Proprietary and Confidential Information</a:t>
            </a:r>
            <a:endParaRPr lang="en-US" sz="320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849474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2"/>
            <a:ext cx="598239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 </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9383" y="2122072"/>
            <a:ext cx="5553007" cy="2374698"/>
          </a:xfrm>
        </p:spPr>
        <p:txBody>
          <a:bodyPr wrap="square" lIns="0" tIns="0" rIns="0" bIns="0">
            <a:noAutofit/>
          </a:bodyPr>
          <a:lstStyle>
            <a:lvl1pPr marL="0" marR="0" indent="0" algn="l" defTabSz="914367" rtl="0" eaLnBrk="1" fontAlgn="auto" latinLnBrk="0" hangingPunct="1">
              <a:lnSpc>
                <a:spcPct val="100000"/>
              </a:lnSpc>
              <a:spcBef>
                <a:spcPts val="1961"/>
              </a:spcBef>
              <a:spcAft>
                <a:spcPts val="0"/>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a:t>
            </a:r>
          </a:p>
          <a:p>
            <a:pPr lvl="0"/>
            <a:r>
              <a:rPr lang="pt-BR"/>
              <a:t>Subhead Segoe UI 26</a:t>
            </a:r>
          </a:p>
          <a:p>
            <a:pPr lvl="0"/>
            <a:r>
              <a:rPr lang="pt-BR"/>
              <a:t>Subhead Segoe UI 26</a:t>
            </a:r>
          </a:p>
        </p:txBody>
      </p:sp>
      <p:sp>
        <p:nvSpPr>
          <p:cNvPr id="3" name="Title 2">
            <a:extLst>
              <a:ext uri="{FF2B5EF4-FFF2-40B4-BE49-F238E27FC236}">
                <a16:creationId xmlns:a16="http://schemas.microsoft.com/office/drawing/2014/main" id="{43E187AA-EF04-4AB1-BC58-089B2A33C59B}"/>
              </a:ext>
            </a:extLst>
          </p:cNvPr>
          <p:cNvSpPr>
            <a:spLocks noGrp="1"/>
          </p:cNvSpPr>
          <p:nvPr>
            <p:ph type="title" hasCustomPrompt="1"/>
          </p:nvPr>
        </p:nvSpPr>
        <p:spPr>
          <a:xfrm>
            <a:off x="429383" y="438785"/>
            <a:ext cx="5553007" cy="741053"/>
          </a:xfrm>
        </p:spPr>
        <p:txBody>
          <a:bodyPr/>
          <a:lstStyle>
            <a:lvl1pPr>
              <a:defRPr/>
            </a:lvl1pPr>
          </a:lstStyle>
          <a:p>
            <a:r>
              <a:rPr lang="en-US"/>
              <a:t>Photo layout 1</a:t>
            </a:r>
          </a:p>
        </p:txBody>
      </p:sp>
    </p:spTree>
    <p:extLst>
      <p:ext uri="{BB962C8B-B14F-4D97-AF65-F5344CB8AC3E}">
        <p14:creationId xmlns:p14="http://schemas.microsoft.com/office/powerpoint/2010/main" val="3744523508"/>
      </p:ext>
    </p:extLst>
  </p:cSld>
  <p:clrMapOvr>
    <a:masterClrMapping/>
  </p:clrMapOvr>
  <p:transition>
    <p:fade/>
  </p:transition>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 </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 </a:t>
            </a:r>
          </a:p>
        </p:txBody>
      </p:sp>
      <p:sp>
        <p:nvSpPr>
          <p:cNvPr id="13" name="Picture Placeholder 10"/>
          <p:cNvSpPr>
            <a:spLocks noGrp="1"/>
          </p:cNvSpPr>
          <p:nvPr>
            <p:ph type="pic" sz="quarter" idx="16" hasCustomPrompt="1"/>
          </p:nvPr>
        </p:nvSpPr>
        <p:spPr>
          <a:xfrm>
            <a:off x="8126964" y="2135538"/>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 </a:t>
            </a:r>
          </a:p>
        </p:txBody>
      </p:sp>
      <p:sp>
        <p:nvSpPr>
          <p:cNvPr id="5" name="Text Placeholder 4"/>
          <p:cNvSpPr>
            <a:spLocks noGrp="1"/>
          </p:cNvSpPr>
          <p:nvPr>
            <p:ph type="body" sz="quarter" idx="11" hasCustomPrompt="1"/>
          </p:nvPr>
        </p:nvSpPr>
        <p:spPr>
          <a:xfrm>
            <a:off x="426425" y="4927922"/>
            <a:ext cx="3630521" cy="1408256"/>
          </a:xfrm>
        </p:spPr>
        <p:txBody>
          <a:bodyPr lIns="0" tIns="0" rIns="0" bIns="0"/>
          <a:lstStyle>
            <a:lvl1pPr marL="0" indent="0">
              <a:lnSpc>
                <a:spcPct val="100000"/>
              </a:lnSpc>
              <a:spcBef>
                <a:spcPts val="1568"/>
              </a:spcBef>
              <a:spcAft>
                <a:spcPts val="0"/>
              </a:spcAft>
              <a:buNone/>
              <a:defRPr sz="1568" b="1">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30929" y="440497"/>
            <a:ext cx="11326555"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3231658528"/>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6213692" y="2126903"/>
            <a:ext cx="5545571" cy="3775398"/>
          </a:xfrm>
        </p:spPr>
        <p:txBody>
          <a:bodyPr anchor="ctr">
            <a:noAutofit/>
          </a:bodyPr>
          <a:lstStyle>
            <a:lvl1pPr algn="ctr">
              <a:defRPr sz="1961">
                <a:latin typeface="+mj-lt"/>
              </a:defRPr>
            </a:lvl1pPr>
          </a:lstStyle>
          <a:p>
            <a:r>
              <a:rPr lang="en-US"/>
              <a:t> </a:t>
            </a:r>
          </a:p>
        </p:txBody>
      </p:sp>
      <p:sp>
        <p:nvSpPr>
          <p:cNvPr id="4" name="Text Placeholder 3"/>
          <p:cNvSpPr>
            <a:spLocks noGrp="1"/>
          </p:cNvSpPr>
          <p:nvPr>
            <p:ph type="body" sz="quarter" idx="10" hasCustomPrompt="1"/>
          </p:nvPr>
        </p:nvSpPr>
        <p:spPr>
          <a:xfrm>
            <a:off x="432738" y="2126903"/>
            <a:ext cx="5228893" cy="2592447"/>
          </a:xfrm>
        </p:spPr>
        <p:txBody>
          <a:bodyPr wrap="square" lIns="0" tIns="0" rIns="0" bIns="0">
            <a:noAutofit/>
          </a:bodyPr>
          <a:lstStyle>
            <a:lvl1pPr marL="0" marR="0" indent="0" algn="l" defTabSz="914367" rtl="0" eaLnBrk="1" fontAlgn="auto" latinLnBrk="0" hangingPunct="1">
              <a:lnSpc>
                <a:spcPct val="100000"/>
              </a:lnSpc>
              <a:spcBef>
                <a:spcPts val="1961"/>
              </a:spcBef>
              <a:spcAft>
                <a:spcPts val="0"/>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a:t>
            </a:r>
          </a:p>
          <a:p>
            <a:pPr lvl="0"/>
            <a:r>
              <a:rPr lang="pt-BR"/>
              <a:t>Subhead Segoe UI 26</a:t>
            </a:r>
          </a:p>
          <a:p>
            <a:pPr lvl="0"/>
            <a:r>
              <a:rPr lang="pt-BR"/>
              <a:t>Subhead Segoe UI 26</a:t>
            </a:r>
          </a:p>
        </p:txBody>
      </p:sp>
      <p:sp>
        <p:nvSpPr>
          <p:cNvPr id="2" name="Title 1">
            <a:extLst>
              <a:ext uri="{FF2B5EF4-FFF2-40B4-BE49-F238E27FC236}">
                <a16:creationId xmlns:a16="http://schemas.microsoft.com/office/drawing/2014/main" id="{5B11769B-2C5C-4432-BC0E-481D5EFABA81}"/>
              </a:ext>
            </a:extLst>
          </p:cNvPr>
          <p:cNvSpPr>
            <a:spLocks noGrp="1"/>
          </p:cNvSpPr>
          <p:nvPr>
            <p:ph type="title" hasCustomPrompt="1"/>
          </p:nvPr>
        </p:nvSpPr>
        <p:spPr/>
        <p:txBody>
          <a:bodyPr/>
          <a:lstStyle>
            <a:lvl1pPr>
              <a:defRPr/>
            </a:lvl1pPr>
          </a:lstStyle>
          <a:p>
            <a:r>
              <a:rPr lang="en-US"/>
              <a:t>Device layout</a:t>
            </a:r>
          </a:p>
        </p:txBody>
      </p:sp>
    </p:spTree>
    <p:extLst>
      <p:ext uri="{BB962C8B-B14F-4D97-AF65-F5344CB8AC3E}">
        <p14:creationId xmlns:p14="http://schemas.microsoft.com/office/powerpoint/2010/main" val="1917564212"/>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7"/>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6" y="4927922"/>
            <a:ext cx="3627659" cy="1408256"/>
          </a:xfrm>
        </p:spPr>
        <p:txBody>
          <a:bodyPr lIns="0" tIns="0" rIns="0" bIns="0"/>
          <a:lstStyle>
            <a:lvl1pPr marL="0" indent="0">
              <a:lnSpc>
                <a:spcPct val="100000"/>
              </a:lnSpc>
              <a:spcBef>
                <a:spcPts val="1568"/>
              </a:spcBef>
              <a:spcAft>
                <a:spcPts val="0"/>
              </a:spcAft>
              <a:buNone/>
              <a:defRPr sz="1568" b="1">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3" y="4927922"/>
            <a:ext cx="3623051"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4" y="4927922"/>
            <a:ext cx="3635502"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104120397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7"/>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1" y="1590387"/>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4" y="1590387"/>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7"/>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30463" y="439865"/>
            <a:ext cx="11332001" cy="739973"/>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408256"/>
          </a:xfrm>
        </p:spPr>
        <p:txBody>
          <a:bodyPr lIns="0" tIns="0" rIns="0" bIns="0"/>
          <a:lstStyle>
            <a:lvl1pPr marL="0" indent="0">
              <a:lnSpc>
                <a:spcPct val="100000"/>
              </a:lnSpc>
              <a:spcBef>
                <a:spcPts val="1568"/>
              </a:spcBef>
              <a:spcAft>
                <a:spcPts val="0"/>
              </a:spcAft>
              <a:buNone/>
              <a:defRPr sz="1568" b="1">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4" y="4927922"/>
            <a:ext cx="2653417"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1" y="4927922"/>
            <a:ext cx="2653417"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408256"/>
          </a:xfrm>
        </p:spPr>
        <p:txBody>
          <a:bodyPr lIns="0" tIns="0" rIns="0" bIns="0"/>
          <a:lstStyle>
            <a:lvl1pPr marL="0" indent="0">
              <a:lnSpc>
                <a:spcPct val="100000"/>
              </a:lnSpc>
              <a:spcBef>
                <a:spcPts val="1568"/>
              </a:spcBef>
              <a:spcAft>
                <a:spcPts val="0"/>
              </a:spcAft>
              <a:buNone/>
              <a:defRPr sz="1568">
                <a:solidFill>
                  <a:schemeClr val="accent1"/>
                </a:solidFill>
                <a:latin typeface="+mj-lt"/>
              </a:defRPr>
            </a:lvl1pPr>
            <a:lvl2pPr marL="0" marR="0" indent="0" algn="l" defTabSz="914367" rtl="0" eaLnBrk="1" fontAlgn="auto" latinLnBrk="0" hangingPunct="1">
              <a:lnSpc>
                <a:spcPct val="100000"/>
              </a:lnSpc>
              <a:spcBef>
                <a:spcPts val="1568"/>
              </a:spcBef>
              <a:spcAft>
                <a:spcPts val="0"/>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399504416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30930" y="2126525"/>
            <a:ext cx="11331534"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30930" y="440497"/>
            <a:ext cx="11331534"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1015021037"/>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9771" y="1184321"/>
            <a:ext cx="7474643"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8993725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7"/>
        </a:solidFill>
        <a:effectLst/>
      </p:bgPr>
    </p:bg>
    <p:spTree>
      <p:nvGrpSpPr>
        <p:cNvPr id="1" name=""/>
        <p:cNvGrpSpPr/>
        <p:nvPr/>
      </p:nvGrpSpPr>
      <p:grpSpPr>
        <a:xfrm>
          <a:off x="0" y="0"/>
          <a:ext cx="0" cy="0"/>
          <a:chOff x="0" y="0"/>
          <a:chExt cx="0" cy="0"/>
        </a:xfrm>
      </p:grpSpPr>
      <p:sp>
        <p:nvSpPr>
          <p:cNvPr id="4" name="Title 35">
            <a:extLst>
              <a:ext uri="{FF2B5EF4-FFF2-40B4-BE49-F238E27FC236}">
                <a16:creationId xmlns:a16="http://schemas.microsoft.com/office/drawing/2014/main" id="{1CB8D96F-CB58-48EC-B5B5-5C28F11ADE0C}"/>
              </a:ext>
            </a:extLst>
          </p:cNvPr>
          <p:cNvSpPr>
            <a:spLocks noGrp="1"/>
          </p:cNvSpPr>
          <p:nvPr>
            <p:ph type="title" hasCustomPrompt="1"/>
          </p:nvPr>
        </p:nvSpPr>
        <p:spPr>
          <a:xfrm>
            <a:off x="429771" y="1184321"/>
            <a:ext cx="7474643" cy="3535032"/>
          </a:xfrm>
          <a:noFill/>
        </p:spPr>
        <p:txBody>
          <a:bodyPr vert="horz" wrap="square" lIns="0" tIns="0" rIns="0" bIns="0" rtlCol="0" anchor="t" anchorCtr="0">
            <a:noAutofit/>
          </a:bodyPr>
          <a:lstStyle>
            <a:lvl1pPr>
              <a:lnSpc>
                <a:spcPct val="90000"/>
              </a:lnSpc>
              <a:defRPr lang="en-US" sz="5294" spc="-147" dirty="0">
                <a:solidFill>
                  <a:srgbClr val="FFFFFF"/>
                </a:solidFill>
              </a:defRPr>
            </a:lvl1pPr>
          </a:lstStyle>
          <a:p>
            <a:pPr marL="0" lvl="0">
              <a:lnSpc>
                <a:spcPts val="5490"/>
              </a:lnSpc>
            </a:pPr>
            <a:r>
              <a:rPr lang="en-US"/>
              <a:t>Section title</a:t>
            </a:r>
          </a:p>
        </p:txBody>
      </p:sp>
    </p:spTree>
    <p:extLst>
      <p:ext uri="{BB962C8B-B14F-4D97-AF65-F5344CB8AC3E}">
        <p14:creationId xmlns:p14="http://schemas.microsoft.com/office/powerpoint/2010/main" val="352071180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
            <a:ext cx="12190264" cy="6857996"/>
          </a:xfrm>
          <a:prstGeom prst="rect">
            <a:avLst/>
          </a:prstGeom>
        </p:spPr>
      </p:pic>
      <p:sp>
        <p:nvSpPr>
          <p:cNvPr id="4" name="Title 35">
            <a:extLst>
              <a:ext uri="{FF2B5EF4-FFF2-40B4-BE49-F238E27FC236}">
                <a16:creationId xmlns:a16="http://schemas.microsoft.com/office/drawing/2014/main" id="{72E7EE4D-F34D-406F-9E33-428BB86000E9}"/>
              </a:ext>
            </a:extLst>
          </p:cNvPr>
          <p:cNvSpPr>
            <a:spLocks noGrp="1"/>
          </p:cNvSpPr>
          <p:nvPr>
            <p:ph type="title" hasCustomPrompt="1"/>
          </p:nvPr>
        </p:nvSpPr>
        <p:spPr>
          <a:xfrm>
            <a:off x="429771" y="1184321"/>
            <a:ext cx="7474643"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7956376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9" y="2141394"/>
            <a:ext cx="11325145" cy="1223171"/>
          </a:xfrm>
        </p:spPr>
        <p:txBody>
          <a:bodyPr wrap="square" lIns="0" tIns="0" rIns="0" bIns="0">
            <a:spAutoFit/>
          </a:bodyPr>
          <a:lstStyle>
            <a:lvl1pPr marL="268916" indent="-268916">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2" indent="-224097">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48" indent="-224097">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7319" y="1083831"/>
            <a:ext cx="1132514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 26pt</a:t>
            </a:r>
          </a:p>
        </p:txBody>
      </p:sp>
    </p:spTree>
    <p:extLst>
      <p:ext uri="{BB962C8B-B14F-4D97-AF65-F5344CB8AC3E}">
        <p14:creationId xmlns:p14="http://schemas.microsoft.com/office/powerpoint/2010/main" val="179797331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0463315"/>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30545" y="2125362"/>
            <a:ext cx="7474057" cy="1415708"/>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A0536F0D-1D81-4FE6-B2BF-E3CEE746F5D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21814"/>
          <a:stretch/>
        </p:blipFill>
        <p:spPr>
          <a:xfrm>
            <a:off x="426425" y="438484"/>
            <a:ext cx="1064785" cy="224138"/>
          </a:xfrm>
          <a:prstGeom prst="rect">
            <a:avLst/>
          </a:prstGeom>
        </p:spPr>
      </p:pic>
    </p:spTree>
    <p:extLst>
      <p:ext uri="{BB962C8B-B14F-4D97-AF65-F5344CB8AC3E}">
        <p14:creationId xmlns:p14="http://schemas.microsoft.com/office/powerpoint/2010/main" val="3516707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7"/>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5" y="2124920"/>
            <a:ext cx="7474869" cy="1416149"/>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0C8EF20-FCC4-473D-B1A2-B6C4D18345E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22300"/>
          <a:stretch/>
        </p:blipFill>
        <p:spPr>
          <a:xfrm>
            <a:off x="426424" y="438438"/>
            <a:ext cx="1060536" cy="224637"/>
          </a:xfrm>
          <a:prstGeom prst="rect">
            <a:avLst/>
          </a:prstGeom>
        </p:spPr>
      </p:pic>
    </p:spTree>
    <p:extLst>
      <p:ext uri="{BB962C8B-B14F-4D97-AF65-F5344CB8AC3E}">
        <p14:creationId xmlns:p14="http://schemas.microsoft.com/office/powerpoint/2010/main" val="21888490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Device layou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3569440684"/>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8243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Title Slide 1">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5C6790-A9CF-4B79-AFED-D6F95C15DC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3E66CB14-D8BE-4753-A56B-67B9243F0895}"/>
              </a:ext>
            </a:extLst>
          </p:cNvPr>
          <p:cNvSpPr/>
          <p:nvPr userDrawn="1"/>
        </p:nvSpPr>
        <p:spPr bwMode="auto">
          <a:xfrm>
            <a:off x="0" y="0"/>
            <a:ext cx="12192000" cy="6858000"/>
          </a:xfrm>
          <a:prstGeom prst="rect">
            <a:avLst/>
          </a:prstGeom>
          <a:gradFill flip="none" rotWithShape="1">
            <a:gsLst>
              <a:gs pos="94000">
                <a:schemeClr val="tx1">
                  <a:lumMod val="50000"/>
                  <a:alpha val="90000"/>
                </a:schemeClr>
              </a:gs>
              <a:gs pos="11000">
                <a:schemeClr val="tx1">
                  <a:lumMod val="50000"/>
                  <a:alpha val="0"/>
                </a:schemeClr>
              </a:gs>
            </a:gsLst>
            <a:lin ang="81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406789" y="3029995"/>
            <a:ext cx="9630389" cy="1793104"/>
          </a:xfrm>
          <a:noFill/>
        </p:spPr>
        <p:txBody>
          <a:bodyPr lIns="0" tIns="0" rIns="0" bIns="182880" anchor="b" anchorCtr="0"/>
          <a:lstStyle>
            <a:lvl1pPr>
              <a:defRPr sz="4705" strike="noStrike" spc="-49" baseline="0">
                <a:solidFill>
                  <a:schemeClr val="bg2"/>
                </a:solidFill>
              </a:defRPr>
            </a:lvl1pPr>
          </a:lstStyle>
          <a:p>
            <a:r>
              <a:rPr lang="en-US"/>
              <a:t>Title or event name</a:t>
            </a:r>
          </a:p>
        </p:txBody>
      </p:sp>
      <p:sp>
        <p:nvSpPr>
          <p:cNvPr id="11" name="Text Placeholder 10">
            <a:extLst>
              <a:ext uri="{FF2B5EF4-FFF2-40B4-BE49-F238E27FC236}">
                <a16:creationId xmlns:a16="http://schemas.microsoft.com/office/drawing/2014/main" id="{A85F1894-96E2-48F0-A169-FCB4C6B3E9F6}"/>
              </a:ext>
            </a:extLst>
          </p:cNvPr>
          <p:cNvSpPr>
            <a:spLocks noGrp="1"/>
          </p:cNvSpPr>
          <p:nvPr>
            <p:ph type="body" sz="quarter" idx="15" hasCustomPrompt="1"/>
          </p:nvPr>
        </p:nvSpPr>
        <p:spPr>
          <a:xfrm>
            <a:off x="406789" y="4847660"/>
            <a:ext cx="9602819" cy="760401"/>
          </a:xfrm>
        </p:spPr>
        <p:txBody>
          <a:bodyPr/>
          <a:lstStyle>
            <a:lvl1pPr marL="0" indent="0">
              <a:buNone/>
              <a:defRPr sz="2000" b="0">
                <a:solidFill>
                  <a:schemeClr val="bg2"/>
                </a:solidFill>
              </a:defRPr>
            </a:lvl1pPr>
            <a:lvl2pPr marL="0" indent="0">
              <a:buNone/>
              <a:defRPr sz="1765">
                <a:solidFill>
                  <a:schemeClr val="bg2"/>
                </a:solidFill>
              </a:defRPr>
            </a:lvl2pPr>
            <a:lvl3pPr>
              <a:defRPr sz="1372"/>
            </a:lvl3pPr>
            <a:lvl4pPr>
              <a:defRPr sz="1372"/>
            </a:lvl4pPr>
            <a:lvl5pPr>
              <a:defRPr sz="1029"/>
            </a:lvl5pPr>
          </a:lstStyle>
          <a:p>
            <a:pPr lvl="0"/>
            <a:r>
              <a:rPr lang="en-US"/>
              <a:t>Author name</a:t>
            </a:r>
          </a:p>
          <a:p>
            <a:pPr lvl="1"/>
            <a:r>
              <a:rPr lang="en-US"/>
              <a:t>Date</a:t>
            </a:r>
          </a:p>
        </p:txBody>
      </p:sp>
      <p:grpSp>
        <p:nvGrpSpPr>
          <p:cNvPr id="32" name="Group 31">
            <a:extLst>
              <a:ext uri="{FF2B5EF4-FFF2-40B4-BE49-F238E27FC236}">
                <a16:creationId xmlns:a16="http://schemas.microsoft.com/office/drawing/2014/main" id="{F937FFC0-CD60-4FE3-8AFF-16D8775E2D90}"/>
              </a:ext>
            </a:extLst>
          </p:cNvPr>
          <p:cNvGrpSpPr/>
          <p:nvPr userDrawn="1"/>
        </p:nvGrpSpPr>
        <p:grpSpPr>
          <a:xfrm>
            <a:off x="920715" y="538174"/>
            <a:ext cx="1179399" cy="223908"/>
            <a:chOff x="920715" y="538174"/>
            <a:chExt cx="1179399" cy="223908"/>
          </a:xfrm>
        </p:grpSpPr>
        <p:sp>
          <p:nvSpPr>
            <p:cNvPr id="16" name="Freeform 5">
              <a:extLst>
                <a:ext uri="{FF2B5EF4-FFF2-40B4-BE49-F238E27FC236}">
                  <a16:creationId xmlns:a16="http://schemas.microsoft.com/office/drawing/2014/main" id="{4444F5DD-D1E8-48A8-A11A-7C09714D3231}"/>
                </a:ext>
              </a:extLst>
            </p:cNvPr>
            <p:cNvSpPr>
              <a:spLocks/>
            </p:cNvSpPr>
            <p:nvPr userDrawn="1"/>
          </p:nvSpPr>
          <p:spPr bwMode="auto">
            <a:xfrm>
              <a:off x="1918327" y="538174"/>
              <a:ext cx="96436" cy="220583"/>
            </a:xfrm>
            <a:custGeom>
              <a:avLst/>
              <a:gdLst>
                <a:gd name="T0" fmla="*/ 583 w 728"/>
                <a:gd name="T1" fmla="*/ 0 h 1656"/>
                <a:gd name="T2" fmla="*/ 728 w 728"/>
                <a:gd name="T3" fmla="*/ 21 h 1656"/>
                <a:gd name="T4" fmla="*/ 728 w 728"/>
                <a:gd name="T5" fmla="*/ 229 h 1656"/>
                <a:gd name="T6" fmla="*/ 614 w 728"/>
                <a:gd name="T7" fmla="*/ 200 h 1656"/>
                <a:gd name="T8" fmla="*/ 434 w 728"/>
                <a:gd name="T9" fmla="*/ 405 h 1656"/>
                <a:gd name="T10" fmla="*/ 434 w 728"/>
                <a:gd name="T11" fmla="*/ 555 h 1656"/>
                <a:gd name="T12" fmla="*/ 688 w 728"/>
                <a:gd name="T13" fmla="*/ 555 h 1656"/>
                <a:gd name="T14" fmla="*/ 688 w 728"/>
                <a:gd name="T15" fmla="*/ 750 h 1656"/>
                <a:gd name="T16" fmla="*/ 435 w 728"/>
                <a:gd name="T17" fmla="*/ 750 h 1656"/>
                <a:gd name="T18" fmla="*/ 435 w 728"/>
                <a:gd name="T19" fmla="*/ 1656 h 1656"/>
                <a:gd name="T20" fmla="*/ 187 w 728"/>
                <a:gd name="T21" fmla="*/ 1656 h 1656"/>
                <a:gd name="T22" fmla="*/ 187 w 728"/>
                <a:gd name="T23" fmla="*/ 750 h 1656"/>
                <a:gd name="T24" fmla="*/ 0 w 728"/>
                <a:gd name="T25" fmla="*/ 750 h 1656"/>
                <a:gd name="T26" fmla="*/ 0 w 728"/>
                <a:gd name="T27" fmla="*/ 555 h 1656"/>
                <a:gd name="T28" fmla="*/ 187 w 728"/>
                <a:gd name="T29" fmla="*/ 555 h 1656"/>
                <a:gd name="T30" fmla="*/ 187 w 728"/>
                <a:gd name="T31" fmla="*/ 376 h 1656"/>
                <a:gd name="T32" fmla="*/ 300 w 728"/>
                <a:gd name="T33" fmla="*/ 101 h 1656"/>
                <a:gd name="T34" fmla="*/ 583 w 728"/>
                <a:gd name="T35"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8" h="1656">
                  <a:moveTo>
                    <a:pt x="583" y="0"/>
                  </a:moveTo>
                  <a:cubicBezTo>
                    <a:pt x="644" y="0"/>
                    <a:pt x="693" y="7"/>
                    <a:pt x="728" y="21"/>
                  </a:cubicBezTo>
                  <a:lnTo>
                    <a:pt x="728" y="229"/>
                  </a:lnTo>
                  <a:cubicBezTo>
                    <a:pt x="695" y="209"/>
                    <a:pt x="657" y="200"/>
                    <a:pt x="614" y="200"/>
                  </a:cubicBezTo>
                  <a:cubicBezTo>
                    <a:pt x="494" y="200"/>
                    <a:pt x="434" y="268"/>
                    <a:pt x="434" y="405"/>
                  </a:cubicBezTo>
                  <a:lnTo>
                    <a:pt x="434" y="555"/>
                  </a:lnTo>
                  <a:lnTo>
                    <a:pt x="688" y="555"/>
                  </a:lnTo>
                  <a:lnTo>
                    <a:pt x="688" y="750"/>
                  </a:lnTo>
                  <a:lnTo>
                    <a:pt x="435" y="750"/>
                  </a:lnTo>
                  <a:lnTo>
                    <a:pt x="435" y="1656"/>
                  </a:lnTo>
                  <a:lnTo>
                    <a:pt x="187" y="1656"/>
                  </a:lnTo>
                  <a:lnTo>
                    <a:pt x="187" y="750"/>
                  </a:lnTo>
                  <a:lnTo>
                    <a:pt x="0" y="750"/>
                  </a:lnTo>
                  <a:lnTo>
                    <a:pt x="0" y="555"/>
                  </a:lnTo>
                  <a:lnTo>
                    <a:pt x="187" y="555"/>
                  </a:lnTo>
                  <a:lnTo>
                    <a:pt x="187" y="376"/>
                  </a:lnTo>
                  <a:cubicBezTo>
                    <a:pt x="187" y="260"/>
                    <a:pt x="225" y="168"/>
                    <a:pt x="300" y="101"/>
                  </a:cubicBezTo>
                  <a:cubicBezTo>
                    <a:pt x="376" y="34"/>
                    <a:pt x="470" y="0"/>
                    <a:pt x="583"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3EBD983B-1F9E-40B8-801F-4F252325E043}"/>
                </a:ext>
              </a:extLst>
            </p:cNvPr>
            <p:cNvSpPr>
              <a:spLocks/>
            </p:cNvSpPr>
            <p:nvPr userDrawn="1"/>
          </p:nvSpPr>
          <p:spPr bwMode="auto">
            <a:xfrm>
              <a:off x="1176769" y="549258"/>
              <a:ext cx="39904" cy="37688"/>
            </a:xfrm>
            <a:custGeom>
              <a:avLst/>
              <a:gdLst>
                <a:gd name="T0" fmla="*/ 147 w 296"/>
                <a:gd name="T1" fmla="*/ 0 h 280"/>
                <a:gd name="T2" fmla="*/ 253 w 296"/>
                <a:gd name="T3" fmla="*/ 41 h 280"/>
                <a:gd name="T4" fmla="*/ 296 w 296"/>
                <a:gd name="T5" fmla="*/ 142 h 280"/>
                <a:gd name="T6" fmla="*/ 253 w 296"/>
                <a:gd name="T7" fmla="*/ 240 h 280"/>
                <a:gd name="T8" fmla="*/ 147 w 296"/>
                <a:gd name="T9" fmla="*/ 280 h 280"/>
                <a:gd name="T10" fmla="*/ 43 w 296"/>
                <a:gd name="T11" fmla="*/ 241 h 280"/>
                <a:gd name="T12" fmla="*/ 0 w 296"/>
                <a:gd name="T13" fmla="*/ 142 h 280"/>
                <a:gd name="T14" fmla="*/ 43 w 296"/>
                <a:gd name="T15" fmla="*/ 41 h 280"/>
                <a:gd name="T16" fmla="*/ 147 w 296"/>
                <a:gd name="T17"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80">
                  <a:moveTo>
                    <a:pt x="147" y="0"/>
                  </a:moveTo>
                  <a:cubicBezTo>
                    <a:pt x="189" y="0"/>
                    <a:pt x="224" y="14"/>
                    <a:pt x="253" y="41"/>
                  </a:cubicBezTo>
                  <a:cubicBezTo>
                    <a:pt x="282" y="68"/>
                    <a:pt x="296" y="101"/>
                    <a:pt x="296" y="142"/>
                  </a:cubicBezTo>
                  <a:cubicBezTo>
                    <a:pt x="296" y="180"/>
                    <a:pt x="282" y="212"/>
                    <a:pt x="253" y="240"/>
                  </a:cubicBezTo>
                  <a:cubicBezTo>
                    <a:pt x="224" y="267"/>
                    <a:pt x="189" y="280"/>
                    <a:pt x="147" y="280"/>
                  </a:cubicBezTo>
                  <a:cubicBezTo>
                    <a:pt x="107" y="280"/>
                    <a:pt x="72" y="267"/>
                    <a:pt x="43" y="241"/>
                  </a:cubicBezTo>
                  <a:cubicBezTo>
                    <a:pt x="15" y="215"/>
                    <a:pt x="0" y="182"/>
                    <a:pt x="0" y="142"/>
                  </a:cubicBezTo>
                  <a:cubicBezTo>
                    <a:pt x="0" y="101"/>
                    <a:pt x="15" y="68"/>
                    <a:pt x="43" y="41"/>
                  </a:cubicBezTo>
                  <a:cubicBezTo>
                    <a:pt x="72" y="14"/>
                    <a:pt x="107" y="0"/>
                    <a:pt x="147" y="0"/>
                  </a:cubicBezTo>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7D0383D2-D486-4628-BDCA-F734E69B8817}"/>
                </a:ext>
              </a:extLst>
            </p:cNvPr>
            <p:cNvSpPr>
              <a:spLocks/>
            </p:cNvSpPr>
            <p:nvPr userDrawn="1"/>
          </p:nvSpPr>
          <p:spPr bwMode="auto">
            <a:xfrm>
              <a:off x="920715" y="552583"/>
              <a:ext cx="220583" cy="206173"/>
            </a:xfrm>
            <a:custGeom>
              <a:avLst/>
              <a:gdLst>
                <a:gd name="T0" fmla="*/ 0 w 1656"/>
                <a:gd name="T1" fmla="*/ 0 h 1544"/>
                <a:gd name="T2" fmla="*/ 361 w 1656"/>
                <a:gd name="T3" fmla="*/ 0 h 1544"/>
                <a:gd name="T4" fmla="*/ 766 w 1656"/>
                <a:gd name="T5" fmla="*/ 1029 h 1544"/>
                <a:gd name="T6" fmla="*/ 826 w 1656"/>
                <a:gd name="T7" fmla="*/ 1205 h 1544"/>
                <a:gd name="T8" fmla="*/ 832 w 1656"/>
                <a:gd name="T9" fmla="*/ 1205 h 1544"/>
                <a:gd name="T10" fmla="*/ 896 w 1656"/>
                <a:gd name="T11" fmla="*/ 1024 h 1544"/>
                <a:gd name="T12" fmla="*/ 1309 w 1656"/>
                <a:gd name="T13" fmla="*/ 0 h 1544"/>
                <a:gd name="T14" fmla="*/ 1656 w 1656"/>
                <a:gd name="T15" fmla="*/ 0 h 1544"/>
                <a:gd name="T16" fmla="*/ 1656 w 1656"/>
                <a:gd name="T17" fmla="*/ 1544 h 1544"/>
                <a:gd name="T18" fmla="*/ 1403 w 1656"/>
                <a:gd name="T19" fmla="*/ 1544 h 1544"/>
                <a:gd name="T20" fmla="*/ 1403 w 1656"/>
                <a:gd name="T21" fmla="*/ 545 h 1544"/>
                <a:gd name="T22" fmla="*/ 1418 w 1656"/>
                <a:gd name="T23" fmla="*/ 245 h 1544"/>
                <a:gd name="T24" fmla="*/ 1413 w 1656"/>
                <a:gd name="T25" fmla="*/ 245 h 1544"/>
                <a:gd name="T26" fmla="*/ 1372 w 1656"/>
                <a:gd name="T27" fmla="*/ 390 h 1544"/>
                <a:gd name="T28" fmla="*/ 911 w 1656"/>
                <a:gd name="T29" fmla="*/ 1544 h 1544"/>
                <a:gd name="T30" fmla="*/ 735 w 1656"/>
                <a:gd name="T31" fmla="*/ 1544 h 1544"/>
                <a:gd name="T32" fmla="*/ 274 w 1656"/>
                <a:gd name="T33" fmla="*/ 399 h 1544"/>
                <a:gd name="T34" fmla="*/ 233 w 1656"/>
                <a:gd name="T35" fmla="*/ 245 h 1544"/>
                <a:gd name="T36" fmla="*/ 228 w 1656"/>
                <a:gd name="T37" fmla="*/ 245 h 1544"/>
                <a:gd name="T38" fmla="*/ 237 w 1656"/>
                <a:gd name="T39" fmla="*/ 547 h 1544"/>
                <a:gd name="T40" fmla="*/ 237 w 1656"/>
                <a:gd name="T41" fmla="*/ 1544 h 1544"/>
                <a:gd name="T42" fmla="*/ 0 w 1656"/>
                <a:gd name="T43" fmla="*/ 1544 h 1544"/>
                <a:gd name="T44" fmla="*/ 0 w 1656"/>
                <a:gd name="T45" fmla="*/ 0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6" h="1544">
                  <a:moveTo>
                    <a:pt x="0" y="0"/>
                  </a:moveTo>
                  <a:lnTo>
                    <a:pt x="361" y="0"/>
                  </a:lnTo>
                  <a:lnTo>
                    <a:pt x="766" y="1029"/>
                  </a:lnTo>
                  <a:cubicBezTo>
                    <a:pt x="797" y="1108"/>
                    <a:pt x="817" y="1167"/>
                    <a:pt x="826" y="1205"/>
                  </a:cubicBezTo>
                  <a:lnTo>
                    <a:pt x="832" y="1205"/>
                  </a:lnTo>
                  <a:cubicBezTo>
                    <a:pt x="858" y="1124"/>
                    <a:pt x="880" y="1064"/>
                    <a:pt x="896" y="1024"/>
                  </a:cubicBezTo>
                  <a:lnTo>
                    <a:pt x="1309" y="0"/>
                  </a:lnTo>
                  <a:lnTo>
                    <a:pt x="1656" y="0"/>
                  </a:lnTo>
                  <a:lnTo>
                    <a:pt x="1656" y="1544"/>
                  </a:lnTo>
                  <a:lnTo>
                    <a:pt x="1403" y="1544"/>
                  </a:lnTo>
                  <a:lnTo>
                    <a:pt x="1403" y="545"/>
                  </a:lnTo>
                  <a:cubicBezTo>
                    <a:pt x="1403" y="463"/>
                    <a:pt x="1408" y="363"/>
                    <a:pt x="1418" y="245"/>
                  </a:cubicBezTo>
                  <a:lnTo>
                    <a:pt x="1413" y="245"/>
                  </a:lnTo>
                  <a:cubicBezTo>
                    <a:pt x="1398" y="312"/>
                    <a:pt x="1384" y="361"/>
                    <a:pt x="1372" y="390"/>
                  </a:cubicBezTo>
                  <a:lnTo>
                    <a:pt x="911" y="1544"/>
                  </a:lnTo>
                  <a:lnTo>
                    <a:pt x="735" y="1544"/>
                  </a:lnTo>
                  <a:lnTo>
                    <a:pt x="274" y="399"/>
                  </a:lnTo>
                  <a:cubicBezTo>
                    <a:pt x="261" y="365"/>
                    <a:pt x="247" y="314"/>
                    <a:pt x="233" y="245"/>
                  </a:cubicBezTo>
                  <a:lnTo>
                    <a:pt x="228" y="245"/>
                  </a:lnTo>
                  <a:cubicBezTo>
                    <a:pt x="234" y="307"/>
                    <a:pt x="237" y="407"/>
                    <a:pt x="237" y="547"/>
                  </a:cubicBezTo>
                  <a:lnTo>
                    <a:pt x="237" y="1544"/>
                  </a:lnTo>
                  <a:lnTo>
                    <a:pt x="0" y="1544"/>
                  </a:lnTo>
                  <a:lnTo>
                    <a:pt x="0"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a:extLst>
                <a:ext uri="{FF2B5EF4-FFF2-40B4-BE49-F238E27FC236}">
                  <a16:creationId xmlns:a16="http://schemas.microsoft.com/office/drawing/2014/main" id="{72DD210D-C06C-4069-A0FB-C050FA10267C}"/>
                </a:ext>
              </a:extLst>
            </p:cNvPr>
            <p:cNvSpPr>
              <a:spLocks/>
            </p:cNvSpPr>
            <p:nvPr userDrawn="1"/>
          </p:nvSpPr>
          <p:spPr bwMode="auto">
            <a:xfrm>
              <a:off x="2007004" y="569210"/>
              <a:ext cx="93110" cy="192871"/>
            </a:xfrm>
            <a:custGeom>
              <a:avLst/>
              <a:gdLst>
                <a:gd name="T0" fmla="*/ 433 w 696"/>
                <a:gd name="T1" fmla="*/ 0 h 1448"/>
                <a:gd name="T2" fmla="*/ 433 w 696"/>
                <a:gd name="T3" fmla="*/ 325 h 1448"/>
                <a:gd name="T4" fmla="*/ 696 w 696"/>
                <a:gd name="T5" fmla="*/ 325 h 1448"/>
                <a:gd name="T6" fmla="*/ 696 w 696"/>
                <a:gd name="T7" fmla="*/ 521 h 1448"/>
                <a:gd name="T8" fmla="*/ 433 w 696"/>
                <a:gd name="T9" fmla="*/ 521 h 1448"/>
                <a:gd name="T10" fmla="*/ 433 w 696"/>
                <a:gd name="T11" fmla="*/ 1070 h 1448"/>
                <a:gd name="T12" fmla="*/ 469 w 696"/>
                <a:gd name="T13" fmla="*/ 1209 h 1448"/>
                <a:gd name="T14" fmla="*/ 587 w 696"/>
                <a:gd name="T15" fmla="*/ 1251 h 1448"/>
                <a:gd name="T16" fmla="*/ 696 w 696"/>
                <a:gd name="T17" fmla="*/ 1215 h 1448"/>
                <a:gd name="T18" fmla="*/ 696 w 696"/>
                <a:gd name="T19" fmla="*/ 1412 h 1448"/>
                <a:gd name="T20" fmla="*/ 504 w 696"/>
                <a:gd name="T21" fmla="*/ 1448 h 1448"/>
                <a:gd name="T22" fmla="*/ 184 w 696"/>
                <a:gd name="T23" fmla="*/ 1142 h 1448"/>
                <a:gd name="T24" fmla="*/ 184 w 696"/>
                <a:gd name="T25" fmla="*/ 521 h 1448"/>
                <a:gd name="T26" fmla="*/ 0 w 696"/>
                <a:gd name="T27" fmla="*/ 521 h 1448"/>
                <a:gd name="T28" fmla="*/ 0 w 696"/>
                <a:gd name="T29" fmla="*/ 325 h 1448"/>
                <a:gd name="T30" fmla="*/ 184 w 696"/>
                <a:gd name="T31" fmla="*/ 325 h 1448"/>
                <a:gd name="T32" fmla="*/ 184 w 696"/>
                <a:gd name="T33" fmla="*/ 71 h 1448"/>
                <a:gd name="T34" fmla="*/ 433 w 696"/>
                <a:gd name="T3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6" h="1448">
                  <a:moveTo>
                    <a:pt x="433" y="0"/>
                  </a:moveTo>
                  <a:lnTo>
                    <a:pt x="433" y="325"/>
                  </a:lnTo>
                  <a:lnTo>
                    <a:pt x="696" y="325"/>
                  </a:lnTo>
                  <a:lnTo>
                    <a:pt x="696" y="521"/>
                  </a:lnTo>
                  <a:lnTo>
                    <a:pt x="433" y="521"/>
                  </a:lnTo>
                  <a:lnTo>
                    <a:pt x="433" y="1070"/>
                  </a:lnTo>
                  <a:cubicBezTo>
                    <a:pt x="433" y="1135"/>
                    <a:pt x="445" y="1181"/>
                    <a:pt x="469" y="1209"/>
                  </a:cubicBezTo>
                  <a:cubicBezTo>
                    <a:pt x="492" y="1237"/>
                    <a:pt x="532" y="1251"/>
                    <a:pt x="587" y="1251"/>
                  </a:cubicBezTo>
                  <a:cubicBezTo>
                    <a:pt x="629" y="1251"/>
                    <a:pt x="666" y="1239"/>
                    <a:pt x="696" y="1215"/>
                  </a:cubicBezTo>
                  <a:lnTo>
                    <a:pt x="696" y="1412"/>
                  </a:lnTo>
                  <a:cubicBezTo>
                    <a:pt x="648" y="1436"/>
                    <a:pt x="584" y="1448"/>
                    <a:pt x="504" y="1448"/>
                  </a:cubicBezTo>
                  <a:cubicBezTo>
                    <a:pt x="291" y="1448"/>
                    <a:pt x="184" y="1346"/>
                    <a:pt x="184" y="1142"/>
                  </a:cubicBezTo>
                  <a:lnTo>
                    <a:pt x="184" y="521"/>
                  </a:lnTo>
                  <a:lnTo>
                    <a:pt x="0" y="521"/>
                  </a:lnTo>
                  <a:lnTo>
                    <a:pt x="0" y="325"/>
                  </a:lnTo>
                  <a:lnTo>
                    <a:pt x="184" y="325"/>
                  </a:lnTo>
                  <a:lnTo>
                    <a:pt x="184" y="71"/>
                  </a:lnTo>
                  <a:lnTo>
                    <a:pt x="433"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D9849A4B-8A88-45F8-87D6-2168374C7AFE}"/>
                </a:ext>
              </a:extLst>
            </p:cNvPr>
            <p:cNvSpPr>
              <a:spLocks/>
            </p:cNvSpPr>
            <p:nvPr userDrawn="1"/>
          </p:nvSpPr>
          <p:spPr bwMode="auto">
            <a:xfrm>
              <a:off x="1237734" y="608006"/>
              <a:ext cx="114171" cy="154076"/>
            </a:xfrm>
            <a:custGeom>
              <a:avLst/>
              <a:gdLst>
                <a:gd name="T0" fmla="*/ 598 w 864"/>
                <a:gd name="T1" fmla="*/ 0 h 1152"/>
                <a:gd name="T2" fmla="*/ 864 w 864"/>
                <a:gd name="T3" fmla="*/ 53 h 1152"/>
                <a:gd name="T4" fmla="*/ 864 w 864"/>
                <a:gd name="T5" fmla="*/ 285 h 1152"/>
                <a:gd name="T6" fmla="*/ 618 w 864"/>
                <a:gd name="T7" fmla="*/ 199 h 1152"/>
                <a:gd name="T8" fmla="*/ 358 w 864"/>
                <a:gd name="T9" fmla="*/ 306 h 1152"/>
                <a:gd name="T10" fmla="*/ 256 w 864"/>
                <a:gd name="T11" fmla="*/ 586 h 1152"/>
                <a:gd name="T12" fmla="*/ 352 w 864"/>
                <a:gd name="T13" fmla="*/ 856 h 1152"/>
                <a:gd name="T14" fmla="*/ 609 w 864"/>
                <a:gd name="T15" fmla="*/ 955 h 1152"/>
                <a:gd name="T16" fmla="*/ 863 w 864"/>
                <a:gd name="T17" fmla="*/ 859 h 1152"/>
                <a:gd name="T18" fmla="*/ 863 w 864"/>
                <a:gd name="T19" fmla="*/ 1076 h 1152"/>
                <a:gd name="T20" fmla="*/ 549 w 864"/>
                <a:gd name="T21" fmla="*/ 1152 h 1152"/>
                <a:gd name="T22" fmla="*/ 152 w 864"/>
                <a:gd name="T23" fmla="*/ 999 h 1152"/>
                <a:gd name="T24" fmla="*/ 0 w 864"/>
                <a:gd name="T25" fmla="*/ 602 h 1152"/>
                <a:gd name="T26" fmla="*/ 163 w 864"/>
                <a:gd name="T27" fmla="*/ 165 h 1152"/>
                <a:gd name="T28" fmla="*/ 598 w 864"/>
                <a:gd name="T29"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4" h="1152">
                  <a:moveTo>
                    <a:pt x="598" y="0"/>
                  </a:moveTo>
                  <a:cubicBezTo>
                    <a:pt x="699" y="0"/>
                    <a:pt x="787" y="18"/>
                    <a:pt x="864" y="53"/>
                  </a:cubicBezTo>
                  <a:lnTo>
                    <a:pt x="864" y="285"/>
                  </a:lnTo>
                  <a:cubicBezTo>
                    <a:pt x="787" y="228"/>
                    <a:pt x="705" y="199"/>
                    <a:pt x="618" y="199"/>
                  </a:cubicBezTo>
                  <a:cubicBezTo>
                    <a:pt x="512" y="199"/>
                    <a:pt x="426" y="235"/>
                    <a:pt x="358" y="306"/>
                  </a:cubicBezTo>
                  <a:cubicBezTo>
                    <a:pt x="290" y="377"/>
                    <a:pt x="256" y="471"/>
                    <a:pt x="256" y="586"/>
                  </a:cubicBezTo>
                  <a:cubicBezTo>
                    <a:pt x="256" y="700"/>
                    <a:pt x="288" y="790"/>
                    <a:pt x="352" y="856"/>
                  </a:cubicBezTo>
                  <a:cubicBezTo>
                    <a:pt x="416" y="922"/>
                    <a:pt x="501" y="955"/>
                    <a:pt x="609" y="955"/>
                  </a:cubicBezTo>
                  <a:cubicBezTo>
                    <a:pt x="699" y="955"/>
                    <a:pt x="783" y="923"/>
                    <a:pt x="863" y="859"/>
                  </a:cubicBezTo>
                  <a:lnTo>
                    <a:pt x="863" y="1076"/>
                  </a:lnTo>
                  <a:cubicBezTo>
                    <a:pt x="775" y="1127"/>
                    <a:pt x="670" y="1152"/>
                    <a:pt x="549" y="1152"/>
                  </a:cubicBezTo>
                  <a:cubicBezTo>
                    <a:pt x="385" y="1152"/>
                    <a:pt x="252" y="1101"/>
                    <a:pt x="152" y="999"/>
                  </a:cubicBezTo>
                  <a:cubicBezTo>
                    <a:pt x="51" y="897"/>
                    <a:pt x="0" y="765"/>
                    <a:pt x="0" y="602"/>
                  </a:cubicBezTo>
                  <a:cubicBezTo>
                    <a:pt x="0" y="421"/>
                    <a:pt x="55" y="275"/>
                    <a:pt x="163" y="165"/>
                  </a:cubicBezTo>
                  <a:cubicBezTo>
                    <a:pt x="271" y="55"/>
                    <a:pt x="416" y="0"/>
                    <a:pt x="59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a:extLst>
                <a:ext uri="{FF2B5EF4-FFF2-40B4-BE49-F238E27FC236}">
                  <a16:creationId xmlns:a16="http://schemas.microsoft.com/office/drawing/2014/main" id="{B5AE3BFB-3D3D-4116-9213-123657CC351C}"/>
                </a:ext>
              </a:extLst>
            </p:cNvPr>
            <p:cNvSpPr>
              <a:spLocks noEditPoints="1"/>
            </p:cNvSpPr>
            <p:nvPr userDrawn="1"/>
          </p:nvSpPr>
          <p:spPr bwMode="auto">
            <a:xfrm>
              <a:off x="1473835" y="608006"/>
              <a:ext cx="150750" cy="154076"/>
            </a:xfrm>
            <a:custGeom>
              <a:avLst/>
              <a:gdLst>
                <a:gd name="T0" fmla="*/ 588 w 1136"/>
                <a:gd name="T1" fmla="*/ 0 h 1152"/>
                <a:gd name="T2" fmla="*/ 992 w 1136"/>
                <a:gd name="T3" fmla="*/ 152 h 1152"/>
                <a:gd name="T4" fmla="*/ 1136 w 1136"/>
                <a:gd name="T5" fmla="*/ 572 h 1152"/>
                <a:gd name="T6" fmla="*/ 981 w 1136"/>
                <a:gd name="T7" fmla="*/ 994 h 1152"/>
                <a:gd name="T8" fmla="*/ 561 w 1136"/>
                <a:gd name="T9" fmla="*/ 1152 h 1152"/>
                <a:gd name="T10" fmla="*/ 153 w 1136"/>
                <a:gd name="T11" fmla="*/ 998 h 1152"/>
                <a:gd name="T12" fmla="*/ 0 w 1136"/>
                <a:gd name="T13" fmla="*/ 589 h 1152"/>
                <a:gd name="T14" fmla="*/ 160 w 1136"/>
                <a:gd name="T15" fmla="*/ 156 h 1152"/>
                <a:gd name="T16" fmla="*/ 588 w 1136"/>
                <a:gd name="T17" fmla="*/ 0 h 1152"/>
                <a:gd name="T18" fmla="*/ 573 w 1136"/>
                <a:gd name="T19" fmla="*/ 199 h 1152"/>
                <a:gd name="T20" fmla="*/ 341 w 1136"/>
                <a:gd name="T21" fmla="*/ 301 h 1152"/>
                <a:gd name="T22" fmla="*/ 256 w 1136"/>
                <a:gd name="T23" fmla="*/ 583 h 1152"/>
                <a:gd name="T24" fmla="*/ 342 w 1136"/>
                <a:gd name="T25" fmla="*/ 855 h 1152"/>
                <a:gd name="T26" fmla="*/ 573 w 1136"/>
                <a:gd name="T27" fmla="*/ 955 h 1152"/>
                <a:gd name="T28" fmla="*/ 800 w 1136"/>
                <a:gd name="T29" fmla="*/ 857 h 1152"/>
                <a:gd name="T30" fmla="*/ 880 w 1136"/>
                <a:gd name="T31" fmla="*/ 579 h 1152"/>
                <a:gd name="T32" fmla="*/ 800 w 1136"/>
                <a:gd name="T33" fmla="*/ 298 h 1152"/>
                <a:gd name="T34" fmla="*/ 573 w 1136"/>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6" h="1152">
                  <a:moveTo>
                    <a:pt x="588" y="0"/>
                  </a:moveTo>
                  <a:cubicBezTo>
                    <a:pt x="761" y="0"/>
                    <a:pt x="896" y="51"/>
                    <a:pt x="992" y="152"/>
                  </a:cubicBezTo>
                  <a:cubicBezTo>
                    <a:pt x="1088" y="253"/>
                    <a:pt x="1136" y="393"/>
                    <a:pt x="1136" y="572"/>
                  </a:cubicBezTo>
                  <a:cubicBezTo>
                    <a:pt x="1136" y="748"/>
                    <a:pt x="1085" y="888"/>
                    <a:pt x="981" y="994"/>
                  </a:cubicBezTo>
                  <a:cubicBezTo>
                    <a:pt x="877" y="1100"/>
                    <a:pt x="737" y="1152"/>
                    <a:pt x="561" y="1152"/>
                  </a:cubicBezTo>
                  <a:cubicBezTo>
                    <a:pt x="391" y="1152"/>
                    <a:pt x="255" y="1101"/>
                    <a:pt x="153" y="998"/>
                  </a:cubicBezTo>
                  <a:cubicBezTo>
                    <a:pt x="51" y="895"/>
                    <a:pt x="0" y="759"/>
                    <a:pt x="0" y="589"/>
                  </a:cubicBezTo>
                  <a:cubicBezTo>
                    <a:pt x="0" y="405"/>
                    <a:pt x="54" y="260"/>
                    <a:pt x="160" y="156"/>
                  </a:cubicBezTo>
                  <a:cubicBezTo>
                    <a:pt x="266" y="52"/>
                    <a:pt x="409" y="0"/>
                    <a:pt x="588" y="0"/>
                  </a:cubicBezTo>
                  <a:close/>
                  <a:moveTo>
                    <a:pt x="573" y="199"/>
                  </a:moveTo>
                  <a:cubicBezTo>
                    <a:pt x="476" y="199"/>
                    <a:pt x="398" y="233"/>
                    <a:pt x="341" y="301"/>
                  </a:cubicBezTo>
                  <a:cubicBezTo>
                    <a:pt x="285" y="369"/>
                    <a:pt x="256" y="463"/>
                    <a:pt x="256" y="583"/>
                  </a:cubicBezTo>
                  <a:cubicBezTo>
                    <a:pt x="256" y="698"/>
                    <a:pt x="285" y="789"/>
                    <a:pt x="342" y="855"/>
                  </a:cubicBezTo>
                  <a:cubicBezTo>
                    <a:pt x="400" y="922"/>
                    <a:pt x="477" y="955"/>
                    <a:pt x="573" y="955"/>
                  </a:cubicBezTo>
                  <a:cubicBezTo>
                    <a:pt x="672" y="955"/>
                    <a:pt x="748" y="922"/>
                    <a:pt x="800" y="857"/>
                  </a:cubicBezTo>
                  <a:cubicBezTo>
                    <a:pt x="853" y="792"/>
                    <a:pt x="880" y="699"/>
                    <a:pt x="880" y="579"/>
                  </a:cubicBezTo>
                  <a:cubicBezTo>
                    <a:pt x="880" y="458"/>
                    <a:pt x="853" y="364"/>
                    <a:pt x="800" y="298"/>
                  </a:cubicBezTo>
                  <a:cubicBezTo>
                    <a:pt x="748" y="232"/>
                    <a:pt x="672" y="199"/>
                    <a:pt x="573"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67B59C12-628C-427E-BBD3-83455E23669A}"/>
                </a:ext>
              </a:extLst>
            </p:cNvPr>
            <p:cNvSpPr>
              <a:spLocks/>
            </p:cNvSpPr>
            <p:nvPr userDrawn="1"/>
          </p:nvSpPr>
          <p:spPr bwMode="auto">
            <a:xfrm>
              <a:off x="1643430" y="608006"/>
              <a:ext cx="103087" cy="154076"/>
            </a:xfrm>
            <a:custGeom>
              <a:avLst/>
              <a:gdLst>
                <a:gd name="T0" fmla="*/ 448 w 776"/>
                <a:gd name="T1" fmla="*/ 0 h 1152"/>
                <a:gd name="T2" fmla="*/ 719 w 776"/>
                <a:gd name="T3" fmla="*/ 47 h 1152"/>
                <a:gd name="T4" fmla="*/ 719 w 776"/>
                <a:gd name="T5" fmla="*/ 265 h 1152"/>
                <a:gd name="T6" fmla="*/ 454 w 776"/>
                <a:gd name="T7" fmla="*/ 185 h 1152"/>
                <a:gd name="T8" fmla="*/ 369 w 776"/>
                <a:gd name="T9" fmla="*/ 195 h 1152"/>
                <a:gd name="T10" fmla="*/ 305 w 776"/>
                <a:gd name="T11" fmla="*/ 222 h 1152"/>
                <a:gd name="T12" fmla="*/ 263 w 776"/>
                <a:gd name="T13" fmla="*/ 263 h 1152"/>
                <a:gd name="T14" fmla="*/ 248 w 776"/>
                <a:gd name="T15" fmla="*/ 316 h 1152"/>
                <a:gd name="T16" fmla="*/ 263 w 776"/>
                <a:gd name="T17" fmla="*/ 377 h 1152"/>
                <a:gd name="T18" fmla="*/ 307 w 776"/>
                <a:gd name="T19" fmla="*/ 420 h 1152"/>
                <a:gd name="T20" fmla="*/ 378 w 776"/>
                <a:gd name="T21" fmla="*/ 454 h 1152"/>
                <a:gd name="T22" fmla="*/ 472 w 776"/>
                <a:gd name="T23" fmla="*/ 488 h 1152"/>
                <a:gd name="T24" fmla="*/ 599 w 776"/>
                <a:gd name="T25" fmla="*/ 547 h 1152"/>
                <a:gd name="T26" fmla="*/ 694 w 776"/>
                <a:gd name="T27" fmla="*/ 616 h 1152"/>
                <a:gd name="T28" fmla="*/ 755 w 776"/>
                <a:gd name="T29" fmla="*/ 704 h 1152"/>
                <a:gd name="T30" fmla="*/ 776 w 776"/>
                <a:gd name="T31" fmla="*/ 823 h 1152"/>
                <a:gd name="T32" fmla="*/ 738 w 776"/>
                <a:gd name="T33" fmla="*/ 969 h 1152"/>
                <a:gd name="T34" fmla="*/ 636 w 776"/>
                <a:gd name="T35" fmla="*/ 1072 h 1152"/>
                <a:gd name="T36" fmla="*/ 488 w 776"/>
                <a:gd name="T37" fmla="*/ 1133 h 1152"/>
                <a:gd name="T38" fmla="*/ 311 w 776"/>
                <a:gd name="T39" fmla="*/ 1152 h 1152"/>
                <a:gd name="T40" fmla="*/ 0 w 776"/>
                <a:gd name="T41" fmla="*/ 1092 h 1152"/>
                <a:gd name="T42" fmla="*/ 0 w 776"/>
                <a:gd name="T43" fmla="*/ 861 h 1152"/>
                <a:gd name="T44" fmla="*/ 307 w 776"/>
                <a:gd name="T45" fmla="*/ 968 h 1152"/>
                <a:gd name="T46" fmla="*/ 531 w 776"/>
                <a:gd name="T47" fmla="*/ 834 h 1152"/>
                <a:gd name="T48" fmla="*/ 512 w 776"/>
                <a:gd name="T49" fmla="*/ 770 h 1152"/>
                <a:gd name="T50" fmla="*/ 460 w 776"/>
                <a:gd name="T51" fmla="*/ 724 h 1152"/>
                <a:gd name="T52" fmla="*/ 383 w 776"/>
                <a:gd name="T53" fmla="*/ 687 h 1152"/>
                <a:gd name="T54" fmla="*/ 284 w 776"/>
                <a:gd name="T55" fmla="*/ 651 h 1152"/>
                <a:gd name="T56" fmla="*/ 163 w 776"/>
                <a:gd name="T57" fmla="*/ 594 h 1152"/>
                <a:gd name="T58" fmla="*/ 74 w 776"/>
                <a:gd name="T59" fmla="*/ 525 h 1152"/>
                <a:gd name="T60" fmla="*/ 20 w 776"/>
                <a:gd name="T61" fmla="*/ 439 h 1152"/>
                <a:gd name="T62" fmla="*/ 2 w 776"/>
                <a:gd name="T63" fmla="*/ 326 h 1152"/>
                <a:gd name="T64" fmla="*/ 39 w 776"/>
                <a:gd name="T65" fmla="*/ 186 h 1152"/>
                <a:gd name="T66" fmla="*/ 139 w 776"/>
                <a:gd name="T67" fmla="*/ 84 h 1152"/>
                <a:gd name="T68" fmla="*/ 282 w 776"/>
                <a:gd name="T69" fmla="*/ 21 h 1152"/>
                <a:gd name="T70" fmla="*/ 448 w 776"/>
                <a:gd name="T7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6" h="1152">
                  <a:moveTo>
                    <a:pt x="448" y="0"/>
                  </a:moveTo>
                  <a:cubicBezTo>
                    <a:pt x="549" y="0"/>
                    <a:pt x="639" y="16"/>
                    <a:pt x="719" y="47"/>
                  </a:cubicBezTo>
                  <a:lnTo>
                    <a:pt x="719" y="265"/>
                  </a:lnTo>
                  <a:cubicBezTo>
                    <a:pt x="642" y="212"/>
                    <a:pt x="554" y="185"/>
                    <a:pt x="454" y="185"/>
                  </a:cubicBezTo>
                  <a:cubicBezTo>
                    <a:pt x="423" y="185"/>
                    <a:pt x="395" y="189"/>
                    <a:pt x="369" y="195"/>
                  </a:cubicBezTo>
                  <a:cubicBezTo>
                    <a:pt x="344" y="201"/>
                    <a:pt x="322" y="210"/>
                    <a:pt x="305" y="222"/>
                  </a:cubicBezTo>
                  <a:cubicBezTo>
                    <a:pt x="287" y="233"/>
                    <a:pt x="273" y="247"/>
                    <a:pt x="263" y="263"/>
                  </a:cubicBezTo>
                  <a:cubicBezTo>
                    <a:pt x="253" y="279"/>
                    <a:pt x="248" y="297"/>
                    <a:pt x="248" y="316"/>
                  </a:cubicBezTo>
                  <a:cubicBezTo>
                    <a:pt x="248" y="340"/>
                    <a:pt x="253" y="360"/>
                    <a:pt x="263" y="377"/>
                  </a:cubicBezTo>
                  <a:cubicBezTo>
                    <a:pt x="273" y="393"/>
                    <a:pt x="288" y="408"/>
                    <a:pt x="307" y="420"/>
                  </a:cubicBezTo>
                  <a:cubicBezTo>
                    <a:pt x="327" y="433"/>
                    <a:pt x="350" y="444"/>
                    <a:pt x="378" y="454"/>
                  </a:cubicBezTo>
                  <a:cubicBezTo>
                    <a:pt x="405" y="465"/>
                    <a:pt x="437" y="476"/>
                    <a:pt x="472" y="488"/>
                  </a:cubicBezTo>
                  <a:cubicBezTo>
                    <a:pt x="519" y="508"/>
                    <a:pt x="561" y="527"/>
                    <a:pt x="599" y="547"/>
                  </a:cubicBezTo>
                  <a:cubicBezTo>
                    <a:pt x="636" y="568"/>
                    <a:pt x="668" y="590"/>
                    <a:pt x="694" y="616"/>
                  </a:cubicBezTo>
                  <a:cubicBezTo>
                    <a:pt x="721" y="641"/>
                    <a:pt x="741" y="670"/>
                    <a:pt x="755" y="704"/>
                  </a:cubicBezTo>
                  <a:cubicBezTo>
                    <a:pt x="769" y="737"/>
                    <a:pt x="776" y="777"/>
                    <a:pt x="776" y="823"/>
                  </a:cubicBezTo>
                  <a:cubicBezTo>
                    <a:pt x="776" y="878"/>
                    <a:pt x="764" y="927"/>
                    <a:pt x="738" y="969"/>
                  </a:cubicBezTo>
                  <a:cubicBezTo>
                    <a:pt x="712" y="1010"/>
                    <a:pt x="678" y="1045"/>
                    <a:pt x="636" y="1072"/>
                  </a:cubicBezTo>
                  <a:cubicBezTo>
                    <a:pt x="593" y="1099"/>
                    <a:pt x="544" y="1119"/>
                    <a:pt x="488" y="1133"/>
                  </a:cubicBezTo>
                  <a:cubicBezTo>
                    <a:pt x="432" y="1146"/>
                    <a:pt x="373" y="1152"/>
                    <a:pt x="311" y="1152"/>
                  </a:cubicBezTo>
                  <a:cubicBezTo>
                    <a:pt x="192" y="1152"/>
                    <a:pt x="88" y="1132"/>
                    <a:pt x="0" y="1092"/>
                  </a:cubicBezTo>
                  <a:lnTo>
                    <a:pt x="0" y="861"/>
                  </a:lnTo>
                  <a:cubicBezTo>
                    <a:pt x="93" y="932"/>
                    <a:pt x="195" y="968"/>
                    <a:pt x="307" y="968"/>
                  </a:cubicBezTo>
                  <a:cubicBezTo>
                    <a:pt x="456" y="968"/>
                    <a:pt x="531" y="923"/>
                    <a:pt x="531" y="834"/>
                  </a:cubicBezTo>
                  <a:cubicBezTo>
                    <a:pt x="531" y="809"/>
                    <a:pt x="525" y="788"/>
                    <a:pt x="512" y="770"/>
                  </a:cubicBezTo>
                  <a:cubicBezTo>
                    <a:pt x="499" y="753"/>
                    <a:pt x="482" y="737"/>
                    <a:pt x="460" y="724"/>
                  </a:cubicBezTo>
                  <a:cubicBezTo>
                    <a:pt x="438" y="710"/>
                    <a:pt x="413" y="698"/>
                    <a:pt x="383" y="687"/>
                  </a:cubicBezTo>
                  <a:cubicBezTo>
                    <a:pt x="354" y="676"/>
                    <a:pt x="321" y="664"/>
                    <a:pt x="284" y="651"/>
                  </a:cubicBezTo>
                  <a:cubicBezTo>
                    <a:pt x="240" y="633"/>
                    <a:pt x="199" y="614"/>
                    <a:pt x="163" y="594"/>
                  </a:cubicBezTo>
                  <a:cubicBezTo>
                    <a:pt x="127" y="574"/>
                    <a:pt x="97" y="551"/>
                    <a:pt x="74" y="525"/>
                  </a:cubicBezTo>
                  <a:cubicBezTo>
                    <a:pt x="50" y="500"/>
                    <a:pt x="32" y="471"/>
                    <a:pt x="20" y="439"/>
                  </a:cubicBezTo>
                  <a:cubicBezTo>
                    <a:pt x="8" y="407"/>
                    <a:pt x="2" y="369"/>
                    <a:pt x="2" y="326"/>
                  </a:cubicBezTo>
                  <a:cubicBezTo>
                    <a:pt x="2" y="273"/>
                    <a:pt x="14" y="226"/>
                    <a:pt x="39" y="186"/>
                  </a:cubicBezTo>
                  <a:cubicBezTo>
                    <a:pt x="64" y="145"/>
                    <a:pt x="97" y="111"/>
                    <a:pt x="139" y="84"/>
                  </a:cubicBezTo>
                  <a:cubicBezTo>
                    <a:pt x="181" y="56"/>
                    <a:pt x="229" y="35"/>
                    <a:pt x="282" y="21"/>
                  </a:cubicBezTo>
                  <a:cubicBezTo>
                    <a:pt x="336" y="7"/>
                    <a:pt x="391" y="0"/>
                    <a:pt x="44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447C086F-94F9-4CE6-8601-5825FFF45713}"/>
                </a:ext>
              </a:extLst>
            </p:cNvPr>
            <p:cNvSpPr>
              <a:spLocks noEditPoints="1"/>
            </p:cNvSpPr>
            <p:nvPr userDrawn="1"/>
          </p:nvSpPr>
          <p:spPr bwMode="auto">
            <a:xfrm>
              <a:off x="1760926" y="608006"/>
              <a:ext cx="149642" cy="154076"/>
            </a:xfrm>
            <a:custGeom>
              <a:avLst/>
              <a:gdLst>
                <a:gd name="T0" fmla="*/ 584 w 1128"/>
                <a:gd name="T1" fmla="*/ 0 h 1152"/>
                <a:gd name="T2" fmla="*/ 985 w 1128"/>
                <a:gd name="T3" fmla="*/ 152 h 1152"/>
                <a:gd name="T4" fmla="*/ 1128 w 1128"/>
                <a:gd name="T5" fmla="*/ 572 h 1152"/>
                <a:gd name="T6" fmla="*/ 974 w 1128"/>
                <a:gd name="T7" fmla="*/ 994 h 1152"/>
                <a:gd name="T8" fmla="*/ 558 w 1128"/>
                <a:gd name="T9" fmla="*/ 1152 h 1152"/>
                <a:gd name="T10" fmla="*/ 152 w 1128"/>
                <a:gd name="T11" fmla="*/ 998 h 1152"/>
                <a:gd name="T12" fmla="*/ 0 w 1128"/>
                <a:gd name="T13" fmla="*/ 589 h 1152"/>
                <a:gd name="T14" fmla="*/ 158 w 1128"/>
                <a:gd name="T15" fmla="*/ 156 h 1152"/>
                <a:gd name="T16" fmla="*/ 584 w 1128"/>
                <a:gd name="T17" fmla="*/ 0 h 1152"/>
                <a:gd name="T18" fmla="*/ 569 w 1128"/>
                <a:gd name="T19" fmla="*/ 199 h 1152"/>
                <a:gd name="T20" fmla="*/ 339 w 1128"/>
                <a:gd name="T21" fmla="*/ 301 h 1152"/>
                <a:gd name="T22" fmla="*/ 254 w 1128"/>
                <a:gd name="T23" fmla="*/ 583 h 1152"/>
                <a:gd name="T24" fmla="*/ 340 w 1128"/>
                <a:gd name="T25" fmla="*/ 855 h 1152"/>
                <a:gd name="T26" fmla="*/ 569 w 1128"/>
                <a:gd name="T27" fmla="*/ 955 h 1152"/>
                <a:gd name="T28" fmla="*/ 795 w 1128"/>
                <a:gd name="T29" fmla="*/ 857 h 1152"/>
                <a:gd name="T30" fmla="*/ 874 w 1128"/>
                <a:gd name="T31" fmla="*/ 579 h 1152"/>
                <a:gd name="T32" fmla="*/ 795 w 1128"/>
                <a:gd name="T33" fmla="*/ 298 h 1152"/>
                <a:gd name="T34" fmla="*/ 569 w 1128"/>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8" h="1152">
                  <a:moveTo>
                    <a:pt x="584" y="0"/>
                  </a:moveTo>
                  <a:cubicBezTo>
                    <a:pt x="756" y="0"/>
                    <a:pt x="889" y="51"/>
                    <a:pt x="985" y="152"/>
                  </a:cubicBezTo>
                  <a:cubicBezTo>
                    <a:pt x="1081" y="253"/>
                    <a:pt x="1128" y="393"/>
                    <a:pt x="1128" y="572"/>
                  </a:cubicBezTo>
                  <a:cubicBezTo>
                    <a:pt x="1128" y="748"/>
                    <a:pt x="1077" y="888"/>
                    <a:pt x="974" y="994"/>
                  </a:cubicBezTo>
                  <a:cubicBezTo>
                    <a:pt x="870" y="1100"/>
                    <a:pt x="732" y="1152"/>
                    <a:pt x="558" y="1152"/>
                  </a:cubicBezTo>
                  <a:cubicBezTo>
                    <a:pt x="388" y="1152"/>
                    <a:pt x="253" y="1101"/>
                    <a:pt x="152" y="998"/>
                  </a:cubicBezTo>
                  <a:cubicBezTo>
                    <a:pt x="51" y="895"/>
                    <a:pt x="0" y="759"/>
                    <a:pt x="0" y="589"/>
                  </a:cubicBezTo>
                  <a:cubicBezTo>
                    <a:pt x="0" y="405"/>
                    <a:pt x="53" y="260"/>
                    <a:pt x="158" y="156"/>
                  </a:cubicBezTo>
                  <a:cubicBezTo>
                    <a:pt x="264" y="52"/>
                    <a:pt x="406" y="0"/>
                    <a:pt x="584" y="0"/>
                  </a:cubicBezTo>
                  <a:close/>
                  <a:moveTo>
                    <a:pt x="569" y="199"/>
                  </a:moveTo>
                  <a:cubicBezTo>
                    <a:pt x="472" y="199"/>
                    <a:pt x="395" y="233"/>
                    <a:pt x="339" y="301"/>
                  </a:cubicBezTo>
                  <a:cubicBezTo>
                    <a:pt x="283" y="369"/>
                    <a:pt x="254" y="463"/>
                    <a:pt x="254" y="583"/>
                  </a:cubicBezTo>
                  <a:cubicBezTo>
                    <a:pt x="254" y="698"/>
                    <a:pt x="283" y="789"/>
                    <a:pt x="340" y="855"/>
                  </a:cubicBezTo>
                  <a:cubicBezTo>
                    <a:pt x="397" y="922"/>
                    <a:pt x="474" y="955"/>
                    <a:pt x="569" y="955"/>
                  </a:cubicBezTo>
                  <a:cubicBezTo>
                    <a:pt x="667" y="955"/>
                    <a:pt x="742" y="922"/>
                    <a:pt x="795" y="857"/>
                  </a:cubicBezTo>
                  <a:cubicBezTo>
                    <a:pt x="847" y="792"/>
                    <a:pt x="874" y="699"/>
                    <a:pt x="874" y="579"/>
                  </a:cubicBezTo>
                  <a:cubicBezTo>
                    <a:pt x="874" y="458"/>
                    <a:pt x="847" y="364"/>
                    <a:pt x="795" y="298"/>
                  </a:cubicBezTo>
                  <a:cubicBezTo>
                    <a:pt x="742" y="232"/>
                    <a:pt x="667" y="199"/>
                    <a:pt x="569"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3">
              <a:extLst>
                <a:ext uri="{FF2B5EF4-FFF2-40B4-BE49-F238E27FC236}">
                  <a16:creationId xmlns:a16="http://schemas.microsoft.com/office/drawing/2014/main" id="{879F0F18-D199-4BD7-9C17-2E948B20732B}"/>
                </a:ext>
              </a:extLst>
            </p:cNvPr>
            <p:cNvSpPr>
              <a:spLocks/>
            </p:cNvSpPr>
            <p:nvPr userDrawn="1"/>
          </p:nvSpPr>
          <p:spPr bwMode="auto">
            <a:xfrm>
              <a:off x="1384051" y="609115"/>
              <a:ext cx="85352" cy="149642"/>
            </a:xfrm>
            <a:custGeom>
              <a:avLst/>
              <a:gdLst>
                <a:gd name="T0" fmla="*/ 537 w 640"/>
                <a:gd name="T1" fmla="*/ 0 h 1120"/>
                <a:gd name="T2" fmla="*/ 640 w 640"/>
                <a:gd name="T3" fmla="*/ 21 h 1120"/>
                <a:gd name="T4" fmla="*/ 640 w 640"/>
                <a:gd name="T5" fmla="*/ 257 h 1120"/>
                <a:gd name="T6" fmla="*/ 510 w 640"/>
                <a:gd name="T7" fmla="*/ 222 h 1120"/>
                <a:gd name="T8" fmla="*/ 325 w 640"/>
                <a:gd name="T9" fmla="*/ 322 h 1120"/>
                <a:gd name="T10" fmla="*/ 250 w 640"/>
                <a:gd name="T11" fmla="*/ 594 h 1120"/>
                <a:gd name="T12" fmla="*/ 250 w 640"/>
                <a:gd name="T13" fmla="*/ 1120 h 1120"/>
                <a:gd name="T14" fmla="*/ 0 w 640"/>
                <a:gd name="T15" fmla="*/ 1120 h 1120"/>
                <a:gd name="T16" fmla="*/ 0 w 640"/>
                <a:gd name="T17" fmla="*/ 20 h 1120"/>
                <a:gd name="T18" fmla="*/ 250 w 640"/>
                <a:gd name="T19" fmla="*/ 20 h 1120"/>
                <a:gd name="T20" fmla="*/ 250 w 640"/>
                <a:gd name="T21" fmla="*/ 247 h 1120"/>
                <a:gd name="T22" fmla="*/ 255 w 640"/>
                <a:gd name="T23" fmla="*/ 247 h 1120"/>
                <a:gd name="T24" fmla="*/ 367 w 640"/>
                <a:gd name="T25" fmla="*/ 65 h 1120"/>
                <a:gd name="T26" fmla="*/ 537 w 640"/>
                <a:gd name="T27"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0" h="1120">
                  <a:moveTo>
                    <a:pt x="537" y="0"/>
                  </a:moveTo>
                  <a:cubicBezTo>
                    <a:pt x="582" y="0"/>
                    <a:pt x="617" y="7"/>
                    <a:pt x="640" y="21"/>
                  </a:cubicBezTo>
                  <a:lnTo>
                    <a:pt x="640" y="257"/>
                  </a:lnTo>
                  <a:cubicBezTo>
                    <a:pt x="610" y="234"/>
                    <a:pt x="567" y="222"/>
                    <a:pt x="510" y="222"/>
                  </a:cubicBezTo>
                  <a:cubicBezTo>
                    <a:pt x="436" y="222"/>
                    <a:pt x="374" y="255"/>
                    <a:pt x="325" y="322"/>
                  </a:cubicBezTo>
                  <a:cubicBezTo>
                    <a:pt x="275" y="388"/>
                    <a:pt x="250" y="479"/>
                    <a:pt x="250" y="594"/>
                  </a:cubicBezTo>
                  <a:lnTo>
                    <a:pt x="250" y="1120"/>
                  </a:lnTo>
                  <a:lnTo>
                    <a:pt x="0" y="1120"/>
                  </a:lnTo>
                  <a:lnTo>
                    <a:pt x="0" y="20"/>
                  </a:lnTo>
                  <a:lnTo>
                    <a:pt x="250" y="20"/>
                  </a:lnTo>
                  <a:lnTo>
                    <a:pt x="250" y="247"/>
                  </a:lnTo>
                  <a:lnTo>
                    <a:pt x="255" y="247"/>
                  </a:lnTo>
                  <a:cubicBezTo>
                    <a:pt x="279" y="169"/>
                    <a:pt x="317" y="109"/>
                    <a:pt x="367" y="65"/>
                  </a:cubicBezTo>
                  <a:cubicBezTo>
                    <a:pt x="418" y="22"/>
                    <a:pt x="475" y="0"/>
                    <a:pt x="537"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4">
              <a:extLst>
                <a:ext uri="{FF2B5EF4-FFF2-40B4-BE49-F238E27FC236}">
                  <a16:creationId xmlns:a16="http://schemas.microsoft.com/office/drawing/2014/main" id="{88C4E921-FC28-453A-BE04-E01E1E2DAC88}"/>
                </a:ext>
              </a:extLst>
            </p:cNvPr>
            <p:cNvSpPr>
              <a:spLocks noChangeArrowheads="1"/>
            </p:cNvSpPr>
            <p:nvPr userDrawn="1"/>
          </p:nvSpPr>
          <p:spPr bwMode="auto">
            <a:xfrm>
              <a:off x="1180094" y="611332"/>
              <a:ext cx="33254" cy="147425"/>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a:extLst>
              <a:ext uri="{FF2B5EF4-FFF2-40B4-BE49-F238E27FC236}">
                <a16:creationId xmlns:a16="http://schemas.microsoft.com/office/drawing/2014/main" id="{F567EBB5-4AD4-43A6-8858-2EF46494FB69}"/>
              </a:ext>
            </a:extLst>
          </p:cNvPr>
          <p:cNvGrpSpPr/>
          <p:nvPr userDrawn="1"/>
        </p:nvGrpSpPr>
        <p:grpSpPr>
          <a:xfrm>
            <a:off x="465139" y="479425"/>
            <a:ext cx="1638300" cy="355815"/>
            <a:chOff x="465139" y="479425"/>
            <a:chExt cx="1638300" cy="355815"/>
          </a:xfrm>
        </p:grpSpPr>
        <p:sp>
          <p:nvSpPr>
            <p:cNvPr id="15" name="AutoShape 3">
              <a:extLst>
                <a:ext uri="{FF2B5EF4-FFF2-40B4-BE49-F238E27FC236}">
                  <a16:creationId xmlns:a16="http://schemas.microsoft.com/office/drawing/2014/main" id="{761631C1-5321-424C-B741-D7F2186B6151}"/>
                </a:ext>
              </a:extLst>
            </p:cNvPr>
            <p:cNvSpPr>
              <a:spLocks noChangeAspect="1" noChangeArrowheads="1" noTextEdit="1"/>
            </p:cNvSpPr>
            <p:nvPr userDrawn="1"/>
          </p:nvSpPr>
          <p:spPr bwMode="auto">
            <a:xfrm>
              <a:off x="465139" y="479425"/>
              <a:ext cx="1638300" cy="355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49D9D084-6874-4199-A577-6AD2341444A1}"/>
                </a:ext>
              </a:extLst>
            </p:cNvPr>
            <p:cNvGrpSpPr/>
            <p:nvPr userDrawn="1"/>
          </p:nvGrpSpPr>
          <p:grpSpPr>
            <a:xfrm>
              <a:off x="468465" y="483859"/>
              <a:ext cx="345839" cy="348056"/>
              <a:chOff x="468465" y="483859"/>
              <a:chExt cx="345839" cy="348056"/>
            </a:xfrm>
          </p:grpSpPr>
          <p:sp>
            <p:nvSpPr>
              <p:cNvPr id="26" name="Rectangle 15">
                <a:extLst>
                  <a:ext uri="{FF2B5EF4-FFF2-40B4-BE49-F238E27FC236}">
                    <a16:creationId xmlns:a16="http://schemas.microsoft.com/office/drawing/2014/main" id="{0AE45614-F866-4467-B3AA-AA39E6FC203E}"/>
                  </a:ext>
                </a:extLst>
              </p:cNvPr>
              <p:cNvSpPr>
                <a:spLocks noChangeArrowheads="1"/>
              </p:cNvSpPr>
              <p:nvPr userDrawn="1"/>
            </p:nvSpPr>
            <p:spPr bwMode="auto">
              <a:xfrm>
                <a:off x="468465" y="483859"/>
                <a:ext cx="164052" cy="166269"/>
              </a:xfrm>
              <a:prstGeom prst="rect">
                <a:avLst/>
              </a:prstGeom>
              <a:solidFill>
                <a:srgbClr val="F250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16">
                <a:extLst>
                  <a:ext uri="{FF2B5EF4-FFF2-40B4-BE49-F238E27FC236}">
                    <a16:creationId xmlns:a16="http://schemas.microsoft.com/office/drawing/2014/main" id="{288023D0-8ACC-42D2-AAB0-F558C24F8B67}"/>
                  </a:ext>
                </a:extLst>
              </p:cNvPr>
              <p:cNvSpPr>
                <a:spLocks noChangeArrowheads="1"/>
              </p:cNvSpPr>
              <p:nvPr userDrawn="1"/>
            </p:nvSpPr>
            <p:spPr bwMode="auto">
              <a:xfrm>
                <a:off x="651360" y="483859"/>
                <a:ext cx="162944" cy="166269"/>
              </a:xfrm>
              <a:prstGeom prst="rect">
                <a:avLst/>
              </a:prstGeom>
              <a:solidFill>
                <a:srgbClr val="7FBA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17">
                <a:extLst>
                  <a:ext uri="{FF2B5EF4-FFF2-40B4-BE49-F238E27FC236}">
                    <a16:creationId xmlns:a16="http://schemas.microsoft.com/office/drawing/2014/main" id="{1E29C2B2-0ACA-497E-B86D-D0757F238174}"/>
                  </a:ext>
                </a:extLst>
              </p:cNvPr>
              <p:cNvSpPr>
                <a:spLocks noChangeArrowheads="1"/>
              </p:cNvSpPr>
              <p:nvPr userDrawn="1"/>
            </p:nvSpPr>
            <p:spPr bwMode="auto">
              <a:xfrm>
                <a:off x="468465" y="665646"/>
                <a:ext cx="164052" cy="166269"/>
              </a:xfrm>
              <a:prstGeom prst="rect">
                <a:avLst/>
              </a:prstGeom>
              <a:solidFill>
                <a:srgbClr val="00A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8">
                <a:extLst>
                  <a:ext uri="{FF2B5EF4-FFF2-40B4-BE49-F238E27FC236}">
                    <a16:creationId xmlns:a16="http://schemas.microsoft.com/office/drawing/2014/main" id="{1C51AA92-610A-4805-9709-F2F12EE9247E}"/>
                  </a:ext>
                </a:extLst>
              </p:cNvPr>
              <p:cNvSpPr>
                <a:spLocks noChangeArrowheads="1"/>
              </p:cNvSpPr>
              <p:nvPr userDrawn="1"/>
            </p:nvSpPr>
            <p:spPr bwMode="auto">
              <a:xfrm>
                <a:off x="651360" y="665646"/>
                <a:ext cx="162944" cy="166269"/>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3942859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itle Slide 1">
    <p:bg>
      <p:bgRef idx="1001">
        <a:schemeClr val="bg1"/>
      </p:bgRef>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67DF869-8431-4C05-815A-162768030361}"/>
              </a:ext>
            </a:extLst>
          </p:cNvPr>
          <p:cNvSpPr>
            <a:spLocks noGrp="1"/>
          </p:cNvSpPr>
          <p:nvPr>
            <p:ph type="pic" sz="quarter" idx="16"/>
          </p:nvPr>
        </p:nvSpPr>
        <p:spPr>
          <a:xfrm>
            <a:off x="0" y="-1"/>
            <a:ext cx="12392025" cy="4868863"/>
          </a:xfrm>
        </p:spPr>
        <p:txBody>
          <a:bodyPr/>
          <a:lstStyle/>
          <a:p>
            <a:endParaRPr lang="en-US"/>
          </a:p>
        </p:txBody>
      </p:sp>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1380818" y="4863381"/>
            <a:ext cx="9630389" cy="1087311"/>
          </a:xfrm>
          <a:noFill/>
        </p:spPr>
        <p:txBody>
          <a:bodyPr lIns="0" tIns="0" rIns="0" bIns="182880" anchor="b" anchorCtr="0"/>
          <a:lstStyle>
            <a:lvl1pPr algn="ctr">
              <a:defRPr sz="4400" strike="noStrike" spc="-49" baseline="0">
                <a:solidFill>
                  <a:schemeClr val="accent1"/>
                </a:solidFill>
              </a:defRPr>
            </a:lvl1pPr>
          </a:lstStyle>
          <a:p>
            <a:r>
              <a:rPr lang="en-US"/>
              <a:t>Title or event name</a:t>
            </a:r>
          </a:p>
        </p:txBody>
      </p:sp>
      <p:sp>
        <p:nvSpPr>
          <p:cNvPr id="11" name="Text Placeholder 10">
            <a:extLst>
              <a:ext uri="{FF2B5EF4-FFF2-40B4-BE49-F238E27FC236}">
                <a16:creationId xmlns:a16="http://schemas.microsoft.com/office/drawing/2014/main" id="{A85F1894-96E2-48F0-A169-FCB4C6B3E9F6}"/>
              </a:ext>
            </a:extLst>
          </p:cNvPr>
          <p:cNvSpPr>
            <a:spLocks noGrp="1"/>
          </p:cNvSpPr>
          <p:nvPr>
            <p:ph type="body" sz="quarter" idx="15" hasCustomPrompt="1"/>
          </p:nvPr>
        </p:nvSpPr>
        <p:spPr>
          <a:xfrm>
            <a:off x="1394603" y="5975254"/>
            <a:ext cx="9602819" cy="433965"/>
          </a:xfrm>
        </p:spPr>
        <p:txBody>
          <a:bodyPr/>
          <a:lstStyle>
            <a:lvl1pPr marL="0" indent="0" algn="ctr">
              <a:buNone/>
              <a:defRPr sz="1800">
                <a:solidFill>
                  <a:schemeClr val="accent6"/>
                </a:solidFill>
                <a:latin typeface="+mn-lt"/>
              </a:defRPr>
            </a:lvl1pPr>
            <a:lvl2pPr marL="0" indent="0" algn="ctr">
              <a:buNone/>
              <a:defRPr sz="1800">
                <a:solidFill>
                  <a:schemeClr val="accent6"/>
                </a:solidFill>
                <a:latin typeface="+mn-lt"/>
              </a:defRPr>
            </a:lvl2pPr>
            <a:lvl3pPr>
              <a:defRPr sz="1372"/>
            </a:lvl3pPr>
            <a:lvl4pPr>
              <a:defRPr sz="1372"/>
            </a:lvl4pPr>
            <a:lvl5pPr>
              <a:defRPr sz="1029"/>
            </a:lvl5pPr>
          </a:lstStyle>
          <a:p>
            <a:pPr lvl="0"/>
            <a:r>
              <a:rPr lang="en-US"/>
              <a:t>sub</a:t>
            </a:r>
          </a:p>
        </p:txBody>
      </p:sp>
      <p:grpSp>
        <p:nvGrpSpPr>
          <p:cNvPr id="32" name="Group 31">
            <a:extLst>
              <a:ext uri="{FF2B5EF4-FFF2-40B4-BE49-F238E27FC236}">
                <a16:creationId xmlns:a16="http://schemas.microsoft.com/office/drawing/2014/main" id="{F937FFC0-CD60-4FE3-8AFF-16D8775E2D90}"/>
              </a:ext>
            </a:extLst>
          </p:cNvPr>
          <p:cNvGrpSpPr/>
          <p:nvPr userDrawn="1"/>
        </p:nvGrpSpPr>
        <p:grpSpPr>
          <a:xfrm>
            <a:off x="920715" y="538174"/>
            <a:ext cx="1179399" cy="223908"/>
            <a:chOff x="920715" y="538174"/>
            <a:chExt cx="1179399" cy="223908"/>
          </a:xfrm>
        </p:grpSpPr>
        <p:sp>
          <p:nvSpPr>
            <p:cNvPr id="16" name="Freeform 5">
              <a:extLst>
                <a:ext uri="{FF2B5EF4-FFF2-40B4-BE49-F238E27FC236}">
                  <a16:creationId xmlns:a16="http://schemas.microsoft.com/office/drawing/2014/main" id="{4444F5DD-D1E8-48A8-A11A-7C09714D3231}"/>
                </a:ext>
              </a:extLst>
            </p:cNvPr>
            <p:cNvSpPr>
              <a:spLocks/>
            </p:cNvSpPr>
            <p:nvPr userDrawn="1"/>
          </p:nvSpPr>
          <p:spPr bwMode="auto">
            <a:xfrm>
              <a:off x="1918327" y="538174"/>
              <a:ext cx="96436" cy="220583"/>
            </a:xfrm>
            <a:custGeom>
              <a:avLst/>
              <a:gdLst>
                <a:gd name="T0" fmla="*/ 583 w 728"/>
                <a:gd name="T1" fmla="*/ 0 h 1656"/>
                <a:gd name="T2" fmla="*/ 728 w 728"/>
                <a:gd name="T3" fmla="*/ 21 h 1656"/>
                <a:gd name="T4" fmla="*/ 728 w 728"/>
                <a:gd name="T5" fmla="*/ 229 h 1656"/>
                <a:gd name="T6" fmla="*/ 614 w 728"/>
                <a:gd name="T7" fmla="*/ 200 h 1656"/>
                <a:gd name="T8" fmla="*/ 434 w 728"/>
                <a:gd name="T9" fmla="*/ 405 h 1656"/>
                <a:gd name="T10" fmla="*/ 434 w 728"/>
                <a:gd name="T11" fmla="*/ 555 h 1656"/>
                <a:gd name="T12" fmla="*/ 688 w 728"/>
                <a:gd name="T13" fmla="*/ 555 h 1656"/>
                <a:gd name="T14" fmla="*/ 688 w 728"/>
                <a:gd name="T15" fmla="*/ 750 h 1656"/>
                <a:gd name="T16" fmla="*/ 435 w 728"/>
                <a:gd name="T17" fmla="*/ 750 h 1656"/>
                <a:gd name="T18" fmla="*/ 435 w 728"/>
                <a:gd name="T19" fmla="*/ 1656 h 1656"/>
                <a:gd name="T20" fmla="*/ 187 w 728"/>
                <a:gd name="T21" fmla="*/ 1656 h 1656"/>
                <a:gd name="T22" fmla="*/ 187 w 728"/>
                <a:gd name="T23" fmla="*/ 750 h 1656"/>
                <a:gd name="T24" fmla="*/ 0 w 728"/>
                <a:gd name="T25" fmla="*/ 750 h 1656"/>
                <a:gd name="T26" fmla="*/ 0 w 728"/>
                <a:gd name="T27" fmla="*/ 555 h 1656"/>
                <a:gd name="T28" fmla="*/ 187 w 728"/>
                <a:gd name="T29" fmla="*/ 555 h 1656"/>
                <a:gd name="T30" fmla="*/ 187 w 728"/>
                <a:gd name="T31" fmla="*/ 376 h 1656"/>
                <a:gd name="T32" fmla="*/ 300 w 728"/>
                <a:gd name="T33" fmla="*/ 101 h 1656"/>
                <a:gd name="T34" fmla="*/ 583 w 728"/>
                <a:gd name="T35"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8" h="1656">
                  <a:moveTo>
                    <a:pt x="583" y="0"/>
                  </a:moveTo>
                  <a:cubicBezTo>
                    <a:pt x="644" y="0"/>
                    <a:pt x="693" y="7"/>
                    <a:pt x="728" y="21"/>
                  </a:cubicBezTo>
                  <a:lnTo>
                    <a:pt x="728" y="229"/>
                  </a:lnTo>
                  <a:cubicBezTo>
                    <a:pt x="695" y="209"/>
                    <a:pt x="657" y="200"/>
                    <a:pt x="614" y="200"/>
                  </a:cubicBezTo>
                  <a:cubicBezTo>
                    <a:pt x="494" y="200"/>
                    <a:pt x="434" y="268"/>
                    <a:pt x="434" y="405"/>
                  </a:cubicBezTo>
                  <a:lnTo>
                    <a:pt x="434" y="555"/>
                  </a:lnTo>
                  <a:lnTo>
                    <a:pt x="688" y="555"/>
                  </a:lnTo>
                  <a:lnTo>
                    <a:pt x="688" y="750"/>
                  </a:lnTo>
                  <a:lnTo>
                    <a:pt x="435" y="750"/>
                  </a:lnTo>
                  <a:lnTo>
                    <a:pt x="435" y="1656"/>
                  </a:lnTo>
                  <a:lnTo>
                    <a:pt x="187" y="1656"/>
                  </a:lnTo>
                  <a:lnTo>
                    <a:pt x="187" y="750"/>
                  </a:lnTo>
                  <a:lnTo>
                    <a:pt x="0" y="750"/>
                  </a:lnTo>
                  <a:lnTo>
                    <a:pt x="0" y="555"/>
                  </a:lnTo>
                  <a:lnTo>
                    <a:pt x="187" y="555"/>
                  </a:lnTo>
                  <a:lnTo>
                    <a:pt x="187" y="376"/>
                  </a:lnTo>
                  <a:cubicBezTo>
                    <a:pt x="187" y="260"/>
                    <a:pt x="225" y="168"/>
                    <a:pt x="300" y="101"/>
                  </a:cubicBezTo>
                  <a:cubicBezTo>
                    <a:pt x="376" y="34"/>
                    <a:pt x="470" y="0"/>
                    <a:pt x="583"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3EBD983B-1F9E-40B8-801F-4F252325E043}"/>
                </a:ext>
              </a:extLst>
            </p:cNvPr>
            <p:cNvSpPr>
              <a:spLocks/>
            </p:cNvSpPr>
            <p:nvPr userDrawn="1"/>
          </p:nvSpPr>
          <p:spPr bwMode="auto">
            <a:xfrm>
              <a:off x="1176769" y="549258"/>
              <a:ext cx="39904" cy="37688"/>
            </a:xfrm>
            <a:custGeom>
              <a:avLst/>
              <a:gdLst>
                <a:gd name="T0" fmla="*/ 147 w 296"/>
                <a:gd name="T1" fmla="*/ 0 h 280"/>
                <a:gd name="T2" fmla="*/ 253 w 296"/>
                <a:gd name="T3" fmla="*/ 41 h 280"/>
                <a:gd name="T4" fmla="*/ 296 w 296"/>
                <a:gd name="T5" fmla="*/ 142 h 280"/>
                <a:gd name="T6" fmla="*/ 253 w 296"/>
                <a:gd name="T7" fmla="*/ 240 h 280"/>
                <a:gd name="T8" fmla="*/ 147 w 296"/>
                <a:gd name="T9" fmla="*/ 280 h 280"/>
                <a:gd name="T10" fmla="*/ 43 w 296"/>
                <a:gd name="T11" fmla="*/ 241 h 280"/>
                <a:gd name="T12" fmla="*/ 0 w 296"/>
                <a:gd name="T13" fmla="*/ 142 h 280"/>
                <a:gd name="T14" fmla="*/ 43 w 296"/>
                <a:gd name="T15" fmla="*/ 41 h 280"/>
                <a:gd name="T16" fmla="*/ 147 w 296"/>
                <a:gd name="T17"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80">
                  <a:moveTo>
                    <a:pt x="147" y="0"/>
                  </a:moveTo>
                  <a:cubicBezTo>
                    <a:pt x="189" y="0"/>
                    <a:pt x="224" y="14"/>
                    <a:pt x="253" y="41"/>
                  </a:cubicBezTo>
                  <a:cubicBezTo>
                    <a:pt x="282" y="68"/>
                    <a:pt x="296" y="101"/>
                    <a:pt x="296" y="142"/>
                  </a:cubicBezTo>
                  <a:cubicBezTo>
                    <a:pt x="296" y="180"/>
                    <a:pt x="282" y="212"/>
                    <a:pt x="253" y="240"/>
                  </a:cubicBezTo>
                  <a:cubicBezTo>
                    <a:pt x="224" y="267"/>
                    <a:pt x="189" y="280"/>
                    <a:pt x="147" y="280"/>
                  </a:cubicBezTo>
                  <a:cubicBezTo>
                    <a:pt x="107" y="280"/>
                    <a:pt x="72" y="267"/>
                    <a:pt x="43" y="241"/>
                  </a:cubicBezTo>
                  <a:cubicBezTo>
                    <a:pt x="15" y="215"/>
                    <a:pt x="0" y="182"/>
                    <a:pt x="0" y="142"/>
                  </a:cubicBezTo>
                  <a:cubicBezTo>
                    <a:pt x="0" y="101"/>
                    <a:pt x="15" y="68"/>
                    <a:pt x="43" y="41"/>
                  </a:cubicBezTo>
                  <a:cubicBezTo>
                    <a:pt x="72" y="14"/>
                    <a:pt x="107" y="0"/>
                    <a:pt x="147" y="0"/>
                  </a:cubicBezTo>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7D0383D2-D486-4628-BDCA-F734E69B8817}"/>
                </a:ext>
              </a:extLst>
            </p:cNvPr>
            <p:cNvSpPr>
              <a:spLocks/>
            </p:cNvSpPr>
            <p:nvPr userDrawn="1"/>
          </p:nvSpPr>
          <p:spPr bwMode="auto">
            <a:xfrm>
              <a:off x="920715" y="552583"/>
              <a:ext cx="220583" cy="206173"/>
            </a:xfrm>
            <a:custGeom>
              <a:avLst/>
              <a:gdLst>
                <a:gd name="T0" fmla="*/ 0 w 1656"/>
                <a:gd name="T1" fmla="*/ 0 h 1544"/>
                <a:gd name="T2" fmla="*/ 361 w 1656"/>
                <a:gd name="T3" fmla="*/ 0 h 1544"/>
                <a:gd name="T4" fmla="*/ 766 w 1656"/>
                <a:gd name="T5" fmla="*/ 1029 h 1544"/>
                <a:gd name="T6" fmla="*/ 826 w 1656"/>
                <a:gd name="T7" fmla="*/ 1205 h 1544"/>
                <a:gd name="T8" fmla="*/ 832 w 1656"/>
                <a:gd name="T9" fmla="*/ 1205 h 1544"/>
                <a:gd name="T10" fmla="*/ 896 w 1656"/>
                <a:gd name="T11" fmla="*/ 1024 h 1544"/>
                <a:gd name="T12" fmla="*/ 1309 w 1656"/>
                <a:gd name="T13" fmla="*/ 0 h 1544"/>
                <a:gd name="T14" fmla="*/ 1656 w 1656"/>
                <a:gd name="T15" fmla="*/ 0 h 1544"/>
                <a:gd name="T16" fmla="*/ 1656 w 1656"/>
                <a:gd name="T17" fmla="*/ 1544 h 1544"/>
                <a:gd name="T18" fmla="*/ 1403 w 1656"/>
                <a:gd name="T19" fmla="*/ 1544 h 1544"/>
                <a:gd name="T20" fmla="*/ 1403 w 1656"/>
                <a:gd name="T21" fmla="*/ 545 h 1544"/>
                <a:gd name="T22" fmla="*/ 1418 w 1656"/>
                <a:gd name="T23" fmla="*/ 245 h 1544"/>
                <a:gd name="T24" fmla="*/ 1413 w 1656"/>
                <a:gd name="T25" fmla="*/ 245 h 1544"/>
                <a:gd name="T26" fmla="*/ 1372 w 1656"/>
                <a:gd name="T27" fmla="*/ 390 h 1544"/>
                <a:gd name="T28" fmla="*/ 911 w 1656"/>
                <a:gd name="T29" fmla="*/ 1544 h 1544"/>
                <a:gd name="T30" fmla="*/ 735 w 1656"/>
                <a:gd name="T31" fmla="*/ 1544 h 1544"/>
                <a:gd name="T32" fmla="*/ 274 w 1656"/>
                <a:gd name="T33" fmla="*/ 399 h 1544"/>
                <a:gd name="T34" fmla="*/ 233 w 1656"/>
                <a:gd name="T35" fmla="*/ 245 h 1544"/>
                <a:gd name="T36" fmla="*/ 228 w 1656"/>
                <a:gd name="T37" fmla="*/ 245 h 1544"/>
                <a:gd name="T38" fmla="*/ 237 w 1656"/>
                <a:gd name="T39" fmla="*/ 547 h 1544"/>
                <a:gd name="T40" fmla="*/ 237 w 1656"/>
                <a:gd name="T41" fmla="*/ 1544 h 1544"/>
                <a:gd name="T42" fmla="*/ 0 w 1656"/>
                <a:gd name="T43" fmla="*/ 1544 h 1544"/>
                <a:gd name="T44" fmla="*/ 0 w 1656"/>
                <a:gd name="T45" fmla="*/ 0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6" h="1544">
                  <a:moveTo>
                    <a:pt x="0" y="0"/>
                  </a:moveTo>
                  <a:lnTo>
                    <a:pt x="361" y="0"/>
                  </a:lnTo>
                  <a:lnTo>
                    <a:pt x="766" y="1029"/>
                  </a:lnTo>
                  <a:cubicBezTo>
                    <a:pt x="797" y="1108"/>
                    <a:pt x="817" y="1167"/>
                    <a:pt x="826" y="1205"/>
                  </a:cubicBezTo>
                  <a:lnTo>
                    <a:pt x="832" y="1205"/>
                  </a:lnTo>
                  <a:cubicBezTo>
                    <a:pt x="858" y="1124"/>
                    <a:pt x="880" y="1064"/>
                    <a:pt x="896" y="1024"/>
                  </a:cubicBezTo>
                  <a:lnTo>
                    <a:pt x="1309" y="0"/>
                  </a:lnTo>
                  <a:lnTo>
                    <a:pt x="1656" y="0"/>
                  </a:lnTo>
                  <a:lnTo>
                    <a:pt x="1656" y="1544"/>
                  </a:lnTo>
                  <a:lnTo>
                    <a:pt x="1403" y="1544"/>
                  </a:lnTo>
                  <a:lnTo>
                    <a:pt x="1403" y="545"/>
                  </a:lnTo>
                  <a:cubicBezTo>
                    <a:pt x="1403" y="463"/>
                    <a:pt x="1408" y="363"/>
                    <a:pt x="1418" y="245"/>
                  </a:cubicBezTo>
                  <a:lnTo>
                    <a:pt x="1413" y="245"/>
                  </a:lnTo>
                  <a:cubicBezTo>
                    <a:pt x="1398" y="312"/>
                    <a:pt x="1384" y="361"/>
                    <a:pt x="1372" y="390"/>
                  </a:cubicBezTo>
                  <a:lnTo>
                    <a:pt x="911" y="1544"/>
                  </a:lnTo>
                  <a:lnTo>
                    <a:pt x="735" y="1544"/>
                  </a:lnTo>
                  <a:lnTo>
                    <a:pt x="274" y="399"/>
                  </a:lnTo>
                  <a:cubicBezTo>
                    <a:pt x="261" y="365"/>
                    <a:pt x="247" y="314"/>
                    <a:pt x="233" y="245"/>
                  </a:cubicBezTo>
                  <a:lnTo>
                    <a:pt x="228" y="245"/>
                  </a:lnTo>
                  <a:cubicBezTo>
                    <a:pt x="234" y="307"/>
                    <a:pt x="237" y="407"/>
                    <a:pt x="237" y="547"/>
                  </a:cubicBezTo>
                  <a:lnTo>
                    <a:pt x="237" y="1544"/>
                  </a:lnTo>
                  <a:lnTo>
                    <a:pt x="0" y="1544"/>
                  </a:lnTo>
                  <a:lnTo>
                    <a:pt x="0"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a:extLst>
                <a:ext uri="{FF2B5EF4-FFF2-40B4-BE49-F238E27FC236}">
                  <a16:creationId xmlns:a16="http://schemas.microsoft.com/office/drawing/2014/main" id="{72DD210D-C06C-4069-A0FB-C050FA10267C}"/>
                </a:ext>
              </a:extLst>
            </p:cNvPr>
            <p:cNvSpPr>
              <a:spLocks/>
            </p:cNvSpPr>
            <p:nvPr userDrawn="1"/>
          </p:nvSpPr>
          <p:spPr bwMode="auto">
            <a:xfrm>
              <a:off x="2007004" y="569210"/>
              <a:ext cx="93110" cy="192871"/>
            </a:xfrm>
            <a:custGeom>
              <a:avLst/>
              <a:gdLst>
                <a:gd name="T0" fmla="*/ 433 w 696"/>
                <a:gd name="T1" fmla="*/ 0 h 1448"/>
                <a:gd name="T2" fmla="*/ 433 w 696"/>
                <a:gd name="T3" fmla="*/ 325 h 1448"/>
                <a:gd name="T4" fmla="*/ 696 w 696"/>
                <a:gd name="T5" fmla="*/ 325 h 1448"/>
                <a:gd name="T6" fmla="*/ 696 w 696"/>
                <a:gd name="T7" fmla="*/ 521 h 1448"/>
                <a:gd name="T8" fmla="*/ 433 w 696"/>
                <a:gd name="T9" fmla="*/ 521 h 1448"/>
                <a:gd name="T10" fmla="*/ 433 w 696"/>
                <a:gd name="T11" fmla="*/ 1070 h 1448"/>
                <a:gd name="T12" fmla="*/ 469 w 696"/>
                <a:gd name="T13" fmla="*/ 1209 h 1448"/>
                <a:gd name="T14" fmla="*/ 587 w 696"/>
                <a:gd name="T15" fmla="*/ 1251 h 1448"/>
                <a:gd name="T16" fmla="*/ 696 w 696"/>
                <a:gd name="T17" fmla="*/ 1215 h 1448"/>
                <a:gd name="T18" fmla="*/ 696 w 696"/>
                <a:gd name="T19" fmla="*/ 1412 h 1448"/>
                <a:gd name="T20" fmla="*/ 504 w 696"/>
                <a:gd name="T21" fmla="*/ 1448 h 1448"/>
                <a:gd name="T22" fmla="*/ 184 w 696"/>
                <a:gd name="T23" fmla="*/ 1142 h 1448"/>
                <a:gd name="T24" fmla="*/ 184 w 696"/>
                <a:gd name="T25" fmla="*/ 521 h 1448"/>
                <a:gd name="T26" fmla="*/ 0 w 696"/>
                <a:gd name="T27" fmla="*/ 521 h 1448"/>
                <a:gd name="T28" fmla="*/ 0 w 696"/>
                <a:gd name="T29" fmla="*/ 325 h 1448"/>
                <a:gd name="T30" fmla="*/ 184 w 696"/>
                <a:gd name="T31" fmla="*/ 325 h 1448"/>
                <a:gd name="T32" fmla="*/ 184 w 696"/>
                <a:gd name="T33" fmla="*/ 71 h 1448"/>
                <a:gd name="T34" fmla="*/ 433 w 696"/>
                <a:gd name="T3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6" h="1448">
                  <a:moveTo>
                    <a:pt x="433" y="0"/>
                  </a:moveTo>
                  <a:lnTo>
                    <a:pt x="433" y="325"/>
                  </a:lnTo>
                  <a:lnTo>
                    <a:pt x="696" y="325"/>
                  </a:lnTo>
                  <a:lnTo>
                    <a:pt x="696" y="521"/>
                  </a:lnTo>
                  <a:lnTo>
                    <a:pt x="433" y="521"/>
                  </a:lnTo>
                  <a:lnTo>
                    <a:pt x="433" y="1070"/>
                  </a:lnTo>
                  <a:cubicBezTo>
                    <a:pt x="433" y="1135"/>
                    <a:pt x="445" y="1181"/>
                    <a:pt x="469" y="1209"/>
                  </a:cubicBezTo>
                  <a:cubicBezTo>
                    <a:pt x="492" y="1237"/>
                    <a:pt x="532" y="1251"/>
                    <a:pt x="587" y="1251"/>
                  </a:cubicBezTo>
                  <a:cubicBezTo>
                    <a:pt x="629" y="1251"/>
                    <a:pt x="666" y="1239"/>
                    <a:pt x="696" y="1215"/>
                  </a:cubicBezTo>
                  <a:lnTo>
                    <a:pt x="696" y="1412"/>
                  </a:lnTo>
                  <a:cubicBezTo>
                    <a:pt x="648" y="1436"/>
                    <a:pt x="584" y="1448"/>
                    <a:pt x="504" y="1448"/>
                  </a:cubicBezTo>
                  <a:cubicBezTo>
                    <a:pt x="291" y="1448"/>
                    <a:pt x="184" y="1346"/>
                    <a:pt x="184" y="1142"/>
                  </a:cubicBezTo>
                  <a:lnTo>
                    <a:pt x="184" y="521"/>
                  </a:lnTo>
                  <a:lnTo>
                    <a:pt x="0" y="521"/>
                  </a:lnTo>
                  <a:lnTo>
                    <a:pt x="0" y="325"/>
                  </a:lnTo>
                  <a:lnTo>
                    <a:pt x="184" y="325"/>
                  </a:lnTo>
                  <a:lnTo>
                    <a:pt x="184" y="71"/>
                  </a:lnTo>
                  <a:lnTo>
                    <a:pt x="433"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D9849A4B-8A88-45F8-87D6-2168374C7AFE}"/>
                </a:ext>
              </a:extLst>
            </p:cNvPr>
            <p:cNvSpPr>
              <a:spLocks/>
            </p:cNvSpPr>
            <p:nvPr userDrawn="1"/>
          </p:nvSpPr>
          <p:spPr bwMode="auto">
            <a:xfrm>
              <a:off x="1237734" y="608006"/>
              <a:ext cx="114171" cy="154076"/>
            </a:xfrm>
            <a:custGeom>
              <a:avLst/>
              <a:gdLst>
                <a:gd name="T0" fmla="*/ 598 w 864"/>
                <a:gd name="T1" fmla="*/ 0 h 1152"/>
                <a:gd name="T2" fmla="*/ 864 w 864"/>
                <a:gd name="T3" fmla="*/ 53 h 1152"/>
                <a:gd name="T4" fmla="*/ 864 w 864"/>
                <a:gd name="T5" fmla="*/ 285 h 1152"/>
                <a:gd name="T6" fmla="*/ 618 w 864"/>
                <a:gd name="T7" fmla="*/ 199 h 1152"/>
                <a:gd name="T8" fmla="*/ 358 w 864"/>
                <a:gd name="T9" fmla="*/ 306 h 1152"/>
                <a:gd name="T10" fmla="*/ 256 w 864"/>
                <a:gd name="T11" fmla="*/ 586 h 1152"/>
                <a:gd name="T12" fmla="*/ 352 w 864"/>
                <a:gd name="T13" fmla="*/ 856 h 1152"/>
                <a:gd name="T14" fmla="*/ 609 w 864"/>
                <a:gd name="T15" fmla="*/ 955 h 1152"/>
                <a:gd name="T16" fmla="*/ 863 w 864"/>
                <a:gd name="T17" fmla="*/ 859 h 1152"/>
                <a:gd name="T18" fmla="*/ 863 w 864"/>
                <a:gd name="T19" fmla="*/ 1076 h 1152"/>
                <a:gd name="T20" fmla="*/ 549 w 864"/>
                <a:gd name="T21" fmla="*/ 1152 h 1152"/>
                <a:gd name="T22" fmla="*/ 152 w 864"/>
                <a:gd name="T23" fmla="*/ 999 h 1152"/>
                <a:gd name="T24" fmla="*/ 0 w 864"/>
                <a:gd name="T25" fmla="*/ 602 h 1152"/>
                <a:gd name="T26" fmla="*/ 163 w 864"/>
                <a:gd name="T27" fmla="*/ 165 h 1152"/>
                <a:gd name="T28" fmla="*/ 598 w 864"/>
                <a:gd name="T29"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4" h="1152">
                  <a:moveTo>
                    <a:pt x="598" y="0"/>
                  </a:moveTo>
                  <a:cubicBezTo>
                    <a:pt x="699" y="0"/>
                    <a:pt x="787" y="18"/>
                    <a:pt x="864" y="53"/>
                  </a:cubicBezTo>
                  <a:lnTo>
                    <a:pt x="864" y="285"/>
                  </a:lnTo>
                  <a:cubicBezTo>
                    <a:pt x="787" y="228"/>
                    <a:pt x="705" y="199"/>
                    <a:pt x="618" y="199"/>
                  </a:cubicBezTo>
                  <a:cubicBezTo>
                    <a:pt x="512" y="199"/>
                    <a:pt x="426" y="235"/>
                    <a:pt x="358" y="306"/>
                  </a:cubicBezTo>
                  <a:cubicBezTo>
                    <a:pt x="290" y="377"/>
                    <a:pt x="256" y="471"/>
                    <a:pt x="256" y="586"/>
                  </a:cubicBezTo>
                  <a:cubicBezTo>
                    <a:pt x="256" y="700"/>
                    <a:pt x="288" y="790"/>
                    <a:pt x="352" y="856"/>
                  </a:cubicBezTo>
                  <a:cubicBezTo>
                    <a:pt x="416" y="922"/>
                    <a:pt x="501" y="955"/>
                    <a:pt x="609" y="955"/>
                  </a:cubicBezTo>
                  <a:cubicBezTo>
                    <a:pt x="699" y="955"/>
                    <a:pt x="783" y="923"/>
                    <a:pt x="863" y="859"/>
                  </a:cubicBezTo>
                  <a:lnTo>
                    <a:pt x="863" y="1076"/>
                  </a:lnTo>
                  <a:cubicBezTo>
                    <a:pt x="775" y="1127"/>
                    <a:pt x="670" y="1152"/>
                    <a:pt x="549" y="1152"/>
                  </a:cubicBezTo>
                  <a:cubicBezTo>
                    <a:pt x="385" y="1152"/>
                    <a:pt x="252" y="1101"/>
                    <a:pt x="152" y="999"/>
                  </a:cubicBezTo>
                  <a:cubicBezTo>
                    <a:pt x="51" y="897"/>
                    <a:pt x="0" y="765"/>
                    <a:pt x="0" y="602"/>
                  </a:cubicBezTo>
                  <a:cubicBezTo>
                    <a:pt x="0" y="421"/>
                    <a:pt x="55" y="275"/>
                    <a:pt x="163" y="165"/>
                  </a:cubicBezTo>
                  <a:cubicBezTo>
                    <a:pt x="271" y="55"/>
                    <a:pt x="416" y="0"/>
                    <a:pt x="59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a:extLst>
                <a:ext uri="{FF2B5EF4-FFF2-40B4-BE49-F238E27FC236}">
                  <a16:creationId xmlns:a16="http://schemas.microsoft.com/office/drawing/2014/main" id="{B5AE3BFB-3D3D-4116-9213-123657CC351C}"/>
                </a:ext>
              </a:extLst>
            </p:cNvPr>
            <p:cNvSpPr>
              <a:spLocks noEditPoints="1"/>
            </p:cNvSpPr>
            <p:nvPr userDrawn="1"/>
          </p:nvSpPr>
          <p:spPr bwMode="auto">
            <a:xfrm>
              <a:off x="1473835" y="608006"/>
              <a:ext cx="150750" cy="154076"/>
            </a:xfrm>
            <a:custGeom>
              <a:avLst/>
              <a:gdLst>
                <a:gd name="T0" fmla="*/ 588 w 1136"/>
                <a:gd name="T1" fmla="*/ 0 h 1152"/>
                <a:gd name="T2" fmla="*/ 992 w 1136"/>
                <a:gd name="T3" fmla="*/ 152 h 1152"/>
                <a:gd name="T4" fmla="*/ 1136 w 1136"/>
                <a:gd name="T5" fmla="*/ 572 h 1152"/>
                <a:gd name="T6" fmla="*/ 981 w 1136"/>
                <a:gd name="T7" fmla="*/ 994 h 1152"/>
                <a:gd name="T8" fmla="*/ 561 w 1136"/>
                <a:gd name="T9" fmla="*/ 1152 h 1152"/>
                <a:gd name="T10" fmla="*/ 153 w 1136"/>
                <a:gd name="T11" fmla="*/ 998 h 1152"/>
                <a:gd name="T12" fmla="*/ 0 w 1136"/>
                <a:gd name="T13" fmla="*/ 589 h 1152"/>
                <a:gd name="T14" fmla="*/ 160 w 1136"/>
                <a:gd name="T15" fmla="*/ 156 h 1152"/>
                <a:gd name="T16" fmla="*/ 588 w 1136"/>
                <a:gd name="T17" fmla="*/ 0 h 1152"/>
                <a:gd name="T18" fmla="*/ 573 w 1136"/>
                <a:gd name="T19" fmla="*/ 199 h 1152"/>
                <a:gd name="T20" fmla="*/ 341 w 1136"/>
                <a:gd name="T21" fmla="*/ 301 h 1152"/>
                <a:gd name="T22" fmla="*/ 256 w 1136"/>
                <a:gd name="T23" fmla="*/ 583 h 1152"/>
                <a:gd name="T24" fmla="*/ 342 w 1136"/>
                <a:gd name="T25" fmla="*/ 855 h 1152"/>
                <a:gd name="T26" fmla="*/ 573 w 1136"/>
                <a:gd name="T27" fmla="*/ 955 h 1152"/>
                <a:gd name="T28" fmla="*/ 800 w 1136"/>
                <a:gd name="T29" fmla="*/ 857 h 1152"/>
                <a:gd name="T30" fmla="*/ 880 w 1136"/>
                <a:gd name="T31" fmla="*/ 579 h 1152"/>
                <a:gd name="T32" fmla="*/ 800 w 1136"/>
                <a:gd name="T33" fmla="*/ 298 h 1152"/>
                <a:gd name="T34" fmla="*/ 573 w 1136"/>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6" h="1152">
                  <a:moveTo>
                    <a:pt x="588" y="0"/>
                  </a:moveTo>
                  <a:cubicBezTo>
                    <a:pt x="761" y="0"/>
                    <a:pt x="896" y="51"/>
                    <a:pt x="992" y="152"/>
                  </a:cubicBezTo>
                  <a:cubicBezTo>
                    <a:pt x="1088" y="253"/>
                    <a:pt x="1136" y="393"/>
                    <a:pt x="1136" y="572"/>
                  </a:cubicBezTo>
                  <a:cubicBezTo>
                    <a:pt x="1136" y="748"/>
                    <a:pt x="1085" y="888"/>
                    <a:pt x="981" y="994"/>
                  </a:cubicBezTo>
                  <a:cubicBezTo>
                    <a:pt x="877" y="1100"/>
                    <a:pt x="737" y="1152"/>
                    <a:pt x="561" y="1152"/>
                  </a:cubicBezTo>
                  <a:cubicBezTo>
                    <a:pt x="391" y="1152"/>
                    <a:pt x="255" y="1101"/>
                    <a:pt x="153" y="998"/>
                  </a:cubicBezTo>
                  <a:cubicBezTo>
                    <a:pt x="51" y="895"/>
                    <a:pt x="0" y="759"/>
                    <a:pt x="0" y="589"/>
                  </a:cubicBezTo>
                  <a:cubicBezTo>
                    <a:pt x="0" y="405"/>
                    <a:pt x="54" y="260"/>
                    <a:pt x="160" y="156"/>
                  </a:cubicBezTo>
                  <a:cubicBezTo>
                    <a:pt x="266" y="52"/>
                    <a:pt x="409" y="0"/>
                    <a:pt x="588" y="0"/>
                  </a:cubicBezTo>
                  <a:close/>
                  <a:moveTo>
                    <a:pt x="573" y="199"/>
                  </a:moveTo>
                  <a:cubicBezTo>
                    <a:pt x="476" y="199"/>
                    <a:pt x="398" y="233"/>
                    <a:pt x="341" y="301"/>
                  </a:cubicBezTo>
                  <a:cubicBezTo>
                    <a:pt x="285" y="369"/>
                    <a:pt x="256" y="463"/>
                    <a:pt x="256" y="583"/>
                  </a:cubicBezTo>
                  <a:cubicBezTo>
                    <a:pt x="256" y="698"/>
                    <a:pt x="285" y="789"/>
                    <a:pt x="342" y="855"/>
                  </a:cubicBezTo>
                  <a:cubicBezTo>
                    <a:pt x="400" y="922"/>
                    <a:pt x="477" y="955"/>
                    <a:pt x="573" y="955"/>
                  </a:cubicBezTo>
                  <a:cubicBezTo>
                    <a:pt x="672" y="955"/>
                    <a:pt x="748" y="922"/>
                    <a:pt x="800" y="857"/>
                  </a:cubicBezTo>
                  <a:cubicBezTo>
                    <a:pt x="853" y="792"/>
                    <a:pt x="880" y="699"/>
                    <a:pt x="880" y="579"/>
                  </a:cubicBezTo>
                  <a:cubicBezTo>
                    <a:pt x="880" y="458"/>
                    <a:pt x="853" y="364"/>
                    <a:pt x="800" y="298"/>
                  </a:cubicBezTo>
                  <a:cubicBezTo>
                    <a:pt x="748" y="232"/>
                    <a:pt x="672" y="199"/>
                    <a:pt x="573"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67B59C12-628C-427E-BBD3-83455E23669A}"/>
                </a:ext>
              </a:extLst>
            </p:cNvPr>
            <p:cNvSpPr>
              <a:spLocks/>
            </p:cNvSpPr>
            <p:nvPr userDrawn="1"/>
          </p:nvSpPr>
          <p:spPr bwMode="auto">
            <a:xfrm>
              <a:off x="1643430" y="608006"/>
              <a:ext cx="103087" cy="154076"/>
            </a:xfrm>
            <a:custGeom>
              <a:avLst/>
              <a:gdLst>
                <a:gd name="T0" fmla="*/ 448 w 776"/>
                <a:gd name="T1" fmla="*/ 0 h 1152"/>
                <a:gd name="T2" fmla="*/ 719 w 776"/>
                <a:gd name="T3" fmla="*/ 47 h 1152"/>
                <a:gd name="T4" fmla="*/ 719 w 776"/>
                <a:gd name="T5" fmla="*/ 265 h 1152"/>
                <a:gd name="T6" fmla="*/ 454 w 776"/>
                <a:gd name="T7" fmla="*/ 185 h 1152"/>
                <a:gd name="T8" fmla="*/ 369 w 776"/>
                <a:gd name="T9" fmla="*/ 195 h 1152"/>
                <a:gd name="T10" fmla="*/ 305 w 776"/>
                <a:gd name="T11" fmla="*/ 222 h 1152"/>
                <a:gd name="T12" fmla="*/ 263 w 776"/>
                <a:gd name="T13" fmla="*/ 263 h 1152"/>
                <a:gd name="T14" fmla="*/ 248 w 776"/>
                <a:gd name="T15" fmla="*/ 316 h 1152"/>
                <a:gd name="T16" fmla="*/ 263 w 776"/>
                <a:gd name="T17" fmla="*/ 377 h 1152"/>
                <a:gd name="T18" fmla="*/ 307 w 776"/>
                <a:gd name="T19" fmla="*/ 420 h 1152"/>
                <a:gd name="T20" fmla="*/ 378 w 776"/>
                <a:gd name="T21" fmla="*/ 454 h 1152"/>
                <a:gd name="T22" fmla="*/ 472 w 776"/>
                <a:gd name="T23" fmla="*/ 488 h 1152"/>
                <a:gd name="T24" fmla="*/ 599 w 776"/>
                <a:gd name="T25" fmla="*/ 547 h 1152"/>
                <a:gd name="T26" fmla="*/ 694 w 776"/>
                <a:gd name="T27" fmla="*/ 616 h 1152"/>
                <a:gd name="T28" fmla="*/ 755 w 776"/>
                <a:gd name="T29" fmla="*/ 704 h 1152"/>
                <a:gd name="T30" fmla="*/ 776 w 776"/>
                <a:gd name="T31" fmla="*/ 823 h 1152"/>
                <a:gd name="T32" fmla="*/ 738 w 776"/>
                <a:gd name="T33" fmla="*/ 969 h 1152"/>
                <a:gd name="T34" fmla="*/ 636 w 776"/>
                <a:gd name="T35" fmla="*/ 1072 h 1152"/>
                <a:gd name="T36" fmla="*/ 488 w 776"/>
                <a:gd name="T37" fmla="*/ 1133 h 1152"/>
                <a:gd name="T38" fmla="*/ 311 w 776"/>
                <a:gd name="T39" fmla="*/ 1152 h 1152"/>
                <a:gd name="T40" fmla="*/ 0 w 776"/>
                <a:gd name="T41" fmla="*/ 1092 h 1152"/>
                <a:gd name="T42" fmla="*/ 0 w 776"/>
                <a:gd name="T43" fmla="*/ 861 h 1152"/>
                <a:gd name="T44" fmla="*/ 307 w 776"/>
                <a:gd name="T45" fmla="*/ 968 h 1152"/>
                <a:gd name="T46" fmla="*/ 531 w 776"/>
                <a:gd name="T47" fmla="*/ 834 h 1152"/>
                <a:gd name="T48" fmla="*/ 512 w 776"/>
                <a:gd name="T49" fmla="*/ 770 h 1152"/>
                <a:gd name="T50" fmla="*/ 460 w 776"/>
                <a:gd name="T51" fmla="*/ 724 h 1152"/>
                <a:gd name="T52" fmla="*/ 383 w 776"/>
                <a:gd name="T53" fmla="*/ 687 h 1152"/>
                <a:gd name="T54" fmla="*/ 284 w 776"/>
                <a:gd name="T55" fmla="*/ 651 h 1152"/>
                <a:gd name="T56" fmla="*/ 163 w 776"/>
                <a:gd name="T57" fmla="*/ 594 h 1152"/>
                <a:gd name="T58" fmla="*/ 74 w 776"/>
                <a:gd name="T59" fmla="*/ 525 h 1152"/>
                <a:gd name="T60" fmla="*/ 20 w 776"/>
                <a:gd name="T61" fmla="*/ 439 h 1152"/>
                <a:gd name="T62" fmla="*/ 2 w 776"/>
                <a:gd name="T63" fmla="*/ 326 h 1152"/>
                <a:gd name="T64" fmla="*/ 39 w 776"/>
                <a:gd name="T65" fmla="*/ 186 h 1152"/>
                <a:gd name="T66" fmla="*/ 139 w 776"/>
                <a:gd name="T67" fmla="*/ 84 h 1152"/>
                <a:gd name="T68" fmla="*/ 282 w 776"/>
                <a:gd name="T69" fmla="*/ 21 h 1152"/>
                <a:gd name="T70" fmla="*/ 448 w 776"/>
                <a:gd name="T7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6" h="1152">
                  <a:moveTo>
                    <a:pt x="448" y="0"/>
                  </a:moveTo>
                  <a:cubicBezTo>
                    <a:pt x="549" y="0"/>
                    <a:pt x="639" y="16"/>
                    <a:pt x="719" y="47"/>
                  </a:cubicBezTo>
                  <a:lnTo>
                    <a:pt x="719" y="265"/>
                  </a:lnTo>
                  <a:cubicBezTo>
                    <a:pt x="642" y="212"/>
                    <a:pt x="554" y="185"/>
                    <a:pt x="454" y="185"/>
                  </a:cubicBezTo>
                  <a:cubicBezTo>
                    <a:pt x="423" y="185"/>
                    <a:pt x="395" y="189"/>
                    <a:pt x="369" y="195"/>
                  </a:cubicBezTo>
                  <a:cubicBezTo>
                    <a:pt x="344" y="201"/>
                    <a:pt x="322" y="210"/>
                    <a:pt x="305" y="222"/>
                  </a:cubicBezTo>
                  <a:cubicBezTo>
                    <a:pt x="287" y="233"/>
                    <a:pt x="273" y="247"/>
                    <a:pt x="263" y="263"/>
                  </a:cubicBezTo>
                  <a:cubicBezTo>
                    <a:pt x="253" y="279"/>
                    <a:pt x="248" y="297"/>
                    <a:pt x="248" y="316"/>
                  </a:cubicBezTo>
                  <a:cubicBezTo>
                    <a:pt x="248" y="340"/>
                    <a:pt x="253" y="360"/>
                    <a:pt x="263" y="377"/>
                  </a:cubicBezTo>
                  <a:cubicBezTo>
                    <a:pt x="273" y="393"/>
                    <a:pt x="288" y="408"/>
                    <a:pt x="307" y="420"/>
                  </a:cubicBezTo>
                  <a:cubicBezTo>
                    <a:pt x="327" y="433"/>
                    <a:pt x="350" y="444"/>
                    <a:pt x="378" y="454"/>
                  </a:cubicBezTo>
                  <a:cubicBezTo>
                    <a:pt x="405" y="465"/>
                    <a:pt x="437" y="476"/>
                    <a:pt x="472" y="488"/>
                  </a:cubicBezTo>
                  <a:cubicBezTo>
                    <a:pt x="519" y="508"/>
                    <a:pt x="561" y="527"/>
                    <a:pt x="599" y="547"/>
                  </a:cubicBezTo>
                  <a:cubicBezTo>
                    <a:pt x="636" y="568"/>
                    <a:pt x="668" y="590"/>
                    <a:pt x="694" y="616"/>
                  </a:cubicBezTo>
                  <a:cubicBezTo>
                    <a:pt x="721" y="641"/>
                    <a:pt x="741" y="670"/>
                    <a:pt x="755" y="704"/>
                  </a:cubicBezTo>
                  <a:cubicBezTo>
                    <a:pt x="769" y="737"/>
                    <a:pt x="776" y="777"/>
                    <a:pt x="776" y="823"/>
                  </a:cubicBezTo>
                  <a:cubicBezTo>
                    <a:pt x="776" y="878"/>
                    <a:pt x="764" y="927"/>
                    <a:pt x="738" y="969"/>
                  </a:cubicBezTo>
                  <a:cubicBezTo>
                    <a:pt x="712" y="1010"/>
                    <a:pt x="678" y="1045"/>
                    <a:pt x="636" y="1072"/>
                  </a:cubicBezTo>
                  <a:cubicBezTo>
                    <a:pt x="593" y="1099"/>
                    <a:pt x="544" y="1119"/>
                    <a:pt x="488" y="1133"/>
                  </a:cubicBezTo>
                  <a:cubicBezTo>
                    <a:pt x="432" y="1146"/>
                    <a:pt x="373" y="1152"/>
                    <a:pt x="311" y="1152"/>
                  </a:cubicBezTo>
                  <a:cubicBezTo>
                    <a:pt x="192" y="1152"/>
                    <a:pt x="88" y="1132"/>
                    <a:pt x="0" y="1092"/>
                  </a:cubicBezTo>
                  <a:lnTo>
                    <a:pt x="0" y="861"/>
                  </a:lnTo>
                  <a:cubicBezTo>
                    <a:pt x="93" y="932"/>
                    <a:pt x="195" y="968"/>
                    <a:pt x="307" y="968"/>
                  </a:cubicBezTo>
                  <a:cubicBezTo>
                    <a:pt x="456" y="968"/>
                    <a:pt x="531" y="923"/>
                    <a:pt x="531" y="834"/>
                  </a:cubicBezTo>
                  <a:cubicBezTo>
                    <a:pt x="531" y="809"/>
                    <a:pt x="525" y="788"/>
                    <a:pt x="512" y="770"/>
                  </a:cubicBezTo>
                  <a:cubicBezTo>
                    <a:pt x="499" y="753"/>
                    <a:pt x="482" y="737"/>
                    <a:pt x="460" y="724"/>
                  </a:cubicBezTo>
                  <a:cubicBezTo>
                    <a:pt x="438" y="710"/>
                    <a:pt x="413" y="698"/>
                    <a:pt x="383" y="687"/>
                  </a:cubicBezTo>
                  <a:cubicBezTo>
                    <a:pt x="354" y="676"/>
                    <a:pt x="321" y="664"/>
                    <a:pt x="284" y="651"/>
                  </a:cubicBezTo>
                  <a:cubicBezTo>
                    <a:pt x="240" y="633"/>
                    <a:pt x="199" y="614"/>
                    <a:pt x="163" y="594"/>
                  </a:cubicBezTo>
                  <a:cubicBezTo>
                    <a:pt x="127" y="574"/>
                    <a:pt x="97" y="551"/>
                    <a:pt x="74" y="525"/>
                  </a:cubicBezTo>
                  <a:cubicBezTo>
                    <a:pt x="50" y="500"/>
                    <a:pt x="32" y="471"/>
                    <a:pt x="20" y="439"/>
                  </a:cubicBezTo>
                  <a:cubicBezTo>
                    <a:pt x="8" y="407"/>
                    <a:pt x="2" y="369"/>
                    <a:pt x="2" y="326"/>
                  </a:cubicBezTo>
                  <a:cubicBezTo>
                    <a:pt x="2" y="273"/>
                    <a:pt x="14" y="226"/>
                    <a:pt x="39" y="186"/>
                  </a:cubicBezTo>
                  <a:cubicBezTo>
                    <a:pt x="64" y="145"/>
                    <a:pt x="97" y="111"/>
                    <a:pt x="139" y="84"/>
                  </a:cubicBezTo>
                  <a:cubicBezTo>
                    <a:pt x="181" y="56"/>
                    <a:pt x="229" y="35"/>
                    <a:pt x="282" y="21"/>
                  </a:cubicBezTo>
                  <a:cubicBezTo>
                    <a:pt x="336" y="7"/>
                    <a:pt x="391" y="0"/>
                    <a:pt x="44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447C086F-94F9-4CE6-8601-5825FFF45713}"/>
                </a:ext>
              </a:extLst>
            </p:cNvPr>
            <p:cNvSpPr>
              <a:spLocks noEditPoints="1"/>
            </p:cNvSpPr>
            <p:nvPr userDrawn="1"/>
          </p:nvSpPr>
          <p:spPr bwMode="auto">
            <a:xfrm>
              <a:off x="1760926" y="608006"/>
              <a:ext cx="149642" cy="154076"/>
            </a:xfrm>
            <a:custGeom>
              <a:avLst/>
              <a:gdLst>
                <a:gd name="T0" fmla="*/ 584 w 1128"/>
                <a:gd name="T1" fmla="*/ 0 h 1152"/>
                <a:gd name="T2" fmla="*/ 985 w 1128"/>
                <a:gd name="T3" fmla="*/ 152 h 1152"/>
                <a:gd name="T4" fmla="*/ 1128 w 1128"/>
                <a:gd name="T5" fmla="*/ 572 h 1152"/>
                <a:gd name="T6" fmla="*/ 974 w 1128"/>
                <a:gd name="T7" fmla="*/ 994 h 1152"/>
                <a:gd name="T8" fmla="*/ 558 w 1128"/>
                <a:gd name="T9" fmla="*/ 1152 h 1152"/>
                <a:gd name="T10" fmla="*/ 152 w 1128"/>
                <a:gd name="T11" fmla="*/ 998 h 1152"/>
                <a:gd name="T12" fmla="*/ 0 w 1128"/>
                <a:gd name="T13" fmla="*/ 589 h 1152"/>
                <a:gd name="T14" fmla="*/ 158 w 1128"/>
                <a:gd name="T15" fmla="*/ 156 h 1152"/>
                <a:gd name="T16" fmla="*/ 584 w 1128"/>
                <a:gd name="T17" fmla="*/ 0 h 1152"/>
                <a:gd name="T18" fmla="*/ 569 w 1128"/>
                <a:gd name="T19" fmla="*/ 199 h 1152"/>
                <a:gd name="T20" fmla="*/ 339 w 1128"/>
                <a:gd name="T21" fmla="*/ 301 h 1152"/>
                <a:gd name="T22" fmla="*/ 254 w 1128"/>
                <a:gd name="T23" fmla="*/ 583 h 1152"/>
                <a:gd name="T24" fmla="*/ 340 w 1128"/>
                <a:gd name="T25" fmla="*/ 855 h 1152"/>
                <a:gd name="T26" fmla="*/ 569 w 1128"/>
                <a:gd name="T27" fmla="*/ 955 h 1152"/>
                <a:gd name="T28" fmla="*/ 795 w 1128"/>
                <a:gd name="T29" fmla="*/ 857 h 1152"/>
                <a:gd name="T30" fmla="*/ 874 w 1128"/>
                <a:gd name="T31" fmla="*/ 579 h 1152"/>
                <a:gd name="T32" fmla="*/ 795 w 1128"/>
                <a:gd name="T33" fmla="*/ 298 h 1152"/>
                <a:gd name="T34" fmla="*/ 569 w 1128"/>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8" h="1152">
                  <a:moveTo>
                    <a:pt x="584" y="0"/>
                  </a:moveTo>
                  <a:cubicBezTo>
                    <a:pt x="756" y="0"/>
                    <a:pt x="889" y="51"/>
                    <a:pt x="985" y="152"/>
                  </a:cubicBezTo>
                  <a:cubicBezTo>
                    <a:pt x="1081" y="253"/>
                    <a:pt x="1128" y="393"/>
                    <a:pt x="1128" y="572"/>
                  </a:cubicBezTo>
                  <a:cubicBezTo>
                    <a:pt x="1128" y="748"/>
                    <a:pt x="1077" y="888"/>
                    <a:pt x="974" y="994"/>
                  </a:cubicBezTo>
                  <a:cubicBezTo>
                    <a:pt x="870" y="1100"/>
                    <a:pt x="732" y="1152"/>
                    <a:pt x="558" y="1152"/>
                  </a:cubicBezTo>
                  <a:cubicBezTo>
                    <a:pt x="388" y="1152"/>
                    <a:pt x="253" y="1101"/>
                    <a:pt x="152" y="998"/>
                  </a:cubicBezTo>
                  <a:cubicBezTo>
                    <a:pt x="51" y="895"/>
                    <a:pt x="0" y="759"/>
                    <a:pt x="0" y="589"/>
                  </a:cubicBezTo>
                  <a:cubicBezTo>
                    <a:pt x="0" y="405"/>
                    <a:pt x="53" y="260"/>
                    <a:pt x="158" y="156"/>
                  </a:cubicBezTo>
                  <a:cubicBezTo>
                    <a:pt x="264" y="52"/>
                    <a:pt x="406" y="0"/>
                    <a:pt x="584" y="0"/>
                  </a:cubicBezTo>
                  <a:close/>
                  <a:moveTo>
                    <a:pt x="569" y="199"/>
                  </a:moveTo>
                  <a:cubicBezTo>
                    <a:pt x="472" y="199"/>
                    <a:pt x="395" y="233"/>
                    <a:pt x="339" y="301"/>
                  </a:cubicBezTo>
                  <a:cubicBezTo>
                    <a:pt x="283" y="369"/>
                    <a:pt x="254" y="463"/>
                    <a:pt x="254" y="583"/>
                  </a:cubicBezTo>
                  <a:cubicBezTo>
                    <a:pt x="254" y="698"/>
                    <a:pt x="283" y="789"/>
                    <a:pt x="340" y="855"/>
                  </a:cubicBezTo>
                  <a:cubicBezTo>
                    <a:pt x="397" y="922"/>
                    <a:pt x="474" y="955"/>
                    <a:pt x="569" y="955"/>
                  </a:cubicBezTo>
                  <a:cubicBezTo>
                    <a:pt x="667" y="955"/>
                    <a:pt x="742" y="922"/>
                    <a:pt x="795" y="857"/>
                  </a:cubicBezTo>
                  <a:cubicBezTo>
                    <a:pt x="847" y="792"/>
                    <a:pt x="874" y="699"/>
                    <a:pt x="874" y="579"/>
                  </a:cubicBezTo>
                  <a:cubicBezTo>
                    <a:pt x="874" y="458"/>
                    <a:pt x="847" y="364"/>
                    <a:pt x="795" y="298"/>
                  </a:cubicBezTo>
                  <a:cubicBezTo>
                    <a:pt x="742" y="232"/>
                    <a:pt x="667" y="199"/>
                    <a:pt x="569"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3">
              <a:extLst>
                <a:ext uri="{FF2B5EF4-FFF2-40B4-BE49-F238E27FC236}">
                  <a16:creationId xmlns:a16="http://schemas.microsoft.com/office/drawing/2014/main" id="{879F0F18-D199-4BD7-9C17-2E948B20732B}"/>
                </a:ext>
              </a:extLst>
            </p:cNvPr>
            <p:cNvSpPr>
              <a:spLocks/>
            </p:cNvSpPr>
            <p:nvPr userDrawn="1"/>
          </p:nvSpPr>
          <p:spPr bwMode="auto">
            <a:xfrm>
              <a:off x="1384051" y="609115"/>
              <a:ext cx="85352" cy="149642"/>
            </a:xfrm>
            <a:custGeom>
              <a:avLst/>
              <a:gdLst>
                <a:gd name="T0" fmla="*/ 537 w 640"/>
                <a:gd name="T1" fmla="*/ 0 h 1120"/>
                <a:gd name="T2" fmla="*/ 640 w 640"/>
                <a:gd name="T3" fmla="*/ 21 h 1120"/>
                <a:gd name="T4" fmla="*/ 640 w 640"/>
                <a:gd name="T5" fmla="*/ 257 h 1120"/>
                <a:gd name="T6" fmla="*/ 510 w 640"/>
                <a:gd name="T7" fmla="*/ 222 h 1120"/>
                <a:gd name="T8" fmla="*/ 325 w 640"/>
                <a:gd name="T9" fmla="*/ 322 h 1120"/>
                <a:gd name="T10" fmla="*/ 250 w 640"/>
                <a:gd name="T11" fmla="*/ 594 h 1120"/>
                <a:gd name="T12" fmla="*/ 250 w 640"/>
                <a:gd name="T13" fmla="*/ 1120 h 1120"/>
                <a:gd name="T14" fmla="*/ 0 w 640"/>
                <a:gd name="T15" fmla="*/ 1120 h 1120"/>
                <a:gd name="T16" fmla="*/ 0 w 640"/>
                <a:gd name="T17" fmla="*/ 20 h 1120"/>
                <a:gd name="T18" fmla="*/ 250 w 640"/>
                <a:gd name="T19" fmla="*/ 20 h 1120"/>
                <a:gd name="T20" fmla="*/ 250 w 640"/>
                <a:gd name="T21" fmla="*/ 247 h 1120"/>
                <a:gd name="T22" fmla="*/ 255 w 640"/>
                <a:gd name="T23" fmla="*/ 247 h 1120"/>
                <a:gd name="T24" fmla="*/ 367 w 640"/>
                <a:gd name="T25" fmla="*/ 65 h 1120"/>
                <a:gd name="T26" fmla="*/ 537 w 640"/>
                <a:gd name="T27"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0" h="1120">
                  <a:moveTo>
                    <a:pt x="537" y="0"/>
                  </a:moveTo>
                  <a:cubicBezTo>
                    <a:pt x="582" y="0"/>
                    <a:pt x="617" y="7"/>
                    <a:pt x="640" y="21"/>
                  </a:cubicBezTo>
                  <a:lnTo>
                    <a:pt x="640" y="257"/>
                  </a:lnTo>
                  <a:cubicBezTo>
                    <a:pt x="610" y="234"/>
                    <a:pt x="567" y="222"/>
                    <a:pt x="510" y="222"/>
                  </a:cubicBezTo>
                  <a:cubicBezTo>
                    <a:pt x="436" y="222"/>
                    <a:pt x="374" y="255"/>
                    <a:pt x="325" y="322"/>
                  </a:cubicBezTo>
                  <a:cubicBezTo>
                    <a:pt x="275" y="388"/>
                    <a:pt x="250" y="479"/>
                    <a:pt x="250" y="594"/>
                  </a:cubicBezTo>
                  <a:lnTo>
                    <a:pt x="250" y="1120"/>
                  </a:lnTo>
                  <a:lnTo>
                    <a:pt x="0" y="1120"/>
                  </a:lnTo>
                  <a:lnTo>
                    <a:pt x="0" y="20"/>
                  </a:lnTo>
                  <a:lnTo>
                    <a:pt x="250" y="20"/>
                  </a:lnTo>
                  <a:lnTo>
                    <a:pt x="250" y="247"/>
                  </a:lnTo>
                  <a:lnTo>
                    <a:pt x="255" y="247"/>
                  </a:lnTo>
                  <a:cubicBezTo>
                    <a:pt x="279" y="169"/>
                    <a:pt x="317" y="109"/>
                    <a:pt x="367" y="65"/>
                  </a:cubicBezTo>
                  <a:cubicBezTo>
                    <a:pt x="418" y="22"/>
                    <a:pt x="475" y="0"/>
                    <a:pt x="537"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4">
              <a:extLst>
                <a:ext uri="{FF2B5EF4-FFF2-40B4-BE49-F238E27FC236}">
                  <a16:creationId xmlns:a16="http://schemas.microsoft.com/office/drawing/2014/main" id="{88C4E921-FC28-453A-BE04-E01E1E2DAC88}"/>
                </a:ext>
              </a:extLst>
            </p:cNvPr>
            <p:cNvSpPr>
              <a:spLocks noChangeArrowheads="1"/>
            </p:cNvSpPr>
            <p:nvPr userDrawn="1"/>
          </p:nvSpPr>
          <p:spPr bwMode="auto">
            <a:xfrm>
              <a:off x="1180094" y="611332"/>
              <a:ext cx="33254" cy="147425"/>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57649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_Title Slide 1">
    <p:bg>
      <p:bgRef idx="1001">
        <a:schemeClr val="bg1"/>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457200" y="5200651"/>
            <a:ext cx="11277600" cy="1314450"/>
          </a:xfrm>
          <a:noFill/>
        </p:spPr>
        <p:txBody>
          <a:bodyPr lIns="0" tIns="0" rIns="0" bIns="182880" anchor="t" anchorCtr="0"/>
          <a:lstStyle>
            <a:lvl1pPr algn="ctr">
              <a:defRPr sz="3600" strike="noStrike" spc="-49" baseline="0">
                <a:solidFill>
                  <a:schemeClr val="accent1"/>
                </a:solidFill>
              </a:defRPr>
            </a:lvl1pPr>
          </a:lstStyle>
          <a:p>
            <a:r>
              <a:rPr lang="en-US"/>
              <a:t>Title or event name</a:t>
            </a:r>
          </a:p>
        </p:txBody>
      </p:sp>
      <p:grpSp>
        <p:nvGrpSpPr>
          <p:cNvPr id="32" name="Group 31">
            <a:extLst>
              <a:ext uri="{FF2B5EF4-FFF2-40B4-BE49-F238E27FC236}">
                <a16:creationId xmlns:a16="http://schemas.microsoft.com/office/drawing/2014/main" id="{F937FFC0-CD60-4FE3-8AFF-16D8775E2D90}"/>
              </a:ext>
            </a:extLst>
          </p:cNvPr>
          <p:cNvGrpSpPr/>
          <p:nvPr userDrawn="1"/>
        </p:nvGrpSpPr>
        <p:grpSpPr>
          <a:xfrm>
            <a:off x="920715" y="538174"/>
            <a:ext cx="1179399" cy="223908"/>
            <a:chOff x="920715" y="538174"/>
            <a:chExt cx="1179399" cy="223908"/>
          </a:xfrm>
        </p:grpSpPr>
        <p:sp>
          <p:nvSpPr>
            <p:cNvPr id="16" name="Freeform 5">
              <a:extLst>
                <a:ext uri="{FF2B5EF4-FFF2-40B4-BE49-F238E27FC236}">
                  <a16:creationId xmlns:a16="http://schemas.microsoft.com/office/drawing/2014/main" id="{4444F5DD-D1E8-48A8-A11A-7C09714D3231}"/>
                </a:ext>
              </a:extLst>
            </p:cNvPr>
            <p:cNvSpPr>
              <a:spLocks/>
            </p:cNvSpPr>
            <p:nvPr userDrawn="1"/>
          </p:nvSpPr>
          <p:spPr bwMode="auto">
            <a:xfrm>
              <a:off x="1918327" y="538174"/>
              <a:ext cx="96436" cy="220583"/>
            </a:xfrm>
            <a:custGeom>
              <a:avLst/>
              <a:gdLst>
                <a:gd name="T0" fmla="*/ 583 w 728"/>
                <a:gd name="T1" fmla="*/ 0 h 1656"/>
                <a:gd name="T2" fmla="*/ 728 w 728"/>
                <a:gd name="T3" fmla="*/ 21 h 1656"/>
                <a:gd name="T4" fmla="*/ 728 w 728"/>
                <a:gd name="T5" fmla="*/ 229 h 1656"/>
                <a:gd name="T6" fmla="*/ 614 w 728"/>
                <a:gd name="T7" fmla="*/ 200 h 1656"/>
                <a:gd name="T8" fmla="*/ 434 w 728"/>
                <a:gd name="T9" fmla="*/ 405 h 1656"/>
                <a:gd name="T10" fmla="*/ 434 w 728"/>
                <a:gd name="T11" fmla="*/ 555 h 1656"/>
                <a:gd name="T12" fmla="*/ 688 w 728"/>
                <a:gd name="T13" fmla="*/ 555 h 1656"/>
                <a:gd name="T14" fmla="*/ 688 w 728"/>
                <a:gd name="T15" fmla="*/ 750 h 1656"/>
                <a:gd name="T16" fmla="*/ 435 w 728"/>
                <a:gd name="T17" fmla="*/ 750 h 1656"/>
                <a:gd name="T18" fmla="*/ 435 w 728"/>
                <a:gd name="T19" fmla="*/ 1656 h 1656"/>
                <a:gd name="T20" fmla="*/ 187 w 728"/>
                <a:gd name="T21" fmla="*/ 1656 h 1656"/>
                <a:gd name="T22" fmla="*/ 187 w 728"/>
                <a:gd name="T23" fmla="*/ 750 h 1656"/>
                <a:gd name="T24" fmla="*/ 0 w 728"/>
                <a:gd name="T25" fmla="*/ 750 h 1656"/>
                <a:gd name="T26" fmla="*/ 0 w 728"/>
                <a:gd name="T27" fmla="*/ 555 h 1656"/>
                <a:gd name="T28" fmla="*/ 187 w 728"/>
                <a:gd name="T29" fmla="*/ 555 h 1656"/>
                <a:gd name="T30" fmla="*/ 187 w 728"/>
                <a:gd name="T31" fmla="*/ 376 h 1656"/>
                <a:gd name="T32" fmla="*/ 300 w 728"/>
                <a:gd name="T33" fmla="*/ 101 h 1656"/>
                <a:gd name="T34" fmla="*/ 583 w 728"/>
                <a:gd name="T35"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8" h="1656">
                  <a:moveTo>
                    <a:pt x="583" y="0"/>
                  </a:moveTo>
                  <a:cubicBezTo>
                    <a:pt x="644" y="0"/>
                    <a:pt x="693" y="7"/>
                    <a:pt x="728" y="21"/>
                  </a:cubicBezTo>
                  <a:lnTo>
                    <a:pt x="728" y="229"/>
                  </a:lnTo>
                  <a:cubicBezTo>
                    <a:pt x="695" y="209"/>
                    <a:pt x="657" y="200"/>
                    <a:pt x="614" y="200"/>
                  </a:cubicBezTo>
                  <a:cubicBezTo>
                    <a:pt x="494" y="200"/>
                    <a:pt x="434" y="268"/>
                    <a:pt x="434" y="405"/>
                  </a:cubicBezTo>
                  <a:lnTo>
                    <a:pt x="434" y="555"/>
                  </a:lnTo>
                  <a:lnTo>
                    <a:pt x="688" y="555"/>
                  </a:lnTo>
                  <a:lnTo>
                    <a:pt x="688" y="750"/>
                  </a:lnTo>
                  <a:lnTo>
                    <a:pt x="435" y="750"/>
                  </a:lnTo>
                  <a:lnTo>
                    <a:pt x="435" y="1656"/>
                  </a:lnTo>
                  <a:lnTo>
                    <a:pt x="187" y="1656"/>
                  </a:lnTo>
                  <a:lnTo>
                    <a:pt x="187" y="750"/>
                  </a:lnTo>
                  <a:lnTo>
                    <a:pt x="0" y="750"/>
                  </a:lnTo>
                  <a:lnTo>
                    <a:pt x="0" y="555"/>
                  </a:lnTo>
                  <a:lnTo>
                    <a:pt x="187" y="555"/>
                  </a:lnTo>
                  <a:lnTo>
                    <a:pt x="187" y="376"/>
                  </a:lnTo>
                  <a:cubicBezTo>
                    <a:pt x="187" y="260"/>
                    <a:pt x="225" y="168"/>
                    <a:pt x="300" y="101"/>
                  </a:cubicBezTo>
                  <a:cubicBezTo>
                    <a:pt x="376" y="34"/>
                    <a:pt x="470" y="0"/>
                    <a:pt x="583"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3EBD983B-1F9E-40B8-801F-4F252325E043}"/>
                </a:ext>
              </a:extLst>
            </p:cNvPr>
            <p:cNvSpPr>
              <a:spLocks/>
            </p:cNvSpPr>
            <p:nvPr userDrawn="1"/>
          </p:nvSpPr>
          <p:spPr bwMode="auto">
            <a:xfrm>
              <a:off x="1176769" y="549258"/>
              <a:ext cx="39904" cy="37688"/>
            </a:xfrm>
            <a:custGeom>
              <a:avLst/>
              <a:gdLst>
                <a:gd name="T0" fmla="*/ 147 w 296"/>
                <a:gd name="T1" fmla="*/ 0 h 280"/>
                <a:gd name="T2" fmla="*/ 253 w 296"/>
                <a:gd name="T3" fmla="*/ 41 h 280"/>
                <a:gd name="T4" fmla="*/ 296 w 296"/>
                <a:gd name="T5" fmla="*/ 142 h 280"/>
                <a:gd name="T6" fmla="*/ 253 w 296"/>
                <a:gd name="T7" fmla="*/ 240 h 280"/>
                <a:gd name="T8" fmla="*/ 147 w 296"/>
                <a:gd name="T9" fmla="*/ 280 h 280"/>
                <a:gd name="T10" fmla="*/ 43 w 296"/>
                <a:gd name="T11" fmla="*/ 241 h 280"/>
                <a:gd name="T12" fmla="*/ 0 w 296"/>
                <a:gd name="T13" fmla="*/ 142 h 280"/>
                <a:gd name="T14" fmla="*/ 43 w 296"/>
                <a:gd name="T15" fmla="*/ 41 h 280"/>
                <a:gd name="T16" fmla="*/ 147 w 296"/>
                <a:gd name="T17"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80">
                  <a:moveTo>
                    <a:pt x="147" y="0"/>
                  </a:moveTo>
                  <a:cubicBezTo>
                    <a:pt x="189" y="0"/>
                    <a:pt x="224" y="14"/>
                    <a:pt x="253" y="41"/>
                  </a:cubicBezTo>
                  <a:cubicBezTo>
                    <a:pt x="282" y="68"/>
                    <a:pt x="296" y="101"/>
                    <a:pt x="296" y="142"/>
                  </a:cubicBezTo>
                  <a:cubicBezTo>
                    <a:pt x="296" y="180"/>
                    <a:pt x="282" y="212"/>
                    <a:pt x="253" y="240"/>
                  </a:cubicBezTo>
                  <a:cubicBezTo>
                    <a:pt x="224" y="267"/>
                    <a:pt x="189" y="280"/>
                    <a:pt x="147" y="280"/>
                  </a:cubicBezTo>
                  <a:cubicBezTo>
                    <a:pt x="107" y="280"/>
                    <a:pt x="72" y="267"/>
                    <a:pt x="43" y="241"/>
                  </a:cubicBezTo>
                  <a:cubicBezTo>
                    <a:pt x="15" y="215"/>
                    <a:pt x="0" y="182"/>
                    <a:pt x="0" y="142"/>
                  </a:cubicBezTo>
                  <a:cubicBezTo>
                    <a:pt x="0" y="101"/>
                    <a:pt x="15" y="68"/>
                    <a:pt x="43" y="41"/>
                  </a:cubicBezTo>
                  <a:cubicBezTo>
                    <a:pt x="72" y="14"/>
                    <a:pt x="107" y="0"/>
                    <a:pt x="147" y="0"/>
                  </a:cubicBezTo>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7D0383D2-D486-4628-BDCA-F734E69B8817}"/>
                </a:ext>
              </a:extLst>
            </p:cNvPr>
            <p:cNvSpPr>
              <a:spLocks/>
            </p:cNvSpPr>
            <p:nvPr userDrawn="1"/>
          </p:nvSpPr>
          <p:spPr bwMode="auto">
            <a:xfrm>
              <a:off x="920715" y="552583"/>
              <a:ext cx="220583" cy="206173"/>
            </a:xfrm>
            <a:custGeom>
              <a:avLst/>
              <a:gdLst>
                <a:gd name="T0" fmla="*/ 0 w 1656"/>
                <a:gd name="T1" fmla="*/ 0 h 1544"/>
                <a:gd name="T2" fmla="*/ 361 w 1656"/>
                <a:gd name="T3" fmla="*/ 0 h 1544"/>
                <a:gd name="T4" fmla="*/ 766 w 1656"/>
                <a:gd name="T5" fmla="*/ 1029 h 1544"/>
                <a:gd name="T6" fmla="*/ 826 w 1656"/>
                <a:gd name="T7" fmla="*/ 1205 h 1544"/>
                <a:gd name="T8" fmla="*/ 832 w 1656"/>
                <a:gd name="T9" fmla="*/ 1205 h 1544"/>
                <a:gd name="T10" fmla="*/ 896 w 1656"/>
                <a:gd name="T11" fmla="*/ 1024 h 1544"/>
                <a:gd name="T12" fmla="*/ 1309 w 1656"/>
                <a:gd name="T13" fmla="*/ 0 h 1544"/>
                <a:gd name="T14" fmla="*/ 1656 w 1656"/>
                <a:gd name="T15" fmla="*/ 0 h 1544"/>
                <a:gd name="T16" fmla="*/ 1656 w 1656"/>
                <a:gd name="T17" fmla="*/ 1544 h 1544"/>
                <a:gd name="T18" fmla="*/ 1403 w 1656"/>
                <a:gd name="T19" fmla="*/ 1544 h 1544"/>
                <a:gd name="T20" fmla="*/ 1403 w 1656"/>
                <a:gd name="T21" fmla="*/ 545 h 1544"/>
                <a:gd name="T22" fmla="*/ 1418 w 1656"/>
                <a:gd name="T23" fmla="*/ 245 h 1544"/>
                <a:gd name="T24" fmla="*/ 1413 w 1656"/>
                <a:gd name="T25" fmla="*/ 245 h 1544"/>
                <a:gd name="T26" fmla="*/ 1372 w 1656"/>
                <a:gd name="T27" fmla="*/ 390 h 1544"/>
                <a:gd name="T28" fmla="*/ 911 w 1656"/>
                <a:gd name="T29" fmla="*/ 1544 h 1544"/>
                <a:gd name="T30" fmla="*/ 735 w 1656"/>
                <a:gd name="T31" fmla="*/ 1544 h 1544"/>
                <a:gd name="T32" fmla="*/ 274 w 1656"/>
                <a:gd name="T33" fmla="*/ 399 h 1544"/>
                <a:gd name="T34" fmla="*/ 233 w 1656"/>
                <a:gd name="T35" fmla="*/ 245 h 1544"/>
                <a:gd name="T36" fmla="*/ 228 w 1656"/>
                <a:gd name="T37" fmla="*/ 245 h 1544"/>
                <a:gd name="T38" fmla="*/ 237 w 1656"/>
                <a:gd name="T39" fmla="*/ 547 h 1544"/>
                <a:gd name="T40" fmla="*/ 237 w 1656"/>
                <a:gd name="T41" fmla="*/ 1544 h 1544"/>
                <a:gd name="T42" fmla="*/ 0 w 1656"/>
                <a:gd name="T43" fmla="*/ 1544 h 1544"/>
                <a:gd name="T44" fmla="*/ 0 w 1656"/>
                <a:gd name="T45" fmla="*/ 0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6" h="1544">
                  <a:moveTo>
                    <a:pt x="0" y="0"/>
                  </a:moveTo>
                  <a:lnTo>
                    <a:pt x="361" y="0"/>
                  </a:lnTo>
                  <a:lnTo>
                    <a:pt x="766" y="1029"/>
                  </a:lnTo>
                  <a:cubicBezTo>
                    <a:pt x="797" y="1108"/>
                    <a:pt x="817" y="1167"/>
                    <a:pt x="826" y="1205"/>
                  </a:cubicBezTo>
                  <a:lnTo>
                    <a:pt x="832" y="1205"/>
                  </a:lnTo>
                  <a:cubicBezTo>
                    <a:pt x="858" y="1124"/>
                    <a:pt x="880" y="1064"/>
                    <a:pt x="896" y="1024"/>
                  </a:cubicBezTo>
                  <a:lnTo>
                    <a:pt x="1309" y="0"/>
                  </a:lnTo>
                  <a:lnTo>
                    <a:pt x="1656" y="0"/>
                  </a:lnTo>
                  <a:lnTo>
                    <a:pt x="1656" y="1544"/>
                  </a:lnTo>
                  <a:lnTo>
                    <a:pt x="1403" y="1544"/>
                  </a:lnTo>
                  <a:lnTo>
                    <a:pt x="1403" y="545"/>
                  </a:lnTo>
                  <a:cubicBezTo>
                    <a:pt x="1403" y="463"/>
                    <a:pt x="1408" y="363"/>
                    <a:pt x="1418" y="245"/>
                  </a:cubicBezTo>
                  <a:lnTo>
                    <a:pt x="1413" y="245"/>
                  </a:lnTo>
                  <a:cubicBezTo>
                    <a:pt x="1398" y="312"/>
                    <a:pt x="1384" y="361"/>
                    <a:pt x="1372" y="390"/>
                  </a:cubicBezTo>
                  <a:lnTo>
                    <a:pt x="911" y="1544"/>
                  </a:lnTo>
                  <a:lnTo>
                    <a:pt x="735" y="1544"/>
                  </a:lnTo>
                  <a:lnTo>
                    <a:pt x="274" y="399"/>
                  </a:lnTo>
                  <a:cubicBezTo>
                    <a:pt x="261" y="365"/>
                    <a:pt x="247" y="314"/>
                    <a:pt x="233" y="245"/>
                  </a:cubicBezTo>
                  <a:lnTo>
                    <a:pt x="228" y="245"/>
                  </a:lnTo>
                  <a:cubicBezTo>
                    <a:pt x="234" y="307"/>
                    <a:pt x="237" y="407"/>
                    <a:pt x="237" y="547"/>
                  </a:cubicBezTo>
                  <a:lnTo>
                    <a:pt x="237" y="1544"/>
                  </a:lnTo>
                  <a:lnTo>
                    <a:pt x="0" y="1544"/>
                  </a:lnTo>
                  <a:lnTo>
                    <a:pt x="0"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a:extLst>
                <a:ext uri="{FF2B5EF4-FFF2-40B4-BE49-F238E27FC236}">
                  <a16:creationId xmlns:a16="http://schemas.microsoft.com/office/drawing/2014/main" id="{72DD210D-C06C-4069-A0FB-C050FA10267C}"/>
                </a:ext>
              </a:extLst>
            </p:cNvPr>
            <p:cNvSpPr>
              <a:spLocks/>
            </p:cNvSpPr>
            <p:nvPr userDrawn="1"/>
          </p:nvSpPr>
          <p:spPr bwMode="auto">
            <a:xfrm>
              <a:off x="2007004" y="569210"/>
              <a:ext cx="93110" cy="192871"/>
            </a:xfrm>
            <a:custGeom>
              <a:avLst/>
              <a:gdLst>
                <a:gd name="T0" fmla="*/ 433 w 696"/>
                <a:gd name="T1" fmla="*/ 0 h 1448"/>
                <a:gd name="T2" fmla="*/ 433 w 696"/>
                <a:gd name="T3" fmla="*/ 325 h 1448"/>
                <a:gd name="T4" fmla="*/ 696 w 696"/>
                <a:gd name="T5" fmla="*/ 325 h 1448"/>
                <a:gd name="T6" fmla="*/ 696 w 696"/>
                <a:gd name="T7" fmla="*/ 521 h 1448"/>
                <a:gd name="T8" fmla="*/ 433 w 696"/>
                <a:gd name="T9" fmla="*/ 521 h 1448"/>
                <a:gd name="T10" fmla="*/ 433 w 696"/>
                <a:gd name="T11" fmla="*/ 1070 h 1448"/>
                <a:gd name="T12" fmla="*/ 469 w 696"/>
                <a:gd name="T13" fmla="*/ 1209 h 1448"/>
                <a:gd name="T14" fmla="*/ 587 w 696"/>
                <a:gd name="T15" fmla="*/ 1251 h 1448"/>
                <a:gd name="T16" fmla="*/ 696 w 696"/>
                <a:gd name="T17" fmla="*/ 1215 h 1448"/>
                <a:gd name="T18" fmla="*/ 696 w 696"/>
                <a:gd name="T19" fmla="*/ 1412 h 1448"/>
                <a:gd name="T20" fmla="*/ 504 w 696"/>
                <a:gd name="T21" fmla="*/ 1448 h 1448"/>
                <a:gd name="T22" fmla="*/ 184 w 696"/>
                <a:gd name="T23" fmla="*/ 1142 h 1448"/>
                <a:gd name="T24" fmla="*/ 184 w 696"/>
                <a:gd name="T25" fmla="*/ 521 h 1448"/>
                <a:gd name="T26" fmla="*/ 0 w 696"/>
                <a:gd name="T27" fmla="*/ 521 h 1448"/>
                <a:gd name="T28" fmla="*/ 0 w 696"/>
                <a:gd name="T29" fmla="*/ 325 h 1448"/>
                <a:gd name="T30" fmla="*/ 184 w 696"/>
                <a:gd name="T31" fmla="*/ 325 h 1448"/>
                <a:gd name="T32" fmla="*/ 184 w 696"/>
                <a:gd name="T33" fmla="*/ 71 h 1448"/>
                <a:gd name="T34" fmla="*/ 433 w 696"/>
                <a:gd name="T3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6" h="1448">
                  <a:moveTo>
                    <a:pt x="433" y="0"/>
                  </a:moveTo>
                  <a:lnTo>
                    <a:pt x="433" y="325"/>
                  </a:lnTo>
                  <a:lnTo>
                    <a:pt x="696" y="325"/>
                  </a:lnTo>
                  <a:lnTo>
                    <a:pt x="696" y="521"/>
                  </a:lnTo>
                  <a:lnTo>
                    <a:pt x="433" y="521"/>
                  </a:lnTo>
                  <a:lnTo>
                    <a:pt x="433" y="1070"/>
                  </a:lnTo>
                  <a:cubicBezTo>
                    <a:pt x="433" y="1135"/>
                    <a:pt x="445" y="1181"/>
                    <a:pt x="469" y="1209"/>
                  </a:cubicBezTo>
                  <a:cubicBezTo>
                    <a:pt x="492" y="1237"/>
                    <a:pt x="532" y="1251"/>
                    <a:pt x="587" y="1251"/>
                  </a:cubicBezTo>
                  <a:cubicBezTo>
                    <a:pt x="629" y="1251"/>
                    <a:pt x="666" y="1239"/>
                    <a:pt x="696" y="1215"/>
                  </a:cubicBezTo>
                  <a:lnTo>
                    <a:pt x="696" y="1412"/>
                  </a:lnTo>
                  <a:cubicBezTo>
                    <a:pt x="648" y="1436"/>
                    <a:pt x="584" y="1448"/>
                    <a:pt x="504" y="1448"/>
                  </a:cubicBezTo>
                  <a:cubicBezTo>
                    <a:pt x="291" y="1448"/>
                    <a:pt x="184" y="1346"/>
                    <a:pt x="184" y="1142"/>
                  </a:cubicBezTo>
                  <a:lnTo>
                    <a:pt x="184" y="521"/>
                  </a:lnTo>
                  <a:lnTo>
                    <a:pt x="0" y="521"/>
                  </a:lnTo>
                  <a:lnTo>
                    <a:pt x="0" y="325"/>
                  </a:lnTo>
                  <a:lnTo>
                    <a:pt x="184" y="325"/>
                  </a:lnTo>
                  <a:lnTo>
                    <a:pt x="184" y="71"/>
                  </a:lnTo>
                  <a:lnTo>
                    <a:pt x="433"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D9849A4B-8A88-45F8-87D6-2168374C7AFE}"/>
                </a:ext>
              </a:extLst>
            </p:cNvPr>
            <p:cNvSpPr>
              <a:spLocks/>
            </p:cNvSpPr>
            <p:nvPr userDrawn="1"/>
          </p:nvSpPr>
          <p:spPr bwMode="auto">
            <a:xfrm>
              <a:off x="1237734" y="608006"/>
              <a:ext cx="114171" cy="154076"/>
            </a:xfrm>
            <a:custGeom>
              <a:avLst/>
              <a:gdLst>
                <a:gd name="T0" fmla="*/ 598 w 864"/>
                <a:gd name="T1" fmla="*/ 0 h 1152"/>
                <a:gd name="T2" fmla="*/ 864 w 864"/>
                <a:gd name="T3" fmla="*/ 53 h 1152"/>
                <a:gd name="T4" fmla="*/ 864 w 864"/>
                <a:gd name="T5" fmla="*/ 285 h 1152"/>
                <a:gd name="T6" fmla="*/ 618 w 864"/>
                <a:gd name="T7" fmla="*/ 199 h 1152"/>
                <a:gd name="T8" fmla="*/ 358 w 864"/>
                <a:gd name="T9" fmla="*/ 306 h 1152"/>
                <a:gd name="T10" fmla="*/ 256 w 864"/>
                <a:gd name="T11" fmla="*/ 586 h 1152"/>
                <a:gd name="T12" fmla="*/ 352 w 864"/>
                <a:gd name="T13" fmla="*/ 856 h 1152"/>
                <a:gd name="T14" fmla="*/ 609 w 864"/>
                <a:gd name="T15" fmla="*/ 955 h 1152"/>
                <a:gd name="T16" fmla="*/ 863 w 864"/>
                <a:gd name="T17" fmla="*/ 859 h 1152"/>
                <a:gd name="T18" fmla="*/ 863 w 864"/>
                <a:gd name="T19" fmla="*/ 1076 h 1152"/>
                <a:gd name="T20" fmla="*/ 549 w 864"/>
                <a:gd name="T21" fmla="*/ 1152 h 1152"/>
                <a:gd name="T22" fmla="*/ 152 w 864"/>
                <a:gd name="T23" fmla="*/ 999 h 1152"/>
                <a:gd name="T24" fmla="*/ 0 w 864"/>
                <a:gd name="T25" fmla="*/ 602 h 1152"/>
                <a:gd name="T26" fmla="*/ 163 w 864"/>
                <a:gd name="T27" fmla="*/ 165 h 1152"/>
                <a:gd name="T28" fmla="*/ 598 w 864"/>
                <a:gd name="T29"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4" h="1152">
                  <a:moveTo>
                    <a:pt x="598" y="0"/>
                  </a:moveTo>
                  <a:cubicBezTo>
                    <a:pt x="699" y="0"/>
                    <a:pt x="787" y="18"/>
                    <a:pt x="864" y="53"/>
                  </a:cubicBezTo>
                  <a:lnTo>
                    <a:pt x="864" y="285"/>
                  </a:lnTo>
                  <a:cubicBezTo>
                    <a:pt x="787" y="228"/>
                    <a:pt x="705" y="199"/>
                    <a:pt x="618" y="199"/>
                  </a:cubicBezTo>
                  <a:cubicBezTo>
                    <a:pt x="512" y="199"/>
                    <a:pt x="426" y="235"/>
                    <a:pt x="358" y="306"/>
                  </a:cubicBezTo>
                  <a:cubicBezTo>
                    <a:pt x="290" y="377"/>
                    <a:pt x="256" y="471"/>
                    <a:pt x="256" y="586"/>
                  </a:cubicBezTo>
                  <a:cubicBezTo>
                    <a:pt x="256" y="700"/>
                    <a:pt x="288" y="790"/>
                    <a:pt x="352" y="856"/>
                  </a:cubicBezTo>
                  <a:cubicBezTo>
                    <a:pt x="416" y="922"/>
                    <a:pt x="501" y="955"/>
                    <a:pt x="609" y="955"/>
                  </a:cubicBezTo>
                  <a:cubicBezTo>
                    <a:pt x="699" y="955"/>
                    <a:pt x="783" y="923"/>
                    <a:pt x="863" y="859"/>
                  </a:cubicBezTo>
                  <a:lnTo>
                    <a:pt x="863" y="1076"/>
                  </a:lnTo>
                  <a:cubicBezTo>
                    <a:pt x="775" y="1127"/>
                    <a:pt x="670" y="1152"/>
                    <a:pt x="549" y="1152"/>
                  </a:cubicBezTo>
                  <a:cubicBezTo>
                    <a:pt x="385" y="1152"/>
                    <a:pt x="252" y="1101"/>
                    <a:pt x="152" y="999"/>
                  </a:cubicBezTo>
                  <a:cubicBezTo>
                    <a:pt x="51" y="897"/>
                    <a:pt x="0" y="765"/>
                    <a:pt x="0" y="602"/>
                  </a:cubicBezTo>
                  <a:cubicBezTo>
                    <a:pt x="0" y="421"/>
                    <a:pt x="55" y="275"/>
                    <a:pt x="163" y="165"/>
                  </a:cubicBezTo>
                  <a:cubicBezTo>
                    <a:pt x="271" y="55"/>
                    <a:pt x="416" y="0"/>
                    <a:pt x="59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a:extLst>
                <a:ext uri="{FF2B5EF4-FFF2-40B4-BE49-F238E27FC236}">
                  <a16:creationId xmlns:a16="http://schemas.microsoft.com/office/drawing/2014/main" id="{B5AE3BFB-3D3D-4116-9213-123657CC351C}"/>
                </a:ext>
              </a:extLst>
            </p:cNvPr>
            <p:cNvSpPr>
              <a:spLocks noEditPoints="1"/>
            </p:cNvSpPr>
            <p:nvPr userDrawn="1"/>
          </p:nvSpPr>
          <p:spPr bwMode="auto">
            <a:xfrm>
              <a:off x="1473835" y="608006"/>
              <a:ext cx="150750" cy="154076"/>
            </a:xfrm>
            <a:custGeom>
              <a:avLst/>
              <a:gdLst>
                <a:gd name="T0" fmla="*/ 588 w 1136"/>
                <a:gd name="T1" fmla="*/ 0 h 1152"/>
                <a:gd name="T2" fmla="*/ 992 w 1136"/>
                <a:gd name="T3" fmla="*/ 152 h 1152"/>
                <a:gd name="T4" fmla="*/ 1136 w 1136"/>
                <a:gd name="T5" fmla="*/ 572 h 1152"/>
                <a:gd name="T6" fmla="*/ 981 w 1136"/>
                <a:gd name="T7" fmla="*/ 994 h 1152"/>
                <a:gd name="T8" fmla="*/ 561 w 1136"/>
                <a:gd name="T9" fmla="*/ 1152 h 1152"/>
                <a:gd name="T10" fmla="*/ 153 w 1136"/>
                <a:gd name="T11" fmla="*/ 998 h 1152"/>
                <a:gd name="T12" fmla="*/ 0 w 1136"/>
                <a:gd name="T13" fmla="*/ 589 h 1152"/>
                <a:gd name="T14" fmla="*/ 160 w 1136"/>
                <a:gd name="T15" fmla="*/ 156 h 1152"/>
                <a:gd name="T16" fmla="*/ 588 w 1136"/>
                <a:gd name="T17" fmla="*/ 0 h 1152"/>
                <a:gd name="T18" fmla="*/ 573 w 1136"/>
                <a:gd name="T19" fmla="*/ 199 h 1152"/>
                <a:gd name="T20" fmla="*/ 341 w 1136"/>
                <a:gd name="T21" fmla="*/ 301 h 1152"/>
                <a:gd name="T22" fmla="*/ 256 w 1136"/>
                <a:gd name="T23" fmla="*/ 583 h 1152"/>
                <a:gd name="T24" fmla="*/ 342 w 1136"/>
                <a:gd name="T25" fmla="*/ 855 h 1152"/>
                <a:gd name="T26" fmla="*/ 573 w 1136"/>
                <a:gd name="T27" fmla="*/ 955 h 1152"/>
                <a:gd name="T28" fmla="*/ 800 w 1136"/>
                <a:gd name="T29" fmla="*/ 857 h 1152"/>
                <a:gd name="T30" fmla="*/ 880 w 1136"/>
                <a:gd name="T31" fmla="*/ 579 h 1152"/>
                <a:gd name="T32" fmla="*/ 800 w 1136"/>
                <a:gd name="T33" fmla="*/ 298 h 1152"/>
                <a:gd name="T34" fmla="*/ 573 w 1136"/>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6" h="1152">
                  <a:moveTo>
                    <a:pt x="588" y="0"/>
                  </a:moveTo>
                  <a:cubicBezTo>
                    <a:pt x="761" y="0"/>
                    <a:pt x="896" y="51"/>
                    <a:pt x="992" y="152"/>
                  </a:cubicBezTo>
                  <a:cubicBezTo>
                    <a:pt x="1088" y="253"/>
                    <a:pt x="1136" y="393"/>
                    <a:pt x="1136" y="572"/>
                  </a:cubicBezTo>
                  <a:cubicBezTo>
                    <a:pt x="1136" y="748"/>
                    <a:pt x="1085" y="888"/>
                    <a:pt x="981" y="994"/>
                  </a:cubicBezTo>
                  <a:cubicBezTo>
                    <a:pt x="877" y="1100"/>
                    <a:pt x="737" y="1152"/>
                    <a:pt x="561" y="1152"/>
                  </a:cubicBezTo>
                  <a:cubicBezTo>
                    <a:pt x="391" y="1152"/>
                    <a:pt x="255" y="1101"/>
                    <a:pt x="153" y="998"/>
                  </a:cubicBezTo>
                  <a:cubicBezTo>
                    <a:pt x="51" y="895"/>
                    <a:pt x="0" y="759"/>
                    <a:pt x="0" y="589"/>
                  </a:cubicBezTo>
                  <a:cubicBezTo>
                    <a:pt x="0" y="405"/>
                    <a:pt x="54" y="260"/>
                    <a:pt x="160" y="156"/>
                  </a:cubicBezTo>
                  <a:cubicBezTo>
                    <a:pt x="266" y="52"/>
                    <a:pt x="409" y="0"/>
                    <a:pt x="588" y="0"/>
                  </a:cubicBezTo>
                  <a:close/>
                  <a:moveTo>
                    <a:pt x="573" y="199"/>
                  </a:moveTo>
                  <a:cubicBezTo>
                    <a:pt x="476" y="199"/>
                    <a:pt x="398" y="233"/>
                    <a:pt x="341" y="301"/>
                  </a:cubicBezTo>
                  <a:cubicBezTo>
                    <a:pt x="285" y="369"/>
                    <a:pt x="256" y="463"/>
                    <a:pt x="256" y="583"/>
                  </a:cubicBezTo>
                  <a:cubicBezTo>
                    <a:pt x="256" y="698"/>
                    <a:pt x="285" y="789"/>
                    <a:pt x="342" y="855"/>
                  </a:cubicBezTo>
                  <a:cubicBezTo>
                    <a:pt x="400" y="922"/>
                    <a:pt x="477" y="955"/>
                    <a:pt x="573" y="955"/>
                  </a:cubicBezTo>
                  <a:cubicBezTo>
                    <a:pt x="672" y="955"/>
                    <a:pt x="748" y="922"/>
                    <a:pt x="800" y="857"/>
                  </a:cubicBezTo>
                  <a:cubicBezTo>
                    <a:pt x="853" y="792"/>
                    <a:pt x="880" y="699"/>
                    <a:pt x="880" y="579"/>
                  </a:cubicBezTo>
                  <a:cubicBezTo>
                    <a:pt x="880" y="458"/>
                    <a:pt x="853" y="364"/>
                    <a:pt x="800" y="298"/>
                  </a:cubicBezTo>
                  <a:cubicBezTo>
                    <a:pt x="748" y="232"/>
                    <a:pt x="672" y="199"/>
                    <a:pt x="573"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67B59C12-628C-427E-BBD3-83455E23669A}"/>
                </a:ext>
              </a:extLst>
            </p:cNvPr>
            <p:cNvSpPr>
              <a:spLocks/>
            </p:cNvSpPr>
            <p:nvPr userDrawn="1"/>
          </p:nvSpPr>
          <p:spPr bwMode="auto">
            <a:xfrm>
              <a:off x="1643430" y="608006"/>
              <a:ext cx="103087" cy="154076"/>
            </a:xfrm>
            <a:custGeom>
              <a:avLst/>
              <a:gdLst>
                <a:gd name="T0" fmla="*/ 448 w 776"/>
                <a:gd name="T1" fmla="*/ 0 h 1152"/>
                <a:gd name="T2" fmla="*/ 719 w 776"/>
                <a:gd name="T3" fmla="*/ 47 h 1152"/>
                <a:gd name="T4" fmla="*/ 719 w 776"/>
                <a:gd name="T5" fmla="*/ 265 h 1152"/>
                <a:gd name="T6" fmla="*/ 454 w 776"/>
                <a:gd name="T7" fmla="*/ 185 h 1152"/>
                <a:gd name="T8" fmla="*/ 369 w 776"/>
                <a:gd name="T9" fmla="*/ 195 h 1152"/>
                <a:gd name="T10" fmla="*/ 305 w 776"/>
                <a:gd name="T11" fmla="*/ 222 h 1152"/>
                <a:gd name="T12" fmla="*/ 263 w 776"/>
                <a:gd name="T13" fmla="*/ 263 h 1152"/>
                <a:gd name="T14" fmla="*/ 248 w 776"/>
                <a:gd name="T15" fmla="*/ 316 h 1152"/>
                <a:gd name="T16" fmla="*/ 263 w 776"/>
                <a:gd name="T17" fmla="*/ 377 h 1152"/>
                <a:gd name="T18" fmla="*/ 307 w 776"/>
                <a:gd name="T19" fmla="*/ 420 h 1152"/>
                <a:gd name="T20" fmla="*/ 378 w 776"/>
                <a:gd name="T21" fmla="*/ 454 h 1152"/>
                <a:gd name="T22" fmla="*/ 472 w 776"/>
                <a:gd name="T23" fmla="*/ 488 h 1152"/>
                <a:gd name="T24" fmla="*/ 599 w 776"/>
                <a:gd name="T25" fmla="*/ 547 h 1152"/>
                <a:gd name="T26" fmla="*/ 694 w 776"/>
                <a:gd name="T27" fmla="*/ 616 h 1152"/>
                <a:gd name="T28" fmla="*/ 755 w 776"/>
                <a:gd name="T29" fmla="*/ 704 h 1152"/>
                <a:gd name="T30" fmla="*/ 776 w 776"/>
                <a:gd name="T31" fmla="*/ 823 h 1152"/>
                <a:gd name="T32" fmla="*/ 738 w 776"/>
                <a:gd name="T33" fmla="*/ 969 h 1152"/>
                <a:gd name="T34" fmla="*/ 636 w 776"/>
                <a:gd name="T35" fmla="*/ 1072 h 1152"/>
                <a:gd name="T36" fmla="*/ 488 w 776"/>
                <a:gd name="T37" fmla="*/ 1133 h 1152"/>
                <a:gd name="T38" fmla="*/ 311 w 776"/>
                <a:gd name="T39" fmla="*/ 1152 h 1152"/>
                <a:gd name="T40" fmla="*/ 0 w 776"/>
                <a:gd name="T41" fmla="*/ 1092 h 1152"/>
                <a:gd name="T42" fmla="*/ 0 w 776"/>
                <a:gd name="T43" fmla="*/ 861 h 1152"/>
                <a:gd name="T44" fmla="*/ 307 w 776"/>
                <a:gd name="T45" fmla="*/ 968 h 1152"/>
                <a:gd name="T46" fmla="*/ 531 w 776"/>
                <a:gd name="T47" fmla="*/ 834 h 1152"/>
                <a:gd name="T48" fmla="*/ 512 w 776"/>
                <a:gd name="T49" fmla="*/ 770 h 1152"/>
                <a:gd name="T50" fmla="*/ 460 w 776"/>
                <a:gd name="T51" fmla="*/ 724 h 1152"/>
                <a:gd name="T52" fmla="*/ 383 w 776"/>
                <a:gd name="T53" fmla="*/ 687 h 1152"/>
                <a:gd name="T54" fmla="*/ 284 w 776"/>
                <a:gd name="T55" fmla="*/ 651 h 1152"/>
                <a:gd name="T56" fmla="*/ 163 w 776"/>
                <a:gd name="T57" fmla="*/ 594 h 1152"/>
                <a:gd name="T58" fmla="*/ 74 w 776"/>
                <a:gd name="T59" fmla="*/ 525 h 1152"/>
                <a:gd name="T60" fmla="*/ 20 w 776"/>
                <a:gd name="T61" fmla="*/ 439 h 1152"/>
                <a:gd name="T62" fmla="*/ 2 w 776"/>
                <a:gd name="T63" fmla="*/ 326 h 1152"/>
                <a:gd name="T64" fmla="*/ 39 w 776"/>
                <a:gd name="T65" fmla="*/ 186 h 1152"/>
                <a:gd name="T66" fmla="*/ 139 w 776"/>
                <a:gd name="T67" fmla="*/ 84 h 1152"/>
                <a:gd name="T68" fmla="*/ 282 w 776"/>
                <a:gd name="T69" fmla="*/ 21 h 1152"/>
                <a:gd name="T70" fmla="*/ 448 w 776"/>
                <a:gd name="T7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6" h="1152">
                  <a:moveTo>
                    <a:pt x="448" y="0"/>
                  </a:moveTo>
                  <a:cubicBezTo>
                    <a:pt x="549" y="0"/>
                    <a:pt x="639" y="16"/>
                    <a:pt x="719" y="47"/>
                  </a:cubicBezTo>
                  <a:lnTo>
                    <a:pt x="719" y="265"/>
                  </a:lnTo>
                  <a:cubicBezTo>
                    <a:pt x="642" y="212"/>
                    <a:pt x="554" y="185"/>
                    <a:pt x="454" y="185"/>
                  </a:cubicBezTo>
                  <a:cubicBezTo>
                    <a:pt x="423" y="185"/>
                    <a:pt x="395" y="189"/>
                    <a:pt x="369" y="195"/>
                  </a:cubicBezTo>
                  <a:cubicBezTo>
                    <a:pt x="344" y="201"/>
                    <a:pt x="322" y="210"/>
                    <a:pt x="305" y="222"/>
                  </a:cubicBezTo>
                  <a:cubicBezTo>
                    <a:pt x="287" y="233"/>
                    <a:pt x="273" y="247"/>
                    <a:pt x="263" y="263"/>
                  </a:cubicBezTo>
                  <a:cubicBezTo>
                    <a:pt x="253" y="279"/>
                    <a:pt x="248" y="297"/>
                    <a:pt x="248" y="316"/>
                  </a:cubicBezTo>
                  <a:cubicBezTo>
                    <a:pt x="248" y="340"/>
                    <a:pt x="253" y="360"/>
                    <a:pt x="263" y="377"/>
                  </a:cubicBezTo>
                  <a:cubicBezTo>
                    <a:pt x="273" y="393"/>
                    <a:pt x="288" y="408"/>
                    <a:pt x="307" y="420"/>
                  </a:cubicBezTo>
                  <a:cubicBezTo>
                    <a:pt x="327" y="433"/>
                    <a:pt x="350" y="444"/>
                    <a:pt x="378" y="454"/>
                  </a:cubicBezTo>
                  <a:cubicBezTo>
                    <a:pt x="405" y="465"/>
                    <a:pt x="437" y="476"/>
                    <a:pt x="472" y="488"/>
                  </a:cubicBezTo>
                  <a:cubicBezTo>
                    <a:pt x="519" y="508"/>
                    <a:pt x="561" y="527"/>
                    <a:pt x="599" y="547"/>
                  </a:cubicBezTo>
                  <a:cubicBezTo>
                    <a:pt x="636" y="568"/>
                    <a:pt x="668" y="590"/>
                    <a:pt x="694" y="616"/>
                  </a:cubicBezTo>
                  <a:cubicBezTo>
                    <a:pt x="721" y="641"/>
                    <a:pt x="741" y="670"/>
                    <a:pt x="755" y="704"/>
                  </a:cubicBezTo>
                  <a:cubicBezTo>
                    <a:pt x="769" y="737"/>
                    <a:pt x="776" y="777"/>
                    <a:pt x="776" y="823"/>
                  </a:cubicBezTo>
                  <a:cubicBezTo>
                    <a:pt x="776" y="878"/>
                    <a:pt x="764" y="927"/>
                    <a:pt x="738" y="969"/>
                  </a:cubicBezTo>
                  <a:cubicBezTo>
                    <a:pt x="712" y="1010"/>
                    <a:pt x="678" y="1045"/>
                    <a:pt x="636" y="1072"/>
                  </a:cubicBezTo>
                  <a:cubicBezTo>
                    <a:pt x="593" y="1099"/>
                    <a:pt x="544" y="1119"/>
                    <a:pt x="488" y="1133"/>
                  </a:cubicBezTo>
                  <a:cubicBezTo>
                    <a:pt x="432" y="1146"/>
                    <a:pt x="373" y="1152"/>
                    <a:pt x="311" y="1152"/>
                  </a:cubicBezTo>
                  <a:cubicBezTo>
                    <a:pt x="192" y="1152"/>
                    <a:pt x="88" y="1132"/>
                    <a:pt x="0" y="1092"/>
                  </a:cubicBezTo>
                  <a:lnTo>
                    <a:pt x="0" y="861"/>
                  </a:lnTo>
                  <a:cubicBezTo>
                    <a:pt x="93" y="932"/>
                    <a:pt x="195" y="968"/>
                    <a:pt x="307" y="968"/>
                  </a:cubicBezTo>
                  <a:cubicBezTo>
                    <a:pt x="456" y="968"/>
                    <a:pt x="531" y="923"/>
                    <a:pt x="531" y="834"/>
                  </a:cubicBezTo>
                  <a:cubicBezTo>
                    <a:pt x="531" y="809"/>
                    <a:pt x="525" y="788"/>
                    <a:pt x="512" y="770"/>
                  </a:cubicBezTo>
                  <a:cubicBezTo>
                    <a:pt x="499" y="753"/>
                    <a:pt x="482" y="737"/>
                    <a:pt x="460" y="724"/>
                  </a:cubicBezTo>
                  <a:cubicBezTo>
                    <a:pt x="438" y="710"/>
                    <a:pt x="413" y="698"/>
                    <a:pt x="383" y="687"/>
                  </a:cubicBezTo>
                  <a:cubicBezTo>
                    <a:pt x="354" y="676"/>
                    <a:pt x="321" y="664"/>
                    <a:pt x="284" y="651"/>
                  </a:cubicBezTo>
                  <a:cubicBezTo>
                    <a:pt x="240" y="633"/>
                    <a:pt x="199" y="614"/>
                    <a:pt x="163" y="594"/>
                  </a:cubicBezTo>
                  <a:cubicBezTo>
                    <a:pt x="127" y="574"/>
                    <a:pt x="97" y="551"/>
                    <a:pt x="74" y="525"/>
                  </a:cubicBezTo>
                  <a:cubicBezTo>
                    <a:pt x="50" y="500"/>
                    <a:pt x="32" y="471"/>
                    <a:pt x="20" y="439"/>
                  </a:cubicBezTo>
                  <a:cubicBezTo>
                    <a:pt x="8" y="407"/>
                    <a:pt x="2" y="369"/>
                    <a:pt x="2" y="326"/>
                  </a:cubicBezTo>
                  <a:cubicBezTo>
                    <a:pt x="2" y="273"/>
                    <a:pt x="14" y="226"/>
                    <a:pt x="39" y="186"/>
                  </a:cubicBezTo>
                  <a:cubicBezTo>
                    <a:pt x="64" y="145"/>
                    <a:pt x="97" y="111"/>
                    <a:pt x="139" y="84"/>
                  </a:cubicBezTo>
                  <a:cubicBezTo>
                    <a:pt x="181" y="56"/>
                    <a:pt x="229" y="35"/>
                    <a:pt x="282" y="21"/>
                  </a:cubicBezTo>
                  <a:cubicBezTo>
                    <a:pt x="336" y="7"/>
                    <a:pt x="391" y="0"/>
                    <a:pt x="44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447C086F-94F9-4CE6-8601-5825FFF45713}"/>
                </a:ext>
              </a:extLst>
            </p:cNvPr>
            <p:cNvSpPr>
              <a:spLocks noEditPoints="1"/>
            </p:cNvSpPr>
            <p:nvPr userDrawn="1"/>
          </p:nvSpPr>
          <p:spPr bwMode="auto">
            <a:xfrm>
              <a:off x="1760926" y="608006"/>
              <a:ext cx="149642" cy="154076"/>
            </a:xfrm>
            <a:custGeom>
              <a:avLst/>
              <a:gdLst>
                <a:gd name="T0" fmla="*/ 584 w 1128"/>
                <a:gd name="T1" fmla="*/ 0 h 1152"/>
                <a:gd name="T2" fmla="*/ 985 w 1128"/>
                <a:gd name="T3" fmla="*/ 152 h 1152"/>
                <a:gd name="T4" fmla="*/ 1128 w 1128"/>
                <a:gd name="T5" fmla="*/ 572 h 1152"/>
                <a:gd name="T6" fmla="*/ 974 w 1128"/>
                <a:gd name="T7" fmla="*/ 994 h 1152"/>
                <a:gd name="T8" fmla="*/ 558 w 1128"/>
                <a:gd name="T9" fmla="*/ 1152 h 1152"/>
                <a:gd name="T10" fmla="*/ 152 w 1128"/>
                <a:gd name="T11" fmla="*/ 998 h 1152"/>
                <a:gd name="T12" fmla="*/ 0 w 1128"/>
                <a:gd name="T13" fmla="*/ 589 h 1152"/>
                <a:gd name="T14" fmla="*/ 158 w 1128"/>
                <a:gd name="T15" fmla="*/ 156 h 1152"/>
                <a:gd name="T16" fmla="*/ 584 w 1128"/>
                <a:gd name="T17" fmla="*/ 0 h 1152"/>
                <a:gd name="T18" fmla="*/ 569 w 1128"/>
                <a:gd name="T19" fmla="*/ 199 h 1152"/>
                <a:gd name="T20" fmla="*/ 339 w 1128"/>
                <a:gd name="T21" fmla="*/ 301 h 1152"/>
                <a:gd name="T22" fmla="*/ 254 w 1128"/>
                <a:gd name="T23" fmla="*/ 583 h 1152"/>
                <a:gd name="T24" fmla="*/ 340 w 1128"/>
                <a:gd name="T25" fmla="*/ 855 h 1152"/>
                <a:gd name="T26" fmla="*/ 569 w 1128"/>
                <a:gd name="T27" fmla="*/ 955 h 1152"/>
                <a:gd name="T28" fmla="*/ 795 w 1128"/>
                <a:gd name="T29" fmla="*/ 857 h 1152"/>
                <a:gd name="T30" fmla="*/ 874 w 1128"/>
                <a:gd name="T31" fmla="*/ 579 h 1152"/>
                <a:gd name="T32" fmla="*/ 795 w 1128"/>
                <a:gd name="T33" fmla="*/ 298 h 1152"/>
                <a:gd name="T34" fmla="*/ 569 w 1128"/>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8" h="1152">
                  <a:moveTo>
                    <a:pt x="584" y="0"/>
                  </a:moveTo>
                  <a:cubicBezTo>
                    <a:pt x="756" y="0"/>
                    <a:pt x="889" y="51"/>
                    <a:pt x="985" y="152"/>
                  </a:cubicBezTo>
                  <a:cubicBezTo>
                    <a:pt x="1081" y="253"/>
                    <a:pt x="1128" y="393"/>
                    <a:pt x="1128" y="572"/>
                  </a:cubicBezTo>
                  <a:cubicBezTo>
                    <a:pt x="1128" y="748"/>
                    <a:pt x="1077" y="888"/>
                    <a:pt x="974" y="994"/>
                  </a:cubicBezTo>
                  <a:cubicBezTo>
                    <a:pt x="870" y="1100"/>
                    <a:pt x="732" y="1152"/>
                    <a:pt x="558" y="1152"/>
                  </a:cubicBezTo>
                  <a:cubicBezTo>
                    <a:pt x="388" y="1152"/>
                    <a:pt x="253" y="1101"/>
                    <a:pt x="152" y="998"/>
                  </a:cubicBezTo>
                  <a:cubicBezTo>
                    <a:pt x="51" y="895"/>
                    <a:pt x="0" y="759"/>
                    <a:pt x="0" y="589"/>
                  </a:cubicBezTo>
                  <a:cubicBezTo>
                    <a:pt x="0" y="405"/>
                    <a:pt x="53" y="260"/>
                    <a:pt x="158" y="156"/>
                  </a:cubicBezTo>
                  <a:cubicBezTo>
                    <a:pt x="264" y="52"/>
                    <a:pt x="406" y="0"/>
                    <a:pt x="584" y="0"/>
                  </a:cubicBezTo>
                  <a:close/>
                  <a:moveTo>
                    <a:pt x="569" y="199"/>
                  </a:moveTo>
                  <a:cubicBezTo>
                    <a:pt x="472" y="199"/>
                    <a:pt x="395" y="233"/>
                    <a:pt x="339" y="301"/>
                  </a:cubicBezTo>
                  <a:cubicBezTo>
                    <a:pt x="283" y="369"/>
                    <a:pt x="254" y="463"/>
                    <a:pt x="254" y="583"/>
                  </a:cubicBezTo>
                  <a:cubicBezTo>
                    <a:pt x="254" y="698"/>
                    <a:pt x="283" y="789"/>
                    <a:pt x="340" y="855"/>
                  </a:cubicBezTo>
                  <a:cubicBezTo>
                    <a:pt x="397" y="922"/>
                    <a:pt x="474" y="955"/>
                    <a:pt x="569" y="955"/>
                  </a:cubicBezTo>
                  <a:cubicBezTo>
                    <a:pt x="667" y="955"/>
                    <a:pt x="742" y="922"/>
                    <a:pt x="795" y="857"/>
                  </a:cubicBezTo>
                  <a:cubicBezTo>
                    <a:pt x="847" y="792"/>
                    <a:pt x="874" y="699"/>
                    <a:pt x="874" y="579"/>
                  </a:cubicBezTo>
                  <a:cubicBezTo>
                    <a:pt x="874" y="458"/>
                    <a:pt x="847" y="364"/>
                    <a:pt x="795" y="298"/>
                  </a:cubicBezTo>
                  <a:cubicBezTo>
                    <a:pt x="742" y="232"/>
                    <a:pt x="667" y="199"/>
                    <a:pt x="569"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3">
              <a:extLst>
                <a:ext uri="{FF2B5EF4-FFF2-40B4-BE49-F238E27FC236}">
                  <a16:creationId xmlns:a16="http://schemas.microsoft.com/office/drawing/2014/main" id="{879F0F18-D199-4BD7-9C17-2E948B20732B}"/>
                </a:ext>
              </a:extLst>
            </p:cNvPr>
            <p:cNvSpPr>
              <a:spLocks/>
            </p:cNvSpPr>
            <p:nvPr userDrawn="1"/>
          </p:nvSpPr>
          <p:spPr bwMode="auto">
            <a:xfrm>
              <a:off x="1384051" y="609115"/>
              <a:ext cx="85352" cy="149642"/>
            </a:xfrm>
            <a:custGeom>
              <a:avLst/>
              <a:gdLst>
                <a:gd name="T0" fmla="*/ 537 w 640"/>
                <a:gd name="T1" fmla="*/ 0 h 1120"/>
                <a:gd name="T2" fmla="*/ 640 w 640"/>
                <a:gd name="T3" fmla="*/ 21 h 1120"/>
                <a:gd name="T4" fmla="*/ 640 w 640"/>
                <a:gd name="T5" fmla="*/ 257 h 1120"/>
                <a:gd name="T6" fmla="*/ 510 w 640"/>
                <a:gd name="T7" fmla="*/ 222 h 1120"/>
                <a:gd name="T8" fmla="*/ 325 w 640"/>
                <a:gd name="T9" fmla="*/ 322 h 1120"/>
                <a:gd name="T10" fmla="*/ 250 w 640"/>
                <a:gd name="T11" fmla="*/ 594 h 1120"/>
                <a:gd name="T12" fmla="*/ 250 w 640"/>
                <a:gd name="T13" fmla="*/ 1120 h 1120"/>
                <a:gd name="T14" fmla="*/ 0 w 640"/>
                <a:gd name="T15" fmla="*/ 1120 h 1120"/>
                <a:gd name="T16" fmla="*/ 0 w 640"/>
                <a:gd name="T17" fmla="*/ 20 h 1120"/>
                <a:gd name="T18" fmla="*/ 250 w 640"/>
                <a:gd name="T19" fmla="*/ 20 h 1120"/>
                <a:gd name="T20" fmla="*/ 250 w 640"/>
                <a:gd name="T21" fmla="*/ 247 h 1120"/>
                <a:gd name="T22" fmla="*/ 255 w 640"/>
                <a:gd name="T23" fmla="*/ 247 h 1120"/>
                <a:gd name="T24" fmla="*/ 367 w 640"/>
                <a:gd name="T25" fmla="*/ 65 h 1120"/>
                <a:gd name="T26" fmla="*/ 537 w 640"/>
                <a:gd name="T27"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0" h="1120">
                  <a:moveTo>
                    <a:pt x="537" y="0"/>
                  </a:moveTo>
                  <a:cubicBezTo>
                    <a:pt x="582" y="0"/>
                    <a:pt x="617" y="7"/>
                    <a:pt x="640" y="21"/>
                  </a:cubicBezTo>
                  <a:lnTo>
                    <a:pt x="640" y="257"/>
                  </a:lnTo>
                  <a:cubicBezTo>
                    <a:pt x="610" y="234"/>
                    <a:pt x="567" y="222"/>
                    <a:pt x="510" y="222"/>
                  </a:cubicBezTo>
                  <a:cubicBezTo>
                    <a:pt x="436" y="222"/>
                    <a:pt x="374" y="255"/>
                    <a:pt x="325" y="322"/>
                  </a:cubicBezTo>
                  <a:cubicBezTo>
                    <a:pt x="275" y="388"/>
                    <a:pt x="250" y="479"/>
                    <a:pt x="250" y="594"/>
                  </a:cubicBezTo>
                  <a:lnTo>
                    <a:pt x="250" y="1120"/>
                  </a:lnTo>
                  <a:lnTo>
                    <a:pt x="0" y="1120"/>
                  </a:lnTo>
                  <a:lnTo>
                    <a:pt x="0" y="20"/>
                  </a:lnTo>
                  <a:lnTo>
                    <a:pt x="250" y="20"/>
                  </a:lnTo>
                  <a:lnTo>
                    <a:pt x="250" y="247"/>
                  </a:lnTo>
                  <a:lnTo>
                    <a:pt x="255" y="247"/>
                  </a:lnTo>
                  <a:cubicBezTo>
                    <a:pt x="279" y="169"/>
                    <a:pt x="317" y="109"/>
                    <a:pt x="367" y="65"/>
                  </a:cubicBezTo>
                  <a:cubicBezTo>
                    <a:pt x="418" y="22"/>
                    <a:pt x="475" y="0"/>
                    <a:pt x="537"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4">
              <a:extLst>
                <a:ext uri="{FF2B5EF4-FFF2-40B4-BE49-F238E27FC236}">
                  <a16:creationId xmlns:a16="http://schemas.microsoft.com/office/drawing/2014/main" id="{88C4E921-FC28-453A-BE04-E01E1E2DAC88}"/>
                </a:ext>
              </a:extLst>
            </p:cNvPr>
            <p:cNvSpPr>
              <a:spLocks noChangeArrowheads="1"/>
            </p:cNvSpPr>
            <p:nvPr userDrawn="1"/>
          </p:nvSpPr>
          <p:spPr bwMode="auto">
            <a:xfrm>
              <a:off x="1180094" y="611332"/>
              <a:ext cx="33254" cy="147425"/>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2F1B228D-78BE-4B8F-A08A-1E65123A5DC1}"/>
              </a:ext>
            </a:extLst>
          </p:cNvPr>
          <p:cNvSpPr>
            <a:spLocks noGrp="1"/>
          </p:cNvSpPr>
          <p:nvPr>
            <p:ph type="pic" sz="quarter" idx="10"/>
          </p:nvPr>
        </p:nvSpPr>
        <p:spPr>
          <a:xfrm>
            <a:off x="0" y="-1"/>
            <a:ext cx="12192000" cy="4868863"/>
          </a:xfrm>
        </p:spPr>
        <p:txBody>
          <a:bodyPr/>
          <a:lstStyle/>
          <a:p>
            <a:endParaRPr lang="en-US"/>
          </a:p>
        </p:txBody>
      </p:sp>
    </p:spTree>
    <p:extLst>
      <p:ext uri="{BB962C8B-B14F-4D97-AF65-F5344CB8AC3E}">
        <p14:creationId xmlns:p14="http://schemas.microsoft.com/office/powerpoint/2010/main" val="35222193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5_Title Slide 1">
    <p:bg>
      <p:bgRef idx="1001">
        <a:schemeClr val="bg1"/>
      </p:bgRef>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67DF869-8431-4C05-815A-162768030361}"/>
              </a:ext>
            </a:extLst>
          </p:cNvPr>
          <p:cNvSpPr>
            <a:spLocks noGrp="1"/>
          </p:cNvSpPr>
          <p:nvPr>
            <p:ph type="pic" sz="quarter" idx="16"/>
          </p:nvPr>
        </p:nvSpPr>
        <p:spPr>
          <a:xfrm>
            <a:off x="0" y="-1"/>
            <a:ext cx="12392025" cy="4868863"/>
          </a:xfrm>
        </p:spPr>
        <p:txBody>
          <a:bodyPr/>
          <a:lstStyle/>
          <a:p>
            <a:endParaRPr lang="en-US"/>
          </a:p>
        </p:txBody>
      </p:sp>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1380818" y="5783264"/>
            <a:ext cx="9630389" cy="764296"/>
          </a:xfrm>
          <a:noFill/>
        </p:spPr>
        <p:txBody>
          <a:bodyPr lIns="0" tIns="0" rIns="0" bIns="182880" anchor="t" anchorCtr="0"/>
          <a:lstStyle>
            <a:lvl1pPr algn="ctr">
              <a:defRPr sz="3600" strike="noStrike" spc="-49" baseline="0">
                <a:solidFill>
                  <a:schemeClr val="accent1"/>
                </a:solidFill>
              </a:defRPr>
            </a:lvl1pPr>
          </a:lstStyle>
          <a:p>
            <a:r>
              <a:rPr lang="en-US"/>
              <a:t>Title or event name</a:t>
            </a:r>
          </a:p>
        </p:txBody>
      </p:sp>
      <p:sp>
        <p:nvSpPr>
          <p:cNvPr id="11" name="Text Placeholder 10">
            <a:extLst>
              <a:ext uri="{FF2B5EF4-FFF2-40B4-BE49-F238E27FC236}">
                <a16:creationId xmlns:a16="http://schemas.microsoft.com/office/drawing/2014/main" id="{A85F1894-96E2-48F0-A169-FCB4C6B3E9F6}"/>
              </a:ext>
            </a:extLst>
          </p:cNvPr>
          <p:cNvSpPr>
            <a:spLocks noGrp="1"/>
          </p:cNvSpPr>
          <p:nvPr>
            <p:ph type="body" sz="quarter" idx="15" hasCustomPrompt="1"/>
          </p:nvPr>
        </p:nvSpPr>
        <p:spPr>
          <a:xfrm>
            <a:off x="1394603" y="4868863"/>
            <a:ext cx="9602819" cy="433965"/>
          </a:xfrm>
        </p:spPr>
        <p:txBody>
          <a:bodyPr/>
          <a:lstStyle>
            <a:lvl1pPr marL="0" indent="0" algn="ctr">
              <a:buNone/>
              <a:defRPr lang="en-US" sz="1800" kern="1200" spc="200" baseline="0" dirty="0">
                <a:solidFill>
                  <a:schemeClr val="accent6"/>
                </a:solidFill>
                <a:latin typeface="Segoe UI Semibold" panose="020B0702040204020203" pitchFamily="34" charset="0"/>
                <a:ea typeface="+mn-ea"/>
                <a:cs typeface="Segoe UI Semibold" panose="020B0702040204020203" pitchFamily="34" charset="0"/>
              </a:defRPr>
            </a:lvl1pPr>
            <a:lvl2pPr marL="0" indent="0" algn="ctr">
              <a:buNone/>
              <a:defRPr sz="1800">
                <a:solidFill>
                  <a:schemeClr val="accent6"/>
                </a:solidFill>
                <a:latin typeface="+mn-lt"/>
              </a:defRPr>
            </a:lvl2pPr>
            <a:lvl3pPr>
              <a:defRPr sz="1372"/>
            </a:lvl3pPr>
            <a:lvl4pPr>
              <a:defRPr sz="1372"/>
            </a:lvl4pPr>
            <a:lvl5pPr>
              <a:defRPr sz="1029"/>
            </a:lvl5pPr>
          </a:lstStyle>
          <a:p>
            <a:pPr lvl="0"/>
            <a:r>
              <a:rPr lang="en-US"/>
              <a:t>sub</a:t>
            </a:r>
          </a:p>
        </p:txBody>
      </p:sp>
      <p:grpSp>
        <p:nvGrpSpPr>
          <p:cNvPr id="32" name="Group 31">
            <a:extLst>
              <a:ext uri="{FF2B5EF4-FFF2-40B4-BE49-F238E27FC236}">
                <a16:creationId xmlns:a16="http://schemas.microsoft.com/office/drawing/2014/main" id="{F937FFC0-CD60-4FE3-8AFF-16D8775E2D90}"/>
              </a:ext>
            </a:extLst>
          </p:cNvPr>
          <p:cNvGrpSpPr/>
          <p:nvPr userDrawn="1"/>
        </p:nvGrpSpPr>
        <p:grpSpPr>
          <a:xfrm>
            <a:off x="920715" y="538174"/>
            <a:ext cx="1179399" cy="223908"/>
            <a:chOff x="920715" y="538174"/>
            <a:chExt cx="1179399" cy="223908"/>
          </a:xfrm>
        </p:grpSpPr>
        <p:sp>
          <p:nvSpPr>
            <p:cNvPr id="16" name="Freeform 5">
              <a:extLst>
                <a:ext uri="{FF2B5EF4-FFF2-40B4-BE49-F238E27FC236}">
                  <a16:creationId xmlns:a16="http://schemas.microsoft.com/office/drawing/2014/main" id="{4444F5DD-D1E8-48A8-A11A-7C09714D3231}"/>
                </a:ext>
              </a:extLst>
            </p:cNvPr>
            <p:cNvSpPr>
              <a:spLocks/>
            </p:cNvSpPr>
            <p:nvPr userDrawn="1"/>
          </p:nvSpPr>
          <p:spPr bwMode="auto">
            <a:xfrm>
              <a:off x="1918327" y="538174"/>
              <a:ext cx="96436" cy="220583"/>
            </a:xfrm>
            <a:custGeom>
              <a:avLst/>
              <a:gdLst>
                <a:gd name="T0" fmla="*/ 583 w 728"/>
                <a:gd name="T1" fmla="*/ 0 h 1656"/>
                <a:gd name="T2" fmla="*/ 728 w 728"/>
                <a:gd name="T3" fmla="*/ 21 h 1656"/>
                <a:gd name="T4" fmla="*/ 728 w 728"/>
                <a:gd name="T5" fmla="*/ 229 h 1656"/>
                <a:gd name="T6" fmla="*/ 614 w 728"/>
                <a:gd name="T7" fmla="*/ 200 h 1656"/>
                <a:gd name="T8" fmla="*/ 434 w 728"/>
                <a:gd name="T9" fmla="*/ 405 h 1656"/>
                <a:gd name="T10" fmla="*/ 434 w 728"/>
                <a:gd name="T11" fmla="*/ 555 h 1656"/>
                <a:gd name="T12" fmla="*/ 688 w 728"/>
                <a:gd name="T13" fmla="*/ 555 h 1656"/>
                <a:gd name="T14" fmla="*/ 688 w 728"/>
                <a:gd name="T15" fmla="*/ 750 h 1656"/>
                <a:gd name="T16" fmla="*/ 435 w 728"/>
                <a:gd name="T17" fmla="*/ 750 h 1656"/>
                <a:gd name="T18" fmla="*/ 435 w 728"/>
                <a:gd name="T19" fmla="*/ 1656 h 1656"/>
                <a:gd name="T20" fmla="*/ 187 w 728"/>
                <a:gd name="T21" fmla="*/ 1656 h 1656"/>
                <a:gd name="T22" fmla="*/ 187 w 728"/>
                <a:gd name="T23" fmla="*/ 750 h 1656"/>
                <a:gd name="T24" fmla="*/ 0 w 728"/>
                <a:gd name="T25" fmla="*/ 750 h 1656"/>
                <a:gd name="T26" fmla="*/ 0 w 728"/>
                <a:gd name="T27" fmla="*/ 555 h 1656"/>
                <a:gd name="T28" fmla="*/ 187 w 728"/>
                <a:gd name="T29" fmla="*/ 555 h 1656"/>
                <a:gd name="T30" fmla="*/ 187 w 728"/>
                <a:gd name="T31" fmla="*/ 376 h 1656"/>
                <a:gd name="T32" fmla="*/ 300 w 728"/>
                <a:gd name="T33" fmla="*/ 101 h 1656"/>
                <a:gd name="T34" fmla="*/ 583 w 728"/>
                <a:gd name="T35"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8" h="1656">
                  <a:moveTo>
                    <a:pt x="583" y="0"/>
                  </a:moveTo>
                  <a:cubicBezTo>
                    <a:pt x="644" y="0"/>
                    <a:pt x="693" y="7"/>
                    <a:pt x="728" y="21"/>
                  </a:cubicBezTo>
                  <a:lnTo>
                    <a:pt x="728" y="229"/>
                  </a:lnTo>
                  <a:cubicBezTo>
                    <a:pt x="695" y="209"/>
                    <a:pt x="657" y="200"/>
                    <a:pt x="614" y="200"/>
                  </a:cubicBezTo>
                  <a:cubicBezTo>
                    <a:pt x="494" y="200"/>
                    <a:pt x="434" y="268"/>
                    <a:pt x="434" y="405"/>
                  </a:cubicBezTo>
                  <a:lnTo>
                    <a:pt x="434" y="555"/>
                  </a:lnTo>
                  <a:lnTo>
                    <a:pt x="688" y="555"/>
                  </a:lnTo>
                  <a:lnTo>
                    <a:pt x="688" y="750"/>
                  </a:lnTo>
                  <a:lnTo>
                    <a:pt x="435" y="750"/>
                  </a:lnTo>
                  <a:lnTo>
                    <a:pt x="435" y="1656"/>
                  </a:lnTo>
                  <a:lnTo>
                    <a:pt x="187" y="1656"/>
                  </a:lnTo>
                  <a:lnTo>
                    <a:pt x="187" y="750"/>
                  </a:lnTo>
                  <a:lnTo>
                    <a:pt x="0" y="750"/>
                  </a:lnTo>
                  <a:lnTo>
                    <a:pt x="0" y="555"/>
                  </a:lnTo>
                  <a:lnTo>
                    <a:pt x="187" y="555"/>
                  </a:lnTo>
                  <a:lnTo>
                    <a:pt x="187" y="376"/>
                  </a:lnTo>
                  <a:cubicBezTo>
                    <a:pt x="187" y="260"/>
                    <a:pt x="225" y="168"/>
                    <a:pt x="300" y="101"/>
                  </a:cubicBezTo>
                  <a:cubicBezTo>
                    <a:pt x="376" y="34"/>
                    <a:pt x="470" y="0"/>
                    <a:pt x="583"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3EBD983B-1F9E-40B8-801F-4F252325E043}"/>
                </a:ext>
              </a:extLst>
            </p:cNvPr>
            <p:cNvSpPr>
              <a:spLocks/>
            </p:cNvSpPr>
            <p:nvPr userDrawn="1"/>
          </p:nvSpPr>
          <p:spPr bwMode="auto">
            <a:xfrm>
              <a:off x="1176769" y="549258"/>
              <a:ext cx="39904" cy="37688"/>
            </a:xfrm>
            <a:custGeom>
              <a:avLst/>
              <a:gdLst>
                <a:gd name="T0" fmla="*/ 147 w 296"/>
                <a:gd name="T1" fmla="*/ 0 h 280"/>
                <a:gd name="T2" fmla="*/ 253 w 296"/>
                <a:gd name="T3" fmla="*/ 41 h 280"/>
                <a:gd name="T4" fmla="*/ 296 w 296"/>
                <a:gd name="T5" fmla="*/ 142 h 280"/>
                <a:gd name="T6" fmla="*/ 253 w 296"/>
                <a:gd name="T7" fmla="*/ 240 h 280"/>
                <a:gd name="T8" fmla="*/ 147 w 296"/>
                <a:gd name="T9" fmla="*/ 280 h 280"/>
                <a:gd name="T10" fmla="*/ 43 w 296"/>
                <a:gd name="T11" fmla="*/ 241 h 280"/>
                <a:gd name="T12" fmla="*/ 0 w 296"/>
                <a:gd name="T13" fmla="*/ 142 h 280"/>
                <a:gd name="T14" fmla="*/ 43 w 296"/>
                <a:gd name="T15" fmla="*/ 41 h 280"/>
                <a:gd name="T16" fmla="*/ 147 w 296"/>
                <a:gd name="T17"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80">
                  <a:moveTo>
                    <a:pt x="147" y="0"/>
                  </a:moveTo>
                  <a:cubicBezTo>
                    <a:pt x="189" y="0"/>
                    <a:pt x="224" y="14"/>
                    <a:pt x="253" y="41"/>
                  </a:cubicBezTo>
                  <a:cubicBezTo>
                    <a:pt x="282" y="68"/>
                    <a:pt x="296" y="101"/>
                    <a:pt x="296" y="142"/>
                  </a:cubicBezTo>
                  <a:cubicBezTo>
                    <a:pt x="296" y="180"/>
                    <a:pt x="282" y="212"/>
                    <a:pt x="253" y="240"/>
                  </a:cubicBezTo>
                  <a:cubicBezTo>
                    <a:pt x="224" y="267"/>
                    <a:pt x="189" y="280"/>
                    <a:pt x="147" y="280"/>
                  </a:cubicBezTo>
                  <a:cubicBezTo>
                    <a:pt x="107" y="280"/>
                    <a:pt x="72" y="267"/>
                    <a:pt x="43" y="241"/>
                  </a:cubicBezTo>
                  <a:cubicBezTo>
                    <a:pt x="15" y="215"/>
                    <a:pt x="0" y="182"/>
                    <a:pt x="0" y="142"/>
                  </a:cubicBezTo>
                  <a:cubicBezTo>
                    <a:pt x="0" y="101"/>
                    <a:pt x="15" y="68"/>
                    <a:pt x="43" y="41"/>
                  </a:cubicBezTo>
                  <a:cubicBezTo>
                    <a:pt x="72" y="14"/>
                    <a:pt x="107" y="0"/>
                    <a:pt x="147" y="0"/>
                  </a:cubicBezTo>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7D0383D2-D486-4628-BDCA-F734E69B8817}"/>
                </a:ext>
              </a:extLst>
            </p:cNvPr>
            <p:cNvSpPr>
              <a:spLocks/>
            </p:cNvSpPr>
            <p:nvPr userDrawn="1"/>
          </p:nvSpPr>
          <p:spPr bwMode="auto">
            <a:xfrm>
              <a:off x="920715" y="552583"/>
              <a:ext cx="220583" cy="206173"/>
            </a:xfrm>
            <a:custGeom>
              <a:avLst/>
              <a:gdLst>
                <a:gd name="T0" fmla="*/ 0 w 1656"/>
                <a:gd name="T1" fmla="*/ 0 h 1544"/>
                <a:gd name="T2" fmla="*/ 361 w 1656"/>
                <a:gd name="T3" fmla="*/ 0 h 1544"/>
                <a:gd name="T4" fmla="*/ 766 w 1656"/>
                <a:gd name="T5" fmla="*/ 1029 h 1544"/>
                <a:gd name="T6" fmla="*/ 826 w 1656"/>
                <a:gd name="T7" fmla="*/ 1205 h 1544"/>
                <a:gd name="T8" fmla="*/ 832 w 1656"/>
                <a:gd name="T9" fmla="*/ 1205 h 1544"/>
                <a:gd name="T10" fmla="*/ 896 w 1656"/>
                <a:gd name="T11" fmla="*/ 1024 h 1544"/>
                <a:gd name="T12" fmla="*/ 1309 w 1656"/>
                <a:gd name="T13" fmla="*/ 0 h 1544"/>
                <a:gd name="T14" fmla="*/ 1656 w 1656"/>
                <a:gd name="T15" fmla="*/ 0 h 1544"/>
                <a:gd name="T16" fmla="*/ 1656 w 1656"/>
                <a:gd name="T17" fmla="*/ 1544 h 1544"/>
                <a:gd name="T18" fmla="*/ 1403 w 1656"/>
                <a:gd name="T19" fmla="*/ 1544 h 1544"/>
                <a:gd name="T20" fmla="*/ 1403 w 1656"/>
                <a:gd name="T21" fmla="*/ 545 h 1544"/>
                <a:gd name="T22" fmla="*/ 1418 w 1656"/>
                <a:gd name="T23" fmla="*/ 245 h 1544"/>
                <a:gd name="T24" fmla="*/ 1413 w 1656"/>
                <a:gd name="T25" fmla="*/ 245 h 1544"/>
                <a:gd name="T26" fmla="*/ 1372 w 1656"/>
                <a:gd name="T27" fmla="*/ 390 h 1544"/>
                <a:gd name="T28" fmla="*/ 911 w 1656"/>
                <a:gd name="T29" fmla="*/ 1544 h 1544"/>
                <a:gd name="T30" fmla="*/ 735 w 1656"/>
                <a:gd name="T31" fmla="*/ 1544 h 1544"/>
                <a:gd name="T32" fmla="*/ 274 w 1656"/>
                <a:gd name="T33" fmla="*/ 399 h 1544"/>
                <a:gd name="T34" fmla="*/ 233 w 1656"/>
                <a:gd name="T35" fmla="*/ 245 h 1544"/>
                <a:gd name="T36" fmla="*/ 228 w 1656"/>
                <a:gd name="T37" fmla="*/ 245 h 1544"/>
                <a:gd name="T38" fmla="*/ 237 w 1656"/>
                <a:gd name="T39" fmla="*/ 547 h 1544"/>
                <a:gd name="T40" fmla="*/ 237 w 1656"/>
                <a:gd name="T41" fmla="*/ 1544 h 1544"/>
                <a:gd name="T42" fmla="*/ 0 w 1656"/>
                <a:gd name="T43" fmla="*/ 1544 h 1544"/>
                <a:gd name="T44" fmla="*/ 0 w 1656"/>
                <a:gd name="T45" fmla="*/ 0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6" h="1544">
                  <a:moveTo>
                    <a:pt x="0" y="0"/>
                  </a:moveTo>
                  <a:lnTo>
                    <a:pt x="361" y="0"/>
                  </a:lnTo>
                  <a:lnTo>
                    <a:pt x="766" y="1029"/>
                  </a:lnTo>
                  <a:cubicBezTo>
                    <a:pt x="797" y="1108"/>
                    <a:pt x="817" y="1167"/>
                    <a:pt x="826" y="1205"/>
                  </a:cubicBezTo>
                  <a:lnTo>
                    <a:pt x="832" y="1205"/>
                  </a:lnTo>
                  <a:cubicBezTo>
                    <a:pt x="858" y="1124"/>
                    <a:pt x="880" y="1064"/>
                    <a:pt x="896" y="1024"/>
                  </a:cubicBezTo>
                  <a:lnTo>
                    <a:pt x="1309" y="0"/>
                  </a:lnTo>
                  <a:lnTo>
                    <a:pt x="1656" y="0"/>
                  </a:lnTo>
                  <a:lnTo>
                    <a:pt x="1656" y="1544"/>
                  </a:lnTo>
                  <a:lnTo>
                    <a:pt x="1403" y="1544"/>
                  </a:lnTo>
                  <a:lnTo>
                    <a:pt x="1403" y="545"/>
                  </a:lnTo>
                  <a:cubicBezTo>
                    <a:pt x="1403" y="463"/>
                    <a:pt x="1408" y="363"/>
                    <a:pt x="1418" y="245"/>
                  </a:cubicBezTo>
                  <a:lnTo>
                    <a:pt x="1413" y="245"/>
                  </a:lnTo>
                  <a:cubicBezTo>
                    <a:pt x="1398" y="312"/>
                    <a:pt x="1384" y="361"/>
                    <a:pt x="1372" y="390"/>
                  </a:cubicBezTo>
                  <a:lnTo>
                    <a:pt x="911" y="1544"/>
                  </a:lnTo>
                  <a:lnTo>
                    <a:pt x="735" y="1544"/>
                  </a:lnTo>
                  <a:lnTo>
                    <a:pt x="274" y="399"/>
                  </a:lnTo>
                  <a:cubicBezTo>
                    <a:pt x="261" y="365"/>
                    <a:pt x="247" y="314"/>
                    <a:pt x="233" y="245"/>
                  </a:cubicBezTo>
                  <a:lnTo>
                    <a:pt x="228" y="245"/>
                  </a:lnTo>
                  <a:cubicBezTo>
                    <a:pt x="234" y="307"/>
                    <a:pt x="237" y="407"/>
                    <a:pt x="237" y="547"/>
                  </a:cubicBezTo>
                  <a:lnTo>
                    <a:pt x="237" y="1544"/>
                  </a:lnTo>
                  <a:lnTo>
                    <a:pt x="0" y="1544"/>
                  </a:lnTo>
                  <a:lnTo>
                    <a:pt x="0"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a:extLst>
                <a:ext uri="{FF2B5EF4-FFF2-40B4-BE49-F238E27FC236}">
                  <a16:creationId xmlns:a16="http://schemas.microsoft.com/office/drawing/2014/main" id="{72DD210D-C06C-4069-A0FB-C050FA10267C}"/>
                </a:ext>
              </a:extLst>
            </p:cNvPr>
            <p:cNvSpPr>
              <a:spLocks/>
            </p:cNvSpPr>
            <p:nvPr userDrawn="1"/>
          </p:nvSpPr>
          <p:spPr bwMode="auto">
            <a:xfrm>
              <a:off x="2007004" y="569210"/>
              <a:ext cx="93110" cy="192871"/>
            </a:xfrm>
            <a:custGeom>
              <a:avLst/>
              <a:gdLst>
                <a:gd name="T0" fmla="*/ 433 w 696"/>
                <a:gd name="T1" fmla="*/ 0 h 1448"/>
                <a:gd name="T2" fmla="*/ 433 w 696"/>
                <a:gd name="T3" fmla="*/ 325 h 1448"/>
                <a:gd name="T4" fmla="*/ 696 w 696"/>
                <a:gd name="T5" fmla="*/ 325 h 1448"/>
                <a:gd name="T6" fmla="*/ 696 w 696"/>
                <a:gd name="T7" fmla="*/ 521 h 1448"/>
                <a:gd name="T8" fmla="*/ 433 w 696"/>
                <a:gd name="T9" fmla="*/ 521 h 1448"/>
                <a:gd name="T10" fmla="*/ 433 w 696"/>
                <a:gd name="T11" fmla="*/ 1070 h 1448"/>
                <a:gd name="T12" fmla="*/ 469 w 696"/>
                <a:gd name="T13" fmla="*/ 1209 h 1448"/>
                <a:gd name="T14" fmla="*/ 587 w 696"/>
                <a:gd name="T15" fmla="*/ 1251 h 1448"/>
                <a:gd name="T16" fmla="*/ 696 w 696"/>
                <a:gd name="T17" fmla="*/ 1215 h 1448"/>
                <a:gd name="T18" fmla="*/ 696 w 696"/>
                <a:gd name="T19" fmla="*/ 1412 h 1448"/>
                <a:gd name="T20" fmla="*/ 504 w 696"/>
                <a:gd name="T21" fmla="*/ 1448 h 1448"/>
                <a:gd name="T22" fmla="*/ 184 w 696"/>
                <a:gd name="T23" fmla="*/ 1142 h 1448"/>
                <a:gd name="T24" fmla="*/ 184 w 696"/>
                <a:gd name="T25" fmla="*/ 521 h 1448"/>
                <a:gd name="T26" fmla="*/ 0 w 696"/>
                <a:gd name="T27" fmla="*/ 521 h 1448"/>
                <a:gd name="T28" fmla="*/ 0 w 696"/>
                <a:gd name="T29" fmla="*/ 325 h 1448"/>
                <a:gd name="T30" fmla="*/ 184 w 696"/>
                <a:gd name="T31" fmla="*/ 325 h 1448"/>
                <a:gd name="T32" fmla="*/ 184 w 696"/>
                <a:gd name="T33" fmla="*/ 71 h 1448"/>
                <a:gd name="T34" fmla="*/ 433 w 696"/>
                <a:gd name="T3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6" h="1448">
                  <a:moveTo>
                    <a:pt x="433" y="0"/>
                  </a:moveTo>
                  <a:lnTo>
                    <a:pt x="433" y="325"/>
                  </a:lnTo>
                  <a:lnTo>
                    <a:pt x="696" y="325"/>
                  </a:lnTo>
                  <a:lnTo>
                    <a:pt x="696" y="521"/>
                  </a:lnTo>
                  <a:lnTo>
                    <a:pt x="433" y="521"/>
                  </a:lnTo>
                  <a:lnTo>
                    <a:pt x="433" y="1070"/>
                  </a:lnTo>
                  <a:cubicBezTo>
                    <a:pt x="433" y="1135"/>
                    <a:pt x="445" y="1181"/>
                    <a:pt x="469" y="1209"/>
                  </a:cubicBezTo>
                  <a:cubicBezTo>
                    <a:pt x="492" y="1237"/>
                    <a:pt x="532" y="1251"/>
                    <a:pt x="587" y="1251"/>
                  </a:cubicBezTo>
                  <a:cubicBezTo>
                    <a:pt x="629" y="1251"/>
                    <a:pt x="666" y="1239"/>
                    <a:pt x="696" y="1215"/>
                  </a:cubicBezTo>
                  <a:lnTo>
                    <a:pt x="696" y="1412"/>
                  </a:lnTo>
                  <a:cubicBezTo>
                    <a:pt x="648" y="1436"/>
                    <a:pt x="584" y="1448"/>
                    <a:pt x="504" y="1448"/>
                  </a:cubicBezTo>
                  <a:cubicBezTo>
                    <a:pt x="291" y="1448"/>
                    <a:pt x="184" y="1346"/>
                    <a:pt x="184" y="1142"/>
                  </a:cubicBezTo>
                  <a:lnTo>
                    <a:pt x="184" y="521"/>
                  </a:lnTo>
                  <a:lnTo>
                    <a:pt x="0" y="521"/>
                  </a:lnTo>
                  <a:lnTo>
                    <a:pt x="0" y="325"/>
                  </a:lnTo>
                  <a:lnTo>
                    <a:pt x="184" y="325"/>
                  </a:lnTo>
                  <a:lnTo>
                    <a:pt x="184" y="71"/>
                  </a:lnTo>
                  <a:lnTo>
                    <a:pt x="433"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D9849A4B-8A88-45F8-87D6-2168374C7AFE}"/>
                </a:ext>
              </a:extLst>
            </p:cNvPr>
            <p:cNvSpPr>
              <a:spLocks/>
            </p:cNvSpPr>
            <p:nvPr userDrawn="1"/>
          </p:nvSpPr>
          <p:spPr bwMode="auto">
            <a:xfrm>
              <a:off x="1237734" y="608006"/>
              <a:ext cx="114171" cy="154076"/>
            </a:xfrm>
            <a:custGeom>
              <a:avLst/>
              <a:gdLst>
                <a:gd name="T0" fmla="*/ 598 w 864"/>
                <a:gd name="T1" fmla="*/ 0 h 1152"/>
                <a:gd name="T2" fmla="*/ 864 w 864"/>
                <a:gd name="T3" fmla="*/ 53 h 1152"/>
                <a:gd name="T4" fmla="*/ 864 w 864"/>
                <a:gd name="T5" fmla="*/ 285 h 1152"/>
                <a:gd name="T6" fmla="*/ 618 w 864"/>
                <a:gd name="T7" fmla="*/ 199 h 1152"/>
                <a:gd name="T8" fmla="*/ 358 w 864"/>
                <a:gd name="T9" fmla="*/ 306 h 1152"/>
                <a:gd name="T10" fmla="*/ 256 w 864"/>
                <a:gd name="T11" fmla="*/ 586 h 1152"/>
                <a:gd name="T12" fmla="*/ 352 w 864"/>
                <a:gd name="T13" fmla="*/ 856 h 1152"/>
                <a:gd name="T14" fmla="*/ 609 w 864"/>
                <a:gd name="T15" fmla="*/ 955 h 1152"/>
                <a:gd name="T16" fmla="*/ 863 w 864"/>
                <a:gd name="T17" fmla="*/ 859 h 1152"/>
                <a:gd name="T18" fmla="*/ 863 w 864"/>
                <a:gd name="T19" fmla="*/ 1076 h 1152"/>
                <a:gd name="T20" fmla="*/ 549 w 864"/>
                <a:gd name="T21" fmla="*/ 1152 h 1152"/>
                <a:gd name="T22" fmla="*/ 152 w 864"/>
                <a:gd name="T23" fmla="*/ 999 h 1152"/>
                <a:gd name="T24" fmla="*/ 0 w 864"/>
                <a:gd name="T25" fmla="*/ 602 h 1152"/>
                <a:gd name="T26" fmla="*/ 163 w 864"/>
                <a:gd name="T27" fmla="*/ 165 h 1152"/>
                <a:gd name="T28" fmla="*/ 598 w 864"/>
                <a:gd name="T29"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4" h="1152">
                  <a:moveTo>
                    <a:pt x="598" y="0"/>
                  </a:moveTo>
                  <a:cubicBezTo>
                    <a:pt x="699" y="0"/>
                    <a:pt x="787" y="18"/>
                    <a:pt x="864" y="53"/>
                  </a:cubicBezTo>
                  <a:lnTo>
                    <a:pt x="864" y="285"/>
                  </a:lnTo>
                  <a:cubicBezTo>
                    <a:pt x="787" y="228"/>
                    <a:pt x="705" y="199"/>
                    <a:pt x="618" y="199"/>
                  </a:cubicBezTo>
                  <a:cubicBezTo>
                    <a:pt x="512" y="199"/>
                    <a:pt x="426" y="235"/>
                    <a:pt x="358" y="306"/>
                  </a:cubicBezTo>
                  <a:cubicBezTo>
                    <a:pt x="290" y="377"/>
                    <a:pt x="256" y="471"/>
                    <a:pt x="256" y="586"/>
                  </a:cubicBezTo>
                  <a:cubicBezTo>
                    <a:pt x="256" y="700"/>
                    <a:pt x="288" y="790"/>
                    <a:pt x="352" y="856"/>
                  </a:cubicBezTo>
                  <a:cubicBezTo>
                    <a:pt x="416" y="922"/>
                    <a:pt x="501" y="955"/>
                    <a:pt x="609" y="955"/>
                  </a:cubicBezTo>
                  <a:cubicBezTo>
                    <a:pt x="699" y="955"/>
                    <a:pt x="783" y="923"/>
                    <a:pt x="863" y="859"/>
                  </a:cubicBezTo>
                  <a:lnTo>
                    <a:pt x="863" y="1076"/>
                  </a:lnTo>
                  <a:cubicBezTo>
                    <a:pt x="775" y="1127"/>
                    <a:pt x="670" y="1152"/>
                    <a:pt x="549" y="1152"/>
                  </a:cubicBezTo>
                  <a:cubicBezTo>
                    <a:pt x="385" y="1152"/>
                    <a:pt x="252" y="1101"/>
                    <a:pt x="152" y="999"/>
                  </a:cubicBezTo>
                  <a:cubicBezTo>
                    <a:pt x="51" y="897"/>
                    <a:pt x="0" y="765"/>
                    <a:pt x="0" y="602"/>
                  </a:cubicBezTo>
                  <a:cubicBezTo>
                    <a:pt x="0" y="421"/>
                    <a:pt x="55" y="275"/>
                    <a:pt x="163" y="165"/>
                  </a:cubicBezTo>
                  <a:cubicBezTo>
                    <a:pt x="271" y="55"/>
                    <a:pt x="416" y="0"/>
                    <a:pt x="59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a:extLst>
                <a:ext uri="{FF2B5EF4-FFF2-40B4-BE49-F238E27FC236}">
                  <a16:creationId xmlns:a16="http://schemas.microsoft.com/office/drawing/2014/main" id="{B5AE3BFB-3D3D-4116-9213-123657CC351C}"/>
                </a:ext>
              </a:extLst>
            </p:cNvPr>
            <p:cNvSpPr>
              <a:spLocks noEditPoints="1"/>
            </p:cNvSpPr>
            <p:nvPr userDrawn="1"/>
          </p:nvSpPr>
          <p:spPr bwMode="auto">
            <a:xfrm>
              <a:off x="1473835" y="608006"/>
              <a:ext cx="150750" cy="154076"/>
            </a:xfrm>
            <a:custGeom>
              <a:avLst/>
              <a:gdLst>
                <a:gd name="T0" fmla="*/ 588 w 1136"/>
                <a:gd name="T1" fmla="*/ 0 h 1152"/>
                <a:gd name="T2" fmla="*/ 992 w 1136"/>
                <a:gd name="T3" fmla="*/ 152 h 1152"/>
                <a:gd name="T4" fmla="*/ 1136 w 1136"/>
                <a:gd name="T5" fmla="*/ 572 h 1152"/>
                <a:gd name="T6" fmla="*/ 981 w 1136"/>
                <a:gd name="T7" fmla="*/ 994 h 1152"/>
                <a:gd name="T8" fmla="*/ 561 w 1136"/>
                <a:gd name="T9" fmla="*/ 1152 h 1152"/>
                <a:gd name="T10" fmla="*/ 153 w 1136"/>
                <a:gd name="T11" fmla="*/ 998 h 1152"/>
                <a:gd name="T12" fmla="*/ 0 w 1136"/>
                <a:gd name="T13" fmla="*/ 589 h 1152"/>
                <a:gd name="T14" fmla="*/ 160 w 1136"/>
                <a:gd name="T15" fmla="*/ 156 h 1152"/>
                <a:gd name="T16" fmla="*/ 588 w 1136"/>
                <a:gd name="T17" fmla="*/ 0 h 1152"/>
                <a:gd name="T18" fmla="*/ 573 w 1136"/>
                <a:gd name="T19" fmla="*/ 199 h 1152"/>
                <a:gd name="T20" fmla="*/ 341 w 1136"/>
                <a:gd name="T21" fmla="*/ 301 h 1152"/>
                <a:gd name="T22" fmla="*/ 256 w 1136"/>
                <a:gd name="T23" fmla="*/ 583 h 1152"/>
                <a:gd name="T24" fmla="*/ 342 w 1136"/>
                <a:gd name="T25" fmla="*/ 855 h 1152"/>
                <a:gd name="T26" fmla="*/ 573 w 1136"/>
                <a:gd name="T27" fmla="*/ 955 h 1152"/>
                <a:gd name="T28" fmla="*/ 800 w 1136"/>
                <a:gd name="T29" fmla="*/ 857 h 1152"/>
                <a:gd name="T30" fmla="*/ 880 w 1136"/>
                <a:gd name="T31" fmla="*/ 579 h 1152"/>
                <a:gd name="T32" fmla="*/ 800 w 1136"/>
                <a:gd name="T33" fmla="*/ 298 h 1152"/>
                <a:gd name="T34" fmla="*/ 573 w 1136"/>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6" h="1152">
                  <a:moveTo>
                    <a:pt x="588" y="0"/>
                  </a:moveTo>
                  <a:cubicBezTo>
                    <a:pt x="761" y="0"/>
                    <a:pt x="896" y="51"/>
                    <a:pt x="992" y="152"/>
                  </a:cubicBezTo>
                  <a:cubicBezTo>
                    <a:pt x="1088" y="253"/>
                    <a:pt x="1136" y="393"/>
                    <a:pt x="1136" y="572"/>
                  </a:cubicBezTo>
                  <a:cubicBezTo>
                    <a:pt x="1136" y="748"/>
                    <a:pt x="1085" y="888"/>
                    <a:pt x="981" y="994"/>
                  </a:cubicBezTo>
                  <a:cubicBezTo>
                    <a:pt x="877" y="1100"/>
                    <a:pt x="737" y="1152"/>
                    <a:pt x="561" y="1152"/>
                  </a:cubicBezTo>
                  <a:cubicBezTo>
                    <a:pt x="391" y="1152"/>
                    <a:pt x="255" y="1101"/>
                    <a:pt x="153" y="998"/>
                  </a:cubicBezTo>
                  <a:cubicBezTo>
                    <a:pt x="51" y="895"/>
                    <a:pt x="0" y="759"/>
                    <a:pt x="0" y="589"/>
                  </a:cubicBezTo>
                  <a:cubicBezTo>
                    <a:pt x="0" y="405"/>
                    <a:pt x="54" y="260"/>
                    <a:pt x="160" y="156"/>
                  </a:cubicBezTo>
                  <a:cubicBezTo>
                    <a:pt x="266" y="52"/>
                    <a:pt x="409" y="0"/>
                    <a:pt x="588" y="0"/>
                  </a:cubicBezTo>
                  <a:close/>
                  <a:moveTo>
                    <a:pt x="573" y="199"/>
                  </a:moveTo>
                  <a:cubicBezTo>
                    <a:pt x="476" y="199"/>
                    <a:pt x="398" y="233"/>
                    <a:pt x="341" y="301"/>
                  </a:cubicBezTo>
                  <a:cubicBezTo>
                    <a:pt x="285" y="369"/>
                    <a:pt x="256" y="463"/>
                    <a:pt x="256" y="583"/>
                  </a:cubicBezTo>
                  <a:cubicBezTo>
                    <a:pt x="256" y="698"/>
                    <a:pt x="285" y="789"/>
                    <a:pt x="342" y="855"/>
                  </a:cubicBezTo>
                  <a:cubicBezTo>
                    <a:pt x="400" y="922"/>
                    <a:pt x="477" y="955"/>
                    <a:pt x="573" y="955"/>
                  </a:cubicBezTo>
                  <a:cubicBezTo>
                    <a:pt x="672" y="955"/>
                    <a:pt x="748" y="922"/>
                    <a:pt x="800" y="857"/>
                  </a:cubicBezTo>
                  <a:cubicBezTo>
                    <a:pt x="853" y="792"/>
                    <a:pt x="880" y="699"/>
                    <a:pt x="880" y="579"/>
                  </a:cubicBezTo>
                  <a:cubicBezTo>
                    <a:pt x="880" y="458"/>
                    <a:pt x="853" y="364"/>
                    <a:pt x="800" y="298"/>
                  </a:cubicBezTo>
                  <a:cubicBezTo>
                    <a:pt x="748" y="232"/>
                    <a:pt x="672" y="199"/>
                    <a:pt x="573"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67B59C12-628C-427E-BBD3-83455E23669A}"/>
                </a:ext>
              </a:extLst>
            </p:cNvPr>
            <p:cNvSpPr>
              <a:spLocks/>
            </p:cNvSpPr>
            <p:nvPr userDrawn="1"/>
          </p:nvSpPr>
          <p:spPr bwMode="auto">
            <a:xfrm>
              <a:off x="1643430" y="608006"/>
              <a:ext cx="103087" cy="154076"/>
            </a:xfrm>
            <a:custGeom>
              <a:avLst/>
              <a:gdLst>
                <a:gd name="T0" fmla="*/ 448 w 776"/>
                <a:gd name="T1" fmla="*/ 0 h 1152"/>
                <a:gd name="T2" fmla="*/ 719 w 776"/>
                <a:gd name="T3" fmla="*/ 47 h 1152"/>
                <a:gd name="T4" fmla="*/ 719 w 776"/>
                <a:gd name="T5" fmla="*/ 265 h 1152"/>
                <a:gd name="T6" fmla="*/ 454 w 776"/>
                <a:gd name="T7" fmla="*/ 185 h 1152"/>
                <a:gd name="T8" fmla="*/ 369 w 776"/>
                <a:gd name="T9" fmla="*/ 195 h 1152"/>
                <a:gd name="T10" fmla="*/ 305 w 776"/>
                <a:gd name="T11" fmla="*/ 222 h 1152"/>
                <a:gd name="T12" fmla="*/ 263 w 776"/>
                <a:gd name="T13" fmla="*/ 263 h 1152"/>
                <a:gd name="T14" fmla="*/ 248 w 776"/>
                <a:gd name="T15" fmla="*/ 316 h 1152"/>
                <a:gd name="T16" fmla="*/ 263 w 776"/>
                <a:gd name="T17" fmla="*/ 377 h 1152"/>
                <a:gd name="T18" fmla="*/ 307 w 776"/>
                <a:gd name="T19" fmla="*/ 420 h 1152"/>
                <a:gd name="T20" fmla="*/ 378 w 776"/>
                <a:gd name="T21" fmla="*/ 454 h 1152"/>
                <a:gd name="T22" fmla="*/ 472 w 776"/>
                <a:gd name="T23" fmla="*/ 488 h 1152"/>
                <a:gd name="T24" fmla="*/ 599 w 776"/>
                <a:gd name="T25" fmla="*/ 547 h 1152"/>
                <a:gd name="T26" fmla="*/ 694 w 776"/>
                <a:gd name="T27" fmla="*/ 616 h 1152"/>
                <a:gd name="T28" fmla="*/ 755 w 776"/>
                <a:gd name="T29" fmla="*/ 704 h 1152"/>
                <a:gd name="T30" fmla="*/ 776 w 776"/>
                <a:gd name="T31" fmla="*/ 823 h 1152"/>
                <a:gd name="T32" fmla="*/ 738 w 776"/>
                <a:gd name="T33" fmla="*/ 969 h 1152"/>
                <a:gd name="T34" fmla="*/ 636 w 776"/>
                <a:gd name="T35" fmla="*/ 1072 h 1152"/>
                <a:gd name="T36" fmla="*/ 488 w 776"/>
                <a:gd name="T37" fmla="*/ 1133 h 1152"/>
                <a:gd name="T38" fmla="*/ 311 w 776"/>
                <a:gd name="T39" fmla="*/ 1152 h 1152"/>
                <a:gd name="T40" fmla="*/ 0 w 776"/>
                <a:gd name="T41" fmla="*/ 1092 h 1152"/>
                <a:gd name="T42" fmla="*/ 0 w 776"/>
                <a:gd name="T43" fmla="*/ 861 h 1152"/>
                <a:gd name="T44" fmla="*/ 307 w 776"/>
                <a:gd name="T45" fmla="*/ 968 h 1152"/>
                <a:gd name="T46" fmla="*/ 531 w 776"/>
                <a:gd name="T47" fmla="*/ 834 h 1152"/>
                <a:gd name="T48" fmla="*/ 512 w 776"/>
                <a:gd name="T49" fmla="*/ 770 h 1152"/>
                <a:gd name="T50" fmla="*/ 460 w 776"/>
                <a:gd name="T51" fmla="*/ 724 h 1152"/>
                <a:gd name="T52" fmla="*/ 383 w 776"/>
                <a:gd name="T53" fmla="*/ 687 h 1152"/>
                <a:gd name="T54" fmla="*/ 284 w 776"/>
                <a:gd name="T55" fmla="*/ 651 h 1152"/>
                <a:gd name="T56" fmla="*/ 163 w 776"/>
                <a:gd name="T57" fmla="*/ 594 h 1152"/>
                <a:gd name="T58" fmla="*/ 74 w 776"/>
                <a:gd name="T59" fmla="*/ 525 h 1152"/>
                <a:gd name="T60" fmla="*/ 20 w 776"/>
                <a:gd name="T61" fmla="*/ 439 h 1152"/>
                <a:gd name="T62" fmla="*/ 2 w 776"/>
                <a:gd name="T63" fmla="*/ 326 h 1152"/>
                <a:gd name="T64" fmla="*/ 39 w 776"/>
                <a:gd name="T65" fmla="*/ 186 h 1152"/>
                <a:gd name="T66" fmla="*/ 139 w 776"/>
                <a:gd name="T67" fmla="*/ 84 h 1152"/>
                <a:gd name="T68" fmla="*/ 282 w 776"/>
                <a:gd name="T69" fmla="*/ 21 h 1152"/>
                <a:gd name="T70" fmla="*/ 448 w 776"/>
                <a:gd name="T7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6" h="1152">
                  <a:moveTo>
                    <a:pt x="448" y="0"/>
                  </a:moveTo>
                  <a:cubicBezTo>
                    <a:pt x="549" y="0"/>
                    <a:pt x="639" y="16"/>
                    <a:pt x="719" y="47"/>
                  </a:cubicBezTo>
                  <a:lnTo>
                    <a:pt x="719" y="265"/>
                  </a:lnTo>
                  <a:cubicBezTo>
                    <a:pt x="642" y="212"/>
                    <a:pt x="554" y="185"/>
                    <a:pt x="454" y="185"/>
                  </a:cubicBezTo>
                  <a:cubicBezTo>
                    <a:pt x="423" y="185"/>
                    <a:pt x="395" y="189"/>
                    <a:pt x="369" y="195"/>
                  </a:cubicBezTo>
                  <a:cubicBezTo>
                    <a:pt x="344" y="201"/>
                    <a:pt x="322" y="210"/>
                    <a:pt x="305" y="222"/>
                  </a:cubicBezTo>
                  <a:cubicBezTo>
                    <a:pt x="287" y="233"/>
                    <a:pt x="273" y="247"/>
                    <a:pt x="263" y="263"/>
                  </a:cubicBezTo>
                  <a:cubicBezTo>
                    <a:pt x="253" y="279"/>
                    <a:pt x="248" y="297"/>
                    <a:pt x="248" y="316"/>
                  </a:cubicBezTo>
                  <a:cubicBezTo>
                    <a:pt x="248" y="340"/>
                    <a:pt x="253" y="360"/>
                    <a:pt x="263" y="377"/>
                  </a:cubicBezTo>
                  <a:cubicBezTo>
                    <a:pt x="273" y="393"/>
                    <a:pt x="288" y="408"/>
                    <a:pt x="307" y="420"/>
                  </a:cubicBezTo>
                  <a:cubicBezTo>
                    <a:pt x="327" y="433"/>
                    <a:pt x="350" y="444"/>
                    <a:pt x="378" y="454"/>
                  </a:cubicBezTo>
                  <a:cubicBezTo>
                    <a:pt x="405" y="465"/>
                    <a:pt x="437" y="476"/>
                    <a:pt x="472" y="488"/>
                  </a:cubicBezTo>
                  <a:cubicBezTo>
                    <a:pt x="519" y="508"/>
                    <a:pt x="561" y="527"/>
                    <a:pt x="599" y="547"/>
                  </a:cubicBezTo>
                  <a:cubicBezTo>
                    <a:pt x="636" y="568"/>
                    <a:pt x="668" y="590"/>
                    <a:pt x="694" y="616"/>
                  </a:cubicBezTo>
                  <a:cubicBezTo>
                    <a:pt x="721" y="641"/>
                    <a:pt x="741" y="670"/>
                    <a:pt x="755" y="704"/>
                  </a:cubicBezTo>
                  <a:cubicBezTo>
                    <a:pt x="769" y="737"/>
                    <a:pt x="776" y="777"/>
                    <a:pt x="776" y="823"/>
                  </a:cubicBezTo>
                  <a:cubicBezTo>
                    <a:pt x="776" y="878"/>
                    <a:pt x="764" y="927"/>
                    <a:pt x="738" y="969"/>
                  </a:cubicBezTo>
                  <a:cubicBezTo>
                    <a:pt x="712" y="1010"/>
                    <a:pt x="678" y="1045"/>
                    <a:pt x="636" y="1072"/>
                  </a:cubicBezTo>
                  <a:cubicBezTo>
                    <a:pt x="593" y="1099"/>
                    <a:pt x="544" y="1119"/>
                    <a:pt x="488" y="1133"/>
                  </a:cubicBezTo>
                  <a:cubicBezTo>
                    <a:pt x="432" y="1146"/>
                    <a:pt x="373" y="1152"/>
                    <a:pt x="311" y="1152"/>
                  </a:cubicBezTo>
                  <a:cubicBezTo>
                    <a:pt x="192" y="1152"/>
                    <a:pt x="88" y="1132"/>
                    <a:pt x="0" y="1092"/>
                  </a:cubicBezTo>
                  <a:lnTo>
                    <a:pt x="0" y="861"/>
                  </a:lnTo>
                  <a:cubicBezTo>
                    <a:pt x="93" y="932"/>
                    <a:pt x="195" y="968"/>
                    <a:pt x="307" y="968"/>
                  </a:cubicBezTo>
                  <a:cubicBezTo>
                    <a:pt x="456" y="968"/>
                    <a:pt x="531" y="923"/>
                    <a:pt x="531" y="834"/>
                  </a:cubicBezTo>
                  <a:cubicBezTo>
                    <a:pt x="531" y="809"/>
                    <a:pt x="525" y="788"/>
                    <a:pt x="512" y="770"/>
                  </a:cubicBezTo>
                  <a:cubicBezTo>
                    <a:pt x="499" y="753"/>
                    <a:pt x="482" y="737"/>
                    <a:pt x="460" y="724"/>
                  </a:cubicBezTo>
                  <a:cubicBezTo>
                    <a:pt x="438" y="710"/>
                    <a:pt x="413" y="698"/>
                    <a:pt x="383" y="687"/>
                  </a:cubicBezTo>
                  <a:cubicBezTo>
                    <a:pt x="354" y="676"/>
                    <a:pt x="321" y="664"/>
                    <a:pt x="284" y="651"/>
                  </a:cubicBezTo>
                  <a:cubicBezTo>
                    <a:pt x="240" y="633"/>
                    <a:pt x="199" y="614"/>
                    <a:pt x="163" y="594"/>
                  </a:cubicBezTo>
                  <a:cubicBezTo>
                    <a:pt x="127" y="574"/>
                    <a:pt x="97" y="551"/>
                    <a:pt x="74" y="525"/>
                  </a:cubicBezTo>
                  <a:cubicBezTo>
                    <a:pt x="50" y="500"/>
                    <a:pt x="32" y="471"/>
                    <a:pt x="20" y="439"/>
                  </a:cubicBezTo>
                  <a:cubicBezTo>
                    <a:pt x="8" y="407"/>
                    <a:pt x="2" y="369"/>
                    <a:pt x="2" y="326"/>
                  </a:cubicBezTo>
                  <a:cubicBezTo>
                    <a:pt x="2" y="273"/>
                    <a:pt x="14" y="226"/>
                    <a:pt x="39" y="186"/>
                  </a:cubicBezTo>
                  <a:cubicBezTo>
                    <a:pt x="64" y="145"/>
                    <a:pt x="97" y="111"/>
                    <a:pt x="139" y="84"/>
                  </a:cubicBezTo>
                  <a:cubicBezTo>
                    <a:pt x="181" y="56"/>
                    <a:pt x="229" y="35"/>
                    <a:pt x="282" y="21"/>
                  </a:cubicBezTo>
                  <a:cubicBezTo>
                    <a:pt x="336" y="7"/>
                    <a:pt x="391" y="0"/>
                    <a:pt x="44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447C086F-94F9-4CE6-8601-5825FFF45713}"/>
                </a:ext>
              </a:extLst>
            </p:cNvPr>
            <p:cNvSpPr>
              <a:spLocks noEditPoints="1"/>
            </p:cNvSpPr>
            <p:nvPr userDrawn="1"/>
          </p:nvSpPr>
          <p:spPr bwMode="auto">
            <a:xfrm>
              <a:off x="1760926" y="608006"/>
              <a:ext cx="149642" cy="154076"/>
            </a:xfrm>
            <a:custGeom>
              <a:avLst/>
              <a:gdLst>
                <a:gd name="T0" fmla="*/ 584 w 1128"/>
                <a:gd name="T1" fmla="*/ 0 h 1152"/>
                <a:gd name="T2" fmla="*/ 985 w 1128"/>
                <a:gd name="T3" fmla="*/ 152 h 1152"/>
                <a:gd name="T4" fmla="*/ 1128 w 1128"/>
                <a:gd name="T5" fmla="*/ 572 h 1152"/>
                <a:gd name="T6" fmla="*/ 974 w 1128"/>
                <a:gd name="T7" fmla="*/ 994 h 1152"/>
                <a:gd name="T8" fmla="*/ 558 w 1128"/>
                <a:gd name="T9" fmla="*/ 1152 h 1152"/>
                <a:gd name="T10" fmla="*/ 152 w 1128"/>
                <a:gd name="T11" fmla="*/ 998 h 1152"/>
                <a:gd name="T12" fmla="*/ 0 w 1128"/>
                <a:gd name="T13" fmla="*/ 589 h 1152"/>
                <a:gd name="T14" fmla="*/ 158 w 1128"/>
                <a:gd name="T15" fmla="*/ 156 h 1152"/>
                <a:gd name="T16" fmla="*/ 584 w 1128"/>
                <a:gd name="T17" fmla="*/ 0 h 1152"/>
                <a:gd name="T18" fmla="*/ 569 w 1128"/>
                <a:gd name="T19" fmla="*/ 199 h 1152"/>
                <a:gd name="T20" fmla="*/ 339 w 1128"/>
                <a:gd name="T21" fmla="*/ 301 h 1152"/>
                <a:gd name="T22" fmla="*/ 254 w 1128"/>
                <a:gd name="T23" fmla="*/ 583 h 1152"/>
                <a:gd name="T24" fmla="*/ 340 w 1128"/>
                <a:gd name="T25" fmla="*/ 855 h 1152"/>
                <a:gd name="T26" fmla="*/ 569 w 1128"/>
                <a:gd name="T27" fmla="*/ 955 h 1152"/>
                <a:gd name="T28" fmla="*/ 795 w 1128"/>
                <a:gd name="T29" fmla="*/ 857 h 1152"/>
                <a:gd name="T30" fmla="*/ 874 w 1128"/>
                <a:gd name="T31" fmla="*/ 579 h 1152"/>
                <a:gd name="T32" fmla="*/ 795 w 1128"/>
                <a:gd name="T33" fmla="*/ 298 h 1152"/>
                <a:gd name="T34" fmla="*/ 569 w 1128"/>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8" h="1152">
                  <a:moveTo>
                    <a:pt x="584" y="0"/>
                  </a:moveTo>
                  <a:cubicBezTo>
                    <a:pt x="756" y="0"/>
                    <a:pt x="889" y="51"/>
                    <a:pt x="985" y="152"/>
                  </a:cubicBezTo>
                  <a:cubicBezTo>
                    <a:pt x="1081" y="253"/>
                    <a:pt x="1128" y="393"/>
                    <a:pt x="1128" y="572"/>
                  </a:cubicBezTo>
                  <a:cubicBezTo>
                    <a:pt x="1128" y="748"/>
                    <a:pt x="1077" y="888"/>
                    <a:pt x="974" y="994"/>
                  </a:cubicBezTo>
                  <a:cubicBezTo>
                    <a:pt x="870" y="1100"/>
                    <a:pt x="732" y="1152"/>
                    <a:pt x="558" y="1152"/>
                  </a:cubicBezTo>
                  <a:cubicBezTo>
                    <a:pt x="388" y="1152"/>
                    <a:pt x="253" y="1101"/>
                    <a:pt x="152" y="998"/>
                  </a:cubicBezTo>
                  <a:cubicBezTo>
                    <a:pt x="51" y="895"/>
                    <a:pt x="0" y="759"/>
                    <a:pt x="0" y="589"/>
                  </a:cubicBezTo>
                  <a:cubicBezTo>
                    <a:pt x="0" y="405"/>
                    <a:pt x="53" y="260"/>
                    <a:pt x="158" y="156"/>
                  </a:cubicBezTo>
                  <a:cubicBezTo>
                    <a:pt x="264" y="52"/>
                    <a:pt x="406" y="0"/>
                    <a:pt x="584" y="0"/>
                  </a:cubicBezTo>
                  <a:close/>
                  <a:moveTo>
                    <a:pt x="569" y="199"/>
                  </a:moveTo>
                  <a:cubicBezTo>
                    <a:pt x="472" y="199"/>
                    <a:pt x="395" y="233"/>
                    <a:pt x="339" y="301"/>
                  </a:cubicBezTo>
                  <a:cubicBezTo>
                    <a:pt x="283" y="369"/>
                    <a:pt x="254" y="463"/>
                    <a:pt x="254" y="583"/>
                  </a:cubicBezTo>
                  <a:cubicBezTo>
                    <a:pt x="254" y="698"/>
                    <a:pt x="283" y="789"/>
                    <a:pt x="340" y="855"/>
                  </a:cubicBezTo>
                  <a:cubicBezTo>
                    <a:pt x="397" y="922"/>
                    <a:pt x="474" y="955"/>
                    <a:pt x="569" y="955"/>
                  </a:cubicBezTo>
                  <a:cubicBezTo>
                    <a:pt x="667" y="955"/>
                    <a:pt x="742" y="922"/>
                    <a:pt x="795" y="857"/>
                  </a:cubicBezTo>
                  <a:cubicBezTo>
                    <a:pt x="847" y="792"/>
                    <a:pt x="874" y="699"/>
                    <a:pt x="874" y="579"/>
                  </a:cubicBezTo>
                  <a:cubicBezTo>
                    <a:pt x="874" y="458"/>
                    <a:pt x="847" y="364"/>
                    <a:pt x="795" y="298"/>
                  </a:cubicBezTo>
                  <a:cubicBezTo>
                    <a:pt x="742" y="232"/>
                    <a:pt x="667" y="199"/>
                    <a:pt x="569"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3">
              <a:extLst>
                <a:ext uri="{FF2B5EF4-FFF2-40B4-BE49-F238E27FC236}">
                  <a16:creationId xmlns:a16="http://schemas.microsoft.com/office/drawing/2014/main" id="{879F0F18-D199-4BD7-9C17-2E948B20732B}"/>
                </a:ext>
              </a:extLst>
            </p:cNvPr>
            <p:cNvSpPr>
              <a:spLocks/>
            </p:cNvSpPr>
            <p:nvPr userDrawn="1"/>
          </p:nvSpPr>
          <p:spPr bwMode="auto">
            <a:xfrm>
              <a:off x="1384051" y="609115"/>
              <a:ext cx="85352" cy="149642"/>
            </a:xfrm>
            <a:custGeom>
              <a:avLst/>
              <a:gdLst>
                <a:gd name="T0" fmla="*/ 537 w 640"/>
                <a:gd name="T1" fmla="*/ 0 h 1120"/>
                <a:gd name="T2" fmla="*/ 640 w 640"/>
                <a:gd name="T3" fmla="*/ 21 h 1120"/>
                <a:gd name="T4" fmla="*/ 640 w 640"/>
                <a:gd name="T5" fmla="*/ 257 h 1120"/>
                <a:gd name="T6" fmla="*/ 510 w 640"/>
                <a:gd name="T7" fmla="*/ 222 h 1120"/>
                <a:gd name="T8" fmla="*/ 325 w 640"/>
                <a:gd name="T9" fmla="*/ 322 h 1120"/>
                <a:gd name="T10" fmla="*/ 250 w 640"/>
                <a:gd name="T11" fmla="*/ 594 h 1120"/>
                <a:gd name="T12" fmla="*/ 250 w 640"/>
                <a:gd name="T13" fmla="*/ 1120 h 1120"/>
                <a:gd name="T14" fmla="*/ 0 w 640"/>
                <a:gd name="T15" fmla="*/ 1120 h 1120"/>
                <a:gd name="T16" fmla="*/ 0 w 640"/>
                <a:gd name="T17" fmla="*/ 20 h 1120"/>
                <a:gd name="T18" fmla="*/ 250 w 640"/>
                <a:gd name="T19" fmla="*/ 20 h 1120"/>
                <a:gd name="T20" fmla="*/ 250 w 640"/>
                <a:gd name="T21" fmla="*/ 247 h 1120"/>
                <a:gd name="T22" fmla="*/ 255 w 640"/>
                <a:gd name="T23" fmla="*/ 247 h 1120"/>
                <a:gd name="T24" fmla="*/ 367 w 640"/>
                <a:gd name="T25" fmla="*/ 65 h 1120"/>
                <a:gd name="T26" fmla="*/ 537 w 640"/>
                <a:gd name="T27"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0" h="1120">
                  <a:moveTo>
                    <a:pt x="537" y="0"/>
                  </a:moveTo>
                  <a:cubicBezTo>
                    <a:pt x="582" y="0"/>
                    <a:pt x="617" y="7"/>
                    <a:pt x="640" y="21"/>
                  </a:cubicBezTo>
                  <a:lnTo>
                    <a:pt x="640" y="257"/>
                  </a:lnTo>
                  <a:cubicBezTo>
                    <a:pt x="610" y="234"/>
                    <a:pt x="567" y="222"/>
                    <a:pt x="510" y="222"/>
                  </a:cubicBezTo>
                  <a:cubicBezTo>
                    <a:pt x="436" y="222"/>
                    <a:pt x="374" y="255"/>
                    <a:pt x="325" y="322"/>
                  </a:cubicBezTo>
                  <a:cubicBezTo>
                    <a:pt x="275" y="388"/>
                    <a:pt x="250" y="479"/>
                    <a:pt x="250" y="594"/>
                  </a:cubicBezTo>
                  <a:lnTo>
                    <a:pt x="250" y="1120"/>
                  </a:lnTo>
                  <a:lnTo>
                    <a:pt x="0" y="1120"/>
                  </a:lnTo>
                  <a:lnTo>
                    <a:pt x="0" y="20"/>
                  </a:lnTo>
                  <a:lnTo>
                    <a:pt x="250" y="20"/>
                  </a:lnTo>
                  <a:lnTo>
                    <a:pt x="250" y="247"/>
                  </a:lnTo>
                  <a:lnTo>
                    <a:pt x="255" y="247"/>
                  </a:lnTo>
                  <a:cubicBezTo>
                    <a:pt x="279" y="169"/>
                    <a:pt x="317" y="109"/>
                    <a:pt x="367" y="65"/>
                  </a:cubicBezTo>
                  <a:cubicBezTo>
                    <a:pt x="418" y="22"/>
                    <a:pt x="475" y="0"/>
                    <a:pt x="537"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4">
              <a:extLst>
                <a:ext uri="{FF2B5EF4-FFF2-40B4-BE49-F238E27FC236}">
                  <a16:creationId xmlns:a16="http://schemas.microsoft.com/office/drawing/2014/main" id="{88C4E921-FC28-453A-BE04-E01E1E2DAC88}"/>
                </a:ext>
              </a:extLst>
            </p:cNvPr>
            <p:cNvSpPr>
              <a:spLocks noChangeArrowheads="1"/>
            </p:cNvSpPr>
            <p:nvPr userDrawn="1"/>
          </p:nvSpPr>
          <p:spPr bwMode="auto">
            <a:xfrm>
              <a:off x="1180094" y="611332"/>
              <a:ext cx="33254" cy="147425"/>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43893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itle Slide 1">
    <p:bg>
      <p:bgRef idx="1001">
        <a:schemeClr val="bg1"/>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4113C26-A8A0-4F58-A696-C6742A57B2AB}"/>
              </a:ext>
            </a:extLst>
          </p:cNvPr>
          <p:cNvSpPr>
            <a:spLocks noGrp="1"/>
          </p:cNvSpPr>
          <p:nvPr>
            <p:ph type="title" hasCustomPrompt="1"/>
          </p:nvPr>
        </p:nvSpPr>
        <p:spPr>
          <a:xfrm>
            <a:off x="1351905" y="5427789"/>
            <a:ext cx="9630389" cy="1087311"/>
          </a:xfrm>
          <a:noFill/>
        </p:spPr>
        <p:txBody>
          <a:bodyPr lIns="0" tIns="0" rIns="0" bIns="182880" anchor="t" anchorCtr="0"/>
          <a:lstStyle>
            <a:lvl1pPr algn="ctr">
              <a:defRPr sz="3200" strike="noStrike" spc="-49" baseline="0">
                <a:solidFill>
                  <a:schemeClr val="accent1"/>
                </a:solidFill>
              </a:defRPr>
            </a:lvl1pPr>
          </a:lstStyle>
          <a:p>
            <a:r>
              <a:rPr lang="en-US"/>
              <a:t>Title or event name</a:t>
            </a:r>
          </a:p>
        </p:txBody>
      </p:sp>
      <p:grpSp>
        <p:nvGrpSpPr>
          <p:cNvPr id="32" name="Group 31">
            <a:extLst>
              <a:ext uri="{FF2B5EF4-FFF2-40B4-BE49-F238E27FC236}">
                <a16:creationId xmlns:a16="http://schemas.microsoft.com/office/drawing/2014/main" id="{F937FFC0-CD60-4FE3-8AFF-16D8775E2D90}"/>
              </a:ext>
            </a:extLst>
          </p:cNvPr>
          <p:cNvGrpSpPr/>
          <p:nvPr userDrawn="1"/>
        </p:nvGrpSpPr>
        <p:grpSpPr>
          <a:xfrm>
            <a:off x="920715" y="538174"/>
            <a:ext cx="1179399" cy="223908"/>
            <a:chOff x="920715" y="538174"/>
            <a:chExt cx="1179399" cy="223908"/>
          </a:xfrm>
        </p:grpSpPr>
        <p:sp>
          <p:nvSpPr>
            <p:cNvPr id="16" name="Freeform 5">
              <a:extLst>
                <a:ext uri="{FF2B5EF4-FFF2-40B4-BE49-F238E27FC236}">
                  <a16:creationId xmlns:a16="http://schemas.microsoft.com/office/drawing/2014/main" id="{4444F5DD-D1E8-48A8-A11A-7C09714D3231}"/>
                </a:ext>
              </a:extLst>
            </p:cNvPr>
            <p:cNvSpPr>
              <a:spLocks/>
            </p:cNvSpPr>
            <p:nvPr userDrawn="1"/>
          </p:nvSpPr>
          <p:spPr bwMode="auto">
            <a:xfrm>
              <a:off x="1918327" y="538174"/>
              <a:ext cx="96436" cy="220583"/>
            </a:xfrm>
            <a:custGeom>
              <a:avLst/>
              <a:gdLst>
                <a:gd name="T0" fmla="*/ 583 w 728"/>
                <a:gd name="T1" fmla="*/ 0 h 1656"/>
                <a:gd name="T2" fmla="*/ 728 w 728"/>
                <a:gd name="T3" fmla="*/ 21 h 1656"/>
                <a:gd name="T4" fmla="*/ 728 w 728"/>
                <a:gd name="T5" fmla="*/ 229 h 1656"/>
                <a:gd name="T6" fmla="*/ 614 w 728"/>
                <a:gd name="T7" fmla="*/ 200 h 1656"/>
                <a:gd name="T8" fmla="*/ 434 w 728"/>
                <a:gd name="T9" fmla="*/ 405 h 1656"/>
                <a:gd name="T10" fmla="*/ 434 w 728"/>
                <a:gd name="T11" fmla="*/ 555 h 1656"/>
                <a:gd name="T12" fmla="*/ 688 w 728"/>
                <a:gd name="T13" fmla="*/ 555 h 1656"/>
                <a:gd name="T14" fmla="*/ 688 w 728"/>
                <a:gd name="T15" fmla="*/ 750 h 1656"/>
                <a:gd name="T16" fmla="*/ 435 w 728"/>
                <a:gd name="T17" fmla="*/ 750 h 1656"/>
                <a:gd name="T18" fmla="*/ 435 w 728"/>
                <a:gd name="T19" fmla="*/ 1656 h 1656"/>
                <a:gd name="T20" fmla="*/ 187 w 728"/>
                <a:gd name="T21" fmla="*/ 1656 h 1656"/>
                <a:gd name="T22" fmla="*/ 187 w 728"/>
                <a:gd name="T23" fmla="*/ 750 h 1656"/>
                <a:gd name="T24" fmla="*/ 0 w 728"/>
                <a:gd name="T25" fmla="*/ 750 h 1656"/>
                <a:gd name="T26" fmla="*/ 0 w 728"/>
                <a:gd name="T27" fmla="*/ 555 h 1656"/>
                <a:gd name="T28" fmla="*/ 187 w 728"/>
                <a:gd name="T29" fmla="*/ 555 h 1656"/>
                <a:gd name="T30" fmla="*/ 187 w 728"/>
                <a:gd name="T31" fmla="*/ 376 h 1656"/>
                <a:gd name="T32" fmla="*/ 300 w 728"/>
                <a:gd name="T33" fmla="*/ 101 h 1656"/>
                <a:gd name="T34" fmla="*/ 583 w 728"/>
                <a:gd name="T35"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8" h="1656">
                  <a:moveTo>
                    <a:pt x="583" y="0"/>
                  </a:moveTo>
                  <a:cubicBezTo>
                    <a:pt x="644" y="0"/>
                    <a:pt x="693" y="7"/>
                    <a:pt x="728" y="21"/>
                  </a:cubicBezTo>
                  <a:lnTo>
                    <a:pt x="728" y="229"/>
                  </a:lnTo>
                  <a:cubicBezTo>
                    <a:pt x="695" y="209"/>
                    <a:pt x="657" y="200"/>
                    <a:pt x="614" y="200"/>
                  </a:cubicBezTo>
                  <a:cubicBezTo>
                    <a:pt x="494" y="200"/>
                    <a:pt x="434" y="268"/>
                    <a:pt x="434" y="405"/>
                  </a:cubicBezTo>
                  <a:lnTo>
                    <a:pt x="434" y="555"/>
                  </a:lnTo>
                  <a:lnTo>
                    <a:pt x="688" y="555"/>
                  </a:lnTo>
                  <a:lnTo>
                    <a:pt x="688" y="750"/>
                  </a:lnTo>
                  <a:lnTo>
                    <a:pt x="435" y="750"/>
                  </a:lnTo>
                  <a:lnTo>
                    <a:pt x="435" y="1656"/>
                  </a:lnTo>
                  <a:lnTo>
                    <a:pt x="187" y="1656"/>
                  </a:lnTo>
                  <a:lnTo>
                    <a:pt x="187" y="750"/>
                  </a:lnTo>
                  <a:lnTo>
                    <a:pt x="0" y="750"/>
                  </a:lnTo>
                  <a:lnTo>
                    <a:pt x="0" y="555"/>
                  </a:lnTo>
                  <a:lnTo>
                    <a:pt x="187" y="555"/>
                  </a:lnTo>
                  <a:lnTo>
                    <a:pt x="187" y="376"/>
                  </a:lnTo>
                  <a:cubicBezTo>
                    <a:pt x="187" y="260"/>
                    <a:pt x="225" y="168"/>
                    <a:pt x="300" y="101"/>
                  </a:cubicBezTo>
                  <a:cubicBezTo>
                    <a:pt x="376" y="34"/>
                    <a:pt x="470" y="0"/>
                    <a:pt x="583"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3EBD983B-1F9E-40B8-801F-4F252325E043}"/>
                </a:ext>
              </a:extLst>
            </p:cNvPr>
            <p:cNvSpPr>
              <a:spLocks/>
            </p:cNvSpPr>
            <p:nvPr userDrawn="1"/>
          </p:nvSpPr>
          <p:spPr bwMode="auto">
            <a:xfrm>
              <a:off x="1176769" y="549258"/>
              <a:ext cx="39904" cy="37688"/>
            </a:xfrm>
            <a:custGeom>
              <a:avLst/>
              <a:gdLst>
                <a:gd name="T0" fmla="*/ 147 w 296"/>
                <a:gd name="T1" fmla="*/ 0 h 280"/>
                <a:gd name="T2" fmla="*/ 253 w 296"/>
                <a:gd name="T3" fmla="*/ 41 h 280"/>
                <a:gd name="T4" fmla="*/ 296 w 296"/>
                <a:gd name="T5" fmla="*/ 142 h 280"/>
                <a:gd name="T6" fmla="*/ 253 w 296"/>
                <a:gd name="T7" fmla="*/ 240 h 280"/>
                <a:gd name="T8" fmla="*/ 147 w 296"/>
                <a:gd name="T9" fmla="*/ 280 h 280"/>
                <a:gd name="T10" fmla="*/ 43 w 296"/>
                <a:gd name="T11" fmla="*/ 241 h 280"/>
                <a:gd name="T12" fmla="*/ 0 w 296"/>
                <a:gd name="T13" fmla="*/ 142 h 280"/>
                <a:gd name="T14" fmla="*/ 43 w 296"/>
                <a:gd name="T15" fmla="*/ 41 h 280"/>
                <a:gd name="T16" fmla="*/ 147 w 296"/>
                <a:gd name="T17"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80">
                  <a:moveTo>
                    <a:pt x="147" y="0"/>
                  </a:moveTo>
                  <a:cubicBezTo>
                    <a:pt x="189" y="0"/>
                    <a:pt x="224" y="14"/>
                    <a:pt x="253" y="41"/>
                  </a:cubicBezTo>
                  <a:cubicBezTo>
                    <a:pt x="282" y="68"/>
                    <a:pt x="296" y="101"/>
                    <a:pt x="296" y="142"/>
                  </a:cubicBezTo>
                  <a:cubicBezTo>
                    <a:pt x="296" y="180"/>
                    <a:pt x="282" y="212"/>
                    <a:pt x="253" y="240"/>
                  </a:cubicBezTo>
                  <a:cubicBezTo>
                    <a:pt x="224" y="267"/>
                    <a:pt x="189" y="280"/>
                    <a:pt x="147" y="280"/>
                  </a:cubicBezTo>
                  <a:cubicBezTo>
                    <a:pt x="107" y="280"/>
                    <a:pt x="72" y="267"/>
                    <a:pt x="43" y="241"/>
                  </a:cubicBezTo>
                  <a:cubicBezTo>
                    <a:pt x="15" y="215"/>
                    <a:pt x="0" y="182"/>
                    <a:pt x="0" y="142"/>
                  </a:cubicBezTo>
                  <a:cubicBezTo>
                    <a:pt x="0" y="101"/>
                    <a:pt x="15" y="68"/>
                    <a:pt x="43" y="41"/>
                  </a:cubicBezTo>
                  <a:cubicBezTo>
                    <a:pt x="72" y="14"/>
                    <a:pt x="107" y="0"/>
                    <a:pt x="147" y="0"/>
                  </a:cubicBezTo>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7D0383D2-D486-4628-BDCA-F734E69B8817}"/>
                </a:ext>
              </a:extLst>
            </p:cNvPr>
            <p:cNvSpPr>
              <a:spLocks/>
            </p:cNvSpPr>
            <p:nvPr userDrawn="1"/>
          </p:nvSpPr>
          <p:spPr bwMode="auto">
            <a:xfrm>
              <a:off x="920715" y="552583"/>
              <a:ext cx="220583" cy="206173"/>
            </a:xfrm>
            <a:custGeom>
              <a:avLst/>
              <a:gdLst>
                <a:gd name="T0" fmla="*/ 0 w 1656"/>
                <a:gd name="T1" fmla="*/ 0 h 1544"/>
                <a:gd name="T2" fmla="*/ 361 w 1656"/>
                <a:gd name="T3" fmla="*/ 0 h 1544"/>
                <a:gd name="T4" fmla="*/ 766 w 1656"/>
                <a:gd name="T5" fmla="*/ 1029 h 1544"/>
                <a:gd name="T6" fmla="*/ 826 w 1656"/>
                <a:gd name="T7" fmla="*/ 1205 h 1544"/>
                <a:gd name="T8" fmla="*/ 832 w 1656"/>
                <a:gd name="T9" fmla="*/ 1205 h 1544"/>
                <a:gd name="T10" fmla="*/ 896 w 1656"/>
                <a:gd name="T11" fmla="*/ 1024 h 1544"/>
                <a:gd name="T12" fmla="*/ 1309 w 1656"/>
                <a:gd name="T13" fmla="*/ 0 h 1544"/>
                <a:gd name="T14" fmla="*/ 1656 w 1656"/>
                <a:gd name="T15" fmla="*/ 0 h 1544"/>
                <a:gd name="T16" fmla="*/ 1656 w 1656"/>
                <a:gd name="T17" fmla="*/ 1544 h 1544"/>
                <a:gd name="T18" fmla="*/ 1403 w 1656"/>
                <a:gd name="T19" fmla="*/ 1544 h 1544"/>
                <a:gd name="T20" fmla="*/ 1403 w 1656"/>
                <a:gd name="T21" fmla="*/ 545 h 1544"/>
                <a:gd name="T22" fmla="*/ 1418 w 1656"/>
                <a:gd name="T23" fmla="*/ 245 h 1544"/>
                <a:gd name="T24" fmla="*/ 1413 w 1656"/>
                <a:gd name="T25" fmla="*/ 245 h 1544"/>
                <a:gd name="T26" fmla="*/ 1372 w 1656"/>
                <a:gd name="T27" fmla="*/ 390 h 1544"/>
                <a:gd name="T28" fmla="*/ 911 w 1656"/>
                <a:gd name="T29" fmla="*/ 1544 h 1544"/>
                <a:gd name="T30" fmla="*/ 735 w 1656"/>
                <a:gd name="T31" fmla="*/ 1544 h 1544"/>
                <a:gd name="T32" fmla="*/ 274 w 1656"/>
                <a:gd name="T33" fmla="*/ 399 h 1544"/>
                <a:gd name="T34" fmla="*/ 233 w 1656"/>
                <a:gd name="T35" fmla="*/ 245 h 1544"/>
                <a:gd name="T36" fmla="*/ 228 w 1656"/>
                <a:gd name="T37" fmla="*/ 245 h 1544"/>
                <a:gd name="T38" fmla="*/ 237 w 1656"/>
                <a:gd name="T39" fmla="*/ 547 h 1544"/>
                <a:gd name="T40" fmla="*/ 237 w 1656"/>
                <a:gd name="T41" fmla="*/ 1544 h 1544"/>
                <a:gd name="T42" fmla="*/ 0 w 1656"/>
                <a:gd name="T43" fmla="*/ 1544 h 1544"/>
                <a:gd name="T44" fmla="*/ 0 w 1656"/>
                <a:gd name="T45" fmla="*/ 0 h 1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6" h="1544">
                  <a:moveTo>
                    <a:pt x="0" y="0"/>
                  </a:moveTo>
                  <a:lnTo>
                    <a:pt x="361" y="0"/>
                  </a:lnTo>
                  <a:lnTo>
                    <a:pt x="766" y="1029"/>
                  </a:lnTo>
                  <a:cubicBezTo>
                    <a:pt x="797" y="1108"/>
                    <a:pt x="817" y="1167"/>
                    <a:pt x="826" y="1205"/>
                  </a:cubicBezTo>
                  <a:lnTo>
                    <a:pt x="832" y="1205"/>
                  </a:lnTo>
                  <a:cubicBezTo>
                    <a:pt x="858" y="1124"/>
                    <a:pt x="880" y="1064"/>
                    <a:pt x="896" y="1024"/>
                  </a:cubicBezTo>
                  <a:lnTo>
                    <a:pt x="1309" y="0"/>
                  </a:lnTo>
                  <a:lnTo>
                    <a:pt x="1656" y="0"/>
                  </a:lnTo>
                  <a:lnTo>
                    <a:pt x="1656" y="1544"/>
                  </a:lnTo>
                  <a:lnTo>
                    <a:pt x="1403" y="1544"/>
                  </a:lnTo>
                  <a:lnTo>
                    <a:pt x="1403" y="545"/>
                  </a:lnTo>
                  <a:cubicBezTo>
                    <a:pt x="1403" y="463"/>
                    <a:pt x="1408" y="363"/>
                    <a:pt x="1418" y="245"/>
                  </a:cubicBezTo>
                  <a:lnTo>
                    <a:pt x="1413" y="245"/>
                  </a:lnTo>
                  <a:cubicBezTo>
                    <a:pt x="1398" y="312"/>
                    <a:pt x="1384" y="361"/>
                    <a:pt x="1372" y="390"/>
                  </a:cubicBezTo>
                  <a:lnTo>
                    <a:pt x="911" y="1544"/>
                  </a:lnTo>
                  <a:lnTo>
                    <a:pt x="735" y="1544"/>
                  </a:lnTo>
                  <a:lnTo>
                    <a:pt x="274" y="399"/>
                  </a:lnTo>
                  <a:cubicBezTo>
                    <a:pt x="261" y="365"/>
                    <a:pt x="247" y="314"/>
                    <a:pt x="233" y="245"/>
                  </a:cubicBezTo>
                  <a:lnTo>
                    <a:pt x="228" y="245"/>
                  </a:lnTo>
                  <a:cubicBezTo>
                    <a:pt x="234" y="307"/>
                    <a:pt x="237" y="407"/>
                    <a:pt x="237" y="547"/>
                  </a:cubicBezTo>
                  <a:lnTo>
                    <a:pt x="237" y="1544"/>
                  </a:lnTo>
                  <a:lnTo>
                    <a:pt x="0" y="1544"/>
                  </a:lnTo>
                  <a:lnTo>
                    <a:pt x="0"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a:extLst>
                <a:ext uri="{FF2B5EF4-FFF2-40B4-BE49-F238E27FC236}">
                  <a16:creationId xmlns:a16="http://schemas.microsoft.com/office/drawing/2014/main" id="{72DD210D-C06C-4069-A0FB-C050FA10267C}"/>
                </a:ext>
              </a:extLst>
            </p:cNvPr>
            <p:cNvSpPr>
              <a:spLocks/>
            </p:cNvSpPr>
            <p:nvPr userDrawn="1"/>
          </p:nvSpPr>
          <p:spPr bwMode="auto">
            <a:xfrm>
              <a:off x="2007004" y="569210"/>
              <a:ext cx="93110" cy="192871"/>
            </a:xfrm>
            <a:custGeom>
              <a:avLst/>
              <a:gdLst>
                <a:gd name="T0" fmla="*/ 433 w 696"/>
                <a:gd name="T1" fmla="*/ 0 h 1448"/>
                <a:gd name="T2" fmla="*/ 433 w 696"/>
                <a:gd name="T3" fmla="*/ 325 h 1448"/>
                <a:gd name="T4" fmla="*/ 696 w 696"/>
                <a:gd name="T5" fmla="*/ 325 h 1448"/>
                <a:gd name="T6" fmla="*/ 696 w 696"/>
                <a:gd name="T7" fmla="*/ 521 h 1448"/>
                <a:gd name="T8" fmla="*/ 433 w 696"/>
                <a:gd name="T9" fmla="*/ 521 h 1448"/>
                <a:gd name="T10" fmla="*/ 433 w 696"/>
                <a:gd name="T11" fmla="*/ 1070 h 1448"/>
                <a:gd name="T12" fmla="*/ 469 w 696"/>
                <a:gd name="T13" fmla="*/ 1209 h 1448"/>
                <a:gd name="T14" fmla="*/ 587 w 696"/>
                <a:gd name="T15" fmla="*/ 1251 h 1448"/>
                <a:gd name="T16" fmla="*/ 696 w 696"/>
                <a:gd name="T17" fmla="*/ 1215 h 1448"/>
                <a:gd name="T18" fmla="*/ 696 w 696"/>
                <a:gd name="T19" fmla="*/ 1412 h 1448"/>
                <a:gd name="T20" fmla="*/ 504 w 696"/>
                <a:gd name="T21" fmla="*/ 1448 h 1448"/>
                <a:gd name="T22" fmla="*/ 184 w 696"/>
                <a:gd name="T23" fmla="*/ 1142 h 1448"/>
                <a:gd name="T24" fmla="*/ 184 w 696"/>
                <a:gd name="T25" fmla="*/ 521 h 1448"/>
                <a:gd name="T26" fmla="*/ 0 w 696"/>
                <a:gd name="T27" fmla="*/ 521 h 1448"/>
                <a:gd name="T28" fmla="*/ 0 w 696"/>
                <a:gd name="T29" fmla="*/ 325 h 1448"/>
                <a:gd name="T30" fmla="*/ 184 w 696"/>
                <a:gd name="T31" fmla="*/ 325 h 1448"/>
                <a:gd name="T32" fmla="*/ 184 w 696"/>
                <a:gd name="T33" fmla="*/ 71 h 1448"/>
                <a:gd name="T34" fmla="*/ 433 w 696"/>
                <a:gd name="T3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6" h="1448">
                  <a:moveTo>
                    <a:pt x="433" y="0"/>
                  </a:moveTo>
                  <a:lnTo>
                    <a:pt x="433" y="325"/>
                  </a:lnTo>
                  <a:lnTo>
                    <a:pt x="696" y="325"/>
                  </a:lnTo>
                  <a:lnTo>
                    <a:pt x="696" y="521"/>
                  </a:lnTo>
                  <a:lnTo>
                    <a:pt x="433" y="521"/>
                  </a:lnTo>
                  <a:lnTo>
                    <a:pt x="433" y="1070"/>
                  </a:lnTo>
                  <a:cubicBezTo>
                    <a:pt x="433" y="1135"/>
                    <a:pt x="445" y="1181"/>
                    <a:pt x="469" y="1209"/>
                  </a:cubicBezTo>
                  <a:cubicBezTo>
                    <a:pt x="492" y="1237"/>
                    <a:pt x="532" y="1251"/>
                    <a:pt x="587" y="1251"/>
                  </a:cubicBezTo>
                  <a:cubicBezTo>
                    <a:pt x="629" y="1251"/>
                    <a:pt x="666" y="1239"/>
                    <a:pt x="696" y="1215"/>
                  </a:cubicBezTo>
                  <a:lnTo>
                    <a:pt x="696" y="1412"/>
                  </a:lnTo>
                  <a:cubicBezTo>
                    <a:pt x="648" y="1436"/>
                    <a:pt x="584" y="1448"/>
                    <a:pt x="504" y="1448"/>
                  </a:cubicBezTo>
                  <a:cubicBezTo>
                    <a:pt x="291" y="1448"/>
                    <a:pt x="184" y="1346"/>
                    <a:pt x="184" y="1142"/>
                  </a:cubicBezTo>
                  <a:lnTo>
                    <a:pt x="184" y="521"/>
                  </a:lnTo>
                  <a:lnTo>
                    <a:pt x="0" y="521"/>
                  </a:lnTo>
                  <a:lnTo>
                    <a:pt x="0" y="325"/>
                  </a:lnTo>
                  <a:lnTo>
                    <a:pt x="184" y="325"/>
                  </a:lnTo>
                  <a:lnTo>
                    <a:pt x="184" y="71"/>
                  </a:lnTo>
                  <a:lnTo>
                    <a:pt x="433" y="0"/>
                  </a:ln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D9849A4B-8A88-45F8-87D6-2168374C7AFE}"/>
                </a:ext>
              </a:extLst>
            </p:cNvPr>
            <p:cNvSpPr>
              <a:spLocks/>
            </p:cNvSpPr>
            <p:nvPr userDrawn="1"/>
          </p:nvSpPr>
          <p:spPr bwMode="auto">
            <a:xfrm>
              <a:off x="1237734" y="608006"/>
              <a:ext cx="114171" cy="154076"/>
            </a:xfrm>
            <a:custGeom>
              <a:avLst/>
              <a:gdLst>
                <a:gd name="T0" fmla="*/ 598 w 864"/>
                <a:gd name="T1" fmla="*/ 0 h 1152"/>
                <a:gd name="T2" fmla="*/ 864 w 864"/>
                <a:gd name="T3" fmla="*/ 53 h 1152"/>
                <a:gd name="T4" fmla="*/ 864 w 864"/>
                <a:gd name="T5" fmla="*/ 285 h 1152"/>
                <a:gd name="T6" fmla="*/ 618 w 864"/>
                <a:gd name="T7" fmla="*/ 199 h 1152"/>
                <a:gd name="T8" fmla="*/ 358 w 864"/>
                <a:gd name="T9" fmla="*/ 306 h 1152"/>
                <a:gd name="T10" fmla="*/ 256 w 864"/>
                <a:gd name="T11" fmla="*/ 586 h 1152"/>
                <a:gd name="T12" fmla="*/ 352 w 864"/>
                <a:gd name="T13" fmla="*/ 856 h 1152"/>
                <a:gd name="T14" fmla="*/ 609 w 864"/>
                <a:gd name="T15" fmla="*/ 955 h 1152"/>
                <a:gd name="T16" fmla="*/ 863 w 864"/>
                <a:gd name="T17" fmla="*/ 859 h 1152"/>
                <a:gd name="T18" fmla="*/ 863 w 864"/>
                <a:gd name="T19" fmla="*/ 1076 h 1152"/>
                <a:gd name="T20" fmla="*/ 549 w 864"/>
                <a:gd name="T21" fmla="*/ 1152 h 1152"/>
                <a:gd name="T22" fmla="*/ 152 w 864"/>
                <a:gd name="T23" fmla="*/ 999 h 1152"/>
                <a:gd name="T24" fmla="*/ 0 w 864"/>
                <a:gd name="T25" fmla="*/ 602 h 1152"/>
                <a:gd name="T26" fmla="*/ 163 w 864"/>
                <a:gd name="T27" fmla="*/ 165 h 1152"/>
                <a:gd name="T28" fmla="*/ 598 w 864"/>
                <a:gd name="T29"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4" h="1152">
                  <a:moveTo>
                    <a:pt x="598" y="0"/>
                  </a:moveTo>
                  <a:cubicBezTo>
                    <a:pt x="699" y="0"/>
                    <a:pt x="787" y="18"/>
                    <a:pt x="864" y="53"/>
                  </a:cubicBezTo>
                  <a:lnTo>
                    <a:pt x="864" y="285"/>
                  </a:lnTo>
                  <a:cubicBezTo>
                    <a:pt x="787" y="228"/>
                    <a:pt x="705" y="199"/>
                    <a:pt x="618" y="199"/>
                  </a:cubicBezTo>
                  <a:cubicBezTo>
                    <a:pt x="512" y="199"/>
                    <a:pt x="426" y="235"/>
                    <a:pt x="358" y="306"/>
                  </a:cubicBezTo>
                  <a:cubicBezTo>
                    <a:pt x="290" y="377"/>
                    <a:pt x="256" y="471"/>
                    <a:pt x="256" y="586"/>
                  </a:cubicBezTo>
                  <a:cubicBezTo>
                    <a:pt x="256" y="700"/>
                    <a:pt x="288" y="790"/>
                    <a:pt x="352" y="856"/>
                  </a:cubicBezTo>
                  <a:cubicBezTo>
                    <a:pt x="416" y="922"/>
                    <a:pt x="501" y="955"/>
                    <a:pt x="609" y="955"/>
                  </a:cubicBezTo>
                  <a:cubicBezTo>
                    <a:pt x="699" y="955"/>
                    <a:pt x="783" y="923"/>
                    <a:pt x="863" y="859"/>
                  </a:cubicBezTo>
                  <a:lnTo>
                    <a:pt x="863" y="1076"/>
                  </a:lnTo>
                  <a:cubicBezTo>
                    <a:pt x="775" y="1127"/>
                    <a:pt x="670" y="1152"/>
                    <a:pt x="549" y="1152"/>
                  </a:cubicBezTo>
                  <a:cubicBezTo>
                    <a:pt x="385" y="1152"/>
                    <a:pt x="252" y="1101"/>
                    <a:pt x="152" y="999"/>
                  </a:cubicBezTo>
                  <a:cubicBezTo>
                    <a:pt x="51" y="897"/>
                    <a:pt x="0" y="765"/>
                    <a:pt x="0" y="602"/>
                  </a:cubicBezTo>
                  <a:cubicBezTo>
                    <a:pt x="0" y="421"/>
                    <a:pt x="55" y="275"/>
                    <a:pt x="163" y="165"/>
                  </a:cubicBezTo>
                  <a:cubicBezTo>
                    <a:pt x="271" y="55"/>
                    <a:pt x="416" y="0"/>
                    <a:pt x="59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0">
              <a:extLst>
                <a:ext uri="{FF2B5EF4-FFF2-40B4-BE49-F238E27FC236}">
                  <a16:creationId xmlns:a16="http://schemas.microsoft.com/office/drawing/2014/main" id="{B5AE3BFB-3D3D-4116-9213-123657CC351C}"/>
                </a:ext>
              </a:extLst>
            </p:cNvPr>
            <p:cNvSpPr>
              <a:spLocks noEditPoints="1"/>
            </p:cNvSpPr>
            <p:nvPr userDrawn="1"/>
          </p:nvSpPr>
          <p:spPr bwMode="auto">
            <a:xfrm>
              <a:off x="1473835" y="608006"/>
              <a:ext cx="150750" cy="154076"/>
            </a:xfrm>
            <a:custGeom>
              <a:avLst/>
              <a:gdLst>
                <a:gd name="T0" fmla="*/ 588 w 1136"/>
                <a:gd name="T1" fmla="*/ 0 h 1152"/>
                <a:gd name="T2" fmla="*/ 992 w 1136"/>
                <a:gd name="T3" fmla="*/ 152 h 1152"/>
                <a:gd name="T4" fmla="*/ 1136 w 1136"/>
                <a:gd name="T5" fmla="*/ 572 h 1152"/>
                <a:gd name="T6" fmla="*/ 981 w 1136"/>
                <a:gd name="T7" fmla="*/ 994 h 1152"/>
                <a:gd name="T8" fmla="*/ 561 w 1136"/>
                <a:gd name="T9" fmla="*/ 1152 h 1152"/>
                <a:gd name="T10" fmla="*/ 153 w 1136"/>
                <a:gd name="T11" fmla="*/ 998 h 1152"/>
                <a:gd name="T12" fmla="*/ 0 w 1136"/>
                <a:gd name="T13" fmla="*/ 589 h 1152"/>
                <a:gd name="T14" fmla="*/ 160 w 1136"/>
                <a:gd name="T15" fmla="*/ 156 h 1152"/>
                <a:gd name="T16" fmla="*/ 588 w 1136"/>
                <a:gd name="T17" fmla="*/ 0 h 1152"/>
                <a:gd name="T18" fmla="*/ 573 w 1136"/>
                <a:gd name="T19" fmla="*/ 199 h 1152"/>
                <a:gd name="T20" fmla="*/ 341 w 1136"/>
                <a:gd name="T21" fmla="*/ 301 h 1152"/>
                <a:gd name="T22" fmla="*/ 256 w 1136"/>
                <a:gd name="T23" fmla="*/ 583 h 1152"/>
                <a:gd name="T24" fmla="*/ 342 w 1136"/>
                <a:gd name="T25" fmla="*/ 855 h 1152"/>
                <a:gd name="T26" fmla="*/ 573 w 1136"/>
                <a:gd name="T27" fmla="*/ 955 h 1152"/>
                <a:gd name="T28" fmla="*/ 800 w 1136"/>
                <a:gd name="T29" fmla="*/ 857 h 1152"/>
                <a:gd name="T30" fmla="*/ 880 w 1136"/>
                <a:gd name="T31" fmla="*/ 579 h 1152"/>
                <a:gd name="T32" fmla="*/ 800 w 1136"/>
                <a:gd name="T33" fmla="*/ 298 h 1152"/>
                <a:gd name="T34" fmla="*/ 573 w 1136"/>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6" h="1152">
                  <a:moveTo>
                    <a:pt x="588" y="0"/>
                  </a:moveTo>
                  <a:cubicBezTo>
                    <a:pt x="761" y="0"/>
                    <a:pt x="896" y="51"/>
                    <a:pt x="992" y="152"/>
                  </a:cubicBezTo>
                  <a:cubicBezTo>
                    <a:pt x="1088" y="253"/>
                    <a:pt x="1136" y="393"/>
                    <a:pt x="1136" y="572"/>
                  </a:cubicBezTo>
                  <a:cubicBezTo>
                    <a:pt x="1136" y="748"/>
                    <a:pt x="1085" y="888"/>
                    <a:pt x="981" y="994"/>
                  </a:cubicBezTo>
                  <a:cubicBezTo>
                    <a:pt x="877" y="1100"/>
                    <a:pt x="737" y="1152"/>
                    <a:pt x="561" y="1152"/>
                  </a:cubicBezTo>
                  <a:cubicBezTo>
                    <a:pt x="391" y="1152"/>
                    <a:pt x="255" y="1101"/>
                    <a:pt x="153" y="998"/>
                  </a:cubicBezTo>
                  <a:cubicBezTo>
                    <a:pt x="51" y="895"/>
                    <a:pt x="0" y="759"/>
                    <a:pt x="0" y="589"/>
                  </a:cubicBezTo>
                  <a:cubicBezTo>
                    <a:pt x="0" y="405"/>
                    <a:pt x="54" y="260"/>
                    <a:pt x="160" y="156"/>
                  </a:cubicBezTo>
                  <a:cubicBezTo>
                    <a:pt x="266" y="52"/>
                    <a:pt x="409" y="0"/>
                    <a:pt x="588" y="0"/>
                  </a:cubicBezTo>
                  <a:close/>
                  <a:moveTo>
                    <a:pt x="573" y="199"/>
                  </a:moveTo>
                  <a:cubicBezTo>
                    <a:pt x="476" y="199"/>
                    <a:pt x="398" y="233"/>
                    <a:pt x="341" y="301"/>
                  </a:cubicBezTo>
                  <a:cubicBezTo>
                    <a:pt x="285" y="369"/>
                    <a:pt x="256" y="463"/>
                    <a:pt x="256" y="583"/>
                  </a:cubicBezTo>
                  <a:cubicBezTo>
                    <a:pt x="256" y="698"/>
                    <a:pt x="285" y="789"/>
                    <a:pt x="342" y="855"/>
                  </a:cubicBezTo>
                  <a:cubicBezTo>
                    <a:pt x="400" y="922"/>
                    <a:pt x="477" y="955"/>
                    <a:pt x="573" y="955"/>
                  </a:cubicBezTo>
                  <a:cubicBezTo>
                    <a:pt x="672" y="955"/>
                    <a:pt x="748" y="922"/>
                    <a:pt x="800" y="857"/>
                  </a:cubicBezTo>
                  <a:cubicBezTo>
                    <a:pt x="853" y="792"/>
                    <a:pt x="880" y="699"/>
                    <a:pt x="880" y="579"/>
                  </a:cubicBezTo>
                  <a:cubicBezTo>
                    <a:pt x="880" y="458"/>
                    <a:pt x="853" y="364"/>
                    <a:pt x="800" y="298"/>
                  </a:cubicBezTo>
                  <a:cubicBezTo>
                    <a:pt x="748" y="232"/>
                    <a:pt x="672" y="199"/>
                    <a:pt x="573"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67B59C12-628C-427E-BBD3-83455E23669A}"/>
                </a:ext>
              </a:extLst>
            </p:cNvPr>
            <p:cNvSpPr>
              <a:spLocks/>
            </p:cNvSpPr>
            <p:nvPr userDrawn="1"/>
          </p:nvSpPr>
          <p:spPr bwMode="auto">
            <a:xfrm>
              <a:off x="1643430" y="608006"/>
              <a:ext cx="103087" cy="154076"/>
            </a:xfrm>
            <a:custGeom>
              <a:avLst/>
              <a:gdLst>
                <a:gd name="T0" fmla="*/ 448 w 776"/>
                <a:gd name="T1" fmla="*/ 0 h 1152"/>
                <a:gd name="T2" fmla="*/ 719 w 776"/>
                <a:gd name="T3" fmla="*/ 47 h 1152"/>
                <a:gd name="T4" fmla="*/ 719 w 776"/>
                <a:gd name="T5" fmla="*/ 265 h 1152"/>
                <a:gd name="T6" fmla="*/ 454 w 776"/>
                <a:gd name="T7" fmla="*/ 185 h 1152"/>
                <a:gd name="T8" fmla="*/ 369 w 776"/>
                <a:gd name="T9" fmla="*/ 195 h 1152"/>
                <a:gd name="T10" fmla="*/ 305 w 776"/>
                <a:gd name="T11" fmla="*/ 222 h 1152"/>
                <a:gd name="T12" fmla="*/ 263 w 776"/>
                <a:gd name="T13" fmla="*/ 263 h 1152"/>
                <a:gd name="T14" fmla="*/ 248 w 776"/>
                <a:gd name="T15" fmla="*/ 316 h 1152"/>
                <a:gd name="T16" fmla="*/ 263 w 776"/>
                <a:gd name="T17" fmla="*/ 377 h 1152"/>
                <a:gd name="T18" fmla="*/ 307 w 776"/>
                <a:gd name="T19" fmla="*/ 420 h 1152"/>
                <a:gd name="T20" fmla="*/ 378 w 776"/>
                <a:gd name="T21" fmla="*/ 454 h 1152"/>
                <a:gd name="T22" fmla="*/ 472 w 776"/>
                <a:gd name="T23" fmla="*/ 488 h 1152"/>
                <a:gd name="T24" fmla="*/ 599 w 776"/>
                <a:gd name="T25" fmla="*/ 547 h 1152"/>
                <a:gd name="T26" fmla="*/ 694 w 776"/>
                <a:gd name="T27" fmla="*/ 616 h 1152"/>
                <a:gd name="T28" fmla="*/ 755 w 776"/>
                <a:gd name="T29" fmla="*/ 704 h 1152"/>
                <a:gd name="T30" fmla="*/ 776 w 776"/>
                <a:gd name="T31" fmla="*/ 823 h 1152"/>
                <a:gd name="T32" fmla="*/ 738 w 776"/>
                <a:gd name="T33" fmla="*/ 969 h 1152"/>
                <a:gd name="T34" fmla="*/ 636 w 776"/>
                <a:gd name="T35" fmla="*/ 1072 h 1152"/>
                <a:gd name="T36" fmla="*/ 488 w 776"/>
                <a:gd name="T37" fmla="*/ 1133 h 1152"/>
                <a:gd name="T38" fmla="*/ 311 w 776"/>
                <a:gd name="T39" fmla="*/ 1152 h 1152"/>
                <a:gd name="T40" fmla="*/ 0 w 776"/>
                <a:gd name="T41" fmla="*/ 1092 h 1152"/>
                <a:gd name="T42" fmla="*/ 0 w 776"/>
                <a:gd name="T43" fmla="*/ 861 h 1152"/>
                <a:gd name="T44" fmla="*/ 307 w 776"/>
                <a:gd name="T45" fmla="*/ 968 h 1152"/>
                <a:gd name="T46" fmla="*/ 531 w 776"/>
                <a:gd name="T47" fmla="*/ 834 h 1152"/>
                <a:gd name="T48" fmla="*/ 512 w 776"/>
                <a:gd name="T49" fmla="*/ 770 h 1152"/>
                <a:gd name="T50" fmla="*/ 460 w 776"/>
                <a:gd name="T51" fmla="*/ 724 h 1152"/>
                <a:gd name="T52" fmla="*/ 383 w 776"/>
                <a:gd name="T53" fmla="*/ 687 h 1152"/>
                <a:gd name="T54" fmla="*/ 284 w 776"/>
                <a:gd name="T55" fmla="*/ 651 h 1152"/>
                <a:gd name="T56" fmla="*/ 163 w 776"/>
                <a:gd name="T57" fmla="*/ 594 h 1152"/>
                <a:gd name="T58" fmla="*/ 74 w 776"/>
                <a:gd name="T59" fmla="*/ 525 h 1152"/>
                <a:gd name="T60" fmla="*/ 20 w 776"/>
                <a:gd name="T61" fmla="*/ 439 h 1152"/>
                <a:gd name="T62" fmla="*/ 2 w 776"/>
                <a:gd name="T63" fmla="*/ 326 h 1152"/>
                <a:gd name="T64" fmla="*/ 39 w 776"/>
                <a:gd name="T65" fmla="*/ 186 h 1152"/>
                <a:gd name="T66" fmla="*/ 139 w 776"/>
                <a:gd name="T67" fmla="*/ 84 h 1152"/>
                <a:gd name="T68" fmla="*/ 282 w 776"/>
                <a:gd name="T69" fmla="*/ 21 h 1152"/>
                <a:gd name="T70" fmla="*/ 448 w 776"/>
                <a:gd name="T7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6" h="1152">
                  <a:moveTo>
                    <a:pt x="448" y="0"/>
                  </a:moveTo>
                  <a:cubicBezTo>
                    <a:pt x="549" y="0"/>
                    <a:pt x="639" y="16"/>
                    <a:pt x="719" y="47"/>
                  </a:cubicBezTo>
                  <a:lnTo>
                    <a:pt x="719" y="265"/>
                  </a:lnTo>
                  <a:cubicBezTo>
                    <a:pt x="642" y="212"/>
                    <a:pt x="554" y="185"/>
                    <a:pt x="454" y="185"/>
                  </a:cubicBezTo>
                  <a:cubicBezTo>
                    <a:pt x="423" y="185"/>
                    <a:pt x="395" y="189"/>
                    <a:pt x="369" y="195"/>
                  </a:cubicBezTo>
                  <a:cubicBezTo>
                    <a:pt x="344" y="201"/>
                    <a:pt x="322" y="210"/>
                    <a:pt x="305" y="222"/>
                  </a:cubicBezTo>
                  <a:cubicBezTo>
                    <a:pt x="287" y="233"/>
                    <a:pt x="273" y="247"/>
                    <a:pt x="263" y="263"/>
                  </a:cubicBezTo>
                  <a:cubicBezTo>
                    <a:pt x="253" y="279"/>
                    <a:pt x="248" y="297"/>
                    <a:pt x="248" y="316"/>
                  </a:cubicBezTo>
                  <a:cubicBezTo>
                    <a:pt x="248" y="340"/>
                    <a:pt x="253" y="360"/>
                    <a:pt x="263" y="377"/>
                  </a:cubicBezTo>
                  <a:cubicBezTo>
                    <a:pt x="273" y="393"/>
                    <a:pt x="288" y="408"/>
                    <a:pt x="307" y="420"/>
                  </a:cubicBezTo>
                  <a:cubicBezTo>
                    <a:pt x="327" y="433"/>
                    <a:pt x="350" y="444"/>
                    <a:pt x="378" y="454"/>
                  </a:cubicBezTo>
                  <a:cubicBezTo>
                    <a:pt x="405" y="465"/>
                    <a:pt x="437" y="476"/>
                    <a:pt x="472" y="488"/>
                  </a:cubicBezTo>
                  <a:cubicBezTo>
                    <a:pt x="519" y="508"/>
                    <a:pt x="561" y="527"/>
                    <a:pt x="599" y="547"/>
                  </a:cubicBezTo>
                  <a:cubicBezTo>
                    <a:pt x="636" y="568"/>
                    <a:pt x="668" y="590"/>
                    <a:pt x="694" y="616"/>
                  </a:cubicBezTo>
                  <a:cubicBezTo>
                    <a:pt x="721" y="641"/>
                    <a:pt x="741" y="670"/>
                    <a:pt x="755" y="704"/>
                  </a:cubicBezTo>
                  <a:cubicBezTo>
                    <a:pt x="769" y="737"/>
                    <a:pt x="776" y="777"/>
                    <a:pt x="776" y="823"/>
                  </a:cubicBezTo>
                  <a:cubicBezTo>
                    <a:pt x="776" y="878"/>
                    <a:pt x="764" y="927"/>
                    <a:pt x="738" y="969"/>
                  </a:cubicBezTo>
                  <a:cubicBezTo>
                    <a:pt x="712" y="1010"/>
                    <a:pt x="678" y="1045"/>
                    <a:pt x="636" y="1072"/>
                  </a:cubicBezTo>
                  <a:cubicBezTo>
                    <a:pt x="593" y="1099"/>
                    <a:pt x="544" y="1119"/>
                    <a:pt x="488" y="1133"/>
                  </a:cubicBezTo>
                  <a:cubicBezTo>
                    <a:pt x="432" y="1146"/>
                    <a:pt x="373" y="1152"/>
                    <a:pt x="311" y="1152"/>
                  </a:cubicBezTo>
                  <a:cubicBezTo>
                    <a:pt x="192" y="1152"/>
                    <a:pt x="88" y="1132"/>
                    <a:pt x="0" y="1092"/>
                  </a:cubicBezTo>
                  <a:lnTo>
                    <a:pt x="0" y="861"/>
                  </a:lnTo>
                  <a:cubicBezTo>
                    <a:pt x="93" y="932"/>
                    <a:pt x="195" y="968"/>
                    <a:pt x="307" y="968"/>
                  </a:cubicBezTo>
                  <a:cubicBezTo>
                    <a:pt x="456" y="968"/>
                    <a:pt x="531" y="923"/>
                    <a:pt x="531" y="834"/>
                  </a:cubicBezTo>
                  <a:cubicBezTo>
                    <a:pt x="531" y="809"/>
                    <a:pt x="525" y="788"/>
                    <a:pt x="512" y="770"/>
                  </a:cubicBezTo>
                  <a:cubicBezTo>
                    <a:pt x="499" y="753"/>
                    <a:pt x="482" y="737"/>
                    <a:pt x="460" y="724"/>
                  </a:cubicBezTo>
                  <a:cubicBezTo>
                    <a:pt x="438" y="710"/>
                    <a:pt x="413" y="698"/>
                    <a:pt x="383" y="687"/>
                  </a:cubicBezTo>
                  <a:cubicBezTo>
                    <a:pt x="354" y="676"/>
                    <a:pt x="321" y="664"/>
                    <a:pt x="284" y="651"/>
                  </a:cubicBezTo>
                  <a:cubicBezTo>
                    <a:pt x="240" y="633"/>
                    <a:pt x="199" y="614"/>
                    <a:pt x="163" y="594"/>
                  </a:cubicBezTo>
                  <a:cubicBezTo>
                    <a:pt x="127" y="574"/>
                    <a:pt x="97" y="551"/>
                    <a:pt x="74" y="525"/>
                  </a:cubicBezTo>
                  <a:cubicBezTo>
                    <a:pt x="50" y="500"/>
                    <a:pt x="32" y="471"/>
                    <a:pt x="20" y="439"/>
                  </a:cubicBezTo>
                  <a:cubicBezTo>
                    <a:pt x="8" y="407"/>
                    <a:pt x="2" y="369"/>
                    <a:pt x="2" y="326"/>
                  </a:cubicBezTo>
                  <a:cubicBezTo>
                    <a:pt x="2" y="273"/>
                    <a:pt x="14" y="226"/>
                    <a:pt x="39" y="186"/>
                  </a:cubicBezTo>
                  <a:cubicBezTo>
                    <a:pt x="64" y="145"/>
                    <a:pt x="97" y="111"/>
                    <a:pt x="139" y="84"/>
                  </a:cubicBezTo>
                  <a:cubicBezTo>
                    <a:pt x="181" y="56"/>
                    <a:pt x="229" y="35"/>
                    <a:pt x="282" y="21"/>
                  </a:cubicBezTo>
                  <a:cubicBezTo>
                    <a:pt x="336" y="7"/>
                    <a:pt x="391" y="0"/>
                    <a:pt x="448"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447C086F-94F9-4CE6-8601-5825FFF45713}"/>
                </a:ext>
              </a:extLst>
            </p:cNvPr>
            <p:cNvSpPr>
              <a:spLocks noEditPoints="1"/>
            </p:cNvSpPr>
            <p:nvPr userDrawn="1"/>
          </p:nvSpPr>
          <p:spPr bwMode="auto">
            <a:xfrm>
              <a:off x="1760926" y="608006"/>
              <a:ext cx="149642" cy="154076"/>
            </a:xfrm>
            <a:custGeom>
              <a:avLst/>
              <a:gdLst>
                <a:gd name="T0" fmla="*/ 584 w 1128"/>
                <a:gd name="T1" fmla="*/ 0 h 1152"/>
                <a:gd name="T2" fmla="*/ 985 w 1128"/>
                <a:gd name="T3" fmla="*/ 152 h 1152"/>
                <a:gd name="T4" fmla="*/ 1128 w 1128"/>
                <a:gd name="T5" fmla="*/ 572 h 1152"/>
                <a:gd name="T6" fmla="*/ 974 w 1128"/>
                <a:gd name="T7" fmla="*/ 994 h 1152"/>
                <a:gd name="T8" fmla="*/ 558 w 1128"/>
                <a:gd name="T9" fmla="*/ 1152 h 1152"/>
                <a:gd name="T10" fmla="*/ 152 w 1128"/>
                <a:gd name="T11" fmla="*/ 998 h 1152"/>
                <a:gd name="T12" fmla="*/ 0 w 1128"/>
                <a:gd name="T13" fmla="*/ 589 h 1152"/>
                <a:gd name="T14" fmla="*/ 158 w 1128"/>
                <a:gd name="T15" fmla="*/ 156 h 1152"/>
                <a:gd name="T16" fmla="*/ 584 w 1128"/>
                <a:gd name="T17" fmla="*/ 0 h 1152"/>
                <a:gd name="T18" fmla="*/ 569 w 1128"/>
                <a:gd name="T19" fmla="*/ 199 h 1152"/>
                <a:gd name="T20" fmla="*/ 339 w 1128"/>
                <a:gd name="T21" fmla="*/ 301 h 1152"/>
                <a:gd name="T22" fmla="*/ 254 w 1128"/>
                <a:gd name="T23" fmla="*/ 583 h 1152"/>
                <a:gd name="T24" fmla="*/ 340 w 1128"/>
                <a:gd name="T25" fmla="*/ 855 h 1152"/>
                <a:gd name="T26" fmla="*/ 569 w 1128"/>
                <a:gd name="T27" fmla="*/ 955 h 1152"/>
                <a:gd name="T28" fmla="*/ 795 w 1128"/>
                <a:gd name="T29" fmla="*/ 857 h 1152"/>
                <a:gd name="T30" fmla="*/ 874 w 1128"/>
                <a:gd name="T31" fmla="*/ 579 h 1152"/>
                <a:gd name="T32" fmla="*/ 795 w 1128"/>
                <a:gd name="T33" fmla="*/ 298 h 1152"/>
                <a:gd name="T34" fmla="*/ 569 w 1128"/>
                <a:gd name="T35" fmla="*/ 19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8" h="1152">
                  <a:moveTo>
                    <a:pt x="584" y="0"/>
                  </a:moveTo>
                  <a:cubicBezTo>
                    <a:pt x="756" y="0"/>
                    <a:pt x="889" y="51"/>
                    <a:pt x="985" y="152"/>
                  </a:cubicBezTo>
                  <a:cubicBezTo>
                    <a:pt x="1081" y="253"/>
                    <a:pt x="1128" y="393"/>
                    <a:pt x="1128" y="572"/>
                  </a:cubicBezTo>
                  <a:cubicBezTo>
                    <a:pt x="1128" y="748"/>
                    <a:pt x="1077" y="888"/>
                    <a:pt x="974" y="994"/>
                  </a:cubicBezTo>
                  <a:cubicBezTo>
                    <a:pt x="870" y="1100"/>
                    <a:pt x="732" y="1152"/>
                    <a:pt x="558" y="1152"/>
                  </a:cubicBezTo>
                  <a:cubicBezTo>
                    <a:pt x="388" y="1152"/>
                    <a:pt x="253" y="1101"/>
                    <a:pt x="152" y="998"/>
                  </a:cubicBezTo>
                  <a:cubicBezTo>
                    <a:pt x="51" y="895"/>
                    <a:pt x="0" y="759"/>
                    <a:pt x="0" y="589"/>
                  </a:cubicBezTo>
                  <a:cubicBezTo>
                    <a:pt x="0" y="405"/>
                    <a:pt x="53" y="260"/>
                    <a:pt x="158" y="156"/>
                  </a:cubicBezTo>
                  <a:cubicBezTo>
                    <a:pt x="264" y="52"/>
                    <a:pt x="406" y="0"/>
                    <a:pt x="584" y="0"/>
                  </a:cubicBezTo>
                  <a:close/>
                  <a:moveTo>
                    <a:pt x="569" y="199"/>
                  </a:moveTo>
                  <a:cubicBezTo>
                    <a:pt x="472" y="199"/>
                    <a:pt x="395" y="233"/>
                    <a:pt x="339" y="301"/>
                  </a:cubicBezTo>
                  <a:cubicBezTo>
                    <a:pt x="283" y="369"/>
                    <a:pt x="254" y="463"/>
                    <a:pt x="254" y="583"/>
                  </a:cubicBezTo>
                  <a:cubicBezTo>
                    <a:pt x="254" y="698"/>
                    <a:pt x="283" y="789"/>
                    <a:pt x="340" y="855"/>
                  </a:cubicBezTo>
                  <a:cubicBezTo>
                    <a:pt x="397" y="922"/>
                    <a:pt x="474" y="955"/>
                    <a:pt x="569" y="955"/>
                  </a:cubicBezTo>
                  <a:cubicBezTo>
                    <a:pt x="667" y="955"/>
                    <a:pt x="742" y="922"/>
                    <a:pt x="795" y="857"/>
                  </a:cubicBezTo>
                  <a:cubicBezTo>
                    <a:pt x="847" y="792"/>
                    <a:pt x="874" y="699"/>
                    <a:pt x="874" y="579"/>
                  </a:cubicBezTo>
                  <a:cubicBezTo>
                    <a:pt x="874" y="458"/>
                    <a:pt x="847" y="364"/>
                    <a:pt x="795" y="298"/>
                  </a:cubicBezTo>
                  <a:cubicBezTo>
                    <a:pt x="742" y="232"/>
                    <a:pt x="667" y="199"/>
                    <a:pt x="569" y="199"/>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3">
              <a:extLst>
                <a:ext uri="{FF2B5EF4-FFF2-40B4-BE49-F238E27FC236}">
                  <a16:creationId xmlns:a16="http://schemas.microsoft.com/office/drawing/2014/main" id="{879F0F18-D199-4BD7-9C17-2E948B20732B}"/>
                </a:ext>
              </a:extLst>
            </p:cNvPr>
            <p:cNvSpPr>
              <a:spLocks/>
            </p:cNvSpPr>
            <p:nvPr userDrawn="1"/>
          </p:nvSpPr>
          <p:spPr bwMode="auto">
            <a:xfrm>
              <a:off x="1384051" y="609115"/>
              <a:ext cx="85352" cy="149642"/>
            </a:xfrm>
            <a:custGeom>
              <a:avLst/>
              <a:gdLst>
                <a:gd name="T0" fmla="*/ 537 w 640"/>
                <a:gd name="T1" fmla="*/ 0 h 1120"/>
                <a:gd name="T2" fmla="*/ 640 w 640"/>
                <a:gd name="T3" fmla="*/ 21 h 1120"/>
                <a:gd name="T4" fmla="*/ 640 w 640"/>
                <a:gd name="T5" fmla="*/ 257 h 1120"/>
                <a:gd name="T6" fmla="*/ 510 w 640"/>
                <a:gd name="T7" fmla="*/ 222 h 1120"/>
                <a:gd name="T8" fmla="*/ 325 w 640"/>
                <a:gd name="T9" fmla="*/ 322 h 1120"/>
                <a:gd name="T10" fmla="*/ 250 w 640"/>
                <a:gd name="T11" fmla="*/ 594 h 1120"/>
                <a:gd name="T12" fmla="*/ 250 w 640"/>
                <a:gd name="T13" fmla="*/ 1120 h 1120"/>
                <a:gd name="T14" fmla="*/ 0 w 640"/>
                <a:gd name="T15" fmla="*/ 1120 h 1120"/>
                <a:gd name="T16" fmla="*/ 0 w 640"/>
                <a:gd name="T17" fmla="*/ 20 h 1120"/>
                <a:gd name="T18" fmla="*/ 250 w 640"/>
                <a:gd name="T19" fmla="*/ 20 h 1120"/>
                <a:gd name="T20" fmla="*/ 250 w 640"/>
                <a:gd name="T21" fmla="*/ 247 h 1120"/>
                <a:gd name="T22" fmla="*/ 255 w 640"/>
                <a:gd name="T23" fmla="*/ 247 h 1120"/>
                <a:gd name="T24" fmla="*/ 367 w 640"/>
                <a:gd name="T25" fmla="*/ 65 h 1120"/>
                <a:gd name="T26" fmla="*/ 537 w 640"/>
                <a:gd name="T27" fmla="*/ 0 h 1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0" h="1120">
                  <a:moveTo>
                    <a:pt x="537" y="0"/>
                  </a:moveTo>
                  <a:cubicBezTo>
                    <a:pt x="582" y="0"/>
                    <a:pt x="617" y="7"/>
                    <a:pt x="640" y="21"/>
                  </a:cubicBezTo>
                  <a:lnTo>
                    <a:pt x="640" y="257"/>
                  </a:lnTo>
                  <a:cubicBezTo>
                    <a:pt x="610" y="234"/>
                    <a:pt x="567" y="222"/>
                    <a:pt x="510" y="222"/>
                  </a:cubicBezTo>
                  <a:cubicBezTo>
                    <a:pt x="436" y="222"/>
                    <a:pt x="374" y="255"/>
                    <a:pt x="325" y="322"/>
                  </a:cubicBezTo>
                  <a:cubicBezTo>
                    <a:pt x="275" y="388"/>
                    <a:pt x="250" y="479"/>
                    <a:pt x="250" y="594"/>
                  </a:cubicBezTo>
                  <a:lnTo>
                    <a:pt x="250" y="1120"/>
                  </a:lnTo>
                  <a:lnTo>
                    <a:pt x="0" y="1120"/>
                  </a:lnTo>
                  <a:lnTo>
                    <a:pt x="0" y="20"/>
                  </a:lnTo>
                  <a:lnTo>
                    <a:pt x="250" y="20"/>
                  </a:lnTo>
                  <a:lnTo>
                    <a:pt x="250" y="247"/>
                  </a:lnTo>
                  <a:lnTo>
                    <a:pt x="255" y="247"/>
                  </a:lnTo>
                  <a:cubicBezTo>
                    <a:pt x="279" y="169"/>
                    <a:pt x="317" y="109"/>
                    <a:pt x="367" y="65"/>
                  </a:cubicBezTo>
                  <a:cubicBezTo>
                    <a:pt x="418" y="22"/>
                    <a:pt x="475" y="0"/>
                    <a:pt x="537" y="0"/>
                  </a:cubicBezTo>
                  <a:close/>
                </a:path>
              </a:pathLst>
            </a:custGeom>
            <a:solidFill>
              <a:schemeClr val="bg1"/>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14">
              <a:extLst>
                <a:ext uri="{FF2B5EF4-FFF2-40B4-BE49-F238E27FC236}">
                  <a16:creationId xmlns:a16="http://schemas.microsoft.com/office/drawing/2014/main" id="{88C4E921-FC28-453A-BE04-E01E1E2DAC88}"/>
                </a:ext>
              </a:extLst>
            </p:cNvPr>
            <p:cNvSpPr>
              <a:spLocks noChangeArrowheads="1"/>
            </p:cNvSpPr>
            <p:nvPr userDrawn="1"/>
          </p:nvSpPr>
          <p:spPr bwMode="auto">
            <a:xfrm>
              <a:off x="1180094" y="611332"/>
              <a:ext cx="33254" cy="147425"/>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2F1B228D-78BE-4B8F-A08A-1E65123A5DC1}"/>
              </a:ext>
            </a:extLst>
          </p:cNvPr>
          <p:cNvSpPr>
            <a:spLocks noGrp="1"/>
          </p:cNvSpPr>
          <p:nvPr>
            <p:ph type="pic" sz="quarter" idx="10"/>
          </p:nvPr>
        </p:nvSpPr>
        <p:spPr>
          <a:xfrm>
            <a:off x="2382" y="-1"/>
            <a:ext cx="6096000" cy="4868863"/>
          </a:xfrm>
        </p:spPr>
        <p:txBody>
          <a:bodyPr/>
          <a:lstStyle/>
          <a:p>
            <a:endParaRPr lang="en-US"/>
          </a:p>
        </p:txBody>
      </p:sp>
      <p:sp>
        <p:nvSpPr>
          <p:cNvPr id="27" name="Picture Placeholder 3">
            <a:extLst>
              <a:ext uri="{FF2B5EF4-FFF2-40B4-BE49-F238E27FC236}">
                <a16:creationId xmlns:a16="http://schemas.microsoft.com/office/drawing/2014/main" id="{DAF7D384-9443-4780-85C9-14B75818D30A}"/>
              </a:ext>
            </a:extLst>
          </p:cNvPr>
          <p:cNvSpPr>
            <a:spLocks noGrp="1"/>
          </p:cNvSpPr>
          <p:nvPr>
            <p:ph type="pic" sz="quarter" idx="11"/>
          </p:nvPr>
        </p:nvSpPr>
        <p:spPr>
          <a:xfrm>
            <a:off x="6094763" y="-1"/>
            <a:ext cx="6096000" cy="4868863"/>
          </a:xfrm>
        </p:spPr>
        <p:txBody>
          <a:bodyPr/>
          <a:lstStyle/>
          <a:p>
            <a:endParaRPr lang="en-US"/>
          </a:p>
        </p:txBody>
      </p:sp>
    </p:spTree>
    <p:extLst>
      <p:ext uri="{BB962C8B-B14F-4D97-AF65-F5344CB8AC3E}">
        <p14:creationId xmlns:p14="http://schemas.microsoft.com/office/powerpoint/2010/main" val="26858644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550065467"/>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027796-9BC7-4D66-998A-1843BD672FC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76744012"/>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0779" y="475462"/>
            <a:ext cx="11650442" cy="899665"/>
          </a:xfrm>
        </p:spPr>
        <p:txBody>
          <a:bodyPr lIns="182880" rIns="91440"/>
          <a:lstStyle>
            <a:lvl1pPr algn="ctr"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 style</a:t>
            </a:r>
          </a:p>
        </p:txBody>
      </p:sp>
    </p:spTree>
    <p:extLst>
      <p:ext uri="{BB962C8B-B14F-4D97-AF65-F5344CB8AC3E}">
        <p14:creationId xmlns:p14="http://schemas.microsoft.com/office/powerpoint/2010/main" val="111111920"/>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256666"/>
            <a:ext cx="11650442" cy="899665"/>
          </a:xfrm>
        </p:spPr>
        <p:txBody>
          <a:bodyPr lIns="182880" rIns="91440"/>
          <a:lstStyle>
            <a:lvl1pPr algn="ctr"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 style</a:t>
            </a:r>
          </a:p>
        </p:txBody>
      </p:sp>
      <p:sp>
        <p:nvSpPr>
          <p:cNvPr id="4" name="Picture Placeholder 3">
            <a:extLst>
              <a:ext uri="{FF2B5EF4-FFF2-40B4-BE49-F238E27FC236}">
                <a16:creationId xmlns:a16="http://schemas.microsoft.com/office/drawing/2014/main" id="{9C34DA4E-CD68-4D99-A001-8ABB1A10B7C5}"/>
              </a:ext>
            </a:extLst>
          </p:cNvPr>
          <p:cNvSpPr>
            <a:spLocks noGrp="1"/>
          </p:cNvSpPr>
          <p:nvPr>
            <p:ph type="pic" sz="quarter" idx="10"/>
          </p:nvPr>
        </p:nvSpPr>
        <p:spPr>
          <a:xfrm>
            <a:off x="694054" y="2262823"/>
            <a:ext cx="3383280" cy="3383280"/>
          </a:xfrm>
        </p:spPr>
        <p:txBody>
          <a:bodyPr/>
          <a:lstStyle/>
          <a:p>
            <a:endParaRPr lang="en-US"/>
          </a:p>
        </p:txBody>
      </p:sp>
      <p:sp>
        <p:nvSpPr>
          <p:cNvPr id="5" name="Picture Placeholder 3">
            <a:extLst>
              <a:ext uri="{FF2B5EF4-FFF2-40B4-BE49-F238E27FC236}">
                <a16:creationId xmlns:a16="http://schemas.microsoft.com/office/drawing/2014/main" id="{485A49C9-D28D-44FF-91F6-B4A5096BADA6}"/>
              </a:ext>
            </a:extLst>
          </p:cNvPr>
          <p:cNvSpPr>
            <a:spLocks noGrp="1"/>
          </p:cNvSpPr>
          <p:nvPr>
            <p:ph type="pic" sz="quarter" idx="11"/>
          </p:nvPr>
        </p:nvSpPr>
        <p:spPr>
          <a:xfrm>
            <a:off x="4404360" y="2262823"/>
            <a:ext cx="3383280" cy="3383280"/>
          </a:xfrm>
        </p:spPr>
        <p:txBody>
          <a:bodyPr/>
          <a:lstStyle/>
          <a:p>
            <a:endParaRPr lang="en-US"/>
          </a:p>
        </p:txBody>
      </p:sp>
      <p:sp>
        <p:nvSpPr>
          <p:cNvPr id="6" name="Picture Placeholder 3">
            <a:extLst>
              <a:ext uri="{FF2B5EF4-FFF2-40B4-BE49-F238E27FC236}">
                <a16:creationId xmlns:a16="http://schemas.microsoft.com/office/drawing/2014/main" id="{ACAB8119-67D7-4FFF-8C0F-D73612465B42}"/>
              </a:ext>
            </a:extLst>
          </p:cNvPr>
          <p:cNvSpPr>
            <a:spLocks noGrp="1"/>
          </p:cNvSpPr>
          <p:nvPr>
            <p:ph type="pic" sz="quarter" idx="12"/>
          </p:nvPr>
        </p:nvSpPr>
        <p:spPr>
          <a:xfrm>
            <a:off x="8114666" y="2262823"/>
            <a:ext cx="3383280" cy="3383280"/>
          </a:xfrm>
        </p:spPr>
        <p:txBody>
          <a:bodyPr/>
          <a:lstStyle/>
          <a:p>
            <a:endParaRPr lang="en-US"/>
          </a:p>
        </p:txBody>
      </p:sp>
    </p:spTree>
    <p:extLst>
      <p:ext uri="{BB962C8B-B14F-4D97-AF65-F5344CB8AC3E}">
        <p14:creationId xmlns:p14="http://schemas.microsoft.com/office/powerpoint/2010/main" val="1506225306"/>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34DA4E-CD68-4D99-A001-8ABB1A10B7C5}"/>
              </a:ext>
            </a:extLst>
          </p:cNvPr>
          <p:cNvSpPr>
            <a:spLocks noGrp="1"/>
          </p:cNvSpPr>
          <p:nvPr>
            <p:ph type="pic" sz="quarter" idx="10"/>
          </p:nvPr>
        </p:nvSpPr>
        <p:spPr>
          <a:xfrm>
            <a:off x="0" y="0"/>
            <a:ext cx="4069080" cy="6858000"/>
          </a:xfrm>
        </p:spPr>
        <p:txBody>
          <a:bodyPr/>
          <a:lstStyle/>
          <a:p>
            <a:endParaRPr lang="en-US"/>
          </a:p>
        </p:txBody>
      </p:sp>
      <p:sp>
        <p:nvSpPr>
          <p:cNvPr id="5" name="Picture Placeholder 3">
            <a:extLst>
              <a:ext uri="{FF2B5EF4-FFF2-40B4-BE49-F238E27FC236}">
                <a16:creationId xmlns:a16="http://schemas.microsoft.com/office/drawing/2014/main" id="{485A49C9-D28D-44FF-91F6-B4A5096BADA6}"/>
              </a:ext>
            </a:extLst>
          </p:cNvPr>
          <p:cNvSpPr>
            <a:spLocks noGrp="1"/>
          </p:cNvSpPr>
          <p:nvPr>
            <p:ph type="pic" sz="quarter" idx="11"/>
          </p:nvPr>
        </p:nvSpPr>
        <p:spPr>
          <a:xfrm>
            <a:off x="4058475" y="0"/>
            <a:ext cx="4069080" cy="6858000"/>
          </a:xfrm>
        </p:spPr>
        <p:txBody>
          <a:bodyPr/>
          <a:lstStyle/>
          <a:p>
            <a:endParaRPr lang="en-US"/>
          </a:p>
        </p:txBody>
      </p:sp>
      <p:sp>
        <p:nvSpPr>
          <p:cNvPr id="6" name="Picture Placeholder 3">
            <a:extLst>
              <a:ext uri="{FF2B5EF4-FFF2-40B4-BE49-F238E27FC236}">
                <a16:creationId xmlns:a16="http://schemas.microsoft.com/office/drawing/2014/main" id="{ACAB8119-67D7-4FFF-8C0F-D73612465B42}"/>
              </a:ext>
            </a:extLst>
          </p:cNvPr>
          <p:cNvSpPr>
            <a:spLocks noGrp="1"/>
          </p:cNvSpPr>
          <p:nvPr>
            <p:ph type="pic" sz="quarter" idx="12"/>
          </p:nvPr>
        </p:nvSpPr>
        <p:spPr>
          <a:xfrm>
            <a:off x="8138720" y="0"/>
            <a:ext cx="4069080" cy="6858000"/>
          </a:xfrm>
        </p:spPr>
        <p:txBody>
          <a:bodyPr/>
          <a:lstStyle/>
          <a:p>
            <a:endParaRPr lang="en-US"/>
          </a:p>
        </p:txBody>
      </p:sp>
    </p:spTree>
    <p:extLst>
      <p:ext uri="{BB962C8B-B14F-4D97-AF65-F5344CB8AC3E}">
        <p14:creationId xmlns:p14="http://schemas.microsoft.com/office/powerpoint/2010/main" val="337977320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B2ACC96F-646F-4175-9372-73DF24E3DC02}"/>
              </a:ext>
            </a:extLst>
          </p:cNvPr>
          <p:cNvSpPr>
            <a:spLocks noGrp="1"/>
          </p:cNvSpPr>
          <p:nvPr>
            <p:ph type="body" sz="quarter" idx="10"/>
          </p:nvPr>
        </p:nvSpPr>
        <p:spPr>
          <a:xfrm>
            <a:off x="266920" y="739344"/>
            <a:ext cx="11650442" cy="517065"/>
          </a:xfrm>
        </p:spPr>
        <p:txBody>
          <a:bodyPr/>
          <a:lstStyle>
            <a:lvl1pPr>
              <a:defRPr lang="en-US" sz="2400" kern="1200" spc="0" baseline="0" dirty="0" smtClean="0">
                <a:solidFill>
                  <a:schemeClr val="tx1">
                    <a:lumMod val="50000"/>
                    <a:lumOff val="50000"/>
                  </a:schemeClr>
                </a:solidFill>
                <a:latin typeface="+mn-lt"/>
                <a:ea typeface="+mn-ea"/>
                <a:cs typeface="+mn-cs"/>
              </a:defRPr>
            </a:lvl1pPr>
          </a:lstStyle>
          <a:p>
            <a:pPr marL="0" marR="0" lvl="0" indent="0" algn="l" defTabSz="914363" rtl="0" eaLnBrk="1" fontAlgn="auto" latinLnBrk="0" hangingPunct="1">
              <a:lnSpc>
                <a:spcPct val="90000"/>
              </a:lnSpc>
              <a:spcBef>
                <a:spcPts val="1800"/>
              </a:spcBef>
              <a:spcAft>
                <a:spcPts val="0"/>
              </a:spcAft>
              <a:buClrTx/>
              <a:buSzPct val="90000"/>
              <a:buFont typeface="Arial" pitchFamily="34" charset="0"/>
              <a:buNone/>
              <a:tabLst/>
            </a:pPr>
            <a:r>
              <a:rPr lang="en-US"/>
              <a:t>Click to edit Master text</a:t>
            </a:r>
          </a:p>
        </p:txBody>
      </p:sp>
      <p:sp>
        <p:nvSpPr>
          <p:cNvPr id="4" name="Title 3">
            <a:extLst>
              <a:ext uri="{FF2B5EF4-FFF2-40B4-BE49-F238E27FC236}">
                <a16:creationId xmlns:a16="http://schemas.microsoft.com/office/drawing/2014/main" id="{D8F06EFB-36C3-40CB-BCD0-142A8E1D0E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99272047"/>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6C689D4-7786-458D-8FBA-F72265474955}"/>
              </a:ext>
            </a:extLst>
          </p:cNvPr>
          <p:cNvSpPr/>
          <p:nvPr userDrawn="1"/>
        </p:nvSpPr>
        <p:spPr bwMode="auto">
          <a:xfrm>
            <a:off x="0" y="0"/>
            <a:ext cx="4128117"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457200" y="2012053"/>
            <a:ext cx="3055434" cy="1745323"/>
          </a:xfrm>
        </p:spPr>
        <p:txBody>
          <a:bodyPr lIns="182880" rIns="91440" anchor="ctr"/>
          <a:lstStyle>
            <a:lvl1pPr algn="r" defTabSz="914188" rtl="0" eaLnBrk="1" latinLnBrk="0" hangingPunct="1">
              <a:lnSpc>
                <a:spcPct val="90000"/>
              </a:lnSpc>
              <a:spcBef>
                <a:spcPct val="0"/>
              </a:spcBef>
              <a:buNone/>
              <a:defRPr lang="en-US" sz="4400" b="0" kern="1200" cap="none" spc="-100" baseline="0" dirty="0">
                <a:ln w="3175">
                  <a:noFill/>
                </a:ln>
                <a:solidFill>
                  <a:schemeClr val="bg1"/>
                </a:solidFill>
                <a:effectLst/>
                <a:latin typeface="+mj-lt"/>
                <a:ea typeface="+mn-ea"/>
                <a:cs typeface="Segoe UI" pitchFamily="34" charset="0"/>
              </a:defRPr>
            </a:lvl1pPr>
          </a:lstStyle>
          <a:p>
            <a:r>
              <a:rPr lang="en-US"/>
              <a:t>Click to edit Master</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5761038" y="1277501"/>
            <a:ext cx="6064018" cy="517065"/>
          </a:xfrm>
        </p:spPr>
        <p:txBody>
          <a:bodyPr/>
          <a:lstStyle>
            <a:lvl1pPr>
              <a:defRPr sz="2400">
                <a:latin typeface="+mn-lt"/>
              </a:defRPr>
            </a:lvl1pPr>
          </a:lstStyle>
          <a:p>
            <a:pPr lvl="0"/>
            <a:r>
              <a:rPr lang="en-US"/>
              <a:t>Click to edit Master text styles</a:t>
            </a:r>
          </a:p>
        </p:txBody>
      </p:sp>
      <p:sp>
        <p:nvSpPr>
          <p:cNvPr id="5" name="Text Placeholder 5">
            <a:extLst>
              <a:ext uri="{FF2B5EF4-FFF2-40B4-BE49-F238E27FC236}">
                <a16:creationId xmlns:a16="http://schemas.microsoft.com/office/drawing/2014/main" id="{79C3C85E-6C01-4313-AD3A-8975F7D83931}"/>
              </a:ext>
            </a:extLst>
          </p:cNvPr>
          <p:cNvSpPr>
            <a:spLocks noGrp="1"/>
          </p:cNvSpPr>
          <p:nvPr>
            <p:ph type="body" sz="quarter" idx="12"/>
          </p:nvPr>
        </p:nvSpPr>
        <p:spPr>
          <a:xfrm>
            <a:off x="5761038" y="2564043"/>
            <a:ext cx="6064018" cy="517065"/>
          </a:xfrm>
        </p:spPr>
        <p:txBody>
          <a:bodyPr/>
          <a:lstStyle>
            <a:lvl1pPr>
              <a:defRPr sz="2400">
                <a:latin typeface="+mn-lt"/>
              </a:defRPr>
            </a:lvl1pPr>
          </a:lstStyle>
          <a:p>
            <a:pPr lvl="0"/>
            <a:r>
              <a:rPr lang="en-US"/>
              <a:t>Click to edit Master text styles</a:t>
            </a:r>
          </a:p>
        </p:txBody>
      </p:sp>
      <p:sp>
        <p:nvSpPr>
          <p:cNvPr id="7" name="Text Placeholder 5">
            <a:extLst>
              <a:ext uri="{FF2B5EF4-FFF2-40B4-BE49-F238E27FC236}">
                <a16:creationId xmlns:a16="http://schemas.microsoft.com/office/drawing/2014/main" id="{E4258D3F-1380-473C-AF4F-BB43EA9B8CF3}"/>
              </a:ext>
            </a:extLst>
          </p:cNvPr>
          <p:cNvSpPr>
            <a:spLocks noGrp="1"/>
          </p:cNvSpPr>
          <p:nvPr>
            <p:ph type="body" sz="quarter" idx="13"/>
          </p:nvPr>
        </p:nvSpPr>
        <p:spPr>
          <a:xfrm>
            <a:off x="5761038" y="3727014"/>
            <a:ext cx="6064018" cy="517065"/>
          </a:xfrm>
        </p:spPr>
        <p:txBody>
          <a:bodyPr/>
          <a:lstStyle>
            <a:lvl1pPr>
              <a:defRPr sz="2400">
                <a:latin typeface="+mn-lt"/>
              </a:defRPr>
            </a:lvl1pPr>
          </a:lstStyle>
          <a:p>
            <a:pPr lvl="0"/>
            <a:r>
              <a:rPr lang="en-US"/>
              <a:t>Click to edit Master text styles</a:t>
            </a:r>
          </a:p>
        </p:txBody>
      </p:sp>
      <p:sp>
        <p:nvSpPr>
          <p:cNvPr id="8" name="Text Placeholder 5">
            <a:extLst>
              <a:ext uri="{FF2B5EF4-FFF2-40B4-BE49-F238E27FC236}">
                <a16:creationId xmlns:a16="http://schemas.microsoft.com/office/drawing/2014/main" id="{2B24B385-1C2B-4DC6-A614-9A5DA3BD019F}"/>
              </a:ext>
            </a:extLst>
          </p:cNvPr>
          <p:cNvSpPr>
            <a:spLocks noGrp="1"/>
          </p:cNvSpPr>
          <p:nvPr>
            <p:ph type="body" sz="quarter" idx="14"/>
          </p:nvPr>
        </p:nvSpPr>
        <p:spPr>
          <a:xfrm>
            <a:off x="5761038" y="5013556"/>
            <a:ext cx="6064018" cy="517065"/>
          </a:xfrm>
        </p:spPr>
        <p:txBody>
          <a:bodyPr/>
          <a:lstStyle>
            <a:lvl1pPr>
              <a:defRPr sz="2400">
                <a:latin typeface="+mn-lt"/>
              </a:defRPr>
            </a:lvl1pPr>
          </a:lstStyle>
          <a:p>
            <a:pPr lvl="0"/>
            <a:r>
              <a:rPr lang="en-US"/>
              <a:t>Click to edit Master text styles</a:t>
            </a:r>
          </a:p>
        </p:txBody>
      </p:sp>
    </p:spTree>
    <p:extLst>
      <p:ext uri="{BB962C8B-B14F-4D97-AF65-F5344CB8AC3E}">
        <p14:creationId xmlns:p14="http://schemas.microsoft.com/office/powerpoint/2010/main" val="2628211771"/>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801211"/>
            <a:ext cx="5486400"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8" y="2700876"/>
            <a:ext cx="5486400" cy="2009781"/>
          </a:xfrm>
        </p:spPr>
        <p:txBody>
          <a:bodyPr/>
          <a:lstStyle>
            <a:lvl1pPr>
              <a:defRPr sz="2400">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514525E1-AA99-4BDD-8AB5-8FBECC98B21B}"/>
              </a:ext>
            </a:extLst>
          </p:cNvPr>
          <p:cNvSpPr/>
          <p:nvPr userDrawn="1"/>
        </p:nvSpPr>
        <p:spPr bwMode="auto">
          <a:xfrm>
            <a:off x="5761038" y="0"/>
            <a:ext cx="6430962"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10488060"/>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801211"/>
            <a:ext cx="5356728"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8" y="3410710"/>
            <a:ext cx="5486400" cy="2009781"/>
          </a:xfrm>
        </p:spPr>
        <p:txBody>
          <a:bodyPr/>
          <a:lstStyle>
            <a:lvl1pPr>
              <a:defRPr sz="2400">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514525E1-AA99-4BDD-8AB5-8FBECC98B21B}"/>
              </a:ext>
            </a:extLst>
          </p:cNvPr>
          <p:cNvSpPr/>
          <p:nvPr userDrawn="1"/>
        </p:nvSpPr>
        <p:spPr bwMode="auto">
          <a:xfrm>
            <a:off x="5761038" y="0"/>
            <a:ext cx="6430962"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3">
            <a:extLst>
              <a:ext uri="{FF2B5EF4-FFF2-40B4-BE49-F238E27FC236}">
                <a16:creationId xmlns:a16="http://schemas.microsoft.com/office/drawing/2014/main" id="{3BD2EE11-2D2F-4848-8642-9AE1DF934BE0}"/>
              </a:ext>
            </a:extLst>
          </p:cNvPr>
          <p:cNvSpPr>
            <a:spLocks noGrp="1"/>
          </p:cNvSpPr>
          <p:nvPr>
            <p:ph type="body" sz="quarter" idx="10"/>
          </p:nvPr>
        </p:nvSpPr>
        <p:spPr>
          <a:xfrm>
            <a:off x="274638" y="2601055"/>
            <a:ext cx="5301071" cy="532438"/>
          </a:xfrm>
        </p:spPr>
        <p:txBody>
          <a:bodyPr lIns="146304"/>
          <a:lstStyle>
            <a:lvl1pPr>
              <a:defRPr lang="en-US" sz="2400" kern="1200" spc="0" baseline="0" dirty="0" smtClean="0">
                <a:solidFill>
                  <a:schemeClr val="tx1">
                    <a:lumMod val="50000"/>
                    <a:lumOff val="50000"/>
                  </a:schemeClr>
                </a:solidFill>
                <a:latin typeface="+mn-lt"/>
                <a:ea typeface="+mn-ea"/>
                <a:cs typeface="+mn-cs"/>
              </a:defRPr>
            </a:lvl1pPr>
          </a:lstStyle>
          <a:p>
            <a:pPr marL="0" marR="0" lvl="0" indent="0" algn="l" defTabSz="914363" rtl="0" eaLnBrk="1" fontAlgn="auto" latinLnBrk="0" hangingPunct="1">
              <a:lnSpc>
                <a:spcPct val="90000"/>
              </a:lnSpc>
              <a:spcBef>
                <a:spcPts val="1800"/>
              </a:spcBef>
              <a:spcAft>
                <a:spcPts val="0"/>
              </a:spcAft>
              <a:buClrTx/>
              <a:buSzPct val="90000"/>
              <a:buFont typeface="Arial" pitchFamily="34" charset="0"/>
              <a:buNone/>
              <a:tabLst/>
            </a:pPr>
            <a:r>
              <a:rPr lang="en-US"/>
              <a:t>Click to edit Master text</a:t>
            </a:r>
          </a:p>
        </p:txBody>
      </p:sp>
    </p:spTree>
    <p:extLst>
      <p:ext uri="{BB962C8B-B14F-4D97-AF65-F5344CB8AC3E}">
        <p14:creationId xmlns:p14="http://schemas.microsoft.com/office/powerpoint/2010/main" val="2237237214"/>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801211"/>
            <a:ext cx="5486400"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8" y="2700876"/>
            <a:ext cx="5486400" cy="2009781"/>
          </a:xfrm>
        </p:spPr>
        <p:txBody>
          <a:bodyPr/>
          <a:lstStyle>
            <a:lvl1pPr>
              <a:defRPr sz="2400">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514525E1-AA99-4BDD-8AB5-8FBECC98B21B}"/>
              </a:ext>
            </a:extLst>
          </p:cNvPr>
          <p:cNvSpPr/>
          <p:nvPr userDrawn="1"/>
        </p:nvSpPr>
        <p:spPr bwMode="auto">
          <a:xfrm>
            <a:off x="5761038" y="0"/>
            <a:ext cx="6430962"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1A496CD8-7A6E-4D68-830D-3C4D57B5010D}"/>
              </a:ext>
            </a:extLst>
          </p:cNvPr>
          <p:cNvSpPr>
            <a:spLocks noGrp="1"/>
          </p:cNvSpPr>
          <p:nvPr>
            <p:ph type="pic" sz="quarter" idx="12"/>
          </p:nvPr>
        </p:nvSpPr>
        <p:spPr>
          <a:xfrm>
            <a:off x="5795746" y="0"/>
            <a:ext cx="6400800" cy="6858000"/>
          </a:xfrm>
        </p:spPr>
        <p:txBody>
          <a:bodyPr/>
          <a:lstStyle/>
          <a:p>
            <a:endParaRPr lang="en-US"/>
          </a:p>
        </p:txBody>
      </p:sp>
    </p:spTree>
    <p:extLst>
      <p:ext uri="{BB962C8B-B14F-4D97-AF65-F5344CB8AC3E}">
        <p14:creationId xmlns:p14="http://schemas.microsoft.com/office/powerpoint/2010/main" val="2622249090"/>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289512"/>
            <a:ext cx="4548215" cy="899665"/>
          </a:xfrm>
        </p:spPr>
        <p:txBody>
          <a:bodyPr lIns="146304" rIns="91440"/>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 style</a:t>
            </a:r>
          </a:p>
        </p:txBody>
      </p:sp>
      <p:sp>
        <p:nvSpPr>
          <p:cNvPr id="3" name="Picture Placeholder 4">
            <a:extLst>
              <a:ext uri="{FF2B5EF4-FFF2-40B4-BE49-F238E27FC236}">
                <a16:creationId xmlns:a16="http://schemas.microsoft.com/office/drawing/2014/main" id="{FB5899F2-C29E-4344-AB47-CF7D2FE7E1BF}"/>
              </a:ext>
            </a:extLst>
          </p:cNvPr>
          <p:cNvSpPr>
            <a:spLocks noGrp="1"/>
          </p:cNvSpPr>
          <p:nvPr>
            <p:ph type="pic" sz="quarter" idx="12"/>
          </p:nvPr>
        </p:nvSpPr>
        <p:spPr>
          <a:xfrm>
            <a:off x="5762649" y="0"/>
            <a:ext cx="6428232" cy="6858000"/>
          </a:xfrm>
        </p:spPr>
        <p:txBody>
          <a:bodyPr/>
          <a:lstStyle/>
          <a:p>
            <a:endParaRPr lang="en-US"/>
          </a:p>
        </p:txBody>
      </p:sp>
      <p:sp>
        <p:nvSpPr>
          <p:cNvPr id="5" name="Text Placeholder 4">
            <a:extLst>
              <a:ext uri="{FF2B5EF4-FFF2-40B4-BE49-F238E27FC236}">
                <a16:creationId xmlns:a16="http://schemas.microsoft.com/office/drawing/2014/main" id="{C7FCECB9-6312-4644-8E2D-6EBB094B8B74}"/>
              </a:ext>
            </a:extLst>
          </p:cNvPr>
          <p:cNvSpPr>
            <a:spLocks noGrp="1"/>
          </p:cNvSpPr>
          <p:nvPr>
            <p:ph type="body" sz="quarter" idx="13"/>
          </p:nvPr>
        </p:nvSpPr>
        <p:spPr>
          <a:xfrm>
            <a:off x="274637" y="2133600"/>
            <a:ext cx="4868095" cy="1957459"/>
          </a:xfrm>
        </p:spPr>
        <p:txBody>
          <a:bodyPr/>
          <a:lstStyle>
            <a:lvl1pPr>
              <a:defRPr sz="2400">
                <a:latin typeface="+mn-lt"/>
              </a:defRPr>
            </a:lvl1pPr>
            <a:lvl2pPr>
              <a:defRPr sz="24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82647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0" y="0"/>
            <a:ext cx="5982390" cy="68580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5"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1520180402"/>
      </p:ext>
    </p:extLst>
  </p:cSld>
  <p:clrMapOvr>
    <a:masterClrMapping/>
  </p:clrMapOvr>
  <p:transition>
    <p:fade/>
  </p:transition>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BAFB1C2-D338-4419-865F-0EC4C804F6A9}"/>
              </a:ext>
            </a:extLst>
          </p:cNvPr>
          <p:cNvSpPr/>
          <p:nvPr userDrawn="1"/>
        </p:nvSpPr>
        <p:spPr bwMode="auto">
          <a:xfrm>
            <a:off x="0" y="0"/>
            <a:ext cx="4128117"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7" y="2378092"/>
            <a:ext cx="3657601"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bg1"/>
                </a:solidFill>
                <a:effectLst/>
                <a:latin typeface="+mj-lt"/>
                <a:ea typeface="+mn-ea"/>
                <a:cs typeface="Segoe UI" pitchFamily="34" charset="0"/>
              </a:defRPr>
            </a:lvl1pPr>
          </a:lstStyle>
          <a:p>
            <a:r>
              <a:rPr lang="en-US"/>
              <a:t>Click to edit Master</a:t>
            </a:r>
          </a:p>
        </p:txBody>
      </p:sp>
      <p:sp>
        <p:nvSpPr>
          <p:cNvPr id="4" name="Text Placeholder 3">
            <a:extLst>
              <a:ext uri="{FF2B5EF4-FFF2-40B4-BE49-F238E27FC236}">
                <a16:creationId xmlns:a16="http://schemas.microsoft.com/office/drawing/2014/main" id="{ED43AC62-AB30-4286-B64C-8B290BD7C857}"/>
              </a:ext>
            </a:extLst>
          </p:cNvPr>
          <p:cNvSpPr>
            <a:spLocks noGrp="1"/>
          </p:cNvSpPr>
          <p:nvPr>
            <p:ph type="body" sz="quarter" idx="10"/>
          </p:nvPr>
        </p:nvSpPr>
        <p:spPr>
          <a:xfrm>
            <a:off x="274637" y="3105000"/>
            <a:ext cx="3657601" cy="517065"/>
          </a:xfrm>
        </p:spPr>
        <p:txBody>
          <a:bodyPr/>
          <a:lstStyle>
            <a:lvl1pPr>
              <a:defRPr lang="en-US" sz="2400" kern="1200" spc="0" baseline="0" dirty="0" smtClean="0">
                <a:solidFill>
                  <a:schemeClr val="bg1"/>
                </a:solidFill>
                <a:latin typeface="+mn-lt"/>
                <a:ea typeface="+mn-ea"/>
                <a:cs typeface="+mn-cs"/>
              </a:defRPr>
            </a:lvl1pPr>
          </a:lstStyle>
          <a:p>
            <a:pPr marL="0" marR="0" lvl="0" indent="0" algn="l" defTabSz="914363" rtl="0" eaLnBrk="1" fontAlgn="auto" latinLnBrk="0" hangingPunct="1">
              <a:lnSpc>
                <a:spcPct val="90000"/>
              </a:lnSpc>
              <a:spcBef>
                <a:spcPts val="1800"/>
              </a:spcBef>
              <a:spcAft>
                <a:spcPts val="0"/>
              </a:spcAft>
              <a:buClrTx/>
              <a:buSzPct val="90000"/>
              <a:buFont typeface="Arial" pitchFamily="34" charset="0"/>
              <a:buNone/>
              <a:tabLst/>
            </a:pPr>
            <a:r>
              <a:rPr lang="en-US"/>
              <a:t>Click to edit Master text</a:t>
            </a:r>
          </a:p>
        </p:txBody>
      </p:sp>
      <p:sp>
        <p:nvSpPr>
          <p:cNvPr id="5" name="Text Placeholder 4">
            <a:extLst>
              <a:ext uri="{FF2B5EF4-FFF2-40B4-BE49-F238E27FC236}">
                <a16:creationId xmlns:a16="http://schemas.microsoft.com/office/drawing/2014/main" id="{880DD8FE-65E0-4E50-8076-C9512DFD36CA}"/>
              </a:ext>
            </a:extLst>
          </p:cNvPr>
          <p:cNvSpPr>
            <a:spLocks noGrp="1"/>
          </p:cNvSpPr>
          <p:nvPr>
            <p:ph type="body" sz="quarter" idx="11"/>
          </p:nvPr>
        </p:nvSpPr>
        <p:spPr>
          <a:xfrm>
            <a:off x="4846638" y="685800"/>
            <a:ext cx="6799262" cy="2142125"/>
          </a:xfrm>
        </p:spPr>
        <p:txBody>
          <a:bodyPr/>
          <a:lstStyle>
            <a:lvl1pPr>
              <a:defRPr>
                <a:solidFill>
                  <a:schemeClr val="tx1"/>
                </a:solidFill>
              </a:defRPr>
            </a:lvl1pPr>
            <a:lvl2pPr>
              <a:spcBef>
                <a:spcPts val="0"/>
              </a:spcBef>
              <a:defRPr sz="1800"/>
            </a:lvl2pPr>
            <a:lvl3pPr>
              <a:defRPr sz="1800"/>
            </a:lvl3pPr>
            <a:lvl4pPr>
              <a:spcBef>
                <a:spcPts val="2400"/>
              </a:spcBef>
              <a:spcAft>
                <a:spcPts val="1200"/>
              </a:spcAft>
              <a:defRPr sz="2000"/>
            </a:lvl4pPr>
            <a:lvl5pPr>
              <a:defRPr sz="2000" b="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3202101"/>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296863"/>
            <a:ext cx="5267518" cy="899665"/>
          </a:xfrm>
        </p:spPr>
        <p:txBody>
          <a:bodyPr lIns="146304" rIns="91440" anchor="t"/>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a:t>
            </a:r>
          </a:p>
        </p:txBody>
      </p:sp>
      <p:sp>
        <p:nvSpPr>
          <p:cNvPr id="4" name="Text Placeholder 3">
            <a:extLst>
              <a:ext uri="{FF2B5EF4-FFF2-40B4-BE49-F238E27FC236}">
                <a16:creationId xmlns:a16="http://schemas.microsoft.com/office/drawing/2014/main" id="{ED43AC62-AB30-4286-B64C-8B290BD7C857}"/>
              </a:ext>
            </a:extLst>
          </p:cNvPr>
          <p:cNvSpPr>
            <a:spLocks noGrp="1"/>
          </p:cNvSpPr>
          <p:nvPr>
            <p:ph type="body" sz="quarter" idx="10"/>
          </p:nvPr>
        </p:nvSpPr>
        <p:spPr>
          <a:xfrm>
            <a:off x="274638" y="819456"/>
            <a:ext cx="5298133" cy="517065"/>
          </a:xfrm>
        </p:spPr>
        <p:txBody>
          <a:bodyPr/>
          <a:lstStyle>
            <a:lvl1pPr>
              <a:defRPr lang="en-US" sz="2400" kern="1200" spc="0" baseline="0" dirty="0" smtClean="0">
                <a:solidFill>
                  <a:schemeClr val="tx1">
                    <a:lumMod val="50000"/>
                    <a:lumOff val="50000"/>
                  </a:schemeClr>
                </a:solidFill>
                <a:latin typeface="+mn-lt"/>
                <a:ea typeface="+mn-ea"/>
                <a:cs typeface="+mn-cs"/>
              </a:defRPr>
            </a:lvl1pPr>
          </a:lstStyle>
          <a:p>
            <a:pPr marL="0" marR="0" lvl="0" indent="0" algn="l" defTabSz="914363" rtl="0" eaLnBrk="1" fontAlgn="auto" latinLnBrk="0" hangingPunct="1">
              <a:lnSpc>
                <a:spcPct val="90000"/>
              </a:lnSpc>
              <a:spcBef>
                <a:spcPts val="1800"/>
              </a:spcBef>
              <a:spcAft>
                <a:spcPts val="0"/>
              </a:spcAft>
              <a:buClrTx/>
              <a:buSzPct val="90000"/>
              <a:buFont typeface="Arial" pitchFamily="34" charset="0"/>
              <a:buNone/>
              <a:tabLst/>
            </a:pPr>
            <a:r>
              <a:rPr lang="en-US"/>
              <a:t>Click to edit Master text</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8" y="1713593"/>
            <a:ext cx="5267518" cy="1677382"/>
          </a:xfrm>
        </p:spPr>
        <p:txBody>
          <a:bodyPr/>
          <a:lstStyle>
            <a:lvl1pPr>
              <a:defRPr sz="2400">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65470C1F-BF0B-4AFF-97C2-7797C1A5E3EA}"/>
              </a:ext>
            </a:extLst>
          </p:cNvPr>
          <p:cNvSpPr>
            <a:spLocks noGrp="1"/>
          </p:cNvSpPr>
          <p:nvPr>
            <p:ph type="pic" sz="quarter" idx="12"/>
          </p:nvPr>
        </p:nvSpPr>
        <p:spPr>
          <a:xfrm>
            <a:off x="5762190" y="0"/>
            <a:ext cx="6428232" cy="6858000"/>
          </a:xfrm>
        </p:spPr>
        <p:txBody>
          <a:bodyPr/>
          <a:lstStyle/>
          <a:p>
            <a:endParaRPr lang="en-US"/>
          </a:p>
        </p:txBody>
      </p:sp>
    </p:spTree>
    <p:extLst>
      <p:ext uri="{BB962C8B-B14F-4D97-AF65-F5344CB8AC3E}">
        <p14:creationId xmlns:p14="http://schemas.microsoft.com/office/powerpoint/2010/main" val="2919942689"/>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803661"/>
            <a:ext cx="5289822"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a:t>
            </a:r>
          </a:p>
        </p:txBody>
      </p:sp>
      <p:sp>
        <p:nvSpPr>
          <p:cNvPr id="4" name="Text Placeholder 3">
            <a:extLst>
              <a:ext uri="{FF2B5EF4-FFF2-40B4-BE49-F238E27FC236}">
                <a16:creationId xmlns:a16="http://schemas.microsoft.com/office/drawing/2014/main" id="{ED43AC62-AB30-4286-B64C-8B290BD7C857}"/>
              </a:ext>
            </a:extLst>
          </p:cNvPr>
          <p:cNvSpPr>
            <a:spLocks noGrp="1"/>
          </p:cNvSpPr>
          <p:nvPr>
            <p:ph type="body" sz="quarter" idx="10"/>
          </p:nvPr>
        </p:nvSpPr>
        <p:spPr>
          <a:xfrm>
            <a:off x="274638" y="2567602"/>
            <a:ext cx="5320566" cy="517065"/>
          </a:xfrm>
        </p:spPr>
        <p:txBody>
          <a:bodyPr/>
          <a:lstStyle>
            <a:lvl1pPr>
              <a:defRPr sz="2400">
                <a:solidFill>
                  <a:schemeClr val="tx1">
                    <a:lumMod val="50000"/>
                    <a:lumOff val="50000"/>
                  </a:schemeClr>
                </a:solidFill>
                <a:latin typeface="+mn-lt"/>
              </a:defRPr>
            </a:lvl1pPr>
          </a:lstStyle>
          <a:p>
            <a:pPr lvl="0"/>
            <a:r>
              <a:rPr lang="en-US"/>
              <a:t>Click to edit Master text</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7" y="3429000"/>
            <a:ext cx="5289822" cy="2120581"/>
          </a:xfrm>
        </p:spPr>
        <p:txBody>
          <a:bodyPr/>
          <a:lstStyle>
            <a:lvl1pPr>
              <a:defRPr>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65470C1F-BF0B-4AFF-97C2-7797C1A5E3EA}"/>
              </a:ext>
            </a:extLst>
          </p:cNvPr>
          <p:cNvSpPr>
            <a:spLocks noGrp="1"/>
          </p:cNvSpPr>
          <p:nvPr>
            <p:ph type="pic" sz="quarter" idx="12"/>
          </p:nvPr>
        </p:nvSpPr>
        <p:spPr>
          <a:xfrm>
            <a:off x="5762373" y="0"/>
            <a:ext cx="6428232" cy="6858000"/>
          </a:xfrm>
          <a:solidFill>
            <a:schemeClr val="accent3"/>
          </a:solidFill>
        </p:spPr>
        <p:txBody>
          <a:bodyPr/>
          <a:lstStyle/>
          <a:p>
            <a:endParaRPr lang="en-US"/>
          </a:p>
        </p:txBody>
      </p:sp>
    </p:spTree>
    <p:extLst>
      <p:ext uri="{BB962C8B-B14F-4D97-AF65-F5344CB8AC3E}">
        <p14:creationId xmlns:p14="http://schemas.microsoft.com/office/powerpoint/2010/main" val="437954738"/>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8" y="1803661"/>
            <a:ext cx="4916487"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 title</a:t>
            </a:r>
          </a:p>
        </p:txBody>
      </p:sp>
      <p:sp>
        <p:nvSpPr>
          <p:cNvPr id="6" name="Text Placeholder 5">
            <a:extLst>
              <a:ext uri="{FF2B5EF4-FFF2-40B4-BE49-F238E27FC236}">
                <a16:creationId xmlns:a16="http://schemas.microsoft.com/office/drawing/2014/main" id="{D7E46B55-07B5-46B6-8618-8998EC28E800}"/>
              </a:ext>
            </a:extLst>
          </p:cNvPr>
          <p:cNvSpPr>
            <a:spLocks noGrp="1"/>
          </p:cNvSpPr>
          <p:nvPr>
            <p:ph type="body" sz="quarter" idx="11"/>
          </p:nvPr>
        </p:nvSpPr>
        <p:spPr>
          <a:xfrm>
            <a:off x="274638" y="2703327"/>
            <a:ext cx="4916487" cy="2637646"/>
          </a:xfrm>
        </p:spPr>
        <p:txBody>
          <a:bodyPr/>
          <a:lstStyle>
            <a:lvl1pPr>
              <a:defRPr>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4">
            <a:extLst>
              <a:ext uri="{FF2B5EF4-FFF2-40B4-BE49-F238E27FC236}">
                <a16:creationId xmlns:a16="http://schemas.microsoft.com/office/drawing/2014/main" id="{65470C1F-BF0B-4AFF-97C2-7797C1A5E3EA}"/>
              </a:ext>
            </a:extLst>
          </p:cNvPr>
          <p:cNvSpPr>
            <a:spLocks noGrp="1"/>
          </p:cNvSpPr>
          <p:nvPr>
            <p:ph type="pic" sz="quarter" idx="12"/>
          </p:nvPr>
        </p:nvSpPr>
        <p:spPr>
          <a:xfrm>
            <a:off x="5771752" y="0"/>
            <a:ext cx="6428232" cy="6858000"/>
          </a:xfrm>
        </p:spPr>
        <p:txBody>
          <a:bodyPr/>
          <a:lstStyle/>
          <a:p>
            <a:endParaRPr lang="en-US"/>
          </a:p>
        </p:txBody>
      </p:sp>
    </p:spTree>
    <p:extLst>
      <p:ext uri="{BB962C8B-B14F-4D97-AF65-F5344CB8AC3E}">
        <p14:creationId xmlns:p14="http://schemas.microsoft.com/office/powerpoint/2010/main" val="2325416796"/>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39" y="1803661"/>
            <a:ext cx="3657599"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a:t>
            </a:r>
          </a:p>
        </p:txBody>
      </p:sp>
      <p:sp>
        <p:nvSpPr>
          <p:cNvPr id="4" name="Text Placeholder 3">
            <a:extLst>
              <a:ext uri="{FF2B5EF4-FFF2-40B4-BE49-F238E27FC236}">
                <a16:creationId xmlns:a16="http://schemas.microsoft.com/office/drawing/2014/main" id="{ED43AC62-AB30-4286-B64C-8B290BD7C857}"/>
              </a:ext>
            </a:extLst>
          </p:cNvPr>
          <p:cNvSpPr>
            <a:spLocks noGrp="1"/>
          </p:cNvSpPr>
          <p:nvPr>
            <p:ph type="body" sz="quarter" idx="10"/>
          </p:nvPr>
        </p:nvSpPr>
        <p:spPr>
          <a:xfrm>
            <a:off x="274639" y="2522998"/>
            <a:ext cx="2743200" cy="738664"/>
          </a:xfrm>
        </p:spPr>
        <p:txBody>
          <a:bodyPr/>
          <a:lstStyle>
            <a:lvl1pPr>
              <a:defRPr lang="en-US" sz="2000" kern="1200" spc="0" baseline="0" dirty="0" smtClean="0">
                <a:solidFill>
                  <a:schemeClr val="tx1"/>
                </a:solidFill>
                <a:latin typeface="+mn-lt"/>
                <a:ea typeface="+mn-ea"/>
                <a:cs typeface="+mn-cs"/>
              </a:defRPr>
            </a:lvl1pPr>
          </a:lstStyle>
          <a:p>
            <a:pPr lvl="0"/>
            <a:r>
              <a:rPr lang="en-US"/>
              <a:t>Click to edit Master text</a:t>
            </a:r>
          </a:p>
        </p:txBody>
      </p:sp>
    </p:spTree>
    <p:extLst>
      <p:ext uri="{BB962C8B-B14F-4D97-AF65-F5344CB8AC3E}">
        <p14:creationId xmlns:p14="http://schemas.microsoft.com/office/powerpoint/2010/main" val="1309979675"/>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2217CA9-6460-4339-B4B0-C6E7EE025DB0}"/>
              </a:ext>
            </a:extLst>
          </p:cNvPr>
          <p:cNvSpPr>
            <a:spLocks noGrp="1"/>
          </p:cNvSpPr>
          <p:nvPr>
            <p:ph type="title"/>
          </p:nvPr>
        </p:nvSpPr>
        <p:spPr>
          <a:xfrm>
            <a:off x="274639" y="1803661"/>
            <a:ext cx="3657599" cy="899665"/>
          </a:xfrm>
        </p:spPr>
        <p:txBody>
          <a:bodyPr lIns="146304" rIns="91440" anchor="b"/>
          <a:lstStyle>
            <a:lvl1pPr algn="l" defTabSz="914188" rtl="0" eaLnBrk="1" latinLnBrk="0" hangingPunct="1">
              <a:lnSpc>
                <a:spcPct val="90000"/>
              </a:lnSpc>
              <a:spcBef>
                <a:spcPct val="0"/>
              </a:spcBef>
              <a:buNone/>
              <a:defRPr lang="en-US" sz="3200" b="0" kern="1200" cap="none" spc="-100" baseline="0" dirty="0">
                <a:ln w="3175">
                  <a:noFill/>
                </a:ln>
                <a:solidFill>
                  <a:schemeClr val="accent1"/>
                </a:solidFill>
                <a:effectLst/>
                <a:latin typeface="+mj-lt"/>
                <a:ea typeface="+mn-ea"/>
                <a:cs typeface="Segoe UI" pitchFamily="34" charset="0"/>
              </a:defRPr>
            </a:lvl1pPr>
          </a:lstStyle>
          <a:p>
            <a:r>
              <a:rPr lang="en-US"/>
              <a:t>Click to edit Master</a:t>
            </a:r>
          </a:p>
        </p:txBody>
      </p:sp>
    </p:spTree>
    <p:extLst>
      <p:ext uri="{BB962C8B-B14F-4D97-AF65-F5344CB8AC3E}">
        <p14:creationId xmlns:p14="http://schemas.microsoft.com/office/powerpoint/2010/main" val="322695453"/>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cSld name="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4" y="941692"/>
            <a:ext cx="7454643" cy="3558191"/>
          </a:xfrm>
          <a:noFill/>
        </p:spPr>
        <p:txBody>
          <a:bodyPr vert="horz" wrap="square" lIns="0" tIns="0" rIns="0" bIns="0" rtlCol="0" anchor="t" anchorCtr="0">
            <a:noAutofit/>
          </a:bodyPr>
          <a:lstStyle>
            <a:lvl1pPr>
              <a:defRPr lang="en-US" sz="4705" spc="-49" baseline="0" dirty="0">
                <a:solidFill>
                  <a:schemeClr val="accent3"/>
                </a:solidFill>
              </a:defRPr>
            </a:lvl1pPr>
          </a:lstStyle>
          <a:p>
            <a:pPr marL="0" lvl="0">
              <a:lnSpc>
                <a:spcPts val="5490"/>
              </a:lnSpc>
            </a:pPr>
            <a:r>
              <a:rPr lang="en-US"/>
              <a:t>Section title</a:t>
            </a:r>
          </a:p>
        </p:txBody>
      </p:sp>
    </p:spTree>
    <p:extLst>
      <p:ext uri="{BB962C8B-B14F-4D97-AF65-F5344CB8AC3E}">
        <p14:creationId xmlns:p14="http://schemas.microsoft.com/office/powerpoint/2010/main" val="385747188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cSld name="Closing medium teal">
    <p:bg>
      <p:bgPr>
        <a:solidFill>
          <a:schemeClr val="tx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hasCustomPrompt="1"/>
          </p:nvPr>
        </p:nvSpPr>
        <p:spPr>
          <a:xfrm>
            <a:off x="457200" y="2745822"/>
            <a:ext cx="7454644" cy="1473396"/>
          </a:xfrm>
          <a:noFill/>
        </p:spPr>
        <p:txBody>
          <a:bodyPr lIns="0" tIns="0" rIns="0" bIns="0" anchor="t" anchorCtr="0"/>
          <a:lstStyle>
            <a:lvl1pPr>
              <a:lnSpc>
                <a:spcPct val="100000"/>
              </a:lnSpc>
              <a:spcAft>
                <a:spcPts val="1274"/>
              </a:spcAft>
              <a:defRPr sz="2549" spc="-49" baseline="0">
                <a:solidFill>
                  <a:schemeClr val="accent3"/>
                </a:solidFill>
              </a:defRPr>
            </a:lvl1pPr>
          </a:lstStyle>
          <a:p>
            <a:r>
              <a:rPr lang="en-US"/>
              <a:t>Thank you.</a:t>
            </a:r>
          </a:p>
        </p:txBody>
      </p:sp>
    </p:spTree>
    <p:extLst>
      <p:ext uri="{BB962C8B-B14F-4D97-AF65-F5344CB8AC3E}">
        <p14:creationId xmlns:p14="http://schemas.microsoft.com/office/powerpoint/2010/main" val="39645891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6_Divider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54309" y="2160713"/>
            <a:ext cx="7296794" cy="572464"/>
          </a:xfrm>
          <a:noFill/>
        </p:spPr>
        <p:txBody>
          <a:bodyPr wrap="square" tIns="91440" bIns="91440" anchor="t" anchorCtr="0">
            <a:spAutoFit/>
          </a:bodyPr>
          <a:lstStyle>
            <a:lvl1pPr>
              <a:defRPr sz="2800" spc="-98" baseline="0">
                <a:gradFill>
                  <a:gsLst>
                    <a:gs pos="100000">
                      <a:schemeClr val="tx1"/>
                    </a:gs>
                    <a:gs pos="0">
                      <a:schemeClr val="tx1"/>
                    </a:gs>
                  </a:gsLst>
                  <a:lin ang="5400000" scaled="0"/>
                </a:gradFill>
                <a:latin typeface="+mn-lt"/>
              </a:defRPr>
            </a:lvl1pPr>
          </a:lstStyle>
          <a:p>
            <a:r>
              <a:rPr lang="en-US"/>
              <a:t>quote</a:t>
            </a:r>
          </a:p>
        </p:txBody>
      </p:sp>
      <p:sp>
        <p:nvSpPr>
          <p:cNvPr id="4" name="Text Placeholder 3">
            <a:extLst>
              <a:ext uri="{FF2B5EF4-FFF2-40B4-BE49-F238E27FC236}">
                <a16:creationId xmlns:a16="http://schemas.microsoft.com/office/drawing/2014/main" id="{63BF190E-9056-481B-9A4B-DA261566C6D9}"/>
              </a:ext>
            </a:extLst>
          </p:cNvPr>
          <p:cNvSpPr>
            <a:spLocks noGrp="1"/>
          </p:cNvSpPr>
          <p:nvPr>
            <p:ph type="body" sz="quarter" idx="10" hasCustomPrompt="1"/>
          </p:nvPr>
        </p:nvSpPr>
        <p:spPr>
          <a:xfrm>
            <a:off x="4466303" y="4298564"/>
            <a:ext cx="5384800" cy="664797"/>
          </a:xfrm>
        </p:spPr>
        <p:txBody>
          <a:bodyPr/>
          <a:lstStyle>
            <a:lvl1pPr algn="r">
              <a:defRPr sz="2000">
                <a:solidFill>
                  <a:schemeClr val="accent1"/>
                </a:solidFill>
              </a:defRPr>
            </a:lvl1pPr>
            <a:lvl2pPr algn="r">
              <a:defRPr sz="1200">
                <a:solidFill>
                  <a:schemeClr val="tx1"/>
                </a:solidFill>
              </a:defRPr>
            </a:lvl2pPr>
            <a:lvl3pPr algn="r">
              <a:defRPr/>
            </a:lvl3pPr>
            <a:lvl4pPr algn="r">
              <a:defRPr/>
            </a:lvl4pPr>
            <a:lvl5pPr algn="r">
              <a:defRPr/>
            </a:lvl5pPr>
          </a:lstStyle>
          <a:p>
            <a:pPr lvl="0"/>
            <a:r>
              <a:rPr lang="en-US"/>
              <a:t>Name</a:t>
            </a:r>
          </a:p>
          <a:p>
            <a:pPr lvl="1"/>
            <a:r>
              <a:rPr lang="en-US"/>
              <a:t>Title, Country</a:t>
            </a:r>
          </a:p>
        </p:txBody>
      </p:sp>
    </p:spTree>
    <p:extLst>
      <p:ext uri="{BB962C8B-B14F-4D97-AF65-F5344CB8AC3E}">
        <p14:creationId xmlns:p14="http://schemas.microsoft.com/office/powerpoint/2010/main" val="17451030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mall title">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CEABF6E-42A0-4F5A-A596-737FD3FA06AA}"/>
              </a:ext>
            </a:extLst>
          </p:cNvPr>
          <p:cNvSpPr>
            <a:spLocks noGrp="1"/>
          </p:cNvSpPr>
          <p:nvPr>
            <p:ph type="title"/>
          </p:nvPr>
        </p:nvSpPr>
        <p:spPr>
          <a:xfrm>
            <a:off x="274320" y="155448"/>
            <a:ext cx="11655840" cy="492443"/>
          </a:xfrm>
        </p:spPr>
        <p:txBody>
          <a:bodyPr/>
          <a:lstStyle>
            <a:lvl1pPr marL="0" algn="l" defTabSz="896046" rtl="0" eaLnBrk="1" latinLnBrk="0" hangingPunct="1">
              <a:spcBef>
                <a:spcPct val="0"/>
              </a:spcBef>
              <a:buNone/>
              <a:defRPr lang="en-US" sz="3200" b="0" i="0" u="none" kern="1200" spc="-147" baseline="0" dirty="0">
                <a:solidFill>
                  <a:schemeClr val="tx1"/>
                </a:solidFill>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4460513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cstate="email">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2836337731"/>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5" y="3029995"/>
            <a:ext cx="9401560" cy="1793104"/>
          </a:xfrm>
          <a:noFill/>
        </p:spPr>
        <p:txBody>
          <a:bodyPr lIns="0" tIns="0" rIns="0" bIns="182880" anchor="b" anchorCtr="0"/>
          <a:lstStyle>
            <a:lvl1pPr>
              <a:defRPr sz="5295" strike="noStrike" spc="-147"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600"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29544" y="437138"/>
            <a:ext cx="896425" cy="190218"/>
          </a:xfrm>
          <a:prstGeom prst="rect">
            <a:avLst/>
          </a:prstGeom>
        </p:spPr>
      </p:pic>
    </p:spTree>
    <p:extLst>
      <p:ext uri="{BB962C8B-B14F-4D97-AF65-F5344CB8AC3E}">
        <p14:creationId xmlns:p14="http://schemas.microsoft.com/office/powerpoint/2010/main" val="14298811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7" name="Picture 6" descr="A picture containing person, building, sitting, ground&#10;&#10;Description automatically generated">
            <a:extLst>
              <a:ext uri="{FF2B5EF4-FFF2-40B4-BE49-F238E27FC236}">
                <a16:creationId xmlns:a16="http://schemas.microsoft.com/office/drawing/2014/main" id="{80A10E4A-6694-4EF2-BAF6-C31334D5231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flipH="1">
            <a:off x="0" y="0"/>
            <a:ext cx="12192000" cy="6857999"/>
          </a:xfrm>
          <a:prstGeom prst="rect">
            <a:avLst/>
          </a:prstGeom>
        </p:spPr>
      </p:pic>
      <p:sp>
        <p:nvSpPr>
          <p:cNvPr id="8" name="Rectangle 7">
            <a:extLst>
              <a:ext uri="{FF2B5EF4-FFF2-40B4-BE49-F238E27FC236}">
                <a16:creationId xmlns:a16="http://schemas.microsoft.com/office/drawing/2014/main" id="{5B4705EC-7025-42C9-B1B6-75A1815699C8}"/>
              </a:ext>
            </a:extLst>
          </p:cNvPr>
          <p:cNvSpPr/>
          <p:nvPr userDrawn="1"/>
        </p:nvSpPr>
        <p:spPr bwMode="auto">
          <a:xfrm>
            <a:off x="0" y="0"/>
            <a:ext cx="6045200" cy="6856541"/>
          </a:xfrm>
          <a:prstGeom prst="rect">
            <a:avLst/>
          </a:prstGeom>
          <a:gradFill flip="none" rotWithShape="1">
            <a:gsLst>
              <a:gs pos="59000">
                <a:srgbClr val="000000">
                  <a:alpha val="51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28681" y="437141"/>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5" y="3029995"/>
            <a:ext cx="9401560" cy="1793104"/>
          </a:xfrm>
          <a:noFill/>
        </p:spPr>
        <p:txBody>
          <a:bodyPr lIns="0" tIns="0" rIns="0" bIns="182880" anchor="b" anchorCtr="0"/>
          <a:lstStyle>
            <a:lvl1pPr>
              <a:defRPr sz="5295"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600"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14817860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0" tIns="0" rIns="0" bIns="0"/>
          <a:lstStyle>
            <a:lvl1pPr>
              <a:defRPr sz="2000"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433" rtl="0" eaLnBrk="1" fontAlgn="auto" latinLnBrk="0" hangingPunct="1">
              <a:lnSpc>
                <a:spcPct val="100000"/>
              </a:lnSpc>
              <a:spcBef>
                <a:spcPts val="0"/>
              </a:spcBef>
              <a:spcAft>
                <a:spcPts val="490"/>
              </a:spcAft>
              <a:buClrTx/>
              <a:buSzPct val="90000"/>
              <a:buFont typeface="Wingdings" panose="05000000000000000000" pitchFamily="2" charset="2"/>
              <a:buNone/>
              <a:tabLst/>
              <a:defRPr sz="2000" spc="0" baseline="0">
                <a:solidFill>
                  <a:schemeClr val="accent1"/>
                </a:solidFill>
                <a:latin typeface="+mj-lt"/>
              </a:defRPr>
            </a:lvl1pPr>
            <a:lvl2pPr marL="224142" indent="0">
              <a:buNone/>
              <a:defRPr sz="1765"/>
            </a:lvl2pPr>
            <a:lvl3pPr marL="448285" indent="0">
              <a:buNone/>
              <a:defRPr sz="1765"/>
            </a:lvl3pPr>
            <a:lvl4pPr marL="672427" indent="0">
              <a:buNone/>
              <a:defRPr sz="1765"/>
            </a:lvl4pPr>
            <a:lvl5pPr marL="896569"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1801170138"/>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528624"/>
          </a:xfrm>
        </p:spPr>
        <p:txBody>
          <a:bodyPr wrap="square" lIns="0" tIns="0" rIns="0" bIns="0">
            <a:spAutoFit/>
          </a:bodyPr>
          <a:lstStyle>
            <a:lvl1pPr marL="0" indent="0">
              <a:lnSpc>
                <a:spcPct val="100000"/>
              </a:lnSpc>
              <a:spcBef>
                <a:spcPts val="2000"/>
              </a:spcBef>
              <a:spcAft>
                <a:spcPts val="0"/>
              </a:spcAft>
              <a:buNone/>
              <a:defRPr sz="2600" b="0" i="0">
                <a:solidFill>
                  <a:srgbClr val="000000"/>
                </a:solidFill>
                <a:latin typeface="+mn-lt"/>
              </a:defRPr>
            </a:lvl1pPr>
            <a:lvl2pPr marL="224142" indent="0">
              <a:lnSpc>
                <a:spcPct val="100000"/>
              </a:lnSpc>
              <a:spcBef>
                <a:spcPts val="2000"/>
              </a:spcBef>
              <a:spcAft>
                <a:spcPts val="0"/>
              </a:spcAft>
              <a:buNone/>
              <a:defRPr sz="2000">
                <a:solidFill>
                  <a:srgbClr val="000000"/>
                </a:solidFill>
              </a:defRPr>
            </a:lvl2pPr>
            <a:lvl3pPr marL="448285" indent="0">
              <a:lnSpc>
                <a:spcPct val="100000"/>
              </a:lnSpc>
              <a:spcBef>
                <a:spcPts val="2000"/>
              </a:spcBef>
              <a:spcAft>
                <a:spcPts val="0"/>
              </a:spcAft>
              <a:buNone/>
              <a:defRPr sz="2000">
                <a:solidFill>
                  <a:srgbClr val="000000"/>
                </a:solidFill>
              </a:defRPr>
            </a:lvl3pPr>
            <a:lvl4pPr marL="672427" indent="0">
              <a:spcBef>
                <a:spcPts val="0"/>
              </a:spcBef>
              <a:spcAft>
                <a:spcPts val="1275"/>
              </a:spcAft>
              <a:buNone/>
              <a:defRPr sz="1961"/>
            </a:lvl4pPr>
            <a:lvl5pPr marL="896569"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3939712602"/>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8"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827295863"/>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2" y="2145842"/>
            <a:ext cx="5780073" cy="3756460"/>
          </a:xfrm>
        </p:spPr>
        <p:txBody>
          <a:bodyPr anchor="ctr">
            <a:noAutofit/>
          </a:bodyPr>
          <a:lstStyle>
            <a:lvl1pPr algn="ctr">
              <a:defRPr sz="2000">
                <a:latin typeface="+mj-lt"/>
              </a:defRPr>
            </a:lvl1pPr>
          </a:lstStyle>
          <a:p>
            <a:r>
              <a:rPr lang="en-US"/>
              <a:t>Drop photo here</a:t>
            </a:r>
          </a:p>
        </p:txBody>
      </p:sp>
      <p:sp>
        <p:nvSpPr>
          <p:cNvPr id="4" name="Text Placeholder 3"/>
          <p:cNvSpPr>
            <a:spLocks noGrp="1"/>
          </p:cNvSpPr>
          <p:nvPr>
            <p:ph type="body" sz="quarter" idx="10" hasCustomPrompt="1"/>
          </p:nvPr>
        </p:nvSpPr>
        <p:spPr>
          <a:xfrm>
            <a:off x="426425" y="2145842"/>
            <a:ext cx="5138175" cy="2573509"/>
          </a:xfrm>
        </p:spPr>
        <p:txBody>
          <a:bodyPr wrap="square" lIns="0" tIns="0" rIns="0" bIns="0">
            <a:noAutofit/>
          </a:bodyPr>
          <a:lstStyle>
            <a:lvl1pPr marL="0"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2600" b="0" i="0">
                <a:solidFill>
                  <a:srgbClr val="000000"/>
                </a:solidFill>
                <a:latin typeface="+mn-lt"/>
              </a:defRPr>
            </a:lvl1pPr>
            <a:lvl2pPr marL="224142" marR="0" indent="0" algn="l" defTabSz="914554"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285" indent="0">
              <a:buNone/>
              <a:defRPr/>
            </a:lvl3pPr>
            <a:lvl4pPr marL="672427" indent="0">
              <a:buNone/>
              <a:defRPr/>
            </a:lvl4pPr>
            <a:lvl5pPr marL="896569"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382428931"/>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6"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436291"/>
          </a:xfrm>
        </p:spPr>
        <p:txBody>
          <a:bodyPr lIns="0" tIns="0" rIns="0" bIns="0"/>
          <a:lstStyle>
            <a:lvl1pPr marL="0" indent="0">
              <a:lnSpc>
                <a:spcPct val="100000"/>
              </a:lnSpc>
              <a:spcBef>
                <a:spcPts val="1600"/>
              </a:spcBef>
              <a:spcAft>
                <a:spcPts val="0"/>
              </a:spcAft>
              <a:buNone/>
              <a:defRPr sz="1600" b="1">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436291"/>
          </a:xfrm>
        </p:spPr>
        <p:txBody>
          <a:bodyPr lIns="0" tIns="0" rIns="0" bIns="0"/>
          <a:lstStyle>
            <a:lvl1pPr marL="0" indent="0">
              <a:lnSpc>
                <a:spcPct val="100000"/>
              </a:lnSpc>
              <a:spcBef>
                <a:spcPts val="1600"/>
              </a:spcBef>
              <a:spcAft>
                <a:spcPts val="0"/>
              </a:spcAft>
              <a:buNone/>
              <a:defRPr sz="1600">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436291"/>
          </a:xfrm>
        </p:spPr>
        <p:txBody>
          <a:bodyPr lIns="0" tIns="0" rIns="0" bIns="0"/>
          <a:lstStyle>
            <a:lvl1pPr marL="0" indent="0">
              <a:lnSpc>
                <a:spcPct val="100000"/>
              </a:lnSpc>
              <a:spcBef>
                <a:spcPts val="1600"/>
              </a:spcBef>
              <a:spcAft>
                <a:spcPts val="0"/>
              </a:spcAft>
              <a:buNone/>
              <a:defRPr sz="1600">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980360748"/>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5" y="1590386"/>
            <a:ext cx="2653418"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308" tIns="143446" rIns="179308" bIns="143446" numCol="1" spcCol="0" rtlCol="0" fromWordArt="0" anchor="t" anchorCtr="0" forceAA="0" compatLnSpc="1">
            <a:prstTxWarp prst="textNoShape">
              <a:avLst/>
            </a:prstTxWarp>
            <a:noAutofit/>
          </a:bodyPr>
          <a:lstStyle/>
          <a:p>
            <a:pPr algn="ctr" defTabSz="914289"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5" y="435825"/>
            <a:ext cx="11336038"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6"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60" y="2135537"/>
            <a:ext cx="1596163"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5" y="4927922"/>
            <a:ext cx="2653418" cy="1436291"/>
          </a:xfrm>
        </p:spPr>
        <p:txBody>
          <a:bodyPr lIns="0" tIns="0" rIns="0" bIns="0"/>
          <a:lstStyle>
            <a:lvl1pPr marL="0" indent="0">
              <a:lnSpc>
                <a:spcPct val="100000"/>
              </a:lnSpc>
              <a:spcBef>
                <a:spcPts val="1600"/>
              </a:spcBef>
              <a:spcAft>
                <a:spcPts val="0"/>
              </a:spcAft>
              <a:buNone/>
              <a:defRPr sz="1600" b="1">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8" cy="1436291"/>
          </a:xfrm>
        </p:spPr>
        <p:txBody>
          <a:bodyPr lIns="0" tIns="0" rIns="0" bIns="0"/>
          <a:lstStyle>
            <a:lvl1pPr marL="0" indent="0">
              <a:lnSpc>
                <a:spcPct val="100000"/>
              </a:lnSpc>
              <a:spcBef>
                <a:spcPts val="1600"/>
              </a:spcBef>
              <a:spcAft>
                <a:spcPts val="0"/>
              </a:spcAft>
              <a:buNone/>
              <a:defRPr sz="1600">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8" cy="1436291"/>
          </a:xfrm>
        </p:spPr>
        <p:txBody>
          <a:bodyPr lIns="0" tIns="0" rIns="0" bIns="0"/>
          <a:lstStyle>
            <a:lvl1pPr marL="0" indent="0">
              <a:lnSpc>
                <a:spcPct val="100000"/>
              </a:lnSpc>
              <a:spcBef>
                <a:spcPts val="1600"/>
              </a:spcBef>
              <a:spcAft>
                <a:spcPts val="0"/>
              </a:spcAft>
              <a:buNone/>
              <a:defRPr sz="1600">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3"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3" y="2135537"/>
            <a:ext cx="1596163"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8" cy="1436291"/>
          </a:xfrm>
        </p:spPr>
        <p:txBody>
          <a:bodyPr lIns="0" tIns="0" rIns="0" bIns="0"/>
          <a:lstStyle>
            <a:lvl1pPr marL="0" indent="0">
              <a:lnSpc>
                <a:spcPct val="100000"/>
              </a:lnSpc>
              <a:spcBef>
                <a:spcPts val="1600"/>
              </a:spcBef>
              <a:spcAft>
                <a:spcPts val="0"/>
              </a:spcAft>
              <a:buNone/>
              <a:defRPr sz="1600">
                <a:solidFill>
                  <a:schemeClr val="accent1"/>
                </a:solidFill>
                <a:latin typeface="+mj-lt"/>
              </a:defRPr>
            </a:lvl1pPr>
            <a:lvl2pPr marL="0" marR="0" indent="0" algn="l" defTabSz="914554" rtl="0" eaLnBrk="1" fontAlgn="auto" latinLnBrk="0" hangingPunct="1">
              <a:lnSpc>
                <a:spcPct val="100000"/>
              </a:lnSpc>
              <a:spcBef>
                <a:spcPts val="1600"/>
              </a:spcBef>
              <a:spcAft>
                <a:spcPts val="0"/>
              </a:spcAft>
              <a:buClrTx/>
              <a:buSzPct val="90000"/>
              <a:buFont typeface="Arial" panose="020B0604020202020204" pitchFamily="34" charset="0"/>
              <a:buNone/>
              <a:tabLst/>
              <a:defRPr sz="1600">
                <a:solidFill>
                  <a:srgbClr val="000000"/>
                </a:solidFill>
              </a:defRPr>
            </a:lvl2pPr>
            <a:lvl3pPr marL="448285" indent="0">
              <a:buNone/>
              <a:defRPr/>
            </a:lvl3pPr>
            <a:lvl4pPr marL="672427" indent="0">
              <a:buNone/>
              <a:defRPr/>
            </a:lvl4pPr>
            <a:lvl5pPr marL="896569"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829978554"/>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5" y="2135536"/>
            <a:ext cx="11336038" cy="4288197"/>
          </a:xfrm>
        </p:spPr>
        <p:txBody>
          <a:bodyPr bIns="1737360" anchor="ctr">
            <a:noAutofit/>
          </a:bodyPr>
          <a:lstStyle>
            <a:lvl1pPr algn="ctr">
              <a:defRPr sz="2000">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5" y="440496"/>
            <a:ext cx="11336038"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2370982793"/>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20"/>
            <a:ext cx="7477989" cy="3535032"/>
          </a:xfrm>
          <a:noFill/>
        </p:spPr>
        <p:txBody>
          <a:bodyPr vert="horz" wrap="square" lIns="0" tIns="0" rIns="0" bIns="0" rtlCol="0" anchor="t" anchorCtr="0">
            <a:noAutofit/>
          </a:bodyPr>
          <a:lstStyle>
            <a:lvl1pPr>
              <a:lnSpc>
                <a:spcPct val="90000"/>
              </a:lnSpc>
              <a:defRPr lang="en-US" sz="5295" spc="-147" dirty="0">
                <a:solidFill>
                  <a:srgbClr val="000000"/>
                </a:solidFill>
              </a:defRPr>
            </a:lvl1pPr>
          </a:lstStyle>
          <a:p>
            <a:pPr marL="0" lvl="0">
              <a:lnSpc>
                <a:spcPts val="5491"/>
              </a:lnSpc>
            </a:pPr>
            <a:r>
              <a:rPr lang="en-US"/>
              <a:t>Section title</a:t>
            </a:r>
          </a:p>
        </p:txBody>
      </p:sp>
    </p:spTree>
    <p:extLst>
      <p:ext uri="{BB962C8B-B14F-4D97-AF65-F5344CB8AC3E}">
        <p14:creationId xmlns:p14="http://schemas.microsoft.com/office/powerpoint/2010/main" val="3563857705"/>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18" Type="http://schemas.openxmlformats.org/officeDocument/2006/relationships/slideLayout" Target="../slideLayouts/slideLayout210.xml"/><Relationship Id="rId26" Type="http://schemas.openxmlformats.org/officeDocument/2006/relationships/oleObject" Target="../embeddings/oleObject1.bin"/><Relationship Id="rId3" Type="http://schemas.openxmlformats.org/officeDocument/2006/relationships/slideLayout" Target="../slideLayouts/slideLayout195.xml"/><Relationship Id="rId21" Type="http://schemas.openxmlformats.org/officeDocument/2006/relationships/slideLayout" Target="../slideLayouts/slideLayout213.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17" Type="http://schemas.openxmlformats.org/officeDocument/2006/relationships/slideLayout" Target="../slideLayouts/slideLayout209.xml"/><Relationship Id="rId25" Type="http://schemas.openxmlformats.org/officeDocument/2006/relationships/tags" Target="../tags/tag1.xml"/><Relationship Id="rId2" Type="http://schemas.openxmlformats.org/officeDocument/2006/relationships/slideLayout" Target="../slideLayouts/slideLayout194.xml"/><Relationship Id="rId16" Type="http://schemas.openxmlformats.org/officeDocument/2006/relationships/slideLayout" Target="../slideLayouts/slideLayout208.xml"/><Relationship Id="rId20" Type="http://schemas.openxmlformats.org/officeDocument/2006/relationships/slideLayout" Target="../slideLayouts/slideLayout212.xml"/><Relationship Id="rId29" Type="http://schemas.openxmlformats.org/officeDocument/2006/relationships/image" Target="../media/image2.png"/><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24" Type="http://schemas.openxmlformats.org/officeDocument/2006/relationships/vmlDrawing" Target="../drawings/vmlDrawing1.vml"/><Relationship Id="rId5" Type="http://schemas.openxmlformats.org/officeDocument/2006/relationships/slideLayout" Target="../slideLayouts/slideLayout197.xml"/><Relationship Id="rId15" Type="http://schemas.openxmlformats.org/officeDocument/2006/relationships/slideLayout" Target="../slideLayouts/slideLayout207.xml"/><Relationship Id="rId23" Type="http://schemas.openxmlformats.org/officeDocument/2006/relationships/theme" Target="../theme/theme10.xml"/><Relationship Id="rId28" Type="http://schemas.openxmlformats.org/officeDocument/2006/relationships/image" Target="../media/image1.emf"/><Relationship Id="rId10" Type="http://schemas.openxmlformats.org/officeDocument/2006/relationships/slideLayout" Target="../slideLayouts/slideLayout202.xml"/><Relationship Id="rId19" Type="http://schemas.openxmlformats.org/officeDocument/2006/relationships/slideLayout" Target="../slideLayouts/slideLayout211.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 Id="rId22" Type="http://schemas.openxmlformats.org/officeDocument/2006/relationships/slideLayout" Target="../slideLayouts/slideLayout214.xml"/><Relationship Id="rId27" Type="http://schemas.openxmlformats.org/officeDocument/2006/relationships/image" Target="../media/image48.emf"/></Relationships>
</file>

<file path=ppt/slideMasters/_rels/slideMaster11.xml.rels><?xml version="1.0" encoding="UTF-8" standalone="yes"?>
<Relationships xmlns="http://schemas.openxmlformats.org/package/2006/relationships"><Relationship Id="rId13" Type="http://schemas.openxmlformats.org/officeDocument/2006/relationships/slideLayout" Target="../slideLayouts/slideLayout227.xml"/><Relationship Id="rId18" Type="http://schemas.openxmlformats.org/officeDocument/2006/relationships/slideLayout" Target="../slideLayouts/slideLayout232.xml"/><Relationship Id="rId26" Type="http://schemas.openxmlformats.org/officeDocument/2006/relationships/slideLayout" Target="../slideLayouts/slideLayout240.xml"/><Relationship Id="rId39" Type="http://schemas.openxmlformats.org/officeDocument/2006/relationships/theme" Target="../theme/theme11.xml"/><Relationship Id="rId21" Type="http://schemas.openxmlformats.org/officeDocument/2006/relationships/slideLayout" Target="../slideLayouts/slideLayout235.xml"/><Relationship Id="rId34" Type="http://schemas.openxmlformats.org/officeDocument/2006/relationships/slideLayout" Target="../slideLayouts/slideLayout248.xml"/><Relationship Id="rId7" Type="http://schemas.openxmlformats.org/officeDocument/2006/relationships/slideLayout" Target="../slideLayouts/slideLayout221.xml"/><Relationship Id="rId12" Type="http://schemas.openxmlformats.org/officeDocument/2006/relationships/slideLayout" Target="../slideLayouts/slideLayout226.xml"/><Relationship Id="rId17" Type="http://schemas.openxmlformats.org/officeDocument/2006/relationships/slideLayout" Target="../slideLayouts/slideLayout231.xml"/><Relationship Id="rId25" Type="http://schemas.openxmlformats.org/officeDocument/2006/relationships/slideLayout" Target="../slideLayouts/slideLayout239.xml"/><Relationship Id="rId33" Type="http://schemas.openxmlformats.org/officeDocument/2006/relationships/slideLayout" Target="../slideLayouts/slideLayout247.xml"/><Relationship Id="rId38" Type="http://schemas.openxmlformats.org/officeDocument/2006/relationships/slideLayout" Target="../slideLayouts/slideLayout252.xml"/><Relationship Id="rId2" Type="http://schemas.openxmlformats.org/officeDocument/2006/relationships/slideLayout" Target="../slideLayouts/slideLayout216.xml"/><Relationship Id="rId16" Type="http://schemas.openxmlformats.org/officeDocument/2006/relationships/slideLayout" Target="../slideLayouts/slideLayout230.xml"/><Relationship Id="rId20" Type="http://schemas.openxmlformats.org/officeDocument/2006/relationships/slideLayout" Target="../slideLayouts/slideLayout234.xml"/><Relationship Id="rId29" Type="http://schemas.openxmlformats.org/officeDocument/2006/relationships/slideLayout" Target="../slideLayouts/slideLayout243.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24" Type="http://schemas.openxmlformats.org/officeDocument/2006/relationships/slideLayout" Target="../slideLayouts/slideLayout238.xml"/><Relationship Id="rId32" Type="http://schemas.openxmlformats.org/officeDocument/2006/relationships/slideLayout" Target="../slideLayouts/slideLayout246.xml"/><Relationship Id="rId37" Type="http://schemas.openxmlformats.org/officeDocument/2006/relationships/slideLayout" Target="../slideLayouts/slideLayout251.xml"/><Relationship Id="rId40" Type="http://schemas.openxmlformats.org/officeDocument/2006/relationships/image" Target="../media/image25.emf"/><Relationship Id="rId5" Type="http://schemas.openxmlformats.org/officeDocument/2006/relationships/slideLayout" Target="../slideLayouts/slideLayout219.xml"/><Relationship Id="rId15" Type="http://schemas.openxmlformats.org/officeDocument/2006/relationships/slideLayout" Target="../slideLayouts/slideLayout229.xml"/><Relationship Id="rId23" Type="http://schemas.openxmlformats.org/officeDocument/2006/relationships/slideLayout" Target="../slideLayouts/slideLayout237.xml"/><Relationship Id="rId28" Type="http://schemas.openxmlformats.org/officeDocument/2006/relationships/slideLayout" Target="../slideLayouts/slideLayout242.xml"/><Relationship Id="rId36" Type="http://schemas.openxmlformats.org/officeDocument/2006/relationships/slideLayout" Target="../slideLayouts/slideLayout250.xml"/><Relationship Id="rId10" Type="http://schemas.openxmlformats.org/officeDocument/2006/relationships/slideLayout" Target="../slideLayouts/slideLayout224.xml"/><Relationship Id="rId19" Type="http://schemas.openxmlformats.org/officeDocument/2006/relationships/slideLayout" Target="../slideLayouts/slideLayout233.xml"/><Relationship Id="rId31" Type="http://schemas.openxmlformats.org/officeDocument/2006/relationships/slideLayout" Target="../slideLayouts/slideLayout245.xml"/><Relationship Id="rId4" Type="http://schemas.openxmlformats.org/officeDocument/2006/relationships/slideLayout" Target="../slideLayouts/slideLayout218.xml"/><Relationship Id="rId9" Type="http://schemas.openxmlformats.org/officeDocument/2006/relationships/slideLayout" Target="../slideLayouts/slideLayout223.xml"/><Relationship Id="rId14" Type="http://schemas.openxmlformats.org/officeDocument/2006/relationships/slideLayout" Target="../slideLayouts/slideLayout228.xml"/><Relationship Id="rId22" Type="http://schemas.openxmlformats.org/officeDocument/2006/relationships/slideLayout" Target="../slideLayouts/slideLayout236.xml"/><Relationship Id="rId27" Type="http://schemas.openxmlformats.org/officeDocument/2006/relationships/slideLayout" Target="../slideLayouts/slideLayout241.xml"/><Relationship Id="rId30" Type="http://schemas.openxmlformats.org/officeDocument/2006/relationships/slideLayout" Target="../slideLayouts/slideLayout244.xml"/><Relationship Id="rId35" Type="http://schemas.openxmlformats.org/officeDocument/2006/relationships/slideLayout" Target="../slideLayouts/slideLayout249.xml"/><Relationship Id="rId8" Type="http://schemas.openxmlformats.org/officeDocument/2006/relationships/slideLayout" Target="../slideLayouts/slideLayout222.xml"/><Relationship Id="rId3" Type="http://schemas.openxmlformats.org/officeDocument/2006/relationships/slideLayout" Target="../slideLayouts/slideLayout21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60.xml"/><Relationship Id="rId13" Type="http://schemas.openxmlformats.org/officeDocument/2006/relationships/slideLayout" Target="../slideLayouts/slideLayout265.xml"/><Relationship Id="rId18" Type="http://schemas.openxmlformats.org/officeDocument/2006/relationships/slideLayout" Target="../slideLayouts/slideLayout270.xml"/><Relationship Id="rId26" Type="http://schemas.openxmlformats.org/officeDocument/2006/relationships/image" Target="../media/image1.emf"/><Relationship Id="rId3" Type="http://schemas.openxmlformats.org/officeDocument/2006/relationships/slideLayout" Target="../slideLayouts/slideLayout255.xml"/><Relationship Id="rId21" Type="http://schemas.openxmlformats.org/officeDocument/2006/relationships/theme" Target="../theme/theme12.xml"/><Relationship Id="rId7" Type="http://schemas.openxmlformats.org/officeDocument/2006/relationships/slideLayout" Target="../slideLayouts/slideLayout259.xml"/><Relationship Id="rId12" Type="http://schemas.openxmlformats.org/officeDocument/2006/relationships/slideLayout" Target="../slideLayouts/slideLayout264.xml"/><Relationship Id="rId17" Type="http://schemas.openxmlformats.org/officeDocument/2006/relationships/slideLayout" Target="../slideLayouts/slideLayout269.xml"/><Relationship Id="rId25" Type="http://schemas.openxmlformats.org/officeDocument/2006/relationships/image" Target="../media/image48.emf"/><Relationship Id="rId2" Type="http://schemas.openxmlformats.org/officeDocument/2006/relationships/slideLayout" Target="../slideLayouts/slideLayout254.xml"/><Relationship Id="rId16" Type="http://schemas.openxmlformats.org/officeDocument/2006/relationships/slideLayout" Target="../slideLayouts/slideLayout268.xml"/><Relationship Id="rId20" Type="http://schemas.openxmlformats.org/officeDocument/2006/relationships/slideLayout" Target="../slideLayouts/slideLayout272.xml"/><Relationship Id="rId1" Type="http://schemas.openxmlformats.org/officeDocument/2006/relationships/slideLayout" Target="../slideLayouts/slideLayout253.xml"/><Relationship Id="rId6" Type="http://schemas.openxmlformats.org/officeDocument/2006/relationships/slideLayout" Target="../slideLayouts/slideLayout258.xml"/><Relationship Id="rId11" Type="http://schemas.openxmlformats.org/officeDocument/2006/relationships/slideLayout" Target="../slideLayouts/slideLayout263.xml"/><Relationship Id="rId24" Type="http://schemas.openxmlformats.org/officeDocument/2006/relationships/oleObject" Target="../embeddings/oleObject6.bin"/><Relationship Id="rId5" Type="http://schemas.openxmlformats.org/officeDocument/2006/relationships/slideLayout" Target="../slideLayouts/slideLayout257.xml"/><Relationship Id="rId15" Type="http://schemas.openxmlformats.org/officeDocument/2006/relationships/slideLayout" Target="../slideLayouts/slideLayout267.xml"/><Relationship Id="rId23" Type="http://schemas.openxmlformats.org/officeDocument/2006/relationships/tags" Target="../tags/tag6.xml"/><Relationship Id="rId10" Type="http://schemas.openxmlformats.org/officeDocument/2006/relationships/slideLayout" Target="../slideLayouts/slideLayout262.xml"/><Relationship Id="rId19" Type="http://schemas.openxmlformats.org/officeDocument/2006/relationships/slideLayout" Target="../slideLayouts/slideLayout271.xml"/><Relationship Id="rId4" Type="http://schemas.openxmlformats.org/officeDocument/2006/relationships/slideLayout" Target="../slideLayouts/slideLayout256.xml"/><Relationship Id="rId9" Type="http://schemas.openxmlformats.org/officeDocument/2006/relationships/slideLayout" Target="../slideLayouts/slideLayout261.xml"/><Relationship Id="rId14" Type="http://schemas.openxmlformats.org/officeDocument/2006/relationships/slideLayout" Target="../slideLayouts/slideLayout266.xml"/><Relationship Id="rId22" Type="http://schemas.openxmlformats.org/officeDocument/2006/relationships/vmlDrawing" Target="../drawings/vmlDrawing6.vml"/><Relationship Id="rId27" Type="http://schemas.openxmlformats.org/officeDocument/2006/relationships/image" Target="../media/image56.png"/></Relationships>
</file>

<file path=ppt/slideMasters/_rels/slideMaster13.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image" Target="../media/image55.png"/><Relationship Id="rId3" Type="http://schemas.openxmlformats.org/officeDocument/2006/relationships/slideLayout" Target="../slideLayouts/slideLayout275.xml"/><Relationship Id="rId21" Type="http://schemas.openxmlformats.org/officeDocument/2006/relationships/tags" Target="../tags/tag24.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image" Target="../media/image64.emf"/><Relationship Id="rId2" Type="http://schemas.openxmlformats.org/officeDocument/2006/relationships/slideLayout" Target="../slideLayouts/slideLayout274.xml"/><Relationship Id="rId16" Type="http://schemas.openxmlformats.org/officeDocument/2006/relationships/tags" Target="../tags/tag19.xml"/><Relationship Id="rId20" Type="http://schemas.openxmlformats.org/officeDocument/2006/relationships/tags" Target="../tags/tag23.xml"/><Relationship Id="rId1" Type="http://schemas.openxmlformats.org/officeDocument/2006/relationships/slideLayout" Target="../slideLayouts/slideLayout273.xml"/><Relationship Id="rId6" Type="http://schemas.openxmlformats.org/officeDocument/2006/relationships/vmlDrawing" Target="../drawings/vmlDrawing10.vml"/><Relationship Id="rId11" Type="http://schemas.openxmlformats.org/officeDocument/2006/relationships/tags" Target="../tags/tag14.xml"/><Relationship Id="rId24" Type="http://schemas.openxmlformats.org/officeDocument/2006/relationships/oleObject" Target="../embeddings/oleObject10.bin"/><Relationship Id="rId5" Type="http://schemas.openxmlformats.org/officeDocument/2006/relationships/theme" Target="../theme/theme13.xml"/><Relationship Id="rId15" Type="http://schemas.openxmlformats.org/officeDocument/2006/relationships/tags" Target="../tags/tag18.xml"/><Relationship Id="rId23" Type="http://schemas.openxmlformats.org/officeDocument/2006/relationships/tags" Target="../tags/tag26.xml"/><Relationship Id="rId10" Type="http://schemas.openxmlformats.org/officeDocument/2006/relationships/tags" Target="../tags/tag13.xml"/><Relationship Id="rId19" Type="http://schemas.openxmlformats.org/officeDocument/2006/relationships/tags" Target="../tags/tag22.xml"/><Relationship Id="rId4" Type="http://schemas.openxmlformats.org/officeDocument/2006/relationships/slideLayout" Target="../slideLayouts/slideLayout276.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s>
</file>

<file path=ppt/slideMasters/_rels/slideMaster14.xml.rels><?xml version="1.0" encoding="UTF-8" standalone="yes"?>
<Relationships xmlns="http://schemas.openxmlformats.org/package/2006/relationships"><Relationship Id="rId13" Type="http://schemas.openxmlformats.org/officeDocument/2006/relationships/slideLayout" Target="../slideLayouts/slideLayout289.xml"/><Relationship Id="rId18" Type="http://schemas.openxmlformats.org/officeDocument/2006/relationships/slideLayout" Target="../slideLayouts/slideLayout294.xml"/><Relationship Id="rId26" Type="http://schemas.openxmlformats.org/officeDocument/2006/relationships/slideLayout" Target="../slideLayouts/slideLayout302.xml"/><Relationship Id="rId3" Type="http://schemas.openxmlformats.org/officeDocument/2006/relationships/slideLayout" Target="../slideLayouts/slideLayout279.xml"/><Relationship Id="rId21" Type="http://schemas.openxmlformats.org/officeDocument/2006/relationships/slideLayout" Target="../slideLayouts/slideLayout297.xml"/><Relationship Id="rId7" Type="http://schemas.openxmlformats.org/officeDocument/2006/relationships/slideLayout" Target="../slideLayouts/slideLayout283.xml"/><Relationship Id="rId12" Type="http://schemas.openxmlformats.org/officeDocument/2006/relationships/slideLayout" Target="../slideLayouts/slideLayout288.xml"/><Relationship Id="rId17" Type="http://schemas.openxmlformats.org/officeDocument/2006/relationships/slideLayout" Target="../slideLayouts/slideLayout293.xml"/><Relationship Id="rId25" Type="http://schemas.openxmlformats.org/officeDocument/2006/relationships/slideLayout" Target="../slideLayouts/slideLayout301.xml"/><Relationship Id="rId33" Type="http://schemas.openxmlformats.org/officeDocument/2006/relationships/image" Target="../media/image56.png"/><Relationship Id="rId2" Type="http://schemas.openxmlformats.org/officeDocument/2006/relationships/slideLayout" Target="../slideLayouts/slideLayout278.xml"/><Relationship Id="rId16" Type="http://schemas.openxmlformats.org/officeDocument/2006/relationships/slideLayout" Target="../slideLayouts/slideLayout292.xml"/><Relationship Id="rId20" Type="http://schemas.openxmlformats.org/officeDocument/2006/relationships/slideLayout" Target="../slideLayouts/slideLayout296.xml"/><Relationship Id="rId29" Type="http://schemas.openxmlformats.org/officeDocument/2006/relationships/slideLayout" Target="../slideLayouts/slideLayout305.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24" Type="http://schemas.openxmlformats.org/officeDocument/2006/relationships/slideLayout" Target="../slideLayouts/slideLayout300.xml"/><Relationship Id="rId32" Type="http://schemas.openxmlformats.org/officeDocument/2006/relationships/image" Target="../media/image1.emf"/><Relationship Id="rId5" Type="http://schemas.openxmlformats.org/officeDocument/2006/relationships/slideLayout" Target="../slideLayouts/slideLayout281.xml"/><Relationship Id="rId15" Type="http://schemas.openxmlformats.org/officeDocument/2006/relationships/slideLayout" Target="../slideLayouts/slideLayout291.xml"/><Relationship Id="rId23" Type="http://schemas.openxmlformats.org/officeDocument/2006/relationships/slideLayout" Target="../slideLayouts/slideLayout299.xml"/><Relationship Id="rId28" Type="http://schemas.openxmlformats.org/officeDocument/2006/relationships/slideLayout" Target="../slideLayouts/slideLayout304.xml"/><Relationship Id="rId10" Type="http://schemas.openxmlformats.org/officeDocument/2006/relationships/slideLayout" Target="../slideLayouts/slideLayout286.xml"/><Relationship Id="rId19" Type="http://schemas.openxmlformats.org/officeDocument/2006/relationships/slideLayout" Target="../slideLayouts/slideLayout295.xml"/><Relationship Id="rId31" Type="http://schemas.openxmlformats.org/officeDocument/2006/relationships/theme" Target="../theme/theme14.xml"/><Relationship Id="rId4" Type="http://schemas.openxmlformats.org/officeDocument/2006/relationships/slideLayout" Target="../slideLayouts/slideLayout280.xml"/><Relationship Id="rId9" Type="http://schemas.openxmlformats.org/officeDocument/2006/relationships/slideLayout" Target="../slideLayouts/slideLayout285.xml"/><Relationship Id="rId14" Type="http://schemas.openxmlformats.org/officeDocument/2006/relationships/slideLayout" Target="../slideLayouts/slideLayout290.xml"/><Relationship Id="rId22" Type="http://schemas.openxmlformats.org/officeDocument/2006/relationships/slideLayout" Target="../slideLayouts/slideLayout298.xml"/><Relationship Id="rId27" Type="http://schemas.openxmlformats.org/officeDocument/2006/relationships/slideLayout" Target="../slideLayouts/slideLayout303.xml"/><Relationship Id="rId30" Type="http://schemas.openxmlformats.org/officeDocument/2006/relationships/slideLayout" Target="../slideLayouts/slideLayout306.xml"/><Relationship Id="rId8" Type="http://schemas.openxmlformats.org/officeDocument/2006/relationships/slideLayout" Target="../slideLayouts/slideLayout28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314.xml"/><Relationship Id="rId13" Type="http://schemas.openxmlformats.org/officeDocument/2006/relationships/slideLayout" Target="../slideLayouts/slideLayout319.xml"/><Relationship Id="rId18" Type="http://schemas.openxmlformats.org/officeDocument/2006/relationships/image" Target="../media/image69.png"/><Relationship Id="rId3" Type="http://schemas.openxmlformats.org/officeDocument/2006/relationships/slideLayout" Target="../slideLayouts/slideLayout309.xml"/><Relationship Id="rId7" Type="http://schemas.openxmlformats.org/officeDocument/2006/relationships/slideLayout" Target="../slideLayouts/slideLayout313.xml"/><Relationship Id="rId12" Type="http://schemas.openxmlformats.org/officeDocument/2006/relationships/slideLayout" Target="../slideLayouts/slideLayout318.xml"/><Relationship Id="rId17" Type="http://schemas.openxmlformats.org/officeDocument/2006/relationships/image" Target="../media/image25.emf"/><Relationship Id="rId2" Type="http://schemas.openxmlformats.org/officeDocument/2006/relationships/slideLayout" Target="../slideLayouts/slideLayout308.xml"/><Relationship Id="rId16" Type="http://schemas.openxmlformats.org/officeDocument/2006/relationships/theme" Target="../theme/theme15.xml"/><Relationship Id="rId1" Type="http://schemas.openxmlformats.org/officeDocument/2006/relationships/slideLayout" Target="../slideLayouts/slideLayout307.xml"/><Relationship Id="rId6" Type="http://schemas.openxmlformats.org/officeDocument/2006/relationships/slideLayout" Target="../slideLayouts/slideLayout312.xml"/><Relationship Id="rId11" Type="http://schemas.openxmlformats.org/officeDocument/2006/relationships/slideLayout" Target="../slideLayouts/slideLayout317.xml"/><Relationship Id="rId5" Type="http://schemas.openxmlformats.org/officeDocument/2006/relationships/slideLayout" Target="../slideLayouts/slideLayout311.xml"/><Relationship Id="rId15" Type="http://schemas.openxmlformats.org/officeDocument/2006/relationships/slideLayout" Target="../slideLayouts/slideLayout321.xml"/><Relationship Id="rId10" Type="http://schemas.openxmlformats.org/officeDocument/2006/relationships/slideLayout" Target="../slideLayouts/slideLayout316.xml"/><Relationship Id="rId19" Type="http://schemas.openxmlformats.org/officeDocument/2006/relationships/image" Target="../media/image70.svg"/><Relationship Id="rId4" Type="http://schemas.openxmlformats.org/officeDocument/2006/relationships/slideLayout" Target="../slideLayouts/slideLayout310.xml"/><Relationship Id="rId9" Type="http://schemas.openxmlformats.org/officeDocument/2006/relationships/slideLayout" Target="../slideLayouts/slideLayout315.xml"/><Relationship Id="rId14" Type="http://schemas.openxmlformats.org/officeDocument/2006/relationships/slideLayout" Target="../slideLayouts/slideLayout320.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329.xml"/><Relationship Id="rId13" Type="http://schemas.openxmlformats.org/officeDocument/2006/relationships/slideLayout" Target="../slideLayouts/slideLayout334.xml"/><Relationship Id="rId18" Type="http://schemas.openxmlformats.org/officeDocument/2006/relationships/slideLayout" Target="../slideLayouts/slideLayout339.xml"/><Relationship Id="rId3" Type="http://schemas.openxmlformats.org/officeDocument/2006/relationships/slideLayout" Target="../slideLayouts/slideLayout324.xml"/><Relationship Id="rId21" Type="http://schemas.openxmlformats.org/officeDocument/2006/relationships/theme" Target="../theme/theme16.xml"/><Relationship Id="rId7" Type="http://schemas.openxmlformats.org/officeDocument/2006/relationships/slideLayout" Target="../slideLayouts/slideLayout328.xml"/><Relationship Id="rId12" Type="http://schemas.openxmlformats.org/officeDocument/2006/relationships/slideLayout" Target="../slideLayouts/slideLayout333.xml"/><Relationship Id="rId17" Type="http://schemas.openxmlformats.org/officeDocument/2006/relationships/slideLayout" Target="../slideLayouts/slideLayout338.xml"/><Relationship Id="rId2" Type="http://schemas.openxmlformats.org/officeDocument/2006/relationships/slideLayout" Target="../slideLayouts/slideLayout323.xml"/><Relationship Id="rId16" Type="http://schemas.openxmlformats.org/officeDocument/2006/relationships/slideLayout" Target="../slideLayouts/slideLayout337.xml"/><Relationship Id="rId20" Type="http://schemas.openxmlformats.org/officeDocument/2006/relationships/slideLayout" Target="../slideLayouts/slideLayout341.xml"/><Relationship Id="rId1" Type="http://schemas.openxmlformats.org/officeDocument/2006/relationships/slideLayout" Target="../slideLayouts/slideLayout322.xml"/><Relationship Id="rId6" Type="http://schemas.openxmlformats.org/officeDocument/2006/relationships/slideLayout" Target="../slideLayouts/slideLayout327.xml"/><Relationship Id="rId11" Type="http://schemas.openxmlformats.org/officeDocument/2006/relationships/slideLayout" Target="../slideLayouts/slideLayout332.xml"/><Relationship Id="rId5" Type="http://schemas.openxmlformats.org/officeDocument/2006/relationships/slideLayout" Target="../slideLayouts/slideLayout326.xml"/><Relationship Id="rId15" Type="http://schemas.openxmlformats.org/officeDocument/2006/relationships/slideLayout" Target="../slideLayouts/slideLayout336.xml"/><Relationship Id="rId23" Type="http://schemas.openxmlformats.org/officeDocument/2006/relationships/image" Target="../media/image80.png"/><Relationship Id="rId10" Type="http://schemas.openxmlformats.org/officeDocument/2006/relationships/slideLayout" Target="../slideLayouts/slideLayout331.xml"/><Relationship Id="rId19" Type="http://schemas.openxmlformats.org/officeDocument/2006/relationships/slideLayout" Target="../slideLayouts/slideLayout340.xml"/><Relationship Id="rId4" Type="http://schemas.openxmlformats.org/officeDocument/2006/relationships/slideLayout" Target="../slideLayouts/slideLayout325.xml"/><Relationship Id="rId9" Type="http://schemas.openxmlformats.org/officeDocument/2006/relationships/slideLayout" Target="../slideLayouts/slideLayout330.xml"/><Relationship Id="rId14" Type="http://schemas.openxmlformats.org/officeDocument/2006/relationships/slideLayout" Target="../slideLayouts/slideLayout335.xml"/><Relationship Id="rId22" Type="http://schemas.openxmlformats.org/officeDocument/2006/relationships/image" Target="../media/image1.emf"/></Relationships>
</file>

<file path=ppt/slideMasters/_rels/slideMaster17.xml.rels><?xml version="1.0" encoding="UTF-8" standalone="yes"?>
<Relationships xmlns="http://schemas.openxmlformats.org/package/2006/relationships"><Relationship Id="rId8" Type="http://schemas.openxmlformats.org/officeDocument/2006/relationships/theme" Target="../theme/theme17.xml"/><Relationship Id="rId13" Type="http://schemas.openxmlformats.org/officeDocument/2006/relationships/oleObject" Target="../embeddings/oleObject16.bin"/><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ags" Target="../tags/tag41.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tags" Target="../tags/tag40.xml"/><Relationship Id="rId5" Type="http://schemas.openxmlformats.org/officeDocument/2006/relationships/slideLayout" Target="../slideLayouts/slideLayout346.xml"/><Relationship Id="rId15" Type="http://schemas.openxmlformats.org/officeDocument/2006/relationships/image" Target="../media/image55.png"/><Relationship Id="rId10" Type="http://schemas.openxmlformats.org/officeDocument/2006/relationships/tags" Target="../tags/tag39.xml"/><Relationship Id="rId4" Type="http://schemas.openxmlformats.org/officeDocument/2006/relationships/slideLayout" Target="../slideLayouts/slideLayout345.xml"/><Relationship Id="rId9" Type="http://schemas.openxmlformats.org/officeDocument/2006/relationships/vmlDrawing" Target="../drawings/vmlDrawing16.vml"/><Relationship Id="rId14" Type="http://schemas.openxmlformats.org/officeDocument/2006/relationships/image" Target="../media/image65.emf"/></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356.xml"/><Relationship Id="rId13" Type="http://schemas.openxmlformats.org/officeDocument/2006/relationships/slideLayout" Target="../slideLayouts/slideLayout361.xml"/><Relationship Id="rId18" Type="http://schemas.openxmlformats.org/officeDocument/2006/relationships/slideLayout" Target="../slideLayouts/slideLayout366.xml"/><Relationship Id="rId3" Type="http://schemas.openxmlformats.org/officeDocument/2006/relationships/slideLayout" Target="../slideLayouts/slideLayout351.xml"/><Relationship Id="rId21" Type="http://schemas.openxmlformats.org/officeDocument/2006/relationships/slideLayout" Target="../slideLayouts/slideLayout369.xml"/><Relationship Id="rId7" Type="http://schemas.openxmlformats.org/officeDocument/2006/relationships/slideLayout" Target="../slideLayouts/slideLayout355.xml"/><Relationship Id="rId12" Type="http://schemas.openxmlformats.org/officeDocument/2006/relationships/slideLayout" Target="../slideLayouts/slideLayout360.xml"/><Relationship Id="rId17" Type="http://schemas.openxmlformats.org/officeDocument/2006/relationships/slideLayout" Target="../slideLayouts/slideLayout365.xml"/><Relationship Id="rId25" Type="http://schemas.openxmlformats.org/officeDocument/2006/relationships/image" Target="../media/image55.png"/><Relationship Id="rId2" Type="http://schemas.openxmlformats.org/officeDocument/2006/relationships/slideLayout" Target="../slideLayouts/slideLayout350.xml"/><Relationship Id="rId16" Type="http://schemas.openxmlformats.org/officeDocument/2006/relationships/slideLayout" Target="../slideLayouts/slideLayout364.xml"/><Relationship Id="rId20" Type="http://schemas.openxmlformats.org/officeDocument/2006/relationships/slideLayout" Target="../slideLayouts/slideLayout368.xml"/><Relationship Id="rId1" Type="http://schemas.openxmlformats.org/officeDocument/2006/relationships/slideLayout" Target="../slideLayouts/slideLayout349.xml"/><Relationship Id="rId6" Type="http://schemas.openxmlformats.org/officeDocument/2006/relationships/slideLayout" Target="../slideLayouts/slideLayout354.xml"/><Relationship Id="rId11" Type="http://schemas.openxmlformats.org/officeDocument/2006/relationships/slideLayout" Target="../slideLayouts/slideLayout359.xml"/><Relationship Id="rId24" Type="http://schemas.openxmlformats.org/officeDocument/2006/relationships/image" Target="../media/image86.emf"/><Relationship Id="rId5" Type="http://schemas.openxmlformats.org/officeDocument/2006/relationships/slideLayout" Target="../slideLayouts/slideLayout353.xml"/><Relationship Id="rId15" Type="http://schemas.openxmlformats.org/officeDocument/2006/relationships/slideLayout" Target="../slideLayouts/slideLayout363.xml"/><Relationship Id="rId23" Type="http://schemas.openxmlformats.org/officeDocument/2006/relationships/tags" Target="../tags/tag49.xml"/><Relationship Id="rId10" Type="http://schemas.openxmlformats.org/officeDocument/2006/relationships/slideLayout" Target="../slideLayouts/slideLayout358.xml"/><Relationship Id="rId19" Type="http://schemas.openxmlformats.org/officeDocument/2006/relationships/slideLayout" Target="../slideLayouts/slideLayout367.xml"/><Relationship Id="rId4" Type="http://schemas.openxmlformats.org/officeDocument/2006/relationships/slideLayout" Target="../slideLayouts/slideLayout352.xml"/><Relationship Id="rId9" Type="http://schemas.openxmlformats.org/officeDocument/2006/relationships/slideLayout" Target="../slideLayouts/slideLayout357.xml"/><Relationship Id="rId14" Type="http://schemas.openxmlformats.org/officeDocument/2006/relationships/slideLayout" Target="../slideLayouts/slideLayout362.xml"/><Relationship Id="rId22"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13" Type="http://schemas.openxmlformats.org/officeDocument/2006/relationships/slideLayout" Target="../slideLayouts/slideLayout382.xml"/><Relationship Id="rId18" Type="http://schemas.openxmlformats.org/officeDocument/2006/relationships/slideLayout" Target="../slideLayouts/slideLayout387.xml"/><Relationship Id="rId26" Type="http://schemas.openxmlformats.org/officeDocument/2006/relationships/slideLayout" Target="../slideLayouts/slideLayout395.xml"/><Relationship Id="rId3" Type="http://schemas.openxmlformats.org/officeDocument/2006/relationships/slideLayout" Target="../slideLayouts/slideLayout372.xml"/><Relationship Id="rId21" Type="http://schemas.openxmlformats.org/officeDocument/2006/relationships/slideLayout" Target="../slideLayouts/slideLayout390.xml"/><Relationship Id="rId34" Type="http://schemas.openxmlformats.org/officeDocument/2006/relationships/slideLayout" Target="../slideLayouts/slideLayout403.xml"/><Relationship Id="rId7" Type="http://schemas.openxmlformats.org/officeDocument/2006/relationships/slideLayout" Target="../slideLayouts/slideLayout376.xml"/><Relationship Id="rId12" Type="http://schemas.openxmlformats.org/officeDocument/2006/relationships/slideLayout" Target="../slideLayouts/slideLayout381.xml"/><Relationship Id="rId17" Type="http://schemas.openxmlformats.org/officeDocument/2006/relationships/slideLayout" Target="../slideLayouts/slideLayout386.xml"/><Relationship Id="rId25" Type="http://schemas.openxmlformats.org/officeDocument/2006/relationships/slideLayout" Target="../slideLayouts/slideLayout394.xml"/><Relationship Id="rId33" Type="http://schemas.openxmlformats.org/officeDocument/2006/relationships/slideLayout" Target="../slideLayouts/slideLayout402.xml"/><Relationship Id="rId2" Type="http://schemas.openxmlformats.org/officeDocument/2006/relationships/slideLayout" Target="../slideLayouts/slideLayout371.xml"/><Relationship Id="rId16" Type="http://schemas.openxmlformats.org/officeDocument/2006/relationships/slideLayout" Target="../slideLayouts/slideLayout385.xml"/><Relationship Id="rId20" Type="http://schemas.openxmlformats.org/officeDocument/2006/relationships/slideLayout" Target="../slideLayouts/slideLayout389.xml"/><Relationship Id="rId29" Type="http://schemas.openxmlformats.org/officeDocument/2006/relationships/slideLayout" Target="../slideLayouts/slideLayout398.xml"/><Relationship Id="rId1" Type="http://schemas.openxmlformats.org/officeDocument/2006/relationships/slideLayout" Target="../slideLayouts/slideLayout370.xml"/><Relationship Id="rId6" Type="http://schemas.openxmlformats.org/officeDocument/2006/relationships/slideLayout" Target="../slideLayouts/slideLayout375.xml"/><Relationship Id="rId11" Type="http://schemas.openxmlformats.org/officeDocument/2006/relationships/slideLayout" Target="../slideLayouts/slideLayout380.xml"/><Relationship Id="rId24" Type="http://schemas.openxmlformats.org/officeDocument/2006/relationships/slideLayout" Target="../slideLayouts/slideLayout393.xml"/><Relationship Id="rId32" Type="http://schemas.openxmlformats.org/officeDocument/2006/relationships/slideLayout" Target="../slideLayouts/slideLayout401.xml"/><Relationship Id="rId5" Type="http://schemas.openxmlformats.org/officeDocument/2006/relationships/slideLayout" Target="../slideLayouts/slideLayout374.xml"/><Relationship Id="rId15" Type="http://schemas.openxmlformats.org/officeDocument/2006/relationships/slideLayout" Target="../slideLayouts/slideLayout384.xml"/><Relationship Id="rId23" Type="http://schemas.openxmlformats.org/officeDocument/2006/relationships/slideLayout" Target="../slideLayouts/slideLayout392.xml"/><Relationship Id="rId28" Type="http://schemas.openxmlformats.org/officeDocument/2006/relationships/slideLayout" Target="../slideLayouts/slideLayout397.xml"/><Relationship Id="rId36" Type="http://schemas.openxmlformats.org/officeDocument/2006/relationships/theme" Target="../theme/theme19.xml"/><Relationship Id="rId10" Type="http://schemas.openxmlformats.org/officeDocument/2006/relationships/slideLayout" Target="../slideLayouts/slideLayout379.xml"/><Relationship Id="rId19" Type="http://schemas.openxmlformats.org/officeDocument/2006/relationships/slideLayout" Target="../slideLayouts/slideLayout388.xml"/><Relationship Id="rId31" Type="http://schemas.openxmlformats.org/officeDocument/2006/relationships/slideLayout" Target="../slideLayouts/slideLayout400.xml"/><Relationship Id="rId4" Type="http://schemas.openxmlformats.org/officeDocument/2006/relationships/slideLayout" Target="../slideLayouts/slideLayout373.xml"/><Relationship Id="rId9" Type="http://schemas.openxmlformats.org/officeDocument/2006/relationships/slideLayout" Target="../slideLayouts/slideLayout378.xml"/><Relationship Id="rId14" Type="http://schemas.openxmlformats.org/officeDocument/2006/relationships/slideLayout" Target="../slideLayouts/slideLayout383.xml"/><Relationship Id="rId22" Type="http://schemas.openxmlformats.org/officeDocument/2006/relationships/slideLayout" Target="../slideLayouts/slideLayout391.xml"/><Relationship Id="rId27" Type="http://schemas.openxmlformats.org/officeDocument/2006/relationships/slideLayout" Target="../slideLayouts/slideLayout396.xml"/><Relationship Id="rId30" Type="http://schemas.openxmlformats.org/officeDocument/2006/relationships/slideLayout" Target="../slideLayouts/slideLayout399.xml"/><Relationship Id="rId35" Type="http://schemas.openxmlformats.org/officeDocument/2006/relationships/slideLayout" Target="../slideLayouts/slideLayout404.xml"/><Relationship Id="rId8" Type="http://schemas.openxmlformats.org/officeDocument/2006/relationships/slideLayout" Target="../slideLayouts/slideLayout37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theme" Target="../theme/theme2.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image" Target="../media/image2.png"/><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theme" Target="../theme/theme3.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image" Target="../media/image12.png"/><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theme" Target="../theme/theme4.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theme" Target="../theme/theme5.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slideLayout" Target="../slideLayouts/slideLayout129.xml"/><Relationship Id="rId21" Type="http://schemas.openxmlformats.org/officeDocument/2006/relationships/slideLayout" Target="../slideLayouts/slideLayout124.xml"/><Relationship Id="rId34" Type="http://schemas.openxmlformats.org/officeDocument/2006/relationships/slideLayout" Target="../slideLayouts/slideLayout137.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slideLayout" Target="../slideLayouts/slideLayout128.xml"/><Relationship Id="rId33" Type="http://schemas.openxmlformats.org/officeDocument/2006/relationships/slideLayout" Target="../slideLayouts/slideLayout136.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29" Type="http://schemas.openxmlformats.org/officeDocument/2006/relationships/slideLayout" Target="../slideLayouts/slideLayout132.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slideLayout" Target="../slideLayouts/slideLayout127.xml"/><Relationship Id="rId32" Type="http://schemas.openxmlformats.org/officeDocument/2006/relationships/slideLayout" Target="../slideLayouts/slideLayout135.xml"/><Relationship Id="rId37" Type="http://schemas.openxmlformats.org/officeDocument/2006/relationships/image" Target="../media/image25.emf"/><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28" Type="http://schemas.openxmlformats.org/officeDocument/2006/relationships/slideLayout" Target="../slideLayouts/slideLayout131.xml"/><Relationship Id="rId36" Type="http://schemas.openxmlformats.org/officeDocument/2006/relationships/theme" Target="../theme/theme6.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31" Type="http://schemas.openxmlformats.org/officeDocument/2006/relationships/slideLayout" Target="../slideLayouts/slideLayout134.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 Id="rId27" Type="http://schemas.openxmlformats.org/officeDocument/2006/relationships/slideLayout" Target="../slideLayouts/slideLayout130.xml"/><Relationship Id="rId30" Type="http://schemas.openxmlformats.org/officeDocument/2006/relationships/slideLayout" Target="../slideLayouts/slideLayout133.xml"/><Relationship Id="rId35" Type="http://schemas.openxmlformats.org/officeDocument/2006/relationships/slideLayout" Target="../slideLayouts/slideLayout138.xml"/><Relationship Id="rId8" Type="http://schemas.openxmlformats.org/officeDocument/2006/relationships/slideLayout" Target="../slideLayouts/slideLayout111.xml"/><Relationship Id="rId3" Type="http://schemas.openxmlformats.org/officeDocument/2006/relationships/slideLayout" Target="../slideLayouts/slideLayout10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emf"/><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7.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34.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9" Type="http://schemas.openxmlformats.org/officeDocument/2006/relationships/image" Target="../media/image1.emf"/></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0.xml"/><Relationship Id="rId13" Type="http://schemas.openxmlformats.org/officeDocument/2006/relationships/slideLayout" Target="../slideLayouts/slideLayout185.xml"/><Relationship Id="rId18" Type="http://schemas.openxmlformats.org/officeDocument/2006/relationships/slideLayout" Target="../slideLayouts/slideLayout190.xml"/><Relationship Id="rId3" Type="http://schemas.openxmlformats.org/officeDocument/2006/relationships/slideLayout" Target="../slideLayouts/slideLayout175.xml"/><Relationship Id="rId21" Type="http://schemas.openxmlformats.org/officeDocument/2006/relationships/theme" Target="../theme/theme9.xml"/><Relationship Id="rId7" Type="http://schemas.openxmlformats.org/officeDocument/2006/relationships/slideLayout" Target="../slideLayouts/slideLayout179.xml"/><Relationship Id="rId12" Type="http://schemas.openxmlformats.org/officeDocument/2006/relationships/slideLayout" Target="../slideLayouts/slideLayout184.xml"/><Relationship Id="rId17" Type="http://schemas.openxmlformats.org/officeDocument/2006/relationships/slideLayout" Target="../slideLayouts/slideLayout189.xml"/><Relationship Id="rId2" Type="http://schemas.openxmlformats.org/officeDocument/2006/relationships/slideLayout" Target="../slideLayouts/slideLayout174.xml"/><Relationship Id="rId16" Type="http://schemas.openxmlformats.org/officeDocument/2006/relationships/slideLayout" Target="../slideLayouts/slideLayout188.xml"/><Relationship Id="rId20" Type="http://schemas.openxmlformats.org/officeDocument/2006/relationships/slideLayout" Target="../slideLayouts/slideLayout192.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11" Type="http://schemas.openxmlformats.org/officeDocument/2006/relationships/slideLayout" Target="../slideLayouts/slideLayout183.xml"/><Relationship Id="rId5" Type="http://schemas.openxmlformats.org/officeDocument/2006/relationships/slideLayout" Target="../slideLayouts/slideLayout177.xml"/><Relationship Id="rId15" Type="http://schemas.openxmlformats.org/officeDocument/2006/relationships/slideLayout" Target="../slideLayouts/slideLayout187.xml"/><Relationship Id="rId23" Type="http://schemas.openxmlformats.org/officeDocument/2006/relationships/image" Target="../media/image34.png"/><Relationship Id="rId10" Type="http://schemas.openxmlformats.org/officeDocument/2006/relationships/slideLayout" Target="../slideLayouts/slideLayout182.xml"/><Relationship Id="rId19" Type="http://schemas.openxmlformats.org/officeDocument/2006/relationships/slideLayout" Target="../slideLayouts/slideLayout191.xml"/><Relationship Id="rId4" Type="http://schemas.openxmlformats.org/officeDocument/2006/relationships/slideLayout" Target="../slideLayouts/slideLayout176.xml"/><Relationship Id="rId9" Type="http://schemas.openxmlformats.org/officeDocument/2006/relationships/slideLayout" Target="../slideLayouts/slideLayout181.xml"/><Relationship Id="rId14" Type="http://schemas.openxmlformats.org/officeDocument/2006/relationships/slideLayout" Target="../slideLayouts/slideLayout186.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7"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184208404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5"/>
            </p:custData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1026" name="think-cell Slide" r:id="rId26" imgW="359" imgH="360" progId="TCLayout.ActiveDocument.1">
                  <p:embed/>
                </p:oleObj>
              </mc:Choice>
              <mc:Fallback>
                <p:oleObj name="think-cell Slide" r:id="rId26" imgW="359" imgH="360" progId="TCLayout.ActiveDocument.1">
                  <p:embed/>
                  <p:pic>
                    <p:nvPicPr>
                      <p:cNvPr id="6" name="Object 5" hidden="1"/>
                      <p:cNvPicPr/>
                      <p:nvPr/>
                    </p:nvPicPr>
                    <p:blipFill>
                      <a:blip r:embed="rId27"/>
                      <a:stretch>
                        <a:fillRect/>
                      </a:stretch>
                    </p:blipFill>
                    <p:spPr>
                      <a:xfrm>
                        <a:off x="1557" y="1558"/>
                        <a:ext cx="1556" cy="1556"/>
                      </a:xfrm>
                      <a:prstGeom prst="rect">
                        <a:avLst/>
                      </a:prstGeom>
                    </p:spPr>
                  </p:pic>
                </p:oleObj>
              </mc:Fallback>
            </mc:AlternateContent>
          </a:graphicData>
        </a:graphic>
      </p:graphicFrame>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8"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9"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3760374589"/>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 id="2147484023" r:id="rId19"/>
    <p:sldLayoutId id="2147484024" r:id="rId20"/>
    <p:sldLayoutId id="2147484025" r:id="rId21"/>
    <p:sldLayoutId id="2147484026" r:id="rId22"/>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0" cstate="screen">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1581966654"/>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41" r:id="rId13"/>
    <p:sldLayoutId id="2147484042" r:id="rId14"/>
    <p:sldLayoutId id="2147484043" r:id="rId15"/>
    <p:sldLayoutId id="2147484044" r:id="rId16"/>
    <p:sldLayoutId id="2147484045" r:id="rId17"/>
    <p:sldLayoutId id="2147484046" r:id="rId18"/>
    <p:sldLayoutId id="2147484047" r:id="rId19"/>
    <p:sldLayoutId id="2147484048" r:id="rId20"/>
    <p:sldLayoutId id="2147484049" r:id="rId21"/>
    <p:sldLayoutId id="2147484050" r:id="rId22"/>
    <p:sldLayoutId id="2147484051" r:id="rId23"/>
    <p:sldLayoutId id="2147484052" r:id="rId24"/>
    <p:sldLayoutId id="2147484053" r:id="rId25"/>
    <p:sldLayoutId id="2147484054" r:id="rId26"/>
    <p:sldLayoutId id="2147484055" r:id="rId27"/>
    <p:sldLayoutId id="2147484056" r:id="rId28"/>
    <p:sldLayoutId id="2147484057" r:id="rId29"/>
    <p:sldLayoutId id="2147484058" r:id="rId30"/>
    <p:sldLayoutId id="2147484059" r:id="rId31"/>
    <p:sldLayoutId id="2147484060" r:id="rId32"/>
    <p:sldLayoutId id="2147484061" r:id="rId33"/>
    <p:sldLayoutId id="2147484062" r:id="rId34"/>
    <p:sldLayoutId id="2147484063" r:id="rId35"/>
    <p:sldLayoutId id="2147484064" r:id="rId36"/>
    <p:sldLayoutId id="2147484065" r:id="rId37"/>
    <p:sldLayoutId id="2147484066" r:id="rId38"/>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3"/>
            </p:custDataLst>
            <p:extLst>
              <p:ext uri="{D42A27DB-BD31-4B8C-83A1-F6EECF244321}">
                <p14:modId xmlns:p14="http://schemas.microsoft.com/office/powerpoint/2010/main" val="3741404718"/>
              </p:ex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6146" name="think-cell Slide" r:id="rId24" imgW="359" imgH="360" progId="TCLayout.ActiveDocument.1">
                  <p:embed/>
                </p:oleObj>
              </mc:Choice>
              <mc:Fallback>
                <p:oleObj name="think-cell Slide" r:id="rId24" imgW="359" imgH="360" progId="TCLayout.ActiveDocument.1">
                  <p:embed/>
                  <p:pic>
                    <p:nvPicPr>
                      <p:cNvPr id="6" name="Object 5" hidden="1"/>
                      <p:cNvPicPr/>
                      <p:nvPr/>
                    </p:nvPicPr>
                    <p:blipFill>
                      <a:blip r:embed="rId25"/>
                      <a:stretch>
                        <a:fillRect/>
                      </a:stretch>
                    </p:blipFill>
                    <p:spPr>
                      <a:xfrm>
                        <a:off x="1557" y="1558"/>
                        <a:ext cx="1556" cy="1556"/>
                      </a:xfrm>
                      <a:prstGeom prst="rect">
                        <a:avLst/>
                      </a:prstGeom>
                    </p:spPr>
                  </p:pic>
                </p:oleObj>
              </mc:Fallback>
            </mc:AlternateContent>
          </a:graphicData>
        </a:graphic>
      </p:graphicFrame>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7"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4061525642"/>
      </p:ext>
    </p:extLst>
  </p:cSld>
  <p:clrMap bg1="lt1" tx1="dk1" bg2="lt2" tx2="dk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 id="2147484107" r:id="rId12"/>
    <p:sldLayoutId id="2147484108" r:id="rId13"/>
    <p:sldLayoutId id="2147484109" r:id="rId14"/>
    <p:sldLayoutId id="2147484110" r:id="rId15"/>
    <p:sldLayoutId id="2147484111" r:id="rId16"/>
    <p:sldLayoutId id="2147484112" r:id="rId17"/>
    <p:sldLayoutId id="2147484113" r:id="rId18"/>
    <p:sldLayoutId id="2147484114" r:id="rId19"/>
    <p:sldLayoutId id="2147484116" r:id="rId2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nvPr>
        </p:nvGraphicFramePr>
        <p:xfrm>
          <a:off x="0" y="3"/>
          <a:ext cx="215979" cy="161975"/>
        </p:xfrm>
        <a:graphic>
          <a:graphicData uri="http://schemas.openxmlformats.org/presentationml/2006/ole">
            <mc:AlternateContent xmlns:mc="http://schemas.openxmlformats.org/markup-compatibility/2006">
              <mc:Choice xmlns:v="urn:schemas-microsoft-com:vml" Requires="v">
                <p:oleObj spid="_x0000_s10242" name="think-cell Slide" r:id="rId24" imgW="270" imgH="270" progId="TCLayout.ActiveDocument.1">
                  <p:embed/>
                </p:oleObj>
              </mc:Choice>
              <mc:Fallback>
                <p:oleObj name="think-cell Slide" r:id="rId24" imgW="270" imgH="270" progId="TCLayout.ActiveDocument.1">
                  <p:embed/>
                  <p:pic>
                    <p:nvPicPr>
                      <p:cNvPr id="2" name="Object 1" hidden="1"/>
                      <p:cNvPicPr/>
                      <p:nvPr/>
                    </p:nvPicPr>
                    <p:blipFill>
                      <a:blip r:embed="rId25"/>
                      <a:stretch>
                        <a:fillRect/>
                      </a:stretch>
                    </p:blipFill>
                    <p:spPr>
                      <a:xfrm>
                        <a:off x="0" y="3"/>
                        <a:ext cx="215979" cy="161975"/>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5A2646C9-C08C-442D-851F-825E69CB1589}"/>
              </a:ext>
            </a:extLst>
          </p:cNvPr>
          <p:cNvSpPr/>
          <p:nvPr userDrawn="1">
            <p:custDataLst>
              <p:tags r:id="rId8"/>
            </p:custDataLst>
          </p:nvPr>
        </p:nvSpPr>
        <p:spPr>
          <a:xfrm>
            <a:off x="0" y="0"/>
            <a:ext cx="211667" cy="158750"/>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a:ln>
                <a:noFill/>
              </a:ln>
              <a:solidFill>
                <a:srgbClr val="000000"/>
              </a:solidFill>
              <a:effectLst/>
              <a:uLnTx/>
              <a:uFillTx/>
              <a:latin typeface="Segoe UI Semibold" panose="020B0702040204020203" pitchFamily="34" charset="0"/>
              <a:ea typeface="ＭＳ Ｐゴシック" panose="020B0600070205080204" pitchFamily="34" charset="-128"/>
              <a:cs typeface="Segoe UI Semibold" panose="020B0702040204020203" pitchFamily="34" charset="0"/>
              <a:sym typeface="Segoe UI Semibold" panose="020B0702040204020203" pitchFamily="34" charset="0"/>
            </a:endParaRPr>
          </a:p>
        </p:txBody>
      </p:sp>
      <p:sp>
        <p:nvSpPr>
          <p:cNvPr id="19" name="Title Placeholder 2"/>
          <p:cNvSpPr>
            <a:spLocks noGrp="1" noChangeArrowheads="1"/>
          </p:cNvSpPr>
          <p:nvPr>
            <p:ph type="title"/>
          </p:nvPr>
        </p:nvSpPr>
        <p:spPr bwMode="auto">
          <a:xfrm>
            <a:off x="211667" y="238544"/>
            <a:ext cx="117470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title style</a:t>
            </a:r>
          </a:p>
        </p:txBody>
      </p:sp>
      <p:sp>
        <p:nvSpPr>
          <p:cNvPr id="11" name="3. Unit of measure" hidden="1"/>
          <p:cNvSpPr txBox="1">
            <a:spLocks noChangeArrowheads="1"/>
          </p:cNvSpPr>
          <p:nvPr/>
        </p:nvSpPr>
        <p:spPr bwMode="auto">
          <a:xfrm>
            <a:off x="233259" y="554776"/>
            <a:ext cx="117254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0" marR="0" lvl="0" indent="0" algn="l" defTabSz="89535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808080"/>
                </a:solidFill>
                <a:effectLst/>
                <a:uLnTx/>
                <a:uFillTx/>
                <a:latin typeface="Segoe UI"/>
                <a:ea typeface="ＭＳ Ｐゴシック"/>
                <a:cs typeface="+mn-cs"/>
              </a:rPr>
              <a:t>Unit of measure</a:t>
            </a:r>
          </a:p>
        </p:txBody>
      </p:sp>
      <p:grpSp>
        <p:nvGrpSpPr>
          <p:cNvPr id="12" name="Slide Elements" hidden="1"/>
          <p:cNvGrpSpPr>
            <a:grpSpLocks/>
          </p:cNvGrpSpPr>
          <p:nvPr/>
        </p:nvGrpSpPr>
        <p:grpSpPr bwMode="auto">
          <a:xfrm>
            <a:off x="233259" y="5974933"/>
            <a:ext cx="11725484" cy="340151"/>
            <a:chOff x="237" y="3676"/>
            <a:chExt cx="5270" cy="210"/>
          </a:xfrm>
        </p:grpSpPr>
        <p:sp>
          <p:nvSpPr>
            <p:cNvPr id="13" name="4. Footnote"/>
            <p:cNvSpPr txBox="1">
              <a:spLocks noChangeArrowheads="1"/>
            </p:cNvSpPr>
            <p:nvPr/>
          </p:nvSpPr>
          <p:spPr bwMode="auto">
            <a:xfrm>
              <a:off x="237" y="3676"/>
              <a:ext cx="5270"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marL="95250" marR="0" lvl="0" indent="-95250" algn="l" defTabSz="89535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Segoe UI"/>
                  <a:ea typeface="ＭＳ Ｐゴシック"/>
                  <a:cs typeface="+mn-cs"/>
                </a:rPr>
                <a:t>1 Footnote</a:t>
              </a:r>
            </a:p>
          </p:txBody>
        </p:sp>
        <p:sp>
          <p:nvSpPr>
            <p:cNvPr id="14" name="5. Source"/>
            <p:cNvSpPr>
              <a:spLocks noChangeArrowheads="1"/>
            </p:cNvSpPr>
            <p:nvPr/>
          </p:nvSpPr>
          <p:spPr bwMode="auto">
            <a:xfrm>
              <a:off x="237" y="3791"/>
              <a:ext cx="5270"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81013" marR="0" lvl="0" indent="-481013" algn="l" defTabSz="1217822" rtl="0" eaLnBrk="1" fontAlgn="base" latinLnBrk="0" hangingPunct="1">
                <a:lnSpc>
                  <a:spcPct val="100000"/>
                </a:lnSpc>
                <a:spcBef>
                  <a:spcPct val="0"/>
                </a:spcBef>
                <a:spcAft>
                  <a:spcPct val="0"/>
                </a:spcAft>
                <a:buClrTx/>
                <a:buSzTx/>
                <a:buFontTx/>
                <a:buNone/>
                <a:tabLst>
                  <a:tab pos="861333" algn="l"/>
                </a:tabLst>
                <a:defRPr/>
              </a:pPr>
              <a:r>
                <a:rPr kumimoji="0" lang="en-US" sz="1000" b="0" i="0" u="none" strike="noStrike" kern="1200" cap="none" spc="0" normalizeH="0" baseline="0" noProof="0">
                  <a:ln>
                    <a:noFill/>
                  </a:ln>
                  <a:solidFill>
                    <a:srgbClr val="000000"/>
                  </a:solidFill>
                  <a:effectLst/>
                  <a:uLnTx/>
                  <a:uFillTx/>
                  <a:latin typeface="Segoe UI"/>
                  <a:ea typeface="ＭＳ Ｐゴシック"/>
                  <a:cs typeface="+mn-cs"/>
                </a:rPr>
                <a:t>SOURCE: Source</a:t>
              </a:r>
            </a:p>
          </p:txBody>
        </p:sp>
      </p:grpSp>
      <p:grpSp>
        <p:nvGrpSpPr>
          <p:cNvPr id="15" name="ACET" hidden="1"/>
          <p:cNvGrpSpPr>
            <a:grpSpLocks/>
          </p:cNvGrpSpPr>
          <p:nvPr/>
        </p:nvGrpSpPr>
        <p:grpSpPr bwMode="auto">
          <a:xfrm>
            <a:off x="1976208" y="1407753"/>
            <a:ext cx="5853024" cy="510220"/>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Segoe UI"/>
                  <a:ea typeface="ＭＳ Ｐゴシック"/>
                  <a:cs typeface="+mn-cs"/>
                </a:rPr>
                <a:t>Title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808080"/>
                  </a:solidFill>
                  <a:effectLst/>
                  <a:uLnTx/>
                  <a:uFillTx/>
                  <a:latin typeface="Segoe UI"/>
                  <a:ea typeface="ＭＳ Ｐゴシック"/>
                  <a:cs typeface="+mn-cs"/>
                </a:rPr>
                <a:t>Unit of measure</a:t>
              </a:r>
            </a:p>
          </p:txBody>
        </p:sp>
      </p:grpSp>
      <p:sp>
        <p:nvSpPr>
          <p:cNvPr id="10" name="1. On-page tracker" hidden="1"/>
          <p:cNvSpPr>
            <a:spLocks noChangeArrowheads="1"/>
          </p:cNvSpPr>
          <p:nvPr/>
        </p:nvSpPr>
        <p:spPr bwMode="auto">
          <a:xfrm>
            <a:off x="233259" y="9525"/>
            <a:ext cx="72859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808080"/>
                </a:solidFill>
                <a:effectLst/>
                <a:uLnTx/>
                <a:uFillTx/>
                <a:latin typeface="Segoe UI"/>
                <a:ea typeface="ＭＳ Ｐゴシック"/>
                <a:cs typeface="+mn-cs"/>
              </a:rPr>
              <a:t>TRACKER</a:t>
            </a:r>
          </a:p>
        </p:txBody>
      </p:sp>
      <p:grpSp>
        <p:nvGrpSpPr>
          <p:cNvPr id="62" name="LegendBoxes" hidden="1"/>
          <p:cNvGrpSpPr>
            <a:grpSpLocks/>
          </p:cNvGrpSpPr>
          <p:nvPr userDrawn="1"/>
        </p:nvGrpSpPr>
        <p:grpSpPr bwMode="auto">
          <a:xfrm>
            <a:off x="11021065" y="296151"/>
            <a:ext cx="840318" cy="996951"/>
            <a:chOff x="4936" y="176"/>
            <a:chExt cx="397" cy="628"/>
          </a:xfrm>
        </p:grpSpPr>
        <p:sp>
          <p:nvSpPr>
            <p:cNvPr id="63" name="Legend1"/>
            <p:cNvSpPr>
              <a:spLocks noChangeArrowheads="1"/>
            </p:cNvSpPr>
            <p:nvPr/>
          </p:nvSpPr>
          <p:spPr bwMode="auto">
            <a:xfrm>
              <a:off x="5096" y="176"/>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64"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65" name="Legend2"/>
            <p:cNvSpPr>
              <a:spLocks noChangeArrowheads="1"/>
            </p:cNvSpPr>
            <p:nvPr/>
          </p:nvSpPr>
          <p:spPr bwMode="auto">
            <a:xfrm>
              <a:off x="5096" y="346"/>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66"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67" name="Legend3"/>
            <p:cNvSpPr>
              <a:spLocks noChangeArrowheads="1"/>
            </p:cNvSpPr>
            <p:nvPr/>
          </p:nvSpPr>
          <p:spPr bwMode="auto">
            <a:xfrm>
              <a:off x="5096" y="517"/>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68"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69" name="Legend4"/>
            <p:cNvSpPr>
              <a:spLocks noChangeArrowheads="1"/>
            </p:cNvSpPr>
            <p:nvPr/>
          </p:nvSpPr>
          <p:spPr bwMode="auto">
            <a:xfrm>
              <a:off x="5096" y="688"/>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70"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grpSp>
        <p:nvGrpSpPr>
          <p:cNvPr id="71" name="LegendLines" hidden="1"/>
          <p:cNvGrpSpPr>
            <a:grpSpLocks/>
          </p:cNvGrpSpPr>
          <p:nvPr userDrawn="1"/>
        </p:nvGrpSpPr>
        <p:grpSpPr bwMode="auto">
          <a:xfrm>
            <a:off x="10610428" y="296151"/>
            <a:ext cx="1250951" cy="730251"/>
            <a:chOff x="4750" y="176"/>
            <a:chExt cx="591" cy="460"/>
          </a:xfrm>
        </p:grpSpPr>
        <p:sp>
          <p:nvSpPr>
            <p:cNvPr id="72"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73"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74"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75" name="Legend1"/>
            <p:cNvSpPr>
              <a:spLocks noChangeArrowheads="1"/>
            </p:cNvSpPr>
            <p:nvPr/>
          </p:nvSpPr>
          <p:spPr bwMode="auto">
            <a:xfrm>
              <a:off x="5104" y="176"/>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76" name="Legend2"/>
            <p:cNvSpPr>
              <a:spLocks noChangeArrowheads="1"/>
            </p:cNvSpPr>
            <p:nvPr/>
          </p:nvSpPr>
          <p:spPr bwMode="auto">
            <a:xfrm>
              <a:off x="5104" y="344"/>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77" name="Legend3"/>
            <p:cNvSpPr>
              <a:spLocks noChangeArrowheads="1"/>
            </p:cNvSpPr>
            <p:nvPr/>
          </p:nvSpPr>
          <p:spPr bwMode="auto">
            <a:xfrm>
              <a:off x="5104" y="520"/>
              <a:ext cx="237"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grpSp>
      <p:grpSp>
        <p:nvGrpSpPr>
          <p:cNvPr id="78" name="McKSticker" hidden="1"/>
          <p:cNvGrpSpPr/>
          <p:nvPr userDrawn="1"/>
        </p:nvGrpSpPr>
        <p:grpSpPr bwMode="auto">
          <a:xfrm>
            <a:off x="10993034" y="296150"/>
            <a:ext cx="965714" cy="212366"/>
            <a:chOff x="8016490" y="285750"/>
            <a:chExt cx="724285" cy="212366"/>
          </a:xfrm>
        </p:grpSpPr>
        <p:sp>
          <p:nvSpPr>
            <p:cNvPr id="79" name="StickerRectangle"/>
            <p:cNvSpPr>
              <a:spLocks noChangeArrowheads="1"/>
            </p:cNvSpPr>
            <p:nvPr/>
          </p:nvSpPr>
          <p:spPr bwMode="auto">
            <a:xfrm>
              <a:off x="8016490" y="285750"/>
              <a:ext cx="724285"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marL="0" marR="0" lvl="0" indent="0" algn="r"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808080"/>
                  </a:solidFill>
                  <a:effectLst/>
                  <a:uLnTx/>
                  <a:uFillTx/>
                  <a:latin typeface="Segoe UI"/>
                  <a:ea typeface="ＭＳ Ｐゴシック"/>
                  <a:cs typeface="+mn-cs"/>
                </a:rPr>
                <a:t>PRELIMINARY</a:t>
              </a:r>
            </a:p>
          </p:txBody>
        </p:sp>
        <p:cxnSp>
          <p:nvCxnSpPr>
            <p:cNvPr id="80" name="AutoShape 31"/>
            <p:cNvCxnSpPr>
              <a:cxnSpLocks noChangeShapeType="1"/>
              <a:stCxn id="79" idx="2"/>
              <a:endCxn id="79" idx="4"/>
            </p:cNvCxnSpPr>
            <p:nvPr/>
          </p:nvCxnSpPr>
          <p:spPr bwMode="auto">
            <a:xfrm>
              <a:off x="8016490"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81" name="AutoShape 32"/>
            <p:cNvCxnSpPr>
              <a:cxnSpLocks noChangeShapeType="1"/>
              <a:stCxn id="79" idx="4"/>
              <a:endCxn id="79" idx="6"/>
            </p:cNvCxnSpPr>
            <p:nvPr/>
          </p:nvCxnSpPr>
          <p:spPr bwMode="auto">
            <a:xfrm>
              <a:off x="8016490" y="498116"/>
              <a:ext cx="72428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82" name="LegendMoons" hidden="1"/>
          <p:cNvGrpSpPr/>
          <p:nvPr userDrawn="1"/>
        </p:nvGrpSpPr>
        <p:grpSpPr>
          <a:xfrm>
            <a:off x="10932290" y="296150"/>
            <a:ext cx="929306" cy="1306516"/>
            <a:chOff x="7875175" y="286625"/>
            <a:chExt cx="696980" cy="1306516"/>
          </a:xfrm>
        </p:grpSpPr>
        <p:grpSp>
          <p:nvGrpSpPr>
            <p:cNvPr id="83" name="MoonLegend2"/>
            <p:cNvGrpSpPr>
              <a:grpSpLocks noChangeAspect="1"/>
            </p:cNvGrpSpPr>
            <p:nvPr>
              <p:custDataLst>
                <p:tags r:id="rId9"/>
              </p:custDataLst>
            </p:nvPr>
          </p:nvGrpSpPr>
          <p:grpSpPr bwMode="auto">
            <a:xfrm>
              <a:off x="7875175" y="560866"/>
              <a:ext cx="209550" cy="209551"/>
              <a:chOff x="1694" y="2044"/>
              <a:chExt cx="160" cy="160"/>
            </a:xfrm>
          </p:grpSpPr>
          <p:sp>
            <p:nvSpPr>
              <p:cNvPr id="101" name="Oval 41"/>
              <p:cNvSpPr>
                <a:spLocks noChangeAspect="1" noChangeArrowheads="1"/>
              </p:cNvSpPr>
              <p:nvPr>
                <p:custDataLst>
                  <p:tags r:id="rId22"/>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102" name="Arc 42"/>
              <p:cNvSpPr>
                <a:spLocks noChangeAspect="1"/>
              </p:cNvSpPr>
              <p:nvPr>
                <p:custDataLst>
                  <p:tags r:id="rId23"/>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grpSp>
          <p:nvGrpSpPr>
            <p:cNvPr id="84" name="MoonLegend4"/>
            <p:cNvGrpSpPr>
              <a:grpSpLocks noChangeAspect="1"/>
            </p:cNvGrpSpPr>
            <p:nvPr>
              <p:custDataLst>
                <p:tags r:id="rId10"/>
              </p:custDataLst>
            </p:nvPr>
          </p:nvGrpSpPr>
          <p:grpSpPr bwMode="auto">
            <a:xfrm>
              <a:off x="7875175" y="1109348"/>
              <a:ext cx="209550" cy="209551"/>
              <a:chOff x="4495" y="1198"/>
              <a:chExt cx="160" cy="160"/>
            </a:xfrm>
          </p:grpSpPr>
          <p:sp>
            <p:nvSpPr>
              <p:cNvPr id="99" name="Oval 47"/>
              <p:cNvSpPr>
                <a:spLocks noChangeAspect="1" noChangeArrowheads="1"/>
              </p:cNvSpPr>
              <p:nvPr>
                <p:custDataLst>
                  <p:tags r:id="rId20"/>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100" name="Arc 48"/>
              <p:cNvSpPr>
                <a:spLocks noChangeAspect="1"/>
              </p:cNvSpPr>
              <p:nvPr>
                <p:custDataLst>
                  <p:tags r:id="rId21"/>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grpSp>
          <p:nvGrpSpPr>
            <p:cNvPr id="85" name="MoonLegend5"/>
            <p:cNvGrpSpPr>
              <a:grpSpLocks noChangeAspect="1"/>
            </p:cNvGrpSpPr>
            <p:nvPr>
              <p:custDataLst>
                <p:tags r:id="rId11"/>
              </p:custDataLst>
            </p:nvPr>
          </p:nvGrpSpPr>
          <p:grpSpPr bwMode="auto">
            <a:xfrm>
              <a:off x="7875175" y="1383590"/>
              <a:ext cx="209550" cy="209551"/>
              <a:chOff x="4495" y="1440"/>
              <a:chExt cx="160" cy="160"/>
            </a:xfrm>
          </p:grpSpPr>
          <p:sp>
            <p:nvSpPr>
              <p:cNvPr id="97" name="Oval 50"/>
              <p:cNvSpPr>
                <a:spLocks noChangeAspect="1" noChangeArrowheads="1"/>
              </p:cNvSpPr>
              <p:nvPr>
                <p:custDataLst>
                  <p:tags r:id="rId18"/>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98" name="Oval 51"/>
              <p:cNvSpPr>
                <a:spLocks noChangeAspect="1" noChangeArrowheads="1"/>
              </p:cNvSpPr>
              <p:nvPr>
                <p:custDataLst>
                  <p:tags r:id="rId19"/>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sp>
          <p:nvSpPr>
            <p:cNvPr id="86" name="Legend1"/>
            <p:cNvSpPr>
              <a:spLocks noChangeArrowheads="1"/>
            </p:cNvSpPr>
            <p:nvPr/>
          </p:nvSpPr>
          <p:spPr bwMode="auto">
            <a:xfrm>
              <a:off x="8195850" y="299325"/>
              <a:ext cx="37630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87" name="Legend2"/>
            <p:cNvSpPr>
              <a:spLocks noChangeArrowheads="1"/>
            </p:cNvSpPr>
            <p:nvPr/>
          </p:nvSpPr>
          <p:spPr bwMode="auto">
            <a:xfrm>
              <a:off x="8195850" y="573963"/>
              <a:ext cx="37630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88" name="Legend3"/>
            <p:cNvSpPr>
              <a:spLocks noChangeArrowheads="1"/>
            </p:cNvSpPr>
            <p:nvPr/>
          </p:nvSpPr>
          <p:spPr bwMode="auto">
            <a:xfrm>
              <a:off x="8195850" y="848602"/>
              <a:ext cx="37630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89" name="Legend4"/>
            <p:cNvSpPr>
              <a:spLocks noChangeArrowheads="1"/>
            </p:cNvSpPr>
            <p:nvPr/>
          </p:nvSpPr>
          <p:spPr bwMode="auto">
            <a:xfrm>
              <a:off x="8195850" y="1120065"/>
              <a:ext cx="37630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sp>
          <p:nvSpPr>
            <p:cNvPr id="90" name="Legend5"/>
            <p:cNvSpPr>
              <a:spLocks noChangeArrowheads="1"/>
            </p:cNvSpPr>
            <p:nvPr/>
          </p:nvSpPr>
          <p:spPr bwMode="auto">
            <a:xfrm>
              <a:off x="8195850" y="1396290"/>
              <a:ext cx="37630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marL="0" marR="0" lvl="0" indent="0" algn="l" defTabSz="895350" rtl="0" eaLnBrk="1" fontAlgn="base" latinLnBrk="0" hangingPunct="1">
                <a:lnSpc>
                  <a:spcPct val="100000"/>
                </a:lnSpc>
                <a:spcBef>
                  <a:spcPct val="0"/>
                </a:spcBef>
                <a:spcAft>
                  <a:spcPct val="0"/>
                </a:spcAft>
                <a:buClr>
                  <a:srgbClr val="42546A"/>
                </a:buClr>
                <a:buSzTx/>
                <a:buFontTx/>
                <a:buNone/>
                <a:tabLst/>
                <a:defRPr/>
              </a:pPr>
              <a:r>
                <a:rPr kumimoji="0" lang="en-US" sz="1200" b="0" i="0" u="none" strike="noStrike" kern="1200" cap="none" spc="0" normalizeH="0" baseline="0" noProof="0">
                  <a:ln>
                    <a:noFill/>
                  </a:ln>
                  <a:solidFill>
                    <a:srgbClr val="000000"/>
                  </a:solidFill>
                  <a:effectLst/>
                  <a:uLnTx/>
                  <a:uFillTx/>
                  <a:latin typeface="Segoe UI"/>
                  <a:ea typeface="ＭＳ Ｐゴシック"/>
                  <a:cs typeface="+mn-cs"/>
                </a:rPr>
                <a:t>Legend</a:t>
              </a:r>
            </a:p>
          </p:txBody>
        </p:sp>
        <p:grpSp>
          <p:nvGrpSpPr>
            <p:cNvPr id="91" name="MoonLegend3"/>
            <p:cNvGrpSpPr>
              <a:grpSpLocks noChangeAspect="1"/>
            </p:cNvGrpSpPr>
            <p:nvPr>
              <p:custDataLst>
                <p:tags r:id="rId12"/>
              </p:custDataLst>
            </p:nvPr>
          </p:nvGrpSpPr>
          <p:grpSpPr bwMode="auto">
            <a:xfrm>
              <a:off x="7875175" y="835107"/>
              <a:ext cx="209550" cy="209551"/>
              <a:chOff x="4495" y="1198"/>
              <a:chExt cx="160" cy="160"/>
            </a:xfrm>
          </p:grpSpPr>
          <p:sp>
            <p:nvSpPr>
              <p:cNvPr id="95"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96" name="Arc 48"/>
              <p:cNvSpPr>
                <a:spLocks noChangeAspect="1"/>
              </p:cNvSpPr>
              <p:nvPr>
                <p:custDataLst>
                  <p:tags r:id="rId17"/>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grpSp>
          <p:nvGrpSpPr>
            <p:cNvPr id="92" name="MoonLegend1"/>
            <p:cNvGrpSpPr>
              <a:grpSpLocks noChangeAspect="1"/>
            </p:cNvGrpSpPr>
            <p:nvPr userDrawn="1">
              <p:custDataLst>
                <p:tags r:id="rId13"/>
              </p:custDataLst>
            </p:nvPr>
          </p:nvGrpSpPr>
          <p:grpSpPr bwMode="auto">
            <a:xfrm>
              <a:off x="7875175" y="286625"/>
              <a:ext cx="209550" cy="209551"/>
              <a:chOff x="1694" y="2044"/>
              <a:chExt cx="160" cy="160"/>
            </a:xfrm>
          </p:grpSpPr>
          <p:sp>
            <p:nvSpPr>
              <p:cNvPr id="93" name="Oval 41"/>
              <p:cNvSpPr>
                <a:spLocks noChangeAspect="1" noChangeArrowheads="1"/>
              </p:cNvSpPr>
              <p:nvPr>
                <p:custDataLst>
                  <p:tags r:id="rId14"/>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sp>
            <p:nvSpPr>
              <p:cNvPr id="94" name="Arc 42"/>
              <p:cNvSpPr>
                <a:spLocks noChangeAspect="1"/>
              </p:cNvSpPr>
              <p:nvPr>
                <p:custDataLst>
                  <p:tags r:id="rId15"/>
                </p:custDataLst>
              </p:nvPr>
            </p:nvSpPr>
            <p:spPr bwMode="auto">
              <a:xfrm>
                <a:off x="1694" y="2044"/>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solidFill>
                  <a:effectLst/>
                  <a:uLnTx/>
                  <a:uFillTx/>
                  <a:latin typeface="Segoe UI"/>
                  <a:ea typeface="ＭＳ Ｐゴシック"/>
                  <a:cs typeface="+mn-cs"/>
                </a:endParaRPr>
              </a:p>
            </p:txBody>
          </p:sp>
        </p:grpSp>
      </p:grpSp>
      <p:sp>
        <p:nvSpPr>
          <p:cNvPr id="9" name="Text Placeholder 8">
            <a:extLst>
              <a:ext uri="{FF2B5EF4-FFF2-40B4-BE49-F238E27FC236}">
                <a16:creationId xmlns:a16="http://schemas.microsoft.com/office/drawing/2014/main" id="{102C0B88-3C31-4D8B-ACC3-3A258B00B1AE}"/>
              </a:ext>
            </a:extLst>
          </p:cNvPr>
          <p:cNvSpPr>
            <a:spLocks noGrp="1"/>
          </p:cNvSpPr>
          <p:nvPr>
            <p:ph type="body" idx="1"/>
          </p:nvPr>
        </p:nvSpPr>
        <p:spPr>
          <a:xfrm>
            <a:off x="838200" y="1825625"/>
            <a:ext cx="10515600" cy="1231106"/>
          </a:xfrm>
          <a:prstGeom prst="rect">
            <a:avLst/>
          </a:prstGeom>
        </p:spPr>
        <p:txBody>
          <a:bodyPr vert="horz"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6" name="Picture 55">
            <a:extLst>
              <a:ext uri="{FF2B5EF4-FFF2-40B4-BE49-F238E27FC236}">
                <a16:creationId xmlns:a16="http://schemas.microsoft.com/office/drawing/2014/main" id="{E7718360-E5B7-4F78-BBCC-123E21C537CF}"/>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bwMode="invGray">
          <a:xfrm>
            <a:off x="114391" y="6573312"/>
            <a:ext cx="1045280" cy="223944"/>
          </a:xfrm>
          <a:prstGeom prst="rect">
            <a:avLst/>
          </a:prstGeom>
        </p:spPr>
      </p:pic>
    </p:spTree>
    <p:extLst>
      <p:ext uri="{BB962C8B-B14F-4D97-AF65-F5344CB8AC3E}">
        <p14:creationId xmlns:p14="http://schemas.microsoft.com/office/powerpoint/2010/main" val="2671236416"/>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Lst>
  <p:hf hdr="0" ftr="0" dt="0"/>
  <p:txStyles>
    <p:titleStyle>
      <a:lvl1pPr algn="l" defTabSz="1217822" rtl="0" eaLnBrk="1" fontAlgn="base" hangingPunct="1">
        <a:spcBef>
          <a:spcPct val="0"/>
        </a:spcBef>
        <a:spcAft>
          <a:spcPct val="0"/>
        </a:spcAft>
        <a:tabLst>
          <a:tab pos="367073" algn="l"/>
        </a:tabLst>
        <a:defRPr lang="en-US" sz="2800" b="1" baseline="0" noProof="0" dirty="0">
          <a:solidFill>
            <a:schemeClr val="tx1"/>
          </a:solidFill>
          <a:latin typeface="Segoe UI Semibold" panose="020B0702040204020203" pitchFamily="34" charset="0"/>
          <a:ea typeface="+mj-ea"/>
          <a:cs typeface="Segoe UI Semibold" panose="020B0702040204020203" pitchFamily="34" charset="0"/>
        </a:defRPr>
      </a:lvl1pPr>
      <a:lvl2pPr algn="l" defTabSz="1217822" rtl="0" eaLnBrk="1" fontAlgn="base" hangingPunct="1">
        <a:spcBef>
          <a:spcPct val="0"/>
        </a:spcBef>
        <a:spcAft>
          <a:spcPct val="0"/>
        </a:spcAft>
        <a:defRPr sz="2500" b="1">
          <a:solidFill>
            <a:schemeClr val="tx2"/>
          </a:solidFill>
          <a:latin typeface="Arial" charset="0"/>
        </a:defRPr>
      </a:lvl2pPr>
      <a:lvl3pPr algn="l" defTabSz="1217822" rtl="0" eaLnBrk="1" fontAlgn="base" hangingPunct="1">
        <a:spcBef>
          <a:spcPct val="0"/>
        </a:spcBef>
        <a:spcAft>
          <a:spcPct val="0"/>
        </a:spcAft>
        <a:defRPr sz="2500" b="1">
          <a:solidFill>
            <a:schemeClr val="tx2"/>
          </a:solidFill>
          <a:latin typeface="Arial" charset="0"/>
        </a:defRPr>
      </a:lvl3pPr>
      <a:lvl4pPr algn="l" defTabSz="1217822" rtl="0" eaLnBrk="1" fontAlgn="base" hangingPunct="1">
        <a:spcBef>
          <a:spcPct val="0"/>
        </a:spcBef>
        <a:spcAft>
          <a:spcPct val="0"/>
        </a:spcAft>
        <a:defRPr sz="2500" b="1">
          <a:solidFill>
            <a:schemeClr val="tx2"/>
          </a:solidFill>
          <a:latin typeface="Arial" charset="0"/>
        </a:defRPr>
      </a:lvl4pPr>
      <a:lvl5pPr algn="l" defTabSz="1217822" rtl="0" eaLnBrk="1" fontAlgn="base" hangingPunct="1">
        <a:spcBef>
          <a:spcPct val="0"/>
        </a:spcBef>
        <a:spcAft>
          <a:spcPct val="0"/>
        </a:spcAft>
        <a:defRPr sz="2500" b="1">
          <a:solidFill>
            <a:schemeClr val="tx2"/>
          </a:solidFill>
          <a:latin typeface="Arial" charset="0"/>
        </a:defRPr>
      </a:lvl5pPr>
      <a:lvl6pPr marL="621866" algn="l" defTabSz="1217822" rtl="0" eaLnBrk="1" fontAlgn="base" hangingPunct="1">
        <a:spcBef>
          <a:spcPct val="0"/>
        </a:spcBef>
        <a:spcAft>
          <a:spcPct val="0"/>
        </a:spcAft>
        <a:defRPr sz="2500" b="1">
          <a:solidFill>
            <a:schemeClr val="tx2"/>
          </a:solidFill>
          <a:latin typeface="Arial" charset="0"/>
        </a:defRPr>
      </a:lvl6pPr>
      <a:lvl7pPr marL="1243732" algn="l" defTabSz="1217822" rtl="0" eaLnBrk="1" fontAlgn="base" hangingPunct="1">
        <a:spcBef>
          <a:spcPct val="0"/>
        </a:spcBef>
        <a:spcAft>
          <a:spcPct val="0"/>
        </a:spcAft>
        <a:defRPr sz="2500" b="1">
          <a:solidFill>
            <a:schemeClr val="tx2"/>
          </a:solidFill>
          <a:latin typeface="Arial" charset="0"/>
        </a:defRPr>
      </a:lvl7pPr>
      <a:lvl8pPr marL="1865597" algn="l" defTabSz="1217822" rtl="0" eaLnBrk="1" fontAlgn="base" hangingPunct="1">
        <a:spcBef>
          <a:spcPct val="0"/>
        </a:spcBef>
        <a:spcAft>
          <a:spcPct val="0"/>
        </a:spcAft>
        <a:defRPr sz="2500" b="1">
          <a:solidFill>
            <a:schemeClr val="tx2"/>
          </a:solidFill>
          <a:latin typeface="Arial" charset="0"/>
        </a:defRPr>
      </a:lvl8pPr>
      <a:lvl9pPr marL="2487465" algn="l" defTabSz="1217822" rtl="0" eaLnBrk="1" fontAlgn="base" hangingPunct="1">
        <a:spcBef>
          <a:spcPct val="0"/>
        </a:spcBef>
        <a:spcAft>
          <a:spcPct val="0"/>
        </a:spcAft>
        <a:defRPr sz="2500" b="1">
          <a:solidFill>
            <a:schemeClr val="tx2"/>
          </a:solidFill>
          <a:latin typeface="Arial" charset="0"/>
        </a:defRPr>
      </a:lvl9pPr>
    </p:titleStyle>
    <p:bodyStyle>
      <a:lvl1pPr marL="0" indent="0" algn="l" defTabSz="1217822" rtl="0" eaLnBrk="1" fontAlgn="base" hangingPunct="1">
        <a:spcBef>
          <a:spcPct val="0"/>
        </a:spcBef>
        <a:spcAft>
          <a:spcPct val="0"/>
        </a:spcAft>
        <a:buClr>
          <a:schemeClr val="tx2"/>
        </a:buClr>
        <a:defRPr sz="1600" baseline="0">
          <a:solidFill>
            <a:schemeClr val="tx1"/>
          </a:solidFill>
          <a:latin typeface="Segoe UI" panose="020B0502040204020203" pitchFamily="34" charset="0"/>
          <a:ea typeface="+mn-ea"/>
          <a:cs typeface="Segoe UI" panose="020B0502040204020203" pitchFamily="34" charset="0"/>
        </a:defRPr>
      </a:lvl1pPr>
      <a:lvl2pPr marL="192024" indent="-192024" algn="l" defTabSz="1217822" rtl="0" eaLnBrk="1" fontAlgn="base" hangingPunct="1">
        <a:spcBef>
          <a:spcPct val="0"/>
        </a:spcBef>
        <a:spcAft>
          <a:spcPct val="0"/>
        </a:spcAft>
        <a:buClr>
          <a:schemeClr val="tx1"/>
        </a:buClr>
        <a:buSzPct val="125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2pPr>
      <a:lvl3pPr marL="457200" indent="-265176" algn="l" defTabSz="1217822" rtl="0" eaLnBrk="1" fontAlgn="base" hangingPunct="1">
        <a:spcBef>
          <a:spcPct val="0"/>
        </a:spcBef>
        <a:spcAft>
          <a:spcPct val="0"/>
        </a:spcAft>
        <a:buClr>
          <a:schemeClr val="tx1"/>
        </a:buClr>
        <a:buSzPct val="120000"/>
        <a:buFont typeface="Arial" charset="0"/>
        <a:buChar char="–"/>
        <a:defRPr sz="1600" baseline="0">
          <a:solidFill>
            <a:schemeClr val="tx1"/>
          </a:solidFill>
          <a:latin typeface="Segoe UI" panose="020B0502040204020203" pitchFamily="34" charset="0"/>
          <a:cs typeface="Segoe UI" panose="020B0502040204020203" pitchFamily="34" charset="0"/>
        </a:defRPr>
      </a:lvl3pPr>
      <a:lvl4pPr marL="612648" indent="-155448" algn="l" defTabSz="1217822" rtl="0" eaLnBrk="1" fontAlgn="base" hangingPunct="1">
        <a:spcBef>
          <a:spcPct val="0"/>
        </a:spcBef>
        <a:spcAft>
          <a:spcPct val="0"/>
        </a:spcAft>
        <a:buClr>
          <a:schemeClr val="tx1"/>
        </a:buClr>
        <a:buSzPct val="100000"/>
        <a:buFont typeface="Arial" pitchFamily="34" charset="0"/>
        <a:buChar char="•"/>
        <a:defRPr sz="1600" baseline="0">
          <a:solidFill>
            <a:schemeClr val="tx1"/>
          </a:solidFill>
          <a:latin typeface="Segoe UI" panose="020B0502040204020203" pitchFamily="34" charset="0"/>
          <a:cs typeface="Segoe UI" panose="020B0502040204020203" pitchFamily="34" charset="0"/>
        </a:defRPr>
      </a:lvl4pPr>
      <a:lvl5pPr marL="749808" indent="-128016" algn="l" defTabSz="1217822" rtl="0" eaLnBrk="1" fontAlgn="base" hangingPunct="1">
        <a:spcBef>
          <a:spcPct val="0"/>
        </a:spcBef>
        <a:spcAft>
          <a:spcPct val="0"/>
        </a:spcAft>
        <a:buClr>
          <a:schemeClr val="tx1"/>
        </a:buClr>
        <a:buSzPct val="89000"/>
        <a:buFont typeface="Arial" charset="0"/>
        <a:buChar char="-"/>
        <a:defRPr sz="1600" baseline="0">
          <a:solidFill>
            <a:schemeClr val="tx1"/>
          </a:solidFill>
          <a:latin typeface="Segoe UI" panose="020B0502040204020203" pitchFamily="34" charset="0"/>
          <a:cs typeface="Segoe UI" panose="020B0502040204020203" pitchFamily="34" charset="0"/>
        </a:defRPr>
      </a:lvl5pPr>
      <a:lvl6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6pPr>
      <a:lvl7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7pPr>
      <a:lvl8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8pPr>
      <a:lvl9pPr marL="1019860" indent="-177060" algn="l" defTabSz="1217822" rtl="0" eaLnBrk="1" fontAlgn="base" hangingPunct="1">
        <a:spcBef>
          <a:spcPct val="0"/>
        </a:spcBef>
        <a:spcAft>
          <a:spcPct val="0"/>
        </a:spcAft>
        <a:buClr>
          <a:schemeClr val="tx2"/>
        </a:buClr>
        <a:buSzPct val="89000"/>
        <a:buFont typeface="Arial" charset="0"/>
        <a:buChar char="-"/>
        <a:defRPr sz="2100" baseline="0">
          <a:solidFill>
            <a:schemeClr val="tx1"/>
          </a:solidFill>
          <a:latin typeface="+mn-lt"/>
        </a:defRPr>
      </a:lvl9pPr>
    </p:bodyStyle>
    <p:otherStyle>
      <a:defPPr>
        <a:defRPr lang="en-US"/>
      </a:defPPr>
      <a:lvl1pPr marL="0" algn="l" defTabSz="1243732" rtl="0" eaLnBrk="1" latinLnBrk="0" hangingPunct="1">
        <a:defRPr sz="2400" kern="1200">
          <a:solidFill>
            <a:schemeClr val="tx1"/>
          </a:solidFill>
          <a:latin typeface="+mn-lt"/>
          <a:ea typeface="+mn-ea"/>
          <a:cs typeface="+mn-cs"/>
        </a:defRPr>
      </a:lvl1pPr>
      <a:lvl2pPr marL="621866" algn="l" defTabSz="1243732" rtl="0" eaLnBrk="1" latinLnBrk="0" hangingPunct="1">
        <a:defRPr sz="2400" kern="1200">
          <a:solidFill>
            <a:schemeClr val="tx1"/>
          </a:solidFill>
          <a:latin typeface="+mn-lt"/>
          <a:ea typeface="+mn-ea"/>
          <a:cs typeface="+mn-cs"/>
        </a:defRPr>
      </a:lvl2pPr>
      <a:lvl3pPr marL="1243732" algn="l" defTabSz="1243732" rtl="0" eaLnBrk="1" latinLnBrk="0" hangingPunct="1">
        <a:defRPr sz="2400" kern="1200">
          <a:solidFill>
            <a:schemeClr val="tx1"/>
          </a:solidFill>
          <a:latin typeface="+mn-lt"/>
          <a:ea typeface="+mn-ea"/>
          <a:cs typeface="+mn-cs"/>
        </a:defRPr>
      </a:lvl3pPr>
      <a:lvl4pPr marL="1865597" algn="l" defTabSz="1243732" rtl="0" eaLnBrk="1" latinLnBrk="0" hangingPunct="1">
        <a:defRPr sz="2400" kern="1200">
          <a:solidFill>
            <a:schemeClr val="tx1"/>
          </a:solidFill>
          <a:latin typeface="+mn-lt"/>
          <a:ea typeface="+mn-ea"/>
          <a:cs typeface="+mn-cs"/>
        </a:defRPr>
      </a:lvl4pPr>
      <a:lvl5pPr marL="2487465" algn="l" defTabSz="1243732" rtl="0" eaLnBrk="1" latinLnBrk="0" hangingPunct="1">
        <a:defRPr sz="2400" kern="1200">
          <a:solidFill>
            <a:schemeClr val="tx1"/>
          </a:solidFill>
          <a:latin typeface="+mn-lt"/>
          <a:ea typeface="+mn-ea"/>
          <a:cs typeface="+mn-cs"/>
        </a:defRPr>
      </a:lvl5pPr>
      <a:lvl6pPr marL="3109330" algn="l" defTabSz="1243732" rtl="0" eaLnBrk="1" latinLnBrk="0" hangingPunct="1">
        <a:defRPr sz="2400" kern="1200">
          <a:solidFill>
            <a:schemeClr val="tx1"/>
          </a:solidFill>
          <a:latin typeface="+mn-lt"/>
          <a:ea typeface="+mn-ea"/>
          <a:cs typeface="+mn-cs"/>
        </a:defRPr>
      </a:lvl6pPr>
      <a:lvl7pPr marL="3731196" algn="l" defTabSz="1243732" rtl="0" eaLnBrk="1" latinLnBrk="0" hangingPunct="1">
        <a:defRPr sz="2400" kern="1200">
          <a:solidFill>
            <a:schemeClr val="tx1"/>
          </a:solidFill>
          <a:latin typeface="+mn-lt"/>
          <a:ea typeface="+mn-ea"/>
          <a:cs typeface="+mn-cs"/>
        </a:defRPr>
      </a:lvl7pPr>
      <a:lvl8pPr marL="4353062" algn="l" defTabSz="1243732" rtl="0" eaLnBrk="1" latinLnBrk="0" hangingPunct="1">
        <a:defRPr sz="2400" kern="1200">
          <a:solidFill>
            <a:schemeClr val="tx1"/>
          </a:solidFill>
          <a:latin typeface="+mn-lt"/>
          <a:ea typeface="+mn-ea"/>
          <a:cs typeface="+mn-cs"/>
        </a:defRPr>
      </a:lvl8pPr>
      <a:lvl9pPr marL="4974928" algn="l" defTabSz="1243732" rtl="0" eaLnBrk="1" latinLnBrk="0" hangingPunct="1">
        <a:defRPr sz="2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769689350"/>
      </p:ext>
    </p:extLst>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 id="2147484173" r:id="rId12"/>
    <p:sldLayoutId id="2147484174" r:id="rId13"/>
    <p:sldLayoutId id="2147484175" r:id="rId14"/>
    <p:sldLayoutId id="2147484176" r:id="rId15"/>
    <p:sldLayoutId id="2147484177" r:id="rId16"/>
    <p:sldLayoutId id="2147484178" r:id="rId17"/>
    <p:sldLayoutId id="2147484179" r:id="rId18"/>
    <p:sldLayoutId id="2147484180" r:id="rId19"/>
    <p:sldLayoutId id="2147484181" r:id="rId20"/>
    <p:sldLayoutId id="2147484182" r:id="rId21"/>
    <p:sldLayoutId id="2147484183" r:id="rId22"/>
    <p:sldLayoutId id="2147484184" r:id="rId23"/>
    <p:sldLayoutId id="2147484185" r:id="rId24"/>
    <p:sldLayoutId id="2147484186" r:id="rId25"/>
    <p:sldLayoutId id="2147484187" r:id="rId26"/>
    <p:sldLayoutId id="2147484188" r:id="rId27"/>
    <p:sldLayoutId id="2147484189" r:id="rId28"/>
    <p:sldLayoutId id="2147484190" r:id="rId29"/>
    <p:sldLayoutId id="2147484191" r:id="rId3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61555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7" cstate="screen">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
        <p:nvSpPr>
          <p:cNvPr id="51" name="Slide Number Placeholder 5">
            <a:extLst>
              <a:ext uri="{FF2B5EF4-FFF2-40B4-BE49-F238E27FC236}">
                <a16:creationId xmlns:a16="http://schemas.microsoft.com/office/drawing/2014/main" id="{4ED1BF93-DBD9-4E35-AC8A-75CCCFCF4209}"/>
              </a:ext>
            </a:extLst>
          </p:cNvPr>
          <p:cNvSpPr>
            <a:spLocks noGrp="1"/>
          </p:cNvSpPr>
          <p:nvPr>
            <p:ph type="sldNum" sz="quarter" idx="4"/>
          </p:nvPr>
        </p:nvSpPr>
        <p:spPr>
          <a:xfrm>
            <a:off x="9009889" y="6486373"/>
            <a:ext cx="2743200" cy="276998"/>
          </a:xfrm>
          <a:prstGeom prst="rect">
            <a:avLst/>
          </a:prstGeom>
        </p:spPr>
        <p:txBody>
          <a:bodyPr vert="horz" lIns="91440" tIns="45720" rIns="91440" bIns="45720" rtlCol="0" anchor="ctr"/>
          <a:lstStyle>
            <a:lvl1pPr algn="r">
              <a:defRPr sz="1200">
                <a:solidFill>
                  <a:schemeClr val="tx1">
                    <a:tint val="75000"/>
                  </a:schemeClr>
                </a:solidFill>
              </a:defRPr>
            </a:lvl1pPr>
          </a:lstStyle>
          <a:p>
            <a:fld id="{963654AC-1D31-4D10-829B-87931CE3F6F3}" type="slidenum">
              <a:rPr lang="en-US" smtClean="0"/>
              <a:t>‹#›</a:t>
            </a:fld>
            <a:endParaRPr lang="en-US"/>
          </a:p>
        </p:txBody>
      </p:sp>
      <p:pic>
        <p:nvPicPr>
          <p:cNvPr id="5" name="Graphic 4">
            <a:extLst>
              <a:ext uri="{FF2B5EF4-FFF2-40B4-BE49-F238E27FC236}">
                <a16:creationId xmlns:a16="http://schemas.microsoft.com/office/drawing/2014/main" id="{274664F2-40E8-478E-A49F-401E3EE5E9ED}"/>
              </a:ext>
            </a:extLst>
          </p:cNvPr>
          <p:cNvPicPr>
            <a:picLocks noChangeAspect="1"/>
          </p:cNvPicPr>
          <p:nvPr userDrawn="1"/>
        </p:nvPicPr>
        <p:blipFill>
          <a:blip r:embed="rId18" cstate="screen">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10746768" y="6239048"/>
            <a:ext cx="960205" cy="204542"/>
          </a:xfrm>
          <a:prstGeom prst="rect">
            <a:avLst/>
          </a:prstGeom>
        </p:spPr>
      </p:pic>
      <p:sp>
        <p:nvSpPr>
          <p:cNvPr id="6" name="TextBox 5">
            <a:extLst>
              <a:ext uri="{FF2B5EF4-FFF2-40B4-BE49-F238E27FC236}">
                <a16:creationId xmlns:a16="http://schemas.microsoft.com/office/drawing/2014/main" id="{D9229835-0DAC-47AE-8343-9131C275A787}"/>
              </a:ext>
            </a:extLst>
          </p:cNvPr>
          <p:cNvSpPr txBox="1"/>
          <p:nvPr userDrawn="1"/>
        </p:nvSpPr>
        <p:spPr>
          <a:xfrm>
            <a:off x="588263" y="6214847"/>
            <a:ext cx="1916484" cy="276999"/>
          </a:xfrm>
          <a:prstGeom prst="rect">
            <a:avLst/>
          </a:prstGeom>
          <a:noFill/>
        </p:spPr>
        <p:txBody>
          <a:bodyPr wrap="square" rtlCol="0">
            <a:spAutoFit/>
          </a:bodyPr>
          <a:lstStyle/>
          <a:p>
            <a:r>
              <a:rPr lang="en-US" sz="1200" b="1" kern="1200">
                <a:solidFill>
                  <a:schemeClr val="tx1"/>
                </a:solidFill>
                <a:latin typeface="Segoe UI Semibold" panose="020B0502040204020203" pitchFamily="34" charset="0"/>
                <a:ea typeface="+mn-ea"/>
                <a:cs typeface="Segoe UI Semibold" panose="020B0502040204020203" pitchFamily="34" charset="0"/>
              </a:rPr>
              <a:t>Microsoft</a:t>
            </a:r>
            <a:r>
              <a:rPr lang="en-US" sz="1200" b="1">
                <a:latin typeface="Segoe UI Semibold" panose="020B0502040204020203" pitchFamily="34" charset="0"/>
                <a:cs typeface="Segoe UI Semibold" panose="020B0502040204020203" pitchFamily="34" charset="0"/>
              </a:rPr>
              <a:t> 365 Insights</a:t>
            </a:r>
          </a:p>
        </p:txBody>
      </p:sp>
      <p:sp>
        <p:nvSpPr>
          <p:cNvPr id="36" name="TextBox 35">
            <a:extLst>
              <a:ext uri="{FF2B5EF4-FFF2-40B4-BE49-F238E27FC236}">
                <a16:creationId xmlns:a16="http://schemas.microsoft.com/office/drawing/2014/main" id="{ABF09AE7-FB32-4C1F-9D75-0B2BD6927543}"/>
              </a:ext>
            </a:extLst>
          </p:cNvPr>
          <p:cNvSpPr txBox="1"/>
          <p:nvPr userDrawn="1"/>
        </p:nvSpPr>
        <p:spPr>
          <a:xfrm>
            <a:off x="5278120" y="4053840"/>
            <a:ext cx="1588006" cy="261731"/>
          </a:xfrm>
          <a:prstGeom prst="rect">
            <a:avLst/>
          </a:prstGeom>
          <a:noFill/>
        </p:spPr>
        <p:txBody>
          <a:bodyPr wrap="square" lIns="0" tIns="0" rIns="0" bIns="0" rtlCol="0">
            <a:spAutoFit/>
          </a:bodyPr>
          <a:lstStyle/>
          <a:p>
            <a:pPr algn="l"/>
            <a:endParaRPr lang="en-US" sz="2000"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442293806"/>
      </p:ext>
    </p:extLst>
  </p:cSld>
  <p:clrMap bg1="lt1" tx1="dk1" bg2="lt2" tx2="dk2" accent1="accent1" accent2="accent2" accent3="accent3" accent4="accent4" accent5="accent5" accent6="accent6" hlink="hlink" folHlink="folHlink"/>
  <p:sldLayoutIdLst>
    <p:sldLayoutId id="2147484905" r:id="rId1"/>
    <p:sldLayoutId id="2147484949" r:id="rId2"/>
    <p:sldLayoutId id="2147484906" r:id="rId3"/>
    <p:sldLayoutId id="2147484907" r:id="rId4"/>
    <p:sldLayoutId id="2147484908" r:id="rId5"/>
    <p:sldLayoutId id="2147484909" r:id="rId6"/>
    <p:sldLayoutId id="2147484910" r:id="rId7"/>
    <p:sldLayoutId id="2147484929" r:id="rId8"/>
    <p:sldLayoutId id="2147484931" r:id="rId9"/>
    <p:sldLayoutId id="2147484950" r:id="rId10"/>
    <p:sldLayoutId id="2147484951" r:id="rId11"/>
    <p:sldLayoutId id="2147484952" r:id="rId12"/>
    <p:sldLayoutId id="2147484953" r:id="rId13"/>
    <p:sldLayoutId id="2147484954" r:id="rId14"/>
    <p:sldLayoutId id="2147484955" r:id="rId15"/>
  </p:sldLayoutIdLst>
  <p:transition>
    <p:fade/>
  </p:transition>
  <p:hf sldNum="0" hdr="0" ftr="0" dt="0"/>
  <p:txStyles>
    <p:titleStyle>
      <a:lvl1pPr algn="l" defTabSz="932742" rtl="0" eaLnBrk="1" latinLnBrk="0" hangingPunct="1">
        <a:lnSpc>
          <a:spcPct val="100000"/>
        </a:lnSpc>
        <a:spcBef>
          <a:spcPct val="0"/>
        </a:spcBef>
        <a:buNone/>
        <a:defRPr lang="en-US" sz="4000" b="0" kern="1200" cap="none" spc="-50" baseline="0" dirty="0" smtClean="0">
          <a:ln w="3175">
            <a:noFill/>
          </a:ln>
          <a:solidFill>
            <a:schemeClr val="bg2">
              <a:lumMod val="25000"/>
            </a:schemeClr>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2068160359"/>
      </p:ext>
    </p:extLst>
  </p:cSld>
  <p:clrMap bg1="lt1" tx1="dk1" bg2="lt2" tx2="dk2" accent1="accent1" accent2="accent2" accent3="accent3" accent4="accent4" accent5="accent5" accent6="accent6" hlink="hlink" folHlink="folHlink"/>
  <p:sldLayoutIdLst>
    <p:sldLayoutId id="2147484957" r:id="rId1"/>
    <p:sldLayoutId id="2147484958" r:id="rId2"/>
    <p:sldLayoutId id="2147484959" r:id="rId3"/>
    <p:sldLayoutId id="2147484960" r:id="rId4"/>
    <p:sldLayoutId id="2147484961" r:id="rId5"/>
    <p:sldLayoutId id="2147484962" r:id="rId6"/>
    <p:sldLayoutId id="2147484963" r:id="rId7"/>
    <p:sldLayoutId id="2147484964" r:id="rId8"/>
    <p:sldLayoutId id="2147484965" r:id="rId9"/>
    <p:sldLayoutId id="2147484966" r:id="rId10"/>
    <p:sldLayoutId id="2147484967" r:id="rId11"/>
    <p:sldLayoutId id="2147484968" r:id="rId12"/>
    <p:sldLayoutId id="2147484969" r:id="rId13"/>
    <p:sldLayoutId id="2147484970" r:id="rId14"/>
    <p:sldLayoutId id="2147484971" r:id="rId15"/>
    <p:sldLayoutId id="2147484972" r:id="rId16"/>
    <p:sldLayoutId id="2147484973" r:id="rId17"/>
    <p:sldLayoutId id="2147484974" r:id="rId18"/>
    <p:sldLayoutId id="2147484975" r:id="rId19"/>
    <p:sldLayoutId id="2147484976" r:id="rId2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4" name="Object 33" hidden="1">
            <a:extLst>
              <a:ext uri="{FF2B5EF4-FFF2-40B4-BE49-F238E27FC236}">
                <a16:creationId xmlns:a16="http://schemas.microsoft.com/office/drawing/2014/main" id="{568F6DDA-8E60-4D4E-9017-C9CC4B9B2A1E}"/>
              </a:ext>
            </a:extLst>
          </p:cNvPr>
          <p:cNvGraphicFramePr>
            <a:graphicFrameLocks noChangeAspect="1"/>
          </p:cNvGraphicFramePr>
          <p:nvPr userDrawn="1">
            <p:custDataLst>
              <p:tags r:id="rId11"/>
            </p:custDataLst>
            <p:extLst>
              <p:ext uri="{D42A27DB-BD31-4B8C-83A1-F6EECF244321}">
                <p14:modId xmlns:p14="http://schemas.microsoft.com/office/powerpoint/2010/main" val="2196175465"/>
              </p:ext>
            </p:extLst>
          </p:nvPr>
        </p:nvGraphicFramePr>
        <p:xfrm>
          <a:off x="1557" y="1557"/>
          <a:ext cx="1557" cy="1557"/>
        </p:xfrm>
        <a:graphic>
          <a:graphicData uri="http://schemas.openxmlformats.org/presentationml/2006/ole">
            <mc:AlternateContent xmlns:mc="http://schemas.openxmlformats.org/markup-compatibility/2006">
              <mc:Choice xmlns:v="urn:schemas-microsoft-com:vml" Requires="v">
                <p:oleObj spid="_x0000_s16386" name="think-cell Slide" r:id="rId13" imgW="540" imgH="541" progId="TCLayout.ActiveDocument.1">
                  <p:embed/>
                </p:oleObj>
              </mc:Choice>
              <mc:Fallback>
                <p:oleObj name="think-cell Slide" r:id="rId13" imgW="540" imgH="541" progId="TCLayout.ActiveDocument.1">
                  <p:embed/>
                  <p:pic>
                    <p:nvPicPr>
                      <p:cNvPr id="34" name="Object 33" hidden="1">
                        <a:extLst>
                          <a:ext uri="{FF2B5EF4-FFF2-40B4-BE49-F238E27FC236}">
                            <a16:creationId xmlns:a16="http://schemas.microsoft.com/office/drawing/2014/main" id="{568F6DDA-8E60-4D4E-9017-C9CC4B9B2A1E}"/>
                          </a:ext>
                        </a:extLst>
                      </p:cNvPr>
                      <p:cNvPicPr/>
                      <p:nvPr/>
                    </p:nvPicPr>
                    <p:blipFill>
                      <a:blip r:embed="rId14"/>
                      <a:stretch>
                        <a:fillRect/>
                      </a:stretch>
                    </p:blipFill>
                    <p:spPr>
                      <a:xfrm>
                        <a:off x="1557" y="1557"/>
                        <a:ext cx="1557" cy="1557"/>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80044930-B671-4D1B-9214-CCF033D3E88E}"/>
              </a:ext>
            </a:extLst>
          </p:cNvPr>
          <p:cNvSpPr/>
          <p:nvPr userDrawn="1">
            <p:custDataLst>
              <p:tags r:id="rId12"/>
            </p:custDataLst>
          </p:nvPr>
        </p:nvSpPr>
        <p:spPr bwMode="auto">
          <a:xfrm>
            <a:off x="0" y="0"/>
            <a:ext cx="155629" cy="15565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defTabSz="914102" fontAlgn="base">
              <a:spcBef>
                <a:spcPct val="0"/>
              </a:spcBef>
              <a:spcAft>
                <a:spcPct val="0"/>
              </a:spcAft>
            </a:pPr>
            <a:endParaRPr lang="en-US" sz="4000" b="1" i="0" baseline="0">
              <a:gradFill>
                <a:gsLst>
                  <a:gs pos="0">
                    <a:srgbClr val="FFFFFF"/>
                  </a:gs>
                  <a:gs pos="100000">
                    <a:srgbClr val="FFFFFF"/>
                  </a:gs>
                </a:gsLst>
                <a:lin ang="5400000" scaled="0"/>
              </a:gradFill>
              <a:latin typeface="Segoe UI Semibold" panose="020B0702040204020203" pitchFamily="34" charset="0"/>
              <a:ea typeface="+mn-ea"/>
              <a:cs typeface="Segoe UI" pitchFamily="34" charset="0"/>
              <a:sym typeface="Segoe UI Semibold" panose="020B0702040204020203" pitchFamily="34" charset="0"/>
            </a:endParaRPr>
          </a:p>
        </p:txBody>
      </p:sp>
      <p:sp>
        <p:nvSpPr>
          <p:cNvPr id="2" name="Title Placeholder 1"/>
          <p:cNvSpPr>
            <a:spLocks noGrp="1"/>
          </p:cNvSpPr>
          <p:nvPr userDrawn="1">
            <p:ph type="title"/>
          </p:nvPr>
        </p:nvSpPr>
        <p:spPr>
          <a:xfrm>
            <a:off x="273304" y="155449"/>
            <a:ext cx="11645393" cy="61555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274321" y="1094329"/>
            <a:ext cx="11645393" cy="1428083"/>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1"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48" name="Picture 47">
            <a:extLst>
              <a:ext uri="{FF2B5EF4-FFF2-40B4-BE49-F238E27FC236}">
                <a16:creationId xmlns:a16="http://schemas.microsoft.com/office/drawing/2014/main" id="{59D54088-A518-451D-9118-4579A7806BEC}"/>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bwMode="invGray">
          <a:xfrm>
            <a:off x="272288" y="6522085"/>
            <a:ext cx="1045280" cy="223944"/>
          </a:xfrm>
          <a:prstGeom prst="rect">
            <a:avLst/>
          </a:prstGeom>
        </p:spPr>
      </p:pic>
    </p:spTree>
    <p:custDataLst>
      <p:tags r:id="rId10"/>
    </p:custDataLst>
    <p:extLst>
      <p:ext uri="{BB962C8B-B14F-4D97-AF65-F5344CB8AC3E}">
        <p14:creationId xmlns:p14="http://schemas.microsoft.com/office/powerpoint/2010/main" val="1604664507"/>
      </p:ext>
    </p:extLst>
  </p:cSld>
  <p:clrMap bg1="lt1" tx1="dk1" bg2="lt2" tx2="dk2" accent1="accent1" accent2="accent2" accent3="accent3" accent4="accent4" accent5="accent5" accent6="accent6" hlink="hlink" folHlink="folHlink"/>
  <p:sldLayoutIdLst>
    <p:sldLayoutId id="2147484978" r:id="rId1"/>
    <p:sldLayoutId id="2147484979" r:id="rId2"/>
    <p:sldLayoutId id="2147484980" r:id="rId3"/>
    <p:sldLayoutId id="2147484981" r:id="rId4"/>
    <p:sldLayoutId id="2147484982" r:id="rId5"/>
    <p:sldLayoutId id="2147484983" r:id="rId6"/>
    <p:sldLayoutId id="2147484984" r:id="rId7"/>
  </p:sldLayoutIdLst>
  <p:transition>
    <p:fade/>
  </p:transition>
  <p:hf hdr="0" dt="0"/>
  <p:txStyles>
    <p:titleStyle>
      <a:lvl1pPr algn="l" defTabSz="932563" rtl="0" eaLnBrk="1" latinLnBrk="0" hangingPunct="1">
        <a:lnSpc>
          <a:spcPct val="100000"/>
        </a:lnSpc>
        <a:spcBef>
          <a:spcPct val="0"/>
        </a:spcBef>
        <a:buNone/>
        <a:defRPr lang="en-US" sz="4000" b="1" kern="1200" cap="none" spc="-150" baseline="0" dirty="0" smtClean="0">
          <a:ln w="3175">
            <a:noFill/>
          </a:ln>
          <a:solidFill>
            <a:schemeClr val="tx1"/>
          </a:solidFill>
          <a:effectLst/>
          <a:latin typeface="+mj-lt"/>
          <a:ea typeface="+mn-ea"/>
          <a:cs typeface="Segoe UI" pitchFamily="34" charset="0"/>
        </a:defRPr>
      </a:lvl1pPr>
    </p:titleStyle>
    <p:bodyStyle>
      <a:lvl1pPr marL="0" marR="0" indent="0" algn="l"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556" marR="0" indent="0" algn="l"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112" marR="0" indent="0" algn="l"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861" marR="0" indent="0" algn="l"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499" marR="0" indent="0" algn="l" defTabSz="932563"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4547"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1"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2"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2"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273303" y="155448"/>
            <a:ext cx="11645393" cy="61555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274320" y="1094328"/>
            <a:ext cx="11645393" cy="1428083"/>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9" name="NEW Brand Colors 2018">
            <a:extLst>
              <a:ext uri="{FF2B5EF4-FFF2-40B4-BE49-F238E27FC236}">
                <a16:creationId xmlns:a16="http://schemas.microsoft.com/office/drawing/2014/main" id="{9D5783B5-1069-4509-929A-C02C0B0887F7}"/>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rot="5400000">
            <a:off x="9288988" y="2942644"/>
            <a:ext cx="6858000" cy="972712"/>
          </a:xfrm>
          <a:prstGeom prst="rect">
            <a:avLst/>
          </a:prstGeom>
        </p:spPr>
      </p:pic>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0" name="Slide Number Placeholder 4">
            <a:extLst>
              <a:ext uri="{FF2B5EF4-FFF2-40B4-BE49-F238E27FC236}">
                <a16:creationId xmlns:a16="http://schemas.microsoft.com/office/drawing/2014/main" id="{77077078-28C5-4D0F-98D2-F44D5164EB42}"/>
              </a:ext>
            </a:extLst>
          </p:cNvPr>
          <p:cNvSpPr txBox="1">
            <a:spLocks/>
          </p:cNvSpPr>
          <p:nvPr userDrawn="1"/>
        </p:nvSpPr>
        <p:spPr>
          <a:xfrm>
            <a:off x="11835638" y="6616859"/>
            <a:ext cx="274320" cy="119062"/>
          </a:xfrm>
          <a:prstGeom prst="rect">
            <a:avLst/>
          </a:prstGeom>
        </p:spPr>
        <p:txBody>
          <a:bodyPr vert="horz" lIns="0" tIns="0" rIns="0" bIns="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EB8DAF-EB14-43CA-9EFA-0F44DF73BA5B}" type="slidenum">
              <a:rPr lang="en-US" smtClean="0"/>
              <a:pPr/>
              <a:t>‹#›</a:t>
            </a:fld>
            <a:endParaRPr lang="en-US"/>
          </a:p>
        </p:txBody>
      </p:sp>
      <p:pic>
        <p:nvPicPr>
          <p:cNvPr id="48" name="Picture 47">
            <a:extLst>
              <a:ext uri="{FF2B5EF4-FFF2-40B4-BE49-F238E27FC236}">
                <a16:creationId xmlns:a16="http://schemas.microsoft.com/office/drawing/2014/main" id="{59D54088-A518-451D-9118-4579A7806BEC}"/>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bwMode="invGray">
          <a:xfrm>
            <a:off x="272288" y="6522085"/>
            <a:ext cx="1045280" cy="223944"/>
          </a:xfrm>
          <a:prstGeom prst="rect">
            <a:avLst/>
          </a:prstGeom>
        </p:spPr>
      </p:pic>
    </p:spTree>
    <p:custDataLst>
      <p:tags r:id="rId23"/>
    </p:custDataLst>
    <p:extLst>
      <p:ext uri="{BB962C8B-B14F-4D97-AF65-F5344CB8AC3E}">
        <p14:creationId xmlns:p14="http://schemas.microsoft.com/office/powerpoint/2010/main" val="404972051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Lst>
  <p:transition>
    <p:fade/>
  </p:transition>
  <p:hf hdr="0" ftr="0" dt="0"/>
  <p:txStyles>
    <p:titleStyle>
      <a:lvl1pPr algn="l" defTabSz="932742" rtl="0" eaLnBrk="1" latinLnBrk="0" hangingPunct="1">
        <a:lnSpc>
          <a:spcPct val="100000"/>
        </a:lnSpc>
        <a:spcBef>
          <a:spcPct val="0"/>
        </a:spcBef>
        <a:buNone/>
        <a:defRPr lang="en-US" sz="4000" b="1" kern="1200" cap="none" spc="-1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1pPr>
      <a:lvl2pPr marL="228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2pPr>
      <a:lvl3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3pPr>
      <a:lvl4pPr marL="661988"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4pPr>
      <a:lvl5pPr marL="855663"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Segoe UI" panose="020B0502040204020203" pitchFamily="34" charset="0"/>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03477865"/>
      </p:ext>
    </p:extLst>
  </p:cSld>
  <p:clrMap bg1="lt1" tx1="dk1" bg2="lt2" tx2="dk2" accent1="accent1" accent2="accent2" accent3="accent3" accent4="accent4" accent5="accent5" accent6="accent6" hlink="hlink" folHlink="folHlink"/>
  <p:sldLayoutIdLst>
    <p:sldLayoutId id="2147486036" r:id="rId1"/>
    <p:sldLayoutId id="2147483863" r:id="rId2"/>
    <p:sldLayoutId id="2147484859" r:id="rId3"/>
    <p:sldLayoutId id="2147483859" r:id="rId4"/>
    <p:sldLayoutId id="2147483860" r:id="rId5"/>
    <p:sldLayoutId id="2147484860" r:id="rId6"/>
    <p:sldLayoutId id="2147483861" r:id="rId7"/>
    <p:sldLayoutId id="2147484861" r:id="rId8"/>
    <p:sldLayoutId id="2147483857" r:id="rId9"/>
    <p:sldLayoutId id="2147483796" r:id="rId10"/>
    <p:sldLayoutId id="2147483853" r:id="rId11"/>
    <p:sldLayoutId id="2147483878" r:id="rId12"/>
    <p:sldLayoutId id="2147486037" r:id="rId13"/>
    <p:sldLayoutId id="2147483876" r:id="rId14"/>
    <p:sldLayoutId id="2147483866" r:id="rId15"/>
    <p:sldLayoutId id="2147483877" r:id="rId16"/>
    <p:sldLayoutId id="2147483867" r:id="rId17"/>
    <p:sldLayoutId id="2147483868" r:id="rId18"/>
    <p:sldLayoutId id="2147483869" r:id="rId19"/>
    <p:sldLayoutId id="2147483870" r:id="rId20"/>
    <p:sldLayoutId id="2147483872" r:id="rId21"/>
    <p:sldLayoutId id="2147483889" r:id="rId22"/>
    <p:sldLayoutId id="2147483894" r:id="rId23"/>
    <p:sldLayoutId id="2147486040" r:id="rId24"/>
    <p:sldLayoutId id="2147486033" r:id="rId25"/>
    <p:sldLayoutId id="2147483905" r:id="rId26"/>
    <p:sldLayoutId id="2147484827" r:id="rId27"/>
    <p:sldLayoutId id="2147483960" r:id="rId28"/>
    <p:sldLayoutId id="2147489235" r:id="rId29"/>
    <p:sldLayoutId id="2147489246" r:id="rId30"/>
    <p:sldLayoutId id="2147489289" r:id="rId31"/>
    <p:sldLayoutId id="2147489290" r:id="rId32"/>
    <p:sldLayoutId id="2147489291" r:id="rId33"/>
    <p:sldLayoutId id="2147489292" r:id="rId34"/>
    <p:sldLayoutId id="2147489294" r:id="rId35"/>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Segoe UI Semilight" panose="020B0402040204020203" pitchFamily="34" charset="0"/>
          <a:ea typeface="+mn-ea"/>
          <a:cs typeface="Segoe UI Semilight" panose="020B04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2"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2735570053"/>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4985" r:id="rId18"/>
    <p:sldLayoutId id="2147483777" r:id="rId19"/>
    <p:sldLayoutId id="2147483778" r:id="rId2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9383" y="438785"/>
            <a:ext cx="11333080" cy="741053"/>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userDrawn="1">
            <p:ph type="body" idx="1"/>
          </p:nvPr>
        </p:nvSpPr>
        <p:spPr>
          <a:xfrm>
            <a:off x="429383" y="2124488"/>
            <a:ext cx="11333080"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3" name="Group 22">
            <a:extLst>
              <a:ext uri="{FF2B5EF4-FFF2-40B4-BE49-F238E27FC236}">
                <a16:creationId xmlns:a16="http://schemas.microsoft.com/office/drawing/2014/main" id="{3976F6F8-4139-4D95-AC74-D58A77230BD6}"/>
              </a:ext>
            </a:extLst>
          </p:cNvPr>
          <p:cNvGrpSpPr/>
          <p:nvPr userDrawn="1"/>
        </p:nvGrpSpPr>
        <p:grpSpPr>
          <a:xfrm>
            <a:off x="13042277" y="608049"/>
            <a:ext cx="762212" cy="6249956"/>
            <a:chOff x="13152703" y="620154"/>
            <a:chExt cx="777496" cy="6374376"/>
          </a:xfrm>
        </p:grpSpPr>
        <p:pic>
          <p:nvPicPr>
            <p:cNvPr id="5" name="Picture 4"/>
            <p:cNvPicPr>
              <a:picLocks noChangeAspect="1"/>
            </p:cNvPicPr>
            <p:nvPr userDrawn="1"/>
          </p:nvPicPr>
          <p:blipFill rotWithShape="1">
            <a:blip r:embed="rId22" cstate="email">
              <a:extLst>
                <a:ext uri="{28A0092B-C50C-407E-A947-70E740481C1C}">
                  <a14:useLocalDpi xmlns:a14="http://schemas.microsoft.com/office/drawing/2010/main"/>
                </a:ext>
              </a:extLst>
            </a:blip>
            <a:srcRect l="353" r="32"/>
            <a:stretch/>
          </p:blipFill>
          <p:spPr>
            <a:xfrm rot="5400000">
              <a:off x="10354263" y="3418594"/>
              <a:ext cx="6374376" cy="777496"/>
            </a:xfrm>
            <a:prstGeom prst="rect">
              <a:avLst/>
            </a:prstGeom>
          </p:spPr>
        </p:pic>
        <p:sp>
          <p:nvSpPr>
            <p:cNvPr id="9" name="TextBox 8">
              <a:extLst>
                <a:ext uri="{FF2B5EF4-FFF2-40B4-BE49-F238E27FC236}">
                  <a16:creationId xmlns:a16="http://schemas.microsoft.com/office/drawing/2014/main" id="{1964AF21-BDED-4B34-9026-5541103F0CE4}"/>
                </a:ext>
              </a:extLst>
            </p:cNvPr>
            <p:cNvSpPr txBox="1"/>
            <p:nvPr userDrawn="1"/>
          </p:nvSpPr>
          <p:spPr>
            <a:xfrm rot="5400000">
              <a:off x="12905715" y="867145"/>
              <a:ext cx="577081" cy="83100"/>
            </a:xfrm>
            <a:prstGeom prst="rect">
              <a:avLst/>
            </a:prstGeom>
            <a:noFill/>
          </p:spPr>
          <p:txBody>
            <a:bodyPr wrap="none" lIns="0" tIns="0" rIns="0" bIns="0" rtlCol="0">
              <a:spAutoFit/>
            </a:bodyPr>
            <a:lstStyle/>
            <a:p>
              <a:pPr>
                <a:lnSpc>
                  <a:spcPct val="90000"/>
                </a:lnSpc>
                <a:spcAft>
                  <a:spcPts val="588"/>
                </a:spcAft>
              </a:pPr>
              <a:r>
                <a:rPr lang="en-US" sz="588">
                  <a:solidFill>
                    <a:schemeClr val="tx1"/>
                  </a:solidFill>
                </a:rPr>
                <a:t>Microsoft palette</a:t>
              </a:r>
            </a:p>
          </p:txBody>
        </p:sp>
      </p:grpSp>
      <p:grpSp>
        <p:nvGrpSpPr>
          <p:cNvPr id="21" name="Group 20">
            <a:extLst>
              <a:ext uri="{FF2B5EF4-FFF2-40B4-BE49-F238E27FC236}">
                <a16:creationId xmlns:a16="http://schemas.microsoft.com/office/drawing/2014/main" id="{BAEE98DB-090A-4DF4-AA3B-C90AD6676A47}"/>
              </a:ext>
            </a:extLst>
          </p:cNvPr>
          <p:cNvGrpSpPr/>
          <p:nvPr userDrawn="1"/>
        </p:nvGrpSpPr>
        <p:grpSpPr>
          <a:xfrm>
            <a:off x="12317498" y="604906"/>
            <a:ext cx="520495" cy="6253096"/>
            <a:chOff x="12419367" y="616948"/>
            <a:chExt cx="530932" cy="6377579"/>
          </a:xfrm>
        </p:grpSpPr>
        <p:pic>
          <p:nvPicPr>
            <p:cNvPr id="7" name="Picture 6">
              <a:extLst>
                <a:ext uri="{FF2B5EF4-FFF2-40B4-BE49-F238E27FC236}">
                  <a16:creationId xmlns:a16="http://schemas.microsoft.com/office/drawing/2014/main" id="{CEA717DA-903F-4934-BC3A-B053C9AA6EF7}"/>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rot="5400000">
              <a:off x="9568605" y="3612834"/>
              <a:ext cx="6377579" cy="385808"/>
            </a:xfrm>
            <a:prstGeom prst="rect">
              <a:avLst/>
            </a:prstGeom>
          </p:spPr>
        </p:pic>
        <p:sp>
          <p:nvSpPr>
            <p:cNvPr id="11" name="TextBox 10">
              <a:extLst>
                <a:ext uri="{FF2B5EF4-FFF2-40B4-BE49-F238E27FC236}">
                  <a16:creationId xmlns:a16="http://schemas.microsoft.com/office/drawing/2014/main" id="{68392C23-FA77-442E-BE3C-BC9963AE45BD}"/>
                </a:ext>
              </a:extLst>
            </p:cNvPr>
            <p:cNvSpPr txBox="1"/>
            <p:nvPr userDrawn="1"/>
          </p:nvSpPr>
          <p:spPr>
            <a:xfrm rot="5400000">
              <a:off x="12153941" y="882374"/>
              <a:ext cx="613951" cy="83100"/>
            </a:xfrm>
            <a:prstGeom prst="rect">
              <a:avLst/>
            </a:prstGeom>
            <a:noFill/>
          </p:spPr>
          <p:txBody>
            <a:bodyPr wrap="none" lIns="0" tIns="0" rIns="0" bIns="0" rtlCol="0">
              <a:spAutoFit/>
            </a:bodyPr>
            <a:lstStyle/>
            <a:p>
              <a:pPr>
                <a:lnSpc>
                  <a:spcPct val="90000"/>
                </a:lnSpc>
                <a:spcAft>
                  <a:spcPts val="588"/>
                </a:spcAft>
              </a:pPr>
              <a:r>
                <a:rPr lang="en-US" sz="588">
                  <a:solidFill>
                    <a:schemeClr val="tx1"/>
                  </a:solidFill>
                </a:rPr>
                <a:t>Illustration palette</a:t>
              </a:r>
            </a:p>
          </p:txBody>
        </p:sp>
      </p:grpSp>
      <p:grpSp>
        <p:nvGrpSpPr>
          <p:cNvPr id="22" name="Group 21">
            <a:extLst>
              <a:ext uri="{FF2B5EF4-FFF2-40B4-BE49-F238E27FC236}">
                <a16:creationId xmlns:a16="http://schemas.microsoft.com/office/drawing/2014/main" id="{9C4E8054-BD9F-409A-9535-C24729DA0947}"/>
              </a:ext>
            </a:extLst>
          </p:cNvPr>
          <p:cNvGrpSpPr/>
          <p:nvPr userDrawn="1"/>
        </p:nvGrpSpPr>
        <p:grpSpPr>
          <a:xfrm>
            <a:off x="12317497" y="1"/>
            <a:ext cx="1471682" cy="447461"/>
            <a:chOff x="12419366" y="0"/>
            <a:chExt cx="1501192" cy="456369"/>
          </a:xfrm>
        </p:grpSpPr>
        <p:grpSp>
          <p:nvGrpSpPr>
            <p:cNvPr id="18" name="Group 17">
              <a:extLst>
                <a:ext uri="{FF2B5EF4-FFF2-40B4-BE49-F238E27FC236}">
                  <a16:creationId xmlns:a16="http://schemas.microsoft.com/office/drawing/2014/main" id="{9E58EE2C-0848-450C-AD44-4AEC62696286}"/>
                </a:ext>
              </a:extLst>
            </p:cNvPr>
            <p:cNvGrpSpPr/>
            <p:nvPr userDrawn="1"/>
          </p:nvGrpSpPr>
          <p:grpSpPr>
            <a:xfrm>
              <a:off x="12564490" y="0"/>
              <a:ext cx="1356068" cy="456369"/>
              <a:chOff x="12661790" y="0"/>
              <a:chExt cx="1201618" cy="404391"/>
            </a:xfrm>
          </p:grpSpPr>
          <p:sp>
            <p:nvSpPr>
              <p:cNvPr id="8" name="Rectangle 7">
                <a:extLst>
                  <a:ext uri="{FF2B5EF4-FFF2-40B4-BE49-F238E27FC236}">
                    <a16:creationId xmlns:a16="http://schemas.microsoft.com/office/drawing/2014/main" id="{1E6B14A8-85BE-4568-A496-3E8015CDE374}"/>
                  </a:ext>
                </a:extLst>
              </p:cNvPr>
              <p:cNvSpPr/>
              <p:nvPr userDrawn="1"/>
            </p:nvSpPr>
            <p:spPr bwMode="auto">
              <a:xfrm>
                <a:off x="12661790" y="1"/>
                <a:ext cx="399048" cy="398081"/>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27432" tIns="45720" rIns="27432" bIns="45720" numCol="1" spcCol="0" rtlCol="0" fromWordArt="0" anchor="t" anchorCtr="0" forceAA="0" compatLnSpc="1">
                <a:prstTxWarp prst="textNoShape">
                  <a:avLst/>
                </a:prstTxWarp>
                <a:noAutofit/>
              </a:bodyPr>
              <a:lstStyle/>
              <a:p>
                <a:pPr algn="l" defTabSz="914102" fontAlgn="base">
                  <a:lnSpc>
                    <a:spcPct val="100000"/>
                  </a:lnSpc>
                  <a:spcBef>
                    <a:spcPct val="0"/>
                  </a:spcBef>
                  <a:spcAft>
                    <a:spcPct val="0"/>
                  </a:spcAft>
                </a:pPr>
                <a:r>
                  <a:rPr lang="en-US" sz="490" b="1">
                    <a:solidFill>
                      <a:srgbClr val="000000"/>
                    </a:solidFill>
                    <a:ea typeface="Segoe UI" pitchFamily="34" charset="0"/>
                    <a:cs typeface="Segoe UI" pitchFamily="34" charset="0"/>
                  </a:rPr>
                  <a:t>White</a:t>
                </a:r>
              </a:p>
              <a:p>
                <a:pPr algn="l" defTabSz="914102" fontAlgn="base">
                  <a:lnSpc>
                    <a:spcPct val="100000"/>
                  </a:lnSpc>
                  <a:spcBef>
                    <a:spcPct val="0"/>
                  </a:spcBef>
                  <a:spcAft>
                    <a:spcPct val="0"/>
                  </a:spcAft>
                </a:pPr>
                <a:r>
                  <a:rPr lang="en-US" sz="294">
                    <a:solidFill>
                      <a:srgbClr val="000000"/>
                    </a:solidFill>
                    <a:ea typeface="Segoe UI" pitchFamily="34" charset="0"/>
                    <a:cs typeface="Segoe UI" pitchFamily="34" charset="0"/>
                  </a:rPr>
                  <a:t>R255 G255 B255</a:t>
                </a:r>
              </a:p>
            </p:txBody>
          </p:sp>
          <p:sp>
            <p:nvSpPr>
              <p:cNvPr id="14" name="Rectangle 13">
                <a:extLst>
                  <a:ext uri="{FF2B5EF4-FFF2-40B4-BE49-F238E27FC236}">
                    <a16:creationId xmlns:a16="http://schemas.microsoft.com/office/drawing/2014/main" id="{8566B721-F701-489A-BBBF-284DD1BA035B}"/>
                  </a:ext>
                </a:extLst>
              </p:cNvPr>
              <p:cNvSpPr/>
              <p:nvPr userDrawn="1"/>
            </p:nvSpPr>
            <p:spPr bwMode="auto">
              <a:xfrm>
                <a:off x="13063844" y="0"/>
                <a:ext cx="399048" cy="398081"/>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27432" tIns="45720" rIns="27432" bIns="45720" numCol="1" spcCol="0" rtlCol="0" fromWordArt="0" anchor="t" anchorCtr="0" forceAA="0" compatLnSpc="1">
                <a:prstTxWarp prst="textNoShape">
                  <a:avLst/>
                </a:prstTxWarp>
                <a:noAutofit/>
              </a:bodyPr>
              <a:lstStyle/>
              <a:p>
                <a:pPr algn="l" defTabSz="914102" fontAlgn="base">
                  <a:lnSpc>
                    <a:spcPct val="100000"/>
                  </a:lnSpc>
                  <a:spcBef>
                    <a:spcPct val="0"/>
                  </a:spcBef>
                  <a:spcAft>
                    <a:spcPct val="0"/>
                  </a:spcAft>
                </a:pPr>
                <a:r>
                  <a:rPr lang="en-US" sz="490" b="1">
                    <a:solidFill>
                      <a:srgbClr val="FFFFFF"/>
                    </a:solidFill>
                    <a:ea typeface="Segoe UI" pitchFamily="34" charset="0"/>
                    <a:cs typeface="Segoe UI" pitchFamily="34" charset="0"/>
                  </a:rPr>
                  <a:t>Blue</a:t>
                </a:r>
              </a:p>
              <a:p>
                <a:pPr algn="l" defTabSz="914102" fontAlgn="base">
                  <a:lnSpc>
                    <a:spcPct val="100000"/>
                  </a:lnSpc>
                  <a:spcBef>
                    <a:spcPct val="0"/>
                  </a:spcBef>
                  <a:spcAft>
                    <a:spcPct val="0"/>
                  </a:spcAft>
                </a:pPr>
                <a:r>
                  <a:rPr lang="en-US" sz="294">
                    <a:solidFill>
                      <a:srgbClr val="FFFFFF"/>
                    </a:solidFill>
                    <a:ea typeface="Segoe UI" pitchFamily="34" charset="0"/>
                    <a:cs typeface="Segoe UI" pitchFamily="34" charset="0"/>
                  </a:rPr>
                  <a:t>R0 G120 B242</a:t>
                </a:r>
              </a:p>
            </p:txBody>
          </p:sp>
          <p:sp>
            <p:nvSpPr>
              <p:cNvPr id="15" name="Rectangle 14">
                <a:extLst>
                  <a:ext uri="{FF2B5EF4-FFF2-40B4-BE49-F238E27FC236}">
                    <a16:creationId xmlns:a16="http://schemas.microsoft.com/office/drawing/2014/main" id="{871C64D6-DD46-4073-B8A5-59A9D8564C22}"/>
                  </a:ext>
                </a:extLst>
              </p:cNvPr>
              <p:cNvSpPr/>
              <p:nvPr userDrawn="1"/>
            </p:nvSpPr>
            <p:spPr bwMode="auto">
              <a:xfrm>
                <a:off x="13464360" y="6310"/>
                <a:ext cx="399048" cy="398081"/>
              </a:xfrm>
              <a:prstGeom prst="rect">
                <a:avLst/>
              </a:prstGeom>
              <a:solidFill>
                <a:srgbClr val="F3F3F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27432" tIns="45720" rIns="27432" bIns="45720" numCol="1" spcCol="0" rtlCol="0" fromWordArt="0" anchor="t" anchorCtr="0" forceAA="0" compatLnSpc="1">
                <a:prstTxWarp prst="textNoShape">
                  <a:avLst/>
                </a:prstTxWarp>
                <a:noAutofit/>
              </a:bodyPr>
              <a:lstStyle/>
              <a:p>
                <a:pPr algn="l" defTabSz="914102" fontAlgn="base">
                  <a:lnSpc>
                    <a:spcPct val="100000"/>
                  </a:lnSpc>
                  <a:spcBef>
                    <a:spcPct val="0"/>
                  </a:spcBef>
                  <a:spcAft>
                    <a:spcPct val="0"/>
                  </a:spcAft>
                </a:pPr>
                <a:r>
                  <a:rPr lang="en-US" sz="490" b="1">
                    <a:solidFill>
                      <a:srgbClr val="000000"/>
                    </a:solidFill>
                    <a:ea typeface="Segoe UI" pitchFamily="34" charset="0"/>
                    <a:cs typeface="Segoe UI" pitchFamily="34" charset="0"/>
                  </a:rPr>
                  <a:t>Light gray</a:t>
                </a:r>
              </a:p>
              <a:p>
                <a:pPr algn="l" defTabSz="914102" fontAlgn="base">
                  <a:lnSpc>
                    <a:spcPct val="100000"/>
                  </a:lnSpc>
                  <a:spcBef>
                    <a:spcPct val="0"/>
                  </a:spcBef>
                  <a:spcAft>
                    <a:spcPct val="0"/>
                  </a:spcAft>
                </a:pPr>
                <a:r>
                  <a:rPr lang="en-US" sz="294">
                    <a:solidFill>
                      <a:srgbClr val="000000"/>
                    </a:solidFill>
                    <a:ea typeface="Segoe UI" pitchFamily="34" charset="0"/>
                    <a:cs typeface="Segoe UI" pitchFamily="34" charset="0"/>
                  </a:rPr>
                  <a:t>R243 G243 B243</a:t>
                </a:r>
              </a:p>
            </p:txBody>
          </p:sp>
        </p:grpSp>
        <p:sp>
          <p:nvSpPr>
            <p:cNvPr id="16" name="TextBox 15">
              <a:extLst>
                <a:ext uri="{FF2B5EF4-FFF2-40B4-BE49-F238E27FC236}">
                  <a16:creationId xmlns:a16="http://schemas.microsoft.com/office/drawing/2014/main" id="{08756331-43B5-4A4E-BCD3-F5DC6699B11A}"/>
                </a:ext>
              </a:extLst>
            </p:cNvPr>
            <p:cNvSpPr txBox="1"/>
            <p:nvPr userDrawn="1"/>
          </p:nvSpPr>
          <p:spPr>
            <a:xfrm rot="5400000">
              <a:off x="12284585" y="134782"/>
              <a:ext cx="352661" cy="83100"/>
            </a:xfrm>
            <a:prstGeom prst="rect">
              <a:avLst/>
            </a:prstGeom>
            <a:noFill/>
          </p:spPr>
          <p:txBody>
            <a:bodyPr wrap="none" lIns="0" tIns="0" rIns="0" bIns="0" rtlCol="0">
              <a:spAutoFit/>
            </a:bodyPr>
            <a:lstStyle/>
            <a:p>
              <a:pPr algn="l">
                <a:lnSpc>
                  <a:spcPct val="90000"/>
                </a:lnSpc>
                <a:spcAft>
                  <a:spcPts val="588"/>
                </a:spcAft>
              </a:pPr>
              <a:r>
                <a:rPr lang="en-US" sz="588">
                  <a:solidFill>
                    <a:schemeClr val="tx1"/>
                  </a:solidFill>
                </a:rPr>
                <a:t>BG palette</a:t>
              </a:r>
            </a:p>
          </p:txBody>
        </p:sp>
      </p:grpSp>
    </p:spTree>
    <p:extLst>
      <p:ext uri="{BB962C8B-B14F-4D97-AF65-F5344CB8AC3E}">
        <p14:creationId xmlns:p14="http://schemas.microsoft.com/office/powerpoint/2010/main" val="3462536065"/>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 id="2147483821" r:id="rId18"/>
    <p:sldLayoutId id="2147483822" r:id="rId19"/>
    <p:sldLayoutId id="2147483823" r:id="rId2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63">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2" y="1604295"/>
            <a:ext cx="11653521" cy="1732782"/>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40212101"/>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 id="2147483841" r:id="rId17"/>
    <p:sldLayoutId id="2147483842" r:id="rId18"/>
    <p:sldLayoutId id="2147483843" r:id="rId19"/>
    <p:sldLayoutId id="2147483844" r:id="rId20"/>
    <p:sldLayoutId id="2147483845" r:id="rId21"/>
    <p:sldLayoutId id="2147483846" r:id="rId22"/>
    <p:sldLayoutId id="2147483847" r:id="rId23"/>
    <p:sldLayoutId id="2147483848" r:id="rId24"/>
    <p:sldLayoutId id="2147483849" r:id="rId25"/>
  </p:sldLayoutIdLst>
  <p:transition>
    <p:fade/>
  </p:transition>
  <p:hf hdr="0" ftr="0" dt="0"/>
  <p:txStyles>
    <p:titleStyle>
      <a:lvl1pPr algn="l" defTabSz="914363" rtl="0" eaLnBrk="1" latinLnBrk="0" hangingPunct="1">
        <a:lnSpc>
          <a:spcPct val="90000"/>
        </a:lnSpc>
        <a:spcBef>
          <a:spcPct val="0"/>
        </a:spcBef>
        <a:buNone/>
        <a:defRPr lang="en-US" sz="3200" b="0" kern="1200" cap="none" spc="-100" baseline="0" dirty="0" smtClean="0">
          <a:ln w="3175">
            <a:noFill/>
          </a:ln>
          <a:solidFill>
            <a:schemeClr val="accent1"/>
          </a:solidFill>
          <a:effectLst/>
          <a:latin typeface="+mj-lt"/>
          <a:ea typeface="+mn-ea"/>
          <a:cs typeface="Segoe UI" pitchFamily="34" charset="0"/>
        </a:defRPr>
      </a:lvl1pPr>
    </p:titleStyle>
    <p:bodyStyle>
      <a:lvl1pPr marL="0" marR="0" indent="0" algn="l" defTabSz="914363" rtl="0" eaLnBrk="1" fontAlgn="auto" latinLnBrk="0" hangingPunct="1">
        <a:lnSpc>
          <a:spcPct val="90000"/>
        </a:lnSpc>
        <a:spcBef>
          <a:spcPts val="1800"/>
        </a:spcBef>
        <a:spcAft>
          <a:spcPts val="0"/>
        </a:spcAft>
        <a:buClrTx/>
        <a:buSzPct val="90000"/>
        <a:buFont typeface="Arial" pitchFamily="34" charset="0"/>
        <a:buNone/>
        <a:tabLst/>
        <a:defRPr sz="2800" kern="1200" spc="0" baseline="0">
          <a:solidFill>
            <a:schemeClr val="tx1"/>
          </a:soli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Arial" pitchFamily="34" charset="0"/>
        <a:buNone/>
        <a:tabLst/>
        <a:defRPr sz="1800" kern="1200" spc="0" baseline="0">
          <a:solidFill>
            <a:schemeClr val="tx1"/>
          </a:solidFill>
          <a:latin typeface="+mn-lt"/>
          <a:ea typeface="+mn-ea"/>
          <a:cs typeface="+mn-cs"/>
        </a:defRPr>
      </a:lvl2pPr>
      <a:lvl3pPr marL="0" marR="0" indent="0" algn="l" defTabSz="914363" rtl="0" eaLnBrk="1" fontAlgn="auto" latinLnBrk="0" hangingPunct="1">
        <a:lnSpc>
          <a:spcPct val="90000"/>
        </a:lnSpc>
        <a:spcBef>
          <a:spcPct val="20000"/>
        </a:spcBef>
        <a:spcAft>
          <a:spcPts val="0"/>
        </a:spcAft>
        <a:buClrTx/>
        <a:buSzPct val="90000"/>
        <a:buFont typeface="Arial" pitchFamily="34" charset="0"/>
        <a:buNone/>
        <a:tabLst/>
        <a:defRPr sz="1400" kern="1200" spc="0" baseline="0">
          <a:solidFill>
            <a:schemeClr val="tx1"/>
          </a:solidFill>
          <a:latin typeface="+mn-lt"/>
          <a:ea typeface="+mn-ea"/>
          <a:cs typeface="+mn-cs"/>
        </a:defRPr>
      </a:lvl3pPr>
      <a:lvl4pPr marL="0" marR="0" indent="0" algn="l" defTabSz="914363" rtl="0" eaLnBrk="1" fontAlgn="auto" latinLnBrk="0" hangingPunct="1">
        <a:lnSpc>
          <a:spcPct val="90000"/>
        </a:lnSpc>
        <a:spcBef>
          <a:spcPts val="1200"/>
        </a:spcBef>
        <a:spcAft>
          <a:spcPts val="600"/>
        </a:spcAft>
        <a:buClrTx/>
        <a:buSzPct val="90000"/>
        <a:buFont typeface="Arial" pitchFamily="34" charset="0"/>
        <a:buNone/>
        <a:tabLst/>
        <a:defRPr sz="1400" b="1" kern="1200" cap="all" spc="100" baseline="0">
          <a:solidFill>
            <a:schemeClr val="accent1"/>
          </a:solidFill>
          <a:latin typeface="+mn-lt"/>
          <a:ea typeface="+mn-ea"/>
          <a:cs typeface="+mn-cs"/>
        </a:defRPr>
      </a:lvl4pPr>
      <a:lvl5pPr marL="0" marR="0" indent="0" algn="l" defTabSz="914363" rtl="0" eaLnBrk="1" fontAlgn="auto" latinLnBrk="0" hangingPunct="1">
        <a:lnSpc>
          <a:spcPct val="90000"/>
        </a:lnSpc>
        <a:spcBef>
          <a:spcPts val="0"/>
        </a:spcBef>
        <a:spcAft>
          <a:spcPts val="600"/>
        </a:spcAft>
        <a:buClrTx/>
        <a:buSzPct val="90000"/>
        <a:buFont typeface="Arial" pitchFamily="34" charset="0"/>
        <a:buNone/>
        <a:tabLst/>
        <a:defRPr sz="1400" kern="1200" spc="0" baseline="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64" indent="-228591" algn="l" defTabSz="91436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46" indent="-228591" algn="l" defTabSz="91436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3" rtl="0" eaLnBrk="1" latinLnBrk="0" hangingPunct="1">
        <a:defRPr sz="1765" kern="1200">
          <a:solidFill>
            <a:schemeClr val="tx1"/>
          </a:solidFill>
          <a:latin typeface="+mn-lt"/>
          <a:ea typeface="+mn-ea"/>
          <a:cs typeface="+mn-cs"/>
        </a:defRPr>
      </a:lvl1pPr>
      <a:lvl2pPr marL="457181" algn="l" defTabSz="914363" rtl="0" eaLnBrk="1" latinLnBrk="0" hangingPunct="1">
        <a:defRPr sz="1765" kern="1200">
          <a:solidFill>
            <a:schemeClr val="tx1"/>
          </a:solidFill>
          <a:latin typeface="+mn-lt"/>
          <a:ea typeface="+mn-ea"/>
          <a:cs typeface="+mn-cs"/>
        </a:defRPr>
      </a:lvl2pPr>
      <a:lvl3pPr marL="914363" algn="l" defTabSz="914363" rtl="0" eaLnBrk="1" latinLnBrk="0" hangingPunct="1">
        <a:defRPr sz="1765" kern="1200">
          <a:solidFill>
            <a:schemeClr val="tx1"/>
          </a:solidFill>
          <a:latin typeface="+mn-lt"/>
          <a:ea typeface="+mn-ea"/>
          <a:cs typeface="+mn-cs"/>
        </a:defRPr>
      </a:lvl3pPr>
      <a:lvl4pPr marL="1371544" algn="l" defTabSz="914363" rtl="0" eaLnBrk="1" latinLnBrk="0" hangingPunct="1">
        <a:defRPr sz="1765" kern="1200">
          <a:solidFill>
            <a:schemeClr val="tx1"/>
          </a:solidFill>
          <a:latin typeface="+mn-lt"/>
          <a:ea typeface="+mn-ea"/>
          <a:cs typeface="+mn-cs"/>
        </a:defRPr>
      </a:lvl4pPr>
      <a:lvl5pPr marL="1828727" algn="l" defTabSz="914363" rtl="0" eaLnBrk="1" latinLnBrk="0" hangingPunct="1">
        <a:defRPr sz="1765" kern="1200">
          <a:solidFill>
            <a:schemeClr val="tx1"/>
          </a:solidFill>
          <a:latin typeface="+mn-lt"/>
          <a:ea typeface="+mn-ea"/>
          <a:cs typeface="+mn-cs"/>
        </a:defRPr>
      </a:lvl5pPr>
      <a:lvl6pPr marL="2285909" algn="l" defTabSz="914363" rtl="0" eaLnBrk="1" latinLnBrk="0" hangingPunct="1">
        <a:defRPr sz="1765" kern="1200">
          <a:solidFill>
            <a:schemeClr val="tx1"/>
          </a:solidFill>
          <a:latin typeface="+mn-lt"/>
          <a:ea typeface="+mn-ea"/>
          <a:cs typeface="+mn-cs"/>
        </a:defRPr>
      </a:lvl6pPr>
      <a:lvl7pPr marL="2743090" algn="l" defTabSz="914363" rtl="0" eaLnBrk="1" latinLnBrk="0" hangingPunct="1">
        <a:defRPr sz="1765" kern="1200">
          <a:solidFill>
            <a:schemeClr val="tx1"/>
          </a:solidFill>
          <a:latin typeface="+mn-lt"/>
          <a:ea typeface="+mn-ea"/>
          <a:cs typeface="+mn-cs"/>
        </a:defRPr>
      </a:lvl7pPr>
      <a:lvl8pPr marL="3200272" algn="l" defTabSz="914363" rtl="0" eaLnBrk="1" latinLnBrk="0" hangingPunct="1">
        <a:defRPr sz="1765" kern="1200">
          <a:solidFill>
            <a:schemeClr val="tx1"/>
          </a:solidFill>
          <a:latin typeface="+mn-lt"/>
          <a:ea typeface="+mn-ea"/>
          <a:cs typeface="+mn-cs"/>
        </a:defRPr>
      </a:lvl8pPr>
      <a:lvl9pPr marL="3657455" algn="l" defTabSz="914363"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392">
          <p15:clr>
            <a:srgbClr val="C35EA4"/>
          </p15:clr>
        </p15:guide>
        <p15:guide id="18" orient="horz" pos="763">
          <p15:clr>
            <a:srgbClr val="5ACBF0"/>
          </p15:clr>
        </p15:guide>
        <p15:guide id="19" orient="horz" pos="1344">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5" y="435825"/>
            <a:ext cx="11336038"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6"/>
            <a:ext cx="11336038" cy="2472472"/>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492536"/>
      </p:ext>
    </p:extLst>
  </p:cSld>
  <p:clrMap bg1="lt1" tx1="dk1" bg2="lt2" tx2="dk2" accent1="accent1" accent2="accent2" accent3="accent3" accent4="accent4" accent5="accent5" accent6="accent6" hlink="hlink" folHlink="folHlink"/>
  <p:sldLayoutIdLst>
    <p:sldLayoutId id="2147483851" r:id="rId1"/>
    <p:sldLayoutId id="2147483852" r:id="rId2"/>
    <p:sldLayoutId id="2147489301" r:id="rId3"/>
    <p:sldLayoutId id="2147483854" r:id="rId4"/>
    <p:sldLayoutId id="2147483855" r:id="rId5"/>
    <p:sldLayoutId id="2147483856" r:id="rId6"/>
    <p:sldLayoutId id="2147489300" r:id="rId7"/>
    <p:sldLayoutId id="2147483858" r:id="rId8"/>
    <p:sldLayoutId id="2147489297" r:id="rId9"/>
    <p:sldLayoutId id="2147489298" r:id="rId10"/>
    <p:sldLayoutId id="2147489299" r:id="rId11"/>
    <p:sldLayoutId id="2147489295" r:id="rId12"/>
    <p:sldLayoutId id="2147489296" r:id="rId13"/>
    <p:sldLayoutId id="2147483864" r:id="rId14"/>
  </p:sldLayoutIdLst>
  <p:transition>
    <p:fade/>
  </p:transition>
  <p:txStyles>
    <p:titleStyle>
      <a:lvl1pPr algn="l" defTabSz="914554" rtl="0" eaLnBrk="1" latinLnBrk="0" hangingPunct="1">
        <a:lnSpc>
          <a:spcPct val="90000"/>
        </a:lnSpc>
        <a:spcBef>
          <a:spcPct val="0"/>
        </a:spcBef>
        <a:buNone/>
        <a:defRPr lang="en-US" sz="3200"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4142"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48285"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72427"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896569" marR="0" indent="0" algn="l" defTabSz="914554" rtl="0" eaLnBrk="1" fontAlgn="auto" latinLnBrk="0" hangingPunct="1">
        <a:lnSpc>
          <a:spcPct val="100000"/>
        </a:lnSpc>
        <a:spcBef>
          <a:spcPts val="200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15022"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2299"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9576"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854" indent="-228639" algn="l" defTabSz="914554"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554" rtl="0" eaLnBrk="1" latinLnBrk="0" hangingPunct="1">
        <a:defRPr sz="1765" kern="1200">
          <a:solidFill>
            <a:schemeClr val="tx1"/>
          </a:solidFill>
          <a:latin typeface="+mn-lt"/>
          <a:ea typeface="+mn-ea"/>
          <a:cs typeface="+mn-cs"/>
        </a:defRPr>
      </a:lvl1pPr>
      <a:lvl2pPr marL="457277" algn="l" defTabSz="914554" rtl="0" eaLnBrk="1" latinLnBrk="0" hangingPunct="1">
        <a:defRPr sz="1765" kern="1200">
          <a:solidFill>
            <a:schemeClr val="tx1"/>
          </a:solidFill>
          <a:latin typeface="+mn-lt"/>
          <a:ea typeface="+mn-ea"/>
          <a:cs typeface="+mn-cs"/>
        </a:defRPr>
      </a:lvl2pPr>
      <a:lvl3pPr marL="914554" algn="l" defTabSz="914554" rtl="0" eaLnBrk="1" latinLnBrk="0" hangingPunct="1">
        <a:defRPr sz="1765" kern="1200">
          <a:solidFill>
            <a:schemeClr val="tx1"/>
          </a:solidFill>
          <a:latin typeface="+mn-lt"/>
          <a:ea typeface="+mn-ea"/>
          <a:cs typeface="+mn-cs"/>
        </a:defRPr>
      </a:lvl3pPr>
      <a:lvl4pPr marL="1371830" algn="l" defTabSz="914554" rtl="0" eaLnBrk="1" latinLnBrk="0" hangingPunct="1">
        <a:defRPr sz="1765" kern="1200">
          <a:solidFill>
            <a:schemeClr val="tx1"/>
          </a:solidFill>
          <a:latin typeface="+mn-lt"/>
          <a:ea typeface="+mn-ea"/>
          <a:cs typeface="+mn-cs"/>
        </a:defRPr>
      </a:lvl4pPr>
      <a:lvl5pPr marL="1829107" algn="l" defTabSz="914554" rtl="0" eaLnBrk="1" latinLnBrk="0" hangingPunct="1">
        <a:defRPr sz="1765" kern="1200">
          <a:solidFill>
            <a:schemeClr val="tx1"/>
          </a:solidFill>
          <a:latin typeface="+mn-lt"/>
          <a:ea typeface="+mn-ea"/>
          <a:cs typeface="+mn-cs"/>
        </a:defRPr>
      </a:lvl5pPr>
      <a:lvl6pPr marL="2286385" algn="l" defTabSz="914554" rtl="0" eaLnBrk="1" latinLnBrk="0" hangingPunct="1">
        <a:defRPr sz="1765" kern="1200">
          <a:solidFill>
            <a:schemeClr val="tx1"/>
          </a:solidFill>
          <a:latin typeface="+mn-lt"/>
          <a:ea typeface="+mn-ea"/>
          <a:cs typeface="+mn-cs"/>
        </a:defRPr>
      </a:lvl6pPr>
      <a:lvl7pPr marL="2743661" algn="l" defTabSz="914554" rtl="0" eaLnBrk="1" latinLnBrk="0" hangingPunct="1">
        <a:defRPr sz="1765" kern="1200">
          <a:solidFill>
            <a:schemeClr val="tx1"/>
          </a:solidFill>
          <a:latin typeface="+mn-lt"/>
          <a:ea typeface="+mn-ea"/>
          <a:cs typeface="+mn-cs"/>
        </a:defRPr>
      </a:lvl7pPr>
      <a:lvl8pPr marL="3200937" algn="l" defTabSz="914554" rtl="0" eaLnBrk="1" latinLnBrk="0" hangingPunct="1">
        <a:defRPr sz="1765" kern="1200">
          <a:solidFill>
            <a:schemeClr val="tx1"/>
          </a:solidFill>
          <a:latin typeface="+mn-lt"/>
          <a:ea typeface="+mn-ea"/>
          <a:cs typeface="+mn-cs"/>
        </a:defRPr>
      </a:lvl8pPr>
      <a:lvl9pPr marL="3658215" algn="l" defTabSz="914554"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44">
          <p15:clr>
            <a:srgbClr val="C35EA4"/>
          </p15:clr>
        </p15:guide>
        <p15:guide id="4" pos="1488">
          <p15:clr>
            <a:srgbClr val="C35EA4"/>
          </p15:clr>
        </p15:guide>
        <p15:guide id="5" pos="2544">
          <p15:clr>
            <a:srgbClr val="C35EA4"/>
          </p15:clr>
        </p15:guide>
        <p15:guide id="6" pos="2688">
          <p15:clr>
            <a:srgbClr val="C35EA4"/>
          </p15:clr>
        </p15:guide>
        <p15:guide id="7" pos="3768">
          <p15:clr>
            <a:srgbClr val="C35EA4"/>
          </p15:clr>
        </p15:guide>
        <p15:guide id="8" pos="3912">
          <p15:clr>
            <a:srgbClr val="C35EA4"/>
          </p15:clr>
        </p15:guide>
        <p15:guide id="9" pos="4992">
          <p15:clr>
            <a:srgbClr val="C35EA4"/>
          </p15:clr>
        </p15:guide>
        <p15:guide id="10" pos="5136">
          <p15:clr>
            <a:srgbClr val="C35EA4"/>
          </p15:clr>
        </p15:guide>
        <p15:guide id="11" pos="6192">
          <p15:clr>
            <a:srgbClr val="C35EA4"/>
          </p15:clr>
        </p15:guide>
        <p15:guide id="12" pos="6336">
          <p15:clr>
            <a:srgbClr val="C35EA4"/>
          </p15:clr>
        </p15:guide>
        <p15:guide id="16" pos="264">
          <p15:clr>
            <a:srgbClr val="F26B43"/>
          </p15:clr>
        </p15:guide>
        <p15:guide id="17" pos="7416">
          <p15:clr>
            <a:srgbClr val="F26B43"/>
          </p15:clr>
        </p15:guide>
        <p15:guide id="18" orient="horz" pos="773">
          <p15:clr>
            <a:srgbClr val="5ACBF0"/>
          </p15:clr>
        </p15:guide>
        <p15:guide id="19" orient="horz" pos="1399">
          <p15:clr>
            <a:srgbClr val="5ACBF0"/>
          </p15:clr>
        </p15:guide>
        <p15:guide id="20" orient="horz" pos="624">
          <p15:clr>
            <a:srgbClr val="5ACBF0"/>
          </p15:clr>
        </p15:guide>
        <p15:guide id="21" orient="horz" pos="1545">
          <p15:clr>
            <a:srgbClr val="5ACBF0"/>
          </p15:clr>
        </p15:guide>
        <p15:guide id="22" orient="horz" pos="2169">
          <p15:clr>
            <a:srgbClr val="5ACBF0"/>
          </p15:clr>
        </p15:guide>
        <p15:guide id="23" orient="horz" pos="2320">
          <p15:clr>
            <a:srgbClr val="5ACBF0"/>
          </p15:clr>
        </p15:guide>
        <p15:guide id="25" orient="horz" pos="264">
          <p15:clr>
            <a:srgbClr val="F26B43"/>
          </p15:clr>
        </p15:guide>
        <p15:guide id="26" orient="horz" pos="4056">
          <p15:clr>
            <a:srgbClr val="F26B43"/>
          </p15:clr>
        </p15:guide>
        <p15:guide id="27" orient="horz" pos="2947">
          <p15:clr>
            <a:srgbClr val="5ACBF0"/>
          </p15:clr>
        </p15:guide>
        <p15:guide id="28" orient="horz" pos="3092">
          <p15:clr>
            <a:srgbClr val="5ACBF0"/>
          </p15:clr>
        </p15:guide>
        <p15:guide id="29" orient="horz" pos="3721">
          <p15:clr>
            <a:srgbClr val="5ACBF0"/>
          </p15:clr>
        </p15:guide>
        <p15:guide id="30" orient="horz" pos="3867">
          <p15:clr>
            <a:srgbClr val="5ACBF0"/>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7" cstate="email">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1361504445"/>
      </p:ext>
    </p:extLst>
  </p:cSld>
  <p:clrMap bg1="lt1" tx1="dk1" bg2="lt2" tx2="dk2" accent1="accent1" accent2="accent2" accent3="accent3" accent4="accent4" accent5="accent5" accent6="accent6" hlink="hlink" folHlink="folHlink"/>
  <p:sldLayoutIdLst>
    <p:sldLayoutId id="2147489304" r:id="rId1"/>
    <p:sldLayoutId id="2147489306" r:id="rId2"/>
    <p:sldLayoutId id="2147489307" r:id="rId3"/>
    <p:sldLayoutId id="2147489308" r:id="rId4"/>
    <p:sldLayoutId id="2147489309" r:id="rId5"/>
    <p:sldLayoutId id="2147483871" r:id="rId6"/>
    <p:sldLayoutId id="2147489310" r:id="rId7"/>
    <p:sldLayoutId id="2147483873" r:id="rId8"/>
    <p:sldLayoutId id="2147483874" r:id="rId9"/>
    <p:sldLayoutId id="2147483875" r:id="rId10"/>
    <p:sldLayoutId id="2147489303" r:id="rId11"/>
    <p:sldLayoutId id="2147489305" r:id="rId12"/>
    <p:sldLayoutId id="2147489302" r:id="rId13"/>
    <p:sldLayoutId id="2147483879" r:id="rId14"/>
    <p:sldLayoutId id="2147483880" r:id="rId15"/>
    <p:sldLayoutId id="2147483881" r:id="rId16"/>
    <p:sldLayoutId id="2147483882" r:id="rId17"/>
    <p:sldLayoutId id="2147483883" r:id="rId18"/>
    <p:sldLayoutId id="2147483884" r:id="rId19"/>
    <p:sldLayoutId id="2147483885" r:id="rId20"/>
    <p:sldLayoutId id="2147483886" r:id="rId21"/>
    <p:sldLayoutId id="2147483887" r:id="rId22"/>
    <p:sldLayoutId id="2147483888" r:id="rId23"/>
    <p:sldLayoutId id="2147489311" r:id="rId24"/>
    <p:sldLayoutId id="2147483890" r:id="rId25"/>
    <p:sldLayoutId id="2147483891" r:id="rId26"/>
    <p:sldLayoutId id="2147483892" r:id="rId27"/>
    <p:sldLayoutId id="2147483893" r:id="rId28"/>
    <p:sldLayoutId id="2147489312" r:id="rId29"/>
    <p:sldLayoutId id="2147483895" r:id="rId30"/>
    <p:sldLayoutId id="2147483896" r:id="rId31"/>
    <p:sldLayoutId id="2147483897" r:id="rId32"/>
    <p:sldLayoutId id="2147483898" r:id="rId33"/>
    <p:sldLayoutId id="2147483899" r:id="rId34"/>
    <p:sldLayoutId id="2147483900" r:id="rId35"/>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9"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30"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1524443069"/>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775" r:id="rId3"/>
    <p:sldLayoutId id="2147489313"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 id="2147483914" r:id="rId13"/>
    <p:sldLayoutId id="2147483915" r:id="rId14"/>
    <p:sldLayoutId id="2147483916" r:id="rId15"/>
    <p:sldLayoutId id="2147483917" r:id="rId16"/>
    <p:sldLayoutId id="2147483918" r:id="rId17"/>
    <p:sldLayoutId id="2147483919" r:id="rId18"/>
    <p:sldLayoutId id="2147483920" r:id="rId19"/>
    <p:sldLayoutId id="2147483921" r:id="rId20"/>
    <p:sldLayoutId id="2147483922" r:id="rId21"/>
    <p:sldLayoutId id="2147483923" r:id="rId22"/>
    <p:sldLayoutId id="2147483924" r:id="rId23"/>
    <p:sldLayoutId id="2147483925" r:id="rId24"/>
    <p:sldLayoutId id="2147483926" r:id="rId25"/>
    <p:sldLayoutId id="2147483927" r:id="rId26"/>
    <p:sldLayoutId id="2147483793" r:id="rId27"/>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263268"/>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rot="5400000">
            <a:off x="9179298" y="3012080"/>
            <a:ext cx="6858623" cy="833218"/>
          </a:xfrm>
          <a:prstGeom prst="rect">
            <a:avLst/>
          </a:prstGeom>
        </p:spPr>
      </p:pic>
    </p:spTree>
    <p:extLst>
      <p:ext uri="{BB962C8B-B14F-4D97-AF65-F5344CB8AC3E}">
        <p14:creationId xmlns:p14="http://schemas.microsoft.com/office/powerpoint/2010/main" val="1264416644"/>
      </p:ext>
    </p:extLst>
  </p:cSld>
  <p:clrMap bg1="lt1" tx1="dk1" bg2="lt2" tx2="dk2" accent1="accent1" accent2="accent2" accent3="accent3" accent4="accent4" accent5="accent5" accent6="accent6" hlink="hlink" folHlink="folHlink"/>
  <p:sldLayoutIdLst>
    <p:sldLayoutId id="2147483929" r:id="rId1"/>
    <p:sldLayoutId id="2147483931" r:id="rId2"/>
    <p:sldLayoutId id="2147483932" r:id="rId3"/>
    <p:sldLayoutId id="2147483933" r:id="rId4"/>
    <p:sldLayoutId id="2147483934" r:id="rId5"/>
    <p:sldLayoutId id="2147483935" r:id="rId6"/>
    <p:sldLayoutId id="2147483937" r:id="rId7"/>
  </p:sldLayoutIdLst>
  <p:transition>
    <p:fade/>
  </p:transition>
  <p:txStyles>
    <p:titleStyle>
      <a:lvl1pPr algn="l" defTabSz="914367" rtl="0" eaLnBrk="1" latinLnBrk="0" hangingPunct="1">
        <a:lnSpc>
          <a:spcPct val="90000"/>
        </a:lnSpc>
        <a:spcBef>
          <a:spcPct val="0"/>
        </a:spcBef>
        <a:buNone/>
        <a:defRPr lang="en-US" sz="4705" b="0" kern="1200" cap="none" spc="-147"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4097"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529" kern="1200" spc="0" baseline="0">
          <a:gradFill>
            <a:gsLst>
              <a:gs pos="1250">
                <a:schemeClr val="tx1"/>
              </a:gs>
              <a:gs pos="100000">
                <a:schemeClr val="tx1"/>
              </a:gs>
            </a:gsLst>
            <a:lin ang="5400000" scaled="0"/>
          </a:gradFill>
          <a:latin typeface="+mj-lt"/>
          <a:ea typeface="+mn-ea"/>
          <a:cs typeface="+mn-cs"/>
        </a:defRPr>
      </a:lvl1pPr>
      <a:lvl2pPr marL="448193"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745" kern="1200" spc="0" baseline="0">
          <a:gradFill>
            <a:gsLst>
              <a:gs pos="1250">
                <a:schemeClr val="tx1"/>
              </a:gs>
              <a:gs pos="100000">
                <a:schemeClr val="tx1"/>
              </a:gs>
            </a:gsLst>
            <a:lin ang="5400000" scaled="0"/>
          </a:gradFill>
          <a:latin typeface="+mn-lt"/>
          <a:ea typeface="+mn-ea"/>
          <a:cs typeface="+mn-cs"/>
        </a:defRPr>
      </a:lvl2pPr>
      <a:lvl3pPr marL="672290"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896386"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4pPr>
      <a:lvl5pPr marL="1120483" marR="0" indent="-224097" algn="l" defTabSz="914367"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157"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81">
          <p15:clr>
            <a:srgbClr val="C35EA4"/>
          </p15:clr>
        </p15:guide>
        <p15:guide id="4" pos="1528">
          <p15:clr>
            <a:srgbClr val="C35EA4"/>
          </p15:clr>
        </p15:guide>
        <p15:guide id="5" pos="2618">
          <p15:clr>
            <a:srgbClr val="C35EA4"/>
          </p15:clr>
        </p15:guide>
        <p15:guide id="6" pos="2765">
          <p15:clr>
            <a:srgbClr val="C35EA4"/>
          </p15:clr>
        </p15:guide>
        <p15:guide id="7" pos="3854">
          <p15:clr>
            <a:srgbClr val="C35EA4"/>
          </p15:clr>
        </p15:guide>
        <p15:guide id="8" pos="4003">
          <p15:clr>
            <a:srgbClr val="C35EA4"/>
          </p15:clr>
        </p15:guide>
        <p15:guide id="9" pos="5083">
          <p15:clr>
            <a:srgbClr val="C35EA4"/>
          </p15:clr>
        </p15:guide>
        <p15:guide id="10" pos="5230">
          <p15:clr>
            <a:srgbClr val="C35EA4"/>
          </p15:clr>
        </p15:guide>
        <p15:guide id="11" pos="6323">
          <p15:clr>
            <a:srgbClr val="C35EA4"/>
          </p15:clr>
        </p15:guide>
        <p15:guide id="12" pos="6469">
          <p15:clr>
            <a:srgbClr val="C35EA4"/>
          </p15:clr>
        </p15:guide>
        <p15:guide id="16" pos="293">
          <p15:clr>
            <a:srgbClr val="F26B43"/>
          </p15:clr>
        </p15:guide>
        <p15:guide id="17" pos="7558">
          <p15:clr>
            <a:srgbClr val="F26B43"/>
          </p15:clr>
        </p15:guide>
        <p15:guide id="18" orient="horz" pos="751">
          <p15:clr>
            <a:srgbClr val="5ACBF0"/>
          </p15:clr>
        </p15:guide>
        <p15:guide id="19" orient="horz" pos="1366">
          <p15:clr>
            <a:srgbClr val="5ACBF0"/>
          </p15:clr>
        </p15:guide>
        <p15:guide id="20" orient="horz" pos="605">
          <p15:clr>
            <a:srgbClr val="5ACBF0"/>
          </p15:clr>
        </p15:guide>
        <p15:guide id="21" orient="horz" pos="1514">
          <p15:clr>
            <a:srgbClr val="5ACBF0"/>
          </p15:clr>
        </p15:guide>
        <p15:guide id="22" orient="horz" pos="2130">
          <p15:clr>
            <a:srgbClr val="5ACBF0"/>
          </p15:clr>
        </p15:guide>
        <p15:guide id="23" orient="horz" pos="2275">
          <p15:clr>
            <a:srgbClr val="5ACBF0"/>
          </p15:clr>
        </p15:guide>
        <p15:guide id="25" orient="horz" pos="283">
          <p15:clr>
            <a:srgbClr val="F26B43"/>
          </p15:clr>
        </p15:guide>
        <p15:guide id="26" orient="horz" pos="4120">
          <p15:clr>
            <a:srgbClr val="F26B43"/>
          </p15:clr>
        </p15:guide>
        <p15:guide id="27" orient="horz" pos="2891">
          <p15:clr>
            <a:srgbClr val="5ACBF0"/>
          </p15:clr>
        </p15:guide>
        <p15:guide id="28" orient="horz" pos="3038">
          <p15:clr>
            <a:srgbClr val="5ACBF0"/>
          </p15:clr>
        </p15:guide>
        <p15:guide id="29" orient="horz" pos="3654">
          <p15:clr>
            <a:srgbClr val="5ACBF0"/>
          </p15:clr>
        </p15:guide>
        <p15:guide id="30" orient="horz" pos="3800">
          <p15:clr>
            <a:srgbClr val="5ACBF0"/>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2" cstate="email">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1245550498"/>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9314" r:id="rId10"/>
    <p:sldLayoutId id="2147483961" r:id="rId11"/>
    <p:sldLayoutId id="2147483962" r:id="rId12"/>
    <p:sldLayoutId id="2147483963" r:id="rId13"/>
    <p:sldLayoutId id="2147483964" r:id="rId14"/>
    <p:sldLayoutId id="2147483965" r:id="rId15"/>
    <p:sldLayoutId id="2147483966" r:id="rId16"/>
    <p:sldLayoutId id="2147483967" r:id="rId17"/>
    <p:sldLayoutId id="2147483968" r:id="rId18"/>
    <p:sldLayoutId id="2147483969" r:id="rId19"/>
    <p:sldLayoutId id="2147483970" r:id="rId20"/>
  </p:sldLayoutIdLst>
  <p:transition>
    <p:fade/>
  </p:transition>
  <p:txStyles>
    <p:titleStyle>
      <a:lvl1pPr algn="l" defTabSz="914367" rtl="0" eaLnBrk="1" latinLnBrk="0" hangingPunct="1">
        <a:lnSpc>
          <a:spcPct val="90000"/>
        </a:lnSpc>
        <a:spcBef>
          <a:spcPct val="0"/>
        </a:spcBef>
        <a:buNone/>
        <a:defRPr lang="en-US" sz="3137" b="0" kern="1200" cap="none" spc="-147"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1.xml"/><Relationship Id="rId1" Type="http://schemas.openxmlformats.org/officeDocument/2006/relationships/slideLayout" Target="../slideLayouts/slideLayout283.xml"/><Relationship Id="rId4" Type="http://schemas.openxmlformats.org/officeDocument/2006/relationships/image" Target="../media/image103.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50.xml"/></Relationships>
</file>

<file path=ppt/slides/_rels/slide11.xml.rels><?xml version="1.0" encoding="UTF-8" standalone="yes"?>
<Relationships xmlns="http://schemas.openxmlformats.org/package/2006/relationships"><Relationship Id="rId3" Type="http://schemas.openxmlformats.org/officeDocument/2006/relationships/image" Target="../media/image294.png"/><Relationship Id="rId2" Type="http://schemas.openxmlformats.org/officeDocument/2006/relationships/notesSlide" Target="../notesSlides/notesSlide11.xml"/><Relationship Id="rId1" Type="http://schemas.openxmlformats.org/officeDocument/2006/relationships/slideLayout" Target="../slideLayouts/slideLayout76.xml"/><Relationship Id="rId5" Type="http://schemas.openxmlformats.org/officeDocument/2006/relationships/image" Target="../media/image296.png"/><Relationship Id="rId4" Type="http://schemas.openxmlformats.org/officeDocument/2006/relationships/image" Target="../media/image295.png"/></Relationships>
</file>

<file path=ppt/slides/_rels/slide12.xml.rels><?xml version="1.0" encoding="UTF-8" standalone="yes"?>
<Relationships xmlns="http://schemas.openxmlformats.org/package/2006/relationships"><Relationship Id="rId8" Type="http://schemas.openxmlformats.org/officeDocument/2006/relationships/image" Target="../media/image298.emf"/><Relationship Id="rId3" Type="http://schemas.openxmlformats.org/officeDocument/2006/relationships/slideLayout" Target="../slideLayouts/slideLayout400.xml"/><Relationship Id="rId7" Type="http://schemas.openxmlformats.org/officeDocument/2006/relationships/image" Target="../media/image48.emf"/><Relationship Id="rId2" Type="http://schemas.openxmlformats.org/officeDocument/2006/relationships/tags" Target="../tags/tag59.xml"/><Relationship Id="rId1" Type="http://schemas.openxmlformats.org/officeDocument/2006/relationships/vmlDrawing" Target="../drawings/vmlDrawing22.vml"/><Relationship Id="rId6" Type="http://schemas.openxmlformats.org/officeDocument/2006/relationships/oleObject" Target="../embeddings/oleObject22.bin"/><Relationship Id="rId11" Type="http://schemas.openxmlformats.org/officeDocument/2006/relationships/image" Target="../media/image301.emf"/><Relationship Id="rId5" Type="http://schemas.openxmlformats.org/officeDocument/2006/relationships/image" Target="../media/image297.jpeg"/><Relationship Id="rId10" Type="http://schemas.openxmlformats.org/officeDocument/2006/relationships/image" Target="../media/image300.emf"/><Relationship Id="rId4" Type="http://schemas.openxmlformats.org/officeDocument/2006/relationships/notesSlide" Target="../notesSlides/notesSlide12.xml"/><Relationship Id="rId9" Type="http://schemas.openxmlformats.org/officeDocument/2006/relationships/image" Target="../media/image299.emf"/></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311.png"/><Relationship Id="rId3" Type="http://schemas.openxmlformats.org/officeDocument/2006/relationships/image" Target="../media/image302.png"/><Relationship Id="rId7" Type="http://schemas.openxmlformats.org/officeDocument/2006/relationships/image" Target="../media/image306.png"/><Relationship Id="rId12" Type="http://schemas.openxmlformats.org/officeDocument/2006/relationships/image" Target="../media/image310.png"/><Relationship Id="rId2" Type="http://schemas.openxmlformats.org/officeDocument/2006/relationships/notesSlide" Target="../notesSlides/notesSlide13.xml"/><Relationship Id="rId1" Type="http://schemas.openxmlformats.org/officeDocument/2006/relationships/slideLayout" Target="../slideLayouts/slideLayout60.xml"/><Relationship Id="rId6" Type="http://schemas.openxmlformats.org/officeDocument/2006/relationships/image" Target="../media/image305.svg"/><Relationship Id="rId11" Type="http://schemas.openxmlformats.org/officeDocument/2006/relationships/image" Target="../media/image309.svg"/><Relationship Id="rId5" Type="http://schemas.openxmlformats.org/officeDocument/2006/relationships/image" Target="../media/image304.png"/><Relationship Id="rId10" Type="http://schemas.openxmlformats.org/officeDocument/2006/relationships/image" Target="../media/image308.png"/><Relationship Id="rId4" Type="http://schemas.openxmlformats.org/officeDocument/2006/relationships/image" Target="../media/image303.svg"/><Relationship Id="rId9" Type="http://schemas.openxmlformats.org/officeDocument/2006/relationships/image" Target="../media/image307.png"/><Relationship Id="rId14" Type="http://schemas.openxmlformats.org/officeDocument/2006/relationships/image" Target="../media/image312.svg"/></Relationships>
</file>

<file path=ppt/slides/_rels/slide14.xml.rels><?xml version="1.0" encoding="UTF-8" standalone="yes"?>
<Relationships xmlns="http://schemas.openxmlformats.org/package/2006/relationships"><Relationship Id="rId3" Type="http://schemas.openxmlformats.org/officeDocument/2006/relationships/hyperlink" Target="https://www.gartner.com/doc/3896764" TargetMode="External"/><Relationship Id="rId2" Type="http://schemas.openxmlformats.org/officeDocument/2006/relationships/notesSlide" Target="../notesSlides/notesSlide14.xml"/><Relationship Id="rId1" Type="http://schemas.openxmlformats.org/officeDocument/2006/relationships/slideLayout" Target="../slideLayouts/slideLayout398.xml"/><Relationship Id="rId4" Type="http://schemas.openxmlformats.org/officeDocument/2006/relationships/image" Target="../media/image3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2.xml"/></Relationships>
</file>

<file path=ppt/slides/_rels/slide16.xml.rels><?xml version="1.0" encoding="UTF-8" standalone="yes"?>
<Relationships xmlns="http://schemas.openxmlformats.org/package/2006/relationships"><Relationship Id="rId3" Type="http://schemas.openxmlformats.org/officeDocument/2006/relationships/image" Target="../media/image314.png"/><Relationship Id="rId2" Type="http://schemas.openxmlformats.org/officeDocument/2006/relationships/notesSlide" Target="../notesSlides/notesSlide16.xml"/><Relationship Id="rId1" Type="http://schemas.openxmlformats.org/officeDocument/2006/relationships/slideLayout" Target="../slideLayouts/slideLayout392.xml"/><Relationship Id="rId6" Type="http://schemas.openxmlformats.org/officeDocument/2006/relationships/image" Target="../media/image317.svg"/><Relationship Id="rId5" Type="http://schemas.openxmlformats.org/officeDocument/2006/relationships/image" Target="../media/image316.png"/><Relationship Id="rId4" Type="http://schemas.openxmlformats.org/officeDocument/2006/relationships/image" Target="../media/image315.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4.xml"/></Relationships>
</file>

<file path=ppt/slides/_rels/slide18.xml.rels><?xml version="1.0" encoding="UTF-8" standalone="yes"?>
<Relationships xmlns="http://schemas.openxmlformats.org/package/2006/relationships"><Relationship Id="rId3" Type="http://schemas.openxmlformats.org/officeDocument/2006/relationships/image" Target="../media/image318.png"/><Relationship Id="rId2" Type="http://schemas.openxmlformats.org/officeDocument/2006/relationships/notesSlide" Target="../notesSlides/notesSlide18.xml"/><Relationship Id="rId1" Type="http://schemas.openxmlformats.org/officeDocument/2006/relationships/slideLayout" Target="../slideLayouts/slideLayout150.xml"/><Relationship Id="rId6" Type="http://schemas.openxmlformats.org/officeDocument/2006/relationships/hyperlink" Target="https://partners.wsj.com/microsoft/transforming-the-workplace/turning-data-into-insights/" TargetMode="External"/><Relationship Id="rId5" Type="http://schemas.openxmlformats.org/officeDocument/2006/relationships/chart" Target="../charts/chart2.xml"/><Relationship Id="rId4" Type="http://schemas.openxmlformats.org/officeDocument/2006/relationships/image" Target="../media/image319.pn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325.svg"/><Relationship Id="rId18" Type="http://schemas.openxmlformats.org/officeDocument/2006/relationships/image" Target="../media/image330.png"/><Relationship Id="rId3" Type="http://schemas.openxmlformats.org/officeDocument/2006/relationships/tags" Target="../tags/tag61.xml"/><Relationship Id="rId21" Type="http://schemas.openxmlformats.org/officeDocument/2006/relationships/image" Target="../media/image333.png"/><Relationship Id="rId7" Type="http://schemas.openxmlformats.org/officeDocument/2006/relationships/image" Target="../media/image321.svg"/><Relationship Id="rId12" Type="http://schemas.openxmlformats.org/officeDocument/2006/relationships/image" Target="../media/image324.png"/><Relationship Id="rId17" Type="http://schemas.openxmlformats.org/officeDocument/2006/relationships/image" Target="../media/image329.svg"/><Relationship Id="rId25" Type="http://schemas.openxmlformats.org/officeDocument/2006/relationships/image" Target="../media/image337.svg"/><Relationship Id="rId2" Type="http://schemas.openxmlformats.org/officeDocument/2006/relationships/tags" Target="../tags/tag60.xml"/><Relationship Id="rId16" Type="http://schemas.openxmlformats.org/officeDocument/2006/relationships/image" Target="../media/image328.png"/><Relationship Id="rId20" Type="http://schemas.openxmlformats.org/officeDocument/2006/relationships/image" Target="../media/image332.png"/><Relationship Id="rId1" Type="http://schemas.openxmlformats.org/officeDocument/2006/relationships/vmlDrawing" Target="../drawings/vmlDrawing23.vml"/><Relationship Id="rId6" Type="http://schemas.openxmlformats.org/officeDocument/2006/relationships/image" Target="../media/image320.png"/><Relationship Id="rId11" Type="http://schemas.openxmlformats.org/officeDocument/2006/relationships/image" Target="../media/image323.png"/><Relationship Id="rId24" Type="http://schemas.openxmlformats.org/officeDocument/2006/relationships/image" Target="../media/image336.png"/><Relationship Id="rId5" Type="http://schemas.openxmlformats.org/officeDocument/2006/relationships/notesSlide" Target="../notesSlides/notesSlide19.xml"/><Relationship Id="rId15" Type="http://schemas.openxmlformats.org/officeDocument/2006/relationships/image" Target="../media/image327.svg"/><Relationship Id="rId23" Type="http://schemas.openxmlformats.org/officeDocument/2006/relationships/image" Target="../media/image335.png"/><Relationship Id="rId10" Type="http://schemas.openxmlformats.org/officeDocument/2006/relationships/image" Target="../media/image322.png"/><Relationship Id="rId19" Type="http://schemas.openxmlformats.org/officeDocument/2006/relationships/image" Target="../media/image331.png"/><Relationship Id="rId4" Type="http://schemas.openxmlformats.org/officeDocument/2006/relationships/slideLayout" Target="../slideLayouts/slideLayout328.xml"/><Relationship Id="rId9" Type="http://schemas.openxmlformats.org/officeDocument/2006/relationships/image" Target="../media/image66.emf"/><Relationship Id="rId14" Type="http://schemas.openxmlformats.org/officeDocument/2006/relationships/image" Target="../media/image326.png"/><Relationship Id="rId22" Type="http://schemas.openxmlformats.org/officeDocument/2006/relationships/image" Target="../media/image334.png"/></Relationships>
</file>

<file path=ppt/slides/_rels/slide2.xml.rels><?xml version="1.0" encoding="UTF-8" standalone="yes"?>
<Relationships xmlns="http://schemas.openxmlformats.org/package/2006/relationships"><Relationship Id="rId117" Type="http://schemas.openxmlformats.org/officeDocument/2006/relationships/image" Target="../media/image218.jpeg"/><Relationship Id="rId21" Type="http://schemas.openxmlformats.org/officeDocument/2006/relationships/image" Target="../media/image122.jpeg"/><Relationship Id="rId42" Type="http://schemas.openxmlformats.org/officeDocument/2006/relationships/image" Target="../media/image143.jpeg"/><Relationship Id="rId63" Type="http://schemas.openxmlformats.org/officeDocument/2006/relationships/image" Target="../media/image164.jpeg"/><Relationship Id="rId84" Type="http://schemas.openxmlformats.org/officeDocument/2006/relationships/image" Target="../media/image185.jpeg"/><Relationship Id="rId138" Type="http://schemas.openxmlformats.org/officeDocument/2006/relationships/image" Target="../media/image239.jpeg"/><Relationship Id="rId159" Type="http://schemas.openxmlformats.org/officeDocument/2006/relationships/image" Target="../media/image260.png"/><Relationship Id="rId107" Type="http://schemas.openxmlformats.org/officeDocument/2006/relationships/image" Target="../media/image208.jpeg"/><Relationship Id="rId11" Type="http://schemas.openxmlformats.org/officeDocument/2006/relationships/image" Target="../media/image112.jpeg"/><Relationship Id="rId32" Type="http://schemas.openxmlformats.org/officeDocument/2006/relationships/image" Target="../media/image133.jpeg"/><Relationship Id="rId53" Type="http://schemas.openxmlformats.org/officeDocument/2006/relationships/image" Target="../media/image154.jpeg"/><Relationship Id="rId74" Type="http://schemas.openxmlformats.org/officeDocument/2006/relationships/image" Target="../media/image175.jpeg"/><Relationship Id="rId128" Type="http://schemas.openxmlformats.org/officeDocument/2006/relationships/image" Target="../media/image229.jpeg"/><Relationship Id="rId149" Type="http://schemas.openxmlformats.org/officeDocument/2006/relationships/image" Target="../media/image250.jpeg"/><Relationship Id="rId5" Type="http://schemas.openxmlformats.org/officeDocument/2006/relationships/image" Target="../media/image106.jpeg"/><Relationship Id="rId95" Type="http://schemas.openxmlformats.org/officeDocument/2006/relationships/image" Target="../media/image196.jpeg"/><Relationship Id="rId22" Type="http://schemas.openxmlformats.org/officeDocument/2006/relationships/image" Target="../media/image123.jpeg"/><Relationship Id="rId43" Type="http://schemas.openxmlformats.org/officeDocument/2006/relationships/image" Target="../media/image144.jpeg"/><Relationship Id="rId64" Type="http://schemas.openxmlformats.org/officeDocument/2006/relationships/image" Target="../media/image165.jpeg"/><Relationship Id="rId118" Type="http://schemas.openxmlformats.org/officeDocument/2006/relationships/image" Target="../media/image219.jpeg"/><Relationship Id="rId139" Type="http://schemas.openxmlformats.org/officeDocument/2006/relationships/image" Target="../media/image240.jpeg"/><Relationship Id="rId80" Type="http://schemas.openxmlformats.org/officeDocument/2006/relationships/image" Target="../media/image181.jpeg"/><Relationship Id="rId85" Type="http://schemas.openxmlformats.org/officeDocument/2006/relationships/image" Target="../media/image186.jpeg"/><Relationship Id="rId150" Type="http://schemas.openxmlformats.org/officeDocument/2006/relationships/image" Target="../media/image251.jpeg"/><Relationship Id="rId155" Type="http://schemas.openxmlformats.org/officeDocument/2006/relationships/image" Target="../media/image256.jpeg"/><Relationship Id="rId12" Type="http://schemas.openxmlformats.org/officeDocument/2006/relationships/image" Target="../media/image113.jpeg"/><Relationship Id="rId17" Type="http://schemas.openxmlformats.org/officeDocument/2006/relationships/image" Target="../media/image118.jpeg"/><Relationship Id="rId33" Type="http://schemas.openxmlformats.org/officeDocument/2006/relationships/image" Target="../media/image134.jpeg"/><Relationship Id="rId38" Type="http://schemas.openxmlformats.org/officeDocument/2006/relationships/image" Target="../media/image139.jpeg"/><Relationship Id="rId59" Type="http://schemas.openxmlformats.org/officeDocument/2006/relationships/image" Target="../media/image160.jpeg"/><Relationship Id="rId103" Type="http://schemas.openxmlformats.org/officeDocument/2006/relationships/image" Target="../media/image204.jpeg"/><Relationship Id="rId108" Type="http://schemas.openxmlformats.org/officeDocument/2006/relationships/image" Target="../media/image209.jpeg"/><Relationship Id="rId124" Type="http://schemas.openxmlformats.org/officeDocument/2006/relationships/image" Target="../media/image225.jpeg"/><Relationship Id="rId129" Type="http://schemas.openxmlformats.org/officeDocument/2006/relationships/image" Target="../media/image230.jpeg"/><Relationship Id="rId54" Type="http://schemas.openxmlformats.org/officeDocument/2006/relationships/image" Target="../media/image155.jpeg"/><Relationship Id="rId70" Type="http://schemas.openxmlformats.org/officeDocument/2006/relationships/image" Target="../media/image171.jpeg"/><Relationship Id="rId75" Type="http://schemas.openxmlformats.org/officeDocument/2006/relationships/image" Target="../media/image176.jpeg"/><Relationship Id="rId91" Type="http://schemas.openxmlformats.org/officeDocument/2006/relationships/image" Target="../media/image192.jpeg"/><Relationship Id="rId96" Type="http://schemas.openxmlformats.org/officeDocument/2006/relationships/image" Target="../media/image197.jpeg"/><Relationship Id="rId140" Type="http://schemas.openxmlformats.org/officeDocument/2006/relationships/image" Target="../media/image241.jpeg"/><Relationship Id="rId145" Type="http://schemas.openxmlformats.org/officeDocument/2006/relationships/image" Target="../media/image246.jpeg"/><Relationship Id="rId1" Type="http://schemas.openxmlformats.org/officeDocument/2006/relationships/slideLayout" Target="../slideLayouts/slideLayout292.xml"/><Relationship Id="rId6" Type="http://schemas.openxmlformats.org/officeDocument/2006/relationships/image" Target="../media/image107.jpeg"/><Relationship Id="rId23" Type="http://schemas.openxmlformats.org/officeDocument/2006/relationships/image" Target="../media/image124.jpeg"/><Relationship Id="rId28" Type="http://schemas.openxmlformats.org/officeDocument/2006/relationships/image" Target="../media/image129.jpeg"/><Relationship Id="rId49" Type="http://schemas.openxmlformats.org/officeDocument/2006/relationships/image" Target="../media/image150.jpeg"/><Relationship Id="rId114" Type="http://schemas.openxmlformats.org/officeDocument/2006/relationships/image" Target="../media/image215.jpeg"/><Relationship Id="rId119" Type="http://schemas.openxmlformats.org/officeDocument/2006/relationships/image" Target="../media/image220.jpeg"/><Relationship Id="rId44" Type="http://schemas.openxmlformats.org/officeDocument/2006/relationships/image" Target="../media/image145.jpeg"/><Relationship Id="rId60" Type="http://schemas.openxmlformats.org/officeDocument/2006/relationships/image" Target="../media/image161.jpeg"/><Relationship Id="rId65" Type="http://schemas.openxmlformats.org/officeDocument/2006/relationships/image" Target="../media/image166.jpeg"/><Relationship Id="rId81" Type="http://schemas.openxmlformats.org/officeDocument/2006/relationships/image" Target="../media/image182.jpeg"/><Relationship Id="rId86" Type="http://schemas.openxmlformats.org/officeDocument/2006/relationships/image" Target="../media/image187.jpeg"/><Relationship Id="rId130" Type="http://schemas.openxmlformats.org/officeDocument/2006/relationships/image" Target="../media/image231.jpeg"/><Relationship Id="rId135" Type="http://schemas.openxmlformats.org/officeDocument/2006/relationships/image" Target="../media/image236.jpeg"/><Relationship Id="rId151" Type="http://schemas.openxmlformats.org/officeDocument/2006/relationships/image" Target="../media/image252.jpeg"/><Relationship Id="rId156" Type="http://schemas.openxmlformats.org/officeDocument/2006/relationships/image" Target="../media/image257.jpeg"/><Relationship Id="rId13" Type="http://schemas.openxmlformats.org/officeDocument/2006/relationships/image" Target="../media/image114.jpeg"/><Relationship Id="rId18" Type="http://schemas.openxmlformats.org/officeDocument/2006/relationships/image" Target="../media/image119.jpeg"/><Relationship Id="rId39" Type="http://schemas.openxmlformats.org/officeDocument/2006/relationships/image" Target="../media/image140.jpeg"/><Relationship Id="rId109" Type="http://schemas.openxmlformats.org/officeDocument/2006/relationships/image" Target="../media/image210.jpeg"/><Relationship Id="rId34" Type="http://schemas.openxmlformats.org/officeDocument/2006/relationships/image" Target="../media/image135.jpeg"/><Relationship Id="rId50" Type="http://schemas.openxmlformats.org/officeDocument/2006/relationships/image" Target="../media/image151.jpeg"/><Relationship Id="rId55" Type="http://schemas.openxmlformats.org/officeDocument/2006/relationships/image" Target="../media/image156.jpeg"/><Relationship Id="rId76" Type="http://schemas.openxmlformats.org/officeDocument/2006/relationships/image" Target="../media/image177.jpeg"/><Relationship Id="rId97" Type="http://schemas.openxmlformats.org/officeDocument/2006/relationships/image" Target="../media/image198.jpeg"/><Relationship Id="rId104" Type="http://schemas.openxmlformats.org/officeDocument/2006/relationships/image" Target="../media/image205.jpeg"/><Relationship Id="rId120" Type="http://schemas.openxmlformats.org/officeDocument/2006/relationships/image" Target="../media/image221.jpeg"/><Relationship Id="rId125" Type="http://schemas.openxmlformats.org/officeDocument/2006/relationships/image" Target="../media/image226.jpeg"/><Relationship Id="rId141" Type="http://schemas.openxmlformats.org/officeDocument/2006/relationships/image" Target="../media/image242.jpeg"/><Relationship Id="rId146" Type="http://schemas.openxmlformats.org/officeDocument/2006/relationships/image" Target="../media/image247.jpeg"/><Relationship Id="rId7" Type="http://schemas.openxmlformats.org/officeDocument/2006/relationships/image" Target="../media/image108.jpeg"/><Relationship Id="rId71" Type="http://schemas.openxmlformats.org/officeDocument/2006/relationships/image" Target="../media/image172.jpeg"/><Relationship Id="rId92" Type="http://schemas.openxmlformats.org/officeDocument/2006/relationships/image" Target="../media/image193.jpeg"/><Relationship Id="rId2" Type="http://schemas.openxmlformats.org/officeDocument/2006/relationships/notesSlide" Target="../notesSlides/notesSlide2.xml"/><Relationship Id="rId29" Type="http://schemas.openxmlformats.org/officeDocument/2006/relationships/image" Target="../media/image130.jpeg"/><Relationship Id="rId24" Type="http://schemas.openxmlformats.org/officeDocument/2006/relationships/image" Target="../media/image125.jpeg"/><Relationship Id="rId40" Type="http://schemas.openxmlformats.org/officeDocument/2006/relationships/image" Target="../media/image141.jpeg"/><Relationship Id="rId45" Type="http://schemas.openxmlformats.org/officeDocument/2006/relationships/image" Target="../media/image146.jpeg"/><Relationship Id="rId66" Type="http://schemas.openxmlformats.org/officeDocument/2006/relationships/image" Target="../media/image167.jpeg"/><Relationship Id="rId87" Type="http://schemas.openxmlformats.org/officeDocument/2006/relationships/image" Target="../media/image188.jpeg"/><Relationship Id="rId110" Type="http://schemas.openxmlformats.org/officeDocument/2006/relationships/image" Target="../media/image211.jpeg"/><Relationship Id="rId115" Type="http://schemas.openxmlformats.org/officeDocument/2006/relationships/image" Target="../media/image216.jpeg"/><Relationship Id="rId131" Type="http://schemas.openxmlformats.org/officeDocument/2006/relationships/image" Target="../media/image232.jpeg"/><Relationship Id="rId136" Type="http://schemas.openxmlformats.org/officeDocument/2006/relationships/image" Target="../media/image237.jpeg"/><Relationship Id="rId157" Type="http://schemas.openxmlformats.org/officeDocument/2006/relationships/image" Target="../media/image258.jpeg"/><Relationship Id="rId61" Type="http://schemas.openxmlformats.org/officeDocument/2006/relationships/image" Target="../media/image162.jpeg"/><Relationship Id="rId82" Type="http://schemas.openxmlformats.org/officeDocument/2006/relationships/image" Target="../media/image183.jpeg"/><Relationship Id="rId152" Type="http://schemas.openxmlformats.org/officeDocument/2006/relationships/image" Target="../media/image253.jpeg"/><Relationship Id="rId19" Type="http://schemas.openxmlformats.org/officeDocument/2006/relationships/image" Target="../media/image120.jpeg"/><Relationship Id="rId14" Type="http://schemas.openxmlformats.org/officeDocument/2006/relationships/image" Target="../media/image115.jpeg"/><Relationship Id="rId30" Type="http://schemas.openxmlformats.org/officeDocument/2006/relationships/image" Target="../media/image131.jpeg"/><Relationship Id="rId35" Type="http://schemas.openxmlformats.org/officeDocument/2006/relationships/image" Target="../media/image136.jpeg"/><Relationship Id="rId56" Type="http://schemas.openxmlformats.org/officeDocument/2006/relationships/image" Target="../media/image157.jpeg"/><Relationship Id="rId77" Type="http://schemas.openxmlformats.org/officeDocument/2006/relationships/image" Target="../media/image178.jpeg"/><Relationship Id="rId100" Type="http://schemas.openxmlformats.org/officeDocument/2006/relationships/image" Target="../media/image201.jpeg"/><Relationship Id="rId105" Type="http://schemas.openxmlformats.org/officeDocument/2006/relationships/image" Target="../media/image206.jpeg"/><Relationship Id="rId126" Type="http://schemas.openxmlformats.org/officeDocument/2006/relationships/image" Target="../media/image227.jpeg"/><Relationship Id="rId147" Type="http://schemas.openxmlformats.org/officeDocument/2006/relationships/image" Target="../media/image248.jpeg"/><Relationship Id="rId8" Type="http://schemas.openxmlformats.org/officeDocument/2006/relationships/image" Target="../media/image109.jpeg"/><Relationship Id="rId51" Type="http://schemas.openxmlformats.org/officeDocument/2006/relationships/image" Target="../media/image152.jpeg"/><Relationship Id="rId72" Type="http://schemas.openxmlformats.org/officeDocument/2006/relationships/image" Target="../media/image173.jpeg"/><Relationship Id="rId93" Type="http://schemas.openxmlformats.org/officeDocument/2006/relationships/image" Target="../media/image194.jpeg"/><Relationship Id="rId98" Type="http://schemas.openxmlformats.org/officeDocument/2006/relationships/image" Target="../media/image199.jpeg"/><Relationship Id="rId121" Type="http://schemas.openxmlformats.org/officeDocument/2006/relationships/image" Target="../media/image222.jpeg"/><Relationship Id="rId142" Type="http://schemas.openxmlformats.org/officeDocument/2006/relationships/image" Target="../media/image243.jpeg"/><Relationship Id="rId3" Type="http://schemas.openxmlformats.org/officeDocument/2006/relationships/image" Target="../media/image104.jpeg"/><Relationship Id="rId25" Type="http://schemas.openxmlformats.org/officeDocument/2006/relationships/image" Target="../media/image126.jpeg"/><Relationship Id="rId46" Type="http://schemas.openxmlformats.org/officeDocument/2006/relationships/image" Target="../media/image147.jpeg"/><Relationship Id="rId67" Type="http://schemas.openxmlformats.org/officeDocument/2006/relationships/image" Target="../media/image168.jpeg"/><Relationship Id="rId116" Type="http://schemas.openxmlformats.org/officeDocument/2006/relationships/image" Target="../media/image217.jpeg"/><Relationship Id="rId137" Type="http://schemas.openxmlformats.org/officeDocument/2006/relationships/image" Target="../media/image238.jpeg"/><Relationship Id="rId158" Type="http://schemas.openxmlformats.org/officeDocument/2006/relationships/image" Target="../media/image259.jpeg"/><Relationship Id="rId20" Type="http://schemas.openxmlformats.org/officeDocument/2006/relationships/image" Target="../media/image121.jpeg"/><Relationship Id="rId41" Type="http://schemas.openxmlformats.org/officeDocument/2006/relationships/image" Target="../media/image142.jpeg"/><Relationship Id="rId62" Type="http://schemas.openxmlformats.org/officeDocument/2006/relationships/image" Target="../media/image163.jpeg"/><Relationship Id="rId83" Type="http://schemas.openxmlformats.org/officeDocument/2006/relationships/image" Target="../media/image184.jpeg"/><Relationship Id="rId88" Type="http://schemas.openxmlformats.org/officeDocument/2006/relationships/image" Target="../media/image189.jpeg"/><Relationship Id="rId111" Type="http://schemas.openxmlformats.org/officeDocument/2006/relationships/image" Target="../media/image212.jpeg"/><Relationship Id="rId132" Type="http://schemas.openxmlformats.org/officeDocument/2006/relationships/image" Target="../media/image233.jpeg"/><Relationship Id="rId153" Type="http://schemas.openxmlformats.org/officeDocument/2006/relationships/image" Target="../media/image254.jpeg"/><Relationship Id="rId15" Type="http://schemas.openxmlformats.org/officeDocument/2006/relationships/image" Target="../media/image116.jpeg"/><Relationship Id="rId36" Type="http://schemas.openxmlformats.org/officeDocument/2006/relationships/image" Target="../media/image137.jpeg"/><Relationship Id="rId57" Type="http://schemas.openxmlformats.org/officeDocument/2006/relationships/image" Target="../media/image158.jpeg"/><Relationship Id="rId106" Type="http://schemas.openxmlformats.org/officeDocument/2006/relationships/image" Target="../media/image207.jpeg"/><Relationship Id="rId127" Type="http://schemas.openxmlformats.org/officeDocument/2006/relationships/image" Target="../media/image228.jpeg"/><Relationship Id="rId10" Type="http://schemas.openxmlformats.org/officeDocument/2006/relationships/image" Target="../media/image111.jpeg"/><Relationship Id="rId31" Type="http://schemas.openxmlformats.org/officeDocument/2006/relationships/image" Target="../media/image132.jpeg"/><Relationship Id="rId52" Type="http://schemas.openxmlformats.org/officeDocument/2006/relationships/image" Target="../media/image153.jpeg"/><Relationship Id="rId73" Type="http://schemas.openxmlformats.org/officeDocument/2006/relationships/image" Target="../media/image174.jpeg"/><Relationship Id="rId78" Type="http://schemas.openxmlformats.org/officeDocument/2006/relationships/image" Target="../media/image179.jpeg"/><Relationship Id="rId94" Type="http://schemas.openxmlformats.org/officeDocument/2006/relationships/image" Target="../media/image195.jpeg"/><Relationship Id="rId99" Type="http://schemas.openxmlformats.org/officeDocument/2006/relationships/image" Target="../media/image200.jpeg"/><Relationship Id="rId101" Type="http://schemas.openxmlformats.org/officeDocument/2006/relationships/image" Target="../media/image202.jpeg"/><Relationship Id="rId122" Type="http://schemas.openxmlformats.org/officeDocument/2006/relationships/image" Target="../media/image223.jpeg"/><Relationship Id="rId143" Type="http://schemas.openxmlformats.org/officeDocument/2006/relationships/image" Target="../media/image244.jpeg"/><Relationship Id="rId148" Type="http://schemas.openxmlformats.org/officeDocument/2006/relationships/image" Target="../media/image249.jpeg"/><Relationship Id="rId4" Type="http://schemas.openxmlformats.org/officeDocument/2006/relationships/image" Target="../media/image105.jpeg"/><Relationship Id="rId9" Type="http://schemas.openxmlformats.org/officeDocument/2006/relationships/image" Target="../media/image110.jpeg"/><Relationship Id="rId26" Type="http://schemas.openxmlformats.org/officeDocument/2006/relationships/image" Target="../media/image127.jpeg"/><Relationship Id="rId47" Type="http://schemas.openxmlformats.org/officeDocument/2006/relationships/image" Target="../media/image148.jpeg"/><Relationship Id="rId68" Type="http://schemas.openxmlformats.org/officeDocument/2006/relationships/image" Target="../media/image169.jpeg"/><Relationship Id="rId89" Type="http://schemas.openxmlformats.org/officeDocument/2006/relationships/image" Target="../media/image190.jpeg"/><Relationship Id="rId112" Type="http://schemas.openxmlformats.org/officeDocument/2006/relationships/image" Target="../media/image213.jpeg"/><Relationship Id="rId133" Type="http://schemas.openxmlformats.org/officeDocument/2006/relationships/image" Target="../media/image234.jpeg"/><Relationship Id="rId154" Type="http://schemas.openxmlformats.org/officeDocument/2006/relationships/image" Target="../media/image255.jpeg"/><Relationship Id="rId16" Type="http://schemas.openxmlformats.org/officeDocument/2006/relationships/image" Target="../media/image117.jpeg"/><Relationship Id="rId37" Type="http://schemas.openxmlformats.org/officeDocument/2006/relationships/image" Target="../media/image138.jpeg"/><Relationship Id="rId58" Type="http://schemas.openxmlformats.org/officeDocument/2006/relationships/image" Target="../media/image159.jpeg"/><Relationship Id="rId79" Type="http://schemas.openxmlformats.org/officeDocument/2006/relationships/image" Target="../media/image180.jpeg"/><Relationship Id="rId102" Type="http://schemas.openxmlformats.org/officeDocument/2006/relationships/image" Target="../media/image203.jpeg"/><Relationship Id="rId123" Type="http://schemas.openxmlformats.org/officeDocument/2006/relationships/image" Target="../media/image224.jpeg"/><Relationship Id="rId144" Type="http://schemas.openxmlformats.org/officeDocument/2006/relationships/image" Target="../media/image245.jpeg"/><Relationship Id="rId90" Type="http://schemas.openxmlformats.org/officeDocument/2006/relationships/image" Target="../media/image191.jpeg"/><Relationship Id="rId27" Type="http://schemas.openxmlformats.org/officeDocument/2006/relationships/image" Target="../media/image128.jpeg"/><Relationship Id="rId48" Type="http://schemas.openxmlformats.org/officeDocument/2006/relationships/image" Target="../media/image149.jpeg"/><Relationship Id="rId69" Type="http://schemas.openxmlformats.org/officeDocument/2006/relationships/image" Target="../media/image170.jpeg"/><Relationship Id="rId113" Type="http://schemas.openxmlformats.org/officeDocument/2006/relationships/image" Target="../media/image214.jpeg"/><Relationship Id="rId134" Type="http://schemas.openxmlformats.org/officeDocument/2006/relationships/image" Target="../media/image235.jpeg"/></Relationships>
</file>

<file path=ppt/slides/_rels/slide20.xml.rels><?xml version="1.0" encoding="UTF-8" standalone="yes"?>
<Relationships xmlns="http://schemas.openxmlformats.org/package/2006/relationships"><Relationship Id="rId8" Type="http://schemas.openxmlformats.org/officeDocument/2006/relationships/hyperlink" Target="https://hbr.org/2014/11/a-primer-on-measuring-employee-engagement" TargetMode="External"/><Relationship Id="rId13" Type="http://schemas.openxmlformats.org/officeDocument/2006/relationships/hyperlink" Target="https://hbr.org/2017/04/employee-burnout-is-a-problem-with-the-company-not-the-person" TargetMode="External"/><Relationship Id="rId18" Type="http://schemas.openxmlformats.org/officeDocument/2006/relationships/image" Target="../media/image338.png"/><Relationship Id="rId26" Type="http://schemas.openxmlformats.org/officeDocument/2006/relationships/image" Target="../media/image341.png"/><Relationship Id="rId3" Type="http://schemas.openxmlformats.org/officeDocument/2006/relationships/hyperlink" Target="https://hbr.org/2017/02/being-engaged-at-work-is-not-the-same-as-being-productive" TargetMode="External"/><Relationship Id="rId21" Type="http://schemas.openxmlformats.org/officeDocument/2006/relationships/hyperlink" Target="https://hbr.org/2018/01/if-you-multitask-during-meetings-your-team-will-too" TargetMode="External"/><Relationship Id="rId7" Type="http://schemas.openxmlformats.org/officeDocument/2006/relationships/hyperlink" Target="https://hbr.org/2015/03/how-to-finally-kill-the-useless-recurring-meeting" TargetMode="External"/><Relationship Id="rId12" Type="http://schemas.openxmlformats.org/officeDocument/2006/relationships/hyperlink" Target="https://hbr.org/2014/09/collect-your-employees-data-without-invading-their-privacy" TargetMode="External"/><Relationship Id="rId17" Type="http://schemas.openxmlformats.org/officeDocument/2006/relationships/hyperlink" Target="https://hbr.org/2016/10/how-microsoft-used-an-office-move-to-boost-collaboration" TargetMode="External"/><Relationship Id="rId25" Type="http://schemas.openxmlformats.org/officeDocument/2006/relationships/hyperlink" Target="https://hbr.org/2018/05/how-people-analytics-can-help-you-change-process-culture-and-strategy" TargetMode="External"/><Relationship Id="rId2" Type="http://schemas.openxmlformats.org/officeDocument/2006/relationships/notesSlide" Target="../notesSlides/notesSlide20.xml"/><Relationship Id="rId16" Type="http://schemas.openxmlformats.org/officeDocument/2006/relationships/hyperlink" Target="https://hbr.org/2014/05/your-scarcest-resource" TargetMode="External"/><Relationship Id="rId20" Type="http://schemas.openxmlformats.org/officeDocument/2006/relationships/image" Target="../media/image339.png"/><Relationship Id="rId1" Type="http://schemas.openxmlformats.org/officeDocument/2006/relationships/slideLayout" Target="../slideLayouts/slideLayout190.xml"/><Relationship Id="rId6" Type="http://schemas.openxmlformats.org/officeDocument/2006/relationships/hyperlink" Target="https://hbr.org/2015/07/what-makes-great-salespeople" TargetMode="External"/><Relationship Id="rId11" Type="http://schemas.openxmlformats.org/officeDocument/2006/relationships/hyperlink" Target="https://hbr.org/2016/02/what-work-email-can-reveal-about-performance-and-potential" TargetMode="External"/><Relationship Id="rId24" Type="http://schemas.openxmlformats.org/officeDocument/2006/relationships/hyperlink" Target="https://hbr.org/2020/07/microsoft-analyzed-data-on-its-newly-remote-workforce" TargetMode="External"/><Relationship Id="rId5" Type="http://schemas.openxmlformats.org/officeDocument/2006/relationships/hyperlink" Target="https://hbr.org/2016/04/the-paradox-of-workplace-productivity" TargetMode="External"/><Relationship Id="rId15" Type="http://schemas.openxmlformats.org/officeDocument/2006/relationships/hyperlink" Target="https://hbr.org/2017/01/why-the-french-email-law-wont-restore-work-life-balance" TargetMode="External"/><Relationship Id="rId23" Type="http://schemas.openxmlformats.org/officeDocument/2006/relationships/image" Target="../media/image340.png"/><Relationship Id="rId28" Type="http://schemas.openxmlformats.org/officeDocument/2006/relationships/hyperlink" Target="https://hbr.org/2018/06/to-retain-new-hires-make-sure-you-meet-with-them-in-their-first-week" TargetMode="External"/><Relationship Id="rId10" Type="http://schemas.openxmlformats.org/officeDocument/2006/relationships/hyperlink" Target="https://hbr.org/2014/05/quantify-how-much-time-your-company-wastes" TargetMode="External"/><Relationship Id="rId19" Type="http://schemas.openxmlformats.org/officeDocument/2006/relationships/hyperlink" Target="https://hbr.org/2016/11/measuring-your-employees-invisible-forms-of-influence" TargetMode="External"/><Relationship Id="rId4" Type="http://schemas.openxmlformats.org/officeDocument/2006/relationships/hyperlink" Target="https://hbr.org/2016/12/what-great-managers-do-daily" TargetMode="External"/><Relationship Id="rId9" Type="http://schemas.openxmlformats.org/officeDocument/2006/relationships/hyperlink" Target="https://hbr.org/2014/08/3-behaviors-that-drive-successful-salespeople" TargetMode="External"/><Relationship Id="rId14" Type="http://schemas.openxmlformats.org/officeDocument/2006/relationships/hyperlink" Target="https://hbr.org/2017/03/its-10-am-do-you-know-what-your-sales-reps-are-doing" TargetMode="External"/><Relationship Id="rId22" Type="http://schemas.openxmlformats.org/officeDocument/2006/relationships/hyperlink" Target="https://hbr.org/2017/08/email-and-calendar-data-are-helping-firms-understand-how-employees-work" TargetMode="External"/><Relationship Id="rId27" Type="http://schemas.openxmlformats.org/officeDocument/2006/relationships/image" Target="../media/image34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3.xml"/><Relationship Id="rId1" Type="http://schemas.openxmlformats.org/officeDocument/2006/relationships/slideLayout" Target="../slideLayouts/slideLayout306.xml"/><Relationship Id="rId6" Type="http://schemas.openxmlformats.org/officeDocument/2006/relationships/image" Target="../media/image263.png"/><Relationship Id="rId5" Type="http://schemas.openxmlformats.org/officeDocument/2006/relationships/image" Target="../media/image199.jpeg"/><Relationship Id="rId4" Type="http://schemas.openxmlformats.org/officeDocument/2006/relationships/image" Target="../media/image262.png"/></Relationships>
</file>

<file path=ppt/slides/_rels/slide4.xml.rels><?xml version="1.0" encoding="UTF-8" standalone="yes"?>
<Relationships xmlns="http://schemas.openxmlformats.org/package/2006/relationships"><Relationship Id="rId8" Type="http://schemas.openxmlformats.org/officeDocument/2006/relationships/hyperlink" Target="https://nam06.safelinks.protection.outlook.com/?url=https%3A%2F%2Finsights.office.com%2Fworkplace-analytics%2Fthe-new-manager-11-nurturing-employee-resiliency-during-disruption-and-change%2F&amp;data=04%7C01%7Cbwitt%40microsoft.com%7Cb9c5e058a0704adacb6a08d7f3ad04cf%7C72f988bf86f141af91ab2d7cd011db47%7C1%7C0%7C637245797071644089%7CUnknown%7CTWFpbGZsb3d8eyJWIjoiMC4wLjAwMDAiLCJQIjoiV2luMzIiLCJBTiI6Ik1haWwiLCJXVCI6Mn0%3D%7C-1&amp;sdata=LPXoVolrrvwixmYZiklz8bxSrtoqjsz%2FcfsBm7bUNXs%3D&amp;reserved=0" TargetMode="External"/><Relationship Id="rId13" Type="http://schemas.openxmlformats.org/officeDocument/2006/relationships/image" Target="../media/image264.png"/><Relationship Id="rId3" Type="http://schemas.openxmlformats.org/officeDocument/2006/relationships/hyperlink" Target="https://nam06.safelinks.protection.outlook.com/?url=https%3A%2F%2Finsights.office.com%2Fworkplace-analytics%2Fremote-work-data%2F&amp;data=04%7C01%7Cbwitt%40microsoft.com%7Cb9c5e058a0704adacb6a08d7f3ad04cf%7C72f988bf86f141af91ab2d7cd011db47%7C1%7C0%7C637245797071624171%7CUnknown%7CTWFpbGZsb3d8eyJWIjoiMC4wLjAwMDAiLCJQIjoiV2luMzIiLCJBTiI6Ik1haWwiLCJXVCI6Mn0%3D%7C-1&amp;sdata=ViH0BPSuHm%2BNSGK2MR6K3BaLvkhBF5Te%2BlbvYwLvs70%3D&amp;reserved=0" TargetMode="External"/><Relationship Id="rId7" Type="http://schemas.openxmlformats.org/officeDocument/2006/relationships/hyperlink" Target="https://nam06.safelinks.protection.outlook.com/?url=https%3A%2F%2Finsights.office.com%2Fworkplace-analytics%2Fthe-human-side-of-business-continuity%2F&amp;data=04%7C01%7Cbwitt%40microsoft.com%7Cb9c5e058a0704adacb6a08d7f3ad04cf%7C72f988bf86f141af91ab2d7cd011db47%7C1%7C0%7C637245797071634129%7CUnknown%7CTWFpbGZsb3d8eyJWIjoiMC4wLjAwMDAiLCJQIjoiV2luMzIiLCJBTiI6Ik1haWwiLCJXVCI6Mn0%3D%7C-1&amp;sdata=Sp2uplAKJ%2Fq%2BpxHs1%2BCRWILeuTCluhMs4TyVP6T2ZIA%3D&amp;reserved=0" TargetMode="External"/><Relationship Id="rId12" Type="http://schemas.openxmlformats.org/officeDocument/2006/relationships/hyperlink" Target="https://hbr.org/2020/07/microsoft-analyzed-data-on-its-newly-remote-workforce" TargetMode="External"/><Relationship Id="rId2" Type="http://schemas.openxmlformats.org/officeDocument/2006/relationships/notesSlide" Target="../notesSlides/notesSlide4.xml"/><Relationship Id="rId1" Type="http://schemas.openxmlformats.org/officeDocument/2006/relationships/slideLayout" Target="../slideLayouts/slideLayout369.xml"/><Relationship Id="rId6" Type="http://schemas.openxmlformats.org/officeDocument/2006/relationships/hyperlink" Target="https://nam06.safelinks.protection.outlook.com/?url=https%3A%2F%2Finsights.office.com%2Fworkplace-analytics%2Fbalancing-work-and-life-under-one-roof%2F&amp;data=04%7C01%7Cbwitt%40microsoft.com%7Cb9c5e058a0704adacb6a08d7f3ad04cf%7C72f988bf86f141af91ab2d7cd011db47%7C1%7C0%7C637245797071634129%7CUnknown%7CTWFpbGZsb3d8eyJWIjoiMC4wLjAwMDAiLCJQIjoiV2luMzIiLCJBTiI6Ik1haWwiLCJXVCI6Mn0%3D%7C-1&amp;sdata=7jQ3jLUuWn45wQ%2FTFqwZgB5q3Ed90cTK0h%2FnhWlHssk%3D&amp;reserved=0" TargetMode="External"/><Relationship Id="rId11" Type="http://schemas.openxmlformats.org/officeDocument/2006/relationships/hyperlink" Target="https://insights.office.com/workplace-analytics/lessons-from-china-a-return-to-the-office-but-not-to-the-old-way-of-working/" TargetMode="External"/><Relationship Id="rId5" Type="http://schemas.openxmlformats.org/officeDocument/2006/relationships/hyperlink" Target="https://nam06.safelinks.protection.outlook.com/?url=https%3A%2F%2Finsights.office.com%2Fworkplace-analytics%2Fthe-rise-of-shorter-meetings-and-other-ways-collaboration-is-changing-with-remote-work%2F&amp;data=04%7C01%7Cbwitt%40microsoft.com%7Cb9c5e058a0704adacb6a08d7f3ad04cf%7C72f988bf86f141af91ab2d7cd011db47%7C1%7C0%7C637245797071624171%7CUnknown%7CTWFpbGZsb3d8eyJWIjoiMC4wLjAwMDAiLCJQIjoiV2luMzIiLCJBTiI6Ik1haWwiLCJXVCI6Mn0%3D%7C-1&amp;sdata=0AN7%2BKXdFVUA4NR5YmjouofcMDHx0tgwyavdHwYrFj4%3D&amp;reserved=0" TargetMode="External"/><Relationship Id="rId10" Type="http://schemas.openxmlformats.org/officeDocument/2006/relationships/hyperlink" Target="https://insights.office.com/workplace-analytics/supporting-customer-and-supplier-relationships-in-uncertain-times/" TargetMode="External"/><Relationship Id="rId4" Type="http://schemas.openxmlformats.org/officeDocument/2006/relationships/hyperlink" Target="https://nam06.safelinks.protection.outlook.com/?url=https%3A%2F%2Finsights.office.com%2Fworkplace-analytics%2Fin-china-managing-teams-and-meetings-remotely%2F&amp;data=04%7C01%7Cbwitt%40microsoft.com%7Cb9c5e058a0704adacb6a08d7f3ad04cf%7C72f988bf86f141af91ab2d7cd011db47%7C1%7C0%7C637245797071624171%7CUnknown%7CTWFpbGZsb3d8eyJWIjoiMC4wLjAwMDAiLCJQIjoiV2luMzIiLCJBTiI6Ik1haWwiLCJXVCI6Mn0%3D%7C-1&amp;sdata=4s5kf2V60k6CqITSF95Ld7qZfLrLY8O%2BljlPmXIehf8%3D&amp;reserved=0" TargetMode="External"/><Relationship Id="rId9" Type="http://schemas.openxmlformats.org/officeDocument/2006/relationships/hyperlink" Target="https://insights.office.com/workplace-analytics/uncovering-resilience-measuring-organizational-networks-during-crisis/" TargetMode="External"/><Relationship Id="rId14" Type="http://schemas.openxmlformats.org/officeDocument/2006/relationships/hyperlink" Target="https://insights.office.com/home/work/"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68.png"/><Relationship Id="rId3" Type="http://schemas.openxmlformats.org/officeDocument/2006/relationships/hyperlink" Target="https://nam06.safelinks.protection.outlook.com/?url=https%3A%2F%2Finsights.office.com%2Fworkplace-analytics%2Fthe-rise-of-shorter-meetings-and-other-ways-collaboration-is-changing-with-remote-work%2F&amp;data=04%7C01%7Cbwitt%40microsoft.com%7Cb9c5e058a0704adacb6a08d7f3ad04cf%7C72f988bf86f141af91ab2d7cd011db47%7C1%7C0%7C637245797071624171%7CUnknown%7CTWFpbGZsb3d8eyJWIjoiMC4wLjAwMDAiLCJQIjoiV2luMzIiLCJBTiI6Ik1haWwiLCJXVCI6Mn0%3D%7C-1&amp;sdata=0AN7%2BKXdFVUA4NR5YmjouofcMDHx0tgwyavdHwYrFj4%3D&amp;reserved=0" TargetMode="External"/><Relationship Id="rId7" Type="http://schemas.openxmlformats.org/officeDocument/2006/relationships/image" Target="../media/image267.svg"/><Relationship Id="rId2" Type="http://schemas.openxmlformats.org/officeDocument/2006/relationships/notesSlide" Target="../notesSlides/notesSlide5.xml"/><Relationship Id="rId1" Type="http://schemas.openxmlformats.org/officeDocument/2006/relationships/slideLayout" Target="../slideLayouts/slideLayout369.xml"/><Relationship Id="rId6" Type="http://schemas.openxmlformats.org/officeDocument/2006/relationships/image" Target="../media/image266.png"/><Relationship Id="rId5" Type="http://schemas.openxmlformats.org/officeDocument/2006/relationships/image" Target="../media/image265.png"/><Relationship Id="rId4" Type="http://schemas.openxmlformats.org/officeDocument/2006/relationships/hyperlink" Target="https://insights.office.com/home/work/" TargetMode="External"/><Relationship Id="rId9" Type="http://schemas.openxmlformats.org/officeDocument/2006/relationships/image" Target="../media/image269.svg"/></Relationships>
</file>

<file path=ppt/slides/_rels/slide6.xml.rels><?xml version="1.0" encoding="UTF-8" standalone="yes"?>
<Relationships xmlns="http://schemas.openxmlformats.org/package/2006/relationships"><Relationship Id="rId8" Type="http://schemas.openxmlformats.org/officeDocument/2006/relationships/image" Target="../media/image273.png"/><Relationship Id="rId3" Type="http://schemas.openxmlformats.org/officeDocument/2006/relationships/hyperlink" Target="https://nam06.safelinks.protection.outlook.com/?url=https%3A%2F%2Finsights.office.com%2Fworkplace-analytics%2Fbalancing-work-and-life-under-one-roof%2F&amp;data=04%7C01%7Cbwitt%40microsoft.com%7Cb9c5e058a0704adacb6a08d7f3ad04cf%7C72f988bf86f141af91ab2d7cd011db47%7C1%7C0%7C637245797071634129%7CUnknown%7CTWFpbGZsb3d8eyJWIjoiMC4wLjAwMDAiLCJQIjoiV2luMzIiLCJBTiI6Ik1haWwiLCJXVCI6Mn0%3D%7C-1&amp;sdata=7jQ3jLUuWn45wQ%2FTFqwZgB5q3Ed90cTK0h%2FnhWlHssk%3D&amp;reserved=0" TargetMode="External"/><Relationship Id="rId7" Type="http://schemas.openxmlformats.org/officeDocument/2006/relationships/image" Target="../media/image272.svg"/><Relationship Id="rId2" Type="http://schemas.openxmlformats.org/officeDocument/2006/relationships/notesSlide" Target="../notesSlides/notesSlide6.xml"/><Relationship Id="rId1" Type="http://schemas.openxmlformats.org/officeDocument/2006/relationships/slideLayout" Target="../slideLayouts/slideLayout369.xml"/><Relationship Id="rId6" Type="http://schemas.openxmlformats.org/officeDocument/2006/relationships/image" Target="../media/image271.png"/><Relationship Id="rId5" Type="http://schemas.openxmlformats.org/officeDocument/2006/relationships/image" Target="../media/image270.png"/><Relationship Id="rId4" Type="http://schemas.openxmlformats.org/officeDocument/2006/relationships/hyperlink" Target="https://insights.office.com/home/work/" TargetMode="External"/><Relationship Id="rId9" Type="http://schemas.openxmlformats.org/officeDocument/2006/relationships/image" Target="../media/image274.svg"/></Relationships>
</file>

<file path=ppt/slides/_rels/slide7.xml.rels><?xml version="1.0" encoding="UTF-8" standalone="yes"?>
<Relationships xmlns="http://schemas.openxmlformats.org/package/2006/relationships"><Relationship Id="rId3" Type="http://schemas.openxmlformats.org/officeDocument/2006/relationships/image" Target="../media/image275.jpeg"/><Relationship Id="rId2" Type="http://schemas.openxmlformats.org/officeDocument/2006/relationships/notesSlide" Target="../notesSlides/notesSlide7.xml"/><Relationship Id="rId1" Type="http://schemas.openxmlformats.org/officeDocument/2006/relationships/slideLayout" Target="../slideLayouts/slideLayout306.xml"/><Relationship Id="rId5" Type="http://schemas.openxmlformats.org/officeDocument/2006/relationships/image" Target="../media/image277.jpeg"/><Relationship Id="rId4" Type="http://schemas.openxmlformats.org/officeDocument/2006/relationships/image" Target="../media/image276.jpeg"/></Relationships>
</file>

<file path=ppt/slides/_rels/slide8.xml.rels><?xml version="1.0" encoding="UTF-8" standalone="yes"?>
<Relationships xmlns="http://schemas.openxmlformats.org/package/2006/relationships"><Relationship Id="rId8" Type="http://schemas.openxmlformats.org/officeDocument/2006/relationships/image" Target="../media/image278.png"/><Relationship Id="rId13" Type="http://schemas.openxmlformats.org/officeDocument/2006/relationships/image" Target="../media/image283.svg"/><Relationship Id="rId18" Type="http://schemas.openxmlformats.org/officeDocument/2006/relationships/image" Target="../media/image288.png"/><Relationship Id="rId3" Type="http://schemas.openxmlformats.org/officeDocument/2006/relationships/tags" Target="../tags/tag58.xml"/><Relationship Id="rId7" Type="http://schemas.openxmlformats.org/officeDocument/2006/relationships/image" Target="../media/image65.emf"/><Relationship Id="rId12" Type="http://schemas.openxmlformats.org/officeDocument/2006/relationships/image" Target="../media/image282.png"/><Relationship Id="rId17" Type="http://schemas.openxmlformats.org/officeDocument/2006/relationships/image" Target="../media/image287.svg"/><Relationship Id="rId2" Type="http://schemas.openxmlformats.org/officeDocument/2006/relationships/tags" Target="../tags/tag57.xml"/><Relationship Id="rId16" Type="http://schemas.openxmlformats.org/officeDocument/2006/relationships/image" Target="../media/image286.png"/><Relationship Id="rId20" Type="http://schemas.openxmlformats.org/officeDocument/2006/relationships/image" Target="../media/image290.png"/><Relationship Id="rId1" Type="http://schemas.openxmlformats.org/officeDocument/2006/relationships/vmlDrawing" Target="../drawings/vmlDrawing21.vml"/><Relationship Id="rId6" Type="http://schemas.openxmlformats.org/officeDocument/2006/relationships/oleObject" Target="../embeddings/oleObject21.bin"/><Relationship Id="rId11" Type="http://schemas.openxmlformats.org/officeDocument/2006/relationships/image" Target="../media/image281.svg"/><Relationship Id="rId5" Type="http://schemas.openxmlformats.org/officeDocument/2006/relationships/notesSlide" Target="../notesSlides/notesSlide8.xml"/><Relationship Id="rId15" Type="http://schemas.openxmlformats.org/officeDocument/2006/relationships/image" Target="../media/image285.svg"/><Relationship Id="rId10" Type="http://schemas.openxmlformats.org/officeDocument/2006/relationships/image" Target="../media/image280.png"/><Relationship Id="rId19" Type="http://schemas.openxmlformats.org/officeDocument/2006/relationships/image" Target="../media/image289.svg"/><Relationship Id="rId4" Type="http://schemas.openxmlformats.org/officeDocument/2006/relationships/slideLayout" Target="../slideLayouts/slideLayout344.xml"/><Relationship Id="rId9" Type="http://schemas.openxmlformats.org/officeDocument/2006/relationships/image" Target="../media/image279.svg"/><Relationship Id="rId14" Type="http://schemas.openxmlformats.org/officeDocument/2006/relationships/image" Target="../media/image284.png"/></Relationships>
</file>

<file path=ppt/slides/_rels/slide9.xml.rels><?xml version="1.0" encoding="UTF-8" standalone="yes"?>
<Relationships xmlns="http://schemas.openxmlformats.org/package/2006/relationships"><Relationship Id="rId3" Type="http://schemas.openxmlformats.org/officeDocument/2006/relationships/image" Target="../media/image291.emf"/><Relationship Id="rId2" Type="http://schemas.openxmlformats.org/officeDocument/2006/relationships/notesSlide" Target="../notesSlides/notesSlide9.xml"/><Relationship Id="rId1" Type="http://schemas.openxmlformats.org/officeDocument/2006/relationships/slideLayout" Target="../slideLayouts/slideLayout401.xml"/><Relationship Id="rId5" Type="http://schemas.openxmlformats.org/officeDocument/2006/relationships/image" Target="../media/image293.emf"/><Relationship Id="rId4" Type="http://schemas.openxmlformats.org/officeDocument/2006/relationships/image" Target="../media/image29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6167A8-7EBB-4148-98F0-A7D3C83A18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43"/>
          <a:stretch/>
        </p:blipFill>
        <p:spPr>
          <a:xfrm>
            <a:off x="0" y="0"/>
            <a:ext cx="12192000" cy="6858000"/>
          </a:xfrm>
          <a:prstGeom prst="rect">
            <a:avLst/>
          </a:prstGeom>
        </p:spPr>
      </p:pic>
      <p:sp>
        <p:nvSpPr>
          <p:cNvPr id="2" name="Rectangle 1">
            <a:extLst>
              <a:ext uri="{FF2B5EF4-FFF2-40B4-BE49-F238E27FC236}">
                <a16:creationId xmlns:a16="http://schemas.microsoft.com/office/drawing/2014/main" id="{462168BE-E44D-4236-B097-339F3B5AB161}"/>
              </a:ext>
            </a:extLst>
          </p:cNvPr>
          <p:cNvSpPr/>
          <p:nvPr/>
        </p:nvSpPr>
        <p:spPr bwMode="auto">
          <a:xfrm>
            <a:off x="0" y="0"/>
            <a:ext cx="11474238" cy="6856541"/>
          </a:xfrm>
          <a:prstGeom prst="rect">
            <a:avLst/>
          </a:prstGeom>
          <a:gradFill flip="none" rotWithShape="1">
            <a:gsLst>
              <a:gs pos="59000">
                <a:srgbClr val="000000">
                  <a:alpha val="51000"/>
                </a:srgbClr>
              </a:gs>
              <a:gs pos="100000">
                <a:srgbClr val="000000">
                  <a:alpha val="0"/>
                </a:srgbClr>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 name="TextBox 6">
            <a:extLst>
              <a:ext uri="{FF2B5EF4-FFF2-40B4-BE49-F238E27FC236}">
                <a16:creationId xmlns:a16="http://schemas.microsoft.com/office/drawing/2014/main" id="{3CA498B6-5E9F-413D-B048-7CAE9A9AA847}"/>
              </a:ext>
            </a:extLst>
          </p:cNvPr>
          <p:cNvSpPr txBox="1"/>
          <p:nvPr/>
        </p:nvSpPr>
        <p:spPr>
          <a:xfrm>
            <a:off x="544778" y="2958223"/>
            <a:ext cx="8938462" cy="1721625"/>
          </a:xfrm>
          <a:prstGeom prst="rect">
            <a:avLst/>
          </a:prstGeom>
        </p:spPr>
        <p:txBody>
          <a:bodyPr wrap="square">
            <a:spAutoFit/>
          </a:bodyPr>
          <a:lstStyle>
            <a:defPPr>
              <a:defRPr lang="en-US"/>
            </a:defPPr>
            <a:lvl1pPr algn="ctr">
              <a:spcAft>
                <a:spcPts val="1800"/>
              </a:spcAft>
              <a:defRPr sz="3600" spc="-100">
                <a:latin typeface="+mj-lt"/>
              </a:defRPr>
            </a:lvl1p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3529" b="0" i="0" u="none" strike="noStrike" kern="1200" cap="none" spc="-98" normalizeH="0" baseline="0" noProof="0">
                <a:ln>
                  <a:noFill/>
                </a:ln>
                <a:solidFill>
                  <a:srgbClr val="FFFFFF"/>
                </a:solidFill>
                <a:effectLst/>
                <a:uLnTx/>
                <a:uFillTx/>
                <a:latin typeface="Segoe UI Semibold"/>
                <a:ea typeface="+mn-ea"/>
                <a:cs typeface="+mn-cs"/>
              </a:rPr>
              <a:t>Using M365 Insights to Promote Well-being, Create Resilience and Accelerate Transformation</a:t>
            </a:r>
          </a:p>
        </p:txBody>
      </p:sp>
      <p:pic>
        <p:nvPicPr>
          <p:cNvPr id="11" name="Picture 10">
            <a:extLst>
              <a:ext uri="{FF2B5EF4-FFF2-40B4-BE49-F238E27FC236}">
                <a16:creationId xmlns:a16="http://schemas.microsoft.com/office/drawing/2014/main" id="{399750A1-EB6A-4AF8-8195-1DF177114E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4778" y="548726"/>
            <a:ext cx="1689361" cy="621421"/>
          </a:xfrm>
          <a:prstGeom prst="rect">
            <a:avLst/>
          </a:prstGeom>
        </p:spPr>
      </p:pic>
      <p:sp>
        <p:nvSpPr>
          <p:cNvPr id="13" name="Text Placeholder 2">
            <a:extLst>
              <a:ext uri="{FF2B5EF4-FFF2-40B4-BE49-F238E27FC236}">
                <a16:creationId xmlns:a16="http://schemas.microsoft.com/office/drawing/2014/main" id="{56BC16BE-8072-4A1E-B720-60A597948657}"/>
              </a:ext>
            </a:extLst>
          </p:cNvPr>
          <p:cNvSpPr txBox="1">
            <a:spLocks/>
          </p:cNvSpPr>
          <p:nvPr/>
        </p:nvSpPr>
        <p:spPr>
          <a:xfrm>
            <a:off x="544778" y="5016624"/>
            <a:ext cx="9401560" cy="945301"/>
          </a:xfrm>
          <a:prstGeom prst="rect">
            <a:avLst/>
          </a:prstGeom>
        </p:spPr>
        <p:txBody>
          <a:bodyPr lIns="91440" tIns="45720" rIns="91440" bIns="45720" anchor="t"/>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367">
              <a:defRPr/>
            </a:pPr>
            <a:r>
              <a:rPr lang="en-US" sz="1950">
                <a:solidFill>
                  <a:srgbClr val="FFFFFF"/>
                </a:solidFill>
                <a:latin typeface="Segoe UI"/>
              </a:rPr>
              <a:t>John Allen</a:t>
            </a:r>
          </a:p>
          <a:p>
            <a:pPr marL="0" marR="0" lvl="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a:pPr>
            <a:r>
              <a:rPr kumimoji="0" lang="en-US" sz="1950" b="0" i="0" u="none" strike="noStrike" kern="1200" cap="none" spc="0" normalizeH="0" baseline="0" noProof="0">
                <a:ln>
                  <a:noFill/>
                </a:ln>
                <a:solidFill>
                  <a:srgbClr val="FFFFFF"/>
                </a:solidFill>
                <a:effectLst/>
                <a:uLnTx/>
                <a:uFillTx/>
                <a:latin typeface="Segoe UI"/>
                <a:ea typeface="+mn-ea"/>
                <a:cs typeface="+mn-cs"/>
              </a:rPr>
              <a:t>Jesse Howard</a:t>
            </a:r>
          </a:p>
          <a:p>
            <a:pPr marL="0" marR="0" lvl="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a:pPr>
            <a:r>
              <a:rPr kumimoji="0" lang="en-US" sz="1950" b="0" i="0" u="none" strike="noStrike" kern="1200" cap="none" spc="0" normalizeH="0" baseline="0" noProof="0">
                <a:ln>
                  <a:noFill/>
                </a:ln>
                <a:solidFill>
                  <a:srgbClr val="FFFFFF"/>
                </a:solidFill>
                <a:effectLst/>
                <a:uLnTx/>
                <a:uFillTx/>
                <a:latin typeface="Segoe UI"/>
                <a:ea typeface="+mn-ea"/>
                <a:cs typeface="+mn-cs"/>
              </a:rPr>
              <a:t>Microsoft Corporation</a:t>
            </a:r>
            <a:endParaRPr kumimoji="0" lang="en-US" sz="1800" b="0" i="0" u="none" strike="noStrike" kern="1200" cap="none" spc="0" normalizeH="0" baseline="0" noProof="0">
              <a:ln>
                <a:noFill/>
              </a:ln>
              <a:solidFill>
                <a:srgbClr val="FFFFFF"/>
              </a:solidFill>
              <a:effectLst/>
              <a:uLnTx/>
              <a:uFillTx/>
              <a:latin typeface="Segoe UI"/>
              <a:ea typeface="+mn-ea"/>
              <a:cs typeface="+mn-cs"/>
            </a:endParaRPr>
          </a:p>
          <a:p>
            <a:pPr marL="0" marR="0" lvl="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a:pPr>
            <a:endParaRPr kumimoji="0" lang="en-US" sz="1950"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39493392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4CBDFDF-7B18-4BF5-BA88-ADF94A067F54}"/>
              </a:ext>
            </a:extLst>
          </p:cNvPr>
          <p:cNvGrpSpPr/>
          <p:nvPr/>
        </p:nvGrpSpPr>
        <p:grpSpPr>
          <a:xfrm>
            <a:off x="8077266" y="1174544"/>
            <a:ext cx="3726216" cy="1860938"/>
            <a:chOff x="8042981" y="1351754"/>
            <a:chExt cx="3726744" cy="1861202"/>
          </a:xfrm>
        </p:grpSpPr>
        <p:sp>
          <p:nvSpPr>
            <p:cNvPr id="30" name="Rectangle 29">
              <a:extLst>
                <a:ext uri="{FF2B5EF4-FFF2-40B4-BE49-F238E27FC236}">
                  <a16:creationId xmlns:a16="http://schemas.microsoft.com/office/drawing/2014/main" id="{5FECD5D8-5C48-4393-B120-399D3FAF3592}"/>
                </a:ext>
              </a:extLst>
            </p:cNvPr>
            <p:cNvSpPr/>
            <p:nvPr/>
          </p:nvSpPr>
          <p:spPr bwMode="auto">
            <a:xfrm>
              <a:off x="8042981"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82854" rIns="179259" bIns="182854"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52" name="Rectangle 51">
              <a:extLst>
                <a:ext uri="{FF2B5EF4-FFF2-40B4-BE49-F238E27FC236}">
                  <a16:creationId xmlns:a16="http://schemas.microsoft.com/office/drawing/2014/main" id="{0C2B151E-1DF8-4F87-801C-34D2EB907F18}"/>
                </a:ext>
              </a:extLst>
            </p:cNvPr>
            <p:cNvSpPr/>
            <p:nvPr/>
          </p:nvSpPr>
          <p:spPr bwMode="auto">
            <a:xfrm>
              <a:off x="8042981"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0" rIns="91427" bIns="0"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Action &amp; Impact</a:t>
              </a:r>
            </a:p>
          </p:txBody>
        </p:sp>
        <p:sp>
          <p:nvSpPr>
            <p:cNvPr id="62" name="Rectangle 61">
              <a:extLst>
                <a:ext uri="{FF2B5EF4-FFF2-40B4-BE49-F238E27FC236}">
                  <a16:creationId xmlns:a16="http://schemas.microsoft.com/office/drawing/2014/main" id="{F862825E-939E-4B70-B0DD-2BFDFDB203BE}"/>
                </a:ext>
              </a:extLst>
            </p:cNvPr>
            <p:cNvSpPr/>
            <p:nvPr/>
          </p:nvSpPr>
          <p:spPr bwMode="auto">
            <a:xfrm>
              <a:off x="8042981" y="1587249"/>
              <a:ext cx="3726744"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164569" rIns="91427" bIns="91427" numCol="1" spcCol="0" rtlCol="0" fromWordArt="0" anchor="t" anchorCtr="0" forceAA="0" compatLnSpc="1">
              <a:prstTxWarp prst="textNoShape">
                <a:avLst/>
              </a:prstTxWarp>
              <a:noAutofit/>
            </a:bodyPr>
            <a:lstStyle/>
            <a:p>
              <a:pPr marL="171417" marR="0" lvl="0" indent="-171417" algn="l" defTabSz="914139"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w="3175">
                    <a:noFill/>
                  </a:ln>
                  <a:solidFill>
                    <a:srgbClr val="2F2F2F"/>
                  </a:solidFill>
                  <a:effectLst/>
                  <a:uLnTx/>
                  <a:uFillTx/>
                  <a:latin typeface="Segoe UI" panose="020B0502040204020203" pitchFamily="34" charset="0"/>
                  <a:ea typeface="+mn-ea"/>
                  <a:cs typeface="Segoe UI" panose="020B0502040204020203" pitchFamily="34" charset="0"/>
                </a:rPr>
                <a:t>Proposed approach reduced turnaround of return-to-office plans from multiple weeks to 1 day</a:t>
              </a:r>
            </a:p>
            <a:p>
              <a:pPr marL="171417" marR="0" lvl="0" indent="-171417" algn="l" defTabSz="914139"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w="3175">
                    <a:noFill/>
                  </a:ln>
                  <a:solidFill>
                    <a:srgbClr val="2F2F2F"/>
                  </a:solidFill>
                  <a:effectLst/>
                  <a:uLnTx/>
                  <a:uFillTx/>
                  <a:latin typeface="Segoe UI" panose="020B0502040204020203" pitchFamily="34" charset="0"/>
                  <a:ea typeface="+mn-ea"/>
                  <a:cs typeface="Segoe UI" panose="020B0502040204020203" pitchFamily="34" charset="0"/>
                </a:rPr>
                <a:t>Data-driven methodology removed the politics from the decision</a:t>
              </a:r>
              <a:endParaRPr kumimoji="0" lang="en-US" sz="1200" b="0" i="0" u="none" strike="noStrike" kern="1200" cap="none" spc="0" normalizeH="0" baseline="0" noProof="0">
                <a:ln w="3175">
                  <a:noFill/>
                </a:ln>
                <a:solidFill>
                  <a:srgbClr val="2F2F2F"/>
                </a:solidFill>
                <a:effectLst/>
                <a:uLnTx/>
                <a:uFillTx/>
                <a:latin typeface="Segoe UI Semibold" panose="020B0702040204020203" pitchFamily="34" charset="0"/>
                <a:ea typeface="+mn-ea"/>
                <a:cs typeface="Segoe UI Semibold" panose="020B0702040204020203" pitchFamily="34" charset="0"/>
              </a:endParaRPr>
            </a:p>
            <a:p>
              <a:pPr marL="171417" marR="0" lvl="0" indent="-171417" algn="l" defTabSz="914139"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w="3175">
                    <a:noFill/>
                  </a:ln>
                  <a:solidFill>
                    <a:srgbClr val="2F2F2F"/>
                  </a:solidFill>
                  <a:effectLst/>
                  <a:uLnTx/>
                  <a:uFillTx/>
                  <a:latin typeface="Segoe UI" panose="020B0502040204020203" pitchFamily="34" charset="0"/>
                  <a:ea typeface="+mn-ea"/>
                  <a:cs typeface="Segoe UI" panose="020B0502040204020203" pitchFamily="34" charset="0"/>
                </a:rPr>
                <a:t>The new plan improved </a:t>
              </a:r>
              <a:r>
                <a:rPr kumimoji="0" lang="en-US" sz="1200" b="0" i="0" u="none" strike="noStrike" kern="1200" cap="none" spc="0" normalizeH="0" baseline="0" noProof="0">
                  <a:ln w="3175">
                    <a:noFill/>
                  </a:ln>
                  <a:solidFill>
                    <a:srgbClr val="2F2F2F"/>
                  </a:solidFill>
                  <a:effectLst/>
                  <a:uLnTx/>
                  <a:uFillTx/>
                  <a:latin typeface="Segoe UI Semibold" panose="020B0702040204020203" pitchFamily="34" charset="0"/>
                  <a:ea typeface="+mn-ea"/>
                  <a:cs typeface="Segoe UI Semibold" panose="020B0702040204020203" pitchFamily="34" charset="0"/>
                </a:rPr>
                <a:t>efficiency and responsiveness</a:t>
              </a:r>
              <a:r>
                <a:rPr kumimoji="0" lang="en-US" sz="1200" b="0" i="0" u="none" strike="noStrike" kern="1200" cap="none" spc="0" normalizeH="0" baseline="0" noProof="0">
                  <a:ln w="3175">
                    <a:noFill/>
                  </a:ln>
                  <a:solidFill>
                    <a:srgbClr val="2F2F2F"/>
                  </a:solidFill>
                  <a:effectLst/>
                  <a:uLnTx/>
                  <a:uFillTx/>
                  <a:latin typeface="Segoe UI" panose="020B0502040204020203" pitchFamily="34" charset="0"/>
                  <a:ea typeface="+mn-ea"/>
                  <a:cs typeface="Segoe UI" panose="020B0502040204020203" pitchFamily="34" charset="0"/>
                </a:rPr>
                <a:t> of those individuals and team that were highly dependent of the office to get their work done. </a:t>
              </a:r>
            </a:p>
          </p:txBody>
        </p:sp>
      </p:grpSp>
      <p:grpSp>
        <p:nvGrpSpPr>
          <p:cNvPr id="9" name="Group 8">
            <a:extLst>
              <a:ext uri="{FF2B5EF4-FFF2-40B4-BE49-F238E27FC236}">
                <a16:creationId xmlns:a16="http://schemas.microsoft.com/office/drawing/2014/main" id="{27FA4C25-794B-405C-B5A6-E8014F82B9B0}"/>
              </a:ext>
            </a:extLst>
          </p:cNvPr>
          <p:cNvGrpSpPr/>
          <p:nvPr/>
        </p:nvGrpSpPr>
        <p:grpSpPr>
          <a:xfrm>
            <a:off x="470340" y="1174544"/>
            <a:ext cx="3726216" cy="1860938"/>
            <a:chOff x="434975" y="1351754"/>
            <a:chExt cx="3726744" cy="1861202"/>
          </a:xfrm>
        </p:grpSpPr>
        <p:sp>
          <p:nvSpPr>
            <p:cNvPr id="29" name="Rectangle 28">
              <a:extLst>
                <a:ext uri="{FF2B5EF4-FFF2-40B4-BE49-F238E27FC236}">
                  <a16:creationId xmlns:a16="http://schemas.microsoft.com/office/drawing/2014/main" id="{F3BD598C-A987-4572-8702-6FB38748908D}"/>
                </a:ext>
              </a:extLst>
            </p:cNvPr>
            <p:cNvSpPr/>
            <p:nvPr/>
          </p:nvSpPr>
          <p:spPr bwMode="auto">
            <a:xfrm>
              <a:off x="434975"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82854" rIns="179259" bIns="182854"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15" name="Rectangle 14">
              <a:extLst>
                <a:ext uri="{FF2B5EF4-FFF2-40B4-BE49-F238E27FC236}">
                  <a16:creationId xmlns:a16="http://schemas.microsoft.com/office/drawing/2014/main" id="{3A240CFC-79DD-4063-8220-D3988882C00C}"/>
                </a:ext>
              </a:extLst>
            </p:cNvPr>
            <p:cNvSpPr/>
            <p:nvPr/>
          </p:nvSpPr>
          <p:spPr bwMode="auto">
            <a:xfrm>
              <a:off x="434975" y="1607223"/>
              <a:ext cx="3726744"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164569" rIns="91427" bIns="91427" numCol="1" spcCol="0" rtlCol="0" fromWordArt="0" anchor="t" anchorCtr="0" forceAA="0" compatLnSpc="1">
              <a:prstTxWarp prst="textNoShape">
                <a:avLst/>
              </a:prstTxWarp>
              <a:noAutofit/>
            </a:bodyPr>
            <a:lstStyle/>
            <a:p>
              <a:pPr marL="171417" marR="0" lvl="0" indent="-171417" algn="l" defTabSz="913896" rtl="0" eaLnBrk="1" fontAlgn="auto" latinLnBrk="0" hangingPunct="1">
                <a:lnSpc>
                  <a:spcPct val="90000"/>
                </a:lnSpc>
                <a:spcBef>
                  <a:spcPts val="0"/>
                </a:spcBef>
                <a:spcAft>
                  <a:spcPts val="1000"/>
                </a:spcAft>
                <a:buClr>
                  <a:srgbClr val="282828"/>
                </a:buClr>
                <a:buSzTx/>
                <a:buFont typeface="Wingdings" panose="05000000000000000000" pitchFamily="2" charset="2"/>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Determine who would benefit most from returning to the workplace first, factoring in constrained capacity</a:t>
              </a:r>
            </a:p>
            <a:p>
              <a:pPr marL="171417" marR="0" lvl="0" indent="-171417" algn="l" defTabSz="913896" rtl="0" eaLnBrk="1" fontAlgn="auto" latinLnBrk="0" hangingPunct="1">
                <a:lnSpc>
                  <a:spcPct val="90000"/>
                </a:lnSpc>
                <a:spcBef>
                  <a:spcPts val="0"/>
                </a:spcBef>
                <a:spcAft>
                  <a:spcPts val="1000"/>
                </a:spcAft>
                <a:buClr>
                  <a:srgbClr val="282828"/>
                </a:buClr>
                <a:buSzTx/>
                <a:buFont typeface="Wingdings" panose="05000000000000000000" pitchFamily="2" charset="2"/>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Provide a perspective that aims to </a:t>
              </a:r>
              <a:r>
                <a:rPr kumimoji="0" lang="en-US" sz="1200" b="0" i="0" u="none" strike="noStrike" kern="1200" cap="none" spc="0" normalizeH="0" baseline="0" noProof="0">
                  <a:ln>
                    <a:noFill/>
                  </a:ln>
                  <a:solidFill>
                    <a:srgbClr val="282828"/>
                  </a:solidFill>
                  <a:effectLst/>
                  <a:uLnTx/>
                  <a:uFillTx/>
                  <a:latin typeface="Segoe UI Semibold"/>
                  <a:ea typeface="+mn-ea"/>
                  <a:cs typeface="+mn-cs"/>
                </a:rPr>
                <a:t>maximize effective collaboration and responsiveness</a:t>
              </a:r>
            </a:p>
            <a:p>
              <a:pPr marL="170815" marR="0" lvl="0" indent="-170815" algn="l" defTabSz="913896" rtl="0" eaLnBrk="1" fontAlgn="auto" latinLnBrk="0" hangingPunct="1">
                <a:lnSpc>
                  <a:spcPct val="90000"/>
                </a:lnSpc>
                <a:spcBef>
                  <a:spcPts val="0"/>
                </a:spcBef>
                <a:spcAft>
                  <a:spcPts val="1000"/>
                </a:spcAft>
                <a:buClr>
                  <a:srgbClr val="282828"/>
                </a:buClr>
                <a:buSzTx/>
                <a:buFont typeface="Wingdings" panose="05000000000000000000" pitchFamily="2" charset="2"/>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Provide an objective measure of prioritization that can be combined with critical factors like the ability to safely open up workplaces and employee circumstances and preferences. </a:t>
              </a:r>
              <a:endParaRPr kumimoji="0" lang="en-US" sz="1200" b="1" i="0" u="none" strike="noStrike" kern="1200" cap="none" spc="0" normalizeH="0" baseline="0" noProof="0">
                <a:ln>
                  <a:noFill/>
                </a:ln>
                <a:solidFill>
                  <a:srgbClr val="282828"/>
                </a:solidFill>
                <a:effectLst/>
                <a:uLnTx/>
                <a:uFillTx/>
                <a:latin typeface="Segoe UI"/>
                <a:ea typeface="+mn-ea"/>
                <a:cs typeface="Segoe UI"/>
              </a:endParaRPr>
            </a:p>
          </p:txBody>
        </p:sp>
        <p:sp>
          <p:nvSpPr>
            <p:cNvPr id="53" name="Rectangle 52">
              <a:extLst>
                <a:ext uri="{FF2B5EF4-FFF2-40B4-BE49-F238E27FC236}">
                  <a16:creationId xmlns:a16="http://schemas.microsoft.com/office/drawing/2014/main" id="{F67F65DC-AC02-4C2C-9FDE-CC783A222862}"/>
                </a:ext>
              </a:extLst>
            </p:cNvPr>
            <p:cNvSpPr/>
            <p:nvPr/>
          </p:nvSpPr>
          <p:spPr bwMode="auto">
            <a:xfrm>
              <a:off x="434975"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0" rIns="91427" bIns="0"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Core Business Challenge</a:t>
              </a:r>
            </a:p>
          </p:txBody>
        </p:sp>
        <p:cxnSp>
          <p:nvCxnSpPr>
            <p:cNvPr id="13" name="Straight Arrow Connector 12">
              <a:extLst>
                <a:ext uri="{FF2B5EF4-FFF2-40B4-BE49-F238E27FC236}">
                  <a16:creationId xmlns:a16="http://schemas.microsoft.com/office/drawing/2014/main" id="{6E18CA59-5E5B-484F-A379-F36B2564DA0F}"/>
                </a:ext>
              </a:extLst>
            </p:cNvPr>
            <p:cNvCxnSpPr>
              <a:cxnSpLocks/>
            </p:cNvCxnSpPr>
            <p:nvPr/>
          </p:nvCxnSpPr>
          <p:spPr>
            <a:xfrm>
              <a:off x="2917371" y="1528111"/>
              <a:ext cx="1222829" cy="0"/>
            </a:xfrm>
            <a:prstGeom prst="straightConnector1">
              <a:avLst/>
            </a:prstGeom>
            <a:ln w="1905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092D931D-71B7-4765-91B9-18E551E7B21C}"/>
              </a:ext>
            </a:extLst>
          </p:cNvPr>
          <p:cNvGrpSpPr/>
          <p:nvPr/>
        </p:nvGrpSpPr>
        <p:grpSpPr>
          <a:xfrm>
            <a:off x="4273803" y="1174544"/>
            <a:ext cx="3803463" cy="1860938"/>
            <a:chOff x="4238978" y="1351754"/>
            <a:chExt cx="3804003" cy="1861202"/>
          </a:xfrm>
        </p:grpSpPr>
        <p:sp>
          <p:nvSpPr>
            <p:cNvPr id="27" name="Rectangle 26">
              <a:extLst>
                <a:ext uri="{FF2B5EF4-FFF2-40B4-BE49-F238E27FC236}">
                  <a16:creationId xmlns:a16="http://schemas.microsoft.com/office/drawing/2014/main" id="{71CFB8EC-CAC4-42E2-A3E5-2A9B95871202}"/>
                </a:ext>
              </a:extLst>
            </p:cNvPr>
            <p:cNvSpPr/>
            <p:nvPr/>
          </p:nvSpPr>
          <p:spPr bwMode="auto">
            <a:xfrm>
              <a:off x="4238978"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82854" rIns="179259" bIns="182854"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44" name="Rectangle 43">
              <a:extLst>
                <a:ext uri="{FF2B5EF4-FFF2-40B4-BE49-F238E27FC236}">
                  <a16:creationId xmlns:a16="http://schemas.microsoft.com/office/drawing/2014/main" id="{998EB5E4-EC71-4017-A52F-5B3CA4C4D3B6}"/>
                </a:ext>
              </a:extLst>
            </p:cNvPr>
            <p:cNvSpPr/>
            <p:nvPr/>
          </p:nvSpPr>
          <p:spPr bwMode="auto">
            <a:xfrm>
              <a:off x="4238978"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0" rIns="91427" bIns="0"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Workplace Analytics Solution</a:t>
              </a:r>
            </a:p>
          </p:txBody>
        </p:sp>
        <p:sp>
          <p:nvSpPr>
            <p:cNvPr id="61" name="Rectangle 60">
              <a:extLst>
                <a:ext uri="{FF2B5EF4-FFF2-40B4-BE49-F238E27FC236}">
                  <a16:creationId xmlns:a16="http://schemas.microsoft.com/office/drawing/2014/main" id="{2F661746-1A37-47B4-B6AC-1011B17BF887}"/>
                </a:ext>
              </a:extLst>
            </p:cNvPr>
            <p:cNvSpPr/>
            <p:nvPr/>
          </p:nvSpPr>
          <p:spPr bwMode="auto">
            <a:xfrm>
              <a:off x="4238978" y="1573988"/>
              <a:ext cx="3804003"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7" tIns="164569" rIns="91427" bIns="91427" numCol="1" spcCol="0" rtlCol="0" fromWordArt="0" anchor="t" anchorCtr="0" forceAA="0" compatLnSpc="1">
              <a:prstTxWarp prst="textNoShape">
                <a:avLst/>
              </a:prstTxWarp>
              <a:noAutofit/>
            </a:bodyPr>
            <a:lstStyle/>
            <a:p>
              <a:pPr marL="171417" marR="0" lvl="0" indent="-171417" algn="l" defTabSz="914314"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2F2F2F"/>
                  </a:solidFill>
                  <a:effectLst/>
                  <a:uLnTx/>
                  <a:uFillTx/>
                  <a:latin typeface="Segoe UI"/>
                  <a:ea typeface="+mn-ea"/>
                  <a:cs typeface="+mn-cs"/>
                </a:rPr>
                <a:t>Gave insight into the dependencies of individuals and teams on within-team and within-office collaboration to determine who would benefit from returning to the workplace the most. </a:t>
              </a:r>
            </a:p>
            <a:p>
              <a:pPr marL="171417" marR="0" lvl="0" indent="-171417" algn="l" defTabSz="914314"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2F2F2F"/>
                  </a:solidFill>
                  <a:effectLst/>
                  <a:uLnTx/>
                  <a:uFillTx/>
                  <a:latin typeface="Segoe UI Semibold"/>
                  <a:ea typeface="+mn-ea"/>
                  <a:cs typeface="Segoe UI Semibold" panose="020B0702040204020203" pitchFamily="34" charset="0"/>
                </a:rPr>
                <a:t>Created 2 approaches: </a:t>
              </a:r>
              <a:r>
                <a:rPr kumimoji="0" lang="en-US" sz="1200" b="0" i="0" u="none" strike="noStrike" kern="1200" cap="none" spc="0" normalizeH="0" baseline="0" noProof="0">
                  <a:ln>
                    <a:noFill/>
                  </a:ln>
                  <a:solidFill>
                    <a:srgbClr val="2F2F2F"/>
                  </a:solidFill>
                  <a:effectLst/>
                  <a:uLnTx/>
                  <a:uFillTx/>
                  <a:latin typeface="Segoe UI"/>
                  <a:ea typeface="+mn-ea"/>
                  <a:cs typeface="Segoe UI Semibold" panose="020B0702040204020203" pitchFamily="34" charset="0"/>
                </a:rPr>
                <a:t>1) Allocating a proportion of each team to return based on individual collaboration patterns and 2) Selecting teams with highest benefit from returning.</a:t>
              </a:r>
            </a:p>
          </p:txBody>
        </p:sp>
        <p:cxnSp>
          <p:nvCxnSpPr>
            <p:cNvPr id="63" name="Straight Arrow Connector 62">
              <a:extLst>
                <a:ext uri="{FF2B5EF4-FFF2-40B4-BE49-F238E27FC236}">
                  <a16:creationId xmlns:a16="http://schemas.microsoft.com/office/drawing/2014/main" id="{4BAD017C-BF85-45E6-9C5A-77C49EB7E293}"/>
                </a:ext>
              </a:extLst>
            </p:cNvPr>
            <p:cNvCxnSpPr>
              <a:cxnSpLocks/>
            </p:cNvCxnSpPr>
            <p:nvPr/>
          </p:nvCxnSpPr>
          <p:spPr>
            <a:xfrm>
              <a:off x="7088645" y="1528111"/>
              <a:ext cx="822960" cy="0"/>
            </a:xfrm>
            <a:prstGeom prst="straightConnector1">
              <a:avLst/>
            </a:prstGeom>
            <a:ln w="1905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894E91EA-4E7F-4252-AE8C-6CF8A8F2C778}"/>
              </a:ext>
            </a:extLst>
          </p:cNvPr>
          <p:cNvSpPr>
            <a:spLocks noGrp="1"/>
          </p:cNvSpPr>
          <p:nvPr>
            <p:ph type="title"/>
          </p:nvPr>
        </p:nvSpPr>
        <p:spPr>
          <a:xfrm>
            <a:off x="427229" y="465125"/>
            <a:ext cx="11334431" cy="757914"/>
          </a:xfrm>
        </p:spPr>
        <p:txBody>
          <a:bodyPr/>
          <a:lstStyle/>
          <a:p>
            <a:r>
              <a:rPr lang="en-US" sz="2400">
                <a:cs typeface="Segoe UI"/>
              </a:rPr>
              <a:t>Informing return-to-the-workplace plans objectively using Workplace Analytics</a:t>
            </a:r>
            <a:endParaRPr lang="en-IN" sz="2400">
              <a:cs typeface="Segoe UI"/>
            </a:endParaRPr>
          </a:p>
        </p:txBody>
      </p:sp>
      <p:sp>
        <p:nvSpPr>
          <p:cNvPr id="11" name="Rectangle 10">
            <a:extLst>
              <a:ext uri="{FF2B5EF4-FFF2-40B4-BE49-F238E27FC236}">
                <a16:creationId xmlns:a16="http://schemas.microsoft.com/office/drawing/2014/main" id="{D4C8E80E-3356-4E1E-9F51-48AC771CBC2D}"/>
              </a:ext>
            </a:extLst>
          </p:cNvPr>
          <p:cNvSpPr/>
          <p:nvPr/>
        </p:nvSpPr>
        <p:spPr>
          <a:xfrm>
            <a:off x="360693" y="370938"/>
            <a:ext cx="1476157" cy="280678"/>
          </a:xfrm>
          <a:prstGeom prst="rect">
            <a:avLst/>
          </a:prstGeom>
        </p:spPr>
        <p:txBody>
          <a:bodyPr wrap="none">
            <a:sp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all" spc="300" normalizeH="0" baseline="0" noProof="0">
                <a:ln>
                  <a:noFill/>
                </a:ln>
                <a:solidFill>
                  <a:srgbClr val="0078D4"/>
                </a:solidFill>
                <a:effectLst/>
                <a:uLnTx/>
                <a:uFillTx/>
                <a:latin typeface="Segoe UI Semibold"/>
                <a:ea typeface="+mn-ea"/>
                <a:cs typeface="+mn-cs"/>
              </a:rPr>
              <a:t>Case Study</a:t>
            </a:r>
          </a:p>
        </p:txBody>
      </p:sp>
      <p:sp>
        <p:nvSpPr>
          <p:cNvPr id="28" name="Rectangle 27">
            <a:extLst>
              <a:ext uri="{FF2B5EF4-FFF2-40B4-BE49-F238E27FC236}">
                <a16:creationId xmlns:a16="http://schemas.microsoft.com/office/drawing/2014/main" id="{27E2BC86-EEFE-41A8-AFB6-55EF3FC9FE23}"/>
              </a:ext>
            </a:extLst>
          </p:cNvPr>
          <p:cNvSpPr/>
          <p:nvPr/>
        </p:nvSpPr>
        <p:spPr bwMode="auto">
          <a:xfrm>
            <a:off x="1729" y="3445910"/>
            <a:ext cx="12189406" cy="299422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65656" rIns="0" bIns="0" numCol="1" spcCol="0" rtlCol="0" fromWordArt="0" anchor="t" anchorCtr="0" forceAA="0" compatLnSpc="1">
            <a:prstTxWarp prst="textNoShape">
              <a:avLst/>
            </a:prstTxWarp>
            <a:noAutofit/>
          </a:bodyPr>
          <a:lstStyle/>
          <a:p>
            <a:pPr marL="0" marR="0" lvl="0" indent="0" algn="ctr" defTabSz="914016" rtl="0" eaLnBrk="1" fontAlgn="base" latinLnBrk="0" hangingPunct="1">
              <a:lnSpc>
                <a:spcPct val="90000"/>
              </a:lnSpc>
              <a:spcBef>
                <a:spcPct val="0"/>
              </a:spcBef>
              <a:spcAft>
                <a:spcPct val="0"/>
              </a:spcAft>
              <a:buClrTx/>
              <a:buSzTx/>
              <a:buFontTx/>
              <a:buNone/>
              <a:tabLst/>
              <a:defRPr/>
            </a:pPr>
            <a:endParaRPr kumimoji="0" lang="en-US" sz="1836" b="0" i="0" u="none" strike="noStrike" kern="1200" cap="none" spc="0" normalizeH="0" baseline="30000" noProof="0">
              <a:ln w="3175">
                <a:noFill/>
              </a:ln>
              <a:solidFill>
                <a:srgbClr val="0078D4"/>
              </a:solidFill>
              <a:effectLst/>
              <a:uLnTx/>
              <a:uFillTx/>
              <a:latin typeface="Segoe UI Semibold"/>
              <a:ea typeface="+mn-ea"/>
              <a:cs typeface="Segoe UI" pitchFamily="34" charset="0"/>
            </a:endParaRPr>
          </a:p>
        </p:txBody>
      </p:sp>
      <p:sp>
        <p:nvSpPr>
          <p:cNvPr id="6" name="Rectangle 5">
            <a:extLst>
              <a:ext uri="{FF2B5EF4-FFF2-40B4-BE49-F238E27FC236}">
                <a16:creationId xmlns:a16="http://schemas.microsoft.com/office/drawing/2014/main" id="{194DEE42-DAFA-4774-9C25-F097F89C9ABA}"/>
              </a:ext>
            </a:extLst>
          </p:cNvPr>
          <p:cNvSpPr/>
          <p:nvPr/>
        </p:nvSpPr>
        <p:spPr bwMode="auto">
          <a:xfrm>
            <a:off x="360693" y="3571839"/>
            <a:ext cx="6445141" cy="2814458"/>
          </a:xfrm>
          <a:prstGeom prst="rect">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82854" rIns="179259" bIns="182854" numCol="1" spcCol="0" rtlCol="0" fromWordArt="0" anchor="ctr" anchorCtr="0" forceAA="0" compatLnSpc="1">
            <a:prstTxWarp prst="textNoShape">
              <a:avLst/>
            </a:prstTxWarp>
            <a:noAutofit/>
          </a:bodyPr>
          <a:lstStyle/>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endParaRPr kumimoji="0" lang="en-US" sz="14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endParaRPr>
          </a:p>
        </p:txBody>
      </p:sp>
      <p:sp>
        <p:nvSpPr>
          <p:cNvPr id="36" name="Rectangle 35">
            <a:extLst>
              <a:ext uri="{FF2B5EF4-FFF2-40B4-BE49-F238E27FC236}">
                <a16:creationId xmlns:a16="http://schemas.microsoft.com/office/drawing/2014/main" id="{B50AF9E5-C8D8-4E72-A876-F957F9379E98}"/>
              </a:ext>
            </a:extLst>
          </p:cNvPr>
          <p:cNvSpPr/>
          <p:nvPr/>
        </p:nvSpPr>
        <p:spPr bwMode="auto">
          <a:xfrm>
            <a:off x="6973446" y="3571839"/>
            <a:ext cx="4795475" cy="2814458"/>
          </a:xfrm>
          <a:prstGeom prst="rect">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82854" rIns="179259" bIns="182854" numCol="1" spcCol="0" rtlCol="0" fromWordArt="0" anchor="t" anchorCtr="0" forceAA="0" compatLnSpc="1">
            <a:prstTxWarp prst="textNoShape">
              <a:avLst/>
            </a:prstTxWarp>
            <a:noAutofit/>
          </a:bodyPr>
          <a:lstStyle/>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a:p>
            <a:pPr marL="0" marR="0" lvl="0" indent="0" algn="l" defTabSz="913927" rtl="0" eaLnBrk="1" fontAlgn="base" latinLnBrk="0" hangingPunct="1">
              <a:lnSpc>
                <a:spcPct val="90000"/>
              </a:lnSpc>
              <a:spcBef>
                <a:spcPct val="0"/>
              </a:spcBef>
              <a:spcAft>
                <a:spcPts val="600"/>
              </a:spcAft>
              <a:buClr>
                <a:srgbClr val="282828"/>
              </a:buClr>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Key Solution</a:t>
            </a:r>
          </a:p>
          <a:p>
            <a:pPr marL="0" marR="0" lvl="0" indent="0" algn="l" defTabSz="914314" rtl="0" eaLnBrk="1" fontAlgn="base" latinLnBrk="0" hangingPunct="1">
              <a:lnSpc>
                <a:spcPct val="100000"/>
              </a:lnSpc>
              <a:spcBef>
                <a:spcPct val="0"/>
              </a:spcBef>
              <a:spcAft>
                <a:spcPts val="600"/>
              </a:spcAft>
              <a:buClr>
                <a:srgbClr val="282828"/>
              </a:buClr>
              <a:buSzTx/>
              <a:buFontTx/>
              <a:buNone/>
              <a:tabLst/>
              <a:defRPr/>
            </a:pPr>
            <a:r>
              <a:rPr kumimoji="0" lang="en-US" sz="12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Rethinking the office as a place to collaborate and providing a data-driven perspective on top of survey and badging data took out the subjectivity in the creation of return-to-office plans and made the workspace transformation team more efficient. </a:t>
            </a:r>
          </a:p>
          <a:p>
            <a:pPr marL="0" marR="0" lvl="0" indent="0" algn="l" defTabSz="914314" rtl="0" eaLnBrk="1" fontAlgn="base" latinLnBrk="0" hangingPunct="1">
              <a:lnSpc>
                <a:spcPct val="100000"/>
              </a:lnSpc>
              <a:spcBef>
                <a:spcPct val="0"/>
              </a:spcBef>
              <a:spcAft>
                <a:spcPts val="600"/>
              </a:spcAft>
              <a:buClr>
                <a:srgbClr val="282828"/>
              </a:buClr>
              <a:buSzTx/>
              <a:buFontTx/>
              <a:buNone/>
              <a:tabLst/>
              <a:defRPr/>
            </a:pPr>
            <a:r>
              <a:rPr kumimoji="0" lang="en-US" sz="12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With the new solution “high collaborators” along with key “cross-functionals” were identified and brought back first, “insular collaborators” where allowed back on an alternating schedule and “low collaborator” teams delayed their return to office.</a:t>
            </a:r>
          </a:p>
        </p:txBody>
      </p:sp>
      <p:grpSp>
        <p:nvGrpSpPr>
          <p:cNvPr id="37" name="Group 36">
            <a:extLst>
              <a:ext uri="{FF2B5EF4-FFF2-40B4-BE49-F238E27FC236}">
                <a16:creationId xmlns:a16="http://schemas.microsoft.com/office/drawing/2014/main" id="{FC1CB30C-7F27-4B79-A846-0BD45B921794}"/>
              </a:ext>
            </a:extLst>
          </p:cNvPr>
          <p:cNvGrpSpPr/>
          <p:nvPr/>
        </p:nvGrpSpPr>
        <p:grpSpPr>
          <a:xfrm flipH="1">
            <a:off x="11126504" y="3808606"/>
            <a:ext cx="419041" cy="417454"/>
            <a:chOff x="11168063" y="1113631"/>
            <a:chExt cx="419101" cy="417513"/>
          </a:xfrm>
        </p:grpSpPr>
        <p:sp>
          <p:nvSpPr>
            <p:cNvPr id="38" name="Freeform 5">
              <a:extLst>
                <a:ext uri="{FF2B5EF4-FFF2-40B4-BE49-F238E27FC236}">
                  <a16:creationId xmlns:a16="http://schemas.microsoft.com/office/drawing/2014/main" id="{1241DA11-4E6E-482A-8B17-F757B734D58A}"/>
                </a:ext>
              </a:extLst>
            </p:cNvPr>
            <p:cNvSpPr>
              <a:spLocks/>
            </p:cNvSpPr>
            <p:nvPr/>
          </p:nvSpPr>
          <p:spPr bwMode="auto">
            <a:xfrm>
              <a:off x="11299826" y="1113631"/>
              <a:ext cx="287338" cy="287338"/>
            </a:xfrm>
            <a:custGeom>
              <a:avLst/>
              <a:gdLst>
                <a:gd name="T0" fmla="*/ 293 w 293"/>
                <a:gd name="T1" fmla="*/ 145 h 292"/>
                <a:gd name="T2" fmla="*/ 292 w 293"/>
                <a:gd name="T3" fmla="*/ 129 h 292"/>
                <a:gd name="T4" fmla="*/ 288 w 293"/>
                <a:gd name="T5" fmla="*/ 107 h 292"/>
                <a:gd name="T6" fmla="*/ 283 w 293"/>
                <a:gd name="T7" fmla="*/ 91 h 292"/>
                <a:gd name="T8" fmla="*/ 273 w 293"/>
                <a:gd name="T9" fmla="*/ 72 h 292"/>
                <a:gd name="T10" fmla="*/ 264 w 293"/>
                <a:gd name="T11" fmla="*/ 58 h 292"/>
                <a:gd name="T12" fmla="*/ 250 w 293"/>
                <a:gd name="T13" fmla="*/ 42 h 292"/>
                <a:gd name="T14" fmla="*/ 236 w 293"/>
                <a:gd name="T15" fmla="*/ 30 h 292"/>
                <a:gd name="T16" fmla="*/ 220 w 293"/>
                <a:gd name="T17" fmla="*/ 19 h 292"/>
                <a:gd name="T18" fmla="*/ 205 w 293"/>
                <a:gd name="T19" fmla="*/ 11 h 292"/>
                <a:gd name="T20" fmla="*/ 185 w 293"/>
                <a:gd name="T21" fmla="*/ 4 h 292"/>
                <a:gd name="T22" fmla="*/ 169 w 293"/>
                <a:gd name="T23" fmla="*/ 2 h 292"/>
                <a:gd name="T24" fmla="*/ 146 w 293"/>
                <a:gd name="T25" fmla="*/ 0 h 292"/>
                <a:gd name="T26" fmla="*/ 146 w 293"/>
                <a:gd name="T27" fmla="*/ 0 h 292"/>
                <a:gd name="T28" fmla="*/ 130 w 293"/>
                <a:gd name="T29" fmla="*/ 1 h 292"/>
                <a:gd name="T30" fmla="*/ 108 w 293"/>
                <a:gd name="T31" fmla="*/ 4 h 292"/>
                <a:gd name="T32" fmla="*/ 92 w 293"/>
                <a:gd name="T33" fmla="*/ 9 h 292"/>
                <a:gd name="T34" fmla="*/ 73 w 293"/>
                <a:gd name="T35" fmla="*/ 19 h 292"/>
                <a:gd name="T36" fmla="*/ 61 w 293"/>
                <a:gd name="T37" fmla="*/ 27 h 292"/>
                <a:gd name="T38" fmla="*/ 59 w 293"/>
                <a:gd name="T39" fmla="*/ 28 h 292"/>
                <a:gd name="T40" fmla="*/ 43 w 293"/>
                <a:gd name="T41" fmla="*/ 42 h 292"/>
                <a:gd name="T42" fmla="*/ 31 w 293"/>
                <a:gd name="T43" fmla="*/ 56 h 292"/>
                <a:gd name="T44" fmla="*/ 20 w 293"/>
                <a:gd name="T45" fmla="*/ 72 h 292"/>
                <a:gd name="T46" fmla="*/ 12 w 293"/>
                <a:gd name="T47" fmla="*/ 87 h 292"/>
                <a:gd name="T48" fmla="*/ 5 w 293"/>
                <a:gd name="T49" fmla="*/ 107 h 292"/>
                <a:gd name="T50" fmla="*/ 2 w 293"/>
                <a:gd name="T51" fmla="*/ 123 h 292"/>
                <a:gd name="T52" fmla="*/ 0 w 293"/>
                <a:gd name="T53" fmla="*/ 145 h 292"/>
                <a:gd name="T54" fmla="*/ 1 w 293"/>
                <a:gd name="T55" fmla="*/ 160 h 292"/>
                <a:gd name="T56" fmla="*/ 9 w 293"/>
                <a:gd name="T57" fmla="*/ 195 h 292"/>
                <a:gd name="T58" fmla="*/ 10 w 293"/>
                <a:gd name="T59" fmla="*/ 200 h 292"/>
                <a:gd name="T60" fmla="*/ 26 w 293"/>
                <a:gd name="T61" fmla="*/ 229 h 292"/>
                <a:gd name="T62" fmla="*/ 34 w 293"/>
                <a:gd name="T63" fmla="*/ 239 h 292"/>
                <a:gd name="T64" fmla="*/ 80 w 293"/>
                <a:gd name="T65" fmla="*/ 276 h 292"/>
                <a:gd name="T66" fmla="*/ 136 w 293"/>
                <a:gd name="T67" fmla="*/ 292 h 292"/>
                <a:gd name="T68" fmla="*/ 148 w 293"/>
                <a:gd name="T69" fmla="*/ 292 h 292"/>
                <a:gd name="T70" fmla="*/ 182 w 293"/>
                <a:gd name="T71" fmla="*/ 288 h 292"/>
                <a:gd name="T72" fmla="*/ 187 w 293"/>
                <a:gd name="T73" fmla="*/ 287 h 292"/>
                <a:gd name="T74" fmla="*/ 219 w 293"/>
                <a:gd name="T75" fmla="*/ 273 h 292"/>
                <a:gd name="T76" fmla="*/ 232 w 293"/>
                <a:gd name="T77" fmla="*/ 265 h 292"/>
                <a:gd name="T78" fmla="*/ 250 w 293"/>
                <a:gd name="T79" fmla="*/ 250 h 292"/>
                <a:gd name="T80" fmla="*/ 261 w 293"/>
                <a:gd name="T81" fmla="*/ 238 h 292"/>
                <a:gd name="T82" fmla="*/ 273 w 293"/>
                <a:gd name="T83" fmla="*/ 220 h 292"/>
                <a:gd name="T84" fmla="*/ 281 w 293"/>
                <a:gd name="T85" fmla="*/ 205 h 292"/>
                <a:gd name="T86" fmla="*/ 287 w 293"/>
                <a:gd name="T87" fmla="*/ 187 h 292"/>
                <a:gd name="T88" fmla="*/ 291 w 293"/>
                <a:gd name="T89" fmla="*/ 169 h 292"/>
                <a:gd name="T90" fmla="*/ 293 w 293"/>
                <a:gd name="T91" fmla="*/ 14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3" h="292">
                  <a:moveTo>
                    <a:pt x="293" y="148"/>
                  </a:moveTo>
                  <a:lnTo>
                    <a:pt x="293" y="148"/>
                  </a:lnTo>
                  <a:cubicBezTo>
                    <a:pt x="293" y="147"/>
                    <a:pt x="293" y="146"/>
                    <a:pt x="293" y="145"/>
                  </a:cubicBezTo>
                  <a:cubicBezTo>
                    <a:pt x="293" y="143"/>
                    <a:pt x="293" y="141"/>
                    <a:pt x="293" y="138"/>
                  </a:cubicBezTo>
                  <a:cubicBezTo>
                    <a:pt x="293" y="136"/>
                    <a:pt x="293" y="134"/>
                    <a:pt x="293" y="132"/>
                  </a:cubicBezTo>
                  <a:cubicBezTo>
                    <a:pt x="292" y="131"/>
                    <a:pt x="292" y="130"/>
                    <a:pt x="292" y="129"/>
                  </a:cubicBezTo>
                  <a:cubicBezTo>
                    <a:pt x="292" y="126"/>
                    <a:pt x="291" y="122"/>
                    <a:pt x="291" y="119"/>
                  </a:cubicBezTo>
                  <a:cubicBezTo>
                    <a:pt x="290" y="116"/>
                    <a:pt x="289" y="113"/>
                    <a:pt x="289" y="110"/>
                  </a:cubicBezTo>
                  <a:cubicBezTo>
                    <a:pt x="288" y="109"/>
                    <a:pt x="288" y="108"/>
                    <a:pt x="288" y="107"/>
                  </a:cubicBezTo>
                  <a:cubicBezTo>
                    <a:pt x="287" y="104"/>
                    <a:pt x="287" y="103"/>
                    <a:pt x="286" y="101"/>
                  </a:cubicBezTo>
                  <a:cubicBezTo>
                    <a:pt x="285" y="99"/>
                    <a:pt x="285" y="97"/>
                    <a:pt x="284" y="94"/>
                  </a:cubicBezTo>
                  <a:cubicBezTo>
                    <a:pt x="284" y="93"/>
                    <a:pt x="283" y="93"/>
                    <a:pt x="283" y="91"/>
                  </a:cubicBezTo>
                  <a:cubicBezTo>
                    <a:pt x="282" y="88"/>
                    <a:pt x="280" y="86"/>
                    <a:pt x="279" y="83"/>
                  </a:cubicBezTo>
                  <a:cubicBezTo>
                    <a:pt x="277" y="80"/>
                    <a:pt x="276" y="77"/>
                    <a:pt x="274" y="74"/>
                  </a:cubicBezTo>
                  <a:cubicBezTo>
                    <a:pt x="274" y="73"/>
                    <a:pt x="274" y="72"/>
                    <a:pt x="273" y="72"/>
                  </a:cubicBezTo>
                  <a:cubicBezTo>
                    <a:pt x="272" y="70"/>
                    <a:pt x="271" y="68"/>
                    <a:pt x="269" y="66"/>
                  </a:cubicBezTo>
                  <a:cubicBezTo>
                    <a:pt x="268" y="64"/>
                    <a:pt x="267" y="62"/>
                    <a:pt x="266" y="60"/>
                  </a:cubicBezTo>
                  <a:cubicBezTo>
                    <a:pt x="265" y="59"/>
                    <a:pt x="264" y="58"/>
                    <a:pt x="264" y="58"/>
                  </a:cubicBezTo>
                  <a:cubicBezTo>
                    <a:pt x="262" y="56"/>
                    <a:pt x="261" y="54"/>
                    <a:pt x="259" y="52"/>
                  </a:cubicBezTo>
                  <a:cubicBezTo>
                    <a:pt x="256" y="49"/>
                    <a:pt x="254" y="45"/>
                    <a:pt x="251" y="42"/>
                  </a:cubicBezTo>
                  <a:cubicBezTo>
                    <a:pt x="250" y="42"/>
                    <a:pt x="250" y="42"/>
                    <a:pt x="250" y="42"/>
                  </a:cubicBezTo>
                  <a:cubicBezTo>
                    <a:pt x="249" y="41"/>
                    <a:pt x="249" y="41"/>
                    <a:pt x="248" y="40"/>
                  </a:cubicBezTo>
                  <a:cubicBezTo>
                    <a:pt x="245" y="37"/>
                    <a:pt x="242" y="34"/>
                    <a:pt x="239" y="31"/>
                  </a:cubicBezTo>
                  <a:cubicBezTo>
                    <a:pt x="238" y="31"/>
                    <a:pt x="237" y="30"/>
                    <a:pt x="236" y="30"/>
                  </a:cubicBezTo>
                  <a:cubicBezTo>
                    <a:pt x="235" y="29"/>
                    <a:pt x="234" y="28"/>
                    <a:pt x="233" y="27"/>
                  </a:cubicBezTo>
                  <a:cubicBezTo>
                    <a:pt x="229" y="25"/>
                    <a:pt x="225" y="22"/>
                    <a:pt x="221" y="19"/>
                  </a:cubicBezTo>
                  <a:cubicBezTo>
                    <a:pt x="221" y="19"/>
                    <a:pt x="221" y="19"/>
                    <a:pt x="220" y="19"/>
                  </a:cubicBezTo>
                  <a:cubicBezTo>
                    <a:pt x="218" y="17"/>
                    <a:pt x="216" y="16"/>
                    <a:pt x="213" y="15"/>
                  </a:cubicBezTo>
                  <a:cubicBezTo>
                    <a:pt x="211" y="14"/>
                    <a:pt x="209" y="13"/>
                    <a:pt x="206" y="11"/>
                  </a:cubicBezTo>
                  <a:cubicBezTo>
                    <a:pt x="206" y="11"/>
                    <a:pt x="205" y="11"/>
                    <a:pt x="205" y="11"/>
                  </a:cubicBezTo>
                  <a:cubicBezTo>
                    <a:pt x="201" y="9"/>
                    <a:pt x="196" y="8"/>
                    <a:pt x="192" y="6"/>
                  </a:cubicBezTo>
                  <a:cubicBezTo>
                    <a:pt x="191" y="6"/>
                    <a:pt x="189" y="5"/>
                    <a:pt x="188" y="5"/>
                  </a:cubicBezTo>
                  <a:cubicBezTo>
                    <a:pt x="187" y="5"/>
                    <a:pt x="186" y="4"/>
                    <a:pt x="185" y="4"/>
                  </a:cubicBezTo>
                  <a:cubicBezTo>
                    <a:pt x="181" y="4"/>
                    <a:pt x="177" y="3"/>
                    <a:pt x="173" y="2"/>
                  </a:cubicBezTo>
                  <a:cubicBezTo>
                    <a:pt x="172" y="2"/>
                    <a:pt x="171" y="2"/>
                    <a:pt x="170" y="2"/>
                  </a:cubicBezTo>
                  <a:cubicBezTo>
                    <a:pt x="170" y="2"/>
                    <a:pt x="170" y="2"/>
                    <a:pt x="169" y="2"/>
                  </a:cubicBezTo>
                  <a:cubicBezTo>
                    <a:pt x="165" y="1"/>
                    <a:pt x="161" y="1"/>
                    <a:pt x="157" y="0"/>
                  </a:cubicBezTo>
                  <a:cubicBezTo>
                    <a:pt x="154" y="0"/>
                    <a:pt x="152" y="0"/>
                    <a:pt x="149" y="0"/>
                  </a:cubicBezTo>
                  <a:cubicBezTo>
                    <a:pt x="148" y="0"/>
                    <a:pt x="147" y="0"/>
                    <a:pt x="146" y="0"/>
                  </a:cubicBezTo>
                  <a:lnTo>
                    <a:pt x="146" y="0"/>
                  </a:lnTo>
                  <a:lnTo>
                    <a:pt x="146" y="0"/>
                  </a:lnTo>
                  <a:lnTo>
                    <a:pt x="146" y="0"/>
                  </a:lnTo>
                  <a:cubicBezTo>
                    <a:pt x="144" y="0"/>
                    <a:pt x="142" y="0"/>
                    <a:pt x="139" y="0"/>
                  </a:cubicBezTo>
                  <a:cubicBezTo>
                    <a:pt x="137" y="0"/>
                    <a:pt x="135" y="0"/>
                    <a:pt x="133" y="0"/>
                  </a:cubicBezTo>
                  <a:cubicBezTo>
                    <a:pt x="132" y="1"/>
                    <a:pt x="131" y="1"/>
                    <a:pt x="130" y="1"/>
                  </a:cubicBezTo>
                  <a:cubicBezTo>
                    <a:pt x="127" y="1"/>
                    <a:pt x="123" y="2"/>
                    <a:pt x="120" y="2"/>
                  </a:cubicBezTo>
                  <a:cubicBezTo>
                    <a:pt x="117" y="3"/>
                    <a:pt x="114" y="4"/>
                    <a:pt x="111" y="4"/>
                  </a:cubicBezTo>
                  <a:cubicBezTo>
                    <a:pt x="110" y="4"/>
                    <a:pt x="109" y="4"/>
                    <a:pt x="108" y="4"/>
                  </a:cubicBezTo>
                  <a:cubicBezTo>
                    <a:pt x="105" y="5"/>
                    <a:pt x="104" y="5"/>
                    <a:pt x="102" y="6"/>
                  </a:cubicBezTo>
                  <a:cubicBezTo>
                    <a:pt x="100" y="7"/>
                    <a:pt x="98" y="7"/>
                    <a:pt x="96" y="8"/>
                  </a:cubicBezTo>
                  <a:cubicBezTo>
                    <a:pt x="94" y="8"/>
                    <a:pt x="94" y="9"/>
                    <a:pt x="92" y="9"/>
                  </a:cubicBezTo>
                  <a:cubicBezTo>
                    <a:pt x="89" y="10"/>
                    <a:pt x="87" y="12"/>
                    <a:pt x="84" y="13"/>
                  </a:cubicBezTo>
                  <a:cubicBezTo>
                    <a:pt x="81" y="15"/>
                    <a:pt x="78" y="16"/>
                    <a:pt x="75" y="18"/>
                  </a:cubicBezTo>
                  <a:cubicBezTo>
                    <a:pt x="74" y="18"/>
                    <a:pt x="73" y="18"/>
                    <a:pt x="73" y="19"/>
                  </a:cubicBezTo>
                  <a:cubicBezTo>
                    <a:pt x="71" y="20"/>
                    <a:pt x="69" y="21"/>
                    <a:pt x="67" y="23"/>
                  </a:cubicBezTo>
                  <a:cubicBezTo>
                    <a:pt x="65" y="24"/>
                    <a:pt x="63" y="25"/>
                    <a:pt x="61" y="26"/>
                  </a:cubicBezTo>
                  <a:lnTo>
                    <a:pt x="61" y="27"/>
                  </a:lnTo>
                  <a:lnTo>
                    <a:pt x="61" y="27"/>
                  </a:lnTo>
                  <a:lnTo>
                    <a:pt x="61" y="26"/>
                  </a:lnTo>
                  <a:cubicBezTo>
                    <a:pt x="60" y="27"/>
                    <a:pt x="59" y="28"/>
                    <a:pt x="59" y="28"/>
                  </a:cubicBezTo>
                  <a:cubicBezTo>
                    <a:pt x="57" y="30"/>
                    <a:pt x="55" y="31"/>
                    <a:pt x="53" y="33"/>
                  </a:cubicBezTo>
                  <a:cubicBezTo>
                    <a:pt x="50" y="36"/>
                    <a:pt x="46" y="38"/>
                    <a:pt x="43" y="41"/>
                  </a:cubicBezTo>
                  <a:cubicBezTo>
                    <a:pt x="43" y="42"/>
                    <a:pt x="43" y="42"/>
                    <a:pt x="43" y="42"/>
                  </a:cubicBezTo>
                  <a:cubicBezTo>
                    <a:pt x="42" y="43"/>
                    <a:pt x="42" y="43"/>
                    <a:pt x="41" y="44"/>
                  </a:cubicBezTo>
                  <a:cubicBezTo>
                    <a:pt x="38" y="47"/>
                    <a:pt x="35" y="50"/>
                    <a:pt x="32" y="53"/>
                  </a:cubicBezTo>
                  <a:cubicBezTo>
                    <a:pt x="32" y="54"/>
                    <a:pt x="31" y="55"/>
                    <a:pt x="31" y="56"/>
                  </a:cubicBezTo>
                  <a:cubicBezTo>
                    <a:pt x="30" y="57"/>
                    <a:pt x="29" y="58"/>
                    <a:pt x="28" y="59"/>
                  </a:cubicBezTo>
                  <a:cubicBezTo>
                    <a:pt x="26" y="63"/>
                    <a:pt x="23" y="67"/>
                    <a:pt x="20" y="71"/>
                  </a:cubicBezTo>
                  <a:cubicBezTo>
                    <a:pt x="20" y="71"/>
                    <a:pt x="20" y="71"/>
                    <a:pt x="20" y="72"/>
                  </a:cubicBezTo>
                  <a:cubicBezTo>
                    <a:pt x="18" y="74"/>
                    <a:pt x="17" y="76"/>
                    <a:pt x="16" y="79"/>
                  </a:cubicBezTo>
                  <a:cubicBezTo>
                    <a:pt x="15" y="81"/>
                    <a:pt x="14" y="83"/>
                    <a:pt x="12" y="86"/>
                  </a:cubicBezTo>
                  <a:cubicBezTo>
                    <a:pt x="12" y="86"/>
                    <a:pt x="12" y="87"/>
                    <a:pt x="12" y="87"/>
                  </a:cubicBezTo>
                  <a:cubicBezTo>
                    <a:pt x="10" y="91"/>
                    <a:pt x="9" y="96"/>
                    <a:pt x="7" y="100"/>
                  </a:cubicBezTo>
                  <a:cubicBezTo>
                    <a:pt x="7" y="101"/>
                    <a:pt x="6" y="103"/>
                    <a:pt x="6" y="104"/>
                  </a:cubicBezTo>
                  <a:cubicBezTo>
                    <a:pt x="6" y="105"/>
                    <a:pt x="5" y="106"/>
                    <a:pt x="5" y="107"/>
                  </a:cubicBezTo>
                  <a:cubicBezTo>
                    <a:pt x="4" y="111"/>
                    <a:pt x="3" y="115"/>
                    <a:pt x="2" y="119"/>
                  </a:cubicBezTo>
                  <a:cubicBezTo>
                    <a:pt x="2" y="120"/>
                    <a:pt x="2" y="121"/>
                    <a:pt x="2" y="122"/>
                  </a:cubicBezTo>
                  <a:cubicBezTo>
                    <a:pt x="2" y="122"/>
                    <a:pt x="2" y="122"/>
                    <a:pt x="2" y="123"/>
                  </a:cubicBezTo>
                  <a:cubicBezTo>
                    <a:pt x="1" y="127"/>
                    <a:pt x="1" y="131"/>
                    <a:pt x="0" y="135"/>
                  </a:cubicBezTo>
                  <a:cubicBezTo>
                    <a:pt x="0" y="138"/>
                    <a:pt x="0" y="140"/>
                    <a:pt x="0" y="143"/>
                  </a:cubicBezTo>
                  <a:cubicBezTo>
                    <a:pt x="0" y="144"/>
                    <a:pt x="0" y="145"/>
                    <a:pt x="0" y="145"/>
                  </a:cubicBezTo>
                  <a:cubicBezTo>
                    <a:pt x="0" y="150"/>
                    <a:pt x="0" y="155"/>
                    <a:pt x="0" y="159"/>
                  </a:cubicBezTo>
                  <a:cubicBezTo>
                    <a:pt x="0" y="159"/>
                    <a:pt x="0" y="159"/>
                    <a:pt x="0" y="159"/>
                  </a:cubicBezTo>
                  <a:cubicBezTo>
                    <a:pt x="1" y="160"/>
                    <a:pt x="1" y="160"/>
                    <a:pt x="1" y="160"/>
                  </a:cubicBezTo>
                  <a:cubicBezTo>
                    <a:pt x="1" y="166"/>
                    <a:pt x="2" y="171"/>
                    <a:pt x="3" y="176"/>
                  </a:cubicBezTo>
                  <a:cubicBezTo>
                    <a:pt x="3" y="177"/>
                    <a:pt x="4" y="179"/>
                    <a:pt x="4" y="180"/>
                  </a:cubicBezTo>
                  <a:cubicBezTo>
                    <a:pt x="5" y="185"/>
                    <a:pt x="7" y="190"/>
                    <a:pt x="9" y="195"/>
                  </a:cubicBezTo>
                  <a:cubicBezTo>
                    <a:pt x="9" y="195"/>
                    <a:pt x="9" y="195"/>
                    <a:pt x="9" y="196"/>
                  </a:cubicBezTo>
                  <a:cubicBezTo>
                    <a:pt x="9" y="196"/>
                    <a:pt x="9" y="196"/>
                    <a:pt x="9" y="196"/>
                  </a:cubicBezTo>
                  <a:cubicBezTo>
                    <a:pt x="9" y="198"/>
                    <a:pt x="10" y="199"/>
                    <a:pt x="10" y="200"/>
                  </a:cubicBezTo>
                  <a:cubicBezTo>
                    <a:pt x="12" y="203"/>
                    <a:pt x="13" y="207"/>
                    <a:pt x="15" y="211"/>
                  </a:cubicBezTo>
                  <a:cubicBezTo>
                    <a:pt x="16" y="213"/>
                    <a:pt x="17" y="215"/>
                    <a:pt x="18" y="217"/>
                  </a:cubicBezTo>
                  <a:cubicBezTo>
                    <a:pt x="21" y="221"/>
                    <a:pt x="24" y="225"/>
                    <a:pt x="26" y="229"/>
                  </a:cubicBezTo>
                  <a:cubicBezTo>
                    <a:pt x="27" y="230"/>
                    <a:pt x="27" y="231"/>
                    <a:pt x="27" y="231"/>
                  </a:cubicBezTo>
                  <a:cubicBezTo>
                    <a:pt x="29" y="234"/>
                    <a:pt x="31" y="236"/>
                    <a:pt x="34" y="239"/>
                  </a:cubicBezTo>
                  <a:cubicBezTo>
                    <a:pt x="34" y="239"/>
                    <a:pt x="34" y="239"/>
                    <a:pt x="34" y="239"/>
                  </a:cubicBezTo>
                  <a:lnTo>
                    <a:pt x="34" y="239"/>
                  </a:lnTo>
                  <a:cubicBezTo>
                    <a:pt x="43" y="250"/>
                    <a:pt x="52" y="259"/>
                    <a:pt x="64" y="267"/>
                  </a:cubicBezTo>
                  <a:cubicBezTo>
                    <a:pt x="69" y="270"/>
                    <a:pt x="74" y="273"/>
                    <a:pt x="80" y="276"/>
                  </a:cubicBezTo>
                  <a:cubicBezTo>
                    <a:pt x="85" y="279"/>
                    <a:pt x="91" y="281"/>
                    <a:pt x="97" y="283"/>
                  </a:cubicBezTo>
                  <a:cubicBezTo>
                    <a:pt x="109" y="288"/>
                    <a:pt x="123" y="291"/>
                    <a:pt x="136" y="292"/>
                  </a:cubicBezTo>
                  <a:lnTo>
                    <a:pt x="136" y="292"/>
                  </a:lnTo>
                  <a:cubicBezTo>
                    <a:pt x="136" y="292"/>
                    <a:pt x="137" y="292"/>
                    <a:pt x="137" y="292"/>
                  </a:cubicBezTo>
                  <a:cubicBezTo>
                    <a:pt x="140" y="292"/>
                    <a:pt x="143" y="292"/>
                    <a:pt x="146" y="292"/>
                  </a:cubicBezTo>
                  <a:cubicBezTo>
                    <a:pt x="147" y="292"/>
                    <a:pt x="148" y="292"/>
                    <a:pt x="148" y="292"/>
                  </a:cubicBezTo>
                  <a:cubicBezTo>
                    <a:pt x="153" y="292"/>
                    <a:pt x="158" y="292"/>
                    <a:pt x="163" y="291"/>
                  </a:cubicBezTo>
                  <a:cubicBezTo>
                    <a:pt x="166" y="291"/>
                    <a:pt x="168" y="290"/>
                    <a:pt x="170" y="290"/>
                  </a:cubicBezTo>
                  <a:cubicBezTo>
                    <a:pt x="174" y="289"/>
                    <a:pt x="178" y="289"/>
                    <a:pt x="182" y="288"/>
                  </a:cubicBezTo>
                  <a:cubicBezTo>
                    <a:pt x="183" y="287"/>
                    <a:pt x="184" y="287"/>
                    <a:pt x="185" y="287"/>
                  </a:cubicBezTo>
                  <a:cubicBezTo>
                    <a:pt x="186" y="287"/>
                    <a:pt x="186" y="287"/>
                    <a:pt x="186" y="287"/>
                  </a:cubicBezTo>
                  <a:cubicBezTo>
                    <a:pt x="186" y="287"/>
                    <a:pt x="186" y="287"/>
                    <a:pt x="187" y="287"/>
                  </a:cubicBezTo>
                  <a:cubicBezTo>
                    <a:pt x="192" y="285"/>
                    <a:pt x="197" y="283"/>
                    <a:pt x="202" y="281"/>
                  </a:cubicBezTo>
                  <a:cubicBezTo>
                    <a:pt x="203" y="281"/>
                    <a:pt x="204" y="280"/>
                    <a:pt x="206" y="280"/>
                  </a:cubicBezTo>
                  <a:cubicBezTo>
                    <a:pt x="210" y="278"/>
                    <a:pt x="215" y="275"/>
                    <a:pt x="219" y="273"/>
                  </a:cubicBezTo>
                  <a:cubicBezTo>
                    <a:pt x="220" y="273"/>
                    <a:pt x="220" y="272"/>
                    <a:pt x="220" y="272"/>
                  </a:cubicBezTo>
                  <a:cubicBezTo>
                    <a:pt x="221" y="272"/>
                    <a:pt x="221" y="272"/>
                    <a:pt x="221" y="272"/>
                  </a:cubicBezTo>
                  <a:cubicBezTo>
                    <a:pt x="225" y="270"/>
                    <a:pt x="228" y="267"/>
                    <a:pt x="232" y="265"/>
                  </a:cubicBezTo>
                  <a:cubicBezTo>
                    <a:pt x="233" y="264"/>
                    <a:pt x="234" y="263"/>
                    <a:pt x="234" y="263"/>
                  </a:cubicBezTo>
                  <a:cubicBezTo>
                    <a:pt x="236" y="261"/>
                    <a:pt x="238" y="260"/>
                    <a:pt x="240" y="258"/>
                  </a:cubicBezTo>
                  <a:cubicBezTo>
                    <a:pt x="243" y="255"/>
                    <a:pt x="247" y="253"/>
                    <a:pt x="250" y="250"/>
                  </a:cubicBezTo>
                  <a:cubicBezTo>
                    <a:pt x="250" y="249"/>
                    <a:pt x="250" y="249"/>
                    <a:pt x="250" y="249"/>
                  </a:cubicBezTo>
                  <a:cubicBezTo>
                    <a:pt x="251" y="248"/>
                    <a:pt x="251" y="248"/>
                    <a:pt x="252" y="247"/>
                  </a:cubicBezTo>
                  <a:cubicBezTo>
                    <a:pt x="255" y="244"/>
                    <a:pt x="258" y="241"/>
                    <a:pt x="261" y="238"/>
                  </a:cubicBezTo>
                  <a:cubicBezTo>
                    <a:pt x="261" y="237"/>
                    <a:pt x="262" y="236"/>
                    <a:pt x="262" y="235"/>
                  </a:cubicBezTo>
                  <a:cubicBezTo>
                    <a:pt x="263" y="234"/>
                    <a:pt x="264" y="233"/>
                    <a:pt x="265" y="232"/>
                  </a:cubicBezTo>
                  <a:cubicBezTo>
                    <a:pt x="267" y="228"/>
                    <a:pt x="270" y="224"/>
                    <a:pt x="273" y="220"/>
                  </a:cubicBezTo>
                  <a:cubicBezTo>
                    <a:pt x="273" y="220"/>
                    <a:pt x="273" y="220"/>
                    <a:pt x="273" y="219"/>
                  </a:cubicBezTo>
                  <a:cubicBezTo>
                    <a:pt x="274" y="217"/>
                    <a:pt x="275" y="215"/>
                    <a:pt x="277" y="213"/>
                  </a:cubicBezTo>
                  <a:cubicBezTo>
                    <a:pt x="278" y="210"/>
                    <a:pt x="279" y="208"/>
                    <a:pt x="281" y="205"/>
                  </a:cubicBezTo>
                  <a:cubicBezTo>
                    <a:pt x="281" y="205"/>
                    <a:pt x="281" y="204"/>
                    <a:pt x="281" y="204"/>
                  </a:cubicBezTo>
                  <a:cubicBezTo>
                    <a:pt x="283" y="200"/>
                    <a:pt x="284" y="196"/>
                    <a:pt x="286" y="191"/>
                  </a:cubicBezTo>
                  <a:cubicBezTo>
                    <a:pt x="286" y="190"/>
                    <a:pt x="287" y="188"/>
                    <a:pt x="287" y="187"/>
                  </a:cubicBezTo>
                  <a:cubicBezTo>
                    <a:pt x="287" y="186"/>
                    <a:pt x="288" y="185"/>
                    <a:pt x="288" y="184"/>
                  </a:cubicBezTo>
                  <a:cubicBezTo>
                    <a:pt x="289" y="180"/>
                    <a:pt x="290" y="176"/>
                    <a:pt x="291" y="172"/>
                  </a:cubicBezTo>
                  <a:cubicBezTo>
                    <a:pt x="291" y="171"/>
                    <a:pt x="291" y="170"/>
                    <a:pt x="291" y="169"/>
                  </a:cubicBezTo>
                  <a:cubicBezTo>
                    <a:pt x="291" y="169"/>
                    <a:pt x="291" y="169"/>
                    <a:pt x="291" y="168"/>
                  </a:cubicBezTo>
                  <a:cubicBezTo>
                    <a:pt x="292" y="164"/>
                    <a:pt x="292" y="160"/>
                    <a:pt x="292" y="156"/>
                  </a:cubicBezTo>
                  <a:cubicBezTo>
                    <a:pt x="293" y="153"/>
                    <a:pt x="293" y="151"/>
                    <a:pt x="293" y="148"/>
                  </a:cubicBezTo>
                  <a:close/>
                </a:path>
              </a:pathLst>
            </a:custGeom>
            <a:solidFill>
              <a:srgbClr val="2F2F2F"/>
            </a:solidFill>
            <a:ln w="0">
              <a:solidFill>
                <a:srgbClr val="000000"/>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39" name="Freeform 6">
              <a:extLst>
                <a:ext uri="{FF2B5EF4-FFF2-40B4-BE49-F238E27FC236}">
                  <a16:creationId xmlns:a16="http://schemas.microsoft.com/office/drawing/2014/main" id="{938087EA-0D10-4D49-8A16-0DEDCDE38A08}"/>
                </a:ext>
              </a:extLst>
            </p:cNvPr>
            <p:cNvSpPr>
              <a:spLocks/>
            </p:cNvSpPr>
            <p:nvPr/>
          </p:nvSpPr>
          <p:spPr bwMode="auto">
            <a:xfrm>
              <a:off x="11168063" y="1348581"/>
              <a:ext cx="182563" cy="182563"/>
            </a:xfrm>
            <a:custGeom>
              <a:avLst/>
              <a:gdLst>
                <a:gd name="T0" fmla="*/ 186 w 186"/>
                <a:gd name="T1" fmla="*/ 19 h 186"/>
                <a:gd name="T2" fmla="*/ 186 w 186"/>
                <a:gd name="T3" fmla="*/ 19 h 186"/>
                <a:gd name="T4" fmla="*/ 22 w 186"/>
                <a:gd name="T5" fmla="*/ 183 h 186"/>
                <a:gd name="T6" fmla="*/ 13 w 186"/>
                <a:gd name="T7" fmla="*/ 186 h 186"/>
                <a:gd name="T8" fmla="*/ 3 w 186"/>
                <a:gd name="T9" fmla="*/ 183 h 186"/>
                <a:gd name="T10" fmla="*/ 0 w 186"/>
                <a:gd name="T11" fmla="*/ 173 h 186"/>
                <a:gd name="T12" fmla="*/ 3 w 186"/>
                <a:gd name="T13" fmla="*/ 164 h 186"/>
                <a:gd name="T14" fmla="*/ 167 w 186"/>
                <a:gd name="T15" fmla="*/ 0 h 186"/>
                <a:gd name="T16" fmla="*/ 186 w 186"/>
                <a:gd name="T17" fmla="*/ 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6">
                  <a:moveTo>
                    <a:pt x="186" y="19"/>
                  </a:moveTo>
                  <a:lnTo>
                    <a:pt x="186" y="19"/>
                  </a:lnTo>
                  <a:lnTo>
                    <a:pt x="22" y="183"/>
                  </a:lnTo>
                  <a:cubicBezTo>
                    <a:pt x="20" y="185"/>
                    <a:pt x="16" y="186"/>
                    <a:pt x="13" y="186"/>
                  </a:cubicBezTo>
                  <a:cubicBezTo>
                    <a:pt x="9" y="186"/>
                    <a:pt x="6" y="185"/>
                    <a:pt x="3" y="183"/>
                  </a:cubicBezTo>
                  <a:cubicBezTo>
                    <a:pt x="1" y="180"/>
                    <a:pt x="0" y="177"/>
                    <a:pt x="0" y="173"/>
                  </a:cubicBezTo>
                  <a:cubicBezTo>
                    <a:pt x="0" y="170"/>
                    <a:pt x="1" y="166"/>
                    <a:pt x="3" y="164"/>
                  </a:cubicBezTo>
                  <a:lnTo>
                    <a:pt x="167" y="0"/>
                  </a:lnTo>
                  <a:lnTo>
                    <a:pt x="186" y="19"/>
                  </a:lnTo>
                  <a:close/>
                </a:path>
              </a:pathLst>
            </a:custGeom>
            <a:solidFill>
              <a:srgbClr val="0078D4"/>
            </a:solidFill>
            <a:ln w="0">
              <a:solidFill>
                <a:schemeClr val="accent1"/>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sp>
          <p:nvSpPr>
            <p:cNvPr id="40" name="Freeform 7">
              <a:extLst>
                <a:ext uri="{FF2B5EF4-FFF2-40B4-BE49-F238E27FC236}">
                  <a16:creationId xmlns:a16="http://schemas.microsoft.com/office/drawing/2014/main" id="{DC322834-BEA4-48AE-B714-A1DC00AFD8C5}"/>
                </a:ext>
              </a:extLst>
            </p:cNvPr>
            <p:cNvSpPr>
              <a:spLocks/>
            </p:cNvSpPr>
            <p:nvPr/>
          </p:nvSpPr>
          <p:spPr bwMode="auto">
            <a:xfrm>
              <a:off x="11325226" y="1139031"/>
              <a:ext cx="236538" cy="236538"/>
            </a:xfrm>
            <a:custGeom>
              <a:avLst/>
              <a:gdLst>
                <a:gd name="T0" fmla="*/ 120 w 240"/>
                <a:gd name="T1" fmla="*/ 240 h 240"/>
                <a:gd name="T2" fmla="*/ 120 w 240"/>
                <a:gd name="T3" fmla="*/ 240 h 240"/>
                <a:gd name="T4" fmla="*/ 167 w 240"/>
                <a:gd name="T5" fmla="*/ 230 h 240"/>
                <a:gd name="T6" fmla="*/ 205 w 240"/>
                <a:gd name="T7" fmla="*/ 204 h 240"/>
                <a:gd name="T8" fmla="*/ 231 w 240"/>
                <a:gd name="T9" fmla="*/ 166 h 240"/>
                <a:gd name="T10" fmla="*/ 240 w 240"/>
                <a:gd name="T11" fmla="*/ 120 h 240"/>
                <a:gd name="T12" fmla="*/ 231 w 240"/>
                <a:gd name="T13" fmla="*/ 73 h 240"/>
                <a:gd name="T14" fmla="*/ 205 w 240"/>
                <a:gd name="T15" fmla="*/ 35 h 240"/>
                <a:gd name="T16" fmla="*/ 167 w 240"/>
                <a:gd name="T17" fmla="*/ 9 h 240"/>
                <a:gd name="T18" fmla="*/ 120 w 240"/>
                <a:gd name="T19" fmla="*/ 0 h 240"/>
                <a:gd name="T20" fmla="*/ 74 w 240"/>
                <a:gd name="T21" fmla="*/ 9 h 240"/>
                <a:gd name="T22" fmla="*/ 36 w 240"/>
                <a:gd name="T23" fmla="*/ 35 h 240"/>
                <a:gd name="T24" fmla="*/ 10 w 240"/>
                <a:gd name="T25" fmla="*/ 73 h 240"/>
                <a:gd name="T26" fmla="*/ 0 w 240"/>
                <a:gd name="T27" fmla="*/ 120 h 240"/>
                <a:gd name="T28" fmla="*/ 10 w 240"/>
                <a:gd name="T29" fmla="*/ 166 h 240"/>
                <a:gd name="T30" fmla="*/ 36 w 240"/>
                <a:gd name="T31" fmla="*/ 204 h 240"/>
                <a:gd name="T32" fmla="*/ 74 w 240"/>
                <a:gd name="T33" fmla="*/ 230 h 240"/>
                <a:gd name="T34" fmla="*/ 120 w 240"/>
                <a:gd name="T35"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40">
                  <a:moveTo>
                    <a:pt x="120" y="240"/>
                  </a:moveTo>
                  <a:lnTo>
                    <a:pt x="120" y="240"/>
                  </a:lnTo>
                  <a:cubicBezTo>
                    <a:pt x="137" y="240"/>
                    <a:pt x="153" y="236"/>
                    <a:pt x="167" y="230"/>
                  </a:cubicBezTo>
                  <a:cubicBezTo>
                    <a:pt x="182" y="224"/>
                    <a:pt x="194" y="215"/>
                    <a:pt x="205" y="204"/>
                  </a:cubicBezTo>
                  <a:cubicBezTo>
                    <a:pt x="216" y="193"/>
                    <a:pt x="225" y="181"/>
                    <a:pt x="231" y="166"/>
                  </a:cubicBezTo>
                  <a:cubicBezTo>
                    <a:pt x="237" y="152"/>
                    <a:pt x="240" y="136"/>
                    <a:pt x="240" y="120"/>
                  </a:cubicBezTo>
                  <a:cubicBezTo>
                    <a:pt x="240" y="103"/>
                    <a:pt x="237" y="87"/>
                    <a:pt x="231" y="73"/>
                  </a:cubicBezTo>
                  <a:cubicBezTo>
                    <a:pt x="225" y="58"/>
                    <a:pt x="216" y="46"/>
                    <a:pt x="205" y="35"/>
                  </a:cubicBezTo>
                  <a:cubicBezTo>
                    <a:pt x="194" y="24"/>
                    <a:pt x="182" y="15"/>
                    <a:pt x="167" y="9"/>
                  </a:cubicBezTo>
                  <a:cubicBezTo>
                    <a:pt x="153" y="3"/>
                    <a:pt x="137" y="0"/>
                    <a:pt x="120" y="0"/>
                  </a:cubicBezTo>
                  <a:cubicBezTo>
                    <a:pt x="104" y="0"/>
                    <a:pt x="88" y="3"/>
                    <a:pt x="74" y="9"/>
                  </a:cubicBezTo>
                  <a:cubicBezTo>
                    <a:pt x="59" y="15"/>
                    <a:pt x="47" y="24"/>
                    <a:pt x="36" y="35"/>
                  </a:cubicBezTo>
                  <a:cubicBezTo>
                    <a:pt x="25" y="46"/>
                    <a:pt x="16" y="58"/>
                    <a:pt x="10" y="73"/>
                  </a:cubicBezTo>
                  <a:cubicBezTo>
                    <a:pt x="4" y="87"/>
                    <a:pt x="0" y="103"/>
                    <a:pt x="0" y="120"/>
                  </a:cubicBezTo>
                  <a:cubicBezTo>
                    <a:pt x="0" y="136"/>
                    <a:pt x="4" y="152"/>
                    <a:pt x="10" y="166"/>
                  </a:cubicBezTo>
                  <a:cubicBezTo>
                    <a:pt x="16" y="181"/>
                    <a:pt x="25" y="193"/>
                    <a:pt x="36" y="204"/>
                  </a:cubicBezTo>
                  <a:cubicBezTo>
                    <a:pt x="47" y="215"/>
                    <a:pt x="59" y="224"/>
                    <a:pt x="74" y="230"/>
                  </a:cubicBezTo>
                  <a:cubicBezTo>
                    <a:pt x="88" y="236"/>
                    <a:pt x="104" y="240"/>
                    <a:pt x="120" y="240"/>
                  </a:cubicBezTo>
                  <a:close/>
                </a:path>
              </a:pathLst>
            </a:custGeom>
            <a:solidFill>
              <a:schemeClr val="bg1"/>
            </a:solidFill>
            <a:ln w="0">
              <a:solidFill>
                <a:srgbClr val="000000"/>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36" b="0" i="0" u="none" strike="noStrike" kern="1200" cap="none" spc="0" normalizeH="0" baseline="0" noProof="0">
                <a:ln>
                  <a:noFill/>
                </a:ln>
                <a:solidFill>
                  <a:srgbClr val="282828"/>
                </a:solidFill>
                <a:effectLst/>
                <a:uLnTx/>
                <a:uFillTx/>
                <a:latin typeface="Segoe UI"/>
                <a:ea typeface="+mn-ea"/>
                <a:cs typeface="+mn-cs"/>
              </a:endParaRPr>
            </a:p>
          </p:txBody>
        </p:sp>
      </p:grpSp>
      <p:sp>
        <p:nvSpPr>
          <p:cNvPr id="34" name="TextBox 33">
            <a:extLst>
              <a:ext uri="{FF2B5EF4-FFF2-40B4-BE49-F238E27FC236}">
                <a16:creationId xmlns:a16="http://schemas.microsoft.com/office/drawing/2014/main" id="{95611AFE-982E-4E3F-81DE-EF3C41278C31}"/>
              </a:ext>
            </a:extLst>
          </p:cNvPr>
          <p:cNvSpPr txBox="1"/>
          <p:nvPr/>
        </p:nvSpPr>
        <p:spPr>
          <a:xfrm>
            <a:off x="7943454" y="6498288"/>
            <a:ext cx="4353844" cy="440827"/>
          </a:xfrm>
          <a:prstGeom prst="rect">
            <a:avLst/>
          </a:prstGeom>
          <a:noFill/>
        </p:spPr>
        <p:txBody>
          <a:bodyPr wrap="square" lIns="182854" tIns="146284" rIns="182854" bIns="146284" rtlCol="0">
            <a:spAutoFit/>
          </a:bodyPr>
          <a:lstStyle/>
          <a:p>
            <a:pPr marL="0" marR="0" lvl="0" indent="0" algn="l" defTabSz="914314" rtl="0" eaLnBrk="1" fontAlgn="auto" latinLnBrk="0" hangingPunct="1">
              <a:lnSpc>
                <a:spcPct val="90000"/>
              </a:lnSpc>
              <a:spcBef>
                <a:spcPts val="0"/>
              </a:spcBef>
              <a:spcAft>
                <a:spcPts val="600"/>
              </a:spcAft>
              <a:buClrTx/>
              <a:buSzTx/>
              <a:buFontTx/>
              <a:buNone/>
              <a:tabLst/>
              <a:defRPr/>
            </a:pPr>
            <a:r>
              <a:rPr kumimoji="0" lang="en-US" sz="1050" b="0" i="1"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Data illustrative of findings, modified to protect privacy</a:t>
            </a:r>
          </a:p>
        </p:txBody>
      </p:sp>
      <p:grpSp>
        <p:nvGrpSpPr>
          <p:cNvPr id="32" name="Group 31">
            <a:extLst>
              <a:ext uri="{FF2B5EF4-FFF2-40B4-BE49-F238E27FC236}">
                <a16:creationId xmlns:a16="http://schemas.microsoft.com/office/drawing/2014/main" id="{DE1E19C6-2B12-4648-B99A-77C6FEF6587E}"/>
              </a:ext>
            </a:extLst>
          </p:cNvPr>
          <p:cNvGrpSpPr/>
          <p:nvPr/>
        </p:nvGrpSpPr>
        <p:grpSpPr>
          <a:xfrm>
            <a:off x="3720419" y="3958977"/>
            <a:ext cx="2731702" cy="2152654"/>
            <a:chOff x="813780" y="1814950"/>
            <a:chExt cx="5264010" cy="4148179"/>
          </a:xfrm>
        </p:grpSpPr>
        <p:sp>
          <p:nvSpPr>
            <p:cNvPr id="33" name="Rectangle 32">
              <a:extLst>
                <a:ext uri="{FF2B5EF4-FFF2-40B4-BE49-F238E27FC236}">
                  <a16:creationId xmlns:a16="http://schemas.microsoft.com/office/drawing/2014/main" id="{146765BF-E9FE-41C3-B8BE-443B8DA8AFCA}"/>
                </a:ext>
              </a:extLst>
            </p:cNvPr>
            <p:cNvSpPr>
              <a:spLocks/>
            </p:cNvSpPr>
            <p:nvPr/>
          </p:nvSpPr>
          <p:spPr bwMode="auto">
            <a:xfrm>
              <a:off x="813780" y="3909372"/>
              <a:ext cx="2604769" cy="2053757"/>
            </a:xfrm>
            <a:prstGeom prst="rect">
              <a:avLst/>
            </a:prstGeom>
            <a:solidFill>
              <a:srgbClr val="0078D4">
                <a:lumMod val="20000"/>
                <a:lumOff val="80000"/>
                <a:alpha val="75000"/>
              </a:srgbClr>
            </a:solidFill>
            <a:ln w="19050"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1" name="Rectangle 40">
              <a:extLst>
                <a:ext uri="{FF2B5EF4-FFF2-40B4-BE49-F238E27FC236}">
                  <a16:creationId xmlns:a16="http://schemas.microsoft.com/office/drawing/2014/main" id="{84B7D2B1-AD3E-4432-9464-C5F63FEF6593}"/>
                </a:ext>
              </a:extLst>
            </p:cNvPr>
            <p:cNvSpPr>
              <a:spLocks/>
            </p:cNvSpPr>
            <p:nvPr/>
          </p:nvSpPr>
          <p:spPr bwMode="auto">
            <a:xfrm>
              <a:off x="3473021" y="1814950"/>
              <a:ext cx="2604769" cy="2053757"/>
            </a:xfrm>
            <a:prstGeom prst="rect">
              <a:avLst/>
            </a:prstGeom>
            <a:solidFill>
              <a:srgbClr val="0078D4">
                <a:alpha val="90000"/>
              </a:srgbClr>
            </a:solidFill>
            <a:ln w="19050"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TextBox 41">
              <a:extLst>
                <a:ext uri="{FF2B5EF4-FFF2-40B4-BE49-F238E27FC236}">
                  <a16:creationId xmlns:a16="http://schemas.microsoft.com/office/drawing/2014/main" id="{14E8DF17-57AE-4C7C-9A16-5EE8E68C6495}"/>
                </a:ext>
              </a:extLst>
            </p:cNvPr>
            <p:cNvSpPr txBox="1">
              <a:spLocks/>
            </p:cNvSpPr>
            <p:nvPr/>
          </p:nvSpPr>
          <p:spPr>
            <a:xfrm>
              <a:off x="3520092" y="2026549"/>
              <a:ext cx="2510629" cy="14850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rPr>
                <a:t>High collaborators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rPr>
                <a:t>Benefit the most from moving back to the office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endParaRPr>
            </a:p>
          </p:txBody>
        </p:sp>
        <p:sp>
          <p:nvSpPr>
            <p:cNvPr id="43" name="TextBox 42">
              <a:extLst>
                <a:ext uri="{FF2B5EF4-FFF2-40B4-BE49-F238E27FC236}">
                  <a16:creationId xmlns:a16="http://schemas.microsoft.com/office/drawing/2014/main" id="{2D8511C8-D965-46BF-8F08-93F68C199414}"/>
                </a:ext>
              </a:extLst>
            </p:cNvPr>
            <p:cNvSpPr txBox="1">
              <a:spLocks/>
            </p:cNvSpPr>
            <p:nvPr/>
          </p:nvSpPr>
          <p:spPr>
            <a:xfrm>
              <a:off x="860851" y="4028499"/>
              <a:ext cx="2510629" cy="16871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rPr>
                <a:t>Low Office X collaborators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rPr>
                <a:t>Lower collaboration benefit from moving back to office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endParaRPr>
            </a:p>
          </p:txBody>
        </p:sp>
        <p:sp>
          <p:nvSpPr>
            <p:cNvPr id="45" name="Rectangle 44">
              <a:extLst>
                <a:ext uri="{FF2B5EF4-FFF2-40B4-BE49-F238E27FC236}">
                  <a16:creationId xmlns:a16="http://schemas.microsoft.com/office/drawing/2014/main" id="{4F1420E5-5E07-4E5C-BE31-AC0EE57958E0}"/>
                </a:ext>
              </a:extLst>
            </p:cNvPr>
            <p:cNvSpPr>
              <a:spLocks/>
            </p:cNvSpPr>
            <p:nvPr/>
          </p:nvSpPr>
          <p:spPr bwMode="auto">
            <a:xfrm>
              <a:off x="813780" y="1816787"/>
              <a:ext cx="2604769" cy="2053757"/>
            </a:xfrm>
            <a:prstGeom prst="rect">
              <a:avLst/>
            </a:prstGeom>
            <a:solidFill>
              <a:srgbClr val="002050">
                <a:alpha val="75000"/>
              </a:srgbClr>
            </a:solidFill>
            <a:ln w="19050"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6" name="Rectangle 45">
              <a:extLst>
                <a:ext uri="{FF2B5EF4-FFF2-40B4-BE49-F238E27FC236}">
                  <a16:creationId xmlns:a16="http://schemas.microsoft.com/office/drawing/2014/main" id="{6E181D78-EC8C-4D07-A864-0F57031F3686}"/>
                </a:ext>
              </a:extLst>
            </p:cNvPr>
            <p:cNvSpPr>
              <a:spLocks/>
            </p:cNvSpPr>
            <p:nvPr/>
          </p:nvSpPr>
          <p:spPr bwMode="auto">
            <a:xfrm>
              <a:off x="3473021" y="3909372"/>
              <a:ext cx="2604769" cy="2053757"/>
            </a:xfrm>
            <a:prstGeom prst="rect">
              <a:avLst/>
            </a:prstGeom>
            <a:solidFill>
              <a:srgbClr val="737373">
                <a:lumMod val="20000"/>
                <a:lumOff val="80000"/>
                <a:alpha val="75000"/>
              </a:srgbClr>
            </a:solidFill>
            <a:ln w="19050"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7" name="TextBox 46">
              <a:extLst>
                <a:ext uri="{FF2B5EF4-FFF2-40B4-BE49-F238E27FC236}">
                  <a16:creationId xmlns:a16="http://schemas.microsoft.com/office/drawing/2014/main" id="{22D082DF-80C0-4F69-99B5-DFB967D5B0A6}"/>
                </a:ext>
              </a:extLst>
            </p:cNvPr>
            <p:cNvSpPr txBox="1">
              <a:spLocks/>
            </p:cNvSpPr>
            <p:nvPr/>
          </p:nvSpPr>
          <p:spPr>
            <a:xfrm>
              <a:off x="3520092" y="4013251"/>
              <a:ext cx="2510629" cy="14850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rPr>
                <a:t>Insular collaborators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rPr>
                <a:t>Need a space to meet but only with their own team</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1A1A1A"/>
                </a:solidFill>
                <a:effectLst/>
                <a:uLnTx/>
                <a:uFillTx/>
                <a:latin typeface="Segoe UI"/>
                <a:ea typeface="ＭＳ Ｐゴシック"/>
                <a:cs typeface="Segoe UI Semibold" panose="020B0702040204020203" pitchFamily="34" charset="0"/>
              </a:endParaRPr>
            </a:p>
          </p:txBody>
        </p:sp>
        <p:sp>
          <p:nvSpPr>
            <p:cNvPr id="48" name="TextBox 47">
              <a:extLst>
                <a:ext uri="{FF2B5EF4-FFF2-40B4-BE49-F238E27FC236}">
                  <a16:creationId xmlns:a16="http://schemas.microsoft.com/office/drawing/2014/main" id="{63FB768A-E128-4D35-B1A5-CD37811F4184}"/>
                </a:ext>
              </a:extLst>
            </p:cNvPr>
            <p:cNvSpPr txBox="1">
              <a:spLocks/>
            </p:cNvSpPr>
            <p:nvPr/>
          </p:nvSpPr>
          <p:spPr>
            <a:xfrm>
              <a:off x="860851" y="2027006"/>
              <a:ext cx="2510629" cy="19571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rPr>
                <a:t>Cross-functionals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rPr>
                <a:t>Benefit the most if they work closely with the High collaborators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Segoe UI"/>
                <a:ea typeface="ＭＳ Ｐゴシック"/>
                <a:cs typeface="Segoe UI Semibold" panose="020B0702040204020203" pitchFamily="34" charset="0"/>
              </a:endParaRPr>
            </a:p>
          </p:txBody>
        </p:sp>
      </p:grpSp>
      <p:sp>
        <p:nvSpPr>
          <p:cNvPr id="4" name="Rectangle 3">
            <a:extLst>
              <a:ext uri="{FF2B5EF4-FFF2-40B4-BE49-F238E27FC236}">
                <a16:creationId xmlns:a16="http://schemas.microsoft.com/office/drawing/2014/main" id="{C197C018-787D-4373-8DC4-7CCBF9CB15E1}"/>
              </a:ext>
            </a:extLst>
          </p:cNvPr>
          <p:cNvSpPr/>
          <p:nvPr/>
        </p:nvSpPr>
        <p:spPr>
          <a:xfrm>
            <a:off x="3787061" y="6131780"/>
            <a:ext cx="2665060" cy="153888"/>
          </a:xfrm>
          <a:prstGeom prst="rect">
            <a:avLst/>
          </a:prstGeom>
        </p:spPr>
        <p:txBody>
          <a:bodyPr vert="horz" wrap="square" lIns="0" tIns="0" rIns="0" bIns="0" rtlCol="0">
            <a:spAutoFit/>
          </a:bodyPr>
          <a:lstStyle/>
          <a:p>
            <a:pPr marL="0" marR="0" lvl="2" indent="0" algn="ctr" defTabSz="1217822" rtl="0" eaLnBrk="1" fontAlgn="base" latinLnBrk="0" hangingPunct="1">
              <a:lnSpc>
                <a:spcPct val="100000"/>
              </a:lnSpc>
              <a:spcBef>
                <a:spcPct val="0"/>
              </a:spcBef>
              <a:spcAft>
                <a:spcPct val="0"/>
              </a:spcAft>
              <a:buClr>
                <a:srgbClr val="1A1A1A"/>
              </a:buClr>
              <a:buSzPct val="100000"/>
              <a:buFontTx/>
              <a:buNone/>
              <a:tabLst/>
              <a:defRPr/>
            </a:pPr>
            <a:r>
              <a:rPr kumimoji="0" lang="en-GB" sz="1000" b="0" i="1" u="none" strike="noStrike" kern="1200" cap="none" spc="0" normalizeH="0" baseline="0" noProof="0">
                <a:ln>
                  <a:noFill/>
                </a:ln>
                <a:solidFill>
                  <a:srgbClr val="1A1A1A"/>
                </a:solidFill>
                <a:effectLst/>
                <a:uLnTx/>
                <a:uFillTx/>
                <a:latin typeface="Segoe UI"/>
                <a:ea typeface="ＭＳ Ｐゴシック"/>
                <a:cs typeface="Segoe UI" panose="020B0502040204020203" pitchFamily="34" charset="0"/>
              </a:rPr>
              <a:t>Collaboration time with own team in the office</a:t>
            </a:r>
          </a:p>
        </p:txBody>
      </p:sp>
      <p:sp>
        <p:nvSpPr>
          <p:cNvPr id="5" name="Rectangle 4">
            <a:extLst>
              <a:ext uri="{FF2B5EF4-FFF2-40B4-BE49-F238E27FC236}">
                <a16:creationId xmlns:a16="http://schemas.microsoft.com/office/drawing/2014/main" id="{2D0D8FF6-CD90-428D-AC76-531505A37F7B}"/>
              </a:ext>
            </a:extLst>
          </p:cNvPr>
          <p:cNvSpPr/>
          <p:nvPr/>
        </p:nvSpPr>
        <p:spPr>
          <a:xfrm rot="16200000">
            <a:off x="2526745" y="4989781"/>
            <a:ext cx="1899552" cy="307777"/>
          </a:xfrm>
          <a:prstGeom prst="rect">
            <a:avLst/>
          </a:prstGeom>
        </p:spPr>
        <p:txBody>
          <a:bodyPr vert="horz" wrap="square" lIns="0" tIns="0" rIns="0" bIns="0" rtlCol="0">
            <a:spAutoFit/>
          </a:bodyPr>
          <a:lstStyle/>
          <a:p>
            <a:pPr marL="0" marR="0" lvl="2" indent="0" algn="l" defTabSz="1217822" rtl="0" eaLnBrk="1" fontAlgn="base" latinLnBrk="0" hangingPunct="1">
              <a:lnSpc>
                <a:spcPct val="100000"/>
              </a:lnSpc>
              <a:spcBef>
                <a:spcPct val="0"/>
              </a:spcBef>
              <a:spcAft>
                <a:spcPct val="0"/>
              </a:spcAft>
              <a:buClr>
                <a:srgbClr val="1A1A1A"/>
              </a:buClr>
              <a:buSzPct val="100000"/>
              <a:buFontTx/>
              <a:buNone/>
              <a:tabLst/>
              <a:defRPr/>
            </a:pPr>
            <a:r>
              <a:rPr kumimoji="0" lang="en-GB" sz="1000" b="0" i="1" u="none" strike="noStrike" kern="1200" cap="none" spc="0" normalizeH="0" baseline="0" noProof="0">
                <a:ln>
                  <a:noFill/>
                </a:ln>
                <a:solidFill>
                  <a:srgbClr val="1A1A1A"/>
                </a:solidFill>
                <a:effectLst/>
                <a:uLnTx/>
                <a:uFillTx/>
                <a:latin typeface="Segoe UI"/>
                <a:ea typeface="ＭＳ Ｐゴシック"/>
                <a:cs typeface="Segoe UI" panose="020B0502040204020203" pitchFamily="34" charset="0"/>
              </a:rPr>
              <a:t>Collaboration time with other teams in the same office</a:t>
            </a:r>
          </a:p>
        </p:txBody>
      </p:sp>
      <p:sp>
        <p:nvSpPr>
          <p:cNvPr id="7" name="Rectangle 6">
            <a:extLst>
              <a:ext uri="{FF2B5EF4-FFF2-40B4-BE49-F238E27FC236}">
                <a16:creationId xmlns:a16="http://schemas.microsoft.com/office/drawing/2014/main" id="{4C186519-2C0A-4BFC-914B-5A528C0B2215}"/>
              </a:ext>
            </a:extLst>
          </p:cNvPr>
          <p:cNvSpPr/>
          <p:nvPr/>
        </p:nvSpPr>
        <p:spPr>
          <a:xfrm>
            <a:off x="3683231" y="3719413"/>
            <a:ext cx="2550066" cy="153888"/>
          </a:xfrm>
          <a:prstGeom prst="rect">
            <a:avLst/>
          </a:prstGeom>
        </p:spPr>
        <p:txBody>
          <a:bodyPr vert="horz" wrap="square" lIns="0" tIns="0" rIns="0" bIns="0" rtlCol="0">
            <a:spAutoFit/>
          </a:bodyPr>
          <a:lstStyle/>
          <a:p>
            <a:pPr marL="0" marR="0" lvl="2" indent="0" algn="ctr" defTabSz="1217822" rtl="0" eaLnBrk="1" fontAlgn="base" latinLnBrk="0" hangingPunct="1">
              <a:lnSpc>
                <a:spcPct val="100000"/>
              </a:lnSpc>
              <a:spcBef>
                <a:spcPct val="0"/>
              </a:spcBef>
              <a:spcAft>
                <a:spcPct val="0"/>
              </a:spcAft>
              <a:buClr>
                <a:srgbClr val="1A1A1A"/>
              </a:buClr>
              <a:buSzPct val="100000"/>
              <a:buFontTx/>
              <a:buNone/>
              <a:tabLst/>
              <a:defRPr/>
            </a:pPr>
            <a:r>
              <a:rPr kumimoji="0" lang="en-GB" sz="1000" b="1" i="0" u="none" strike="noStrike" kern="1200" cap="none" spc="0" normalizeH="0" baseline="0" noProof="0">
                <a:ln>
                  <a:noFill/>
                </a:ln>
                <a:solidFill>
                  <a:srgbClr val="1A1A1A"/>
                </a:solidFill>
                <a:effectLst/>
                <a:uLnTx/>
                <a:uFillTx/>
                <a:latin typeface="Segoe UI"/>
                <a:ea typeface="ＭＳ Ｐゴシック"/>
                <a:cs typeface="Segoe UI" panose="020B0502040204020203" pitchFamily="34" charset="0"/>
              </a:rPr>
              <a:t>2. Team-based return-to-office approach</a:t>
            </a:r>
          </a:p>
        </p:txBody>
      </p:sp>
      <p:sp>
        <p:nvSpPr>
          <p:cNvPr id="8" name="Rectangle 7">
            <a:extLst>
              <a:ext uri="{FF2B5EF4-FFF2-40B4-BE49-F238E27FC236}">
                <a16:creationId xmlns:a16="http://schemas.microsoft.com/office/drawing/2014/main" id="{1EB0FF08-1FEB-42E6-BAD9-1D2447C6F604}"/>
              </a:ext>
            </a:extLst>
          </p:cNvPr>
          <p:cNvSpPr/>
          <p:nvPr/>
        </p:nvSpPr>
        <p:spPr>
          <a:xfrm>
            <a:off x="435778" y="3725061"/>
            <a:ext cx="2955836" cy="307777"/>
          </a:xfrm>
          <a:prstGeom prst="rect">
            <a:avLst/>
          </a:prstGeom>
        </p:spPr>
        <p:txBody>
          <a:bodyPr vert="horz" wrap="square" lIns="0" tIns="0" rIns="0" bIns="0" rtlCol="0">
            <a:spAutoFit/>
          </a:bodyPr>
          <a:lstStyle/>
          <a:p>
            <a:pPr marL="228600" marR="0" lvl="2" indent="-228600" algn="l" defTabSz="1217822" rtl="0" eaLnBrk="1" fontAlgn="base" latinLnBrk="0" hangingPunct="1">
              <a:lnSpc>
                <a:spcPct val="100000"/>
              </a:lnSpc>
              <a:spcBef>
                <a:spcPct val="0"/>
              </a:spcBef>
              <a:spcAft>
                <a:spcPct val="0"/>
              </a:spcAft>
              <a:buClr>
                <a:srgbClr val="1A1A1A"/>
              </a:buClr>
              <a:buSzPct val="100000"/>
              <a:buFont typeface="+mj-lt"/>
              <a:buAutoNum type="arabicPeriod"/>
              <a:tabLst/>
              <a:defRPr/>
            </a:pPr>
            <a:r>
              <a:rPr kumimoji="0" lang="en-GB" sz="1000" b="1" i="0" u="none" strike="noStrike" kern="1200" cap="none" spc="0" normalizeH="0" baseline="0" noProof="0">
                <a:ln>
                  <a:noFill/>
                </a:ln>
                <a:solidFill>
                  <a:srgbClr val="1A1A1A"/>
                </a:solidFill>
                <a:effectLst/>
                <a:uLnTx/>
                <a:uFillTx/>
                <a:latin typeface="Segoe UI"/>
                <a:ea typeface="ＭＳ Ｐゴシック"/>
                <a:cs typeface="Segoe UI" panose="020B0502040204020203" pitchFamily="34" charset="0"/>
              </a:rPr>
              <a:t>Individuals-based return-to-office approach based on 65% of prior capacity</a:t>
            </a:r>
          </a:p>
        </p:txBody>
      </p:sp>
      <p:graphicFrame>
        <p:nvGraphicFramePr>
          <p:cNvPr id="12" name="Chart 11">
            <a:extLst>
              <a:ext uri="{FF2B5EF4-FFF2-40B4-BE49-F238E27FC236}">
                <a16:creationId xmlns:a16="http://schemas.microsoft.com/office/drawing/2014/main" id="{74DE3487-0CFC-411D-A9D0-B948B88B3B48}"/>
              </a:ext>
            </a:extLst>
          </p:cNvPr>
          <p:cNvGraphicFramePr/>
          <p:nvPr/>
        </p:nvGraphicFramePr>
        <p:xfrm>
          <a:off x="580294" y="4246273"/>
          <a:ext cx="2078687" cy="1927607"/>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a:extLst>
              <a:ext uri="{FF2B5EF4-FFF2-40B4-BE49-F238E27FC236}">
                <a16:creationId xmlns:a16="http://schemas.microsoft.com/office/drawing/2014/main" id="{F66B87D6-623D-457C-8EEB-C641E7ED9BAA}"/>
              </a:ext>
            </a:extLst>
          </p:cNvPr>
          <p:cNvSpPr/>
          <p:nvPr/>
        </p:nvSpPr>
        <p:spPr>
          <a:xfrm>
            <a:off x="467387" y="4092385"/>
            <a:ext cx="2550066" cy="153888"/>
          </a:xfrm>
          <a:prstGeom prst="rect">
            <a:avLst/>
          </a:prstGeom>
        </p:spPr>
        <p:txBody>
          <a:bodyPr vert="horz" wrap="square" lIns="0" tIns="0" rIns="0" bIns="0" rtlCol="0">
            <a:spAutoFit/>
          </a:bodyPr>
          <a:lstStyle/>
          <a:p>
            <a:pPr marL="0" marR="0" lvl="2" indent="0" algn="ctr" defTabSz="1217822" rtl="0" eaLnBrk="1" fontAlgn="base" latinLnBrk="0" hangingPunct="1">
              <a:lnSpc>
                <a:spcPct val="100000"/>
              </a:lnSpc>
              <a:spcBef>
                <a:spcPct val="0"/>
              </a:spcBef>
              <a:spcAft>
                <a:spcPct val="0"/>
              </a:spcAft>
              <a:buClr>
                <a:srgbClr val="1A1A1A"/>
              </a:buClr>
              <a:buSzPct val="100000"/>
              <a:buFontTx/>
              <a:buNone/>
              <a:tabLst/>
              <a:defRPr/>
            </a:pPr>
            <a:r>
              <a:rPr kumimoji="0" lang="en-GB" sz="1000" b="0" i="1" u="none" strike="noStrike" kern="1200" cap="none" spc="0" normalizeH="0" baseline="0" noProof="0">
                <a:ln>
                  <a:noFill/>
                </a:ln>
                <a:solidFill>
                  <a:srgbClr val="1A1A1A"/>
                </a:solidFill>
                <a:effectLst/>
                <a:uLnTx/>
                <a:uFillTx/>
                <a:latin typeface="Segoe UI"/>
                <a:ea typeface="ＭＳ Ｐゴシック"/>
                <a:cs typeface="Segoe UI" panose="020B0502040204020203" pitchFamily="34" charset="0"/>
              </a:rPr>
              <a:t>Recommended % of assigned seats by team</a:t>
            </a:r>
          </a:p>
        </p:txBody>
      </p:sp>
    </p:spTree>
    <p:extLst>
      <p:ext uri="{BB962C8B-B14F-4D97-AF65-F5344CB8AC3E}">
        <p14:creationId xmlns:p14="http://schemas.microsoft.com/office/powerpoint/2010/main" val="4064633823"/>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1BA891F0-3DA0-47F6-9BF3-69CEBB9B1912}"/>
              </a:ext>
            </a:extLst>
          </p:cNvPr>
          <p:cNvGrpSpPr/>
          <p:nvPr/>
        </p:nvGrpSpPr>
        <p:grpSpPr>
          <a:xfrm>
            <a:off x="5938706" y="1887594"/>
            <a:ext cx="4714705" cy="4794070"/>
            <a:chOff x="5938706" y="1887594"/>
            <a:chExt cx="4714705" cy="4794070"/>
          </a:xfrm>
        </p:grpSpPr>
        <p:grpSp>
          <p:nvGrpSpPr>
            <p:cNvPr id="27" name="Group 26">
              <a:extLst>
                <a:ext uri="{FF2B5EF4-FFF2-40B4-BE49-F238E27FC236}">
                  <a16:creationId xmlns:a16="http://schemas.microsoft.com/office/drawing/2014/main" id="{6C3B995E-B097-4651-A078-697E3F0CE721}"/>
                </a:ext>
              </a:extLst>
            </p:cNvPr>
            <p:cNvGrpSpPr/>
            <p:nvPr/>
          </p:nvGrpSpPr>
          <p:grpSpPr>
            <a:xfrm>
              <a:off x="6191746" y="1887594"/>
              <a:ext cx="4461665" cy="360270"/>
              <a:chOff x="5431094" y="2083837"/>
              <a:chExt cx="6194849" cy="205274"/>
            </a:xfrm>
          </p:grpSpPr>
          <p:sp>
            <p:nvSpPr>
              <p:cNvPr id="25" name="Rectangle 24">
                <a:extLst>
                  <a:ext uri="{FF2B5EF4-FFF2-40B4-BE49-F238E27FC236}">
                    <a16:creationId xmlns:a16="http://schemas.microsoft.com/office/drawing/2014/main" id="{408D4560-886E-4010-86E5-FB40EC76BAAF}"/>
                  </a:ext>
                </a:extLst>
              </p:cNvPr>
              <p:cNvSpPr/>
              <p:nvPr/>
            </p:nvSpPr>
            <p:spPr bwMode="auto">
              <a:xfrm>
                <a:off x="7265437" y="2083838"/>
                <a:ext cx="4360506" cy="2052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27%</a:t>
                </a:r>
              </a:p>
            </p:txBody>
          </p:sp>
          <p:sp>
            <p:nvSpPr>
              <p:cNvPr id="26" name="Rectangle 25">
                <a:extLst>
                  <a:ext uri="{FF2B5EF4-FFF2-40B4-BE49-F238E27FC236}">
                    <a16:creationId xmlns:a16="http://schemas.microsoft.com/office/drawing/2014/main" id="{27BF60BC-52E5-4434-9739-334249B256DC}"/>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err="1">
                    <a:ln>
                      <a:noFill/>
                    </a:ln>
                    <a:solidFill>
                      <a:srgbClr val="000000"/>
                    </a:solidFill>
                    <a:effectLst/>
                    <a:uLnTx/>
                    <a:uFillTx/>
                    <a:latin typeface="Segoe UI"/>
                    <a:ea typeface="Segoe UI" pitchFamily="34" charset="0"/>
                    <a:cs typeface="Segoe UI" pitchFamily="34" charset="0"/>
                  </a:rPr>
                  <a:t>RoB</a:t>
                </a:r>
                <a:endPar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endParaRPr>
              </a:p>
            </p:txBody>
          </p:sp>
        </p:grpSp>
        <p:grpSp>
          <p:nvGrpSpPr>
            <p:cNvPr id="28" name="Group 27">
              <a:extLst>
                <a:ext uri="{FF2B5EF4-FFF2-40B4-BE49-F238E27FC236}">
                  <a16:creationId xmlns:a16="http://schemas.microsoft.com/office/drawing/2014/main" id="{6ADA7204-4347-436C-8BAE-FABDBCBFAFE3}"/>
                </a:ext>
              </a:extLst>
            </p:cNvPr>
            <p:cNvGrpSpPr/>
            <p:nvPr/>
          </p:nvGrpSpPr>
          <p:grpSpPr>
            <a:xfrm>
              <a:off x="6199329" y="2461806"/>
              <a:ext cx="4218845" cy="360268"/>
              <a:chOff x="5431094" y="2083837"/>
              <a:chExt cx="5857703" cy="205273"/>
            </a:xfrm>
          </p:grpSpPr>
          <p:sp>
            <p:nvSpPr>
              <p:cNvPr id="29" name="Rectangle 28">
                <a:extLst>
                  <a:ext uri="{FF2B5EF4-FFF2-40B4-BE49-F238E27FC236}">
                    <a16:creationId xmlns:a16="http://schemas.microsoft.com/office/drawing/2014/main" id="{270235B6-A2A1-4A53-998B-8164D39AA4AB}"/>
                  </a:ext>
                </a:extLst>
              </p:cNvPr>
              <p:cNvSpPr/>
              <p:nvPr/>
            </p:nvSpPr>
            <p:spPr bwMode="auto">
              <a:xfrm>
                <a:off x="7265437" y="2083837"/>
                <a:ext cx="4023360" cy="2052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23%</a:t>
                </a:r>
              </a:p>
            </p:txBody>
          </p:sp>
          <p:sp>
            <p:nvSpPr>
              <p:cNvPr id="30" name="Rectangle 29">
                <a:extLst>
                  <a:ext uri="{FF2B5EF4-FFF2-40B4-BE49-F238E27FC236}">
                    <a16:creationId xmlns:a16="http://schemas.microsoft.com/office/drawing/2014/main" id="{D2E300C9-13C6-4A75-BF19-8B9F72BE0723}"/>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People</a:t>
                </a:r>
              </a:p>
            </p:txBody>
          </p:sp>
        </p:grpSp>
        <p:grpSp>
          <p:nvGrpSpPr>
            <p:cNvPr id="31" name="Group 30">
              <a:extLst>
                <a:ext uri="{FF2B5EF4-FFF2-40B4-BE49-F238E27FC236}">
                  <a16:creationId xmlns:a16="http://schemas.microsoft.com/office/drawing/2014/main" id="{8A48F2EF-BBE2-4E2E-B674-6279465EE971}"/>
                </a:ext>
              </a:extLst>
            </p:cNvPr>
            <p:cNvGrpSpPr/>
            <p:nvPr/>
          </p:nvGrpSpPr>
          <p:grpSpPr>
            <a:xfrm>
              <a:off x="6028891" y="3016646"/>
              <a:ext cx="3331464" cy="371358"/>
              <a:chOff x="5201444" y="2083836"/>
              <a:chExt cx="4625609" cy="211592"/>
            </a:xfrm>
          </p:grpSpPr>
          <p:sp>
            <p:nvSpPr>
              <p:cNvPr id="32" name="Rectangle 31">
                <a:extLst>
                  <a:ext uri="{FF2B5EF4-FFF2-40B4-BE49-F238E27FC236}">
                    <a16:creationId xmlns:a16="http://schemas.microsoft.com/office/drawing/2014/main" id="{298FCF30-800F-44C4-A778-EAC8E87D45DA}"/>
                  </a:ext>
                </a:extLst>
              </p:cNvPr>
              <p:cNvSpPr/>
              <p:nvPr/>
            </p:nvSpPr>
            <p:spPr bwMode="auto">
              <a:xfrm>
                <a:off x="7265436" y="2083836"/>
                <a:ext cx="2561617" cy="21159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13%</a:t>
                </a:r>
              </a:p>
            </p:txBody>
          </p:sp>
          <p:sp>
            <p:nvSpPr>
              <p:cNvPr id="33" name="Rectangle 32">
                <a:extLst>
                  <a:ext uri="{FF2B5EF4-FFF2-40B4-BE49-F238E27FC236}">
                    <a16:creationId xmlns:a16="http://schemas.microsoft.com/office/drawing/2014/main" id="{3A31065F-95C3-460C-AB8E-688C7F1958C5}"/>
                  </a:ext>
                </a:extLst>
              </p:cNvPr>
              <p:cNvSpPr/>
              <p:nvPr/>
            </p:nvSpPr>
            <p:spPr bwMode="auto">
              <a:xfrm>
                <a:off x="5201444" y="2083837"/>
                <a:ext cx="214989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Customer escalations</a:t>
                </a:r>
              </a:p>
            </p:txBody>
          </p:sp>
        </p:grpSp>
        <p:grpSp>
          <p:nvGrpSpPr>
            <p:cNvPr id="34" name="Group 33">
              <a:extLst>
                <a:ext uri="{FF2B5EF4-FFF2-40B4-BE49-F238E27FC236}">
                  <a16:creationId xmlns:a16="http://schemas.microsoft.com/office/drawing/2014/main" id="{8AC057BF-6FFF-4F7C-8634-20F64DDC7ED1}"/>
                </a:ext>
              </a:extLst>
            </p:cNvPr>
            <p:cNvGrpSpPr/>
            <p:nvPr/>
          </p:nvGrpSpPr>
          <p:grpSpPr>
            <a:xfrm>
              <a:off x="6181041" y="4130242"/>
              <a:ext cx="2704131" cy="370238"/>
              <a:chOff x="5431094" y="2083834"/>
              <a:chExt cx="3754581" cy="210953"/>
            </a:xfrm>
          </p:grpSpPr>
          <p:sp>
            <p:nvSpPr>
              <p:cNvPr id="35" name="Rectangle 34">
                <a:extLst>
                  <a:ext uri="{FF2B5EF4-FFF2-40B4-BE49-F238E27FC236}">
                    <a16:creationId xmlns:a16="http://schemas.microsoft.com/office/drawing/2014/main" id="{64C6C210-138D-406C-A63F-7EBF9238529D}"/>
                  </a:ext>
                </a:extLst>
              </p:cNvPr>
              <p:cNvSpPr/>
              <p:nvPr/>
            </p:nvSpPr>
            <p:spPr bwMode="auto">
              <a:xfrm>
                <a:off x="7265436" y="2083834"/>
                <a:ext cx="1920239" cy="21095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10%</a:t>
                </a:r>
              </a:p>
            </p:txBody>
          </p:sp>
          <p:sp>
            <p:nvSpPr>
              <p:cNvPr id="36" name="Rectangle 35">
                <a:extLst>
                  <a:ext uri="{FF2B5EF4-FFF2-40B4-BE49-F238E27FC236}">
                    <a16:creationId xmlns:a16="http://schemas.microsoft.com/office/drawing/2014/main" id="{E18DD9F0-B18A-4538-8299-BF5E37E45824}"/>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Strategy</a:t>
                </a:r>
              </a:p>
            </p:txBody>
          </p:sp>
        </p:grpSp>
        <p:grpSp>
          <p:nvGrpSpPr>
            <p:cNvPr id="37" name="Group 36">
              <a:extLst>
                <a:ext uri="{FF2B5EF4-FFF2-40B4-BE49-F238E27FC236}">
                  <a16:creationId xmlns:a16="http://schemas.microsoft.com/office/drawing/2014/main" id="{E2BAE3A4-28EB-4803-A99A-6D50CA1AE634}"/>
                </a:ext>
              </a:extLst>
            </p:cNvPr>
            <p:cNvGrpSpPr/>
            <p:nvPr/>
          </p:nvGrpSpPr>
          <p:grpSpPr>
            <a:xfrm>
              <a:off x="5938706" y="4680863"/>
              <a:ext cx="2404884" cy="364336"/>
              <a:chOff x="5116606" y="2083837"/>
              <a:chExt cx="3339088" cy="207591"/>
            </a:xfrm>
          </p:grpSpPr>
          <p:sp>
            <p:nvSpPr>
              <p:cNvPr id="38" name="Rectangle 37">
                <a:extLst>
                  <a:ext uri="{FF2B5EF4-FFF2-40B4-BE49-F238E27FC236}">
                    <a16:creationId xmlns:a16="http://schemas.microsoft.com/office/drawing/2014/main" id="{CD5B62F0-9841-44DF-8B77-D7F83B33CEBB}"/>
                  </a:ext>
                </a:extLst>
              </p:cNvPr>
              <p:cNvSpPr/>
              <p:nvPr/>
            </p:nvSpPr>
            <p:spPr bwMode="auto">
              <a:xfrm>
                <a:off x="7265436" y="2083837"/>
                <a:ext cx="1190258" cy="20759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5%</a:t>
                </a:r>
              </a:p>
            </p:txBody>
          </p:sp>
          <p:sp>
            <p:nvSpPr>
              <p:cNvPr id="39" name="Rectangle 38">
                <a:extLst>
                  <a:ext uri="{FF2B5EF4-FFF2-40B4-BE49-F238E27FC236}">
                    <a16:creationId xmlns:a16="http://schemas.microsoft.com/office/drawing/2014/main" id="{039C9DC3-22A4-42D0-A7F1-7AD6B578827F}"/>
                  </a:ext>
                </a:extLst>
              </p:cNvPr>
              <p:cNvSpPr/>
              <p:nvPr/>
            </p:nvSpPr>
            <p:spPr bwMode="auto">
              <a:xfrm>
                <a:off x="5116606" y="2083837"/>
                <a:ext cx="2234728"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Team event</a:t>
                </a:r>
              </a:p>
            </p:txBody>
          </p:sp>
        </p:grpSp>
        <p:grpSp>
          <p:nvGrpSpPr>
            <p:cNvPr id="40" name="Group 39">
              <a:extLst>
                <a:ext uri="{FF2B5EF4-FFF2-40B4-BE49-F238E27FC236}">
                  <a16:creationId xmlns:a16="http://schemas.microsoft.com/office/drawing/2014/main" id="{75CBE09C-DE38-485C-8869-81D63D13B9E6}"/>
                </a:ext>
              </a:extLst>
            </p:cNvPr>
            <p:cNvGrpSpPr/>
            <p:nvPr/>
          </p:nvGrpSpPr>
          <p:grpSpPr>
            <a:xfrm>
              <a:off x="6170698" y="5231478"/>
              <a:ext cx="2051863" cy="360268"/>
              <a:chOff x="5431094" y="2083837"/>
              <a:chExt cx="2848933" cy="205273"/>
            </a:xfrm>
          </p:grpSpPr>
          <p:sp>
            <p:nvSpPr>
              <p:cNvPr id="41" name="Rectangle 40">
                <a:extLst>
                  <a:ext uri="{FF2B5EF4-FFF2-40B4-BE49-F238E27FC236}">
                    <a16:creationId xmlns:a16="http://schemas.microsoft.com/office/drawing/2014/main" id="{D04F1FED-730B-49D3-8C47-6725C908CE80}"/>
                  </a:ext>
                </a:extLst>
              </p:cNvPr>
              <p:cNvSpPr/>
              <p:nvPr/>
            </p:nvSpPr>
            <p:spPr bwMode="auto">
              <a:xfrm>
                <a:off x="7265437" y="2083837"/>
                <a:ext cx="1014590" cy="2052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4%</a:t>
                </a:r>
              </a:p>
            </p:txBody>
          </p:sp>
          <p:sp>
            <p:nvSpPr>
              <p:cNvPr id="42" name="Rectangle 41">
                <a:extLst>
                  <a:ext uri="{FF2B5EF4-FFF2-40B4-BE49-F238E27FC236}">
                    <a16:creationId xmlns:a16="http://schemas.microsoft.com/office/drawing/2014/main" id="{7ACC1D4C-44F6-41DB-BBB4-3BF0AB561592}"/>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Learning &amp; readiness</a:t>
                </a:r>
              </a:p>
            </p:txBody>
          </p:sp>
        </p:grpSp>
        <p:grpSp>
          <p:nvGrpSpPr>
            <p:cNvPr id="15" name="Group 14">
              <a:extLst>
                <a:ext uri="{FF2B5EF4-FFF2-40B4-BE49-F238E27FC236}">
                  <a16:creationId xmlns:a16="http://schemas.microsoft.com/office/drawing/2014/main" id="{AABB1BFF-B7DE-4B72-BF87-E13D21E45B8F}"/>
                </a:ext>
              </a:extLst>
            </p:cNvPr>
            <p:cNvGrpSpPr/>
            <p:nvPr/>
          </p:nvGrpSpPr>
          <p:grpSpPr>
            <a:xfrm>
              <a:off x="6017741" y="3589590"/>
              <a:ext cx="3126888" cy="360269"/>
              <a:chOff x="5201444" y="2083836"/>
              <a:chExt cx="4341563" cy="205274"/>
            </a:xfrm>
          </p:grpSpPr>
          <p:sp>
            <p:nvSpPr>
              <p:cNvPr id="54" name="Rectangle 53">
                <a:extLst>
                  <a:ext uri="{FF2B5EF4-FFF2-40B4-BE49-F238E27FC236}">
                    <a16:creationId xmlns:a16="http://schemas.microsoft.com/office/drawing/2014/main" id="{B4E04A61-5ACA-46E0-94A6-B732B1C01820}"/>
                  </a:ext>
                </a:extLst>
              </p:cNvPr>
              <p:cNvSpPr/>
              <p:nvPr/>
            </p:nvSpPr>
            <p:spPr bwMode="auto">
              <a:xfrm>
                <a:off x="7265436" y="2083836"/>
                <a:ext cx="2277571" cy="2052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12%</a:t>
                </a:r>
              </a:p>
            </p:txBody>
          </p:sp>
          <p:sp>
            <p:nvSpPr>
              <p:cNvPr id="55" name="Rectangle 54">
                <a:extLst>
                  <a:ext uri="{FF2B5EF4-FFF2-40B4-BE49-F238E27FC236}">
                    <a16:creationId xmlns:a16="http://schemas.microsoft.com/office/drawing/2014/main" id="{5FEAE1E5-58F6-4FC4-B929-A2CE4688F87B}"/>
                  </a:ext>
                </a:extLst>
              </p:cNvPr>
              <p:cNvSpPr/>
              <p:nvPr/>
            </p:nvSpPr>
            <p:spPr bwMode="auto">
              <a:xfrm>
                <a:off x="5201444" y="2083837"/>
                <a:ext cx="214989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Forecast</a:t>
                </a:r>
              </a:p>
            </p:txBody>
          </p:sp>
        </p:grpSp>
        <p:grpSp>
          <p:nvGrpSpPr>
            <p:cNvPr id="62" name="Group 61">
              <a:extLst>
                <a:ext uri="{FF2B5EF4-FFF2-40B4-BE49-F238E27FC236}">
                  <a16:creationId xmlns:a16="http://schemas.microsoft.com/office/drawing/2014/main" id="{24BFAE1B-7D99-4D73-9FE4-D5F2BB9222A0}"/>
                </a:ext>
              </a:extLst>
            </p:cNvPr>
            <p:cNvGrpSpPr/>
            <p:nvPr/>
          </p:nvGrpSpPr>
          <p:grpSpPr>
            <a:xfrm>
              <a:off x="6155089" y="6311424"/>
              <a:ext cx="2696115" cy="370240"/>
              <a:chOff x="6223965" y="6385237"/>
              <a:chExt cx="2696115" cy="370240"/>
            </a:xfrm>
          </p:grpSpPr>
          <p:grpSp>
            <p:nvGrpSpPr>
              <p:cNvPr id="16" name="Group 15">
                <a:extLst>
                  <a:ext uri="{FF2B5EF4-FFF2-40B4-BE49-F238E27FC236}">
                    <a16:creationId xmlns:a16="http://schemas.microsoft.com/office/drawing/2014/main" id="{12085747-878A-4D74-B58B-817429B81DDD}"/>
                  </a:ext>
                </a:extLst>
              </p:cNvPr>
              <p:cNvGrpSpPr/>
              <p:nvPr/>
            </p:nvGrpSpPr>
            <p:grpSpPr>
              <a:xfrm>
                <a:off x="6223965" y="6385245"/>
                <a:ext cx="1998597" cy="370232"/>
                <a:chOff x="5431094" y="2078160"/>
                <a:chExt cx="2774974" cy="210950"/>
              </a:xfrm>
            </p:grpSpPr>
            <p:sp>
              <p:nvSpPr>
                <p:cNvPr id="57" name="Rectangle 56">
                  <a:extLst>
                    <a:ext uri="{FF2B5EF4-FFF2-40B4-BE49-F238E27FC236}">
                      <a16:creationId xmlns:a16="http://schemas.microsoft.com/office/drawing/2014/main" id="{FDE2B5A9-2F9A-4F5E-AF62-BF61F7037D81}"/>
                    </a:ext>
                  </a:extLst>
                </p:cNvPr>
                <p:cNvSpPr/>
                <p:nvPr/>
              </p:nvSpPr>
              <p:spPr bwMode="auto">
                <a:xfrm>
                  <a:off x="7265437" y="2078160"/>
                  <a:ext cx="940631" cy="21094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sp>
              <p:nvSpPr>
                <p:cNvPr id="58" name="Rectangle 57">
                  <a:extLst>
                    <a:ext uri="{FF2B5EF4-FFF2-40B4-BE49-F238E27FC236}">
                      <a16:creationId xmlns:a16="http://schemas.microsoft.com/office/drawing/2014/main" id="{927706CD-3767-4947-968E-6F07843CBA73}"/>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Local initiative</a:t>
                  </a:r>
                </a:p>
              </p:txBody>
            </p:sp>
          </p:grpSp>
          <p:pic>
            <p:nvPicPr>
              <p:cNvPr id="17" name="Picture 16">
                <a:extLst>
                  <a:ext uri="{FF2B5EF4-FFF2-40B4-BE49-F238E27FC236}">
                    <a16:creationId xmlns:a16="http://schemas.microsoft.com/office/drawing/2014/main" id="{8A91CD15-47AC-410C-A9AA-8E1A5AC8569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62830" y="6385237"/>
                <a:ext cx="857250" cy="370238"/>
              </a:xfrm>
              <a:prstGeom prst="rect">
                <a:avLst/>
              </a:prstGeom>
            </p:spPr>
          </p:pic>
        </p:grpSp>
        <p:grpSp>
          <p:nvGrpSpPr>
            <p:cNvPr id="61" name="Group 60">
              <a:extLst>
                <a:ext uri="{FF2B5EF4-FFF2-40B4-BE49-F238E27FC236}">
                  <a16:creationId xmlns:a16="http://schemas.microsoft.com/office/drawing/2014/main" id="{037A9B06-C45B-40B1-AA00-DFBD436C37FD}"/>
                </a:ext>
              </a:extLst>
            </p:cNvPr>
            <p:cNvGrpSpPr/>
            <p:nvPr/>
          </p:nvGrpSpPr>
          <p:grpSpPr>
            <a:xfrm>
              <a:off x="6155089" y="5720856"/>
              <a:ext cx="2799971" cy="412265"/>
              <a:chOff x="6215948" y="5851375"/>
              <a:chExt cx="2799971" cy="412265"/>
            </a:xfrm>
          </p:grpSpPr>
          <p:grpSp>
            <p:nvGrpSpPr>
              <p:cNvPr id="43" name="Group 42">
                <a:extLst>
                  <a:ext uri="{FF2B5EF4-FFF2-40B4-BE49-F238E27FC236}">
                    <a16:creationId xmlns:a16="http://schemas.microsoft.com/office/drawing/2014/main" id="{25008599-CBA7-4379-92CE-8630F33B954B}"/>
                  </a:ext>
                </a:extLst>
              </p:cNvPr>
              <p:cNvGrpSpPr/>
              <p:nvPr/>
            </p:nvGrpSpPr>
            <p:grpSpPr>
              <a:xfrm>
                <a:off x="6215948" y="5891328"/>
                <a:ext cx="2006613" cy="370230"/>
                <a:chOff x="5431094" y="2083837"/>
                <a:chExt cx="2774974" cy="205273"/>
              </a:xfrm>
            </p:grpSpPr>
            <p:sp>
              <p:nvSpPr>
                <p:cNvPr id="44" name="Rectangle 43">
                  <a:extLst>
                    <a:ext uri="{FF2B5EF4-FFF2-40B4-BE49-F238E27FC236}">
                      <a16:creationId xmlns:a16="http://schemas.microsoft.com/office/drawing/2014/main" id="{FCAB1016-E106-414D-8B04-3F7D954E258A}"/>
                    </a:ext>
                  </a:extLst>
                </p:cNvPr>
                <p:cNvSpPr/>
                <p:nvPr/>
              </p:nvSpPr>
              <p:spPr bwMode="auto">
                <a:xfrm>
                  <a:off x="7265437" y="2083837"/>
                  <a:ext cx="940631" cy="2052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3%</a:t>
                  </a:r>
                </a:p>
              </p:txBody>
            </p:sp>
            <p:sp>
              <p:nvSpPr>
                <p:cNvPr id="45" name="Rectangle 44">
                  <a:extLst>
                    <a:ext uri="{FF2B5EF4-FFF2-40B4-BE49-F238E27FC236}">
                      <a16:creationId xmlns:a16="http://schemas.microsoft.com/office/drawing/2014/main" id="{D7B43DA0-374B-4456-BEFA-5778C8F260CE}"/>
                    </a:ext>
                  </a:extLst>
                </p:cNvPr>
                <p:cNvSpPr/>
                <p:nvPr/>
              </p:nvSpPr>
              <p:spPr bwMode="auto">
                <a:xfrm>
                  <a:off x="5431094" y="2083837"/>
                  <a:ext cx="1920240" cy="2052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Segoe UI" pitchFamily="34" charset="0"/>
                      <a:cs typeface="Segoe UI" pitchFamily="34" charset="0"/>
                    </a:rPr>
                    <a:t>Deal</a:t>
                  </a:r>
                </a:p>
              </p:txBody>
            </p:sp>
          </p:grpSp>
          <p:pic>
            <p:nvPicPr>
              <p:cNvPr id="60" name="Picture 59">
                <a:extLst>
                  <a:ext uri="{FF2B5EF4-FFF2-40B4-BE49-F238E27FC236}">
                    <a16:creationId xmlns:a16="http://schemas.microsoft.com/office/drawing/2014/main" id="{C9D30644-721F-432B-A8A3-D74C546F9C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58669" y="5851375"/>
                <a:ext cx="857250" cy="412265"/>
              </a:xfrm>
              <a:prstGeom prst="rect">
                <a:avLst/>
              </a:prstGeom>
            </p:spPr>
          </p:pic>
        </p:grpSp>
      </p:grpSp>
      <p:sp>
        <p:nvSpPr>
          <p:cNvPr id="3" name="Title 2">
            <a:extLst>
              <a:ext uri="{FF2B5EF4-FFF2-40B4-BE49-F238E27FC236}">
                <a16:creationId xmlns:a16="http://schemas.microsoft.com/office/drawing/2014/main" id="{1BFFD1A4-E81A-43AB-93C7-B238706ED23D}"/>
              </a:ext>
            </a:extLst>
          </p:cNvPr>
          <p:cNvSpPr>
            <a:spLocks noGrp="1"/>
          </p:cNvSpPr>
          <p:nvPr>
            <p:ph type="title"/>
          </p:nvPr>
        </p:nvSpPr>
        <p:spPr/>
        <p:txBody>
          <a:bodyPr/>
          <a:lstStyle/>
          <a:p>
            <a:r>
              <a:rPr lang="en-US">
                <a:cs typeface="Segoe UI"/>
              </a:rPr>
              <a:t>At Microsoft, Sales Managers were internally focused</a:t>
            </a:r>
            <a:endParaRPr lang="en-US"/>
          </a:p>
        </p:txBody>
      </p:sp>
      <p:sp>
        <p:nvSpPr>
          <p:cNvPr id="2" name="Text Placeholder 1">
            <a:extLst>
              <a:ext uri="{FF2B5EF4-FFF2-40B4-BE49-F238E27FC236}">
                <a16:creationId xmlns:a16="http://schemas.microsoft.com/office/drawing/2014/main" id="{D73CC6DD-D2F3-422D-B482-2E717E4FE83B}"/>
              </a:ext>
            </a:extLst>
          </p:cNvPr>
          <p:cNvSpPr>
            <a:spLocks noGrp="1"/>
          </p:cNvSpPr>
          <p:nvPr>
            <p:ph type="body" sz="quarter" idx="11"/>
          </p:nvPr>
        </p:nvSpPr>
        <p:spPr>
          <a:xfrm>
            <a:off x="287909" y="2733880"/>
            <a:ext cx="4572000" cy="3919022"/>
          </a:xfrm>
        </p:spPr>
        <p:txBody>
          <a:bodyPr vert="horz" wrap="square" lIns="146304" tIns="91440" rIns="146304" bIns="91440" rtlCol="0" anchor="t">
            <a:spAutoFit/>
          </a:bodyPr>
          <a:lstStyle/>
          <a:p>
            <a:pPr>
              <a:spcBef>
                <a:spcPts val="800"/>
              </a:spcBef>
            </a:pPr>
            <a:r>
              <a:rPr lang="en-US"/>
              <a:t>Managers spent most of their time in non-selling internal activities </a:t>
            </a:r>
          </a:p>
          <a:p>
            <a:pPr>
              <a:spcBef>
                <a:spcPts val="800"/>
              </a:spcBef>
            </a:pPr>
            <a:r>
              <a:rPr lang="en-US" i="1">
                <a:sym typeface="Wingdings" panose="05000000000000000000" pitchFamily="2" charset="2"/>
              </a:rPr>
              <a:t> </a:t>
            </a:r>
            <a:r>
              <a:rPr lang="en-US" i="1"/>
              <a:t>talking about the business</a:t>
            </a:r>
            <a:endParaRPr lang="en-US" i="1">
              <a:cs typeface="Segoe UI"/>
            </a:endParaRPr>
          </a:p>
          <a:p>
            <a:pPr>
              <a:spcBef>
                <a:spcPts val="800"/>
              </a:spcBef>
            </a:pPr>
            <a:endParaRPr lang="en-US">
              <a:cs typeface="Segoe UI"/>
            </a:endParaRPr>
          </a:p>
          <a:p>
            <a:pPr>
              <a:spcBef>
                <a:spcPts val="800"/>
              </a:spcBef>
            </a:pPr>
            <a:r>
              <a:rPr lang="en-US"/>
              <a:t>Workplace intelligence revealed opportunities to streamline non-sales related activities</a:t>
            </a:r>
          </a:p>
          <a:p>
            <a:pPr>
              <a:spcBef>
                <a:spcPts val="800"/>
              </a:spcBef>
            </a:pPr>
            <a:r>
              <a:rPr lang="en-US" i="1">
                <a:cs typeface="Segoe UI"/>
                <a:sym typeface="Wingdings" panose="05000000000000000000" pitchFamily="2" charset="2"/>
              </a:rPr>
              <a:t> </a:t>
            </a:r>
            <a:r>
              <a:rPr lang="en-US" i="1">
                <a:cs typeface="Segoe UI"/>
              </a:rPr>
              <a:t>gain time for seller coaching and customer focus</a:t>
            </a:r>
          </a:p>
        </p:txBody>
      </p:sp>
      <p:grpSp>
        <p:nvGrpSpPr>
          <p:cNvPr id="18" name="Group 17">
            <a:extLst>
              <a:ext uri="{FF2B5EF4-FFF2-40B4-BE49-F238E27FC236}">
                <a16:creationId xmlns:a16="http://schemas.microsoft.com/office/drawing/2014/main" id="{38AA5EDA-791A-40BF-ABF3-67FF186DFFF3}"/>
              </a:ext>
            </a:extLst>
          </p:cNvPr>
          <p:cNvGrpSpPr/>
          <p:nvPr/>
        </p:nvGrpSpPr>
        <p:grpSpPr>
          <a:xfrm>
            <a:off x="608333" y="569850"/>
            <a:ext cx="564283" cy="646247"/>
            <a:chOff x="5145845" y="2499225"/>
            <a:chExt cx="564283" cy="646247"/>
          </a:xfrm>
        </p:grpSpPr>
        <p:sp>
          <p:nvSpPr>
            <p:cNvPr id="19" name="Freeform: Shape 18">
              <a:extLst>
                <a:ext uri="{FF2B5EF4-FFF2-40B4-BE49-F238E27FC236}">
                  <a16:creationId xmlns:a16="http://schemas.microsoft.com/office/drawing/2014/main" id="{F3DF197A-AE67-4A74-908A-6F2FCBD5A39C}"/>
                </a:ext>
              </a:extLst>
            </p:cNvPr>
            <p:cNvSpPr/>
            <p:nvPr/>
          </p:nvSpPr>
          <p:spPr>
            <a:xfrm>
              <a:off x="5410904" y="2681627"/>
              <a:ext cx="33164" cy="33164"/>
            </a:xfrm>
            <a:custGeom>
              <a:avLst/>
              <a:gdLst>
                <a:gd name="connsiteX0" fmla="*/ 33164 w 33164"/>
                <a:gd name="connsiteY0" fmla="*/ 16582 h 33164"/>
                <a:gd name="connsiteX1" fmla="*/ 16582 w 33164"/>
                <a:gd name="connsiteY1" fmla="*/ 33164 h 33164"/>
                <a:gd name="connsiteX2" fmla="*/ 0 w 33164"/>
                <a:gd name="connsiteY2" fmla="*/ 16582 h 33164"/>
                <a:gd name="connsiteX3" fmla="*/ 16582 w 33164"/>
                <a:gd name="connsiteY3" fmla="*/ 0 h 33164"/>
                <a:gd name="connsiteX4" fmla="*/ 33164 w 33164"/>
                <a:gd name="connsiteY4" fmla="*/ 16582 h 3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64" h="33164">
                  <a:moveTo>
                    <a:pt x="33164" y="16582"/>
                  </a:moveTo>
                  <a:cubicBezTo>
                    <a:pt x="33164" y="25740"/>
                    <a:pt x="25740" y="33164"/>
                    <a:pt x="16582" y="33164"/>
                  </a:cubicBezTo>
                  <a:cubicBezTo>
                    <a:pt x="7424" y="33164"/>
                    <a:pt x="0" y="25740"/>
                    <a:pt x="0" y="16582"/>
                  </a:cubicBezTo>
                  <a:cubicBezTo>
                    <a:pt x="0" y="7424"/>
                    <a:pt x="7424" y="0"/>
                    <a:pt x="16582" y="0"/>
                  </a:cubicBezTo>
                  <a:cubicBezTo>
                    <a:pt x="25740" y="0"/>
                    <a:pt x="33164" y="7424"/>
                    <a:pt x="33164" y="16582"/>
                  </a:cubicBezTo>
                  <a:close/>
                </a:path>
              </a:pathLst>
            </a:custGeom>
            <a:solidFill>
              <a:schemeClr val="accent1"/>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0" name="Freeform: Shape 19">
              <a:extLst>
                <a:ext uri="{FF2B5EF4-FFF2-40B4-BE49-F238E27FC236}">
                  <a16:creationId xmlns:a16="http://schemas.microsoft.com/office/drawing/2014/main" id="{D84CB943-B3E9-45E4-AF8F-3DF53890A351}"/>
                </a:ext>
              </a:extLst>
            </p:cNvPr>
            <p:cNvSpPr/>
            <p:nvPr/>
          </p:nvSpPr>
          <p:spPr>
            <a:xfrm>
              <a:off x="5410904" y="3013268"/>
              <a:ext cx="33164" cy="33164"/>
            </a:xfrm>
            <a:custGeom>
              <a:avLst/>
              <a:gdLst>
                <a:gd name="connsiteX0" fmla="*/ 33164 w 33164"/>
                <a:gd name="connsiteY0" fmla="*/ 16582 h 33164"/>
                <a:gd name="connsiteX1" fmla="*/ 16582 w 33164"/>
                <a:gd name="connsiteY1" fmla="*/ 33164 h 33164"/>
                <a:gd name="connsiteX2" fmla="*/ 0 w 33164"/>
                <a:gd name="connsiteY2" fmla="*/ 16582 h 33164"/>
                <a:gd name="connsiteX3" fmla="*/ 16582 w 33164"/>
                <a:gd name="connsiteY3" fmla="*/ 0 h 33164"/>
                <a:gd name="connsiteX4" fmla="*/ 33164 w 33164"/>
                <a:gd name="connsiteY4" fmla="*/ 16582 h 3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64" h="33164">
                  <a:moveTo>
                    <a:pt x="33164" y="16582"/>
                  </a:moveTo>
                  <a:cubicBezTo>
                    <a:pt x="33164" y="25740"/>
                    <a:pt x="25740" y="33164"/>
                    <a:pt x="16582" y="33164"/>
                  </a:cubicBezTo>
                  <a:cubicBezTo>
                    <a:pt x="7424" y="33164"/>
                    <a:pt x="0" y="25740"/>
                    <a:pt x="0" y="16582"/>
                  </a:cubicBezTo>
                  <a:cubicBezTo>
                    <a:pt x="0" y="7424"/>
                    <a:pt x="7424" y="0"/>
                    <a:pt x="16582" y="0"/>
                  </a:cubicBezTo>
                  <a:cubicBezTo>
                    <a:pt x="25740" y="0"/>
                    <a:pt x="33164" y="7424"/>
                    <a:pt x="33164" y="16582"/>
                  </a:cubicBezTo>
                  <a:close/>
                </a:path>
              </a:pathLst>
            </a:custGeom>
            <a:solidFill>
              <a:schemeClr val="accent1"/>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1" name="Freeform: Shape 20">
              <a:extLst>
                <a:ext uri="{FF2B5EF4-FFF2-40B4-BE49-F238E27FC236}">
                  <a16:creationId xmlns:a16="http://schemas.microsoft.com/office/drawing/2014/main" id="{0C1004E3-9A8C-45D0-B4A4-DB15951228A3}"/>
                </a:ext>
              </a:extLst>
            </p:cNvPr>
            <p:cNvSpPr/>
            <p:nvPr/>
          </p:nvSpPr>
          <p:spPr>
            <a:xfrm>
              <a:off x="5576725" y="2839157"/>
              <a:ext cx="33164" cy="33164"/>
            </a:xfrm>
            <a:custGeom>
              <a:avLst/>
              <a:gdLst>
                <a:gd name="connsiteX0" fmla="*/ 33164 w 33164"/>
                <a:gd name="connsiteY0" fmla="*/ 16582 h 33164"/>
                <a:gd name="connsiteX1" fmla="*/ 16582 w 33164"/>
                <a:gd name="connsiteY1" fmla="*/ 33164 h 33164"/>
                <a:gd name="connsiteX2" fmla="*/ 0 w 33164"/>
                <a:gd name="connsiteY2" fmla="*/ 16582 h 33164"/>
                <a:gd name="connsiteX3" fmla="*/ 16582 w 33164"/>
                <a:gd name="connsiteY3" fmla="*/ 0 h 33164"/>
                <a:gd name="connsiteX4" fmla="*/ 33164 w 33164"/>
                <a:gd name="connsiteY4" fmla="*/ 16582 h 3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64" h="33164">
                  <a:moveTo>
                    <a:pt x="33164" y="16582"/>
                  </a:moveTo>
                  <a:cubicBezTo>
                    <a:pt x="33164" y="25740"/>
                    <a:pt x="25740" y="33164"/>
                    <a:pt x="16582" y="33164"/>
                  </a:cubicBezTo>
                  <a:cubicBezTo>
                    <a:pt x="7424" y="33164"/>
                    <a:pt x="0" y="25740"/>
                    <a:pt x="0" y="16582"/>
                  </a:cubicBezTo>
                  <a:cubicBezTo>
                    <a:pt x="0" y="7424"/>
                    <a:pt x="7424" y="0"/>
                    <a:pt x="16582" y="0"/>
                  </a:cubicBezTo>
                  <a:cubicBezTo>
                    <a:pt x="25740" y="0"/>
                    <a:pt x="33164" y="7424"/>
                    <a:pt x="33164" y="16582"/>
                  </a:cubicBezTo>
                  <a:close/>
                </a:path>
              </a:pathLst>
            </a:custGeom>
            <a:solidFill>
              <a:schemeClr val="accent1"/>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2" name="Freeform: Shape 21">
              <a:extLst>
                <a:ext uri="{FF2B5EF4-FFF2-40B4-BE49-F238E27FC236}">
                  <a16:creationId xmlns:a16="http://schemas.microsoft.com/office/drawing/2014/main" id="{C4075D7C-9AD6-4859-91D7-E3BDF4E6CD11}"/>
                </a:ext>
              </a:extLst>
            </p:cNvPr>
            <p:cNvSpPr/>
            <p:nvPr/>
          </p:nvSpPr>
          <p:spPr>
            <a:xfrm>
              <a:off x="5245084" y="2839157"/>
              <a:ext cx="33164" cy="33164"/>
            </a:xfrm>
            <a:custGeom>
              <a:avLst/>
              <a:gdLst>
                <a:gd name="connsiteX0" fmla="*/ 33164 w 33164"/>
                <a:gd name="connsiteY0" fmla="*/ 16582 h 33164"/>
                <a:gd name="connsiteX1" fmla="*/ 16582 w 33164"/>
                <a:gd name="connsiteY1" fmla="*/ 33164 h 33164"/>
                <a:gd name="connsiteX2" fmla="*/ 0 w 33164"/>
                <a:gd name="connsiteY2" fmla="*/ 16582 h 33164"/>
                <a:gd name="connsiteX3" fmla="*/ 16582 w 33164"/>
                <a:gd name="connsiteY3" fmla="*/ 0 h 33164"/>
                <a:gd name="connsiteX4" fmla="*/ 33164 w 33164"/>
                <a:gd name="connsiteY4" fmla="*/ 16582 h 33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64" h="33164">
                  <a:moveTo>
                    <a:pt x="33164" y="16582"/>
                  </a:moveTo>
                  <a:cubicBezTo>
                    <a:pt x="33164" y="25740"/>
                    <a:pt x="25740" y="33164"/>
                    <a:pt x="16582" y="33164"/>
                  </a:cubicBezTo>
                  <a:cubicBezTo>
                    <a:pt x="7424" y="33164"/>
                    <a:pt x="0" y="25740"/>
                    <a:pt x="0" y="16582"/>
                  </a:cubicBezTo>
                  <a:cubicBezTo>
                    <a:pt x="0" y="7424"/>
                    <a:pt x="7424" y="0"/>
                    <a:pt x="16582" y="0"/>
                  </a:cubicBezTo>
                  <a:cubicBezTo>
                    <a:pt x="25740" y="0"/>
                    <a:pt x="33164" y="7424"/>
                    <a:pt x="33164" y="16582"/>
                  </a:cubicBezTo>
                  <a:close/>
                </a:path>
              </a:pathLst>
            </a:custGeom>
            <a:solidFill>
              <a:schemeClr val="accent1"/>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3" name="Freeform: Shape 22">
              <a:extLst>
                <a:ext uri="{FF2B5EF4-FFF2-40B4-BE49-F238E27FC236}">
                  <a16:creationId xmlns:a16="http://schemas.microsoft.com/office/drawing/2014/main" id="{9BDB9E37-B5D2-407F-9C49-7ACA8F707C5C}"/>
                </a:ext>
              </a:extLst>
            </p:cNvPr>
            <p:cNvSpPr/>
            <p:nvPr/>
          </p:nvSpPr>
          <p:spPr>
            <a:xfrm>
              <a:off x="5410904" y="2739664"/>
              <a:ext cx="110270" cy="209762"/>
            </a:xfrm>
            <a:custGeom>
              <a:avLst/>
              <a:gdLst>
                <a:gd name="connsiteX0" fmla="*/ 33164 w 110270"/>
                <a:gd name="connsiteY0" fmla="*/ 0 h 209762"/>
                <a:gd name="connsiteX1" fmla="*/ 0 w 110270"/>
                <a:gd name="connsiteY1" fmla="*/ 0 h 209762"/>
                <a:gd name="connsiteX2" fmla="*/ 0 w 110270"/>
                <a:gd name="connsiteY2" fmla="*/ 116074 h 209762"/>
                <a:gd name="connsiteX3" fmla="*/ 4975 w 110270"/>
                <a:gd name="connsiteY3" fmla="*/ 127682 h 209762"/>
                <a:gd name="connsiteX4" fmla="*/ 87056 w 110270"/>
                <a:gd name="connsiteY4" fmla="*/ 209763 h 209762"/>
                <a:gd name="connsiteX5" fmla="*/ 110271 w 110270"/>
                <a:gd name="connsiteY5" fmla="*/ 186548 h 209762"/>
                <a:gd name="connsiteX6" fmla="*/ 33164 w 110270"/>
                <a:gd name="connsiteY6" fmla="*/ 109441 h 209762"/>
                <a:gd name="connsiteX7" fmla="*/ 33164 w 110270"/>
                <a:gd name="connsiteY7" fmla="*/ 0 h 209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270" h="209762">
                  <a:moveTo>
                    <a:pt x="33164" y="0"/>
                  </a:moveTo>
                  <a:lnTo>
                    <a:pt x="0" y="0"/>
                  </a:lnTo>
                  <a:lnTo>
                    <a:pt x="0" y="116074"/>
                  </a:lnTo>
                  <a:cubicBezTo>
                    <a:pt x="0" y="120220"/>
                    <a:pt x="1658" y="124365"/>
                    <a:pt x="4975" y="127682"/>
                  </a:cubicBezTo>
                  <a:lnTo>
                    <a:pt x="87056" y="209763"/>
                  </a:lnTo>
                  <a:lnTo>
                    <a:pt x="110271" y="186548"/>
                  </a:lnTo>
                  <a:lnTo>
                    <a:pt x="33164" y="109441"/>
                  </a:lnTo>
                  <a:lnTo>
                    <a:pt x="33164" y="0"/>
                  </a:lnTo>
                  <a:close/>
                </a:path>
              </a:pathLst>
            </a:custGeom>
            <a:solidFill>
              <a:schemeClr val="accent1"/>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24" name="Freeform: Shape 23">
              <a:extLst>
                <a:ext uri="{FF2B5EF4-FFF2-40B4-BE49-F238E27FC236}">
                  <a16:creationId xmlns:a16="http://schemas.microsoft.com/office/drawing/2014/main" id="{2FAAAF9F-CBDF-418B-B844-8C188D6AB169}"/>
                </a:ext>
              </a:extLst>
            </p:cNvPr>
            <p:cNvSpPr/>
            <p:nvPr/>
          </p:nvSpPr>
          <p:spPr>
            <a:xfrm>
              <a:off x="5145845" y="2499225"/>
              <a:ext cx="564283" cy="646247"/>
            </a:xfrm>
            <a:custGeom>
              <a:avLst/>
              <a:gdLst>
                <a:gd name="connsiteX0" fmla="*/ 281641 w 564283"/>
                <a:gd name="connsiteY0" fmla="*/ 596954 h 646247"/>
                <a:gd name="connsiteX1" fmla="*/ 49493 w 564283"/>
                <a:gd name="connsiteY1" fmla="*/ 364805 h 646247"/>
                <a:gd name="connsiteX2" fmla="*/ 281641 w 564283"/>
                <a:gd name="connsiteY2" fmla="*/ 132656 h 646247"/>
                <a:gd name="connsiteX3" fmla="*/ 513790 w 564283"/>
                <a:gd name="connsiteY3" fmla="*/ 364805 h 646247"/>
                <a:gd name="connsiteX4" fmla="*/ 281641 w 564283"/>
                <a:gd name="connsiteY4" fmla="*/ 596954 h 646247"/>
                <a:gd name="connsiteX5" fmla="*/ 281641 w 564283"/>
                <a:gd name="connsiteY5" fmla="*/ 596954 h 646247"/>
                <a:gd name="connsiteX6" fmla="*/ 478138 w 564283"/>
                <a:gd name="connsiteY6" fmla="*/ 162504 h 646247"/>
                <a:gd name="connsiteX7" fmla="*/ 503011 w 564283"/>
                <a:gd name="connsiteY7" fmla="*/ 137631 h 646247"/>
                <a:gd name="connsiteX8" fmla="*/ 502182 w 564283"/>
                <a:gd name="connsiteY8" fmla="*/ 102809 h 646247"/>
                <a:gd name="connsiteX9" fmla="*/ 467360 w 564283"/>
                <a:gd name="connsiteY9" fmla="*/ 101980 h 646247"/>
                <a:gd name="connsiteX10" fmla="*/ 439171 w 564283"/>
                <a:gd name="connsiteY10" fmla="*/ 130998 h 646247"/>
                <a:gd name="connsiteX11" fmla="*/ 306514 w 564283"/>
                <a:gd name="connsiteY11" fmla="*/ 84568 h 646247"/>
                <a:gd name="connsiteX12" fmla="*/ 306514 w 564283"/>
                <a:gd name="connsiteY12" fmla="*/ 49746 h 646247"/>
                <a:gd name="connsiteX13" fmla="*/ 381133 w 564283"/>
                <a:gd name="connsiteY13" fmla="*/ 49746 h 646247"/>
                <a:gd name="connsiteX14" fmla="*/ 381133 w 564283"/>
                <a:gd name="connsiteY14" fmla="*/ 0 h 646247"/>
                <a:gd name="connsiteX15" fmla="*/ 182149 w 564283"/>
                <a:gd name="connsiteY15" fmla="*/ 0 h 646247"/>
                <a:gd name="connsiteX16" fmla="*/ 182149 w 564283"/>
                <a:gd name="connsiteY16" fmla="*/ 49746 h 646247"/>
                <a:gd name="connsiteX17" fmla="*/ 256768 w 564283"/>
                <a:gd name="connsiteY17" fmla="*/ 49746 h 646247"/>
                <a:gd name="connsiteX18" fmla="*/ 256768 w 564283"/>
                <a:gd name="connsiteY18" fmla="*/ 83739 h 646247"/>
                <a:gd name="connsiteX19" fmla="*/ 2234 w 564283"/>
                <a:gd name="connsiteY19" fmla="*/ 329154 h 646247"/>
                <a:gd name="connsiteX20" fmla="*/ 187953 w 564283"/>
                <a:gd name="connsiteY20" fmla="*/ 630118 h 646247"/>
                <a:gd name="connsiteX21" fmla="*/ 522081 w 564283"/>
                <a:gd name="connsiteY21" fmla="*/ 513214 h 646247"/>
                <a:gd name="connsiteX22" fmla="*/ 478138 w 564283"/>
                <a:gd name="connsiteY22" fmla="*/ 162504 h 646247"/>
                <a:gd name="connsiteX23" fmla="*/ 478138 w 564283"/>
                <a:gd name="connsiteY23" fmla="*/ 162504 h 64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4283" h="646247">
                  <a:moveTo>
                    <a:pt x="281641" y="596954"/>
                  </a:moveTo>
                  <a:cubicBezTo>
                    <a:pt x="153130" y="596954"/>
                    <a:pt x="49493" y="493316"/>
                    <a:pt x="49493" y="364805"/>
                  </a:cubicBezTo>
                  <a:cubicBezTo>
                    <a:pt x="49493" y="236294"/>
                    <a:pt x="153130" y="132656"/>
                    <a:pt x="281641" y="132656"/>
                  </a:cubicBezTo>
                  <a:cubicBezTo>
                    <a:pt x="410152" y="132656"/>
                    <a:pt x="513790" y="236294"/>
                    <a:pt x="513790" y="364805"/>
                  </a:cubicBezTo>
                  <a:cubicBezTo>
                    <a:pt x="513790" y="493316"/>
                    <a:pt x="410152" y="596954"/>
                    <a:pt x="281641" y="596954"/>
                  </a:cubicBezTo>
                  <a:lnTo>
                    <a:pt x="281641" y="596954"/>
                  </a:lnTo>
                  <a:close/>
                  <a:moveTo>
                    <a:pt x="478138" y="162504"/>
                  </a:moveTo>
                  <a:lnTo>
                    <a:pt x="503011" y="137631"/>
                  </a:lnTo>
                  <a:cubicBezTo>
                    <a:pt x="512132" y="127682"/>
                    <a:pt x="512132" y="112758"/>
                    <a:pt x="502182" y="102809"/>
                  </a:cubicBezTo>
                  <a:cubicBezTo>
                    <a:pt x="493062" y="93689"/>
                    <a:pt x="477309" y="92859"/>
                    <a:pt x="467360" y="101980"/>
                  </a:cubicBezTo>
                  <a:lnTo>
                    <a:pt x="439171" y="130998"/>
                  </a:lnTo>
                  <a:cubicBezTo>
                    <a:pt x="399374" y="104467"/>
                    <a:pt x="353773" y="87885"/>
                    <a:pt x="306514" y="84568"/>
                  </a:cubicBezTo>
                  <a:lnTo>
                    <a:pt x="306514" y="49746"/>
                  </a:lnTo>
                  <a:lnTo>
                    <a:pt x="381133" y="49746"/>
                  </a:lnTo>
                  <a:lnTo>
                    <a:pt x="381133" y="0"/>
                  </a:lnTo>
                  <a:lnTo>
                    <a:pt x="182149" y="0"/>
                  </a:lnTo>
                  <a:lnTo>
                    <a:pt x="182149" y="49746"/>
                  </a:lnTo>
                  <a:lnTo>
                    <a:pt x="256768" y="49746"/>
                  </a:lnTo>
                  <a:lnTo>
                    <a:pt x="256768" y="83739"/>
                  </a:lnTo>
                  <a:cubicBezTo>
                    <a:pt x="124941" y="95347"/>
                    <a:pt x="18816" y="197326"/>
                    <a:pt x="2234" y="329154"/>
                  </a:cubicBezTo>
                  <a:cubicBezTo>
                    <a:pt x="-14348" y="460981"/>
                    <a:pt x="62758" y="586175"/>
                    <a:pt x="187953" y="630118"/>
                  </a:cubicBezTo>
                  <a:cubicBezTo>
                    <a:pt x="313147" y="674060"/>
                    <a:pt x="451607" y="625972"/>
                    <a:pt x="522081" y="513214"/>
                  </a:cubicBezTo>
                  <a:cubicBezTo>
                    <a:pt x="592555" y="400456"/>
                    <a:pt x="572656" y="254534"/>
                    <a:pt x="478138" y="162504"/>
                  </a:cubicBezTo>
                  <a:lnTo>
                    <a:pt x="478138" y="162504"/>
                  </a:lnTo>
                  <a:close/>
                </a:path>
              </a:pathLst>
            </a:custGeom>
            <a:solidFill>
              <a:schemeClr val="tx2"/>
            </a:solidFill>
            <a:ln w="823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grpSp>
      <p:grpSp>
        <p:nvGrpSpPr>
          <p:cNvPr id="115" name="Group 114">
            <a:extLst>
              <a:ext uri="{FF2B5EF4-FFF2-40B4-BE49-F238E27FC236}">
                <a16:creationId xmlns:a16="http://schemas.microsoft.com/office/drawing/2014/main" id="{9CCEF1C1-3BFD-4972-BC21-8604F10CB653}"/>
              </a:ext>
            </a:extLst>
          </p:cNvPr>
          <p:cNvGrpSpPr/>
          <p:nvPr/>
        </p:nvGrpSpPr>
        <p:grpSpPr>
          <a:xfrm>
            <a:off x="7470116" y="1956837"/>
            <a:ext cx="3870634" cy="4734797"/>
            <a:chOff x="7470116" y="1956837"/>
            <a:chExt cx="3870634" cy="4734797"/>
          </a:xfrm>
        </p:grpSpPr>
        <p:sp>
          <p:nvSpPr>
            <p:cNvPr id="98" name="Rectangle 97">
              <a:extLst>
                <a:ext uri="{FF2B5EF4-FFF2-40B4-BE49-F238E27FC236}">
                  <a16:creationId xmlns:a16="http://schemas.microsoft.com/office/drawing/2014/main" id="{650AC2EF-74CA-492F-B07B-FD13E4BC196A}"/>
                </a:ext>
              </a:extLst>
            </p:cNvPr>
            <p:cNvSpPr/>
            <p:nvPr/>
          </p:nvSpPr>
          <p:spPr bwMode="auto">
            <a:xfrm>
              <a:off x="7512880" y="1956837"/>
              <a:ext cx="2069403" cy="202824"/>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20%</a:t>
              </a:r>
            </a:p>
          </p:txBody>
        </p:sp>
        <p:grpSp>
          <p:nvGrpSpPr>
            <p:cNvPr id="76" name="Group 75">
              <a:extLst>
                <a:ext uri="{FF2B5EF4-FFF2-40B4-BE49-F238E27FC236}">
                  <a16:creationId xmlns:a16="http://schemas.microsoft.com/office/drawing/2014/main" id="{92A7C248-EFD1-4BDA-9AF3-8C49AF6D1F17}"/>
                </a:ext>
              </a:extLst>
            </p:cNvPr>
            <p:cNvGrpSpPr/>
            <p:nvPr/>
          </p:nvGrpSpPr>
          <p:grpSpPr>
            <a:xfrm>
              <a:off x="7471076" y="6321396"/>
              <a:ext cx="1381251" cy="370238"/>
              <a:chOff x="7538829" y="6385237"/>
              <a:chExt cx="1381251" cy="370238"/>
            </a:xfrm>
          </p:grpSpPr>
          <p:sp>
            <p:nvSpPr>
              <p:cNvPr id="84" name="Rectangle 83">
                <a:extLst>
                  <a:ext uri="{FF2B5EF4-FFF2-40B4-BE49-F238E27FC236}">
                    <a16:creationId xmlns:a16="http://schemas.microsoft.com/office/drawing/2014/main" id="{89B00A02-3C8D-4EE9-BA7B-0F9E8C43C91D}"/>
                  </a:ext>
                </a:extLst>
              </p:cNvPr>
              <p:cNvSpPr/>
              <p:nvPr/>
            </p:nvSpPr>
            <p:spPr bwMode="auto">
              <a:xfrm>
                <a:off x="7538829" y="6459059"/>
                <a:ext cx="677463"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152" tIns="146304" rIns="73152"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pic>
            <p:nvPicPr>
              <p:cNvPr id="83" name="Picture 82">
                <a:extLst>
                  <a:ext uri="{FF2B5EF4-FFF2-40B4-BE49-F238E27FC236}">
                    <a16:creationId xmlns:a16="http://schemas.microsoft.com/office/drawing/2014/main" id="{41B41E76-F8C3-4911-A75B-0A03A07BE1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62830" y="6385237"/>
                <a:ext cx="857250" cy="370238"/>
              </a:xfrm>
              <a:prstGeom prst="rect">
                <a:avLst/>
              </a:prstGeom>
            </p:spPr>
          </p:pic>
        </p:grpSp>
        <p:sp>
          <p:nvSpPr>
            <p:cNvPr id="102" name="Rectangle 101">
              <a:extLst>
                <a:ext uri="{FF2B5EF4-FFF2-40B4-BE49-F238E27FC236}">
                  <a16:creationId xmlns:a16="http://schemas.microsoft.com/office/drawing/2014/main" id="{481F8DA2-7CD1-47DC-A211-468FB0C0C789}"/>
                </a:ext>
              </a:extLst>
            </p:cNvPr>
            <p:cNvSpPr/>
            <p:nvPr/>
          </p:nvSpPr>
          <p:spPr bwMode="auto">
            <a:xfrm>
              <a:off x="7512880" y="2538984"/>
              <a:ext cx="3827870"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rPr>
                <a:t>28%</a:t>
              </a:r>
            </a:p>
          </p:txBody>
        </p:sp>
        <p:sp>
          <p:nvSpPr>
            <p:cNvPr id="104" name="Rectangle 103">
              <a:extLst>
                <a:ext uri="{FF2B5EF4-FFF2-40B4-BE49-F238E27FC236}">
                  <a16:creationId xmlns:a16="http://schemas.microsoft.com/office/drawing/2014/main" id="{C42D7790-E1D0-4D09-9840-64C810A2B209}"/>
                </a:ext>
              </a:extLst>
            </p:cNvPr>
            <p:cNvSpPr/>
            <p:nvPr/>
          </p:nvSpPr>
          <p:spPr bwMode="auto">
            <a:xfrm>
              <a:off x="7515826" y="3108164"/>
              <a:ext cx="1720485"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rPr>
                <a:t>12%</a:t>
              </a:r>
            </a:p>
          </p:txBody>
        </p:sp>
        <p:sp>
          <p:nvSpPr>
            <p:cNvPr id="106" name="Rectangle 105">
              <a:extLst>
                <a:ext uri="{FF2B5EF4-FFF2-40B4-BE49-F238E27FC236}">
                  <a16:creationId xmlns:a16="http://schemas.microsoft.com/office/drawing/2014/main" id="{F437E1A6-E461-48CC-9582-12DEE8FED099}"/>
                </a:ext>
              </a:extLst>
            </p:cNvPr>
            <p:cNvSpPr/>
            <p:nvPr/>
          </p:nvSpPr>
          <p:spPr bwMode="auto">
            <a:xfrm>
              <a:off x="7496372" y="3683091"/>
              <a:ext cx="721647"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rPr>
                <a:t>5%</a:t>
              </a:r>
            </a:p>
          </p:txBody>
        </p:sp>
        <p:sp>
          <p:nvSpPr>
            <p:cNvPr id="108" name="Rectangle 107">
              <a:extLst>
                <a:ext uri="{FF2B5EF4-FFF2-40B4-BE49-F238E27FC236}">
                  <a16:creationId xmlns:a16="http://schemas.microsoft.com/office/drawing/2014/main" id="{09171164-CD9F-4BCF-BB0E-900F6087949A}"/>
                </a:ext>
              </a:extLst>
            </p:cNvPr>
            <p:cNvSpPr/>
            <p:nvPr/>
          </p:nvSpPr>
          <p:spPr bwMode="auto">
            <a:xfrm>
              <a:off x="7486340" y="4209112"/>
              <a:ext cx="2282534"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14%</a:t>
              </a:r>
            </a:p>
          </p:txBody>
        </p:sp>
        <p:sp>
          <p:nvSpPr>
            <p:cNvPr id="110" name="Rectangle 109">
              <a:extLst>
                <a:ext uri="{FF2B5EF4-FFF2-40B4-BE49-F238E27FC236}">
                  <a16:creationId xmlns:a16="http://schemas.microsoft.com/office/drawing/2014/main" id="{5A7CD06F-427F-4F42-BFAA-E3D0B11993D5}"/>
                </a:ext>
              </a:extLst>
            </p:cNvPr>
            <p:cNvSpPr/>
            <p:nvPr/>
          </p:nvSpPr>
          <p:spPr bwMode="auto">
            <a:xfrm>
              <a:off x="7494895" y="4769315"/>
              <a:ext cx="1581792"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11%</a:t>
              </a:r>
            </a:p>
          </p:txBody>
        </p:sp>
        <p:sp>
          <p:nvSpPr>
            <p:cNvPr id="112" name="Rectangle 111">
              <a:extLst>
                <a:ext uri="{FF2B5EF4-FFF2-40B4-BE49-F238E27FC236}">
                  <a16:creationId xmlns:a16="http://schemas.microsoft.com/office/drawing/2014/main" id="{89328453-FC35-4ABF-A961-80DE43C61AB3}"/>
                </a:ext>
              </a:extLst>
            </p:cNvPr>
            <p:cNvSpPr/>
            <p:nvPr/>
          </p:nvSpPr>
          <p:spPr bwMode="auto">
            <a:xfrm>
              <a:off x="7486340" y="5310061"/>
              <a:ext cx="952638" cy="201168"/>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6%</a:t>
              </a:r>
            </a:p>
          </p:txBody>
        </p:sp>
        <p:sp>
          <p:nvSpPr>
            <p:cNvPr id="114" name="Rectangle 113">
              <a:extLst>
                <a:ext uri="{FF2B5EF4-FFF2-40B4-BE49-F238E27FC236}">
                  <a16:creationId xmlns:a16="http://schemas.microsoft.com/office/drawing/2014/main" id="{16B23001-3AB1-4717-93DE-3F1752BD0D62}"/>
                </a:ext>
              </a:extLst>
            </p:cNvPr>
            <p:cNvSpPr/>
            <p:nvPr/>
          </p:nvSpPr>
          <p:spPr bwMode="auto">
            <a:xfrm>
              <a:off x="7470116" y="5850807"/>
              <a:ext cx="477101" cy="191753"/>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152" tIns="146304" rIns="73152" bIns="146304" numCol="1" spcCol="0" rtlCol="0" fromWordArt="0" anchor="ctr" anchorCtr="0" forceAA="0" compatLnSpc="1">
              <a:prstTxWarp prst="textNoShape">
                <a:avLst/>
              </a:prstTxWarp>
              <a:noAutofit/>
            </a:bodyPr>
            <a:lstStyle/>
            <a:p>
              <a:pPr marL="0" marR="0" lvl="0" indent="0" algn="l" defTabSz="932472" rtl="0" eaLnBrk="1" fontAlgn="base" latinLnBrk="0" hangingPunct="1">
                <a:lnSpc>
                  <a:spcPct val="90000"/>
                </a:lnSpc>
                <a:spcBef>
                  <a:spcPct val="0"/>
                </a:spcBef>
                <a:spcAft>
                  <a:spcPct val="0"/>
                </a:spcAft>
                <a:buClrTx/>
                <a:buSzTx/>
                <a:buFontTx/>
                <a:buNone/>
                <a:tabLst/>
                <a:defRPr/>
              </a:pPr>
              <a:r>
                <a:rPr kumimoji="0" lang="en-US" sz="1600" b="1"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a:t>
              </a:r>
            </a:p>
          </p:txBody>
        </p:sp>
      </p:grpSp>
      <p:grpSp>
        <p:nvGrpSpPr>
          <p:cNvPr id="119" name="Group 118">
            <a:extLst>
              <a:ext uri="{FF2B5EF4-FFF2-40B4-BE49-F238E27FC236}">
                <a16:creationId xmlns:a16="http://schemas.microsoft.com/office/drawing/2014/main" id="{B0F2FBCD-90F7-48B2-8CE8-00ACC0DF6023}"/>
              </a:ext>
            </a:extLst>
          </p:cNvPr>
          <p:cNvGrpSpPr/>
          <p:nvPr/>
        </p:nvGrpSpPr>
        <p:grpSpPr>
          <a:xfrm>
            <a:off x="6181041" y="500555"/>
            <a:ext cx="5402625" cy="975703"/>
            <a:chOff x="6181041" y="500555"/>
            <a:chExt cx="5402625" cy="975703"/>
          </a:xfrm>
        </p:grpSpPr>
        <p:pic>
          <p:nvPicPr>
            <p:cNvPr id="5" name="Picture 5">
              <a:extLst>
                <a:ext uri="{FF2B5EF4-FFF2-40B4-BE49-F238E27FC236}">
                  <a16:creationId xmlns:a16="http://schemas.microsoft.com/office/drawing/2014/main" id="{36EAE454-C1DD-4521-9EA6-3C7639E159D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181041" y="500555"/>
              <a:ext cx="5004195" cy="309734"/>
            </a:xfrm>
            <a:prstGeom prst="rect">
              <a:avLst/>
            </a:prstGeom>
          </p:spPr>
        </p:pic>
        <p:sp>
          <p:nvSpPr>
            <p:cNvPr id="116" name="TextBox 115">
              <a:extLst>
                <a:ext uri="{FF2B5EF4-FFF2-40B4-BE49-F238E27FC236}">
                  <a16:creationId xmlns:a16="http://schemas.microsoft.com/office/drawing/2014/main" id="{6DFD65B1-1CF4-402E-ADC8-6342B4553589}"/>
                </a:ext>
              </a:extLst>
            </p:cNvPr>
            <p:cNvSpPr txBox="1"/>
            <p:nvPr/>
          </p:nvSpPr>
          <p:spPr>
            <a:xfrm>
              <a:off x="7488076" y="736948"/>
              <a:ext cx="1634046" cy="738664"/>
            </a:xfrm>
            <a:prstGeom prst="rect">
              <a:avLst/>
            </a:prstGeom>
            <a:noFill/>
          </p:spPr>
          <p:txBody>
            <a:bodyPr wrap="squar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gradFill>
                    <a:gsLst>
                      <a:gs pos="2917">
                        <a:srgbClr val="000000"/>
                      </a:gs>
                      <a:gs pos="30000">
                        <a:srgbClr val="000000"/>
                      </a:gs>
                    </a:gsLst>
                    <a:lin ang="5400000" scaled="0"/>
                  </a:gradFill>
                  <a:effectLst/>
                  <a:uLnTx/>
                  <a:uFillTx/>
                  <a:latin typeface="Segoe UI"/>
                  <a:ea typeface="+mn-ea"/>
                  <a:cs typeface="+mn-cs"/>
                </a:rPr>
                <a:t>Internal collaboration</a:t>
              </a:r>
            </a:p>
          </p:txBody>
        </p:sp>
        <p:sp>
          <p:nvSpPr>
            <p:cNvPr id="118" name="TextBox 117">
              <a:extLst>
                <a:ext uri="{FF2B5EF4-FFF2-40B4-BE49-F238E27FC236}">
                  <a16:creationId xmlns:a16="http://schemas.microsoft.com/office/drawing/2014/main" id="{E94F4750-BE59-471B-AC77-19DB0E0C1385}"/>
                </a:ext>
              </a:extLst>
            </p:cNvPr>
            <p:cNvSpPr txBox="1"/>
            <p:nvPr/>
          </p:nvSpPr>
          <p:spPr>
            <a:xfrm>
              <a:off x="9949619" y="737594"/>
              <a:ext cx="1634047" cy="738664"/>
            </a:xfrm>
            <a:prstGeom prst="rect">
              <a:avLst/>
            </a:prstGeom>
            <a:noFill/>
          </p:spPr>
          <p:txBody>
            <a:bodyPr wrap="squar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a:ln>
                    <a:noFill/>
                  </a:ln>
                  <a:gradFill>
                    <a:gsLst>
                      <a:gs pos="2917">
                        <a:srgbClr val="000000"/>
                      </a:gs>
                      <a:gs pos="30000">
                        <a:srgbClr val="000000"/>
                      </a:gs>
                    </a:gsLst>
                    <a:lin ang="5400000" scaled="0"/>
                  </a:gradFill>
                  <a:effectLst/>
                  <a:uLnTx/>
                  <a:uFillTx/>
                  <a:latin typeface="Segoe UI"/>
                  <a:ea typeface="+mn-ea"/>
                  <a:cs typeface="+mn-cs"/>
                </a:rPr>
                <a:t>External collaboration</a:t>
              </a:r>
            </a:p>
          </p:txBody>
        </p:sp>
      </p:grpSp>
    </p:spTree>
    <p:extLst>
      <p:ext uri="{BB962C8B-B14F-4D97-AF65-F5344CB8AC3E}">
        <p14:creationId xmlns:p14="http://schemas.microsoft.com/office/powerpoint/2010/main" val="40153734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wipe(left)">
                                      <p:cBhvr>
                                        <p:cTn id="7"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erson sitting at a table in front of a window&#10;&#10;Description automatically generated">
            <a:extLst>
              <a:ext uri="{FF2B5EF4-FFF2-40B4-BE49-F238E27FC236}">
                <a16:creationId xmlns:a16="http://schemas.microsoft.com/office/drawing/2014/main" id="{F3BB98B5-55E0-4D1A-BBB2-537B9DF7804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44550" b="23485"/>
          <a:stretch/>
        </p:blipFill>
        <p:spPr>
          <a:xfrm>
            <a:off x="-18062" y="-7299"/>
            <a:ext cx="12208323" cy="2601420"/>
          </a:xfrm>
          <a:prstGeom prst="rect">
            <a:avLst/>
          </a:prstGeom>
        </p:spPr>
      </p:pic>
      <p:sp>
        <p:nvSpPr>
          <p:cNvPr id="93" name="Rectangle 92">
            <a:extLst>
              <a:ext uri="{FF2B5EF4-FFF2-40B4-BE49-F238E27FC236}">
                <a16:creationId xmlns:a16="http://schemas.microsoft.com/office/drawing/2014/main" id="{633A7AF1-F73B-45A4-977D-50E5597CEE7E}"/>
              </a:ext>
            </a:extLst>
          </p:cNvPr>
          <p:cNvSpPr/>
          <p:nvPr/>
        </p:nvSpPr>
        <p:spPr bwMode="auto">
          <a:xfrm>
            <a:off x="-18062" y="488"/>
            <a:ext cx="12220430" cy="2593634"/>
          </a:xfrm>
          <a:prstGeom prst="rect">
            <a:avLst/>
          </a:prstGeom>
          <a:gradFill flip="none" rotWithShape="1">
            <a:gsLst>
              <a:gs pos="0">
                <a:srgbClr val="000000">
                  <a:alpha val="20000"/>
                </a:srgbClr>
              </a:gs>
              <a:gs pos="49000">
                <a:srgbClr val="000000">
                  <a:alpha val="40000"/>
                </a:srgbClr>
              </a:gs>
              <a:gs pos="100000">
                <a:srgbClr val="000000">
                  <a:alpha val="19000"/>
                </a:srgbClr>
              </a:gs>
            </a:gsLst>
            <a:lin ang="5400000" scaled="1"/>
            <a:tileRect/>
          </a:gradFill>
          <a:ln w="10795" cap="flat" cmpd="sng" algn="ctr">
            <a:noFill/>
            <a:prstDash val="soli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aphicFrame>
        <p:nvGraphicFramePr>
          <p:cNvPr id="7" name="Object 6" hidden="1">
            <a:extLst>
              <a:ext uri="{FF2B5EF4-FFF2-40B4-BE49-F238E27FC236}">
                <a16:creationId xmlns:a16="http://schemas.microsoft.com/office/drawing/2014/main" id="{0F94CDDB-BCE0-4115-B6D4-6879196830DB}"/>
              </a:ext>
            </a:extLst>
          </p:cNvPr>
          <p:cNvGraphicFramePr>
            <a:graphicFrameLocks noChangeAspect="1"/>
          </p:cNvGraphicFramePr>
          <p:nvPr>
            <p:custDataLst>
              <p:tags r:id="rId2"/>
            </p:custDataLst>
          </p:nvPr>
        </p:nvGraphicFramePr>
        <p:xfrm>
          <a:off x="1558" y="2044"/>
          <a:ext cx="1556" cy="1556"/>
        </p:xfrm>
        <a:graphic>
          <a:graphicData uri="http://schemas.openxmlformats.org/presentationml/2006/ole">
            <mc:AlternateContent xmlns:mc="http://schemas.openxmlformats.org/markup-compatibility/2006">
              <mc:Choice xmlns:v="urn:schemas-microsoft-com:vml" Requires="v">
                <p:oleObj spid="_x0000_s22530" name="think-cell Slide" r:id="rId6" imgW="359" imgH="360" progId="TCLayout.ActiveDocument.1">
                  <p:embed/>
                </p:oleObj>
              </mc:Choice>
              <mc:Fallback>
                <p:oleObj name="think-cell Slide" r:id="rId6" imgW="359" imgH="360" progId="TCLayout.ActiveDocument.1">
                  <p:embed/>
                  <p:pic>
                    <p:nvPicPr>
                      <p:cNvPr id="7" name="Object 6" hidden="1">
                        <a:extLst>
                          <a:ext uri="{FF2B5EF4-FFF2-40B4-BE49-F238E27FC236}">
                            <a16:creationId xmlns:a16="http://schemas.microsoft.com/office/drawing/2014/main" id="{0F94CDDB-BCE0-4115-B6D4-6879196830DB}"/>
                          </a:ext>
                        </a:extLst>
                      </p:cNvPr>
                      <p:cNvPicPr/>
                      <p:nvPr/>
                    </p:nvPicPr>
                    <p:blipFill>
                      <a:blip r:embed="rId7"/>
                      <a:stretch>
                        <a:fillRect/>
                      </a:stretch>
                    </p:blipFill>
                    <p:spPr>
                      <a:xfrm>
                        <a:off x="1558" y="2044"/>
                        <a:ext cx="1556" cy="1556"/>
                      </a:xfrm>
                      <a:prstGeom prst="rect">
                        <a:avLst/>
                      </a:prstGeom>
                    </p:spPr>
                  </p:pic>
                </p:oleObj>
              </mc:Fallback>
            </mc:AlternateContent>
          </a:graphicData>
        </a:graphic>
      </p:graphicFrame>
      <p:sp>
        <p:nvSpPr>
          <p:cNvPr id="120" name="Rectangle 119">
            <a:extLst>
              <a:ext uri="{FF2B5EF4-FFF2-40B4-BE49-F238E27FC236}">
                <a16:creationId xmlns:a16="http://schemas.microsoft.com/office/drawing/2014/main" id="{E845DF85-2998-4477-8983-0D728C7CC444}"/>
              </a:ext>
            </a:extLst>
          </p:cNvPr>
          <p:cNvSpPr/>
          <p:nvPr/>
        </p:nvSpPr>
        <p:spPr>
          <a:xfrm>
            <a:off x="8822048" y="4279022"/>
            <a:ext cx="357503" cy="482763"/>
          </a:xfrm>
          <a:prstGeom prst="rect">
            <a:avLst/>
          </a:prstGeom>
        </p:spPr>
        <p:txBody>
          <a:bodyPr wrap="square" lIns="0" tIns="0" rIns="0" bIns="0" anchor="ctr">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3137" b="1" i="0" u="none" strike="noStrike" kern="1200" cap="none" spc="0" normalizeH="0" baseline="0" noProof="0">
                <a:ln>
                  <a:noFill/>
                </a:ln>
                <a:solidFill>
                  <a:srgbClr val="000000"/>
                </a:solidFill>
                <a:effectLst/>
                <a:uLnTx/>
                <a:uFillTx/>
                <a:latin typeface="Segoe UI"/>
                <a:ea typeface="+mn-ea"/>
                <a:cs typeface="+mn-cs"/>
              </a:rPr>
              <a:t>=</a:t>
            </a:r>
          </a:p>
        </p:txBody>
      </p:sp>
      <p:grpSp>
        <p:nvGrpSpPr>
          <p:cNvPr id="4" name="Group 3">
            <a:extLst>
              <a:ext uri="{FF2B5EF4-FFF2-40B4-BE49-F238E27FC236}">
                <a16:creationId xmlns:a16="http://schemas.microsoft.com/office/drawing/2014/main" id="{A9C1DA37-3A08-403A-824C-2F4A68015AFB}"/>
              </a:ext>
            </a:extLst>
          </p:cNvPr>
          <p:cNvGrpSpPr/>
          <p:nvPr/>
        </p:nvGrpSpPr>
        <p:grpSpPr>
          <a:xfrm>
            <a:off x="6647170" y="3400286"/>
            <a:ext cx="1925769" cy="2680523"/>
            <a:chOff x="6634978" y="3149302"/>
            <a:chExt cx="1925769" cy="2680523"/>
          </a:xfrm>
        </p:grpSpPr>
        <p:pic>
          <p:nvPicPr>
            <p:cNvPr id="141" name="Picture 140">
              <a:extLst>
                <a:ext uri="{FF2B5EF4-FFF2-40B4-BE49-F238E27FC236}">
                  <a16:creationId xmlns:a16="http://schemas.microsoft.com/office/drawing/2014/main" id="{1BE5FFBE-C3B1-47A9-B5E4-45DCC9247A6A}"/>
                </a:ext>
              </a:extLst>
            </p:cNvPr>
            <p:cNvPicPr>
              <a:picLocks noChangeAspect="1"/>
            </p:cNvPicPr>
            <p:nvPr/>
          </p:nvPicPr>
          <p:blipFill>
            <a:blip r:embed="rId8"/>
            <a:stretch>
              <a:fillRect/>
            </a:stretch>
          </p:blipFill>
          <p:spPr>
            <a:xfrm>
              <a:off x="7270087" y="3149302"/>
              <a:ext cx="666033" cy="666033"/>
            </a:xfrm>
            <a:prstGeom prst="rect">
              <a:avLst/>
            </a:prstGeom>
          </p:spPr>
        </p:pic>
        <p:sp>
          <p:nvSpPr>
            <p:cNvPr id="137" name="TextBox 136">
              <a:extLst>
                <a:ext uri="{FF2B5EF4-FFF2-40B4-BE49-F238E27FC236}">
                  <a16:creationId xmlns:a16="http://schemas.microsoft.com/office/drawing/2014/main" id="{DBAAC1B9-2F77-4190-9E3A-40CDF00740C5}"/>
                </a:ext>
              </a:extLst>
            </p:cNvPr>
            <p:cNvSpPr txBox="1"/>
            <p:nvPr/>
          </p:nvSpPr>
          <p:spPr>
            <a:xfrm>
              <a:off x="6870688" y="4053924"/>
              <a:ext cx="1454350" cy="543097"/>
            </a:xfrm>
            <a:prstGeom prst="rect">
              <a:avLst/>
            </a:prstGeom>
            <a:noFill/>
          </p:spPr>
          <p:txBody>
            <a:bodyPr wrap="square" lIns="0" tIns="0" rIns="0" bIns="0" rtlCol="0">
              <a:spAutoFit/>
            </a:bodyPr>
            <a:lstStyle>
              <a:defPPr>
                <a:defRPr lang="en-US"/>
              </a:defPPr>
              <a:lvl1pPr lvl="0" algn="ctr" defTabSz="932563">
                <a:lnSpc>
                  <a:spcPct val="90000"/>
                </a:lnSpc>
                <a:spcAft>
                  <a:spcPts val="600"/>
                </a:spcAft>
                <a:defRPr sz="2000" spc="-100">
                  <a:latin typeface="Segoe UI Semibold"/>
                </a:defRPr>
              </a:lvl1pPr>
            </a:lstStyle>
            <a:p>
              <a:pPr marL="0" marR="0" lvl="0" indent="0" algn="ctr" defTabSz="914192"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49" normalizeH="0" baseline="0" noProof="0">
                  <a:ln>
                    <a:noFill/>
                  </a:ln>
                  <a:solidFill>
                    <a:srgbClr val="282828"/>
                  </a:solidFill>
                  <a:effectLst/>
                  <a:uLnTx/>
                  <a:uFillTx/>
                  <a:latin typeface="Segoe UI Semibold"/>
                  <a:ea typeface="+mn-ea"/>
                  <a:cs typeface="+mn-cs"/>
                </a:rPr>
                <a:t>Business context</a:t>
              </a:r>
            </a:p>
          </p:txBody>
        </p:sp>
        <p:sp>
          <p:nvSpPr>
            <p:cNvPr id="138" name="Rectangle 137">
              <a:extLst>
                <a:ext uri="{FF2B5EF4-FFF2-40B4-BE49-F238E27FC236}">
                  <a16:creationId xmlns:a16="http://schemas.microsoft.com/office/drawing/2014/main" id="{B5D67C6E-8C95-463B-B153-52B168ED6E7A}"/>
                </a:ext>
              </a:extLst>
            </p:cNvPr>
            <p:cNvSpPr/>
            <p:nvPr/>
          </p:nvSpPr>
          <p:spPr>
            <a:xfrm>
              <a:off x="6634978" y="4774087"/>
              <a:ext cx="1925769" cy="1055738"/>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372"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Reveal patterns of success with an o</a:t>
              </a:r>
              <a:r>
                <a:rPr kumimoji="0" lang="en-US" sz="1372" b="0" i="0" u="none" strike="noStrike" kern="1200" cap="none" spc="0" normalizeH="0" baseline="0" noProof="0" err="1">
                  <a:ln>
                    <a:noFill/>
                  </a:ln>
                  <a:solidFill>
                    <a:srgbClr val="282828"/>
                  </a:solidFill>
                  <a:effectLst/>
                  <a:uLnTx/>
                  <a:uFillTx/>
                  <a:latin typeface="Segoe UI"/>
                  <a:ea typeface="Calibri" panose="020F0502020204030204" pitchFamily="34" charset="0"/>
                  <a:cs typeface="+mn-cs"/>
                </a:rPr>
                <a:t>verlay</a:t>
              </a:r>
              <a:r>
                <a:rPr kumimoji="0" lang="en-US" sz="1372"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 of organizational descriptors and business outcomes.</a:t>
              </a:r>
            </a:p>
          </p:txBody>
        </p:sp>
      </p:grpSp>
      <p:grpSp>
        <p:nvGrpSpPr>
          <p:cNvPr id="3" name="Group 2">
            <a:extLst>
              <a:ext uri="{FF2B5EF4-FFF2-40B4-BE49-F238E27FC236}">
                <a16:creationId xmlns:a16="http://schemas.microsoft.com/office/drawing/2014/main" id="{90982E6A-B2FF-4133-8407-2DCBC6A26887}"/>
              </a:ext>
            </a:extLst>
          </p:cNvPr>
          <p:cNvGrpSpPr/>
          <p:nvPr/>
        </p:nvGrpSpPr>
        <p:grpSpPr>
          <a:xfrm>
            <a:off x="705680" y="3436744"/>
            <a:ext cx="1916524" cy="2477079"/>
            <a:chOff x="693488" y="3185760"/>
            <a:chExt cx="1916524" cy="2477079"/>
          </a:xfrm>
        </p:grpSpPr>
        <p:sp>
          <p:nvSpPr>
            <p:cNvPr id="139" name="TextBox 138">
              <a:extLst>
                <a:ext uri="{FF2B5EF4-FFF2-40B4-BE49-F238E27FC236}">
                  <a16:creationId xmlns:a16="http://schemas.microsoft.com/office/drawing/2014/main" id="{03230106-ADB4-4EAC-8293-FE521DE1C954}"/>
                </a:ext>
              </a:extLst>
            </p:cNvPr>
            <p:cNvSpPr txBox="1"/>
            <p:nvPr/>
          </p:nvSpPr>
          <p:spPr>
            <a:xfrm>
              <a:off x="693488" y="4053924"/>
              <a:ext cx="1916524" cy="543097"/>
            </a:xfrm>
            <a:prstGeom prst="rect">
              <a:avLst/>
            </a:prstGeom>
            <a:noFill/>
          </p:spPr>
          <p:txBody>
            <a:bodyPr wrap="square" lIns="0" tIns="0" rIns="0" bIns="0" rtlCol="0">
              <a:spAutoFit/>
            </a:bodyPr>
            <a:lstStyle/>
            <a:p>
              <a:pPr marL="0" marR="0" lvl="0" indent="0" algn="ctr" defTabSz="914192"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49" normalizeH="0" baseline="0" noProof="0">
                  <a:ln>
                    <a:noFill/>
                  </a:ln>
                  <a:solidFill>
                    <a:srgbClr val="282828"/>
                  </a:solidFill>
                  <a:effectLst/>
                  <a:uLnTx/>
                  <a:uFillTx/>
                  <a:latin typeface="Segoe UI Semibold"/>
                  <a:ea typeface="+mn-ea"/>
                  <a:cs typeface="+mn-cs"/>
                </a:rPr>
                <a:t>Native Microsoft Office 365 data</a:t>
              </a:r>
            </a:p>
          </p:txBody>
        </p:sp>
        <p:sp>
          <p:nvSpPr>
            <p:cNvPr id="140" name="Rectangle 139">
              <a:extLst>
                <a:ext uri="{FF2B5EF4-FFF2-40B4-BE49-F238E27FC236}">
                  <a16:creationId xmlns:a16="http://schemas.microsoft.com/office/drawing/2014/main" id="{7D4D80C3-D0B8-4C0A-830E-3DE9ABCAB2A9}"/>
                </a:ext>
              </a:extLst>
            </p:cNvPr>
            <p:cNvSpPr/>
            <p:nvPr/>
          </p:nvSpPr>
          <p:spPr>
            <a:xfrm>
              <a:off x="746122" y="4818006"/>
              <a:ext cx="1811256" cy="844833"/>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372"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Start with aggregated behavioral data from everyday work in collaboration tools.</a:t>
              </a:r>
            </a:p>
          </p:txBody>
        </p:sp>
        <p:pic>
          <p:nvPicPr>
            <p:cNvPr id="142" name="Picture 141">
              <a:extLst>
                <a:ext uri="{FF2B5EF4-FFF2-40B4-BE49-F238E27FC236}">
                  <a16:creationId xmlns:a16="http://schemas.microsoft.com/office/drawing/2014/main" id="{9DCED6D0-252B-4897-9E95-AB4ABFE4E729}"/>
                </a:ext>
              </a:extLst>
            </p:cNvPr>
            <p:cNvPicPr>
              <a:picLocks noChangeAspect="1"/>
            </p:cNvPicPr>
            <p:nvPr/>
          </p:nvPicPr>
          <p:blipFill>
            <a:blip r:embed="rId9"/>
            <a:stretch>
              <a:fillRect/>
            </a:stretch>
          </p:blipFill>
          <p:spPr>
            <a:xfrm>
              <a:off x="1309636" y="3185760"/>
              <a:ext cx="704264" cy="704264"/>
            </a:xfrm>
            <a:prstGeom prst="rect">
              <a:avLst/>
            </a:prstGeom>
          </p:spPr>
        </p:pic>
      </p:grpSp>
      <p:sp>
        <p:nvSpPr>
          <p:cNvPr id="143" name="Rectangle 142">
            <a:extLst>
              <a:ext uri="{FF2B5EF4-FFF2-40B4-BE49-F238E27FC236}">
                <a16:creationId xmlns:a16="http://schemas.microsoft.com/office/drawing/2014/main" id="{E4366D46-7554-48E1-A5E2-A797C60F6EAF}"/>
              </a:ext>
            </a:extLst>
          </p:cNvPr>
          <p:cNvSpPr/>
          <p:nvPr/>
        </p:nvSpPr>
        <p:spPr>
          <a:xfrm>
            <a:off x="2909845" y="4232857"/>
            <a:ext cx="463588" cy="575094"/>
          </a:xfrm>
          <a:prstGeom prst="rect">
            <a:avLst/>
          </a:prstGeom>
        </p:spPr>
        <p:txBody>
          <a:bodyPr wrap="none" anchor="ctr">
            <a:spAutoFit/>
          </a:bodyPr>
          <a:lstStyle/>
          <a:p>
            <a:pPr marL="0" marR="0" lvl="0" indent="0" algn="ctr" defTabSz="914139" rtl="0" eaLnBrk="1" fontAlgn="auto" latinLnBrk="0" hangingPunct="1">
              <a:lnSpc>
                <a:spcPct val="100000"/>
              </a:lnSpc>
              <a:spcBef>
                <a:spcPts val="0"/>
              </a:spcBef>
              <a:spcAft>
                <a:spcPts val="0"/>
              </a:spcAft>
              <a:buClrTx/>
              <a:buSzTx/>
              <a:buFontTx/>
              <a:buNone/>
              <a:tabLst/>
              <a:defRPr/>
            </a:pPr>
            <a:r>
              <a:rPr kumimoji="0" lang="en-US" sz="3137" b="0" i="0" u="none" strike="noStrike" kern="1200" cap="none" spc="0" normalizeH="0" baseline="0" noProof="0">
                <a:ln>
                  <a:noFill/>
                </a:ln>
                <a:solidFill>
                  <a:srgbClr val="000000"/>
                </a:solidFill>
                <a:effectLst/>
                <a:uLnTx/>
                <a:uFillTx/>
                <a:latin typeface="Segoe UI Semibold"/>
                <a:ea typeface="+mn-ea"/>
                <a:cs typeface="+mn-cs"/>
              </a:rPr>
              <a:t>+</a:t>
            </a:r>
          </a:p>
        </p:txBody>
      </p:sp>
      <p:sp>
        <p:nvSpPr>
          <p:cNvPr id="144" name="Rectangle 143">
            <a:extLst>
              <a:ext uri="{FF2B5EF4-FFF2-40B4-BE49-F238E27FC236}">
                <a16:creationId xmlns:a16="http://schemas.microsoft.com/office/drawing/2014/main" id="{6DFA3336-C02D-47E9-84F2-4ECE5792F9B5}"/>
              </a:ext>
            </a:extLst>
          </p:cNvPr>
          <p:cNvSpPr/>
          <p:nvPr/>
        </p:nvSpPr>
        <p:spPr>
          <a:xfrm>
            <a:off x="5866653" y="4233764"/>
            <a:ext cx="460761" cy="573280"/>
          </a:xfrm>
          <a:prstGeom prst="rect">
            <a:avLst/>
          </a:prstGeom>
        </p:spPr>
        <p:txBody>
          <a:bodyPr wrap="none" anchor="ctr">
            <a:spAutoFit/>
          </a:bodyPr>
          <a:lstStyle/>
          <a:p>
            <a:pPr marL="0" marR="0" lvl="0" indent="0" algn="ctr" defTabSz="914139" rtl="0" eaLnBrk="1" fontAlgn="auto" latinLnBrk="0" hangingPunct="1">
              <a:lnSpc>
                <a:spcPct val="100000"/>
              </a:lnSpc>
              <a:spcBef>
                <a:spcPts val="0"/>
              </a:spcBef>
              <a:spcAft>
                <a:spcPts val="0"/>
              </a:spcAft>
              <a:buClrTx/>
              <a:buSzTx/>
              <a:buFontTx/>
              <a:buNone/>
              <a:tabLst/>
              <a:defRPr/>
            </a:pPr>
            <a:r>
              <a:rPr kumimoji="0" lang="en-US" sz="3137" b="0" i="0" u="none" strike="noStrike" kern="1200" cap="none" spc="0" normalizeH="0" baseline="0" noProof="0">
                <a:ln>
                  <a:noFill/>
                </a:ln>
                <a:solidFill>
                  <a:srgbClr val="000000"/>
                </a:solidFill>
                <a:effectLst/>
                <a:uLnTx/>
                <a:uFillTx/>
                <a:latin typeface="Segoe UI Semibold"/>
                <a:ea typeface="+mn-ea"/>
                <a:cs typeface="+mn-cs"/>
              </a:rPr>
              <a:t>+</a:t>
            </a:r>
          </a:p>
        </p:txBody>
      </p:sp>
      <p:sp>
        <p:nvSpPr>
          <p:cNvPr id="8" name="Rectangle 7">
            <a:extLst>
              <a:ext uri="{FF2B5EF4-FFF2-40B4-BE49-F238E27FC236}">
                <a16:creationId xmlns:a16="http://schemas.microsoft.com/office/drawing/2014/main" id="{66BF3EC5-0DCD-40F5-AC77-D426D518321B}"/>
              </a:ext>
            </a:extLst>
          </p:cNvPr>
          <p:cNvSpPr/>
          <p:nvPr/>
        </p:nvSpPr>
        <p:spPr>
          <a:xfrm>
            <a:off x="-112028" y="535749"/>
            <a:ext cx="8041609" cy="905179"/>
          </a:xfrm>
          <a:prstGeom prst="rect">
            <a:avLst/>
          </a:prstGeom>
        </p:spPr>
        <p:txBody>
          <a:bodyPr wrap="square">
            <a:spAutoFit/>
          </a:bodyPr>
          <a:lstStyle/>
          <a:p>
            <a:pPr marL="0" marR="0" lvl="0" indent="0" algn="ctr" defTabSz="932114" rtl="0" eaLnBrk="1" fontAlgn="base" latinLnBrk="0" hangingPunct="1">
              <a:lnSpc>
                <a:spcPct val="100000"/>
              </a:lnSpc>
              <a:spcBef>
                <a:spcPct val="0"/>
              </a:spcBef>
              <a:spcAft>
                <a:spcPts val="588"/>
              </a:spcAft>
              <a:buClrTx/>
              <a:buSzTx/>
              <a:buFontTx/>
              <a:buNone/>
              <a:tabLst/>
              <a:defRPr/>
            </a:pPr>
            <a:r>
              <a:rPr kumimoji="0" lang="en-US" sz="5294" b="0" i="0" u="none" strike="noStrike" kern="1200" cap="none" spc="-98" normalizeH="0" baseline="0" noProof="0">
                <a:ln>
                  <a:noFill/>
                </a:ln>
                <a:solidFill>
                  <a:srgbClr val="FFFFFF"/>
                </a:solidFill>
                <a:effectLst/>
                <a:uLnTx/>
                <a:uFillTx/>
                <a:latin typeface="Segoe UI Semibold"/>
                <a:ea typeface="+mn-ea"/>
                <a:cs typeface="+mn-cs"/>
              </a:rPr>
              <a:t>How does it work?</a:t>
            </a:r>
          </a:p>
        </p:txBody>
      </p:sp>
      <p:grpSp>
        <p:nvGrpSpPr>
          <p:cNvPr id="2" name="Group 1">
            <a:extLst>
              <a:ext uri="{FF2B5EF4-FFF2-40B4-BE49-F238E27FC236}">
                <a16:creationId xmlns:a16="http://schemas.microsoft.com/office/drawing/2014/main" id="{19C5A0CA-5862-4931-8895-B918C6CE50C1}"/>
              </a:ext>
            </a:extLst>
          </p:cNvPr>
          <p:cNvGrpSpPr/>
          <p:nvPr/>
        </p:nvGrpSpPr>
        <p:grpSpPr>
          <a:xfrm>
            <a:off x="3661075" y="3423807"/>
            <a:ext cx="1916524" cy="2490016"/>
            <a:chOff x="3661075" y="3423807"/>
            <a:chExt cx="1916524" cy="2490016"/>
          </a:xfrm>
        </p:grpSpPr>
        <p:grpSp>
          <p:nvGrpSpPr>
            <p:cNvPr id="28" name="Group 27">
              <a:extLst>
                <a:ext uri="{FF2B5EF4-FFF2-40B4-BE49-F238E27FC236}">
                  <a16:creationId xmlns:a16="http://schemas.microsoft.com/office/drawing/2014/main" id="{6BDD7924-07B0-4A00-8ABB-3B6C46805530}"/>
                </a:ext>
              </a:extLst>
            </p:cNvPr>
            <p:cNvGrpSpPr/>
            <p:nvPr/>
          </p:nvGrpSpPr>
          <p:grpSpPr>
            <a:xfrm>
              <a:off x="3661075" y="3436747"/>
              <a:ext cx="1916524" cy="2477076"/>
              <a:chOff x="3129423" y="3209819"/>
              <a:chExt cx="1954954" cy="2526747"/>
            </a:xfrm>
          </p:grpSpPr>
          <p:sp>
            <p:nvSpPr>
              <p:cNvPr id="121" name="TextBox 120">
                <a:extLst>
                  <a:ext uri="{FF2B5EF4-FFF2-40B4-BE49-F238E27FC236}">
                    <a16:creationId xmlns:a16="http://schemas.microsoft.com/office/drawing/2014/main" id="{41AF3683-9EF3-4B3D-9C36-E599A929DFD7}"/>
                  </a:ext>
                </a:extLst>
              </p:cNvPr>
              <p:cNvSpPr txBox="1"/>
              <p:nvPr/>
            </p:nvSpPr>
            <p:spPr>
              <a:xfrm>
                <a:off x="3129423" y="4095388"/>
                <a:ext cx="1954954" cy="553987"/>
              </a:xfrm>
              <a:prstGeom prst="rect">
                <a:avLst/>
              </a:prstGeom>
              <a:noFill/>
            </p:spPr>
            <p:txBody>
              <a:bodyPr wrap="square" lIns="0" tIns="0" rIns="0" bIns="0" rtlCol="0">
                <a:spAutoFit/>
              </a:bodyPr>
              <a:lstStyle>
                <a:defPPr>
                  <a:defRPr lang="en-US"/>
                </a:defPPr>
                <a:lvl1pPr lvl="0" algn="ctr" defTabSz="932563">
                  <a:lnSpc>
                    <a:spcPct val="90000"/>
                  </a:lnSpc>
                  <a:spcAft>
                    <a:spcPts val="600"/>
                  </a:spcAft>
                  <a:defRPr sz="2000" spc="-100">
                    <a:latin typeface="Segoe UI Semibold"/>
                  </a:defRPr>
                </a:lvl1pPr>
              </a:lstStyle>
              <a:p>
                <a:pPr marL="0" marR="0" lvl="0" indent="0" algn="ctr" defTabSz="914192" rtl="0" eaLnBrk="1" fontAlgn="auto" latinLnBrk="0" hangingPunct="1">
                  <a:lnSpc>
                    <a:spcPct val="90000"/>
                  </a:lnSpc>
                  <a:spcBef>
                    <a:spcPts val="0"/>
                  </a:spcBef>
                  <a:spcAft>
                    <a:spcPts val="588"/>
                  </a:spcAft>
                  <a:buClrTx/>
                  <a:buSzTx/>
                  <a:buFontTx/>
                  <a:buNone/>
                  <a:tabLst/>
                  <a:defRPr/>
                </a:pPr>
                <a:r>
                  <a:rPr kumimoji="0" lang="en-US" sz="1961" b="0" i="0" u="none" strike="noStrike" kern="1200" cap="none" spc="-49" normalizeH="0" baseline="0" noProof="0">
                    <a:ln>
                      <a:noFill/>
                    </a:ln>
                    <a:solidFill>
                      <a:srgbClr val="282828"/>
                    </a:solidFill>
                    <a:effectLst/>
                    <a:uLnTx/>
                    <a:uFillTx/>
                    <a:latin typeface="Segoe UI Semibold"/>
                    <a:ea typeface="+mn-ea"/>
                    <a:cs typeface="+mn-cs"/>
                  </a:rPr>
                  <a:t>Control and governance</a:t>
                </a:r>
              </a:p>
            </p:txBody>
          </p:sp>
          <p:grpSp>
            <p:nvGrpSpPr>
              <p:cNvPr id="122" name="Group 121">
                <a:extLst>
                  <a:ext uri="{FF2B5EF4-FFF2-40B4-BE49-F238E27FC236}">
                    <a16:creationId xmlns:a16="http://schemas.microsoft.com/office/drawing/2014/main" id="{8A436406-C98B-4B8E-8AF4-166A75C2A896}"/>
                  </a:ext>
                </a:extLst>
              </p:cNvPr>
              <p:cNvGrpSpPr/>
              <p:nvPr/>
            </p:nvGrpSpPr>
            <p:grpSpPr>
              <a:xfrm>
                <a:off x="3804643" y="3209819"/>
                <a:ext cx="331147" cy="575812"/>
                <a:chOff x="3016979" y="4437867"/>
                <a:chExt cx="903638" cy="1571284"/>
              </a:xfrm>
            </p:grpSpPr>
            <p:sp>
              <p:nvSpPr>
                <p:cNvPr id="134" name="Freeform 12">
                  <a:extLst>
                    <a:ext uri="{FF2B5EF4-FFF2-40B4-BE49-F238E27FC236}">
                      <a16:creationId xmlns:a16="http://schemas.microsoft.com/office/drawing/2014/main" id="{7FC44313-7D48-425E-B1F3-FBE75D67A5B0}"/>
                    </a:ext>
                  </a:extLst>
                </p:cNvPr>
                <p:cNvSpPr>
                  <a:spLocks/>
                </p:cNvSpPr>
                <p:nvPr/>
              </p:nvSpPr>
              <p:spPr bwMode="auto">
                <a:xfrm>
                  <a:off x="3762955" y="4437867"/>
                  <a:ext cx="157662" cy="157662"/>
                </a:xfrm>
                <a:custGeom>
                  <a:avLst/>
                  <a:gdLst>
                    <a:gd name="T0" fmla="*/ 85 w 170"/>
                    <a:gd name="T1" fmla="*/ 170 h 170"/>
                    <a:gd name="T2" fmla="*/ 85 w 170"/>
                    <a:gd name="T3" fmla="*/ 170 h 170"/>
                    <a:gd name="T4" fmla="*/ 170 w 170"/>
                    <a:gd name="T5" fmla="*/ 85 h 170"/>
                    <a:gd name="T6" fmla="*/ 120 w 170"/>
                    <a:gd name="T7" fmla="*/ 7 h 170"/>
                    <a:gd name="T8" fmla="*/ 85 w 170"/>
                    <a:gd name="T9" fmla="*/ 0 h 170"/>
                    <a:gd name="T10" fmla="*/ 50 w 170"/>
                    <a:gd name="T11" fmla="*/ 7 h 170"/>
                    <a:gd name="T12" fmla="*/ 0 w 170"/>
                    <a:gd name="T13" fmla="*/ 85 h 170"/>
                    <a:gd name="T14" fmla="*/ 85 w 170"/>
                    <a:gd name="T15" fmla="*/ 170 h 1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70">
                      <a:moveTo>
                        <a:pt x="85" y="170"/>
                      </a:moveTo>
                      <a:lnTo>
                        <a:pt x="85" y="170"/>
                      </a:lnTo>
                      <a:cubicBezTo>
                        <a:pt x="132" y="170"/>
                        <a:pt x="170" y="132"/>
                        <a:pt x="170" y="85"/>
                      </a:cubicBezTo>
                      <a:cubicBezTo>
                        <a:pt x="170" y="50"/>
                        <a:pt x="150" y="21"/>
                        <a:pt x="120" y="7"/>
                      </a:cubicBezTo>
                      <a:cubicBezTo>
                        <a:pt x="110" y="2"/>
                        <a:pt x="98" y="0"/>
                        <a:pt x="85" y="0"/>
                      </a:cubicBezTo>
                      <a:cubicBezTo>
                        <a:pt x="72" y="0"/>
                        <a:pt x="60" y="2"/>
                        <a:pt x="50" y="7"/>
                      </a:cubicBezTo>
                      <a:cubicBezTo>
                        <a:pt x="20" y="21"/>
                        <a:pt x="0" y="50"/>
                        <a:pt x="0" y="85"/>
                      </a:cubicBezTo>
                      <a:cubicBezTo>
                        <a:pt x="0" y="132"/>
                        <a:pt x="38" y="170"/>
                        <a:pt x="85" y="170"/>
                      </a:cubicBezTo>
                      <a:close/>
                    </a:path>
                  </a:pathLst>
                </a:custGeom>
                <a:solidFill>
                  <a:schemeClr val="bg1"/>
                </a:solidFill>
                <a:ln w="0">
                  <a:noFill/>
                  <a:prstDash val="solid"/>
                  <a:round/>
                  <a:headEnd/>
                  <a:tailEnd/>
                </a:ln>
              </p:spPr>
              <p:txBody>
                <a:bodyPr vert="horz" wrap="square" lIns="89642" tIns="44821" rIns="89642" bIns="44821"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nvGrpSpPr>
                <p:cNvPr id="128" name="Group 11">
                  <a:extLst>
                    <a:ext uri="{FF2B5EF4-FFF2-40B4-BE49-F238E27FC236}">
                      <a16:creationId xmlns:a16="http://schemas.microsoft.com/office/drawing/2014/main" id="{D7182A4A-6C4B-4FD4-BF0F-826F99639D7C}"/>
                    </a:ext>
                  </a:extLst>
                </p:cNvPr>
                <p:cNvGrpSpPr>
                  <a:grpSpLocks noChangeAspect="1"/>
                </p:cNvGrpSpPr>
                <p:nvPr/>
              </p:nvGrpSpPr>
              <p:grpSpPr bwMode="auto">
                <a:xfrm>
                  <a:off x="3016979" y="5712310"/>
                  <a:ext cx="238125" cy="296841"/>
                  <a:chOff x="3900" y="2510"/>
                  <a:chExt cx="219" cy="273"/>
                </a:xfrm>
                <a:solidFill>
                  <a:schemeClr val="bg1"/>
                </a:solidFill>
              </p:grpSpPr>
              <p:sp>
                <p:nvSpPr>
                  <p:cNvPr id="132" name="Freeform 12">
                    <a:extLst>
                      <a:ext uri="{FF2B5EF4-FFF2-40B4-BE49-F238E27FC236}">
                        <a16:creationId xmlns:a16="http://schemas.microsoft.com/office/drawing/2014/main" id="{28067437-5D6C-4398-B808-56610C3DFDC2}"/>
                      </a:ext>
                    </a:extLst>
                  </p:cNvPr>
                  <p:cNvSpPr>
                    <a:spLocks/>
                  </p:cNvSpPr>
                  <p:nvPr/>
                </p:nvSpPr>
                <p:spPr bwMode="auto">
                  <a:xfrm>
                    <a:off x="3937" y="2510"/>
                    <a:ext cx="145" cy="145"/>
                  </a:xfrm>
                  <a:custGeom>
                    <a:avLst/>
                    <a:gdLst>
                      <a:gd name="T0" fmla="*/ 85 w 170"/>
                      <a:gd name="T1" fmla="*/ 170 h 170"/>
                      <a:gd name="T2" fmla="*/ 85 w 170"/>
                      <a:gd name="T3" fmla="*/ 170 h 170"/>
                      <a:gd name="T4" fmla="*/ 170 w 170"/>
                      <a:gd name="T5" fmla="*/ 85 h 170"/>
                      <a:gd name="T6" fmla="*/ 120 w 170"/>
                      <a:gd name="T7" fmla="*/ 7 h 170"/>
                      <a:gd name="T8" fmla="*/ 85 w 170"/>
                      <a:gd name="T9" fmla="*/ 0 h 170"/>
                      <a:gd name="T10" fmla="*/ 50 w 170"/>
                      <a:gd name="T11" fmla="*/ 7 h 170"/>
                      <a:gd name="T12" fmla="*/ 0 w 170"/>
                      <a:gd name="T13" fmla="*/ 85 h 170"/>
                      <a:gd name="T14" fmla="*/ 85 w 170"/>
                      <a:gd name="T15" fmla="*/ 170 h 1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170">
                        <a:moveTo>
                          <a:pt x="85" y="170"/>
                        </a:moveTo>
                        <a:lnTo>
                          <a:pt x="85" y="170"/>
                        </a:lnTo>
                        <a:cubicBezTo>
                          <a:pt x="132" y="170"/>
                          <a:pt x="170" y="132"/>
                          <a:pt x="170" y="85"/>
                        </a:cubicBezTo>
                        <a:cubicBezTo>
                          <a:pt x="170" y="50"/>
                          <a:pt x="150" y="21"/>
                          <a:pt x="120" y="7"/>
                        </a:cubicBezTo>
                        <a:cubicBezTo>
                          <a:pt x="110" y="2"/>
                          <a:pt x="98" y="0"/>
                          <a:pt x="85" y="0"/>
                        </a:cubicBezTo>
                        <a:cubicBezTo>
                          <a:pt x="72" y="0"/>
                          <a:pt x="60" y="2"/>
                          <a:pt x="50" y="7"/>
                        </a:cubicBezTo>
                        <a:cubicBezTo>
                          <a:pt x="20" y="21"/>
                          <a:pt x="0" y="50"/>
                          <a:pt x="0" y="85"/>
                        </a:cubicBezTo>
                        <a:cubicBezTo>
                          <a:pt x="0" y="132"/>
                          <a:pt x="38" y="170"/>
                          <a:pt x="85" y="170"/>
                        </a:cubicBezTo>
                        <a:close/>
                      </a:path>
                    </a:pathLst>
                  </a:custGeom>
                  <a:grpFill/>
                  <a:ln w="0">
                    <a:noFill/>
                    <a:prstDash val="solid"/>
                    <a:round/>
                    <a:headEnd/>
                    <a:tailEnd/>
                  </a:ln>
                </p:spPr>
                <p:txBody>
                  <a:bodyPr vert="horz" wrap="square" lIns="89642" tIns="44821" rIns="89642" bIns="44821"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133" name="Freeform 13">
                    <a:extLst>
                      <a:ext uri="{FF2B5EF4-FFF2-40B4-BE49-F238E27FC236}">
                        <a16:creationId xmlns:a16="http://schemas.microsoft.com/office/drawing/2014/main" id="{3476AC5D-E63F-4D82-A7B1-9AD07B01583E}"/>
                      </a:ext>
                    </a:extLst>
                  </p:cNvPr>
                  <p:cNvSpPr>
                    <a:spLocks/>
                  </p:cNvSpPr>
                  <p:nvPr/>
                </p:nvSpPr>
                <p:spPr bwMode="auto">
                  <a:xfrm>
                    <a:off x="3900" y="2673"/>
                    <a:ext cx="219" cy="110"/>
                  </a:xfrm>
                  <a:custGeom>
                    <a:avLst/>
                    <a:gdLst>
                      <a:gd name="T0" fmla="*/ 128 w 256"/>
                      <a:gd name="T1" fmla="*/ 0 h 128"/>
                      <a:gd name="T2" fmla="*/ 128 w 256"/>
                      <a:gd name="T3" fmla="*/ 0 h 128"/>
                      <a:gd name="T4" fmla="*/ 0 w 256"/>
                      <a:gd name="T5" fmla="*/ 128 h 128"/>
                      <a:gd name="T6" fmla="*/ 256 w 256"/>
                      <a:gd name="T7" fmla="*/ 128 h 128"/>
                      <a:gd name="T8" fmla="*/ 128 w 256"/>
                      <a:gd name="T9" fmla="*/ 0 h 128"/>
                    </a:gdLst>
                    <a:ahLst/>
                    <a:cxnLst>
                      <a:cxn ang="0">
                        <a:pos x="T0" y="T1"/>
                      </a:cxn>
                      <a:cxn ang="0">
                        <a:pos x="T2" y="T3"/>
                      </a:cxn>
                      <a:cxn ang="0">
                        <a:pos x="T4" y="T5"/>
                      </a:cxn>
                      <a:cxn ang="0">
                        <a:pos x="T6" y="T7"/>
                      </a:cxn>
                      <a:cxn ang="0">
                        <a:pos x="T8" y="T9"/>
                      </a:cxn>
                    </a:cxnLst>
                    <a:rect l="0" t="0" r="r" b="b"/>
                    <a:pathLst>
                      <a:path w="256" h="128">
                        <a:moveTo>
                          <a:pt x="128" y="0"/>
                        </a:moveTo>
                        <a:lnTo>
                          <a:pt x="128" y="0"/>
                        </a:lnTo>
                        <a:cubicBezTo>
                          <a:pt x="57" y="0"/>
                          <a:pt x="0" y="57"/>
                          <a:pt x="0" y="128"/>
                        </a:cubicBezTo>
                        <a:lnTo>
                          <a:pt x="256" y="128"/>
                        </a:lnTo>
                        <a:cubicBezTo>
                          <a:pt x="256" y="57"/>
                          <a:pt x="199" y="0"/>
                          <a:pt x="128" y="0"/>
                        </a:cubicBezTo>
                        <a:close/>
                      </a:path>
                    </a:pathLst>
                  </a:custGeom>
                  <a:grpFill/>
                  <a:ln w="0">
                    <a:noFill/>
                    <a:prstDash val="solid"/>
                    <a:round/>
                    <a:headEnd/>
                    <a:tailEnd/>
                  </a:ln>
                </p:spPr>
                <p:txBody>
                  <a:bodyPr vert="horz" wrap="square" lIns="89642" tIns="44821" rIns="89642" bIns="44821"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grpSp>
          <p:sp>
            <p:nvSpPr>
              <p:cNvPr id="136" name="Rectangle 135">
                <a:extLst>
                  <a:ext uri="{FF2B5EF4-FFF2-40B4-BE49-F238E27FC236}">
                    <a16:creationId xmlns:a16="http://schemas.microsoft.com/office/drawing/2014/main" id="{9C4349F9-ACEF-4B6F-B8FA-94CDBABAA249}"/>
                  </a:ext>
                </a:extLst>
              </p:cNvPr>
              <p:cNvSpPr/>
              <p:nvPr/>
            </p:nvSpPr>
            <p:spPr>
              <a:xfrm>
                <a:off x="3222791" y="4875040"/>
                <a:ext cx="1680953" cy="861526"/>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372"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Help protect your data with flexible privacy and compliance controls.</a:t>
                </a:r>
              </a:p>
            </p:txBody>
          </p:sp>
        </p:grpSp>
        <p:pic>
          <p:nvPicPr>
            <p:cNvPr id="38" name="Picture 37">
              <a:extLst>
                <a:ext uri="{FF2B5EF4-FFF2-40B4-BE49-F238E27FC236}">
                  <a16:creationId xmlns:a16="http://schemas.microsoft.com/office/drawing/2014/main" id="{D4177122-98B1-4E2C-85A4-1D1C58CB6394}"/>
                </a:ext>
              </a:extLst>
            </p:cNvPr>
            <p:cNvPicPr>
              <a:picLocks noChangeAspect="1"/>
            </p:cNvPicPr>
            <p:nvPr/>
          </p:nvPicPr>
          <p:blipFill>
            <a:blip r:embed="rId10"/>
            <a:stretch>
              <a:fillRect/>
            </a:stretch>
          </p:blipFill>
          <p:spPr>
            <a:xfrm>
              <a:off x="4247338" y="3423807"/>
              <a:ext cx="722964" cy="722964"/>
            </a:xfrm>
            <a:prstGeom prst="rect">
              <a:avLst/>
            </a:prstGeom>
          </p:spPr>
        </p:pic>
      </p:grpSp>
      <p:grpSp>
        <p:nvGrpSpPr>
          <p:cNvPr id="5" name="Group 4">
            <a:extLst>
              <a:ext uri="{FF2B5EF4-FFF2-40B4-BE49-F238E27FC236}">
                <a16:creationId xmlns:a16="http://schemas.microsoft.com/office/drawing/2014/main" id="{434C736E-40EA-4CB8-908F-8803B767F6FA}"/>
              </a:ext>
            </a:extLst>
          </p:cNvPr>
          <p:cNvGrpSpPr/>
          <p:nvPr/>
        </p:nvGrpSpPr>
        <p:grpSpPr>
          <a:xfrm>
            <a:off x="9468607" y="3400286"/>
            <a:ext cx="2161873" cy="2452537"/>
            <a:chOff x="9468607" y="3400286"/>
            <a:chExt cx="2161873" cy="2452537"/>
          </a:xfrm>
        </p:grpSpPr>
        <p:grpSp>
          <p:nvGrpSpPr>
            <p:cNvPr id="26" name="Group 25">
              <a:extLst>
                <a:ext uri="{FF2B5EF4-FFF2-40B4-BE49-F238E27FC236}">
                  <a16:creationId xmlns:a16="http://schemas.microsoft.com/office/drawing/2014/main" id="{66E0EF15-6687-4019-9E0B-6C97E30F6B60}"/>
                </a:ext>
              </a:extLst>
            </p:cNvPr>
            <p:cNvGrpSpPr/>
            <p:nvPr/>
          </p:nvGrpSpPr>
          <p:grpSpPr>
            <a:xfrm>
              <a:off x="9468607" y="4304912"/>
              <a:ext cx="2161873" cy="1547911"/>
              <a:chOff x="8952882" y="4095393"/>
              <a:chExt cx="2205223" cy="1578950"/>
            </a:xfrm>
          </p:grpSpPr>
          <p:sp>
            <p:nvSpPr>
              <p:cNvPr id="118" name="Rectangle 117">
                <a:extLst>
                  <a:ext uri="{FF2B5EF4-FFF2-40B4-BE49-F238E27FC236}">
                    <a16:creationId xmlns:a16="http://schemas.microsoft.com/office/drawing/2014/main" id="{EA5A3037-83B4-4C00-84AF-3B67D234E3B7}"/>
                  </a:ext>
                </a:extLst>
              </p:cNvPr>
              <p:cNvSpPr/>
              <p:nvPr/>
            </p:nvSpPr>
            <p:spPr>
              <a:xfrm>
                <a:off x="9190107" y="4095393"/>
                <a:ext cx="1730772" cy="553987"/>
              </a:xfrm>
              <a:prstGeom prst="rect">
                <a:avLst/>
              </a:prstGeom>
            </p:spPr>
            <p:txBody>
              <a:bodyPr wrap="square" lIns="0" tIns="0" rIns="0" bIns="0" anchor="ctr">
                <a:spAutoFit/>
              </a:bodyPr>
              <a:lstStyle/>
              <a:p>
                <a:pPr marL="0" marR="0" lvl="0" indent="0" algn="ctr" defTabSz="914314" rtl="0" eaLnBrk="1" fontAlgn="auto" latinLnBrk="0" hangingPunct="1">
                  <a:lnSpc>
                    <a:spcPct val="90000"/>
                  </a:lnSpc>
                  <a:spcBef>
                    <a:spcPts val="0"/>
                  </a:spcBef>
                  <a:spcAft>
                    <a:spcPts val="0"/>
                  </a:spcAft>
                  <a:buClrTx/>
                  <a:buSzTx/>
                  <a:buFontTx/>
                  <a:buNone/>
                  <a:tabLst/>
                  <a:defRPr/>
                </a:pPr>
                <a:r>
                  <a:rPr kumimoji="0" lang="en-IN" sz="1961" b="0" i="0" u="none" strike="noStrike" kern="1200" cap="none" spc="0" normalizeH="0" baseline="0" noProof="0">
                    <a:ln>
                      <a:noFill/>
                    </a:ln>
                    <a:solidFill>
                      <a:srgbClr val="282828"/>
                    </a:solidFill>
                    <a:effectLst/>
                    <a:uLnTx/>
                    <a:uFillTx/>
                    <a:latin typeface="Segoe UI Semibold"/>
                    <a:ea typeface="+mn-ea"/>
                    <a:cs typeface="+mn-cs"/>
                  </a:rPr>
                  <a:t>Insights and change</a:t>
                </a:r>
                <a:endParaRPr kumimoji="0" lang="en-US" sz="1961" b="0" i="0" u="none" strike="noStrike" kern="1200" cap="none" spc="0" normalizeH="0" baseline="0" noProof="0">
                  <a:ln>
                    <a:noFill/>
                  </a:ln>
                  <a:solidFill>
                    <a:srgbClr val="282828"/>
                  </a:solidFill>
                  <a:effectLst/>
                  <a:uLnTx/>
                  <a:uFillTx/>
                  <a:latin typeface="Segoe UI Semibold"/>
                  <a:ea typeface="+mn-ea"/>
                  <a:cs typeface="+mn-cs"/>
                </a:endParaRPr>
              </a:p>
            </p:txBody>
          </p:sp>
          <p:sp>
            <p:nvSpPr>
              <p:cNvPr id="119" name="Rectangle 118">
                <a:extLst>
                  <a:ext uri="{FF2B5EF4-FFF2-40B4-BE49-F238E27FC236}">
                    <a16:creationId xmlns:a16="http://schemas.microsoft.com/office/drawing/2014/main" id="{E4FB7FE0-B36B-4864-B733-AA5EFDFCEF18}"/>
                  </a:ext>
                </a:extLst>
              </p:cNvPr>
              <p:cNvSpPr/>
              <p:nvPr/>
            </p:nvSpPr>
            <p:spPr>
              <a:xfrm>
                <a:off x="8952882" y="4812569"/>
                <a:ext cx="2205223" cy="861774"/>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IN" sz="1372" b="0" i="0" u="none" strike="noStrike" kern="1200" cap="none" spc="0" normalizeH="0" baseline="0" noProof="0">
                    <a:ln>
                      <a:noFill/>
                    </a:ln>
                    <a:solidFill>
                      <a:srgbClr val="000000"/>
                    </a:solidFill>
                    <a:effectLst/>
                    <a:uLnTx/>
                    <a:uFillTx/>
                    <a:latin typeface="Segoe UI"/>
                    <a:ea typeface="+mn-ea"/>
                    <a:cs typeface="+mn-cs"/>
                  </a:rPr>
                  <a:t>Use powerful insights to make better business decisions and transform your organization.</a:t>
                </a:r>
                <a:endParaRPr kumimoji="0" lang="en-US" sz="1372" b="0" i="0" u="none" strike="noStrike" kern="1200" cap="none" spc="0" normalizeH="0" baseline="0" noProof="0">
                  <a:ln>
                    <a:noFill/>
                  </a:ln>
                  <a:solidFill>
                    <a:srgbClr val="000000"/>
                  </a:solidFill>
                  <a:effectLst/>
                  <a:uLnTx/>
                  <a:uFillTx/>
                  <a:latin typeface="Segoe UI"/>
                  <a:ea typeface="+mn-ea"/>
                  <a:cs typeface="+mn-cs"/>
                </a:endParaRPr>
              </a:p>
            </p:txBody>
          </p:sp>
        </p:grpSp>
        <p:pic>
          <p:nvPicPr>
            <p:cNvPr id="40" name="Picture 39">
              <a:extLst>
                <a:ext uri="{FF2B5EF4-FFF2-40B4-BE49-F238E27FC236}">
                  <a16:creationId xmlns:a16="http://schemas.microsoft.com/office/drawing/2014/main" id="{0BE39D00-58E8-4AC0-986A-6B67BA7FB404}"/>
                </a:ext>
              </a:extLst>
            </p:cNvPr>
            <p:cNvPicPr>
              <a:picLocks noChangeAspect="1"/>
            </p:cNvPicPr>
            <p:nvPr/>
          </p:nvPicPr>
          <p:blipFill>
            <a:blip r:embed="rId11"/>
            <a:stretch>
              <a:fillRect/>
            </a:stretch>
          </p:blipFill>
          <p:spPr>
            <a:xfrm>
              <a:off x="10188355" y="3400286"/>
              <a:ext cx="722376" cy="722376"/>
            </a:xfrm>
            <a:prstGeom prst="rect">
              <a:avLst/>
            </a:prstGeom>
          </p:spPr>
        </p:pic>
      </p:grpSp>
    </p:spTree>
    <p:extLst>
      <p:ext uri="{BB962C8B-B14F-4D97-AF65-F5344CB8AC3E}">
        <p14:creationId xmlns:p14="http://schemas.microsoft.com/office/powerpoint/2010/main" val="18301182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43"/>
                                        </p:tgtEl>
                                        <p:attrNameLst>
                                          <p:attrName>style.visibility</p:attrName>
                                        </p:attrNameLst>
                                      </p:cBhvr>
                                      <p:to>
                                        <p:strVal val="visible"/>
                                      </p:to>
                                    </p:set>
                                    <p:animEffect transition="in" filter="fade">
                                      <p:cBhvr>
                                        <p:cTn id="13" dur="500"/>
                                        <p:tgtEl>
                                          <p:spTgt spid="14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fade">
                                      <p:cBhvr>
                                        <p:cTn id="23" dur="500"/>
                                        <p:tgtEl>
                                          <p:spTgt spid="144"/>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20"/>
                                        </p:tgtEl>
                                        <p:attrNameLst>
                                          <p:attrName>style.visibility</p:attrName>
                                        </p:attrNameLst>
                                      </p:cBhvr>
                                      <p:to>
                                        <p:strVal val="visible"/>
                                      </p:to>
                                    </p:set>
                                    <p:animEffect transition="in" filter="fade">
                                      <p:cBhvr>
                                        <p:cTn id="33" dur="500"/>
                                        <p:tgtEl>
                                          <p:spTgt spid="120"/>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43" grpId="0"/>
      <p:bldP spid="1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4C2F225-B367-471E-991A-25A9B928C720}"/>
              </a:ext>
            </a:extLst>
          </p:cNvPr>
          <p:cNvGraphicFramePr>
            <a:graphicFrameLocks noGrp="1"/>
          </p:cNvGraphicFramePr>
          <p:nvPr/>
        </p:nvGraphicFramePr>
        <p:xfrm>
          <a:off x="225119" y="1273335"/>
          <a:ext cx="11548684" cy="1723652"/>
        </p:xfrm>
        <a:graphic>
          <a:graphicData uri="http://schemas.openxmlformats.org/drawingml/2006/table">
            <a:tbl>
              <a:tblPr firstRow="1" bandRow="1">
                <a:tableStyleId>{2D5ABB26-0587-4C30-8999-92F81FD0307C}</a:tableStyleId>
              </a:tblPr>
              <a:tblGrid>
                <a:gridCol w="2887171">
                  <a:extLst>
                    <a:ext uri="{9D8B030D-6E8A-4147-A177-3AD203B41FA5}">
                      <a16:colId xmlns:a16="http://schemas.microsoft.com/office/drawing/2014/main" val="3420627128"/>
                    </a:ext>
                  </a:extLst>
                </a:gridCol>
                <a:gridCol w="2887171">
                  <a:extLst>
                    <a:ext uri="{9D8B030D-6E8A-4147-A177-3AD203B41FA5}">
                      <a16:colId xmlns:a16="http://schemas.microsoft.com/office/drawing/2014/main" val="3199276014"/>
                    </a:ext>
                  </a:extLst>
                </a:gridCol>
                <a:gridCol w="2887171">
                  <a:extLst>
                    <a:ext uri="{9D8B030D-6E8A-4147-A177-3AD203B41FA5}">
                      <a16:colId xmlns:a16="http://schemas.microsoft.com/office/drawing/2014/main" val="763318218"/>
                    </a:ext>
                  </a:extLst>
                </a:gridCol>
                <a:gridCol w="2887171">
                  <a:extLst>
                    <a:ext uri="{9D8B030D-6E8A-4147-A177-3AD203B41FA5}">
                      <a16:colId xmlns:a16="http://schemas.microsoft.com/office/drawing/2014/main" val="3660965159"/>
                    </a:ext>
                  </a:extLst>
                </a:gridCol>
              </a:tblGrid>
              <a:tr h="900706">
                <a:tc>
                  <a:txBody>
                    <a:bodyPr/>
                    <a:lstStyle/>
                    <a:p>
                      <a:endParaRPr lang="en-US" sz="1800"/>
                    </a:p>
                  </a:txBody>
                  <a:tcPr marL="91427" marR="91427" marT="45713" marB="45713">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800"/>
                    </a:p>
                  </a:txBody>
                  <a:tcPr marL="91427" marR="91427" marT="45713" marB="45713">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800"/>
                    </a:p>
                  </a:txBody>
                  <a:tcPr marL="91427" marR="91427" marT="45713" marB="45713">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800"/>
                    </a:p>
                  </a:txBody>
                  <a:tcPr marL="91427" marR="91427" marT="45713" marB="45713">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31336"/>
                  </a:ext>
                </a:extLst>
              </a:tr>
              <a:tr h="822843">
                <a:tc>
                  <a:txBody>
                    <a:bodyPr/>
                    <a:lstStyle/>
                    <a:p>
                      <a:pPr algn="ctr"/>
                      <a:r>
                        <a:rPr lang="en-US" sz="1600" b="0" i="1">
                          <a:latin typeface="+mj-lt"/>
                        </a:rPr>
                        <a:t>Work activities generate data</a:t>
                      </a:r>
                    </a:p>
                  </a:txBody>
                  <a:tcPr marL="91427" marR="91427" marT="45713" marB="4571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0" i="1">
                          <a:latin typeface="+mj-lt"/>
                        </a:rPr>
                        <a:t>Executives use the data to make better decisions</a:t>
                      </a:r>
                    </a:p>
                  </a:txBody>
                  <a:tcPr marL="91427" marR="91427" marT="45713" marB="4571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0" i="1">
                          <a:latin typeface="+mj-lt"/>
                        </a:rPr>
                        <a:t>Analysts and advisors activate prediction and integration</a:t>
                      </a:r>
                    </a:p>
                  </a:txBody>
                  <a:tcPr marL="91427" marR="91427" marT="45713" marB="4571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0" i="1" dirty="0">
                          <a:latin typeface="+mj-lt"/>
                        </a:rPr>
                        <a:t>Employees and managers monitor and improve</a:t>
                      </a:r>
                    </a:p>
                  </a:txBody>
                  <a:tcPr marL="91427" marR="91427" marT="45713" marB="4571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19312627"/>
                  </a:ext>
                </a:extLst>
              </a:tr>
            </a:tbl>
          </a:graphicData>
        </a:graphic>
      </p:graphicFrame>
      <p:pic>
        <p:nvPicPr>
          <p:cNvPr id="142" name="Graphic 141" descr="Team">
            <a:extLst>
              <a:ext uri="{FF2B5EF4-FFF2-40B4-BE49-F238E27FC236}">
                <a16:creationId xmlns:a16="http://schemas.microsoft.com/office/drawing/2014/main" id="{E43D61DA-01AF-4B06-A3B0-E7F802C9FEC0}"/>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255978" y="1355370"/>
            <a:ext cx="895023" cy="895023"/>
          </a:xfrm>
          <a:prstGeom prst="rect">
            <a:avLst/>
          </a:prstGeom>
        </p:spPr>
      </p:pic>
      <p:pic>
        <p:nvPicPr>
          <p:cNvPr id="143" name="Graphic 142" descr="Group">
            <a:extLst>
              <a:ext uri="{FF2B5EF4-FFF2-40B4-BE49-F238E27FC236}">
                <a16:creationId xmlns:a16="http://schemas.microsoft.com/office/drawing/2014/main" id="{AEE86DDD-4A6C-4E0F-9A2E-AE0E26735BA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040854" y="1282317"/>
            <a:ext cx="1011930" cy="1011930"/>
          </a:xfrm>
          <a:prstGeom prst="rect">
            <a:avLst/>
          </a:prstGeom>
        </p:spPr>
      </p:pic>
      <p:sp>
        <p:nvSpPr>
          <p:cNvPr id="148" name="Freeform 81">
            <a:extLst>
              <a:ext uri="{FF2B5EF4-FFF2-40B4-BE49-F238E27FC236}">
                <a16:creationId xmlns:a16="http://schemas.microsoft.com/office/drawing/2014/main" id="{A40E24E2-F784-4FD1-A8FD-E0388A4024B4}"/>
              </a:ext>
            </a:extLst>
          </p:cNvPr>
          <p:cNvSpPr>
            <a:spLocks noEditPoints="1"/>
          </p:cNvSpPr>
          <p:nvPr/>
        </p:nvSpPr>
        <p:spPr bwMode="black">
          <a:xfrm>
            <a:off x="1132181" y="1393221"/>
            <a:ext cx="1331423" cy="810755"/>
          </a:xfrm>
          <a:custGeom>
            <a:avLst/>
            <a:gdLst>
              <a:gd name="T0" fmla="*/ 1588 w 3451"/>
              <a:gd name="T1" fmla="*/ 2110 h 2110"/>
              <a:gd name="T2" fmla="*/ 2100 w 3451"/>
              <a:gd name="T3" fmla="*/ 1951 h 2110"/>
              <a:gd name="T4" fmla="*/ 1141 w 3451"/>
              <a:gd name="T5" fmla="*/ 1911 h 2110"/>
              <a:gd name="T6" fmla="*/ 1215 w 3451"/>
              <a:gd name="T7" fmla="*/ 1929 h 2110"/>
              <a:gd name="T8" fmla="*/ 1799 w 3451"/>
              <a:gd name="T9" fmla="*/ 2021 h 2110"/>
              <a:gd name="T10" fmla="*/ 2036 w 3451"/>
              <a:gd name="T11" fmla="*/ 1911 h 2110"/>
              <a:gd name="T12" fmla="*/ 1121 w 3451"/>
              <a:gd name="T13" fmla="*/ 1193 h 2110"/>
              <a:gd name="T14" fmla="*/ 1992 w 3451"/>
              <a:gd name="T15" fmla="*/ 1211 h 2110"/>
              <a:gd name="T16" fmla="*/ 2497 w 3451"/>
              <a:gd name="T17" fmla="*/ 803 h 2110"/>
              <a:gd name="T18" fmla="*/ 975 w 3451"/>
              <a:gd name="T19" fmla="*/ 240 h 2110"/>
              <a:gd name="T20" fmla="*/ 1616 w 3451"/>
              <a:gd name="T21" fmla="*/ 736 h 2110"/>
              <a:gd name="T22" fmla="*/ 2006 w 3451"/>
              <a:gd name="T23" fmla="*/ 508 h 2110"/>
              <a:gd name="T24" fmla="*/ 1990 w 3451"/>
              <a:gd name="T25" fmla="*/ 320 h 2110"/>
              <a:gd name="T26" fmla="*/ 2004 w 3451"/>
              <a:gd name="T27" fmla="*/ 426 h 2110"/>
              <a:gd name="T28" fmla="*/ 2038 w 3451"/>
              <a:gd name="T29" fmla="*/ 1120 h 2110"/>
              <a:gd name="T30" fmla="*/ 2304 w 3451"/>
              <a:gd name="T31" fmla="*/ 985 h 2110"/>
              <a:gd name="T32" fmla="*/ 2225 w 3451"/>
              <a:gd name="T33" fmla="*/ 465 h 2110"/>
              <a:gd name="T34" fmla="*/ 2219 w 3451"/>
              <a:gd name="T35" fmla="*/ 477 h 2110"/>
              <a:gd name="T36" fmla="*/ 1844 w 3451"/>
              <a:gd name="T37" fmla="*/ 192 h 2110"/>
              <a:gd name="T38" fmla="*/ 1818 w 3451"/>
              <a:gd name="T39" fmla="*/ 109 h 2110"/>
              <a:gd name="T40" fmla="*/ 1133 w 3451"/>
              <a:gd name="T41" fmla="*/ 1121 h 2110"/>
              <a:gd name="T42" fmla="*/ 1171 w 3451"/>
              <a:gd name="T43" fmla="*/ 951 h 2110"/>
              <a:gd name="T44" fmla="*/ 1115 w 3451"/>
              <a:gd name="T45" fmla="*/ 350 h 2110"/>
              <a:gd name="T46" fmla="*/ 1155 w 3451"/>
              <a:gd name="T47" fmla="*/ 517 h 2110"/>
              <a:gd name="T48" fmla="*/ 1265 w 3451"/>
              <a:gd name="T49" fmla="*/ 843 h 2110"/>
              <a:gd name="T50" fmla="*/ 1555 w 3451"/>
              <a:gd name="T51" fmla="*/ 284 h 2110"/>
              <a:gd name="T52" fmla="*/ 1353 w 3451"/>
              <a:gd name="T53" fmla="*/ 109 h 2110"/>
              <a:gd name="T54" fmla="*/ 1221 w 3451"/>
              <a:gd name="T55" fmla="*/ 201 h 2110"/>
              <a:gd name="T56" fmla="*/ 923 w 3451"/>
              <a:gd name="T57" fmla="*/ 379 h 2110"/>
              <a:gd name="T58" fmla="*/ 945 w 3451"/>
              <a:gd name="T59" fmla="*/ 466 h 2110"/>
              <a:gd name="T60" fmla="*/ 447 w 3451"/>
              <a:gd name="T61" fmla="*/ 993 h 2110"/>
              <a:gd name="T62" fmla="*/ 2737 w 3451"/>
              <a:gd name="T63" fmla="*/ 1157 h 2110"/>
              <a:gd name="T64" fmla="*/ 1748 w 3451"/>
              <a:gd name="T65" fmla="*/ 1552 h 2110"/>
              <a:gd name="T66" fmla="*/ 2015 w 3451"/>
              <a:gd name="T67" fmla="*/ 1319 h 2110"/>
              <a:gd name="T68" fmla="*/ 581 w 3451"/>
              <a:gd name="T69" fmla="*/ 1265 h 2110"/>
              <a:gd name="T70" fmla="*/ 1557 w 3451"/>
              <a:gd name="T71" fmla="*/ 1799 h 2110"/>
              <a:gd name="T72" fmla="*/ 2476 w 3451"/>
              <a:gd name="T73" fmla="*/ 1476 h 2110"/>
              <a:gd name="T74" fmla="*/ 123 w 3451"/>
              <a:gd name="T75" fmla="*/ 1195 h 2110"/>
              <a:gd name="T76" fmla="*/ 231 w 3451"/>
              <a:gd name="T77" fmla="*/ 956 h 2110"/>
              <a:gd name="T78" fmla="*/ 530 w 3451"/>
              <a:gd name="T79" fmla="*/ 1074 h 2110"/>
              <a:gd name="T80" fmla="*/ 658 w 3451"/>
              <a:gd name="T81" fmla="*/ 1255 h 2110"/>
              <a:gd name="T82" fmla="*/ 628 w 3451"/>
              <a:gd name="T83" fmla="*/ 1016 h 2110"/>
              <a:gd name="T84" fmla="*/ 724 w 3451"/>
              <a:gd name="T85" fmla="*/ 1343 h 2110"/>
              <a:gd name="T86" fmla="*/ 824 w 3451"/>
              <a:gd name="T87" fmla="*/ 1434 h 2110"/>
              <a:gd name="T88" fmla="*/ 767 w 3451"/>
              <a:gd name="T89" fmla="*/ 1212 h 2110"/>
              <a:gd name="T90" fmla="*/ 927 w 3451"/>
              <a:gd name="T91" fmla="*/ 1501 h 2110"/>
              <a:gd name="T92" fmla="*/ 988 w 3451"/>
              <a:gd name="T93" fmla="*/ 1427 h 2110"/>
              <a:gd name="T94" fmla="*/ 1270 w 3451"/>
              <a:gd name="T95" fmla="*/ 1671 h 2110"/>
              <a:gd name="T96" fmla="*/ 1264 w 3451"/>
              <a:gd name="T97" fmla="*/ 1444 h 2110"/>
              <a:gd name="T98" fmla="*/ 1501 w 3451"/>
              <a:gd name="T99" fmla="*/ 1703 h 2110"/>
              <a:gd name="T100" fmla="*/ 1695 w 3451"/>
              <a:gd name="T101" fmla="*/ 1440 h 2110"/>
              <a:gd name="T102" fmla="*/ 2020 w 3451"/>
              <a:gd name="T103" fmla="*/ 1654 h 2110"/>
              <a:gd name="T104" fmla="*/ 1901 w 3451"/>
              <a:gd name="T105" fmla="*/ 1457 h 2110"/>
              <a:gd name="T106" fmla="*/ 2053 w 3451"/>
              <a:gd name="T107" fmla="*/ 1600 h 2110"/>
              <a:gd name="T108" fmla="*/ 2208 w 3451"/>
              <a:gd name="T109" fmla="*/ 1543 h 2110"/>
              <a:gd name="T110" fmla="*/ 2294 w 3451"/>
              <a:gd name="T111" fmla="*/ 1280 h 2110"/>
              <a:gd name="T112" fmla="*/ 2386 w 3451"/>
              <a:gd name="T113" fmla="*/ 1486 h 2110"/>
              <a:gd name="T114" fmla="*/ 2473 w 3451"/>
              <a:gd name="T115" fmla="*/ 1155 h 2110"/>
              <a:gd name="T116" fmla="*/ 2654 w 3451"/>
              <a:gd name="T117" fmla="*/ 1074 h 2110"/>
              <a:gd name="T118" fmla="*/ 2954 w 3451"/>
              <a:gd name="T119" fmla="*/ 1154 h 2110"/>
              <a:gd name="T120" fmla="*/ 3062 w 3451"/>
              <a:gd name="T121" fmla="*/ 1154 h 2110"/>
              <a:gd name="T122" fmla="*/ 1038 w 3451"/>
              <a:gd name="T123" fmla="*/ 1498 h 2110"/>
              <a:gd name="T124" fmla="*/ 2472 w 3451"/>
              <a:gd name="T125" fmla="*/ 1231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1" h="2110">
                <a:moveTo>
                  <a:pt x="1585" y="1902"/>
                </a:moveTo>
                <a:cubicBezTo>
                  <a:pt x="1383" y="1902"/>
                  <a:pt x="1184" y="1867"/>
                  <a:pt x="1012" y="1802"/>
                </a:cubicBezTo>
                <a:cubicBezTo>
                  <a:pt x="945" y="1776"/>
                  <a:pt x="884" y="1747"/>
                  <a:pt x="828" y="1714"/>
                </a:cubicBezTo>
                <a:cubicBezTo>
                  <a:pt x="896" y="1807"/>
                  <a:pt x="980" y="1887"/>
                  <a:pt x="1077" y="1951"/>
                </a:cubicBezTo>
                <a:cubicBezTo>
                  <a:pt x="1119" y="1979"/>
                  <a:pt x="1165" y="2004"/>
                  <a:pt x="1212" y="2026"/>
                </a:cubicBezTo>
                <a:cubicBezTo>
                  <a:pt x="1264" y="2049"/>
                  <a:pt x="1318" y="2068"/>
                  <a:pt x="1375" y="2082"/>
                </a:cubicBezTo>
                <a:cubicBezTo>
                  <a:pt x="1443" y="2099"/>
                  <a:pt x="1515" y="2108"/>
                  <a:pt x="1588" y="2110"/>
                </a:cubicBezTo>
                <a:cubicBezTo>
                  <a:pt x="1588" y="2110"/>
                  <a:pt x="1588" y="2110"/>
                  <a:pt x="1588" y="2110"/>
                </a:cubicBezTo>
                <a:cubicBezTo>
                  <a:pt x="1588" y="2110"/>
                  <a:pt x="1588" y="2110"/>
                  <a:pt x="1588" y="2110"/>
                </a:cubicBezTo>
                <a:cubicBezTo>
                  <a:pt x="1588" y="2110"/>
                  <a:pt x="1588" y="2110"/>
                  <a:pt x="1588" y="2110"/>
                </a:cubicBezTo>
                <a:cubicBezTo>
                  <a:pt x="1588" y="2110"/>
                  <a:pt x="1588" y="2110"/>
                  <a:pt x="1588" y="2110"/>
                </a:cubicBezTo>
                <a:cubicBezTo>
                  <a:pt x="1662" y="2108"/>
                  <a:pt x="1733" y="2099"/>
                  <a:pt x="1802" y="2082"/>
                </a:cubicBezTo>
                <a:cubicBezTo>
                  <a:pt x="1858" y="2068"/>
                  <a:pt x="1913" y="2049"/>
                  <a:pt x="1965" y="2026"/>
                </a:cubicBezTo>
                <a:cubicBezTo>
                  <a:pt x="2012" y="2004"/>
                  <a:pt x="2057" y="1979"/>
                  <a:pt x="2100" y="1951"/>
                </a:cubicBezTo>
                <a:cubicBezTo>
                  <a:pt x="2199" y="1886"/>
                  <a:pt x="2285" y="1802"/>
                  <a:pt x="2354" y="1706"/>
                </a:cubicBezTo>
                <a:cubicBezTo>
                  <a:pt x="2264" y="1761"/>
                  <a:pt x="2159" y="1806"/>
                  <a:pt x="2045" y="1839"/>
                </a:cubicBezTo>
                <a:cubicBezTo>
                  <a:pt x="1899" y="1881"/>
                  <a:pt x="1744" y="1902"/>
                  <a:pt x="1585" y="1902"/>
                </a:cubicBezTo>
                <a:close/>
                <a:moveTo>
                  <a:pt x="1104" y="1897"/>
                </a:moveTo>
                <a:cubicBezTo>
                  <a:pt x="1087" y="1886"/>
                  <a:pt x="1071" y="1874"/>
                  <a:pt x="1054" y="1861"/>
                </a:cubicBezTo>
                <a:cubicBezTo>
                  <a:pt x="1080" y="1873"/>
                  <a:pt x="1107" y="1883"/>
                  <a:pt x="1134" y="1893"/>
                </a:cubicBezTo>
                <a:cubicBezTo>
                  <a:pt x="1136" y="1899"/>
                  <a:pt x="1138" y="1905"/>
                  <a:pt x="1141" y="1911"/>
                </a:cubicBezTo>
                <a:cubicBezTo>
                  <a:pt x="1128" y="1907"/>
                  <a:pt x="1116" y="1902"/>
                  <a:pt x="1104" y="1897"/>
                </a:cubicBezTo>
                <a:close/>
                <a:moveTo>
                  <a:pt x="1557" y="2049"/>
                </a:moveTo>
                <a:cubicBezTo>
                  <a:pt x="1532" y="2048"/>
                  <a:pt x="1513" y="2045"/>
                  <a:pt x="1488" y="2042"/>
                </a:cubicBezTo>
                <a:cubicBezTo>
                  <a:pt x="1451" y="2037"/>
                  <a:pt x="1414" y="2030"/>
                  <a:pt x="1378" y="2021"/>
                </a:cubicBezTo>
                <a:cubicBezTo>
                  <a:pt x="1353" y="2014"/>
                  <a:pt x="1328" y="2007"/>
                  <a:pt x="1304" y="1998"/>
                </a:cubicBezTo>
                <a:cubicBezTo>
                  <a:pt x="1284" y="1991"/>
                  <a:pt x="1265" y="1983"/>
                  <a:pt x="1247" y="1975"/>
                </a:cubicBezTo>
                <a:cubicBezTo>
                  <a:pt x="1235" y="1962"/>
                  <a:pt x="1224" y="1947"/>
                  <a:pt x="1215" y="1929"/>
                </a:cubicBezTo>
                <a:cubicBezTo>
                  <a:pt x="1213" y="1925"/>
                  <a:pt x="1211" y="1921"/>
                  <a:pt x="1209" y="1917"/>
                </a:cubicBezTo>
                <a:cubicBezTo>
                  <a:pt x="1329" y="1952"/>
                  <a:pt x="1449" y="1971"/>
                  <a:pt x="1557" y="1973"/>
                </a:cubicBezTo>
                <a:lnTo>
                  <a:pt x="1557" y="2049"/>
                </a:lnTo>
                <a:close/>
                <a:moveTo>
                  <a:pt x="1962" y="1929"/>
                </a:moveTo>
                <a:cubicBezTo>
                  <a:pt x="1952" y="1947"/>
                  <a:pt x="1942" y="1962"/>
                  <a:pt x="1930" y="1975"/>
                </a:cubicBezTo>
                <a:cubicBezTo>
                  <a:pt x="1911" y="1983"/>
                  <a:pt x="1892" y="1991"/>
                  <a:pt x="1873" y="1998"/>
                </a:cubicBezTo>
                <a:cubicBezTo>
                  <a:pt x="1849" y="2007"/>
                  <a:pt x="1824" y="2014"/>
                  <a:pt x="1799" y="2021"/>
                </a:cubicBezTo>
                <a:cubicBezTo>
                  <a:pt x="1763" y="2030"/>
                  <a:pt x="1726" y="2037"/>
                  <a:pt x="1689" y="2042"/>
                </a:cubicBezTo>
                <a:cubicBezTo>
                  <a:pt x="1664" y="2045"/>
                  <a:pt x="1645" y="2048"/>
                  <a:pt x="1620" y="2049"/>
                </a:cubicBezTo>
                <a:cubicBezTo>
                  <a:pt x="1620" y="1973"/>
                  <a:pt x="1620" y="1973"/>
                  <a:pt x="1620" y="1973"/>
                </a:cubicBezTo>
                <a:cubicBezTo>
                  <a:pt x="1728" y="1971"/>
                  <a:pt x="1848" y="1952"/>
                  <a:pt x="1968" y="1917"/>
                </a:cubicBezTo>
                <a:cubicBezTo>
                  <a:pt x="1966" y="1921"/>
                  <a:pt x="1964" y="1925"/>
                  <a:pt x="1962" y="1929"/>
                </a:cubicBezTo>
                <a:close/>
                <a:moveTo>
                  <a:pt x="2072" y="1897"/>
                </a:moveTo>
                <a:cubicBezTo>
                  <a:pt x="2060" y="1902"/>
                  <a:pt x="2048" y="1907"/>
                  <a:pt x="2036" y="1911"/>
                </a:cubicBezTo>
                <a:cubicBezTo>
                  <a:pt x="2038" y="1905"/>
                  <a:pt x="2040" y="1899"/>
                  <a:pt x="2043" y="1893"/>
                </a:cubicBezTo>
                <a:cubicBezTo>
                  <a:pt x="2070" y="1883"/>
                  <a:pt x="2097" y="1872"/>
                  <a:pt x="2123" y="1860"/>
                </a:cubicBezTo>
                <a:cubicBezTo>
                  <a:pt x="2107" y="1873"/>
                  <a:pt x="2090" y="1886"/>
                  <a:pt x="2072" y="1897"/>
                </a:cubicBezTo>
                <a:close/>
                <a:moveTo>
                  <a:pt x="699" y="879"/>
                </a:moveTo>
                <a:cubicBezTo>
                  <a:pt x="783" y="1007"/>
                  <a:pt x="903" y="1100"/>
                  <a:pt x="1046" y="1163"/>
                </a:cubicBezTo>
                <a:cubicBezTo>
                  <a:pt x="1070" y="1173"/>
                  <a:pt x="1095" y="1182"/>
                  <a:pt x="1121" y="1191"/>
                </a:cubicBezTo>
                <a:cubicBezTo>
                  <a:pt x="1121" y="1191"/>
                  <a:pt x="1121" y="1192"/>
                  <a:pt x="1121" y="1193"/>
                </a:cubicBezTo>
                <a:cubicBezTo>
                  <a:pt x="1140" y="1199"/>
                  <a:pt x="1159" y="1205"/>
                  <a:pt x="1178" y="1211"/>
                </a:cubicBezTo>
                <a:cubicBezTo>
                  <a:pt x="1178" y="1210"/>
                  <a:pt x="1178" y="1209"/>
                  <a:pt x="1178" y="1208"/>
                </a:cubicBezTo>
                <a:cubicBezTo>
                  <a:pt x="1237" y="1225"/>
                  <a:pt x="1296" y="1239"/>
                  <a:pt x="1355" y="1249"/>
                </a:cubicBezTo>
                <a:cubicBezTo>
                  <a:pt x="1429" y="1259"/>
                  <a:pt x="1506" y="1264"/>
                  <a:pt x="1585" y="1264"/>
                </a:cubicBezTo>
                <a:cubicBezTo>
                  <a:pt x="1663" y="1264"/>
                  <a:pt x="1739" y="1259"/>
                  <a:pt x="1812" y="1249"/>
                </a:cubicBezTo>
                <a:cubicBezTo>
                  <a:pt x="1872" y="1239"/>
                  <a:pt x="1932" y="1225"/>
                  <a:pt x="1992" y="1208"/>
                </a:cubicBezTo>
                <a:cubicBezTo>
                  <a:pt x="1992" y="1209"/>
                  <a:pt x="1992" y="1210"/>
                  <a:pt x="1992" y="1211"/>
                </a:cubicBezTo>
                <a:cubicBezTo>
                  <a:pt x="2012" y="1205"/>
                  <a:pt x="2031" y="1199"/>
                  <a:pt x="2049" y="1193"/>
                </a:cubicBezTo>
                <a:cubicBezTo>
                  <a:pt x="2049" y="1192"/>
                  <a:pt x="2049" y="1191"/>
                  <a:pt x="2049" y="1190"/>
                </a:cubicBezTo>
                <a:cubicBezTo>
                  <a:pt x="2077" y="1181"/>
                  <a:pt x="2104" y="1171"/>
                  <a:pt x="2130" y="1161"/>
                </a:cubicBezTo>
                <a:cubicBezTo>
                  <a:pt x="2267" y="1099"/>
                  <a:pt x="2382" y="1010"/>
                  <a:pt x="2465" y="888"/>
                </a:cubicBezTo>
                <a:cubicBezTo>
                  <a:pt x="2466" y="887"/>
                  <a:pt x="2467" y="885"/>
                  <a:pt x="2467" y="883"/>
                </a:cubicBezTo>
                <a:cubicBezTo>
                  <a:pt x="2472" y="873"/>
                  <a:pt x="2476" y="863"/>
                  <a:pt x="2480" y="852"/>
                </a:cubicBezTo>
                <a:cubicBezTo>
                  <a:pt x="2497" y="803"/>
                  <a:pt x="2497" y="803"/>
                  <a:pt x="2497" y="803"/>
                </a:cubicBezTo>
                <a:cubicBezTo>
                  <a:pt x="2495" y="788"/>
                  <a:pt x="2491" y="763"/>
                  <a:pt x="2490" y="756"/>
                </a:cubicBezTo>
                <a:cubicBezTo>
                  <a:pt x="2458" y="596"/>
                  <a:pt x="2386" y="451"/>
                  <a:pt x="2285" y="332"/>
                </a:cubicBezTo>
                <a:cubicBezTo>
                  <a:pt x="2272" y="316"/>
                  <a:pt x="2259" y="301"/>
                  <a:pt x="2245" y="287"/>
                </a:cubicBezTo>
                <a:cubicBezTo>
                  <a:pt x="2241" y="283"/>
                  <a:pt x="2195" y="240"/>
                  <a:pt x="2195" y="240"/>
                </a:cubicBezTo>
                <a:cubicBezTo>
                  <a:pt x="2033" y="94"/>
                  <a:pt x="1819" y="4"/>
                  <a:pt x="1585" y="0"/>
                </a:cubicBezTo>
                <a:cubicBezTo>
                  <a:pt x="1585" y="0"/>
                  <a:pt x="1585" y="0"/>
                  <a:pt x="1585" y="0"/>
                </a:cubicBezTo>
                <a:cubicBezTo>
                  <a:pt x="1351" y="4"/>
                  <a:pt x="1137" y="94"/>
                  <a:pt x="975" y="240"/>
                </a:cubicBezTo>
                <a:cubicBezTo>
                  <a:pt x="975" y="240"/>
                  <a:pt x="925" y="283"/>
                  <a:pt x="886" y="332"/>
                </a:cubicBezTo>
                <a:cubicBezTo>
                  <a:pt x="784" y="451"/>
                  <a:pt x="712" y="596"/>
                  <a:pt x="681" y="756"/>
                </a:cubicBezTo>
                <a:cubicBezTo>
                  <a:pt x="680" y="759"/>
                  <a:pt x="677" y="779"/>
                  <a:pt x="673" y="806"/>
                </a:cubicBezTo>
                <a:cubicBezTo>
                  <a:pt x="689" y="853"/>
                  <a:pt x="689" y="853"/>
                  <a:pt x="689" y="853"/>
                </a:cubicBezTo>
                <a:cubicBezTo>
                  <a:pt x="692" y="861"/>
                  <a:pt x="695" y="870"/>
                  <a:pt x="699" y="879"/>
                </a:cubicBezTo>
                <a:close/>
                <a:moveTo>
                  <a:pt x="1616" y="1197"/>
                </a:moveTo>
                <a:cubicBezTo>
                  <a:pt x="1616" y="736"/>
                  <a:pt x="1616" y="736"/>
                  <a:pt x="1616" y="736"/>
                </a:cubicBezTo>
                <a:cubicBezTo>
                  <a:pt x="1687" y="734"/>
                  <a:pt x="1767" y="723"/>
                  <a:pt x="1852" y="700"/>
                </a:cubicBezTo>
                <a:cubicBezTo>
                  <a:pt x="1871" y="747"/>
                  <a:pt x="1889" y="794"/>
                  <a:pt x="1905" y="843"/>
                </a:cubicBezTo>
                <a:cubicBezTo>
                  <a:pt x="1918" y="879"/>
                  <a:pt x="1928" y="916"/>
                  <a:pt x="1938" y="951"/>
                </a:cubicBezTo>
                <a:cubicBezTo>
                  <a:pt x="1949" y="989"/>
                  <a:pt x="1958" y="1026"/>
                  <a:pt x="1966" y="1063"/>
                </a:cubicBezTo>
                <a:cubicBezTo>
                  <a:pt x="1972" y="1088"/>
                  <a:pt x="1977" y="1113"/>
                  <a:pt x="1981" y="1138"/>
                </a:cubicBezTo>
                <a:cubicBezTo>
                  <a:pt x="1857" y="1175"/>
                  <a:pt x="1731" y="1195"/>
                  <a:pt x="1616" y="1197"/>
                </a:cubicBezTo>
                <a:close/>
                <a:moveTo>
                  <a:pt x="2006" y="508"/>
                </a:moveTo>
                <a:cubicBezTo>
                  <a:pt x="2009" y="511"/>
                  <a:pt x="2012" y="514"/>
                  <a:pt x="2015" y="517"/>
                </a:cubicBezTo>
                <a:cubicBezTo>
                  <a:pt x="2026" y="527"/>
                  <a:pt x="2035" y="538"/>
                  <a:pt x="2045" y="548"/>
                </a:cubicBezTo>
                <a:cubicBezTo>
                  <a:pt x="1998" y="577"/>
                  <a:pt x="1942" y="601"/>
                  <a:pt x="1882" y="620"/>
                </a:cubicBezTo>
                <a:cubicBezTo>
                  <a:pt x="1823" y="488"/>
                  <a:pt x="1755" y="373"/>
                  <a:pt x="1684" y="281"/>
                </a:cubicBezTo>
                <a:cubicBezTo>
                  <a:pt x="1798" y="335"/>
                  <a:pt x="1909" y="413"/>
                  <a:pt x="2006" y="508"/>
                </a:cubicBezTo>
                <a:close/>
                <a:moveTo>
                  <a:pt x="1755" y="251"/>
                </a:moveTo>
                <a:cubicBezTo>
                  <a:pt x="1838" y="265"/>
                  <a:pt x="1917" y="288"/>
                  <a:pt x="1990" y="320"/>
                </a:cubicBezTo>
                <a:cubicBezTo>
                  <a:pt x="2013" y="329"/>
                  <a:pt x="2034" y="339"/>
                  <a:pt x="2055" y="350"/>
                </a:cubicBezTo>
                <a:cubicBezTo>
                  <a:pt x="2095" y="371"/>
                  <a:pt x="2133" y="394"/>
                  <a:pt x="2168" y="420"/>
                </a:cubicBezTo>
                <a:cubicBezTo>
                  <a:pt x="2165" y="427"/>
                  <a:pt x="2162" y="435"/>
                  <a:pt x="2158" y="443"/>
                </a:cubicBezTo>
                <a:cubicBezTo>
                  <a:pt x="2143" y="468"/>
                  <a:pt x="2121" y="492"/>
                  <a:pt x="2094" y="515"/>
                </a:cubicBezTo>
                <a:cubicBezTo>
                  <a:pt x="2085" y="504"/>
                  <a:pt x="2075" y="494"/>
                  <a:pt x="2065" y="484"/>
                </a:cubicBezTo>
                <a:cubicBezTo>
                  <a:pt x="2062" y="481"/>
                  <a:pt x="2060" y="479"/>
                  <a:pt x="2057" y="476"/>
                </a:cubicBezTo>
                <a:cubicBezTo>
                  <a:pt x="2040" y="459"/>
                  <a:pt x="2022" y="442"/>
                  <a:pt x="2004" y="426"/>
                </a:cubicBezTo>
                <a:cubicBezTo>
                  <a:pt x="1926" y="356"/>
                  <a:pt x="1842" y="298"/>
                  <a:pt x="1755" y="251"/>
                </a:cubicBezTo>
                <a:close/>
                <a:moveTo>
                  <a:pt x="1824" y="636"/>
                </a:moveTo>
                <a:cubicBezTo>
                  <a:pt x="1753" y="654"/>
                  <a:pt x="1684" y="664"/>
                  <a:pt x="1616" y="666"/>
                </a:cubicBezTo>
                <a:cubicBezTo>
                  <a:pt x="1616" y="284"/>
                  <a:pt x="1616" y="284"/>
                  <a:pt x="1616" y="284"/>
                </a:cubicBezTo>
                <a:cubicBezTo>
                  <a:pt x="1623" y="292"/>
                  <a:pt x="1625" y="302"/>
                  <a:pt x="1632" y="311"/>
                </a:cubicBezTo>
                <a:cubicBezTo>
                  <a:pt x="1702" y="400"/>
                  <a:pt x="1768" y="512"/>
                  <a:pt x="1824" y="636"/>
                </a:cubicBezTo>
                <a:close/>
                <a:moveTo>
                  <a:pt x="2038" y="1120"/>
                </a:moveTo>
                <a:cubicBezTo>
                  <a:pt x="2028" y="1066"/>
                  <a:pt x="2015" y="1009"/>
                  <a:pt x="1999" y="951"/>
                </a:cubicBezTo>
                <a:cubicBezTo>
                  <a:pt x="1989" y="915"/>
                  <a:pt x="1978" y="878"/>
                  <a:pt x="1966" y="840"/>
                </a:cubicBezTo>
                <a:cubicBezTo>
                  <a:pt x="1964" y="835"/>
                  <a:pt x="1963" y="830"/>
                  <a:pt x="1961" y="825"/>
                </a:cubicBezTo>
                <a:cubicBezTo>
                  <a:pt x="1945" y="776"/>
                  <a:pt x="1927" y="729"/>
                  <a:pt x="1909" y="684"/>
                </a:cubicBezTo>
                <a:cubicBezTo>
                  <a:pt x="1975" y="663"/>
                  <a:pt x="2038" y="636"/>
                  <a:pt x="2092" y="602"/>
                </a:cubicBezTo>
                <a:cubicBezTo>
                  <a:pt x="2183" y="710"/>
                  <a:pt x="2251" y="829"/>
                  <a:pt x="2293" y="951"/>
                </a:cubicBezTo>
                <a:cubicBezTo>
                  <a:pt x="2297" y="962"/>
                  <a:pt x="2300" y="974"/>
                  <a:pt x="2304" y="985"/>
                </a:cubicBezTo>
                <a:cubicBezTo>
                  <a:pt x="2234" y="1040"/>
                  <a:pt x="2140" y="1086"/>
                  <a:pt x="2038" y="1120"/>
                </a:cubicBezTo>
                <a:close/>
                <a:moveTo>
                  <a:pt x="2246" y="379"/>
                </a:moveTo>
                <a:cubicBezTo>
                  <a:pt x="2261" y="398"/>
                  <a:pt x="2273" y="418"/>
                  <a:pt x="2284" y="440"/>
                </a:cubicBezTo>
                <a:cubicBezTo>
                  <a:pt x="2271" y="428"/>
                  <a:pt x="2258" y="416"/>
                  <a:pt x="2244" y="405"/>
                </a:cubicBezTo>
                <a:cubicBezTo>
                  <a:pt x="2245" y="397"/>
                  <a:pt x="2246" y="388"/>
                  <a:pt x="2246" y="379"/>
                </a:cubicBezTo>
                <a:close/>
                <a:moveTo>
                  <a:pt x="2219" y="477"/>
                </a:moveTo>
                <a:cubicBezTo>
                  <a:pt x="2221" y="473"/>
                  <a:pt x="2223" y="469"/>
                  <a:pt x="2225" y="465"/>
                </a:cubicBezTo>
                <a:cubicBezTo>
                  <a:pt x="2264" y="499"/>
                  <a:pt x="2299" y="537"/>
                  <a:pt x="2330" y="576"/>
                </a:cubicBezTo>
                <a:cubicBezTo>
                  <a:pt x="2357" y="611"/>
                  <a:pt x="2380" y="648"/>
                  <a:pt x="2399" y="686"/>
                </a:cubicBezTo>
                <a:cubicBezTo>
                  <a:pt x="2412" y="713"/>
                  <a:pt x="2423" y="741"/>
                  <a:pt x="2433" y="769"/>
                </a:cubicBezTo>
                <a:cubicBezTo>
                  <a:pt x="2433" y="773"/>
                  <a:pt x="2453" y="840"/>
                  <a:pt x="2352" y="942"/>
                </a:cubicBezTo>
                <a:cubicBezTo>
                  <a:pt x="2342" y="914"/>
                  <a:pt x="2332" y="886"/>
                  <a:pt x="2320" y="858"/>
                </a:cubicBezTo>
                <a:cubicBezTo>
                  <a:pt x="2276" y="757"/>
                  <a:pt x="2216" y="658"/>
                  <a:pt x="2140" y="567"/>
                </a:cubicBezTo>
                <a:cubicBezTo>
                  <a:pt x="2173" y="541"/>
                  <a:pt x="2201" y="510"/>
                  <a:pt x="2219" y="477"/>
                </a:cubicBezTo>
                <a:close/>
                <a:moveTo>
                  <a:pt x="2022" y="219"/>
                </a:moveTo>
                <a:cubicBezTo>
                  <a:pt x="2069" y="234"/>
                  <a:pt x="2111" y="255"/>
                  <a:pt x="2149" y="283"/>
                </a:cubicBezTo>
                <a:cubicBezTo>
                  <a:pt x="2163" y="307"/>
                  <a:pt x="2172" y="331"/>
                  <a:pt x="2175" y="353"/>
                </a:cubicBezTo>
                <a:cubicBezTo>
                  <a:pt x="2133" y="325"/>
                  <a:pt x="2088" y="300"/>
                  <a:pt x="2041" y="278"/>
                </a:cubicBezTo>
                <a:cubicBezTo>
                  <a:pt x="2018" y="267"/>
                  <a:pt x="1995" y="258"/>
                  <a:pt x="1971" y="249"/>
                </a:cubicBezTo>
                <a:cubicBezTo>
                  <a:pt x="1909" y="225"/>
                  <a:pt x="1844" y="208"/>
                  <a:pt x="1776" y="196"/>
                </a:cubicBezTo>
                <a:cubicBezTo>
                  <a:pt x="1799" y="193"/>
                  <a:pt x="1822" y="192"/>
                  <a:pt x="1844" y="192"/>
                </a:cubicBezTo>
                <a:cubicBezTo>
                  <a:pt x="1881" y="192"/>
                  <a:pt x="1916" y="195"/>
                  <a:pt x="1950" y="201"/>
                </a:cubicBezTo>
                <a:cubicBezTo>
                  <a:pt x="1975" y="206"/>
                  <a:pt x="1999" y="211"/>
                  <a:pt x="2022" y="219"/>
                </a:cubicBezTo>
                <a:close/>
                <a:moveTo>
                  <a:pt x="1859" y="116"/>
                </a:moveTo>
                <a:cubicBezTo>
                  <a:pt x="1872" y="120"/>
                  <a:pt x="1885" y="127"/>
                  <a:pt x="1897" y="136"/>
                </a:cubicBezTo>
                <a:cubicBezTo>
                  <a:pt x="1879" y="134"/>
                  <a:pt x="1862" y="134"/>
                  <a:pt x="1844" y="134"/>
                </a:cubicBezTo>
                <a:cubicBezTo>
                  <a:pt x="1798" y="134"/>
                  <a:pt x="1750" y="138"/>
                  <a:pt x="1703" y="147"/>
                </a:cubicBezTo>
                <a:cubicBezTo>
                  <a:pt x="1744" y="122"/>
                  <a:pt x="1782" y="109"/>
                  <a:pt x="1818" y="109"/>
                </a:cubicBezTo>
                <a:cubicBezTo>
                  <a:pt x="1832" y="109"/>
                  <a:pt x="1846" y="111"/>
                  <a:pt x="1859" y="116"/>
                </a:cubicBezTo>
                <a:close/>
                <a:moveTo>
                  <a:pt x="1610" y="59"/>
                </a:moveTo>
                <a:cubicBezTo>
                  <a:pt x="1648" y="61"/>
                  <a:pt x="1686" y="65"/>
                  <a:pt x="1722" y="71"/>
                </a:cubicBezTo>
                <a:cubicBezTo>
                  <a:pt x="1685" y="87"/>
                  <a:pt x="1648" y="111"/>
                  <a:pt x="1610" y="142"/>
                </a:cubicBezTo>
                <a:lnTo>
                  <a:pt x="1610" y="59"/>
                </a:lnTo>
                <a:close/>
                <a:moveTo>
                  <a:pt x="1171" y="951"/>
                </a:moveTo>
                <a:cubicBezTo>
                  <a:pt x="1155" y="1009"/>
                  <a:pt x="1143" y="1066"/>
                  <a:pt x="1133" y="1121"/>
                </a:cubicBezTo>
                <a:cubicBezTo>
                  <a:pt x="1030" y="1086"/>
                  <a:pt x="937" y="1040"/>
                  <a:pt x="867" y="985"/>
                </a:cubicBezTo>
                <a:cubicBezTo>
                  <a:pt x="870" y="974"/>
                  <a:pt x="873" y="963"/>
                  <a:pt x="877" y="951"/>
                </a:cubicBezTo>
                <a:cubicBezTo>
                  <a:pt x="919" y="830"/>
                  <a:pt x="987" y="710"/>
                  <a:pt x="1078" y="602"/>
                </a:cubicBezTo>
                <a:cubicBezTo>
                  <a:pt x="1132" y="636"/>
                  <a:pt x="1195" y="663"/>
                  <a:pt x="1261" y="684"/>
                </a:cubicBezTo>
                <a:cubicBezTo>
                  <a:pt x="1243" y="729"/>
                  <a:pt x="1225" y="776"/>
                  <a:pt x="1209" y="825"/>
                </a:cubicBezTo>
                <a:cubicBezTo>
                  <a:pt x="1208" y="830"/>
                  <a:pt x="1206" y="835"/>
                  <a:pt x="1204" y="840"/>
                </a:cubicBezTo>
                <a:cubicBezTo>
                  <a:pt x="1192" y="878"/>
                  <a:pt x="1181" y="915"/>
                  <a:pt x="1171" y="951"/>
                </a:cubicBezTo>
                <a:close/>
                <a:moveTo>
                  <a:pt x="1166" y="426"/>
                </a:moveTo>
                <a:cubicBezTo>
                  <a:pt x="1148" y="442"/>
                  <a:pt x="1131" y="459"/>
                  <a:pt x="1114" y="476"/>
                </a:cubicBezTo>
                <a:cubicBezTo>
                  <a:pt x="1111" y="479"/>
                  <a:pt x="1108" y="481"/>
                  <a:pt x="1105" y="484"/>
                </a:cubicBezTo>
                <a:cubicBezTo>
                  <a:pt x="1095" y="494"/>
                  <a:pt x="1086" y="505"/>
                  <a:pt x="1076" y="515"/>
                </a:cubicBezTo>
                <a:cubicBezTo>
                  <a:pt x="1049" y="493"/>
                  <a:pt x="1026" y="468"/>
                  <a:pt x="1012" y="443"/>
                </a:cubicBezTo>
                <a:cubicBezTo>
                  <a:pt x="1008" y="435"/>
                  <a:pt x="1005" y="428"/>
                  <a:pt x="1002" y="420"/>
                </a:cubicBezTo>
                <a:cubicBezTo>
                  <a:pt x="1037" y="394"/>
                  <a:pt x="1075" y="371"/>
                  <a:pt x="1115" y="350"/>
                </a:cubicBezTo>
                <a:cubicBezTo>
                  <a:pt x="1136" y="339"/>
                  <a:pt x="1158" y="329"/>
                  <a:pt x="1180" y="320"/>
                </a:cubicBezTo>
                <a:cubicBezTo>
                  <a:pt x="1253" y="288"/>
                  <a:pt x="1332" y="265"/>
                  <a:pt x="1416" y="251"/>
                </a:cubicBezTo>
                <a:cubicBezTo>
                  <a:pt x="1328" y="298"/>
                  <a:pt x="1244" y="356"/>
                  <a:pt x="1166" y="426"/>
                </a:cubicBezTo>
                <a:close/>
                <a:moveTo>
                  <a:pt x="1487" y="281"/>
                </a:moveTo>
                <a:cubicBezTo>
                  <a:pt x="1415" y="373"/>
                  <a:pt x="1348" y="488"/>
                  <a:pt x="1289" y="620"/>
                </a:cubicBezTo>
                <a:cubicBezTo>
                  <a:pt x="1228" y="601"/>
                  <a:pt x="1172" y="577"/>
                  <a:pt x="1125" y="549"/>
                </a:cubicBezTo>
                <a:cubicBezTo>
                  <a:pt x="1135" y="538"/>
                  <a:pt x="1145" y="527"/>
                  <a:pt x="1155" y="517"/>
                </a:cubicBezTo>
                <a:cubicBezTo>
                  <a:pt x="1158" y="514"/>
                  <a:pt x="1161" y="511"/>
                  <a:pt x="1164" y="508"/>
                </a:cubicBezTo>
                <a:cubicBezTo>
                  <a:pt x="1262" y="413"/>
                  <a:pt x="1372" y="335"/>
                  <a:pt x="1487" y="281"/>
                </a:cubicBezTo>
                <a:close/>
                <a:moveTo>
                  <a:pt x="1555" y="1197"/>
                </a:moveTo>
                <a:cubicBezTo>
                  <a:pt x="1439" y="1195"/>
                  <a:pt x="1313" y="1175"/>
                  <a:pt x="1189" y="1139"/>
                </a:cubicBezTo>
                <a:cubicBezTo>
                  <a:pt x="1194" y="1114"/>
                  <a:pt x="1199" y="1088"/>
                  <a:pt x="1204" y="1063"/>
                </a:cubicBezTo>
                <a:cubicBezTo>
                  <a:pt x="1212" y="1026"/>
                  <a:pt x="1222" y="989"/>
                  <a:pt x="1232" y="951"/>
                </a:cubicBezTo>
                <a:cubicBezTo>
                  <a:pt x="1242" y="916"/>
                  <a:pt x="1253" y="879"/>
                  <a:pt x="1265" y="843"/>
                </a:cubicBezTo>
                <a:cubicBezTo>
                  <a:pt x="1281" y="794"/>
                  <a:pt x="1299" y="747"/>
                  <a:pt x="1318" y="700"/>
                </a:cubicBezTo>
                <a:cubicBezTo>
                  <a:pt x="1404" y="723"/>
                  <a:pt x="1484" y="734"/>
                  <a:pt x="1555" y="736"/>
                </a:cubicBezTo>
                <a:lnTo>
                  <a:pt x="1555" y="1197"/>
                </a:lnTo>
                <a:close/>
                <a:moveTo>
                  <a:pt x="1555" y="666"/>
                </a:moveTo>
                <a:cubicBezTo>
                  <a:pt x="1486" y="664"/>
                  <a:pt x="1418" y="654"/>
                  <a:pt x="1346" y="636"/>
                </a:cubicBezTo>
                <a:cubicBezTo>
                  <a:pt x="1402" y="512"/>
                  <a:pt x="1468" y="400"/>
                  <a:pt x="1538" y="311"/>
                </a:cubicBezTo>
                <a:cubicBezTo>
                  <a:pt x="1545" y="302"/>
                  <a:pt x="1547" y="292"/>
                  <a:pt x="1555" y="284"/>
                </a:cubicBezTo>
                <a:lnTo>
                  <a:pt x="1555" y="666"/>
                </a:lnTo>
                <a:close/>
                <a:moveTo>
                  <a:pt x="1560" y="59"/>
                </a:moveTo>
                <a:cubicBezTo>
                  <a:pt x="1560" y="142"/>
                  <a:pt x="1560" y="142"/>
                  <a:pt x="1560" y="142"/>
                </a:cubicBezTo>
                <a:cubicBezTo>
                  <a:pt x="1523" y="111"/>
                  <a:pt x="1485" y="87"/>
                  <a:pt x="1448" y="71"/>
                </a:cubicBezTo>
                <a:cubicBezTo>
                  <a:pt x="1485" y="65"/>
                  <a:pt x="1522" y="61"/>
                  <a:pt x="1560" y="59"/>
                </a:cubicBezTo>
                <a:close/>
                <a:moveTo>
                  <a:pt x="1311" y="116"/>
                </a:moveTo>
                <a:cubicBezTo>
                  <a:pt x="1324" y="111"/>
                  <a:pt x="1338" y="109"/>
                  <a:pt x="1353" y="109"/>
                </a:cubicBezTo>
                <a:cubicBezTo>
                  <a:pt x="1388" y="109"/>
                  <a:pt x="1427" y="122"/>
                  <a:pt x="1468" y="147"/>
                </a:cubicBezTo>
                <a:cubicBezTo>
                  <a:pt x="1420" y="138"/>
                  <a:pt x="1373" y="134"/>
                  <a:pt x="1326" y="134"/>
                </a:cubicBezTo>
                <a:cubicBezTo>
                  <a:pt x="1309" y="134"/>
                  <a:pt x="1291" y="134"/>
                  <a:pt x="1274" y="136"/>
                </a:cubicBezTo>
                <a:cubicBezTo>
                  <a:pt x="1286" y="127"/>
                  <a:pt x="1298" y="120"/>
                  <a:pt x="1311" y="116"/>
                </a:cubicBezTo>
                <a:close/>
                <a:moveTo>
                  <a:pt x="1020" y="283"/>
                </a:moveTo>
                <a:cubicBezTo>
                  <a:pt x="1059" y="256"/>
                  <a:pt x="1101" y="234"/>
                  <a:pt x="1148" y="219"/>
                </a:cubicBezTo>
                <a:cubicBezTo>
                  <a:pt x="1172" y="211"/>
                  <a:pt x="1196" y="206"/>
                  <a:pt x="1221" y="201"/>
                </a:cubicBezTo>
                <a:cubicBezTo>
                  <a:pt x="1254" y="195"/>
                  <a:pt x="1290" y="192"/>
                  <a:pt x="1326" y="192"/>
                </a:cubicBezTo>
                <a:cubicBezTo>
                  <a:pt x="1349" y="192"/>
                  <a:pt x="1371" y="193"/>
                  <a:pt x="1394" y="196"/>
                </a:cubicBezTo>
                <a:cubicBezTo>
                  <a:pt x="1326" y="208"/>
                  <a:pt x="1261" y="225"/>
                  <a:pt x="1200" y="249"/>
                </a:cubicBezTo>
                <a:cubicBezTo>
                  <a:pt x="1176" y="258"/>
                  <a:pt x="1152" y="267"/>
                  <a:pt x="1130" y="278"/>
                </a:cubicBezTo>
                <a:cubicBezTo>
                  <a:pt x="1082" y="300"/>
                  <a:pt x="1037" y="326"/>
                  <a:pt x="995" y="354"/>
                </a:cubicBezTo>
                <a:cubicBezTo>
                  <a:pt x="998" y="331"/>
                  <a:pt x="1006" y="308"/>
                  <a:pt x="1020" y="283"/>
                </a:cubicBezTo>
                <a:close/>
                <a:moveTo>
                  <a:pt x="923" y="379"/>
                </a:moveTo>
                <a:cubicBezTo>
                  <a:pt x="924" y="388"/>
                  <a:pt x="925" y="397"/>
                  <a:pt x="926" y="406"/>
                </a:cubicBezTo>
                <a:cubicBezTo>
                  <a:pt x="912" y="417"/>
                  <a:pt x="899" y="428"/>
                  <a:pt x="886" y="440"/>
                </a:cubicBezTo>
                <a:cubicBezTo>
                  <a:pt x="897" y="419"/>
                  <a:pt x="909" y="399"/>
                  <a:pt x="923" y="379"/>
                </a:cubicBezTo>
                <a:close/>
                <a:moveTo>
                  <a:pt x="742" y="759"/>
                </a:moveTo>
                <a:cubicBezTo>
                  <a:pt x="751" y="731"/>
                  <a:pt x="758" y="713"/>
                  <a:pt x="772" y="686"/>
                </a:cubicBezTo>
                <a:cubicBezTo>
                  <a:pt x="791" y="648"/>
                  <a:pt x="814" y="611"/>
                  <a:pt x="840" y="576"/>
                </a:cubicBezTo>
                <a:cubicBezTo>
                  <a:pt x="871" y="537"/>
                  <a:pt x="906" y="500"/>
                  <a:pt x="945" y="466"/>
                </a:cubicBezTo>
                <a:cubicBezTo>
                  <a:pt x="947" y="469"/>
                  <a:pt x="949" y="473"/>
                  <a:pt x="951" y="477"/>
                </a:cubicBezTo>
                <a:cubicBezTo>
                  <a:pt x="969" y="510"/>
                  <a:pt x="997" y="541"/>
                  <a:pt x="1030" y="568"/>
                </a:cubicBezTo>
                <a:cubicBezTo>
                  <a:pt x="955" y="659"/>
                  <a:pt x="894" y="757"/>
                  <a:pt x="851" y="858"/>
                </a:cubicBezTo>
                <a:cubicBezTo>
                  <a:pt x="839" y="886"/>
                  <a:pt x="828" y="914"/>
                  <a:pt x="819" y="942"/>
                </a:cubicBezTo>
                <a:cubicBezTo>
                  <a:pt x="772" y="894"/>
                  <a:pt x="743" y="839"/>
                  <a:pt x="741" y="780"/>
                </a:cubicBezTo>
                <a:cubicBezTo>
                  <a:pt x="741" y="780"/>
                  <a:pt x="741" y="763"/>
                  <a:pt x="742" y="759"/>
                </a:cubicBezTo>
                <a:close/>
                <a:moveTo>
                  <a:pt x="447" y="993"/>
                </a:moveTo>
                <a:cubicBezTo>
                  <a:pt x="411" y="993"/>
                  <a:pt x="409" y="1049"/>
                  <a:pt x="409" y="1074"/>
                </a:cubicBezTo>
                <a:cubicBezTo>
                  <a:pt x="409" y="1153"/>
                  <a:pt x="437" y="1157"/>
                  <a:pt x="447" y="1157"/>
                </a:cubicBezTo>
                <a:cubicBezTo>
                  <a:pt x="458" y="1157"/>
                  <a:pt x="486" y="1153"/>
                  <a:pt x="486" y="1074"/>
                </a:cubicBezTo>
                <a:cubicBezTo>
                  <a:pt x="486" y="1049"/>
                  <a:pt x="483" y="993"/>
                  <a:pt x="447" y="993"/>
                </a:cubicBezTo>
                <a:close/>
                <a:moveTo>
                  <a:pt x="2737" y="993"/>
                </a:moveTo>
                <a:cubicBezTo>
                  <a:pt x="2701" y="993"/>
                  <a:pt x="2698" y="1049"/>
                  <a:pt x="2698" y="1074"/>
                </a:cubicBezTo>
                <a:cubicBezTo>
                  <a:pt x="2698" y="1153"/>
                  <a:pt x="2726" y="1157"/>
                  <a:pt x="2737" y="1157"/>
                </a:cubicBezTo>
                <a:cubicBezTo>
                  <a:pt x="2747" y="1157"/>
                  <a:pt x="2776" y="1153"/>
                  <a:pt x="2776" y="1074"/>
                </a:cubicBezTo>
                <a:cubicBezTo>
                  <a:pt x="2776" y="1049"/>
                  <a:pt x="2773" y="993"/>
                  <a:pt x="2737" y="993"/>
                </a:cubicBezTo>
                <a:close/>
                <a:moveTo>
                  <a:pt x="1746" y="1536"/>
                </a:moveTo>
                <a:cubicBezTo>
                  <a:pt x="1733" y="1465"/>
                  <a:pt x="1677" y="1481"/>
                  <a:pt x="1660" y="1501"/>
                </a:cubicBezTo>
                <a:cubicBezTo>
                  <a:pt x="1653" y="1509"/>
                  <a:pt x="1648" y="1524"/>
                  <a:pt x="1644" y="1541"/>
                </a:cubicBezTo>
                <a:cubicBezTo>
                  <a:pt x="1634" y="1593"/>
                  <a:pt x="1642" y="1668"/>
                  <a:pt x="1695" y="1667"/>
                </a:cubicBezTo>
                <a:cubicBezTo>
                  <a:pt x="1741" y="1664"/>
                  <a:pt x="1753" y="1606"/>
                  <a:pt x="1748" y="1552"/>
                </a:cubicBezTo>
                <a:cubicBezTo>
                  <a:pt x="1748" y="1546"/>
                  <a:pt x="1747" y="1541"/>
                  <a:pt x="1746" y="1536"/>
                </a:cubicBezTo>
                <a:close/>
                <a:moveTo>
                  <a:pt x="3451" y="1075"/>
                </a:moveTo>
                <a:cubicBezTo>
                  <a:pt x="3118" y="753"/>
                  <a:pt x="3118" y="753"/>
                  <a:pt x="3118" y="753"/>
                </a:cubicBezTo>
                <a:cubicBezTo>
                  <a:pt x="3118" y="886"/>
                  <a:pt x="3118" y="886"/>
                  <a:pt x="3118" y="886"/>
                </a:cubicBezTo>
                <a:cubicBezTo>
                  <a:pt x="2577" y="886"/>
                  <a:pt x="2577" y="886"/>
                  <a:pt x="2577" y="886"/>
                </a:cubicBezTo>
                <a:cubicBezTo>
                  <a:pt x="2572" y="900"/>
                  <a:pt x="2567" y="913"/>
                  <a:pt x="2560" y="927"/>
                </a:cubicBezTo>
                <a:cubicBezTo>
                  <a:pt x="2483" y="1094"/>
                  <a:pt x="2292" y="1240"/>
                  <a:pt x="2015" y="1319"/>
                </a:cubicBezTo>
                <a:cubicBezTo>
                  <a:pt x="1876" y="1360"/>
                  <a:pt x="1728" y="1379"/>
                  <a:pt x="1584" y="1379"/>
                </a:cubicBezTo>
                <a:cubicBezTo>
                  <a:pt x="1203" y="1379"/>
                  <a:pt x="839" y="1247"/>
                  <a:pt x="667" y="1023"/>
                </a:cubicBezTo>
                <a:cubicBezTo>
                  <a:pt x="650" y="1001"/>
                  <a:pt x="635" y="979"/>
                  <a:pt x="623" y="957"/>
                </a:cubicBezTo>
                <a:cubicBezTo>
                  <a:pt x="610" y="933"/>
                  <a:pt x="600" y="910"/>
                  <a:pt x="592" y="886"/>
                </a:cubicBezTo>
                <a:cubicBezTo>
                  <a:pt x="0" y="886"/>
                  <a:pt x="0" y="886"/>
                  <a:pt x="0" y="886"/>
                </a:cubicBezTo>
                <a:cubicBezTo>
                  <a:pt x="0" y="1265"/>
                  <a:pt x="0" y="1265"/>
                  <a:pt x="0" y="1265"/>
                </a:cubicBezTo>
                <a:cubicBezTo>
                  <a:pt x="581" y="1265"/>
                  <a:pt x="581" y="1265"/>
                  <a:pt x="581" y="1265"/>
                </a:cubicBezTo>
                <a:cubicBezTo>
                  <a:pt x="585" y="1281"/>
                  <a:pt x="590" y="1298"/>
                  <a:pt x="596" y="1315"/>
                </a:cubicBezTo>
                <a:cubicBezTo>
                  <a:pt x="612" y="1358"/>
                  <a:pt x="635" y="1401"/>
                  <a:pt x="668" y="1443"/>
                </a:cubicBezTo>
                <a:cubicBezTo>
                  <a:pt x="679" y="1459"/>
                  <a:pt x="692" y="1474"/>
                  <a:pt x="706" y="1488"/>
                </a:cubicBezTo>
                <a:cubicBezTo>
                  <a:pt x="744" y="1530"/>
                  <a:pt x="790" y="1568"/>
                  <a:pt x="841" y="1601"/>
                </a:cubicBezTo>
                <a:cubicBezTo>
                  <a:pt x="917" y="1651"/>
                  <a:pt x="1005" y="1693"/>
                  <a:pt x="1101" y="1724"/>
                </a:cubicBezTo>
                <a:cubicBezTo>
                  <a:pt x="1121" y="1731"/>
                  <a:pt x="1142" y="1737"/>
                  <a:pt x="1163" y="1743"/>
                </a:cubicBezTo>
                <a:cubicBezTo>
                  <a:pt x="1286" y="1778"/>
                  <a:pt x="1420" y="1797"/>
                  <a:pt x="1557" y="1799"/>
                </a:cubicBezTo>
                <a:cubicBezTo>
                  <a:pt x="1566" y="1799"/>
                  <a:pt x="1575" y="1800"/>
                  <a:pt x="1585" y="1800"/>
                </a:cubicBezTo>
                <a:cubicBezTo>
                  <a:pt x="1596" y="1800"/>
                  <a:pt x="1608" y="1799"/>
                  <a:pt x="1620" y="1799"/>
                </a:cubicBezTo>
                <a:cubicBezTo>
                  <a:pt x="1752" y="1796"/>
                  <a:pt x="1886" y="1777"/>
                  <a:pt x="2014" y="1741"/>
                </a:cubicBezTo>
                <a:cubicBezTo>
                  <a:pt x="2015" y="1741"/>
                  <a:pt x="2016" y="1740"/>
                  <a:pt x="2016" y="1740"/>
                </a:cubicBezTo>
                <a:cubicBezTo>
                  <a:pt x="2037" y="1734"/>
                  <a:pt x="2057" y="1728"/>
                  <a:pt x="2076" y="1721"/>
                </a:cubicBezTo>
                <a:cubicBezTo>
                  <a:pt x="2177" y="1687"/>
                  <a:pt x="2265" y="1644"/>
                  <a:pt x="2338" y="1594"/>
                </a:cubicBezTo>
                <a:cubicBezTo>
                  <a:pt x="2392" y="1558"/>
                  <a:pt x="2438" y="1518"/>
                  <a:pt x="2476" y="1476"/>
                </a:cubicBezTo>
                <a:cubicBezTo>
                  <a:pt x="2521" y="1425"/>
                  <a:pt x="2554" y="1371"/>
                  <a:pt x="2575" y="1316"/>
                </a:cubicBezTo>
                <a:cubicBezTo>
                  <a:pt x="2581" y="1299"/>
                  <a:pt x="2586" y="1282"/>
                  <a:pt x="2590" y="1265"/>
                </a:cubicBezTo>
                <a:cubicBezTo>
                  <a:pt x="3118" y="1265"/>
                  <a:pt x="3118" y="1265"/>
                  <a:pt x="3118" y="1265"/>
                </a:cubicBezTo>
                <a:cubicBezTo>
                  <a:pt x="3118" y="1397"/>
                  <a:pt x="3118" y="1397"/>
                  <a:pt x="3118" y="1397"/>
                </a:cubicBezTo>
                <a:lnTo>
                  <a:pt x="3451" y="1075"/>
                </a:lnTo>
                <a:close/>
                <a:moveTo>
                  <a:pt x="296" y="1195"/>
                </a:moveTo>
                <a:cubicBezTo>
                  <a:pt x="123" y="1195"/>
                  <a:pt x="123" y="1195"/>
                  <a:pt x="123" y="1195"/>
                </a:cubicBezTo>
                <a:cubicBezTo>
                  <a:pt x="123" y="1154"/>
                  <a:pt x="123" y="1154"/>
                  <a:pt x="123" y="1154"/>
                </a:cubicBezTo>
                <a:cubicBezTo>
                  <a:pt x="188" y="1154"/>
                  <a:pt x="188" y="1154"/>
                  <a:pt x="188" y="1154"/>
                </a:cubicBezTo>
                <a:cubicBezTo>
                  <a:pt x="188" y="1005"/>
                  <a:pt x="188" y="1005"/>
                  <a:pt x="188" y="1005"/>
                </a:cubicBezTo>
                <a:cubicBezTo>
                  <a:pt x="135" y="1028"/>
                  <a:pt x="135" y="1028"/>
                  <a:pt x="135" y="1028"/>
                </a:cubicBezTo>
                <a:cubicBezTo>
                  <a:pt x="118" y="991"/>
                  <a:pt x="118" y="991"/>
                  <a:pt x="118" y="991"/>
                </a:cubicBezTo>
                <a:cubicBezTo>
                  <a:pt x="201" y="956"/>
                  <a:pt x="201" y="956"/>
                  <a:pt x="201" y="956"/>
                </a:cubicBezTo>
                <a:cubicBezTo>
                  <a:pt x="231" y="956"/>
                  <a:pt x="231" y="956"/>
                  <a:pt x="231" y="956"/>
                </a:cubicBezTo>
                <a:cubicBezTo>
                  <a:pt x="231" y="1154"/>
                  <a:pt x="231" y="1154"/>
                  <a:pt x="231" y="1154"/>
                </a:cubicBezTo>
                <a:cubicBezTo>
                  <a:pt x="296" y="1154"/>
                  <a:pt x="296" y="1154"/>
                  <a:pt x="296" y="1154"/>
                </a:cubicBezTo>
                <a:lnTo>
                  <a:pt x="296" y="1195"/>
                </a:lnTo>
                <a:close/>
                <a:moveTo>
                  <a:pt x="447" y="1197"/>
                </a:moveTo>
                <a:cubicBezTo>
                  <a:pt x="377" y="1197"/>
                  <a:pt x="365" y="1127"/>
                  <a:pt x="365" y="1074"/>
                </a:cubicBezTo>
                <a:cubicBezTo>
                  <a:pt x="365" y="1022"/>
                  <a:pt x="378" y="953"/>
                  <a:pt x="447" y="953"/>
                </a:cubicBezTo>
                <a:cubicBezTo>
                  <a:pt x="517" y="953"/>
                  <a:pt x="530" y="1022"/>
                  <a:pt x="530" y="1074"/>
                </a:cubicBezTo>
                <a:cubicBezTo>
                  <a:pt x="530" y="1127"/>
                  <a:pt x="517" y="1197"/>
                  <a:pt x="447" y="1197"/>
                </a:cubicBezTo>
                <a:close/>
                <a:moveTo>
                  <a:pt x="693" y="1351"/>
                </a:moveTo>
                <a:cubicBezTo>
                  <a:pt x="678" y="1332"/>
                  <a:pt x="666" y="1313"/>
                  <a:pt x="655" y="1294"/>
                </a:cubicBezTo>
                <a:cubicBezTo>
                  <a:pt x="645" y="1278"/>
                  <a:pt x="637" y="1261"/>
                  <a:pt x="630" y="1245"/>
                </a:cubicBezTo>
                <a:cubicBezTo>
                  <a:pt x="630" y="1201"/>
                  <a:pt x="630" y="1201"/>
                  <a:pt x="630" y="1201"/>
                </a:cubicBezTo>
                <a:cubicBezTo>
                  <a:pt x="635" y="1213"/>
                  <a:pt x="641" y="1225"/>
                  <a:pt x="648" y="1237"/>
                </a:cubicBezTo>
                <a:cubicBezTo>
                  <a:pt x="651" y="1243"/>
                  <a:pt x="654" y="1249"/>
                  <a:pt x="658" y="1255"/>
                </a:cubicBezTo>
                <a:cubicBezTo>
                  <a:pt x="658" y="1177"/>
                  <a:pt x="658" y="1177"/>
                  <a:pt x="658" y="1177"/>
                </a:cubicBezTo>
                <a:cubicBezTo>
                  <a:pt x="658" y="1090"/>
                  <a:pt x="658" y="1090"/>
                  <a:pt x="658" y="1090"/>
                </a:cubicBezTo>
                <a:cubicBezTo>
                  <a:pt x="654" y="1087"/>
                  <a:pt x="650" y="1084"/>
                  <a:pt x="646" y="1080"/>
                </a:cubicBezTo>
                <a:cubicBezTo>
                  <a:pt x="646" y="1080"/>
                  <a:pt x="646" y="1080"/>
                  <a:pt x="646" y="1080"/>
                </a:cubicBezTo>
                <a:cubicBezTo>
                  <a:pt x="642" y="1077"/>
                  <a:pt x="638" y="1073"/>
                  <a:pt x="634" y="1070"/>
                </a:cubicBezTo>
                <a:cubicBezTo>
                  <a:pt x="630" y="1032"/>
                  <a:pt x="630" y="1032"/>
                  <a:pt x="630" y="1032"/>
                </a:cubicBezTo>
                <a:cubicBezTo>
                  <a:pt x="628" y="1016"/>
                  <a:pt x="628" y="1016"/>
                  <a:pt x="628" y="1016"/>
                </a:cubicBezTo>
                <a:cubicBezTo>
                  <a:pt x="638" y="1025"/>
                  <a:pt x="653" y="1037"/>
                  <a:pt x="664" y="1046"/>
                </a:cubicBezTo>
                <a:cubicBezTo>
                  <a:pt x="670" y="1054"/>
                  <a:pt x="675" y="1062"/>
                  <a:pt x="681" y="1070"/>
                </a:cubicBezTo>
                <a:cubicBezTo>
                  <a:pt x="681" y="1113"/>
                  <a:pt x="681" y="1113"/>
                  <a:pt x="681" y="1113"/>
                </a:cubicBezTo>
                <a:cubicBezTo>
                  <a:pt x="681" y="1205"/>
                  <a:pt x="681" y="1205"/>
                  <a:pt x="681" y="1205"/>
                </a:cubicBezTo>
                <a:cubicBezTo>
                  <a:pt x="681" y="1291"/>
                  <a:pt x="681" y="1291"/>
                  <a:pt x="681" y="1291"/>
                </a:cubicBezTo>
                <a:cubicBezTo>
                  <a:pt x="685" y="1296"/>
                  <a:pt x="689" y="1301"/>
                  <a:pt x="693" y="1306"/>
                </a:cubicBezTo>
                <a:cubicBezTo>
                  <a:pt x="703" y="1319"/>
                  <a:pt x="713" y="1331"/>
                  <a:pt x="724" y="1343"/>
                </a:cubicBezTo>
                <a:cubicBezTo>
                  <a:pt x="724" y="1388"/>
                  <a:pt x="724" y="1388"/>
                  <a:pt x="724" y="1388"/>
                </a:cubicBezTo>
                <a:cubicBezTo>
                  <a:pt x="713" y="1376"/>
                  <a:pt x="703" y="1364"/>
                  <a:pt x="693" y="1351"/>
                </a:cubicBezTo>
                <a:close/>
                <a:moveTo>
                  <a:pt x="816" y="1473"/>
                </a:moveTo>
                <a:cubicBezTo>
                  <a:pt x="800" y="1460"/>
                  <a:pt x="784" y="1447"/>
                  <a:pt x="769" y="1433"/>
                </a:cubicBezTo>
                <a:cubicBezTo>
                  <a:pt x="768" y="1388"/>
                  <a:pt x="768" y="1388"/>
                  <a:pt x="768" y="1388"/>
                </a:cubicBezTo>
                <a:cubicBezTo>
                  <a:pt x="783" y="1402"/>
                  <a:pt x="799" y="1415"/>
                  <a:pt x="815" y="1427"/>
                </a:cubicBezTo>
                <a:cubicBezTo>
                  <a:pt x="818" y="1430"/>
                  <a:pt x="821" y="1432"/>
                  <a:pt x="824" y="1434"/>
                </a:cubicBezTo>
                <a:cubicBezTo>
                  <a:pt x="823" y="1333"/>
                  <a:pt x="823" y="1333"/>
                  <a:pt x="823" y="1333"/>
                </a:cubicBezTo>
                <a:cubicBezTo>
                  <a:pt x="823" y="1322"/>
                  <a:pt x="823" y="1322"/>
                  <a:pt x="823" y="1322"/>
                </a:cubicBezTo>
                <a:cubicBezTo>
                  <a:pt x="823" y="1268"/>
                  <a:pt x="823" y="1268"/>
                  <a:pt x="823" y="1268"/>
                </a:cubicBezTo>
                <a:cubicBezTo>
                  <a:pt x="810" y="1265"/>
                  <a:pt x="792" y="1260"/>
                  <a:pt x="778" y="1257"/>
                </a:cubicBezTo>
                <a:cubicBezTo>
                  <a:pt x="776" y="1248"/>
                  <a:pt x="776" y="1248"/>
                  <a:pt x="776" y="1248"/>
                </a:cubicBezTo>
                <a:cubicBezTo>
                  <a:pt x="768" y="1218"/>
                  <a:pt x="768" y="1218"/>
                  <a:pt x="768" y="1218"/>
                </a:cubicBezTo>
                <a:cubicBezTo>
                  <a:pt x="767" y="1212"/>
                  <a:pt x="767" y="1212"/>
                  <a:pt x="767" y="1212"/>
                </a:cubicBezTo>
                <a:cubicBezTo>
                  <a:pt x="764" y="1204"/>
                  <a:pt x="764" y="1204"/>
                  <a:pt x="764" y="1204"/>
                </a:cubicBezTo>
                <a:cubicBezTo>
                  <a:pt x="785" y="1210"/>
                  <a:pt x="814" y="1217"/>
                  <a:pt x="835" y="1222"/>
                </a:cubicBezTo>
                <a:cubicBezTo>
                  <a:pt x="844" y="1229"/>
                  <a:pt x="853" y="1235"/>
                  <a:pt x="862" y="1241"/>
                </a:cubicBezTo>
                <a:cubicBezTo>
                  <a:pt x="862" y="1291"/>
                  <a:pt x="862" y="1291"/>
                  <a:pt x="862" y="1291"/>
                </a:cubicBezTo>
                <a:cubicBezTo>
                  <a:pt x="863" y="1360"/>
                  <a:pt x="863" y="1360"/>
                  <a:pt x="863" y="1360"/>
                </a:cubicBezTo>
                <a:cubicBezTo>
                  <a:pt x="863" y="1462"/>
                  <a:pt x="863" y="1462"/>
                  <a:pt x="863" y="1462"/>
                </a:cubicBezTo>
                <a:cubicBezTo>
                  <a:pt x="883" y="1475"/>
                  <a:pt x="905" y="1489"/>
                  <a:pt x="927" y="1501"/>
                </a:cubicBezTo>
                <a:cubicBezTo>
                  <a:pt x="927" y="1546"/>
                  <a:pt x="927" y="1546"/>
                  <a:pt x="927" y="1546"/>
                </a:cubicBezTo>
                <a:cubicBezTo>
                  <a:pt x="888" y="1523"/>
                  <a:pt x="850" y="1499"/>
                  <a:pt x="816" y="1473"/>
                </a:cubicBezTo>
                <a:close/>
                <a:moveTo>
                  <a:pt x="1172" y="1585"/>
                </a:moveTo>
                <a:cubicBezTo>
                  <a:pt x="1168" y="1596"/>
                  <a:pt x="1163" y="1604"/>
                  <a:pt x="1157" y="1611"/>
                </a:cubicBezTo>
                <a:cubicBezTo>
                  <a:pt x="1141" y="1628"/>
                  <a:pt x="1119" y="1632"/>
                  <a:pt x="1096" y="1627"/>
                </a:cubicBezTo>
                <a:cubicBezTo>
                  <a:pt x="1063" y="1619"/>
                  <a:pt x="1028" y="1592"/>
                  <a:pt x="1010" y="1557"/>
                </a:cubicBezTo>
                <a:cubicBezTo>
                  <a:pt x="1006" y="1548"/>
                  <a:pt x="987" y="1483"/>
                  <a:pt x="988" y="1427"/>
                </a:cubicBezTo>
                <a:cubicBezTo>
                  <a:pt x="989" y="1406"/>
                  <a:pt x="992" y="1385"/>
                  <a:pt x="1001" y="1371"/>
                </a:cubicBezTo>
                <a:cubicBezTo>
                  <a:pt x="1014" y="1348"/>
                  <a:pt x="1039" y="1338"/>
                  <a:pt x="1082" y="1351"/>
                </a:cubicBezTo>
                <a:cubicBezTo>
                  <a:pt x="1127" y="1368"/>
                  <a:pt x="1152" y="1398"/>
                  <a:pt x="1166" y="1431"/>
                </a:cubicBezTo>
                <a:cubicBezTo>
                  <a:pt x="1167" y="1434"/>
                  <a:pt x="1168" y="1437"/>
                  <a:pt x="1169" y="1439"/>
                </a:cubicBezTo>
                <a:cubicBezTo>
                  <a:pt x="1176" y="1458"/>
                  <a:pt x="1179" y="1476"/>
                  <a:pt x="1181" y="1494"/>
                </a:cubicBezTo>
                <a:cubicBezTo>
                  <a:pt x="1184" y="1543"/>
                  <a:pt x="1173" y="1584"/>
                  <a:pt x="1172" y="1585"/>
                </a:cubicBezTo>
                <a:close/>
                <a:moveTo>
                  <a:pt x="1270" y="1671"/>
                </a:moveTo>
                <a:cubicBezTo>
                  <a:pt x="1270" y="1627"/>
                  <a:pt x="1270" y="1627"/>
                  <a:pt x="1270" y="1627"/>
                </a:cubicBezTo>
                <a:cubicBezTo>
                  <a:pt x="1298" y="1633"/>
                  <a:pt x="1327" y="1638"/>
                  <a:pt x="1356" y="1643"/>
                </a:cubicBezTo>
                <a:cubicBezTo>
                  <a:pt x="1356" y="1528"/>
                  <a:pt x="1356" y="1528"/>
                  <a:pt x="1356" y="1528"/>
                </a:cubicBezTo>
                <a:cubicBezTo>
                  <a:pt x="1355" y="1477"/>
                  <a:pt x="1355" y="1477"/>
                  <a:pt x="1355" y="1477"/>
                </a:cubicBezTo>
                <a:cubicBezTo>
                  <a:pt x="1335" y="1481"/>
                  <a:pt x="1307" y="1486"/>
                  <a:pt x="1286" y="1489"/>
                </a:cubicBezTo>
                <a:cubicBezTo>
                  <a:pt x="1270" y="1456"/>
                  <a:pt x="1270" y="1456"/>
                  <a:pt x="1270" y="1456"/>
                </a:cubicBezTo>
                <a:cubicBezTo>
                  <a:pt x="1264" y="1444"/>
                  <a:pt x="1264" y="1444"/>
                  <a:pt x="1264" y="1444"/>
                </a:cubicBezTo>
                <a:cubicBezTo>
                  <a:pt x="1297" y="1439"/>
                  <a:pt x="1340" y="1431"/>
                  <a:pt x="1373" y="1425"/>
                </a:cubicBezTo>
                <a:cubicBezTo>
                  <a:pt x="1386" y="1427"/>
                  <a:pt x="1399" y="1429"/>
                  <a:pt x="1412" y="1430"/>
                </a:cubicBezTo>
                <a:cubicBezTo>
                  <a:pt x="1413" y="1477"/>
                  <a:pt x="1413" y="1477"/>
                  <a:pt x="1413" y="1477"/>
                </a:cubicBezTo>
                <a:cubicBezTo>
                  <a:pt x="1413" y="1534"/>
                  <a:pt x="1413" y="1534"/>
                  <a:pt x="1413" y="1534"/>
                </a:cubicBezTo>
                <a:cubicBezTo>
                  <a:pt x="1413" y="1651"/>
                  <a:pt x="1413" y="1651"/>
                  <a:pt x="1413" y="1651"/>
                </a:cubicBezTo>
                <a:cubicBezTo>
                  <a:pt x="1442" y="1654"/>
                  <a:pt x="1472" y="1657"/>
                  <a:pt x="1501" y="1659"/>
                </a:cubicBezTo>
                <a:cubicBezTo>
                  <a:pt x="1501" y="1703"/>
                  <a:pt x="1501" y="1703"/>
                  <a:pt x="1501" y="1703"/>
                </a:cubicBezTo>
                <a:cubicBezTo>
                  <a:pt x="1422" y="1698"/>
                  <a:pt x="1345" y="1687"/>
                  <a:pt x="1270" y="1671"/>
                </a:cubicBezTo>
                <a:close/>
                <a:moveTo>
                  <a:pt x="1625" y="1693"/>
                </a:moveTo>
                <a:cubicBezTo>
                  <a:pt x="1623" y="1692"/>
                  <a:pt x="1622" y="1691"/>
                  <a:pt x="1620" y="1689"/>
                </a:cubicBezTo>
                <a:cubicBezTo>
                  <a:pt x="1580" y="1654"/>
                  <a:pt x="1577" y="1586"/>
                  <a:pt x="1583" y="1542"/>
                </a:cubicBezTo>
                <a:cubicBezTo>
                  <a:pt x="1584" y="1534"/>
                  <a:pt x="1586" y="1526"/>
                  <a:pt x="1587" y="1519"/>
                </a:cubicBezTo>
                <a:cubicBezTo>
                  <a:pt x="1591" y="1506"/>
                  <a:pt x="1596" y="1495"/>
                  <a:pt x="1602" y="1485"/>
                </a:cubicBezTo>
                <a:cubicBezTo>
                  <a:pt x="1628" y="1446"/>
                  <a:pt x="1672" y="1442"/>
                  <a:pt x="1695" y="1440"/>
                </a:cubicBezTo>
                <a:cubicBezTo>
                  <a:pt x="1737" y="1438"/>
                  <a:pt x="1768" y="1449"/>
                  <a:pt x="1786" y="1475"/>
                </a:cubicBezTo>
                <a:cubicBezTo>
                  <a:pt x="1797" y="1489"/>
                  <a:pt x="1804" y="1507"/>
                  <a:pt x="1807" y="1530"/>
                </a:cubicBezTo>
                <a:cubicBezTo>
                  <a:pt x="1807" y="1530"/>
                  <a:pt x="1808" y="1530"/>
                  <a:pt x="1808" y="1531"/>
                </a:cubicBezTo>
                <a:cubicBezTo>
                  <a:pt x="1834" y="1705"/>
                  <a:pt x="1690" y="1741"/>
                  <a:pt x="1625" y="1693"/>
                </a:cubicBezTo>
                <a:close/>
                <a:moveTo>
                  <a:pt x="2080" y="1636"/>
                </a:moveTo>
                <a:cubicBezTo>
                  <a:pt x="2068" y="1640"/>
                  <a:pt x="2055" y="1644"/>
                  <a:pt x="2042" y="1648"/>
                </a:cubicBezTo>
                <a:cubicBezTo>
                  <a:pt x="2034" y="1650"/>
                  <a:pt x="2027" y="1652"/>
                  <a:pt x="2020" y="1654"/>
                </a:cubicBezTo>
                <a:cubicBezTo>
                  <a:pt x="1982" y="1664"/>
                  <a:pt x="1945" y="1673"/>
                  <a:pt x="1907" y="1680"/>
                </a:cubicBezTo>
                <a:cubicBezTo>
                  <a:pt x="1907" y="1635"/>
                  <a:pt x="1907" y="1635"/>
                  <a:pt x="1907" y="1635"/>
                </a:cubicBezTo>
                <a:cubicBezTo>
                  <a:pt x="1936" y="1629"/>
                  <a:pt x="1966" y="1623"/>
                  <a:pt x="1996" y="1616"/>
                </a:cubicBezTo>
                <a:cubicBezTo>
                  <a:pt x="1995" y="1495"/>
                  <a:pt x="1995" y="1495"/>
                  <a:pt x="1995" y="1495"/>
                </a:cubicBezTo>
                <a:cubicBezTo>
                  <a:pt x="1995" y="1450"/>
                  <a:pt x="1995" y="1450"/>
                  <a:pt x="1995" y="1450"/>
                </a:cubicBezTo>
                <a:cubicBezTo>
                  <a:pt x="1974" y="1463"/>
                  <a:pt x="1945" y="1479"/>
                  <a:pt x="1923" y="1491"/>
                </a:cubicBezTo>
                <a:cubicBezTo>
                  <a:pt x="1901" y="1457"/>
                  <a:pt x="1901" y="1457"/>
                  <a:pt x="1901" y="1457"/>
                </a:cubicBezTo>
                <a:cubicBezTo>
                  <a:pt x="1900" y="1455"/>
                  <a:pt x="1900" y="1455"/>
                  <a:pt x="1900" y="1455"/>
                </a:cubicBezTo>
                <a:cubicBezTo>
                  <a:pt x="1934" y="1436"/>
                  <a:pt x="1979" y="1410"/>
                  <a:pt x="2013" y="1391"/>
                </a:cubicBezTo>
                <a:cubicBezTo>
                  <a:pt x="2022" y="1388"/>
                  <a:pt x="2032" y="1386"/>
                  <a:pt x="2041" y="1383"/>
                </a:cubicBezTo>
                <a:cubicBezTo>
                  <a:pt x="2045" y="1382"/>
                  <a:pt x="2049" y="1381"/>
                  <a:pt x="2053" y="1380"/>
                </a:cubicBezTo>
                <a:cubicBezTo>
                  <a:pt x="2053" y="1419"/>
                  <a:pt x="2053" y="1419"/>
                  <a:pt x="2053" y="1419"/>
                </a:cubicBezTo>
                <a:cubicBezTo>
                  <a:pt x="2053" y="1478"/>
                  <a:pt x="2053" y="1478"/>
                  <a:pt x="2053" y="1478"/>
                </a:cubicBezTo>
                <a:cubicBezTo>
                  <a:pt x="2053" y="1600"/>
                  <a:pt x="2053" y="1600"/>
                  <a:pt x="2053" y="1600"/>
                </a:cubicBezTo>
                <a:cubicBezTo>
                  <a:pt x="2062" y="1597"/>
                  <a:pt x="2071" y="1594"/>
                  <a:pt x="2080" y="1591"/>
                </a:cubicBezTo>
                <a:cubicBezTo>
                  <a:pt x="2099" y="1585"/>
                  <a:pt x="2118" y="1579"/>
                  <a:pt x="2137" y="1572"/>
                </a:cubicBezTo>
                <a:cubicBezTo>
                  <a:pt x="2137" y="1617"/>
                  <a:pt x="2137" y="1617"/>
                  <a:pt x="2137" y="1617"/>
                </a:cubicBezTo>
                <a:cubicBezTo>
                  <a:pt x="2118" y="1623"/>
                  <a:pt x="2100" y="1630"/>
                  <a:pt x="2080" y="1636"/>
                </a:cubicBezTo>
                <a:close/>
                <a:moveTo>
                  <a:pt x="2357" y="1506"/>
                </a:moveTo>
                <a:cubicBezTo>
                  <a:pt x="2313" y="1536"/>
                  <a:pt x="2263" y="1563"/>
                  <a:pt x="2208" y="1588"/>
                </a:cubicBezTo>
                <a:cubicBezTo>
                  <a:pt x="2208" y="1543"/>
                  <a:pt x="2208" y="1543"/>
                  <a:pt x="2208" y="1543"/>
                </a:cubicBezTo>
                <a:cubicBezTo>
                  <a:pt x="2233" y="1532"/>
                  <a:pt x="2257" y="1520"/>
                  <a:pt x="2280" y="1508"/>
                </a:cubicBezTo>
                <a:cubicBezTo>
                  <a:pt x="2280" y="1380"/>
                  <a:pt x="2280" y="1380"/>
                  <a:pt x="2280" y="1380"/>
                </a:cubicBezTo>
                <a:cubicBezTo>
                  <a:pt x="2280" y="1342"/>
                  <a:pt x="2280" y="1342"/>
                  <a:pt x="2280" y="1342"/>
                </a:cubicBezTo>
                <a:cubicBezTo>
                  <a:pt x="2263" y="1359"/>
                  <a:pt x="2239" y="1380"/>
                  <a:pt x="2222" y="1396"/>
                </a:cubicBezTo>
                <a:cubicBezTo>
                  <a:pt x="2202" y="1364"/>
                  <a:pt x="2202" y="1364"/>
                  <a:pt x="2202" y="1364"/>
                </a:cubicBezTo>
                <a:cubicBezTo>
                  <a:pt x="2208" y="1359"/>
                  <a:pt x="2214" y="1354"/>
                  <a:pt x="2220" y="1349"/>
                </a:cubicBezTo>
                <a:cubicBezTo>
                  <a:pt x="2244" y="1327"/>
                  <a:pt x="2272" y="1301"/>
                  <a:pt x="2294" y="1280"/>
                </a:cubicBezTo>
                <a:cubicBezTo>
                  <a:pt x="2304" y="1274"/>
                  <a:pt x="2314" y="1268"/>
                  <a:pt x="2324" y="1262"/>
                </a:cubicBezTo>
                <a:cubicBezTo>
                  <a:pt x="2324" y="1284"/>
                  <a:pt x="2324" y="1284"/>
                  <a:pt x="2324" y="1284"/>
                </a:cubicBezTo>
                <a:cubicBezTo>
                  <a:pt x="2324" y="1353"/>
                  <a:pt x="2324" y="1353"/>
                  <a:pt x="2324" y="1353"/>
                </a:cubicBezTo>
                <a:cubicBezTo>
                  <a:pt x="2324" y="1483"/>
                  <a:pt x="2324" y="1483"/>
                  <a:pt x="2324" y="1483"/>
                </a:cubicBezTo>
                <a:cubicBezTo>
                  <a:pt x="2337" y="1475"/>
                  <a:pt x="2349" y="1467"/>
                  <a:pt x="2361" y="1459"/>
                </a:cubicBezTo>
                <a:cubicBezTo>
                  <a:pt x="2369" y="1453"/>
                  <a:pt x="2378" y="1448"/>
                  <a:pt x="2386" y="1442"/>
                </a:cubicBezTo>
                <a:cubicBezTo>
                  <a:pt x="2386" y="1486"/>
                  <a:pt x="2386" y="1486"/>
                  <a:pt x="2386" y="1486"/>
                </a:cubicBezTo>
                <a:cubicBezTo>
                  <a:pt x="2376" y="1493"/>
                  <a:pt x="2367" y="1500"/>
                  <a:pt x="2357" y="1506"/>
                </a:cubicBezTo>
                <a:close/>
                <a:moveTo>
                  <a:pt x="2534" y="1312"/>
                </a:moveTo>
                <a:cubicBezTo>
                  <a:pt x="2527" y="1345"/>
                  <a:pt x="2516" y="1369"/>
                  <a:pt x="2503" y="1386"/>
                </a:cubicBezTo>
                <a:cubicBezTo>
                  <a:pt x="2490" y="1405"/>
                  <a:pt x="2476" y="1414"/>
                  <a:pt x="2465" y="1413"/>
                </a:cubicBezTo>
                <a:cubicBezTo>
                  <a:pt x="2456" y="1413"/>
                  <a:pt x="2447" y="1403"/>
                  <a:pt x="2441" y="1386"/>
                </a:cubicBezTo>
                <a:cubicBezTo>
                  <a:pt x="2432" y="1358"/>
                  <a:pt x="2429" y="1314"/>
                  <a:pt x="2436" y="1266"/>
                </a:cubicBezTo>
                <a:cubicBezTo>
                  <a:pt x="2441" y="1228"/>
                  <a:pt x="2453" y="1189"/>
                  <a:pt x="2473" y="1155"/>
                </a:cubicBezTo>
                <a:cubicBezTo>
                  <a:pt x="2480" y="1144"/>
                  <a:pt x="2487" y="1134"/>
                  <a:pt x="2495" y="1124"/>
                </a:cubicBezTo>
                <a:cubicBezTo>
                  <a:pt x="2512" y="1107"/>
                  <a:pt x="2523" y="1102"/>
                  <a:pt x="2531" y="1109"/>
                </a:cubicBezTo>
                <a:cubicBezTo>
                  <a:pt x="2531" y="1110"/>
                  <a:pt x="2532" y="1111"/>
                  <a:pt x="2532" y="1111"/>
                </a:cubicBezTo>
                <a:cubicBezTo>
                  <a:pt x="2532" y="1111"/>
                  <a:pt x="2532" y="1111"/>
                  <a:pt x="2532" y="1111"/>
                </a:cubicBezTo>
                <a:cubicBezTo>
                  <a:pt x="2549" y="1135"/>
                  <a:pt x="2549" y="1246"/>
                  <a:pt x="2534" y="1312"/>
                </a:cubicBezTo>
                <a:close/>
                <a:moveTo>
                  <a:pt x="2737" y="1197"/>
                </a:moveTo>
                <a:cubicBezTo>
                  <a:pt x="2667" y="1197"/>
                  <a:pt x="2654" y="1127"/>
                  <a:pt x="2654" y="1074"/>
                </a:cubicBezTo>
                <a:cubicBezTo>
                  <a:pt x="2654" y="1022"/>
                  <a:pt x="2668" y="953"/>
                  <a:pt x="2737" y="953"/>
                </a:cubicBezTo>
                <a:cubicBezTo>
                  <a:pt x="2806" y="953"/>
                  <a:pt x="2819" y="1022"/>
                  <a:pt x="2819" y="1074"/>
                </a:cubicBezTo>
                <a:cubicBezTo>
                  <a:pt x="2819" y="1127"/>
                  <a:pt x="2807" y="1197"/>
                  <a:pt x="2737" y="1197"/>
                </a:cubicBezTo>
                <a:close/>
                <a:moveTo>
                  <a:pt x="3062" y="1195"/>
                </a:moveTo>
                <a:cubicBezTo>
                  <a:pt x="2889" y="1195"/>
                  <a:pt x="2889" y="1195"/>
                  <a:pt x="2889" y="1195"/>
                </a:cubicBezTo>
                <a:cubicBezTo>
                  <a:pt x="2889" y="1154"/>
                  <a:pt x="2889" y="1154"/>
                  <a:pt x="2889" y="1154"/>
                </a:cubicBezTo>
                <a:cubicBezTo>
                  <a:pt x="2954" y="1154"/>
                  <a:pt x="2954" y="1154"/>
                  <a:pt x="2954" y="1154"/>
                </a:cubicBezTo>
                <a:cubicBezTo>
                  <a:pt x="2954" y="1005"/>
                  <a:pt x="2954" y="1005"/>
                  <a:pt x="2954" y="1005"/>
                </a:cubicBezTo>
                <a:cubicBezTo>
                  <a:pt x="2902" y="1028"/>
                  <a:pt x="2902" y="1028"/>
                  <a:pt x="2902" y="1028"/>
                </a:cubicBezTo>
                <a:cubicBezTo>
                  <a:pt x="2885" y="991"/>
                  <a:pt x="2885" y="991"/>
                  <a:pt x="2885" y="991"/>
                </a:cubicBezTo>
                <a:cubicBezTo>
                  <a:pt x="2967" y="956"/>
                  <a:pt x="2967" y="956"/>
                  <a:pt x="2967" y="956"/>
                </a:cubicBezTo>
                <a:cubicBezTo>
                  <a:pt x="2997" y="956"/>
                  <a:pt x="2997" y="956"/>
                  <a:pt x="2997" y="956"/>
                </a:cubicBezTo>
                <a:cubicBezTo>
                  <a:pt x="2997" y="1154"/>
                  <a:pt x="2997" y="1154"/>
                  <a:pt x="2997" y="1154"/>
                </a:cubicBezTo>
                <a:cubicBezTo>
                  <a:pt x="3062" y="1154"/>
                  <a:pt x="3062" y="1154"/>
                  <a:pt x="3062" y="1154"/>
                </a:cubicBezTo>
                <a:lnTo>
                  <a:pt x="3062" y="1195"/>
                </a:lnTo>
                <a:close/>
                <a:moveTo>
                  <a:pt x="1111" y="1423"/>
                </a:moveTo>
                <a:cubicBezTo>
                  <a:pt x="1108" y="1419"/>
                  <a:pt x="1106" y="1415"/>
                  <a:pt x="1103" y="1412"/>
                </a:cubicBezTo>
                <a:cubicBezTo>
                  <a:pt x="1092" y="1397"/>
                  <a:pt x="1078" y="1390"/>
                  <a:pt x="1062" y="1395"/>
                </a:cubicBezTo>
                <a:cubicBezTo>
                  <a:pt x="1061" y="1395"/>
                  <a:pt x="1060" y="1395"/>
                  <a:pt x="1059" y="1396"/>
                </a:cubicBezTo>
                <a:cubicBezTo>
                  <a:pt x="1045" y="1402"/>
                  <a:pt x="1039" y="1425"/>
                  <a:pt x="1038" y="1448"/>
                </a:cubicBezTo>
                <a:cubicBezTo>
                  <a:pt x="1036" y="1472"/>
                  <a:pt x="1038" y="1496"/>
                  <a:pt x="1038" y="1498"/>
                </a:cubicBezTo>
                <a:cubicBezTo>
                  <a:pt x="1046" y="1564"/>
                  <a:pt x="1073" y="1575"/>
                  <a:pt x="1082" y="1578"/>
                </a:cubicBezTo>
                <a:cubicBezTo>
                  <a:pt x="1087" y="1580"/>
                  <a:pt x="1092" y="1581"/>
                  <a:pt x="1097" y="1580"/>
                </a:cubicBezTo>
                <a:cubicBezTo>
                  <a:pt x="1105" y="1579"/>
                  <a:pt x="1112" y="1575"/>
                  <a:pt x="1117" y="1566"/>
                </a:cubicBezTo>
                <a:cubicBezTo>
                  <a:pt x="1129" y="1544"/>
                  <a:pt x="1132" y="1511"/>
                  <a:pt x="1128" y="1480"/>
                </a:cubicBezTo>
                <a:cubicBezTo>
                  <a:pt x="1125" y="1459"/>
                  <a:pt x="1119" y="1439"/>
                  <a:pt x="1111" y="1423"/>
                </a:cubicBezTo>
                <a:close/>
                <a:moveTo>
                  <a:pt x="2509" y="1164"/>
                </a:moveTo>
                <a:cubicBezTo>
                  <a:pt x="2502" y="1159"/>
                  <a:pt x="2480" y="1174"/>
                  <a:pt x="2472" y="1231"/>
                </a:cubicBezTo>
                <a:cubicBezTo>
                  <a:pt x="2469" y="1250"/>
                  <a:pt x="2467" y="1273"/>
                  <a:pt x="2468" y="1302"/>
                </a:cubicBezTo>
                <a:cubicBezTo>
                  <a:pt x="2469" y="1330"/>
                  <a:pt x="2474" y="1373"/>
                  <a:pt x="2495" y="1351"/>
                </a:cubicBezTo>
                <a:cubicBezTo>
                  <a:pt x="2521" y="1323"/>
                  <a:pt x="2525" y="1221"/>
                  <a:pt x="2516" y="1180"/>
                </a:cubicBezTo>
                <a:cubicBezTo>
                  <a:pt x="2514" y="1171"/>
                  <a:pt x="2512" y="1165"/>
                  <a:pt x="2509" y="1164"/>
                </a:cubicBezTo>
                <a:close/>
              </a:path>
            </a:pathLst>
          </a:custGeom>
          <a:solidFill>
            <a:schemeClr val="accent1">
              <a:lumMod val="75000"/>
            </a:schemeClr>
          </a:solidFill>
          <a:ln>
            <a:noFill/>
          </a:ln>
        </p:spPr>
        <p:txBody>
          <a:bodyPr vert="horz" wrap="square" lIns="80675" tIns="40338" rIns="80675" bIns="40338" numCol="1" anchor="t" anchorCtr="0" compatLnSpc="1">
            <a:prstTxWarp prst="textNoShape">
              <a:avLst/>
            </a:prstTxWarp>
          </a:bodyPr>
          <a:lstStyle/>
          <a:p>
            <a:pPr marL="0" marR="0" lvl="0" indent="0" algn="ctr" defTabSz="914192" rtl="0" eaLnBrk="1" fontAlgn="auto" latinLnBrk="0" hangingPunct="1">
              <a:lnSpc>
                <a:spcPct val="100000"/>
              </a:lnSpc>
              <a:spcBef>
                <a:spcPts val="0"/>
              </a:spcBef>
              <a:spcAft>
                <a:spcPts val="0"/>
              </a:spcAft>
              <a:buClrTx/>
              <a:buSzTx/>
              <a:buFontTx/>
              <a:buNone/>
              <a:tabLst/>
              <a:defRPr/>
            </a:pPr>
            <a:endParaRPr kumimoji="0" lang="en-US" sz="1567" b="0" i="0" u="none" strike="noStrike" kern="1200" cap="none" spc="0" normalizeH="0" baseline="0" noProof="0">
              <a:ln>
                <a:noFill/>
              </a:ln>
              <a:solidFill>
                <a:srgbClr val="2C292A"/>
              </a:solidFill>
              <a:effectLst/>
              <a:uLnTx/>
              <a:uFillTx/>
              <a:latin typeface="Segoe UI"/>
              <a:ea typeface="+mn-ea"/>
              <a:cs typeface="+mn-cs"/>
            </a:endParaRPr>
          </a:p>
        </p:txBody>
      </p:sp>
      <p:pic>
        <p:nvPicPr>
          <p:cNvPr id="150" name="Picture 149">
            <a:extLst>
              <a:ext uri="{FF2B5EF4-FFF2-40B4-BE49-F238E27FC236}">
                <a16:creationId xmlns:a16="http://schemas.microsoft.com/office/drawing/2014/main" id="{92CCB6FF-B31E-4CEC-9AEA-3C77D6B9E12E}"/>
              </a:ext>
            </a:extLst>
          </p:cNvPr>
          <p:cNvPicPr>
            <a:picLocks noChangeAspect="1"/>
          </p:cNvPicPr>
          <p:nvPr/>
        </p:nvPicPr>
        <p:blipFill>
          <a:blip r:embed="rId7" cstate="email">
            <a:duotone>
              <a:schemeClr val="accent1">
                <a:shade val="45000"/>
                <a:satMod val="135000"/>
              </a:schemeClr>
              <a:prstClr val="white"/>
            </a:duotone>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a:off x="883236" y="2733367"/>
            <a:ext cx="1202838" cy="1202838"/>
          </a:xfrm>
          <a:prstGeom prst="rect">
            <a:avLst/>
          </a:prstGeom>
        </p:spPr>
      </p:pic>
      <p:sp>
        <p:nvSpPr>
          <p:cNvPr id="157" name="Rectangle 156">
            <a:extLst>
              <a:ext uri="{FF2B5EF4-FFF2-40B4-BE49-F238E27FC236}">
                <a16:creationId xmlns:a16="http://schemas.microsoft.com/office/drawing/2014/main" id="{1B6F0473-8691-4DFF-AE7B-2536733A49C5}"/>
              </a:ext>
            </a:extLst>
          </p:cNvPr>
          <p:cNvSpPr/>
          <p:nvPr/>
        </p:nvSpPr>
        <p:spPr>
          <a:xfrm>
            <a:off x="983309" y="4261043"/>
            <a:ext cx="925155" cy="451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836" b="0" i="0" u="none" strike="noStrike" kern="1200" cap="none" spc="0" normalizeH="0" baseline="0" noProof="0">
                <a:ln>
                  <a:noFill/>
                </a:ln>
                <a:solidFill>
                  <a:srgbClr val="FFFFFF"/>
                </a:solidFill>
                <a:effectLst/>
                <a:uLnTx/>
                <a:uFillTx/>
                <a:latin typeface="Segoe UI"/>
                <a:ea typeface="+mn-ea"/>
                <a:cs typeface="+mn-cs"/>
              </a:rPr>
              <a:t>HR</a:t>
            </a:r>
          </a:p>
        </p:txBody>
      </p:sp>
      <p:sp>
        <p:nvSpPr>
          <p:cNvPr id="159" name="Rectangle 158">
            <a:extLst>
              <a:ext uri="{FF2B5EF4-FFF2-40B4-BE49-F238E27FC236}">
                <a16:creationId xmlns:a16="http://schemas.microsoft.com/office/drawing/2014/main" id="{4AA3ACF9-D1C8-4B43-BC99-2E84D2F69807}"/>
              </a:ext>
            </a:extLst>
          </p:cNvPr>
          <p:cNvSpPr/>
          <p:nvPr/>
        </p:nvSpPr>
        <p:spPr>
          <a:xfrm>
            <a:off x="1740210" y="5305670"/>
            <a:ext cx="925155" cy="451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836" b="0" i="0" u="none" strike="noStrike" kern="1200" cap="none" spc="0" normalizeH="0" baseline="0" noProof="0">
                <a:ln>
                  <a:noFill/>
                </a:ln>
                <a:solidFill>
                  <a:srgbClr val="FFFFFF"/>
                </a:solidFill>
                <a:effectLst/>
                <a:uLnTx/>
                <a:uFillTx/>
                <a:latin typeface="Segoe UI"/>
                <a:ea typeface="+mn-ea"/>
                <a:cs typeface="+mn-cs"/>
              </a:rPr>
              <a:t>HRIS</a:t>
            </a:r>
          </a:p>
        </p:txBody>
      </p:sp>
      <p:sp>
        <p:nvSpPr>
          <p:cNvPr id="158" name="Rectangle 157">
            <a:extLst>
              <a:ext uri="{FF2B5EF4-FFF2-40B4-BE49-F238E27FC236}">
                <a16:creationId xmlns:a16="http://schemas.microsoft.com/office/drawing/2014/main" id="{F46D1480-AC9A-421C-BC33-614351518F99}"/>
              </a:ext>
            </a:extLst>
          </p:cNvPr>
          <p:cNvSpPr/>
          <p:nvPr/>
        </p:nvSpPr>
        <p:spPr>
          <a:xfrm>
            <a:off x="600653" y="5306597"/>
            <a:ext cx="925155" cy="451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Segoe UI"/>
                <a:ea typeface="+mn-ea"/>
                <a:cs typeface="+mn-cs"/>
              </a:rPr>
              <a:t>CRM</a:t>
            </a:r>
          </a:p>
        </p:txBody>
      </p:sp>
      <p:sp>
        <p:nvSpPr>
          <p:cNvPr id="6" name="TextBox 5">
            <a:extLst>
              <a:ext uri="{FF2B5EF4-FFF2-40B4-BE49-F238E27FC236}">
                <a16:creationId xmlns:a16="http://schemas.microsoft.com/office/drawing/2014/main" id="{2106CE67-BD41-43C0-8553-48FF543F5415}"/>
              </a:ext>
            </a:extLst>
          </p:cNvPr>
          <p:cNvSpPr txBox="1"/>
          <p:nvPr/>
        </p:nvSpPr>
        <p:spPr>
          <a:xfrm>
            <a:off x="357091" y="3698296"/>
            <a:ext cx="2261574" cy="469037"/>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Office gives us 20+ hours of time use data </a:t>
            </a:r>
          </a:p>
        </p:txBody>
      </p:sp>
      <p:sp>
        <p:nvSpPr>
          <p:cNvPr id="169" name="TextBox 168">
            <a:extLst>
              <a:ext uri="{FF2B5EF4-FFF2-40B4-BE49-F238E27FC236}">
                <a16:creationId xmlns:a16="http://schemas.microsoft.com/office/drawing/2014/main" id="{553BD534-E233-4E4F-98E3-77794BC8F122}"/>
              </a:ext>
            </a:extLst>
          </p:cNvPr>
          <p:cNvSpPr txBox="1"/>
          <p:nvPr/>
        </p:nvSpPr>
        <p:spPr>
          <a:xfrm>
            <a:off x="404260" y="4747471"/>
            <a:ext cx="1934523" cy="469037"/>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Organizational context adds relationships</a:t>
            </a:r>
          </a:p>
        </p:txBody>
      </p:sp>
      <p:sp>
        <p:nvSpPr>
          <p:cNvPr id="170" name="TextBox 169">
            <a:extLst>
              <a:ext uri="{FF2B5EF4-FFF2-40B4-BE49-F238E27FC236}">
                <a16:creationId xmlns:a16="http://schemas.microsoft.com/office/drawing/2014/main" id="{562DFBD5-5B00-4EF7-8131-F6D908A7A140}"/>
              </a:ext>
            </a:extLst>
          </p:cNvPr>
          <p:cNvSpPr txBox="1"/>
          <p:nvPr/>
        </p:nvSpPr>
        <p:spPr>
          <a:xfrm>
            <a:off x="490337" y="5822740"/>
            <a:ext cx="2261574" cy="459881"/>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Meaningful business outcomes add predictive power</a:t>
            </a:r>
          </a:p>
        </p:txBody>
      </p:sp>
      <p:grpSp>
        <p:nvGrpSpPr>
          <p:cNvPr id="49" name="Group 48">
            <a:extLst>
              <a:ext uri="{FF2B5EF4-FFF2-40B4-BE49-F238E27FC236}">
                <a16:creationId xmlns:a16="http://schemas.microsoft.com/office/drawing/2014/main" id="{154AEAB5-3D1B-46B5-BA11-7C6579159ED6}"/>
              </a:ext>
            </a:extLst>
          </p:cNvPr>
          <p:cNvGrpSpPr/>
          <p:nvPr/>
        </p:nvGrpSpPr>
        <p:grpSpPr>
          <a:xfrm>
            <a:off x="3443641" y="3249893"/>
            <a:ext cx="2440051" cy="1356399"/>
            <a:chOff x="3440861" y="3294635"/>
            <a:chExt cx="2440397" cy="1356592"/>
          </a:xfrm>
        </p:grpSpPr>
        <p:sp>
          <p:nvSpPr>
            <p:cNvPr id="161" name="Rectangle 160">
              <a:extLst>
                <a:ext uri="{FF2B5EF4-FFF2-40B4-BE49-F238E27FC236}">
                  <a16:creationId xmlns:a16="http://schemas.microsoft.com/office/drawing/2014/main" id="{9E284CED-D2C3-4F16-AAFF-70CAD56926CD}"/>
                </a:ext>
              </a:extLst>
            </p:cNvPr>
            <p:cNvSpPr/>
            <p:nvPr/>
          </p:nvSpPr>
          <p:spPr>
            <a:xfrm>
              <a:off x="4019979" y="3294635"/>
              <a:ext cx="1861279" cy="883447"/>
            </a:xfrm>
            <a:prstGeom prst="rect">
              <a:avLst/>
            </a:prstGeom>
          </p:spPr>
          <p:txBody>
            <a:bodyPr wrap="none">
              <a:spAutoFit/>
            </a:bodyPr>
            <a:lstStyle/>
            <a:p>
              <a:pPr marL="0" marR="0" lvl="0" indent="0" algn="l" defTabSz="932114" rtl="0" eaLnBrk="1" fontAlgn="base" latinLnBrk="0" hangingPunct="1">
                <a:lnSpc>
                  <a:spcPct val="90000"/>
                </a:lnSpc>
                <a:spcBef>
                  <a:spcPct val="0"/>
                </a:spcBef>
                <a:spcAft>
                  <a:spcPct val="0"/>
                </a:spcAft>
                <a:buClrTx/>
                <a:buSzTx/>
                <a:buFontTx/>
                <a:buNone/>
                <a:tabLst/>
                <a:defRPr/>
              </a:pPr>
              <a:r>
                <a:rPr kumimoji="0" lang="en-US" sz="2800" b="0" i="0" u="none" strike="noStrike" kern="1200" cap="none" spc="-100" normalizeH="0" baseline="0" noProof="0">
                  <a:ln>
                    <a:noFill/>
                  </a:ln>
                  <a:solidFill>
                    <a:srgbClr val="0078D7">
                      <a:lumMod val="75000"/>
                    </a:srgbClr>
                  </a:solidFill>
                  <a:effectLst/>
                  <a:uLnTx/>
                  <a:uFillTx/>
                  <a:latin typeface="Segoe UI"/>
                  <a:ea typeface="Segoe UI" pitchFamily="34" charset="0"/>
                  <a:cs typeface="Segoe UI" pitchFamily="34" charset="0"/>
                </a:rPr>
                <a:t>Workplace </a:t>
              </a:r>
              <a:br>
                <a:rPr kumimoji="0" lang="en-US" sz="2800" b="0" i="0" u="none" strike="noStrike" kern="1200" cap="none" spc="-100" normalizeH="0" baseline="0" noProof="0">
                  <a:ln>
                    <a:noFill/>
                  </a:ln>
                  <a:solidFill>
                    <a:srgbClr val="0078D7">
                      <a:lumMod val="75000"/>
                    </a:srgbClr>
                  </a:solidFill>
                  <a:effectLst/>
                  <a:uLnTx/>
                  <a:uFillTx/>
                  <a:latin typeface="Segoe UI"/>
                  <a:ea typeface="Segoe UI" pitchFamily="34" charset="0"/>
                  <a:cs typeface="Segoe UI" pitchFamily="34" charset="0"/>
                </a:rPr>
              </a:br>
              <a:r>
                <a:rPr kumimoji="0" lang="en-US" sz="2800" b="0" i="0" u="none" strike="noStrike" kern="1200" cap="none" spc="-100" normalizeH="0" baseline="0" noProof="0">
                  <a:ln>
                    <a:noFill/>
                  </a:ln>
                  <a:solidFill>
                    <a:srgbClr val="0078D7">
                      <a:lumMod val="75000"/>
                    </a:srgbClr>
                  </a:solidFill>
                  <a:effectLst/>
                  <a:uLnTx/>
                  <a:uFillTx/>
                  <a:latin typeface="Segoe UI"/>
                  <a:ea typeface="Segoe UI" pitchFamily="34" charset="0"/>
                  <a:cs typeface="Segoe UI" pitchFamily="34" charset="0"/>
                </a:rPr>
                <a:t>Analytics</a:t>
              </a:r>
            </a:p>
          </p:txBody>
        </p:sp>
        <p:sp>
          <p:nvSpPr>
            <p:cNvPr id="163" name="Block Arc 162">
              <a:extLst>
                <a:ext uri="{FF2B5EF4-FFF2-40B4-BE49-F238E27FC236}">
                  <a16:creationId xmlns:a16="http://schemas.microsoft.com/office/drawing/2014/main" id="{126F7287-8BF2-4F5D-98F0-C9977BAE16F7}"/>
                </a:ext>
              </a:extLst>
            </p:cNvPr>
            <p:cNvSpPr/>
            <p:nvPr/>
          </p:nvSpPr>
          <p:spPr bwMode="auto">
            <a:xfrm>
              <a:off x="3440861" y="3449551"/>
              <a:ext cx="538855" cy="538855"/>
            </a:xfrm>
            <a:prstGeom prst="blockArc">
              <a:avLst>
                <a:gd name="adj1" fmla="val 15844309"/>
                <a:gd name="adj2" fmla="val 11129222"/>
                <a:gd name="adj3" fmla="val 6126"/>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4" name="Block Arc 163">
              <a:extLst>
                <a:ext uri="{FF2B5EF4-FFF2-40B4-BE49-F238E27FC236}">
                  <a16:creationId xmlns:a16="http://schemas.microsoft.com/office/drawing/2014/main" id="{5E799436-41D1-45FA-AA4B-215F4C90E4E8}"/>
                </a:ext>
              </a:extLst>
            </p:cNvPr>
            <p:cNvSpPr/>
            <p:nvPr/>
          </p:nvSpPr>
          <p:spPr bwMode="auto">
            <a:xfrm>
              <a:off x="3548681" y="3566994"/>
              <a:ext cx="323213" cy="323213"/>
            </a:xfrm>
            <a:prstGeom prst="blockArc">
              <a:avLst>
                <a:gd name="adj1" fmla="val 15776079"/>
                <a:gd name="adj2" fmla="val 5408252"/>
                <a:gd name="adj3" fmla="val 9419"/>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65" name="Block Arc 164">
              <a:extLst>
                <a:ext uri="{FF2B5EF4-FFF2-40B4-BE49-F238E27FC236}">
                  <a16:creationId xmlns:a16="http://schemas.microsoft.com/office/drawing/2014/main" id="{E89DAF16-D467-4FC3-9C71-0723FF44E692}"/>
                </a:ext>
              </a:extLst>
            </p:cNvPr>
            <p:cNvSpPr/>
            <p:nvPr/>
          </p:nvSpPr>
          <p:spPr bwMode="auto">
            <a:xfrm>
              <a:off x="3629998" y="3667445"/>
              <a:ext cx="142058" cy="142058"/>
            </a:xfrm>
            <a:prstGeom prst="blockArc">
              <a:avLst>
                <a:gd name="adj1" fmla="val 15879356"/>
                <a:gd name="adj2" fmla="val 339916"/>
                <a:gd name="adj3" fmla="val 22090"/>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75" name="TextBox 174">
              <a:extLst>
                <a:ext uri="{FF2B5EF4-FFF2-40B4-BE49-F238E27FC236}">
                  <a16:creationId xmlns:a16="http://schemas.microsoft.com/office/drawing/2014/main" id="{A716D52F-ACB7-473A-99E0-6846D5EBD3A3}"/>
                </a:ext>
              </a:extLst>
            </p:cNvPr>
            <p:cNvSpPr txBox="1"/>
            <p:nvPr/>
          </p:nvSpPr>
          <p:spPr>
            <a:xfrm>
              <a:off x="3781541" y="4182124"/>
              <a:ext cx="1913878" cy="469103"/>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Dashboards, queries and MyAnalytics integration</a:t>
              </a:r>
            </a:p>
          </p:txBody>
        </p:sp>
      </p:grpSp>
      <p:grpSp>
        <p:nvGrpSpPr>
          <p:cNvPr id="51" name="Group 50">
            <a:extLst>
              <a:ext uri="{FF2B5EF4-FFF2-40B4-BE49-F238E27FC236}">
                <a16:creationId xmlns:a16="http://schemas.microsoft.com/office/drawing/2014/main" id="{C955D499-CC57-4328-B172-91AC8D54A731}"/>
              </a:ext>
            </a:extLst>
          </p:cNvPr>
          <p:cNvGrpSpPr/>
          <p:nvPr/>
        </p:nvGrpSpPr>
        <p:grpSpPr>
          <a:xfrm>
            <a:off x="6602011" y="4412817"/>
            <a:ext cx="2145077" cy="1612241"/>
            <a:chOff x="6602083" y="4412956"/>
            <a:chExt cx="2145381" cy="1612470"/>
          </a:xfrm>
        </p:grpSpPr>
        <p:pic>
          <p:nvPicPr>
            <p:cNvPr id="2050" name="Picture 2" descr="Image result for microsoft azure logo">
              <a:extLst>
                <a:ext uri="{FF2B5EF4-FFF2-40B4-BE49-F238E27FC236}">
                  <a16:creationId xmlns:a16="http://schemas.microsoft.com/office/drawing/2014/main" id="{F473E910-EE43-46C8-B576-1FA3FCB0C92F}"/>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813208" y="4412956"/>
              <a:ext cx="1730815" cy="500314"/>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832115DC-40C3-49C2-B8AD-BA2006C4D6F7}"/>
                </a:ext>
              </a:extLst>
            </p:cNvPr>
            <p:cNvSpPr txBox="1"/>
            <p:nvPr/>
          </p:nvSpPr>
          <p:spPr>
            <a:xfrm>
              <a:off x="6602083" y="4991169"/>
              <a:ext cx="2145381" cy="1034257"/>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282828"/>
                  </a:solidFill>
                  <a:effectLst/>
                  <a:uLnTx/>
                  <a:uFillTx/>
                  <a:latin typeface="Segoe UI"/>
                  <a:ea typeface="+mn-ea"/>
                  <a:cs typeface="+mn-cs"/>
                </a:rPr>
                <a:t>WpA Azure Templates</a:t>
              </a:r>
            </a:p>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Pre-built models, reporting and analysis apps, and integration with other datasets</a:t>
              </a:r>
            </a:p>
          </p:txBody>
        </p:sp>
      </p:grpSp>
      <p:pic>
        <p:nvPicPr>
          <p:cNvPr id="33" name="Graphic 32" descr="Earth Globe Americas">
            <a:extLst>
              <a:ext uri="{FF2B5EF4-FFF2-40B4-BE49-F238E27FC236}">
                <a16:creationId xmlns:a16="http://schemas.microsoft.com/office/drawing/2014/main" id="{A950ADA7-BC0B-46DF-9D97-4C8DEB3B18C7}"/>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9884194" y="1238430"/>
            <a:ext cx="1082165" cy="1082165"/>
          </a:xfrm>
          <a:prstGeom prst="rect">
            <a:avLst/>
          </a:prstGeom>
        </p:spPr>
      </p:pic>
      <p:grpSp>
        <p:nvGrpSpPr>
          <p:cNvPr id="52" name="Group 51">
            <a:extLst>
              <a:ext uri="{FF2B5EF4-FFF2-40B4-BE49-F238E27FC236}">
                <a16:creationId xmlns:a16="http://schemas.microsoft.com/office/drawing/2014/main" id="{0CB34D0D-D04C-4B47-8374-1AA7EDA55C6D}"/>
              </a:ext>
            </a:extLst>
          </p:cNvPr>
          <p:cNvGrpSpPr/>
          <p:nvPr/>
        </p:nvGrpSpPr>
        <p:grpSpPr>
          <a:xfrm>
            <a:off x="9175669" y="3439925"/>
            <a:ext cx="2383766" cy="882322"/>
            <a:chOff x="9163400" y="3103765"/>
            <a:chExt cx="3178313" cy="1194087"/>
          </a:xfrm>
        </p:grpSpPr>
        <p:sp>
          <p:nvSpPr>
            <p:cNvPr id="34" name="Rectangle 33">
              <a:extLst>
                <a:ext uri="{FF2B5EF4-FFF2-40B4-BE49-F238E27FC236}">
                  <a16:creationId xmlns:a16="http://schemas.microsoft.com/office/drawing/2014/main" id="{A6920710-32F6-4936-ACEF-1636A91EF824}"/>
                </a:ext>
              </a:extLst>
            </p:cNvPr>
            <p:cNvSpPr/>
            <p:nvPr/>
          </p:nvSpPr>
          <p:spPr>
            <a:xfrm>
              <a:off x="9702253" y="3160466"/>
              <a:ext cx="2639460" cy="660190"/>
            </a:xfrm>
            <a:prstGeom prst="rect">
              <a:avLst/>
            </a:prstGeom>
          </p:spPr>
          <p:txBody>
            <a:bodyPr wrap="none">
              <a:spAutoFit/>
            </a:bodyPr>
            <a:lstStyle/>
            <a:p>
              <a:pPr marL="0" marR="0" lvl="0" indent="0" algn="l" defTabSz="932114" rtl="0" eaLnBrk="1" fontAlgn="base" latinLnBrk="0" hangingPunct="1">
                <a:lnSpc>
                  <a:spcPct val="90000"/>
                </a:lnSpc>
                <a:spcBef>
                  <a:spcPct val="0"/>
                </a:spcBef>
                <a:spcAft>
                  <a:spcPct val="0"/>
                </a:spcAft>
                <a:buClrTx/>
                <a:buSzTx/>
                <a:buFontTx/>
                <a:buNone/>
                <a:tabLst/>
                <a:defRPr/>
              </a:pPr>
              <a:r>
                <a:rPr kumimoji="0" lang="en-US" sz="2800" b="0" i="0" u="none" strike="noStrike" kern="1200" cap="none" spc="-100" normalizeH="0" baseline="0" noProof="0">
                  <a:ln>
                    <a:noFill/>
                  </a:ln>
                  <a:solidFill>
                    <a:srgbClr val="0078D7">
                      <a:lumMod val="75000"/>
                    </a:srgbClr>
                  </a:solidFill>
                  <a:effectLst/>
                  <a:uLnTx/>
                  <a:uFillTx/>
                  <a:latin typeface="Segoe UI"/>
                  <a:ea typeface="Segoe UI" pitchFamily="34" charset="0"/>
                  <a:cs typeface="Segoe UI" pitchFamily="34" charset="0"/>
                </a:rPr>
                <a:t>MyAnalytics</a:t>
              </a:r>
            </a:p>
          </p:txBody>
        </p:sp>
        <p:sp>
          <p:nvSpPr>
            <p:cNvPr id="42" name="Block Arc 41">
              <a:extLst>
                <a:ext uri="{FF2B5EF4-FFF2-40B4-BE49-F238E27FC236}">
                  <a16:creationId xmlns:a16="http://schemas.microsoft.com/office/drawing/2014/main" id="{55097FE5-3D1D-4341-9D19-42DEFBE9B582}"/>
                </a:ext>
              </a:extLst>
            </p:cNvPr>
            <p:cNvSpPr/>
            <p:nvPr/>
          </p:nvSpPr>
          <p:spPr bwMode="auto">
            <a:xfrm>
              <a:off x="9163400" y="3103765"/>
              <a:ext cx="538855" cy="538855"/>
            </a:xfrm>
            <a:prstGeom prst="blockArc">
              <a:avLst>
                <a:gd name="adj1" fmla="val 15844309"/>
                <a:gd name="adj2" fmla="val 11129222"/>
                <a:gd name="adj3" fmla="val 6126"/>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 name="Block Arc 42">
              <a:extLst>
                <a:ext uri="{FF2B5EF4-FFF2-40B4-BE49-F238E27FC236}">
                  <a16:creationId xmlns:a16="http://schemas.microsoft.com/office/drawing/2014/main" id="{3899B268-7933-4493-9AA3-4C048622930D}"/>
                </a:ext>
              </a:extLst>
            </p:cNvPr>
            <p:cNvSpPr/>
            <p:nvPr/>
          </p:nvSpPr>
          <p:spPr bwMode="auto">
            <a:xfrm>
              <a:off x="9271220" y="3221208"/>
              <a:ext cx="323213" cy="323213"/>
            </a:xfrm>
            <a:prstGeom prst="blockArc">
              <a:avLst>
                <a:gd name="adj1" fmla="val 15776079"/>
                <a:gd name="adj2" fmla="val 5408252"/>
                <a:gd name="adj3" fmla="val 9419"/>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4" name="Block Arc 43">
              <a:extLst>
                <a:ext uri="{FF2B5EF4-FFF2-40B4-BE49-F238E27FC236}">
                  <a16:creationId xmlns:a16="http://schemas.microsoft.com/office/drawing/2014/main" id="{A8E1DDF8-3840-4B16-8E81-04761580A81A}"/>
                </a:ext>
              </a:extLst>
            </p:cNvPr>
            <p:cNvSpPr/>
            <p:nvPr/>
          </p:nvSpPr>
          <p:spPr bwMode="auto">
            <a:xfrm>
              <a:off x="9352537" y="3321659"/>
              <a:ext cx="142058" cy="142058"/>
            </a:xfrm>
            <a:prstGeom prst="blockArc">
              <a:avLst>
                <a:gd name="adj1" fmla="val 15879356"/>
                <a:gd name="adj2" fmla="val 339916"/>
                <a:gd name="adj3" fmla="val 22090"/>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0" marR="0" lvl="0" indent="0" algn="ctr" defTabSz="932293"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5" name="TextBox 44">
              <a:extLst>
                <a:ext uri="{FF2B5EF4-FFF2-40B4-BE49-F238E27FC236}">
                  <a16:creationId xmlns:a16="http://schemas.microsoft.com/office/drawing/2014/main" id="{C10C2BE4-75D4-4020-9802-8C675D8452F4}"/>
                </a:ext>
              </a:extLst>
            </p:cNvPr>
            <p:cNvSpPr txBox="1"/>
            <p:nvPr/>
          </p:nvSpPr>
          <p:spPr>
            <a:xfrm>
              <a:off x="9211737" y="3663083"/>
              <a:ext cx="3114579" cy="634769"/>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Personal data to support individual decision making</a:t>
              </a:r>
            </a:p>
          </p:txBody>
        </p:sp>
      </p:grpSp>
      <p:cxnSp>
        <p:nvCxnSpPr>
          <p:cNvPr id="5" name="Connector: Elbow 4">
            <a:extLst>
              <a:ext uri="{FF2B5EF4-FFF2-40B4-BE49-F238E27FC236}">
                <a16:creationId xmlns:a16="http://schemas.microsoft.com/office/drawing/2014/main" id="{7EAB178E-FF65-4A55-95F0-28FC9D3DA6EF}"/>
              </a:ext>
            </a:extLst>
          </p:cNvPr>
          <p:cNvCxnSpPr/>
          <p:nvPr/>
        </p:nvCxnSpPr>
        <p:spPr>
          <a:xfrm>
            <a:off x="2433170" y="3294294"/>
            <a:ext cx="971771" cy="329250"/>
          </a:xfrm>
          <a:prstGeom prst="bentConnector3">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cxnSp>
        <p:nvCxnSpPr>
          <p:cNvPr id="8" name="Connector: Elbow 7">
            <a:extLst>
              <a:ext uri="{FF2B5EF4-FFF2-40B4-BE49-F238E27FC236}">
                <a16:creationId xmlns:a16="http://schemas.microsoft.com/office/drawing/2014/main" id="{CFDDF577-E4ED-440F-85C9-D8ACEA74101A}"/>
              </a:ext>
            </a:extLst>
          </p:cNvPr>
          <p:cNvCxnSpPr>
            <a:cxnSpLocks/>
            <a:stCxn id="157" idx="3"/>
          </p:cNvCxnSpPr>
          <p:nvPr/>
        </p:nvCxnSpPr>
        <p:spPr>
          <a:xfrm flipV="1">
            <a:off x="1908466" y="3666572"/>
            <a:ext cx="1479029" cy="820317"/>
          </a:xfrm>
          <a:prstGeom prst="bentConnector3">
            <a:avLst>
              <a:gd name="adj1" fmla="val 67884"/>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cxnSp>
        <p:nvCxnSpPr>
          <p:cNvPr id="11" name="Connector: Elbow 10">
            <a:extLst>
              <a:ext uri="{FF2B5EF4-FFF2-40B4-BE49-F238E27FC236}">
                <a16:creationId xmlns:a16="http://schemas.microsoft.com/office/drawing/2014/main" id="{46012A81-BCBD-475C-9F74-13F0C51156A6}"/>
              </a:ext>
            </a:extLst>
          </p:cNvPr>
          <p:cNvCxnSpPr>
            <a:cxnSpLocks/>
            <a:stCxn id="159" idx="3"/>
          </p:cNvCxnSpPr>
          <p:nvPr/>
        </p:nvCxnSpPr>
        <p:spPr>
          <a:xfrm flipV="1">
            <a:off x="2665365" y="4669615"/>
            <a:ext cx="3900910" cy="861902"/>
          </a:xfrm>
          <a:prstGeom prst="bentConnector3">
            <a:avLst>
              <a:gd name="adj1" fmla="val 50000"/>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cxnSp>
        <p:nvCxnSpPr>
          <p:cNvPr id="20" name="Connector: Elbow 19">
            <a:extLst>
              <a:ext uri="{FF2B5EF4-FFF2-40B4-BE49-F238E27FC236}">
                <a16:creationId xmlns:a16="http://schemas.microsoft.com/office/drawing/2014/main" id="{13ADCCB2-52CA-4BF3-90C8-4A4A51C6945F}"/>
              </a:ext>
            </a:extLst>
          </p:cNvPr>
          <p:cNvCxnSpPr>
            <a:cxnSpLocks/>
          </p:cNvCxnSpPr>
          <p:nvPr/>
        </p:nvCxnSpPr>
        <p:spPr>
          <a:xfrm>
            <a:off x="5850489" y="3992787"/>
            <a:ext cx="705521" cy="670152"/>
          </a:xfrm>
          <a:prstGeom prst="bentConnector3">
            <a:avLst>
              <a:gd name="adj1" fmla="val 27995"/>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cxnSp>
        <p:nvCxnSpPr>
          <p:cNvPr id="32" name="Straight Arrow Connector 31">
            <a:extLst>
              <a:ext uri="{FF2B5EF4-FFF2-40B4-BE49-F238E27FC236}">
                <a16:creationId xmlns:a16="http://schemas.microsoft.com/office/drawing/2014/main" id="{FD47FEDF-0752-45A1-82A4-8C8C23514041}"/>
              </a:ext>
            </a:extLst>
          </p:cNvPr>
          <p:cNvCxnSpPr/>
          <p:nvPr/>
        </p:nvCxnSpPr>
        <p:spPr>
          <a:xfrm>
            <a:off x="5850489" y="3653544"/>
            <a:ext cx="3189576" cy="11185"/>
          </a:xfrm>
          <a:prstGeom prst="straightConnector1">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grpSp>
        <p:nvGrpSpPr>
          <p:cNvPr id="53" name="Group 52">
            <a:extLst>
              <a:ext uri="{FF2B5EF4-FFF2-40B4-BE49-F238E27FC236}">
                <a16:creationId xmlns:a16="http://schemas.microsoft.com/office/drawing/2014/main" id="{C2DFFA2D-D427-419F-9FA3-8BAC0CEE63D5}"/>
              </a:ext>
            </a:extLst>
          </p:cNvPr>
          <p:cNvGrpSpPr/>
          <p:nvPr/>
        </p:nvGrpSpPr>
        <p:grpSpPr>
          <a:xfrm>
            <a:off x="9323362" y="4458252"/>
            <a:ext cx="2012495" cy="1065646"/>
            <a:chOff x="9040483" y="4586867"/>
            <a:chExt cx="3056216" cy="1513715"/>
          </a:xfrm>
        </p:grpSpPr>
        <p:pic>
          <p:nvPicPr>
            <p:cNvPr id="1026" name="Picture 2" descr="Image result for powerbi logo">
              <a:extLst>
                <a:ext uri="{FF2B5EF4-FFF2-40B4-BE49-F238E27FC236}">
                  <a16:creationId xmlns:a16="http://schemas.microsoft.com/office/drawing/2014/main" id="{951BED14-48B8-42E1-AA88-2366A105C6EF}"/>
                </a:ext>
              </a:extLst>
            </p:cNvPr>
            <p:cNvPicPr>
              <a:picLocks noChangeAspect="1" noChangeArrowheads="1"/>
            </p:cNvPicPr>
            <p:nvPr/>
          </p:nvPicPr>
          <p:blipFill>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9040483" y="4586867"/>
              <a:ext cx="2812635" cy="117530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190F7F7D-0443-4910-8B0D-384AB94B56A1}"/>
                </a:ext>
              </a:extLst>
            </p:cNvPr>
            <p:cNvSpPr txBox="1"/>
            <p:nvPr/>
          </p:nvSpPr>
          <p:spPr>
            <a:xfrm>
              <a:off x="9217805" y="5434331"/>
              <a:ext cx="2878894" cy="666251"/>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Integrated monitoring dashboards</a:t>
              </a:r>
            </a:p>
          </p:txBody>
        </p:sp>
      </p:grpSp>
      <p:sp>
        <p:nvSpPr>
          <p:cNvPr id="70" name="Title 1">
            <a:extLst>
              <a:ext uri="{FF2B5EF4-FFF2-40B4-BE49-F238E27FC236}">
                <a16:creationId xmlns:a16="http://schemas.microsoft.com/office/drawing/2014/main" id="{3BBAC5A5-D41F-4C0A-804A-BEA0C53E8EFD}"/>
              </a:ext>
            </a:extLst>
          </p:cNvPr>
          <p:cNvSpPr txBox="1">
            <a:spLocks/>
          </p:cNvSpPr>
          <p:nvPr/>
        </p:nvSpPr>
        <p:spPr>
          <a:xfrm>
            <a:off x="589044" y="457622"/>
            <a:ext cx="11016957" cy="553920"/>
          </a:xfrm>
          <a:prstGeom prst="rect">
            <a:avLst/>
          </a:prstGeom>
        </p:spPr>
        <p:txBody>
          <a:bodyPr/>
          <a:lstStyle>
            <a:lvl1pPr algn="l" defTabSz="932742" rtl="0" eaLnBrk="1" latinLnBrk="0" hangingPunct="1">
              <a:lnSpc>
                <a:spcPct val="100000"/>
              </a:lnSpc>
              <a:spcBef>
                <a:spcPct val="0"/>
              </a:spcBef>
              <a:buNone/>
              <a:defRPr lang="en-US" sz="3600" b="1"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50" normalizeH="0" baseline="0" noProof="0">
                <a:ln w="3175">
                  <a:noFill/>
                </a:ln>
                <a:gradFill>
                  <a:gsLst>
                    <a:gs pos="1250">
                      <a:srgbClr val="1A1A1A"/>
                    </a:gs>
                    <a:gs pos="100000">
                      <a:srgbClr val="1A1A1A"/>
                    </a:gs>
                  </a:gsLst>
                  <a:lin ang="5400000" scaled="0"/>
                </a:gradFill>
                <a:effectLst/>
                <a:uLnTx/>
                <a:uFillTx/>
                <a:latin typeface="Segoe UI Semibold"/>
                <a:ea typeface="+mn-ea"/>
                <a:cs typeface="Segoe UI" pitchFamily="34" charset="0"/>
              </a:rPr>
              <a:t>How Workplace Analytics works</a:t>
            </a:r>
          </a:p>
        </p:txBody>
      </p:sp>
      <p:cxnSp>
        <p:nvCxnSpPr>
          <p:cNvPr id="47" name="Straight Arrow Connector 46">
            <a:extLst>
              <a:ext uri="{FF2B5EF4-FFF2-40B4-BE49-F238E27FC236}">
                <a16:creationId xmlns:a16="http://schemas.microsoft.com/office/drawing/2014/main" id="{ACDAAE86-53B3-4FA1-A02E-F00F8381EC09}"/>
              </a:ext>
            </a:extLst>
          </p:cNvPr>
          <p:cNvCxnSpPr>
            <a:cxnSpLocks/>
          </p:cNvCxnSpPr>
          <p:nvPr/>
        </p:nvCxnSpPr>
        <p:spPr>
          <a:xfrm>
            <a:off x="8747088" y="5148597"/>
            <a:ext cx="415877" cy="0"/>
          </a:xfrm>
          <a:prstGeom prst="straightConnector1">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sp>
        <p:nvSpPr>
          <p:cNvPr id="40" name="TextBox 39">
            <a:extLst>
              <a:ext uri="{FF2B5EF4-FFF2-40B4-BE49-F238E27FC236}">
                <a16:creationId xmlns:a16="http://schemas.microsoft.com/office/drawing/2014/main" id="{E3BF6F4D-6969-4424-8CE0-74897CBE3C03}"/>
              </a:ext>
            </a:extLst>
          </p:cNvPr>
          <p:cNvSpPr txBox="1"/>
          <p:nvPr/>
        </p:nvSpPr>
        <p:spPr>
          <a:xfrm>
            <a:off x="9370797" y="6068308"/>
            <a:ext cx="2403006" cy="461665"/>
          </a:xfrm>
          <a:prstGeom prst="rect">
            <a:avLst/>
          </a:prstGeom>
          <a:noFill/>
        </p:spPr>
        <p:txBody>
          <a:bodyPr wrap="square"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AI-powered workflows</a:t>
            </a:r>
          </a:p>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Organizational Network Analysis</a:t>
            </a:r>
          </a:p>
        </p:txBody>
      </p:sp>
      <p:pic>
        <p:nvPicPr>
          <p:cNvPr id="3" name="Graphic 2" descr="Brain">
            <a:extLst>
              <a:ext uri="{FF2B5EF4-FFF2-40B4-BE49-F238E27FC236}">
                <a16:creationId xmlns:a16="http://schemas.microsoft.com/office/drawing/2014/main" id="{01F21308-06EE-4A3E-A19D-4E3457E6FF45}"/>
              </a:ext>
            </a:extLst>
          </p:cNvPr>
          <p:cNvPicPr>
            <a:picLocks noChangeAspect="1"/>
          </p:cNvPicPr>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9424067" y="5507684"/>
            <a:ext cx="591842" cy="591842"/>
          </a:xfrm>
          <a:prstGeom prst="rect">
            <a:avLst/>
          </a:prstGeom>
        </p:spPr>
      </p:pic>
      <p:sp>
        <p:nvSpPr>
          <p:cNvPr id="7" name="TextBox 6">
            <a:extLst>
              <a:ext uri="{FF2B5EF4-FFF2-40B4-BE49-F238E27FC236}">
                <a16:creationId xmlns:a16="http://schemas.microsoft.com/office/drawing/2014/main" id="{F5A19EB1-AB43-4D3F-9DB2-AB5D74FDFE2D}"/>
              </a:ext>
            </a:extLst>
          </p:cNvPr>
          <p:cNvSpPr txBox="1"/>
          <p:nvPr/>
        </p:nvSpPr>
        <p:spPr>
          <a:xfrm>
            <a:off x="10121497" y="5662307"/>
            <a:ext cx="926050" cy="307777"/>
          </a:xfrm>
          <a:prstGeom prst="rect">
            <a:avLst/>
          </a:prstGeom>
          <a:noFill/>
        </p:spPr>
        <p:txBody>
          <a:bodyPr wrap="square" lIns="0" tIns="0" rIns="0" bIns="0" rtlCol="0">
            <a:sp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5A9F"/>
                </a:solidFill>
                <a:effectLst/>
                <a:uLnTx/>
                <a:uFillTx/>
                <a:latin typeface="Segoe UI"/>
                <a:ea typeface="+mn-ea"/>
                <a:cs typeface="+mn-cs"/>
              </a:rPr>
              <a:t>AI</a:t>
            </a:r>
          </a:p>
        </p:txBody>
      </p:sp>
      <p:cxnSp>
        <p:nvCxnSpPr>
          <p:cNvPr id="46" name="Straight Arrow Connector 45">
            <a:extLst>
              <a:ext uri="{FF2B5EF4-FFF2-40B4-BE49-F238E27FC236}">
                <a16:creationId xmlns:a16="http://schemas.microsoft.com/office/drawing/2014/main" id="{B10E1557-FDC3-42D4-8D25-81F8F0F60564}"/>
              </a:ext>
            </a:extLst>
          </p:cNvPr>
          <p:cNvCxnSpPr>
            <a:cxnSpLocks/>
          </p:cNvCxnSpPr>
          <p:nvPr/>
        </p:nvCxnSpPr>
        <p:spPr>
          <a:xfrm>
            <a:off x="8747088" y="5803605"/>
            <a:ext cx="415877" cy="0"/>
          </a:xfrm>
          <a:prstGeom prst="straightConnector1">
            <a:avLst/>
          </a:prstGeom>
          <a:ln>
            <a:headEnd type="none" w="lg" len="med"/>
            <a:tailEnd type="triangle"/>
          </a:ln>
        </p:spPr>
        <p:style>
          <a:lnRef idx="3">
            <a:schemeClr val="accent5"/>
          </a:lnRef>
          <a:fillRef idx="0">
            <a:schemeClr val="accent5"/>
          </a:fillRef>
          <a:effectRef idx="2">
            <a:schemeClr val="accent5"/>
          </a:effectRef>
          <a:fontRef idx="minor">
            <a:schemeClr val="tx1"/>
          </a:fontRef>
        </p:style>
      </p:cxnSp>
      <p:sp>
        <p:nvSpPr>
          <p:cNvPr id="2" name="Rectangle 1">
            <a:extLst>
              <a:ext uri="{FF2B5EF4-FFF2-40B4-BE49-F238E27FC236}">
                <a16:creationId xmlns:a16="http://schemas.microsoft.com/office/drawing/2014/main" id="{1393B18A-6AA6-4DCB-8A4F-CBC5415D6E76}"/>
              </a:ext>
            </a:extLst>
          </p:cNvPr>
          <p:cNvSpPr/>
          <p:nvPr/>
        </p:nvSpPr>
        <p:spPr bwMode="auto">
          <a:xfrm>
            <a:off x="6602011" y="4322247"/>
            <a:ext cx="5185729" cy="2285030"/>
          </a:xfrm>
          <a:prstGeom prst="rect">
            <a:avLst/>
          </a:prstGeom>
          <a:noFill/>
          <a:ln>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525002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2097C497-C25B-4C2C-A5DE-38E0F10765DB}"/>
              </a:ext>
            </a:extLst>
          </p:cNvPr>
          <p:cNvSpPr>
            <a:spLocks noGrp="1"/>
          </p:cNvSpPr>
          <p:nvPr>
            <p:ph type="body" sz="quarter" idx="10"/>
          </p:nvPr>
        </p:nvSpPr>
        <p:spPr>
          <a:xfrm>
            <a:off x="634974" y="4349732"/>
            <a:ext cx="5138175" cy="2080092"/>
          </a:xfrm>
        </p:spPr>
        <p:txBody>
          <a:bodyPr/>
          <a:lstStyle/>
          <a:p>
            <a:pPr marL="173038" indent="-173038"/>
            <a:r>
              <a:rPr lang="en-US" sz="1400">
                <a:hlinkClick r:id="rId3"/>
              </a:rPr>
              <a:t>Gartner Predicts 2019: Analytics and BI Solutions</a:t>
            </a:r>
            <a:endParaRPr lang="en-US" sz="2000"/>
          </a:p>
        </p:txBody>
      </p:sp>
      <p:sp>
        <p:nvSpPr>
          <p:cNvPr id="2" name="Title 1">
            <a:extLst>
              <a:ext uri="{FF2B5EF4-FFF2-40B4-BE49-F238E27FC236}">
                <a16:creationId xmlns:a16="http://schemas.microsoft.com/office/drawing/2014/main" id="{2C0B311E-8627-403B-901B-D4FAB45F31B4}"/>
              </a:ext>
            </a:extLst>
          </p:cNvPr>
          <p:cNvSpPr>
            <a:spLocks noGrp="1"/>
          </p:cNvSpPr>
          <p:nvPr>
            <p:ph type="title"/>
          </p:nvPr>
        </p:nvSpPr>
        <p:spPr>
          <a:xfrm>
            <a:off x="426425" y="440496"/>
            <a:ext cx="5555275" cy="739343"/>
          </a:xfrm>
        </p:spPr>
        <p:txBody>
          <a:bodyPr/>
          <a:lstStyle/>
          <a:p>
            <a:r>
              <a:rPr lang="en-US"/>
              <a:t>Gathering </a:t>
            </a:r>
            <a:r>
              <a:rPr lang="en-US">
                <a:solidFill>
                  <a:srgbClr val="0078D4"/>
                </a:solidFill>
              </a:rPr>
              <a:t>insights</a:t>
            </a:r>
            <a:r>
              <a:rPr lang="en-US"/>
              <a:t> is the first step</a:t>
            </a:r>
          </a:p>
        </p:txBody>
      </p:sp>
      <p:sp>
        <p:nvSpPr>
          <p:cNvPr id="16" name="Rectangle 15">
            <a:extLst>
              <a:ext uri="{FF2B5EF4-FFF2-40B4-BE49-F238E27FC236}">
                <a16:creationId xmlns:a16="http://schemas.microsoft.com/office/drawing/2014/main" id="{E853DC0F-23B2-48CF-A435-D50D64F8D825}"/>
              </a:ext>
            </a:extLst>
          </p:cNvPr>
          <p:cNvSpPr/>
          <p:nvPr/>
        </p:nvSpPr>
        <p:spPr>
          <a:xfrm>
            <a:off x="447060" y="2782670"/>
            <a:ext cx="4907136" cy="1292662"/>
          </a:xfrm>
          <a:prstGeom prst="rect">
            <a:avLst/>
          </a:prstGeom>
        </p:spPr>
        <p:txBody>
          <a:bodyPr wrap="square" lIns="0" tIns="0" rIns="0" bIns="0" anchor="ctr">
            <a:spAutoFit/>
          </a:bodyPr>
          <a:lstStyle/>
          <a:p>
            <a:pPr marL="182880" lvl="1" indent="-182880" defTabSz="1317636">
              <a:spcAft>
                <a:spcPts val="2000"/>
              </a:spcAft>
              <a:defRPr/>
            </a:pPr>
            <a:r>
              <a:rPr lang="en-US" sz="2800">
                <a:solidFill>
                  <a:srgbClr val="000000"/>
                </a:solidFill>
                <a:cs typeface="Segoe UI Semilight" panose="020B0402040204020203" pitchFamily="34" charset="0"/>
              </a:rPr>
              <a:t>“Through 2022, </a:t>
            </a:r>
            <a:r>
              <a:rPr lang="en-US" sz="2800">
                <a:solidFill>
                  <a:srgbClr val="0078D4"/>
                </a:solidFill>
                <a:cs typeface="Segoe UI Semilight" panose="020B0402040204020203" pitchFamily="34" charset="0"/>
              </a:rPr>
              <a:t>only 20% </a:t>
            </a:r>
            <a:r>
              <a:rPr lang="en-US" sz="2800">
                <a:solidFill>
                  <a:srgbClr val="000000"/>
                </a:solidFill>
                <a:cs typeface="Segoe UI Semilight" panose="020B0402040204020203" pitchFamily="34" charset="0"/>
              </a:rPr>
              <a:t>of analytic insights will </a:t>
            </a:r>
            <a:r>
              <a:rPr lang="en-US" sz="2800">
                <a:solidFill>
                  <a:srgbClr val="0078D4"/>
                </a:solidFill>
                <a:cs typeface="Segoe UI Semilight" panose="020B0402040204020203" pitchFamily="34" charset="0"/>
              </a:rPr>
              <a:t>deliver business outcomes</a:t>
            </a:r>
            <a:r>
              <a:rPr lang="en-US" sz="2800">
                <a:cs typeface="Segoe UI Semilight" panose="020B0402040204020203" pitchFamily="34" charset="0"/>
              </a:rPr>
              <a:t>.”</a:t>
            </a:r>
          </a:p>
        </p:txBody>
      </p:sp>
      <p:pic>
        <p:nvPicPr>
          <p:cNvPr id="4" name="Picture 3" descr="Businessperson on a computer">
            <a:extLst>
              <a:ext uri="{FF2B5EF4-FFF2-40B4-BE49-F238E27FC236}">
                <a16:creationId xmlns:a16="http://schemas.microsoft.com/office/drawing/2014/main" id="{A8414C07-576D-48D8-ACAB-A8B888133816}"/>
              </a:ext>
            </a:extLst>
          </p:cNvPr>
          <p:cNvPicPr>
            <a:picLocks noChangeAspect="1"/>
          </p:cNvPicPr>
          <p:nvPr/>
        </p:nvPicPr>
        <p:blipFill rotWithShape="1">
          <a:blip r:embed="rId4"/>
          <a:srcRect l="6174" r="43857"/>
          <a:stretch/>
        </p:blipFill>
        <p:spPr>
          <a:xfrm>
            <a:off x="6094041" y="0"/>
            <a:ext cx="6095999" cy="6858000"/>
          </a:xfrm>
          <a:prstGeom prst="rect">
            <a:avLst/>
          </a:prstGeom>
        </p:spPr>
      </p:pic>
    </p:spTree>
    <p:extLst>
      <p:ext uri="{BB962C8B-B14F-4D97-AF65-F5344CB8AC3E}">
        <p14:creationId xmlns:p14="http://schemas.microsoft.com/office/powerpoint/2010/main" val="894083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9">
                                            <p:txEl>
                                              <p:pRg st="0" end="0"/>
                                            </p:txEl>
                                          </p:spTgt>
                                        </p:tgtEl>
                                        <p:attrNameLst>
                                          <p:attrName>style.visibility</p:attrName>
                                        </p:attrNameLst>
                                      </p:cBhvr>
                                      <p:to>
                                        <p:strVal val="visible"/>
                                      </p:to>
                                    </p:set>
                                    <p:anim calcmode="lin" valueType="num">
                                      <p:cBhvr additive="base">
                                        <p:cTn id="11" dur="75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2" dur="75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a:extLst>
              <a:ext uri="{FF2B5EF4-FFF2-40B4-BE49-F238E27FC236}">
                <a16:creationId xmlns:a16="http://schemas.microsoft.com/office/drawing/2014/main" id="{F4F6E9FA-6BA6-45B9-832A-EA32C3764BC1}"/>
              </a:ext>
            </a:extLst>
          </p:cNvPr>
          <p:cNvCxnSpPr/>
          <p:nvPr/>
        </p:nvCxnSpPr>
        <p:spPr>
          <a:xfrm flipV="1">
            <a:off x="3871503" y="5798231"/>
            <a:ext cx="7589520"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F5FAC76-B690-424D-B2B6-714EA364CF02}"/>
              </a:ext>
            </a:extLst>
          </p:cNvPr>
          <p:cNvCxnSpPr>
            <a:cxnSpLocks/>
          </p:cNvCxnSpPr>
          <p:nvPr/>
        </p:nvCxnSpPr>
        <p:spPr>
          <a:xfrm flipV="1">
            <a:off x="965520" y="5798231"/>
            <a:ext cx="2743200"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1CEBC845-9998-4470-82A6-4496EECF99AB}"/>
              </a:ext>
            </a:extLst>
          </p:cNvPr>
          <p:cNvSpPr/>
          <p:nvPr/>
        </p:nvSpPr>
        <p:spPr>
          <a:xfrm>
            <a:off x="1407815" y="5447010"/>
            <a:ext cx="1818464" cy="69721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a:ea typeface="ＭＳ Ｐゴシック"/>
              <a:cs typeface="+mn-cs"/>
            </a:endParaRPr>
          </a:p>
        </p:txBody>
      </p:sp>
      <p:sp>
        <p:nvSpPr>
          <p:cNvPr id="9" name="Rectangle 8">
            <a:extLst>
              <a:ext uri="{FF2B5EF4-FFF2-40B4-BE49-F238E27FC236}">
                <a16:creationId xmlns:a16="http://schemas.microsoft.com/office/drawing/2014/main" id="{F1EAF84B-ACEB-40C7-94DE-5856CB995183}"/>
              </a:ext>
            </a:extLst>
          </p:cNvPr>
          <p:cNvSpPr/>
          <p:nvPr/>
        </p:nvSpPr>
        <p:spPr>
          <a:xfrm>
            <a:off x="5748459" y="5496534"/>
            <a:ext cx="1818464" cy="69721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a:ea typeface="ＭＳ Ｐゴシック"/>
              <a:cs typeface="+mn-cs"/>
            </a:endParaRPr>
          </a:p>
        </p:txBody>
      </p:sp>
      <p:sp>
        <p:nvSpPr>
          <p:cNvPr id="2" name="Title 1">
            <a:extLst>
              <a:ext uri="{FF2B5EF4-FFF2-40B4-BE49-F238E27FC236}">
                <a16:creationId xmlns:a16="http://schemas.microsoft.com/office/drawing/2014/main" id="{FB92A573-0B93-44EC-BA27-C75EB4FA3596}"/>
              </a:ext>
            </a:extLst>
          </p:cNvPr>
          <p:cNvSpPr>
            <a:spLocks noGrp="1"/>
          </p:cNvSpPr>
          <p:nvPr>
            <p:ph type="title"/>
          </p:nvPr>
        </p:nvSpPr>
        <p:spPr/>
        <p:txBody>
          <a:bodyPr/>
          <a:lstStyle/>
          <a:p>
            <a:r>
              <a:rPr lang="en-US" sz="3600"/>
              <a:t>The success framework to take insights to action</a:t>
            </a:r>
          </a:p>
        </p:txBody>
      </p:sp>
      <p:grpSp>
        <p:nvGrpSpPr>
          <p:cNvPr id="19" name="Group 18">
            <a:extLst>
              <a:ext uri="{FF2B5EF4-FFF2-40B4-BE49-F238E27FC236}">
                <a16:creationId xmlns:a16="http://schemas.microsoft.com/office/drawing/2014/main" id="{5C33902F-247F-474C-B1A7-2EE74A056E1E}"/>
              </a:ext>
            </a:extLst>
          </p:cNvPr>
          <p:cNvGrpSpPr/>
          <p:nvPr/>
        </p:nvGrpSpPr>
        <p:grpSpPr>
          <a:xfrm>
            <a:off x="27923" y="1920390"/>
            <a:ext cx="11578860" cy="2610706"/>
            <a:chOff x="26400" y="2430851"/>
            <a:chExt cx="11578860" cy="4392693"/>
          </a:xfrm>
        </p:grpSpPr>
        <p:grpSp>
          <p:nvGrpSpPr>
            <p:cNvPr id="20" name="Group 19">
              <a:extLst>
                <a:ext uri="{FF2B5EF4-FFF2-40B4-BE49-F238E27FC236}">
                  <a16:creationId xmlns:a16="http://schemas.microsoft.com/office/drawing/2014/main" id="{808F2764-3176-4253-8411-F9CE81466E35}"/>
                </a:ext>
              </a:extLst>
            </p:cNvPr>
            <p:cNvGrpSpPr/>
            <p:nvPr/>
          </p:nvGrpSpPr>
          <p:grpSpPr>
            <a:xfrm>
              <a:off x="825873" y="2856653"/>
              <a:ext cx="10720354" cy="3635287"/>
              <a:chOff x="868046" y="1587805"/>
              <a:chExt cx="12866823" cy="4063695"/>
            </a:xfrm>
          </p:grpSpPr>
          <p:grpSp>
            <p:nvGrpSpPr>
              <p:cNvPr id="26" name="Group 25">
                <a:extLst>
                  <a:ext uri="{FF2B5EF4-FFF2-40B4-BE49-F238E27FC236}">
                    <a16:creationId xmlns:a16="http://schemas.microsoft.com/office/drawing/2014/main" id="{0058BF8D-E8E3-4543-92C1-54466F9E5A62}"/>
                  </a:ext>
                </a:extLst>
              </p:cNvPr>
              <p:cNvGrpSpPr/>
              <p:nvPr/>
            </p:nvGrpSpPr>
            <p:grpSpPr>
              <a:xfrm>
                <a:off x="868046" y="1587805"/>
                <a:ext cx="12866823" cy="4049506"/>
                <a:chOff x="868046" y="1587805"/>
                <a:chExt cx="12866823" cy="4049506"/>
              </a:xfrm>
            </p:grpSpPr>
            <p:sp>
              <p:nvSpPr>
                <p:cNvPr id="28" name="Right Triangle 27">
                  <a:extLst>
                    <a:ext uri="{FF2B5EF4-FFF2-40B4-BE49-F238E27FC236}">
                      <a16:creationId xmlns:a16="http://schemas.microsoft.com/office/drawing/2014/main" id="{630F730B-FB77-4829-96B8-26C40134799C}"/>
                    </a:ext>
                  </a:extLst>
                </p:cNvPr>
                <p:cNvSpPr/>
                <p:nvPr/>
              </p:nvSpPr>
              <p:spPr bwMode="auto">
                <a:xfrm flipH="1">
                  <a:off x="868046" y="1587805"/>
                  <a:ext cx="12866823" cy="4043934"/>
                </a:xfrm>
                <a:prstGeom prst="rtTriangle">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9" name="Right Triangle 28">
                  <a:extLst>
                    <a:ext uri="{FF2B5EF4-FFF2-40B4-BE49-F238E27FC236}">
                      <a16:creationId xmlns:a16="http://schemas.microsoft.com/office/drawing/2014/main" id="{3C1EDCFD-4624-4546-89CB-ED310FB3C169}"/>
                    </a:ext>
                  </a:extLst>
                </p:cNvPr>
                <p:cNvSpPr/>
                <p:nvPr/>
              </p:nvSpPr>
              <p:spPr bwMode="auto">
                <a:xfrm flipH="1">
                  <a:off x="868051" y="3515888"/>
                  <a:ext cx="6763297" cy="2121423"/>
                </a:xfrm>
                <a:prstGeom prst="rtTriangle">
                  <a:avLst/>
                </a:prstGeom>
                <a:solidFill>
                  <a:srgbClr val="0078D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 name="Right Triangle 29">
                  <a:extLst>
                    <a:ext uri="{FF2B5EF4-FFF2-40B4-BE49-F238E27FC236}">
                      <a16:creationId xmlns:a16="http://schemas.microsoft.com/office/drawing/2014/main" id="{285D999C-0FE3-46CC-A7B9-D8766D69E3A6}"/>
                    </a:ext>
                  </a:extLst>
                </p:cNvPr>
                <p:cNvSpPr/>
                <p:nvPr/>
              </p:nvSpPr>
              <p:spPr bwMode="auto">
                <a:xfrm flipH="1">
                  <a:off x="868047" y="4552092"/>
                  <a:ext cx="3451582" cy="1085219"/>
                </a:xfrm>
                <a:prstGeom prst="rtTriangl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7" name="Freeform: Shape 26">
                <a:extLst>
                  <a:ext uri="{FF2B5EF4-FFF2-40B4-BE49-F238E27FC236}">
                    <a16:creationId xmlns:a16="http://schemas.microsoft.com/office/drawing/2014/main" id="{E74B8A4F-12DB-48C3-83C7-667E1F8FD682}"/>
                  </a:ext>
                </a:extLst>
              </p:cNvPr>
              <p:cNvSpPr/>
              <p:nvPr/>
            </p:nvSpPr>
            <p:spPr bwMode="auto">
              <a:xfrm>
                <a:off x="939799" y="2049552"/>
                <a:ext cx="12340807" cy="3601948"/>
              </a:xfrm>
              <a:custGeom>
                <a:avLst/>
                <a:gdLst>
                  <a:gd name="connsiteX0" fmla="*/ 0 w 10210800"/>
                  <a:gd name="connsiteY0" fmla="*/ 3187700 h 3187700"/>
                  <a:gd name="connsiteX1" fmla="*/ 2171700 w 10210800"/>
                  <a:gd name="connsiteY1" fmla="*/ 2933700 h 3187700"/>
                  <a:gd name="connsiteX2" fmla="*/ 3441700 w 10210800"/>
                  <a:gd name="connsiteY2" fmla="*/ 2679700 h 3187700"/>
                  <a:gd name="connsiteX3" fmla="*/ 4051300 w 10210800"/>
                  <a:gd name="connsiteY3" fmla="*/ 2514600 h 3187700"/>
                  <a:gd name="connsiteX4" fmla="*/ 5003800 w 10210800"/>
                  <a:gd name="connsiteY4" fmla="*/ 2133600 h 3187700"/>
                  <a:gd name="connsiteX5" fmla="*/ 5600700 w 10210800"/>
                  <a:gd name="connsiteY5" fmla="*/ 1866900 h 3187700"/>
                  <a:gd name="connsiteX6" fmla="*/ 6883400 w 10210800"/>
                  <a:gd name="connsiteY6" fmla="*/ 1562100 h 3187700"/>
                  <a:gd name="connsiteX7" fmla="*/ 8191500 w 10210800"/>
                  <a:gd name="connsiteY7" fmla="*/ 1371600 h 3187700"/>
                  <a:gd name="connsiteX8" fmla="*/ 9334500 w 10210800"/>
                  <a:gd name="connsiteY8" fmla="*/ 1104900 h 3187700"/>
                  <a:gd name="connsiteX9" fmla="*/ 10210800 w 10210800"/>
                  <a:gd name="connsiteY9" fmla="*/ 0 h 3187700"/>
                  <a:gd name="connsiteX10" fmla="*/ 10210800 w 10210800"/>
                  <a:gd name="connsiteY10" fmla="*/ 0 h 3187700"/>
                  <a:gd name="connsiteX11" fmla="*/ 10210800 w 10210800"/>
                  <a:gd name="connsiteY11" fmla="*/ 0 h 3187700"/>
                  <a:gd name="connsiteX0" fmla="*/ 0 w 10210800"/>
                  <a:gd name="connsiteY0" fmla="*/ 3187700 h 3187700"/>
                  <a:gd name="connsiteX1" fmla="*/ 2171700 w 10210800"/>
                  <a:gd name="connsiteY1" fmla="*/ 2933700 h 3187700"/>
                  <a:gd name="connsiteX2" fmla="*/ 3441700 w 10210800"/>
                  <a:gd name="connsiteY2" fmla="*/ 2679700 h 3187700"/>
                  <a:gd name="connsiteX3" fmla="*/ 4051300 w 10210800"/>
                  <a:gd name="connsiteY3" fmla="*/ 2514600 h 3187700"/>
                  <a:gd name="connsiteX4" fmla="*/ 5003800 w 10210800"/>
                  <a:gd name="connsiteY4" fmla="*/ 2133600 h 3187700"/>
                  <a:gd name="connsiteX5" fmla="*/ 5981700 w 10210800"/>
                  <a:gd name="connsiteY5" fmla="*/ 1790700 h 3187700"/>
                  <a:gd name="connsiteX6" fmla="*/ 6883400 w 10210800"/>
                  <a:gd name="connsiteY6" fmla="*/ 1562100 h 3187700"/>
                  <a:gd name="connsiteX7" fmla="*/ 8191500 w 10210800"/>
                  <a:gd name="connsiteY7" fmla="*/ 1371600 h 3187700"/>
                  <a:gd name="connsiteX8" fmla="*/ 9334500 w 10210800"/>
                  <a:gd name="connsiteY8" fmla="*/ 1104900 h 3187700"/>
                  <a:gd name="connsiteX9" fmla="*/ 10210800 w 10210800"/>
                  <a:gd name="connsiteY9" fmla="*/ 0 h 3187700"/>
                  <a:gd name="connsiteX10" fmla="*/ 10210800 w 10210800"/>
                  <a:gd name="connsiteY10" fmla="*/ 0 h 3187700"/>
                  <a:gd name="connsiteX11" fmla="*/ 10210800 w 10210800"/>
                  <a:gd name="connsiteY11" fmla="*/ 0 h 3187700"/>
                  <a:gd name="connsiteX0" fmla="*/ 0 w 10210800"/>
                  <a:gd name="connsiteY0" fmla="*/ 3187700 h 3187700"/>
                  <a:gd name="connsiteX1" fmla="*/ 2171700 w 10210800"/>
                  <a:gd name="connsiteY1" fmla="*/ 2933700 h 3187700"/>
                  <a:gd name="connsiteX2" fmla="*/ 3213100 w 10210800"/>
                  <a:gd name="connsiteY2" fmla="*/ 2755900 h 3187700"/>
                  <a:gd name="connsiteX3" fmla="*/ 4051300 w 10210800"/>
                  <a:gd name="connsiteY3" fmla="*/ 2514600 h 3187700"/>
                  <a:gd name="connsiteX4" fmla="*/ 5003800 w 10210800"/>
                  <a:gd name="connsiteY4" fmla="*/ 2133600 h 3187700"/>
                  <a:gd name="connsiteX5" fmla="*/ 5981700 w 10210800"/>
                  <a:gd name="connsiteY5" fmla="*/ 1790700 h 3187700"/>
                  <a:gd name="connsiteX6" fmla="*/ 6883400 w 10210800"/>
                  <a:gd name="connsiteY6" fmla="*/ 1562100 h 3187700"/>
                  <a:gd name="connsiteX7" fmla="*/ 8191500 w 10210800"/>
                  <a:gd name="connsiteY7" fmla="*/ 1371600 h 3187700"/>
                  <a:gd name="connsiteX8" fmla="*/ 9334500 w 10210800"/>
                  <a:gd name="connsiteY8" fmla="*/ 1104900 h 3187700"/>
                  <a:gd name="connsiteX9" fmla="*/ 10210800 w 10210800"/>
                  <a:gd name="connsiteY9" fmla="*/ 0 h 3187700"/>
                  <a:gd name="connsiteX10" fmla="*/ 10210800 w 10210800"/>
                  <a:gd name="connsiteY10" fmla="*/ 0 h 3187700"/>
                  <a:gd name="connsiteX11" fmla="*/ 10210800 w 10210800"/>
                  <a:gd name="connsiteY11" fmla="*/ 0 h 3187700"/>
                  <a:gd name="connsiteX0" fmla="*/ 0 w 10210800"/>
                  <a:gd name="connsiteY0" fmla="*/ 3187700 h 3187700"/>
                  <a:gd name="connsiteX1" fmla="*/ 2171700 w 10210800"/>
                  <a:gd name="connsiteY1" fmla="*/ 2933700 h 3187700"/>
                  <a:gd name="connsiteX2" fmla="*/ 3213100 w 10210800"/>
                  <a:gd name="connsiteY2" fmla="*/ 2755900 h 3187700"/>
                  <a:gd name="connsiteX3" fmla="*/ 4051300 w 10210800"/>
                  <a:gd name="connsiteY3" fmla="*/ 2514600 h 3187700"/>
                  <a:gd name="connsiteX4" fmla="*/ 5003800 w 10210800"/>
                  <a:gd name="connsiteY4" fmla="*/ 2133600 h 3187700"/>
                  <a:gd name="connsiteX5" fmla="*/ 5981700 w 10210800"/>
                  <a:gd name="connsiteY5" fmla="*/ 1790700 h 3187700"/>
                  <a:gd name="connsiteX6" fmla="*/ 6883400 w 10210800"/>
                  <a:gd name="connsiteY6" fmla="*/ 1562100 h 3187700"/>
                  <a:gd name="connsiteX7" fmla="*/ 7785100 w 10210800"/>
                  <a:gd name="connsiteY7" fmla="*/ 1422400 h 3187700"/>
                  <a:gd name="connsiteX8" fmla="*/ 9334500 w 10210800"/>
                  <a:gd name="connsiteY8" fmla="*/ 1104900 h 3187700"/>
                  <a:gd name="connsiteX9" fmla="*/ 10210800 w 10210800"/>
                  <a:gd name="connsiteY9" fmla="*/ 0 h 3187700"/>
                  <a:gd name="connsiteX10" fmla="*/ 10210800 w 10210800"/>
                  <a:gd name="connsiteY10" fmla="*/ 0 h 3187700"/>
                  <a:gd name="connsiteX11" fmla="*/ 10210800 w 10210800"/>
                  <a:gd name="connsiteY11" fmla="*/ 0 h 3187700"/>
                  <a:gd name="connsiteX0" fmla="*/ 0 w 10210800"/>
                  <a:gd name="connsiteY0" fmla="*/ 3187700 h 3187700"/>
                  <a:gd name="connsiteX1" fmla="*/ 2171700 w 10210800"/>
                  <a:gd name="connsiteY1" fmla="*/ 2933700 h 3187700"/>
                  <a:gd name="connsiteX2" fmla="*/ 3213100 w 10210800"/>
                  <a:gd name="connsiteY2" fmla="*/ 2755900 h 3187700"/>
                  <a:gd name="connsiteX3" fmla="*/ 4051300 w 10210800"/>
                  <a:gd name="connsiteY3" fmla="*/ 2514600 h 3187700"/>
                  <a:gd name="connsiteX4" fmla="*/ 5003800 w 10210800"/>
                  <a:gd name="connsiteY4" fmla="*/ 2133600 h 3187700"/>
                  <a:gd name="connsiteX5" fmla="*/ 5981700 w 10210800"/>
                  <a:gd name="connsiteY5" fmla="*/ 1790700 h 3187700"/>
                  <a:gd name="connsiteX6" fmla="*/ 6883400 w 10210800"/>
                  <a:gd name="connsiteY6" fmla="*/ 1562100 h 3187700"/>
                  <a:gd name="connsiteX7" fmla="*/ 7785100 w 10210800"/>
                  <a:gd name="connsiteY7" fmla="*/ 1422400 h 3187700"/>
                  <a:gd name="connsiteX8" fmla="*/ 9042400 w 10210800"/>
                  <a:gd name="connsiteY8" fmla="*/ 1117600 h 3187700"/>
                  <a:gd name="connsiteX9" fmla="*/ 10210800 w 10210800"/>
                  <a:gd name="connsiteY9" fmla="*/ 0 h 3187700"/>
                  <a:gd name="connsiteX10" fmla="*/ 10210800 w 10210800"/>
                  <a:gd name="connsiteY10" fmla="*/ 0 h 3187700"/>
                  <a:gd name="connsiteX11" fmla="*/ 10210800 w 10210800"/>
                  <a:gd name="connsiteY11" fmla="*/ 0 h 318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800" h="3187700">
                    <a:moveTo>
                      <a:pt x="0" y="3187700"/>
                    </a:moveTo>
                    <a:cubicBezTo>
                      <a:pt x="799041" y="3103033"/>
                      <a:pt x="1636183" y="3005667"/>
                      <a:pt x="2171700" y="2933700"/>
                    </a:cubicBezTo>
                    <a:cubicBezTo>
                      <a:pt x="2707217" y="2861733"/>
                      <a:pt x="2899833" y="2825750"/>
                      <a:pt x="3213100" y="2755900"/>
                    </a:cubicBezTo>
                    <a:cubicBezTo>
                      <a:pt x="3526367" y="2686050"/>
                      <a:pt x="3752850" y="2618317"/>
                      <a:pt x="4051300" y="2514600"/>
                    </a:cubicBezTo>
                    <a:cubicBezTo>
                      <a:pt x="4349750" y="2410883"/>
                      <a:pt x="4682067" y="2254250"/>
                      <a:pt x="5003800" y="2133600"/>
                    </a:cubicBezTo>
                    <a:cubicBezTo>
                      <a:pt x="5325533" y="2012950"/>
                      <a:pt x="5668433" y="1885950"/>
                      <a:pt x="5981700" y="1790700"/>
                    </a:cubicBezTo>
                    <a:cubicBezTo>
                      <a:pt x="6294967" y="1695450"/>
                      <a:pt x="6582833" y="1623483"/>
                      <a:pt x="6883400" y="1562100"/>
                    </a:cubicBezTo>
                    <a:cubicBezTo>
                      <a:pt x="7183967" y="1500717"/>
                      <a:pt x="7425267" y="1496483"/>
                      <a:pt x="7785100" y="1422400"/>
                    </a:cubicBezTo>
                    <a:cubicBezTo>
                      <a:pt x="8144933" y="1348317"/>
                      <a:pt x="8638117" y="1354667"/>
                      <a:pt x="9042400" y="1117600"/>
                    </a:cubicBezTo>
                    <a:cubicBezTo>
                      <a:pt x="9446683" y="880533"/>
                      <a:pt x="10210800" y="0"/>
                      <a:pt x="10210800" y="0"/>
                    </a:cubicBezTo>
                    <a:lnTo>
                      <a:pt x="10210800" y="0"/>
                    </a:lnTo>
                    <a:lnTo>
                      <a:pt x="10210800" y="0"/>
                    </a:lnTo>
                  </a:path>
                </a:pathLst>
              </a:custGeom>
              <a:noFill/>
              <a:ln w="76200">
                <a:solidFill>
                  <a:schemeClr val="bg1"/>
                </a:solidFill>
                <a:headEnd type="none" w="med" len="med"/>
                <a:tailEnd type="arrow" w="lg" len="lg"/>
              </a:ln>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ＭＳ Ｐゴシック"/>
                  <a:cs typeface="+mn-cs"/>
                </a:endParaRPr>
              </a:p>
            </p:txBody>
          </p:sp>
        </p:grpSp>
        <p:grpSp>
          <p:nvGrpSpPr>
            <p:cNvPr id="21" name="Group 20">
              <a:extLst>
                <a:ext uri="{FF2B5EF4-FFF2-40B4-BE49-F238E27FC236}">
                  <a16:creationId xmlns:a16="http://schemas.microsoft.com/office/drawing/2014/main" id="{31BF8159-779E-4B1D-AC15-C8DC3C8DA036}"/>
                </a:ext>
              </a:extLst>
            </p:cNvPr>
            <p:cNvGrpSpPr/>
            <p:nvPr/>
          </p:nvGrpSpPr>
          <p:grpSpPr>
            <a:xfrm>
              <a:off x="26400" y="2430851"/>
              <a:ext cx="11578860" cy="4392693"/>
              <a:chOff x="-230457" y="1576232"/>
              <a:chExt cx="11578860" cy="4392693"/>
            </a:xfrm>
          </p:grpSpPr>
          <p:cxnSp>
            <p:nvCxnSpPr>
              <p:cNvPr id="22" name="Straight Arrow Connector 21">
                <a:extLst>
                  <a:ext uri="{FF2B5EF4-FFF2-40B4-BE49-F238E27FC236}">
                    <a16:creationId xmlns:a16="http://schemas.microsoft.com/office/drawing/2014/main" id="{887D3478-EAC2-4C5A-9422-70DE4FDBA691}"/>
                  </a:ext>
                </a:extLst>
              </p:cNvPr>
              <p:cNvCxnSpPr>
                <a:cxnSpLocks/>
              </p:cNvCxnSpPr>
              <p:nvPr/>
            </p:nvCxnSpPr>
            <p:spPr>
              <a:xfrm flipV="1">
                <a:off x="588263" y="1576232"/>
                <a:ext cx="0" cy="4089939"/>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6D0DF2F-8DCB-430B-8B64-99AD49D63470}"/>
                  </a:ext>
                </a:extLst>
              </p:cNvPr>
              <p:cNvCxnSpPr>
                <a:cxnSpLocks/>
              </p:cNvCxnSpPr>
              <p:nvPr/>
            </p:nvCxnSpPr>
            <p:spPr>
              <a:xfrm flipV="1">
                <a:off x="602399" y="5637311"/>
                <a:ext cx="10686973" cy="4988"/>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17E967C-25AC-46EC-8DBA-6029B1224C66}"/>
                  </a:ext>
                </a:extLst>
              </p:cNvPr>
              <p:cNvSpPr/>
              <p:nvPr/>
            </p:nvSpPr>
            <p:spPr>
              <a:xfrm>
                <a:off x="-230457" y="1665733"/>
                <a:ext cx="859256" cy="200055"/>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solidFill>
                      <a:srgbClr val="2F2F2F"/>
                    </a:solidFill>
                    <a:effectLst/>
                    <a:uLnTx/>
                    <a:uFillTx/>
                    <a:latin typeface="Segoe UI"/>
                    <a:ea typeface="Calibri" panose="020F0502020204030204" pitchFamily="34" charset="0"/>
                    <a:cs typeface="+mn-cs"/>
                  </a:rPr>
                  <a:t>Value</a:t>
                </a:r>
              </a:p>
            </p:txBody>
          </p:sp>
          <p:sp>
            <p:nvSpPr>
              <p:cNvPr id="25" name="Rectangle 24">
                <a:extLst>
                  <a:ext uri="{FF2B5EF4-FFF2-40B4-BE49-F238E27FC236}">
                    <a16:creationId xmlns:a16="http://schemas.microsoft.com/office/drawing/2014/main" id="{D4999D51-DDAE-4173-9BA2-CA9064E917FC}"/>
                  </a:ext>
                </a:extLst>
              </p:cNvPr>
              <p:cNvSpPr/>
              <p:nvPr/>
            </p:nvSpPr>
            <p:spPr>
              <a:xfrm>
                <a:off x="10489147" y="5768870"/>
                <a:ext cx="859256" cy="200055"/>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solidFill>
                      <a:srgbClr val="2F2F2F"/>
                    </a:solidFill>
                    <a:effectLst/>
                    <a:uLnTx/>
                    <a:uFillTx/>
                    <a:latin typeface="Segoe UI"/>
                    <a:ea typeface="Calibri" panose="020F0502020204030204" pitchFamily="34" charset="0"/>
                    <a:cs typeface="+mn-cs"/>
                  </a:rPr>
                  <a:t>Time</a:t>
                </a:r>
              </a:p>
            </p:txBody>
          </p:sp>
        </p:grpSp>
      </p:grpSp>
      <p:sp>
        <p:nvSpPr>
          <p:cNvPr id="34" name="Rectangle 33">
            <a:extLst>
              <a:ext uri="{FF2B5EF4-FFF2-40B4-BE49-F238E27FC236}">
                <a16:creationId xmlns:a16="http://schemas.microsoft.com/office/drawing/2014/main" id="{9921C7BB-D314-4D32-868F-49471DF3A2E2}"/>
              </a:ext>
            </a:extLst>
          </p:cNvPr>
          <p:cNvSpPr/>
          <p:nvPr/>
        </p:nvSpPr>
        <p:spPr>
          <a:xfrm>
            <a:off x="741873" y="4518950"/>
            <a:ext cx="2875782" cy="646331"/>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Assess your organization’s collaboration patterns and plan</a:t>
            </a:r>
            <a:b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b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how to quickly improve them.</a:t>
            </a:r>
          </a:p>
        </p:txBody>
      </p:sp>
      <p:sp>
        <p:nvSpPr>
          <p:cNvPr id="35" name="Rectangle 34">
            <a:extLst>
              <a:ext uri="{FF2B5EF4-FFF2-40B4-BE49-F238E27FC236}">
                <a16:creationId xmlns:a16="http://schemas.microsoft.com/office/drawing/2014/main" id="{2EC6DEE6-3700-425E-988B-E19A146EB742}"/>
              </a:ext>
            </a:extLst>
          </p:cNvPr>
          <p:cNvSpPr/>
          <p:nvPr/>
        </p:nvSpPr>
        <p:spPr>
          <a:xfrm>
            <a:off x="3799808" y="4534668"/>
            <a:ext cx="2426243" cy="430887"/>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Embed insights into a regular cadence of decision-making.</a:t>
            </a:r>
          </a:p>
        </p:txBody>
      </p:sp>
      <p:sp>
        <p:nvSpPr>
          <p:cNvPr id="36" name="Rectangle 35">
            <a:extLst>
              <a:ext uri="{FF2B5EF4-FFF2-40B4-BE49-F238E27FC236}">
                <a16:creationId xmlns:a16="http://schemas.microsoft.com/office/drawing/2014/main" id="{A071E70F-A42E-4BBD-9218-2111C063154F}"/>
              </a:ext>
            </a:extLst>
          </p:cNvPr>
          <p:cNvSpPr/>
          <p:nvPr/>
        </p:nvSpPr>
        <p:spPr>
          <a:xfrm>
            <a:off x="6462429" y="4531097"/>
            <a:ext cx="4998594" cy="646331"/>
          </a:xfrm>
          <a:prstGeom prst="rect">
            <a:avLst/>
          </a:prstGeom>
        </p:spPr>
        <p:txBody>
          <a:bodyPr wrap="square" lIns="0" tIns="0" rIns="0" bIns="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Realize insight-driven decision making</a:t>
            </a:r>
            <a:b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b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and Microsoft 365 Insights expertise</a:t>
            </a:r>
            <a:b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br>
            <a:r>
              <a:rPr kumimoji="0" lang="en-US" sz="1400" b="0" i="0" u="none" strike="noStrike" kern="1200" cap="none" spc="0" normalizeH="0" baseline="0" noProof="0">
                <a:ln>
                  <a:noFill/>
                </a:ln>
                <a:solidFill>
                  <a:srgbClr val="282828"/>
                </a:solidFill>
                <a:effectLst/>
                <a:uLnTx/>
                <a:uFillTx/>
                <a:latin typeface="Segoe UI"/>
                <a:ea typeface="Calibri" panose="020F0502020204030204" pitchFamily="34" charset="0"/>
                <a:cs typeface="+mn-cs"/>
              </a:rPr>
              <a:t>across the enterprise. </a:t>
            </a:r>
            <a:endParaRPr kumimoji="0" lang="en-US" sz="1400" b="0" i="0" u="none" strike="noStrike" kern="1200" cap="none" spc="0" normalizeH="0" baseline="0" noProof="0">
              <a:ln>
                <a:noFill/>
              </a:ln>
              <a:solidFill>
                <a:srgbClr val="282828"/>
              </a:solidFill>
              <a:effectLst/>
              <a:uLnTx/>
              <a:uFillTx/>
              <a:latin typeface="Segoe UI"/>
              <a:ea typeface="ＭＳ Ｐゴシック"/>
              <a:cs typeface="+mn-cs"/>
            </a:endParaRPr>
          </a:p>
        </p:txBody>
      </p:sp>
      <p:sp>
        <p:nvSpPr>
          <p:cNvPr id="40" name="TextBox 39">
            <a:extLst>
              <a:ext uri="{FF2B5EF4-FFF2-40B4-BE49-F238E27FC236}">
                <a16:creationId xmlns:a16="http://schemas.microsoft.com/office/drawing/2014/main" id="{BFDDAFC2-D358-441C-9792-26406EE3456A}"/>
              </a:ext>
            </a:extLst>
          </p:cNvPr>
          <p:cNvSpPr txBox="1"/>
          <p:nvPr/>
        </p:nvSpPr>
        <p:spPr>
          <a:xfrm>
            <a:off x="6543132" y="1454332"/>
            <a:ext cx="5004617" cy="473841"/>
          </a:xfrm>
          <a:prstGeom prst="roundRect">
            <a:avLst>
              <a:gd name="adj" fmla="val 0"/>
            </a:avLst>
          </a:prstGeom>
          <a:solidFill>
            <a:srgbClr val="243A5E"/>
          </a:solidFill>
        </p:spPr>
        <p:txBody>
          <a:bodyPr wrap="square" lIns="179285" tIns="143428" rIns="179285" bIns="143428" rtlCol="0" anchor="ctr">
            <a:noAutofit/>
          </a:bodyPr>
          <a:lstStyle>
            <a:defPPr>
              <a:defRPr lang="en-US"/>
            </a:defPPr>
            <a:lvl1pPr algn="ctr" defTabSz="914314">
              <a:lnSpc>
                <a:spcPct val="90000"/>
              </a:lnSpc>
              <a:spcAft>
                <a:spcPts val="588"/>
              </a:spcAft>
              <a:defRPr sz="1300" b="1">
                <a:solidFill>
                  <a:schemeClr val="bg1"/>
                </a:solidFill>
                <a:latin typeface="Segoe UI"/>
              </a:defRPr>
            </a:lvl1pPr>
          </a:lstStyle>
          <a:p>
            <a:pPr marL="0" marR="0" lvl="0" indent="0" algn="ctr" defTabSz="914314" rtl="0" eaLnBrk="1" fontAlgn="auto" latinLnBrk="0" hangingPunct="1">
              <a:lnSpc>
                <a:spcPct val="90000"/>
              </a:lnSpc>
              <a:spcBef>
                <a:spcPts val="0"/>
              </a:spcBef>
              <a:spcAft>
                <a:spcPts val="588"/>
              </a:spcAft>
              <a:buClrTx/>
              <a:buSzTx/>
              <a:buFontTx/>
              <a:buNone/>
              <a:tabLst/>
              <a:defRPr/>
            </a:pPr>
            <a:r>
              <a:rPr kumimoji="0" lang="en-US" sz="1700" b="0" i="0" u="none" strike="noStrike" kern="1200" cap="none" spc="0" normalizeH="0" baseline="0" noProof="0">
                <a:ln>
                  <a:noFill/>
                </a:ln>
                <a:solidFill>
                  <a:srgbClr val="FFFFFF"/>
                </a:solidFill>
                <a:effectLst/>
                <a:uLnTx/>
                <a:uFillTx/>
                <a:latin typeface="Segoe UI Semibold"/>
                <a:ea typeface="ＭＳ Ｐゴシック"/>
                <a:cs typeface="+mn-cs"/>
              </a:rPr>
              <a:t>Realize value across enterprise</a:t>
            </a:r>
          </a:p>
        </p:txBody>
      </p:sp>
      <p:sp>
        <p:nvSpPr>
          <p:cNvPr id="42" name="TextBox 41">
            <a:extLst>
              <a:ext uri="{FF2B5EF4-FFF2-40B4-BE49-F238E27FC236}">
                <a16:creationId xmlns:a16="http://schemas.microsoft.com/office/drawing/2014/main" id="{E0D64069-84DA-4077-9804-3D7DE4616C26}"/>
              </a:ext>
            </a:extLst>
          </p:cNvPr>
          <p:cNvSpPr txBox="1"/>
          <p:nvPr/>
        </p:nvSpPr>
        <p:spPr>
          <a:xfrm>
            <a:off x="827396" y="1460421"/>
            <a:ext cx="2847861" cy="473841"/>
          </a:xfrm>
          <a:prstGeom prst="roundRect">
            <a:avLst>
              <a:gd name="adj" fmla="val 0"/>
            </a:avLst>
          </a:prstGeom>
          <a:solidFill>
            <a:schemeClr val="accent6"/>
          </a:solidFill>
        </p:spPr>
        <p:txBody>
          <a:bodyPr wrap="square" lIns="179285" tIns="143428" rIns="179285" bIns="143428" rtlCol="0" anchor="ctr">
            <a:noAutofit/>
          </a:bodyPr>
          <a:lstStyle/>
          <a:p>
            <a:pPr marL="0" marR="0" lvl="0" indent="0" algn="ctr" defTabSz="914314" rtl="0" eaLnBrk="1" fontAlgn="auto" latinLnBrk="0" hangingPunct="1">
              <a:lnSpc>
                <a:spcPct val="90000"/>
              </a:lnSpc>
              <a:spcBef>
                <a:spcPts val="0"/>
              </a:spcBef>
              <a:spcAft>
                <a:spcPts val="588"/>
              </a:spcAft>
              <a:buClrTx/>
              <a:buSzTx/>
              <a:buFontTx/>
              <a:buNone/>
              <a:tabLst/>
              <a:defRPr/>
            </a:pPr>
            <a:r>
              <a:rPr kumimoji="0" lang="en-US" sz="1700" b="0" i="0" u="none" strike="noStrike" kern="1200" cap="none" spc="0" normalizeH="0" baseline="0" noProof="0">
                <a:ln>
                  <a:noFill/>
                </a:ln>
                <a:solidFill>
                  <a:srgbClr val="1A1A1A"/>
                </a:solidFill>
                <a:effectLst/>
                <a:uLnTx/>
                <a:uFillTx/>
                <a:latin typeface="Segoe UI Semibold"/>
                <a:ea typeface="ＭＳ Ｐゴシック"/>
                <a:cs typeface="+mn-cs"/>
              </a:rPr>
              <a:t>Analyze and plan</a:t>
            </a:r>
          </a:p>
        </p:txBody>
      </p:sp>
      <p:sp>
        <p:nvSpPr>
          <p:cNvPr id="44" name="TextBox 43">
            <a:extLst>
              <a:ext uri="{FF2B5EF4-FFF2-40B4-BE49-F238E27FC236}">
                <a16:creationId xmlns:a16="http://schemas.microsoft.com/office/drawing/2014/main" id="{5CE26C65-7EAC-4FE6-ACB0-5B6886298297}"/>
              </a:ext>
            </a:extLst>
          </p:cNvPr>
          <p:cNvSpPr txBox="1"/>
          <p:nvPr/>
        </p:nvSpPr>
        <p:spPr>
          <a:xfrm>
            <a:off x="3737595" y="1459937"/>
            <a:ext cx="2743200" cy="460453"/>
          </a:xfrm>
          <a:prstGeom prst="roundRect">
            <a:avLst>
              <a:gd name="adj" fmla="val 0"/>
            </a:avLst>
          </a:prstGeom>
          <a:solidFill>
            <a:srgbClr val="0078D4"/>
          </a:solidFill>
        </p:spPr>
        <p:txBody>
          <a:bodyPr wrap="square" lIns="179285" tIns="143428" rIns="179285" bIns="143428" rtlCol="0" anchor="ctr">
            <a:noAutofit/>
          </a:bodyPr>
          <a:lstStyle>
            <a:defPPr>
              <a:defRPr lang="en-US"/>
            </a:defPPr>
            <a:lvl1pPr algn="ctr" defTabSz="914314">
              <a:lnSpc>
                <a:spcPct val="90000"/>
              </a:lnSpc>
              <a:spcAft>
                <a:spcPts val="588"/>
              </a:spcAft>
              <a:defRPr sz="1300" b="1">
                <a:solidFill>
                  <a:schemeClr val="bg1"/>
                </a:solidFill>
                <a:latin typeface="Segoe UI"/>
              </a:defRPr>
            </a:lvl1pPr>
          </a:lstStyle>
          <a:p>
            <a:pPr marL="0" marR="0" lvl="0" indent="0" algn="ctr" defTabSz="914314" rtl="0" eaLnBrk="1" fontAlgn="auto" latinLnBrk="0" hangingPunct="1">
              <a:lnSpc>
                <a:spcPct val="90000"/>
              </a:lnSpc>
              <a:spcBef>
                <a:spcPts val="0"/>
              </a:spcBef>
              <a:spcAft>
                <a:spcPts val="588"/>
              </a:spcAft>
              <a:buClrTx/>
              <a:buSzTx/>
              <a:buFontTx/>
              <a:buNone/>
              <a:tabLst/>
              <a:defRPr/>
            </a:pPr>
            <a:r>
              <a:rPr kumimoji="0" lang="en-US" sz="1700" b="0" i="0" u="none" strike="noStrike" kern="1200" cap="none" spc="0" normalizeH="0" baseline="0" noProof="0">
                <a:ln>
                  <a:noFill/>
                </a:ln>
                <a:solidFill>
                  <a:srgbClr val="FFFFFF"/>
                </a:solidFill>
                <a:effectLst/>
                <a:uLnTx/>
                <a:uFillTx/>
                <a:latin typeface="Segoe UI Semibold"/>
                <a:ea typeface="ＭＳ Ｐゴシック"/>
                <a:cs typeface="+mn-cs"/>
              </a:rPr>
              <a:t>Operationalize</a:t>
            </a:r>
          </a:p>
        </p:txBody>
      </p:sp>
      <p:grpSp>
        <p:nvGrpSpPr>
          <p:cNvPr id="45" name="Group 16">
            <a:extLst>
              <a:ext uri="{FF2B5EF4-FFF2-40B4-BE49-F238E27FC236}">
                <a16:creationId xmlns:a16="http://schemas.microsoft.com/office/drawing/2014/main" id="{234A80F1-7669-471F-B113-A3F198C73AAD}"/>
              </a:ext>
            </a:extLst>
          </p:cNvPr>
          <p:cNvGrpSpPr/>
          <p:nvPr/>
        </p:nvGrpSpPr>
        <p:grpSpPr>
          <a:xfrm>
            <a:off x="1541958" y="5519752"/>
            <a:ext cx="557948" cy="531129"/>
            <a:chOff x="1313881" y="1653309"/>
            <a:chExt cx="1362142" cy="1296672"/>
          </a:xfrm>
        </p:grpSpPr>
        <p:grpSp>
          <p:nvGrpSpPr>
            <p:cNvPr id="46" name="Group 17">
              <a:extLst>
                <a:ext uri="{FF2B5EF4-FFF2-40B4-BE49-F238E27FC236}">
                  <a16:creationId xmlns:a16="http://schemas.microsoft.com/office/drawing/2014/main" id="{9A3D1C67-9ECA-4978-BE9B-76F21AD4AE51}"/>
                </a:ext>
              </a:extLst>
            </p:cNvPr>
            <p:cNvGrpSpPr/>
            <p:nvPr/>
          </p:nvGrpSpPr>
          <p:grpSpPr>
            <a:xfrm>
              <a:off x="1525347" y="1807151"/>
              <a:ext cx="1150676" cy="1142830"/>
              <a:chOff x="2271715" y="1056376"/>
              <a:chExt cx="1150676" cy="1142830"/>
            </a:xfrm>
          </p:grpSpPr>
          <p:cxnSp>
            <p:nvCxnSpPr>
              <p:cNvPr id="49" name="Straight Connector 20">
                <a:extLst>
                  <a:ext uri="{FF2B5EF4-FFF2-40B4-BE49-F238E27FC236}">
                    <a16:creationId xmlns:a16="http://schemas.microsoft.com/office/drawing/2014/main" id="{1E57FA60-6233-4736-8000-F6174A3C2376}"/>
                  </a:ext>
                </a:extLst>
              </p:cNvPr>
              <p:cNvCxnSpPr>
                <a:cxnSpLocks/>
              </p:cNvCxnSpPr>
              <p:nvPr/>
            </p:nvCxnSpPr>
            <p:spPr>
              <a:xfrm flipV="1">
                <a:off x="2271715" y="1460121"/>
                <a:ext cx="222103" cy="223968"/>
              </a:xfrm>
              <a:prstGeom prst="line">
                <a:avLst/>
              </a:prstGeom>
              <a:ln w="158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0" name="Straight Connector 21">
                <a:extLst>
                  <a:ext uri="{FF2B5EF4-FFF2-40B4-BE49-F238E27FC236}">
                    <a16:creationId xmlns:a16="http://schemas.microsoft.com/office/drawing/2014/main" id="{B7C06E49-272E-4A7C-B04E-997402118BB1}"/>
                  </a:ext>
                </a:extLst>
              </p:cNvPr>
              <p:cNvCxnSpPr>
                <a:cxnSpLocks/>
              </p:cNvCxnSpPr>
              <p:nvPr/>
            </p:nvCxnSpPr>
            <p:spPr>
              <a:xfrm flipV="1">
                <a:off x="2873792" y="1090614"/>
                <a:ext cx="364405" cy="349114"/>
              </a:xfrm>
              <a:prstGeom prst="line">
                <a:avLst/>
              </a:prstGeom>
              <a:ln w="15875">
                <a:solidFill>
                  <a:schemeClr val="tx1"/>
                </a:solidFill>
                <a:headEnd type="none"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51" name="Straight Connector 22">
                <a:extLst>
                  <a:ext uri="{FF2B5EF4-FFF2-40B4-BE49-F238E27FC236}">
                    <a16:creationId xmlns:a16="http://schemas.microsoft.com/office/drawing/2014/main" id="{EC47324E-BA01-4BA1-A4C9-E75F84572BD2}"/>
                  </a:ext>
                </a:extLst>
              </p:cNvPr>
              <p:cNvCxnSpPr>
                <a:cxnSpLocks/>
                <a:stCxn id="52" idx="5"/>
                <a:endCxn id="53" idx="3"/>
              </p:cNvCxnSpPr>
              <p:nvPr/>
            </p:nvCxnSpPr>
            <p:spPr>
              <a:xfrm>
                <a:off x="2959510" y="1618721"/>
                <a:ext cx="462881" cy="528359"/>
              </a:xfrm>
              <a:prstGeom prst="line">
                <a:avLst/>
              </a:prstGeom>
              <a:ln w="158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2" name="Oval 23">
                <a:extLst>
                  <a:ext uri="{FF2B5EF4-FFF2-40B4-BE49-F238E27FC236}">
                    <a16:creationId xmlns:a16="http://schemas.microsoft.com/office/drawing/2014/main" id="{610D59FF-B244-4A78-AE2E-2DDBC92688EE}"/>
                  </a:ext>
                </a:extLst>
              </p:cNvPr>
              <p:cNvSpPr/>
              <p:nvPr/>
            </p:nvSpPr>
            <p:spPr bwMode="auto">
              <a:xfrm>
                <a:off x="2397166" y="1056376"/>
                <a:ext cx="658829" cy="658829"/>
              </a:xfrm>
              <a:prstGeom prst="ellipse">
                <a:avLst/>
              </a:prstGeom>
              <a:solidFill>
                <a:schemeClr val="bg1"/>
              </a:solidFill>
              <a:ln w="15875">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3" name="Flowchart: Off-page Connector 10">
                <a:extLst>
                  <a:ext uri="{FF2B5EF4-FFF2-40B4-BE49-F238E27FC236}">
                    <a16:creationId xmlns:a16="http://schemas.microsoft.com/office/drawing/2014/main" id="{36DDC3B5-DB46-4A74-BBA3-D0A2B51C027C}"/>
                  </a:ext>
                </a:extLst>
              </p:cNvPr>
              <p:cNvSpPr/>
              <p:nvPr/>
            </p:nvSpPr>
            <p:spPr bwMode="auto">
              <a:xfrm rot="19107066">
                <a:off x="3162603" y="1784887"/>
                <a:ext cx="244776" cy="414319"/>
              </a:xfrm>
              <a:custGeom>
                <a:avLst/>
                <a:gdLst>
                  <a:gd name="connsiteX0" fmla="*/ 0 w 10000"/>
                  <a:gd name="connsiteY0" fmla="*/ 0 h 10000"/>
                  <a:gd name="connsiteX1" fmla="*/ 10000 w 10000"/>
                  <a:gd name="connsiteY1" fmla="*/ 0 h 10000"/>
                  <a:gd name="connsiteX2" fmla="*/ 10000 w 10000"/>
                  <a:gd name="connsiteY2" fmla="*/ 8000 h 10000"/>
                  <a:gd name="connsiteX3" fmla="*/ 5000 w 10000"/>
                  <a:gd name="connsiteY3" fmla="*/ 10000 h 10000"/>
                  <a:gd name="connsiteX4" fmla="*/ 0 w 10000"/>
                  <a:gd name="connsiteY4" fmla="*/ 8000 h 10000"/>
                  <a:gd name="connsiteX5" fmla="*/ 0 w 10000"/>
                  <a:gd name="connsiteY5" fmla="*/ 0 h 10000"/>
                  <a:gd name="connsiteX0" fmla="*/ 0 w 10000"/>
                  <a:gd name="connsiteY0" fmla="*/ 0 h 10000"/>
                  <a:gd name="connsiteX1" fmla="*/ 10000 w 10000"/>
                  <a:gd name="connsiteY1" fmla="*/ 0 h 10000"/>
                  <a:gd name="connsiteX2" fmla="*/ 10000 w 10000"/>
                  <a:gd name="connsiteY2" fmla="*/ 8000 h 10000"/>
                  <a:gd name="connsiteX3" fmla="*/ 5000 w 10000"/>
                  <a:gd name="connsiteY3" fmla="*/ 10000 h 10000"/>
                  <a:gd name="connsiteX4" fmla="*/ 0 w 10000"/>
                  <a:gd name="connsiteY4" fmla="*/ 8000 h 10000"/>
                  <a:gd name="connsiteX5" fmla="*/ 0 w 10000"/>
                  <a:gd name="connsiteY5" fmla="*/ 0 h 10000"/>
                  <a:gd name="connsiteX0" fmla="*/ 0 w 10000"/>
                  <a:gd name="connsiteY0" fmla="*/ 0 h 10000"/>
                  <a:gd name="connsiteX1" fmla="*/ 10000 w 10000"/>
                  <a:gd name="connsiteY1" fmla="*/ 0 h 10000"/>
                  <a:gd name="connsiteX2" fmla="*/ 10000 w 10000"/>
                  <a:gd name="connsiteY2" fmla="*/ 8000 h 10000"/>
                  <a:gd name="connsiteX3" fmla="*/ 5000 w 10000"/>
                  <a:gd name="connsiteY3" fmla="*/ 10000 h 10000"/>
                  <a:gd name="connsiteX4" fmla="*/ 0 w 10000"/>
                  <a:gd name="connsiteY4" fmla="*/ 8000 h 10000"/>
                  <a:gd name="connsiteX5" fmla="*/ 0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0"/>
                    </a:moveTo>
                    <a:lnTo>
                      <a:pt x="10000" y="0"/>
                    </a:lnTo>
                    <a:lnTo>
                      <a:pt x="10000" y="8000"/>
                    </a:lnTo>
                    <a:cubicBezTo>
                      <a:pt x="9167" y="9667"/>
                      <a:pt x="6667" y="10000"/>
                      <a:pt x="5000" y="10000"/>
                    </a:cubicBezTo>
                    <a:cubicBezTo>
                      <a:pt x="3333" y="10000"/>
                      <a:pt x="833" y="9667"/>
                      <a:pt x="0" y="8000"/>
                    </a:cubicBezTo>
                    <a:lnTo>
                      <a:pt x="0" y="0"/>
                    </a:lnTo>
                    <a:close/>
                  </a:path>
                </a:pathLst>
              </a:custGeom>
              <a:solidFill>
                <a:schemeClr val="bg1"/>
              </a:solidFill>
              <a:ln w="15875">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ＭＳ Ｐゴシック"/>
                  <a:cs typeface="Segoe UI" pitchFamily="34" charset="0"/>
                </a:endParaRPr>
              </a:p>
            </p:txBody>
          </p:sp>
          <p:sp>
            <p:nvSpPr>
              <p:cNvPr id="54" name="Freeform: Shape 53">
                <a:extLst>
                  <a:ext uri="{FF2B5EF4-FFF2-40B4-BE49-F238E27FC236}">
                    <a16:creationId xmlns:a16="http://schemas.microsoft.com/office/drawing/2014/main" id="{9EC90B85-93B2-4E56-AE8A-3E164BBA729F}"/>
                  </a:ext>
                </a:extLst>
              </p:cNvPr>
              <p:cNvSpPr/>
              <p:nvPr/>
            </p:nvSpPr>
            <p:spPr bwMode="auto">
              <a:xfrm>
                <a:off x="2493818" y="1256145"/>
                <a:ext cx="480291" cy="304800"/>
              </a:xfrm>
              <a:custGeom>
                <a:avLst/>
                <a:gdLst>
                  <a:gd name="connsiteX0" fmla="*/ 0 w 480291"/>
                  <a:gd name="connsiteY0" fmla="*/ 193964 h 304800"/>
                  <a:gd name="connsiteX1" fmla="*/ 212437 w 480291"/>
                  <a:gd name="connsiteY1" fmla="*/ 0 h 304800"/>
                  <a:gd name="connsiteX2" fmla="*/ 267855 w 480291"/>
                  <a:gd name="connsiteY2" fmla="*/ 304800 h 304800"/>
                  <a:gd name="connsiteX3" fmla="*/ 480291 w 480291"/>
                  <a:gd name="connsiteY3" fmla="*/ 92364 h 304800"/>
                </a:gdLst>
                <a:ahLst/>
                <a:cxnLst>
                  <a:cxn ang="0">
                    <a:pos x="connsiteX0" y="connsiteY0"/>
                  </a:cxn>
                  <a:cxn ang="0">
                    <a:pos x="connsiteX1" y="connsiteY1"/>
                  </a:cxn>
                  <a:cxn ang="0">
                    <a:pos x="connsiteX2" y="connsiteY2"/>
                  </a:cxn>
                  <a:cxn ang="0">
                    <a:pos x="connsiteX3" y="connsiteY3"/>
                  </a:cxn>
                </a:cxnLst>
                <a:rect l="l" t="t" r="r" b="b"/>
                <a:pathLst>
                  <a:path w="480291" h="304800">
                    <a:moveTo>
                      <a:pt x="0" y="193964"/>
                    </a:moveTo>
                    <a:lnTo>
                      <a:pt x="212437" y="0"/>
                    </a:lnTo>
                    <a:lnTo>
                      <a:pt x="267855" y="304800"/>
                    </a:lnTo>
                    <a:lnTo>
                      <a:pt x="480291" y="92364"/>
                    </a:lnTo>
                  </a:path>
                </a:pathLst>
              </a:custGeom>
              <a:noFill/>
              <a:ln w="158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Segoe UI"/>
                  <a:ea typeface="ＭＳ Ｐゴシック"/>
                  <a:cs typeface="+mn-cs"/>
                </a:endParaRPr>
              </a:p>
            </p:txBody>
          </p:sp>
          <p:sp>
            <p:nvSpPr>
              <p:cNvPr id="55" name="Oval 29">
                <a:extLst>
                  <a:ext uri="{FF2B5EF4-FFF2-40B4-BE49-F238E27FC236}">
                    <a16:creationId xmlns:a16="http://schemas.microsoft.com/office/drawing/2014/main" id="{F38BA803-7DAE-496D-800E-D9C4EF957D5A}"/>
                  </a:ext>
                </a:extLst>
              </p:cNvPr>
              <p:cNvSpPr/>
              <p:nvPr/>
            </p:nvSpPr>
            <p:spPr bwMode="auto">
              <a:xfrm>
                <a:off x="2399259" y="1061064"/>
                <a:ext cx="658829" cy="658829"/>
              </a:xfrm>
              <a:prstGeom prst="ellipse">
                <a:avLst/>
              </a:prstGeom>
              <a:solidFill>
                <a:schemeClr val="accent2">
                  <a:alpha val="15000"/>
                </a:schemeClr>
              </a:solidFill>
              <a:ln w="15875">
                <a:solidFill>
                  <a:schemeClr val="accent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cxnSp>
          <p:nvCxnSpPr>
            <p:cNvPr id="47" name="Straight Connector 18">
              <a:extLst>
                <a:ext uri="{FF2B5EF4-FFF2-40B4-BE49-F238E27FC236}">
                  <a16:creationId xmlns:a16="http://schemas.microsoft.com/office/drawing/2014/main" id="{5D34330A-00CD-45C3-A3B1-19AC0D325CBE}"/>
                </a:ext>
              </a:extLst>
            </p:cNvPr>
            <p:cNvCxnSpPr/>
            <p:nvPr/>
          </p:nvCxnSpPr>
          <p:spPr>
            <a:xfrm>
              <a:off x="1313881" y="1653309"/>
              <a:ext cx="0" cy="1202552"/>
            </a:xfrm>
            <a:prstGeom prst="line">
              <a:avLst/>
            </a:prstGeom>
            <a:ln w="158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8" name="Straight Connector 19">
              <a:extLst>
                <a:ext uri="{FF2B5EF4-FFF2-40B4-BE49-F238E27FC236}">
                  <a16:creationId xmlns:a16="http://schemas.microsoft.com/office/drawing/2014/main" id="{424D4744-46C4-4472-A3CE-6DEF3B92D1FC}"/>
                </a:ext>
              </a:extLst>
            </p:cNvPr>
            <p:cNvCxnSpPr>
              <a:cxnSpLocks/>
            </p:cNvCxnSpPr>
            <p:nvPr/>
          </p:nvCxnSpPr>
          <p:spPr>
            <a:xfrm flipH="1">
              <a:off x="1313881" y="2854846"/>
              <a:ext cx="1009667" cy="1015"/>
            </a:xfrm>
            <a:prstGeom prst="line">
              <a:avLst/>
            </a:prstGeom>
            <a:ln w="158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sp>
        <p:nvSpPr>
          <p:cNvPr id="56" name="Rectangle 55">
            <a:extLst>
              <a:ext uri="{FF2B5EF4-FFF2-40B4-BE49-F238E27FC236}">
                <a16:creationId xmlns:a16="http://schemas.microsoft.com/office/drawing/2014/main" id="{B24D5C98-2E7C-4DF4-903C-93FE3E26CE51}"/>
              </a:ext>
            </a:extLst>
          </p:cNvPr>
          <p:cNvSpPr/>
          <p:nvPr/>
        </p:nvSpPr>
        <p:spPr>
          <a:xfrm>
            <a:off x="2253886" y="5436271"/>
            <a:ext cx="836732" cy="596928"/>
          </a:xfrm>
          <a:prstGeom prst="rect">
            <a:avLst/>
          </a:prstGeom>
        </p:spPr>
        <p:txBody>
          <a:bodyPr wrap="square" lIns="0" tIns="0" rIns="0" bIns="0" anchor="ctr">
            <a:no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lumMod val="50000"/>
                  </a:srgbClr>
                </a:solidFill>
                <a:effectLst/>
                <a:uLnTx/>
                <a:uFillTx/>
                <a:latin typeface="Segoe UI"/>
                <a:ea typeface="Calibri" panose="020F0502020204030204" pitchFamily="34" charset="0"/>
                <a:cs typeface="+mn-cs"/>
              </a:rPr>
              <a:t>Go Deep</a:t>
            </a:r>
          </a:p>
        </p:txBody>
      </p:sp>
      <p:sp>
        <p:nvSpPr>
          <p:cNvPr id="57" name="Rectangle 56">
            <a:extLst>
              <a:ext uri="{FF2B5EF4-FFF2-40B4-BE49-F238E27FC236}">
                <a16:creationId xmlns:a16="http://schemas.microsoft.com/office/drawing/2014/main" id="{6EFCAE5E-9950-4FC0-B516-89C7933496DC}"/>
              </a:ext>
            </a:extLst>
          </p:cNvPr>
          <p:cNvSpPr/>
          <p:nvPr/>
        </p:nvSpPr>
        <p:spPr>
          <a:xfrm>
            <a:off x="1518049" y="6195778"/>
            <a:ext cx="2448773" cy="369332"/>
          </a:xfrm>
          <a:prstGeom prst="rect">
            <a:avLst/>
          </a:prstGeom>
        </p:spPr>
        <p:txBody>
          <a:bodyPr wrap="square" lIns="0" tIns="0" rIns="0" bIns="0" anchor="t">
            <a:sp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srgbClr val="282828"/>
                </a:solidFill>
                <a:effectLst/>
                <a:uLnTx/>
                <a:uFillTx/>
                <a:latin typeface="Segoe UI"/>
                <a:ea typeface="Calibri" panose="020F0502020204030204" pitchFamily="34" charset="0"/>
                <a:cs typeface="+mn-cs"/>
              </a:rPr>
              <a:t>Conduct a comprehensive analysis within a pilot population.</a:t>
            </a:r>
          </a:p>
        </p:txBody>
      </p:sp>
      <p:grpSp>
        <p:nvGrpSpPr>
          <p:cNvPr id="58" name="Group 57">
            <a:extLst>
              <a:ext uri="{FF2B5EF4-FFF2-40B4-BE49-F238E27FC236}">
                <a16:creationId xmlns:a16="http://schemas.microsoft.com/office/drawing/2014/main" id="{3EC521DE-70F5-4B17-AF8F-C3FADE8BAFB2}"/>
              </a:ext>
            </a:extLst>
          </p:cNvPr>
          <p:cNvGrpSpPr/>
          <p:nvPr/>
        </p:nvGrpSpPr>
        <p:grpSpPr>
          <a:xfrm>
            <a:off x="5784535" y="5514849"/>
            <a:ext cx="649680" cy="578654"/>
            <a:chOff x="4969881" y="1565196"/>
            <a:chExt cx="1721775" cy="1533541"/>
          </a:xfrm>
        </p:grpSpPr>
        <p:grpSp>
          <p:nvGrpSpPr>
            <p:cNvPr id="59" name="Group 58">
              <a:extLst>
                <a:ext uri="{FF2B5EF4-FFF2-40B4-BE49-F238E27FC236}">
                  <a16:creationId xmlns:a16="http://schemas.microsoft.com/office/drawing/2014/main" id="{191AD1E1-D11E-468E-9C0C-51B548C1E2D4}"/>
                </a:ext>
              </a:extLst>
            </p:cNvPr>
            <p:cNvGrpSpPr/>
            <p:nvPr/>
          </p:nvGrpSpPr>
          <p:grpSpPr>
            <a:xfrm>
              <a:off x="4969881" y="1565196"/>
              <a:ext cx="1721775" cy="1533541"/>
              <a:chOff x="563593" y="5074625"/>
              <a:chExt cx="1721775" cy="1533541"/>
            </a:xfrm>
          </p:grpSpPr>
          <p:grpSp>
            <p:nvGrpSpPr>
              <p:cNvPr id="64" name="Group 63">
                <a:extLst>
                  <a:ext uri="{FF2B5EF4-FFF2-40B4-BE49-F238E27FC236}">
                    <a16:creationId xmlns:a16="http://schemas.microsoft.com/office/drawing/2014/main" id="{BB24299D-81BF-4048-9005-86B33F1B6B12}"/>
                  </a:ext>
                </a:extLst>
              </p:cNvPr>
              <p:cNvGrpSpPr/>
              <p:nvPr/>
            </p:nvGrpSpPr>
            <p:grpSpPr>
              <a:xfrm>
                <a:off x="1943385" y="5157251"/>
                <a:ext cx="341983" cy="1155647"/>
                <a:chOff x="3591514" y="4982901"/>
                <a:chExt cx="341983" cy="1155647"/>
              </a:xfrm>
            </p:grpSpPr>
            <p:sp>
              <p:nvSpPr>
                <p:cNvPr id="81" name="Rectangle: Rounded Corners 80">
                  <a:extLst>
                    <a:ext uri="{FF2B5EF4-FFF2-40B4-BE49-F238E27FC236}">
                      <a16:creationId xmlns:a16="http://schemas.microsoft.com/office/drawing/2014/main" id="{C51EEA05-9320-47FC-B6B8-CAD597F7629C}"/>
                    </a:ext>
                  </a:extLst>
                </p:cNvPr>
                <p:cNvSpPr/>
                <p:nvPr/>
              </p:nvSpPr>
              <p:spPr bwMode="auto">
                <a:xfrm>
                  <a:off x="3675108" y="5573428"/>
                  <a:ext cx="174795" cy="565120"/>
                </a:xfrm>
                <a:prstGeom prst="roundRect">
                  <a:avLst>
                    <a:gd name="adj" fmla="val 50000"/>
                  </a:avLst>
                </a:prstGeom>
                <a:ln w="15875">
                  <a:solidFill>
                    <a:schemeClr val="accent5"/>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2" name="Oval 81">
                  <a:extLst>
                    <a:ext uri="{FF2B5EF4-FFF2-40B4-BE49-F238E27FC236}">
                      <a16:creationId xmlns:a16="http://schemas.microsoft.com/office/drawing/2014/main" id="{BA445B3C-F0F9-4C89-8894-8B887FE789B1}"/>
                    </a:ext>
                  </a:extLst>
                </p:cNvPr>
                <p:cNvSpPr/>
                <p:nvPr/>
              </p:nvSpPr>
              <p:spPr bwMode="auto">
                <a:xfrm>
                  <a:off x="3637563" y="4982901"/>
                  <a:ext cx="249884" cy="249884"/>
                </a:xfrm>
                <a:prstGeom prst="ellipse">
                  <a:avLst/>
                </a:prstGeom>
                <a:ln w="15875">
                  <a:solidFill>
                    <a:schemeClr val="accent5"/>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83" name="Rectangle: Rounded Corners 82">
                  <a:extLst>
                    <a:ext uri="{FF2B5EF4-FFF2-40B4-BE49-F238E27FC236}">
                      <a16:creationId xmlns:a16="http://schemas.microsoft.com/office/drawing/2014/main" id="{F97D7189-B4E3-49DE-BE30-CF80AEA0D14F}"/>
                    </a:ext>
                  </a:extLst>
                </p:cNvPr>
                <p:cNvSpPr/>
                <p:nvPr/>
              </p:nvSpPr>
              <p:spPr bwMode="auto">
                <a:xfrm>
                  <a:off x="3591514" y="5267291"/>
                  <a:ext cx="341983" cy="431515"/>
                </a:xfrm>
                <a:prstGeom prst="roundRect">
                  <a:avLst>
                    <a:gd name="adj" fmla="val 28981"/>
                  </a:avLst>
                </a:prstGeom>
                <a:ln w="15875">
                  <a:solidFill>
                    <a:schemeClr val="accent5"/>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65" name="Rectangle: Rounded Corners 64">
                <a:extLst>
                  <a:ext uri="{FF2B5EF4-FFF2-40B4-BE49-F238E27FC236}">
                    <a16:creationId xmlns:a16="http://schemas.microsoft.com/office/drawing/2014/main" id="{B864803F-293C-462E-A3E4-772162460A2E}"/>
                  </a:ext>
                </a:extLst>
              </p:cNvPr>
              <p:cNvSpPr/>
              <p:nvPr/>
            </p:nvSpPr>
            <p:spPr bwMode="auto">
              <a:xfrm>
                <a:off x="939552" y="5199617"/>
                <a:ext cx="1114293" cy="728940"/>
              </a:xfrm>
              <a:prstGeom prst="roundRect">
                <a:avLst>
                  <a:gd name="adj" fmla="val 10178"/>
                </a:avLst>
              </a:prstGeom>
              <a:solidFill>
                <a:schemeClr val="bg1"/>
              </a:solidFill>
              <a:ln w="15875">
                <a:solidFill>
                  <a:schemeClr val="accent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66" name="Group 65">
                <a:extLst>
                  <a:ext uri="{FF2B5EF4-FFF2-40B4-BE49-F238E27FC236}">
                    <a16:creationId xmlns:a16="http://schemas.microsoft.com/office/drawing/2014/main" id="{0D06BABD-5F63-45E0-8A77-24C1BB887C4D}"/>
                  </a:ext>
                </a:extLst>
              </p:cNvPr>
              <p:cNvGrpSpPr/>
              <p:nvPr/>
            </p:nvGrpSpPr>
            <p:grpSpPr>
              <a:xfrm>
                <a:off x="1164625" y="5211430"/>
                <a:ext cx="751401" cy="683491"/>
                <a:chOff x="4940948" y="6395245"/>
                <a:chExt cx="751401" cy="683491"/>
              </a:xfrm>
            </p:grpSpPr>
            <p:sp>
              <p:nvSpPr>
                <p:cNvPr id="79" name="graph_9" title="Icon of a line chart with connected circles at varying points">
                  <a:extLst>
                    <a:ext uri="{FF2B5EF4-FFF2-40B4-BE49-F238E27FC236}">
                      <a16:creationId xmlns:a16="http://schemas.microsoft.com/office/drawing/2014/main" id="{EC96BE9A-C45B-4E81-9D8B-1E7F43072D6B}"/>
                    </a:ext>
                  </a:extLst>
                </p:cNvPr>
                <p:cNvSpPr>
                  <a:spLocks noChangeAspect="1" noEditPoints="1"/>
                </p:cNvSpPr>
                <p:nvPr/>
              </p:nvSpPr>
              <p:spPr bwMode="auto">
                <a:xfrm>
                  <a:off x="5009254" y="6400800"/>
                  <a:ext cx="683095" cy="616387"/>
                </a:xfrm>
                <a:custGeom>
                  <a:avLst/>
                  <a:gdLst>
                    <a:gd name="T0" fmla="*/ 352 w 352"/>
                    <a:gd name="T1" fmla="*/ 318 h 318"/>
                    <a:gd name="T2" fmla="*/ 0 w 352"/>
                    <a:gd name="T3" fmla="*/ 318 h 318"/>
                    <a:gd name="T4" fmla="*/ 0 w 352"/>
                    <a:gd name="T5" fmla="*/ 0 h 318"/>
                    <a:gd name="T6" fmla="*/ 266 w 352"/>
                    <a:gd name="T7" fmla="*/ 105 h 318"/>
                    <a:gd name="T8" fmla="*/ 286 w 352"/>
                    <a:gd name="T9" fmla="*/ 126 h 318"/>
                    <a:gd name="T10" fmla="*/ 307 w 352"/>
                    <a:gd name="T11" fmla="*/ 105 h 318"/>
                    <a:gd name="T12" fmla="*/ 286 w 352"/>
                    <a:gd name="T13" fmla="*/ 84 h 318"/>
                    <a:gd name="T14" fmla="*/ 266 w 352"/>
                    <a:gd name="T15" fmla="*/ 105 h 318"/>
                    <a:gd name="T16" fmla="*/ 57 w 352"/>
                    <a:gd name="T17" fmla="*/ 252 h 318"/>
                    <a:gd name="T18" fmla="*/ 100 w 352"/>
                    <a:gd name="T19" fmla="*/ 188 h 318"/>
                    <a:gd name="T20" fmla="*/ 200 w 352"/>
                    <a:gd name="T21" fmla="*/ 205 h 318"/>
                    <a:gd name="T22" fmla="*/ 134 w 352"/>
                    <a:gd name="T23" fmla="*/ 181 h 318"/>
                    <a:gd name="T24" fmla="*/ 236 w 352"/>
                    <a:gd name="T25" fmla="*/ 187 h 318"/>
                    <a:gd name="T26" fmla="*/ 276 w 352"/>
                    <a:gd name="T27" fmla="*/ 123 h 318"/>
                    <a:gd name="T28" fmla="*/ 200 w 352"/>
                    <a:gd name="T29" fmla="*/ 201 h 318"/>
                    <a:gd name="T30" fmla="*/ 221 w 352"/>
                    <a:gd name="T31" fmla="*/ 222 h 318"/>
                    <a:gd name="T32" fmla="*/ 241 w 352"/>
                    <a:gd name="T33" fmla="*/ 201 h 318"/>
                    <a:gd name="T34" fmla="*/ 221 w 352"/>
                    <a:gd name="T35" fmla="*/ 180 h 318"/>
                    <a:gd name="T36" fmla="*/ 200 w 352"/>
                    <a:gd name="T37" fmla="*/ 201 h 318"/>
                    <a:gd name="T38" fmla="*/ 200 w 352"/>
                    <a:gd name="T39" fmla="*/ 201 h 318"/>
                    <a:gd name="T40" fmla="*/ 94 w 352"/>
                    <a:gd name="T41" fmla="*/ 174 h 318"/>
                    <a:gd name="T42" fmla="*/ 115 w 352"/>
                    <a:gd name="T43" fmla="*/ 194 h 318"/>
                    <a:gd name="T44" fmla="*/ 136 w 352"/>
                    <a:gd name="T45" fmla="*/ 174 h 318"/>
                    <a:gd name="T46" fmla="*/ 115 w 352"/>
                    <a:gd name="T47" fmla="*/ 153 h 318"/>
                    <a:gd name="T48" fmla="*/ 94 w 352"/>
                    <a:gd name="T49" fmla="*/ 174 h 318"/>
                    <a:gd name="T50" fmla="*/ 94 w 352"/>
                    <a:gd name="T51" fmla="*/ 174 h 318"/>
                    <a:gd name="T52" fmla="*/ 25 w 352"/>
                    <a:gd name="T53" fmla="*/ 269 h 318"/>
                    <a:gd name="T54" fmla="*/ 46 w 352"/>
                    <a:gd name="T55" fmla="*/ 289 h 318"/>
                    <a:gd name="T56" fmla="*/ 66 w 352"/>
                    <a:gd name="T57" fmla="*/ 269 h 318"/>
                    <a:gd name="T58" fmla="*/ 46 w 352"/>
                    <a:gd name="T59" fmla="*/ 248 h 318"/>
                    <a:gd name="T60" fmla="*/ 25 w 352"/>
                    <a:gd name="T61" fmla="*/ 269 h 318"/>
                    <a:gd name="T62" fmla="*/ 25 w 352"/>
                    <a:gd name="T63" fmla="*/ 26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2" h="318">
                      <a:moveTo>
                        <a:pt x="352" y="318"/>
                      </a:moveTo>
                      <a:cubicBezTo>
                        <a:pt x="0" y="318"/>
                        <a:pt x="0" y="318"/>
                        <a:pt x="0" y="318"/>
                      </a:cubicBezTo>
                      <a:cubicBezTo>
                        <a:pt x="0" y="0"/>
                        <a:pt x="0" y="0"/>
                        <a:pt x="0" y="0"/>
                      </a:cubicBezTo>
                      <a:moveTo>
                        <a:pt x="266" y="105"/>
                      </a:moveTo>
                      <a:cubicBezTo>
                        <a:pt x="266" y="116"/>
                        <a:pt x="275" y="126"/>
                        <a:pt x="286" y="126"/>
                      </a:cubicBezTo>
                      <a:cubicBezTo>
                        <a:pt x="298" y="126"/>
                        <a:pt x="307" y="116"/>
                        <a:pt x="307" y="105"/>
                      </a:cubicBezTo>
                      <a:cubicBezTo>
                        <a:pt x="307" y="93"/>
                        <a:pt x="298" y="84"/>
                        <a:pt x="286" y="84"/>
                      </a:cubicBezTo>
                      <a:cubicBezTo>
                        <a:pt x="275" y="84"/>
                        <a:pt x="266" y="93"/>
                        <a:pt x="266" y="105"/>
                      </a:cubicBezTo>
                      <a:close/>
                      <a:moveTo>
                        <a:pt x="57" y="252"/>
                      </a:moveTo>
                      <a:cubicBezTo>
                        <a:pt x="100" y="188"/>
                        <a:pt x="100" y="188"/>
                        <a:pt x="100" y="188"/>
                      </a:cubicBezTo>
                      <a:moveTo>
                        <a:pt x="200" y="205"/>
                      </a:moveTo>
                      <a:cubicBezTo>
                        <a:pt x="134" y="181"/>
                        <a:pt x="134" y="181"/>
                        <a:pt x="134" y="181"/>
                      </a:cubicBezTo>
                      <a:moveTo>
                        <a:pt x="236" y="187"/>
                      </a:moveTo>
                      <a:cubicBezTo>
                        <a:pt x="276" y="123"/>
                        <a:pt x="276" y="123"/>
                        <a:pt x="276" y="123"/>
                      </a:cubicBezTo>
                      <a:moveTo>
                        <a:pt x="200" y="201"/>
                      </a:moveTo>
                      <a:cubicBezTo>
                        <a:pt x="200" y="213"/>
                        <a:pt x="209" y="222"/>
                        <a:pt x="221" y="222"/>
                      </a:cubicBezTo>
                      <a:cubicBezTo>
                        <a:pt x="232" y="222"/>
                        <a:pt x="241" y="213"/>
                        <a:pt x="241" y="201"/>
                      </a:cubicBezTo>
                      <a:cubicBezTo>
                        <a:pt x="241" y="190"/>
                        <a:pt x="232" y="180"/>
                        <a:pt x="221" y="180"/>
                      </a:cubicBezTo>
                      <a:cubicBezTo>
                        <a:pt x="209" y="180"/>
                        <a:pt x="200" y="190"/>
                        <a:pt x="200" y="201"/>
                      </a:cubicBezTo>
                      <a:cubicBezTo>
                        <a:pt x="200" y="201"/>
                        <a:pt x="200" y="201"/>
                        <a:pt x="200" y="201"/>
                      </a:cubicBezTo>
                      <a:moveTo>
                        <a:pt x="94" y="174"/>
                      </a:moveTo>
                      <a:cubicBezTo>
                        <a:pt x="94" y="185"/>
                        <a:pt x="104" y="194"/>
                        <a:pt x="115" y="194"/>
                      </a:cubicBezTo>
                      <a:cubicBezTo>
                        <a:pt x="127" y="194"/>
                        <a:pt x="136" y="185"/>
                        <a:pt x="136" y="174"/>
                      </a:cubicBezTo>
                      <a:cubicBezTo>
                        <a:pt x="136" y="162"/>
                        <a:pt x="127" y="153"/>
                        <a:pt x="115" y="153"/>
                      </a:cubicBezTo>
                      <a:cubicBezTo>
                        <a:pt x="104" y="153"/>
                        <a:pt x="94" y="162"/>
                        <a:pt x="94" y="174"/>
                      </a:cubicBezTo>
                      <a:cubicBezTo>
                        <a:pt x="94" y="174"/>
                        <a:pt x="94" y="174"/>
                        <a:pt x="94" y="174"/>
                      </a:cubicBezTo>
                      <a:moveTo>
                        <a:pt x="25" y="269"/>
                      </a:moveTo>
                      <a:cubicBezTo>
                        <a:pt x="25" y="280"/>
                        <a:pt x="34" y="289"/>
                        <a:pt x="46" y="289"/>
                      </a:cubicBezTo>
                      <a:cubicBezTo>
                        <a:pt x="57" y="289"/>
                        <a:pt x="66" y="280"/>
                        <a:pt x="66" y="269"/>
                      </a:cubicBezTo>
                      <a:cubicBezTo>
                        <a:pt x="66" y="257"/>
                        <a:pt x="57" y="248"/>
                        <a:pt x="46" y="248"/>
                      </a:cubicBezTo>
                      <a:cubicBezTo>
                        <a:pt x="34" y="248"/>
                        <a:pt x="25" y="257"/>
                        <a:pt x="25" y="269"/>
                      </a:cubicBezTo>
                      <a:cubicBezTo>
                        <a:pt x="25" y="269"/>
                        <a:pt x="25" y="269"/>
                        <a:pt x="25" y="269"/>
                      </a:cubicBezTo>
                    </a:path>
                  </a:pathLst>
                </a:custGeom>
                <a:noFill/>
                <a:ln w="15875" cap="sq">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0">
                          <a:srgbClr val="505050"/>
                        </a:gs>
                        <a:gs pos="100000">
                          <a:srgbClr val="505050"/>
                        </a:gs>
                      </a:gsLst>
                    </a:gradFill>
                    <a:effectLst/>
                    <a:uLnTx/>
                    <a:uFillTx/>
                    <a:latin typeface="Segoe UI"/>
                    <a:ea typeface="ＭＳ Ｐゴシック"/>
                    <a:cs typeface="+mn-cs"/>
                  </a:endParaRPr>
                </a:p>
              </p:txBody>
            </p:sp>
            <p:sp>
              <p:nvSpPr>
                <p:cNvPr id="80" name="Rectangle 79">
                  <a:extLst>
                    <a:ext uri="{FF2B5EF4-FFF2-40B4-BE49-F238E27FC236}">
                      <a16:creationId xmlns:a16="http://schemas.microsoft.com/office/drawing/2014/main" id="{FA91E9A7-0B57-4CAE-B820-20EE7111B20D}"/>
                    </a:ext>
                  </a:extLst>
                </p:cNvPr>
                <p:cNvSpPr/>
                <p:nvPr/>
              </p:nvSpPr>
              <p:spPr bwMode="auto">
                <a:xfrm>
                  <a:off x="4940948" y="6395245"/>
                  <a:ext cx="80029" cy="68349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67" name="Rectangle 66">
                <a:extLst>
                  <a:ext uri="{FF2B5EF4-FFF2-40B4-BE49-F238E27FC236}">
                    <a16:creationId xmlns:a16="http://schemas.microsoft.com/office/drawing/2014/main" id="{4067D3D6-B010-4539-86C9-7E8DC5BA27E0}"/>
                  </a:ext>
                </a:extLst>
              </p:cNvPr>
              <p:cNvSpPr/>
              <p:nvPr/>
            </p:nvSpPr>
            <p:spPr bwMode="auto">
              <a:xfrm>
                <a:off x="563593" y="5074625"/>
                <a:ext cx="480849" cy="488724"/>
              </a:xfrm>
              <a:prstGeom prst="rect">
                <a:avLst/>
              </a:prstGeom>
              <a:solidFill>
                <a:schemeClr val="bg1"/>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68" name="Straight Connector 67">
                <a:extLst>
                  <a:ext uri="{FF2B5EF4-FFF2-40B4-BE49-F238E27FC236}">
                    <a16:creationId xmlns:a16="http://schemas.microsoft.com/office/drawing/2014/main" id="{37AB7093-32A9-4CE2-BED7-728C6844674F}"/>
                  </a:ext>
                </a:extLst>
              </p:cNvPr>
              <p:cNvCxnSpPr>
                <a:cxnSpLocks/>
              </p:cNvCxnSpPr>
              <p:nvPr/>
            </p:nvCxnSpPr>
            <p:spPr>
              <a:xfrm>
                <a:off x="1816713" y="5928557"/>
                <a:ext cx="0" cy="505815"/>
              </a:xfrm>
              <a:prstGeom prst="line">
                <a:avLst/>
              </a:prstGeom>
              <a:ln w="158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FE5B7F5-99A1-44E2-82E4-2A19D28787F9}"/>
                  </a:ext>
                </a:extLst>
              </p:cNvPr>
              <p:cNvCxnSpPr>
                <a:cxnSpLocks/>
              </p:cNvCxnSpPr>
              <p:nvPr/>
            </p:nvCxnSpPr>
            <p:spPr>
              <a:xfrm>
                <a:off x="1255757" y="5928557"/>
                <a:ext cx="0" cy="505815"/>
              </a:xfrm>
              <a:prstGeom prst="line">
                <a:avLst/>
              </a:prstGeom>
              <a:ln w="158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62A9629-C862-466C-A29A-E330659F4904}"/>
                  </a:ext>
                </a:extLst>
              </p:cNvPr>
              <p:cNvCxnSpPr>
                <a:cxnSpLocks/>
              </p:cNvCxnSpPr>
              <p:nvPr/>
            </p:nvCxnSpPr>
            <p:spPr>
              <a:xfrm>
                <a:off x="1719561" y="5928557"/>
                <a:ext cx="0" cy="505815"/>
              </a:xfrm>
              <a:prstGeom prst="line">
                <a:avLst/>
              </a:prstGeom>
              <a:ln w="158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3C0E0E0-DA00-4C39-90D5-C18326FEFE14}"/>
                  </a:ext>
                </a:extLst>
              </p:cNvPr>
              <p:cNvCxnSpPr>
                <a:cxnSpLocks/>
              </p:cNvCxnSpPr>
              <p:nvPr/>
            </p:nvCxnSpPr>
            <p:spPr>
              <a:xfrm>
                <a:off x="1156278" y="5928557"/>
                <a:ext cx="0" cy="505815"/>
              </a:xfrm>
              <a:prstGeom prst="line">
                <a:avLst/>
              </a:prstGeom>
              <a:ln w="158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6CC1BA42-98CE-4A06-B51C-49A4CA26EE56}"/>
                  </a:ext>
                </a:extLst>
              </p:cNvPr>
              <p:cNvSpPr/>
              <p:nvPr/>
            </p:nvSpPr>
            <p:spPr bwMode="auto">
              <a:xfrm>
                <a:off x="683948" y="5497806"/>
                <a:ext cx="423877" cy="488724"/>
              </a:xfrm>
              <a:prstGeom prst="rect">
                <a:avLst/>
              </a:prstGeom>
              <a:solidFill>
                <a:schemeClr val="bg1"/>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73" name="Group 72">
                <a:extLst>
                  <a:ext uri="{FF2B5EF4-FFF2-40B4-BE49-F238E27FC236}">
                    <a16:creationId xmlns:a16="http://schemas.microsoft.com/office/drawing/2014/main" id="{F6302C8D-1CF3-45E6-910A-A58E6B543B3E}"/>
                  </a:ext>
                </a:extLst>
              </p:cNvPr>
              <p:cNvGrpSpPr/>
              <p:nvPr/>
            </p:nvGrpSpPr>
            <p:grpSpPr>
              <a:xfrm>
                <a:off x="576321" y="5148588"/>
                <a:ext cx="683152" cy="1459578"/>
                <a:chOff x="2310599" y="5053945"/>
                <a:chExt cx="683152" cy="1459578"/>
              </a:xfrm>
            </p:grpSpPr>
            <p:grpSp>
              <p:nvGrpSpPr>
                <p:cNvPr id="74" name="Group 73">
                  <a:extLst>
                    <a:ext uri="{FF2B5EF4-FFF2-40B4-BE49-F238E27FC236}">
                      <a16:creationId xmlns:a16="http://schemas.microsoft.com/office/drawing/2014/main" id="{EDAB9EB7-C3AB-4EC2-8D92-8A3ECA50A3C6}"/>
                    </a:ext>
                  </a:extLst>
                </p:cNvPr>
                <p:cNvGrpSpPr/>
                <p:nvPr/>
              </p:nvGrpSpPr>
              <p:grpSpPr>
                <a:xfrm>
                  <a:off x="2310599" y="5053945"/>
                  <a:ext cx="683152" cy="1459578"/>
                  <a:chOff x="2282298" y="5047665"/>
                  <a:chExt cx="683152" cy="1459578"/>
                </a:xfrm>
              </p:grpSpPr>
              <p:sp>
                <p:nvSpPr>
                  <p:cNvPr id="76" name="Oval 75">
                    <a:extLst>
                      <a:ext uri="{FF2B5EF4-FFF2-40B4-BE49-F238E27FC236}">
                        <a16:creationId xmlns:a16="http://schemas.microsoft.com/office/drawing/2014/main" id="{6160EDCF-9E88-4E3F-A472-B397A16516C2}"/>
                      </a:ext>
                    </a:extLst>
                  </p:cNvPr>
                  <p:cNvSpPr/>
                  <p:nvPr/>
                </p:nvSpPr>
                <p:spPr bwMode="auto">
                  <a:xfrm>
                    <a:off x="2415871" y="5047665"/>
                    <a:ext cx="249884" cy="249884"/>
                  </a:xfrm>
                  <a:prstGeom prst="ellipse">
                    <a:avLst/>
                  </a:prstGeom>
                  <a:ln w="15875">
                    <a:solidFill>
                      <a:schemeClr val="accent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7" name="Freeform: Shape 76">
                    <a:extLst>
                      <a:ext uri="{FF2B5EF4-FFF2-40B4-BE49-F238E27FC236}">
                        <a16:creationId xmlns:a16="http://schemas.microsoft.com/office/drawing/2014/main" id="{B0B1D122-CC91-477C-AF48-60C80DFBEE3A}"/>
                      </a:ext>
                    </a:extLst>
                  </p:cNvPr>
                  <p:cNvSpPr/>
                  <p:nvPr/>
                </p:nvSpPr>
                <p:spPr bwMode="auto">
                  <a:xfrm>
                    <a:off x="2282298" y="5346481"/>
                    <a:ext cx="683152" cy="1111830"/>
                  </a:xfrm>
                  <a:custGeom>
                    <a:avLst/>
                    <a:gdLst>
                      <a:gd name="connsiteX0" fmla="*/ 54079 w 877443"/>
                      <a:gd name="connsiteY0" fmla="*/ 618461 h 1132761"/>
                      <a:gd name="connsiteX1" fmla="*/ 61962 w 877443"/>
                      <a:gd name="connsiteY1" fmla="*/ 74551 h 1132761"/>
                      <a:gd name="connsiteX2" fmla="*/ 795058 w 877443"/>
                      <a:gd name="connsiteY2" fmla="*/ 11489 h 1132761"/>
                      <a:gd name="connsiteX3" fmla="*/ 826589 w 877443"/>
                      <a:gd name="connsiteY3" fmla="*/ 137613 h 1132761"/>
                      <a:gd name="connsiteX4" fmla="*/ 495513 w 877443"/>
                      <a:gd name="connsiteY4" fmla="*/ 153379 h 1132761"/>
                      <a:gd name="connsiteX5" fmla="*/ 582224 w 877443"/>
                      <a:gd name="connsiteY5" fmla="*/ 996834 h 1132761"/>
                      <a:gd name="connsiteX6" fmla="*/ 243265 w 877443"/>
                      <a:gd name="connsiteY6" fmla="*/ 1091427 h 1132761"/>
                      <a:gd name="connsiteX7" fmla="*/ 180203 w 877443"/>
                      <a:gd name="connsiteY7" fmla="*/ 586930 h 1132761"/>
                      <a:gd name="connsiteX8" fmla="*/ 54079 w 877443"/>
                      <a:gd name="connsiteY8" fmla="*/ 618461 h 1132761"/>
                      <a:gd name="connsiteX0" fmla="*/ 19858 w 914167"/>
                      <a:gd name="connsiteY0" fmla="*/ 511503 h 1128279"/>
                      <a:gd name="connsiteX1" fmla="*/ 98686 w 914167"/>
                      <a:gd name="connsiteY1" fmla="*/ 70069 h 1128279"/>
                      <a:gd name="connsiteX2" fmla="*/ 831782 w 914167"/>
                      <a:gd name="connsiteY2" fmla="*/ 7007 h 1128279"/>
                      <a:gd name="connsiteX3" fmla="*/ 863313 w 914167"/>
                      <a:gd name="connsiteY3" fmla="*/ 133131 h 1128279"/>
                      <a:gd name="connsiteX4" fmla="*/ 532237 w 914167"/>
                      <a:gd name="connsiteY4" fmla="*/ 148897 h 1128279"/>
                      <a:gd name="connsiteX5" fmla="*/ 618948 w 914167"/>
                      <a:gd name="connsiteY5" fmla="*/ 992352 h 1128279"/>
                      <a:gd name="connsiteX6" fmla="*/ 279989 w 914167"/>
                      <a:gd name="connsiteY6" fmla="*/ 1086945 h 1128279"/>
                      <a:gd name="connsiteX7" fmla="*/ 216927 w 914167"/>
                      <a:gd name="connsiteY7" fmla="*/ 582448 h 1128279"/>
                      <a:gd name="connsiteX8" fmla="*/ 19858 w 914167"/>
                      <a:gd name="connsiteY8" fmla="*/ 511503 h 1128279"/>
                      <a:gd name="connsiteX0" fmla="*/ 29069 w 899729"/>
                      <a:gd name="connsiteY0" fmla="*/ 568937 h 1130533"/>
                      <a:gd name="connsiteX1" fmla="*/ 84248 w 899729"/>
                      <a:gd name="connsiteY1" fmla="*/ 72323 h 1130533"/>
                      <a:gd name="connsiteX2" fmla="*/ 817344 w 899729"/>
                      <a:gd name="connsiteY2" fmla="*/ 9261 h 1130533"/>
                      <a:gd name="connsiteX3" fmla="*/ 848875 w 899729"/>
                      <a:gd name="connsiteY3" fmla="*/ 135385 h 1130533"/>
                      <a:gd name="connsiteX4" fmla="*/ 517799 w 899729"/>
                      <a:gd name="connsiteY4" fmla="*/ 151151 h 1130533"/>
                      <a:gd name="connsiteX5" fmla="*/ 604510 w 899729"/>
                      <a:gd name="connsiteY5" fmla="*/ 994606 h 1130533"/>
                      <a:gd name="connsiteX6" fmla="*/ 265551 w 899729"/>
                      <a:gd name="connsiteY6" fmla="*/ 1089199 h 1130533"/>
                      <a:gd name="connsiteX7" fmla="*/ 202489 w 899729"/>
                      <a:gd name="connsiteY7" fmla="*/ 584702 h 1130533"/>
                      <a:gd name="connsiteX8" fmla="*/ 29069 w 899729"/>
                      <a:gd name="connsiteY8" fmla="*/ 568937 h 1130533"/>
                      <a:gd name="connsiteX0" fmla="*/ 23312 w 893972"/>
                      <a:gd name="connsiteY0" fmla="*/ 568937 h 1130533"/>
                      <a:gd name="connsiteX1" fmla="*/ 78491 w 893972"/>
                      <a:gd name="connsiteY1" fmla="*/ 72323 h 1130533"/>
                      <a:gd name="connsiteX2" fmla="*/ 811587 w 893972"/>
                      <a:gd name="connsiteY2" fmla="*/ 9261 h 1130533"/>
                      <a:gd name="connsiteX3" fmla="*/ 843118 w 893972"/>
                      <a:gd name="connsiteY3" fmla="*/ 135385 h 1130533"/>
                      <a:gd name="connsiteX4" fmla="*/ 512042 w 893972"/>
                      <a:gd name="connsiteY4" fmla="*/ 151151 h 1130533"/>
                      <a:gd name="connsiteX5" fmla="*/ 598753 w 893972"/>
                      <a:gd name="connsiteY5" fmla="*/ 994606 h 1130533"/>
                      <a:gd name="connsiteX6" fmla="*/ 259794 w 893972"/>
                      <a:gd name="connsiteY6" fmla="*/ 1089199 h 1130533"/>
                      <a:gd name="connsiteX7" fmla="*/ 196732 w 893972"/>
                      <a:gd name="connsiteY7" fmla="*/ 584702 h 1130533"/>
                      <a:gd name="connsiteX8" fmla="*/ 23312 w 893972"/>
                      <a:gd name="connsiteY8" fmla="*/ 568937 h 1130533"/>
                      <a:gd name="connsiteX0" fmla="*/ 23312 w 893972"/>
                      <a:gd name="connsiteY0" fmla="*/ 568937 h 1130533"/>
                      <a:gd name="connsiteX1" fmla="*/ 78491 w 893972"/>
                      <a:gd name="connsiteY1" fmla="*/ 72323 h 1130533"/>
                      <a:gd name="connsiteX2" fmla="*/ 811587 w 893972"/>
                      <a:gd name="connsiteY2" fmla="*/ 9261 h 1130533"/>
                      <a:gd name="connsiteX3" fmla="*/ 843118 w 893972"/>
                      <a:gd name="connsiteY3" fmla="*/ 135385 h 1130533"/>
                      <a:gd name="connsiteX4" fmla="*/ 512042 w 893972"/>
                      <a:gd name="connsiteY4" fmla="*/ 151151 h 1130533"/>
                      <a:gd name="connsiteX5" fmla="*/ 598753 w 893972"/>
                      <a:gd name="connsiteY5" fmla="*/ 994606 h 1130533"/>
                      <a:gd name="connsiteX6" fmla="*/ 259794 w 893972"/>
                      <a:gd name="connsiteY6" fmla="*/ 1089199 h 1130533"/>
                      <a:gd name="connsiteX7" fmla="*/ 196732 w 893972"/>
                      <a:gd name="connsiteY7" fmla="*/ 584702 h 1130533"/>
                      <a:gd name="connsiteX8" fmla="*/ 23312 w 893972"/>
                      <a:gd name="connsiteY8" fmla="*/ 568937 h 1130533"/>
                      <a:gd name="connsiteX0" fmla="*/ 29266 w 899926"/>
                      <a:gd name="connsiteY0" fmla="*/ 568937 h 1130533"/>
                      <a:gd name="connsiteX1" fmla="*/ 84445 w 899926"/>
                      <a:gd name="connsiteY1" fmla="*/ 72323 h 1130533"/>
                      <a:gd name="connsiteX2" fmla="*/ 817541 w 899926"/>
                      <a:gd name="connsiteY2" fmla="*/ 9261 h 1130533"/>
                      <a:gd name="connsiteX3" fmla="*/ 849072 w 899926"/>
                      <a:gd name="connsiteY3" fmla="*/ 135385 h 1130533"/>
                      <a:gd name="connsiteX4" fmla="*/ 517996 w 899926"/>
                      <a:gd name="connsiteY4" fmla="*/ 151151 h 1130533"/>
                      <a:gd name="connsiteX5" fmla="*/ 604707 w 899926"/>
                      <a:gd name="connsiteY5" fmla="*/ 994606 h 1130533"/>
                      <a:gd name="connsiteX6" fmla="*/ 265748 w 899926"/>
                      <a:gd name="connsiteY6" fmla="*/ 1089199 h 1130533"/>
                      <a:gd name="connsiteX7" fmla="*/ 205861 w 899926"/>
                      <a:gd name="connsiteY7" fmla="*/ 581527 h 1130533"/>
                      <a:gd name="connsiteX8" fmla="*/ 29266 w 899926"/>
                      <a:gd name="connsiteY8" fmla="*/ 568937 h 1130533"/>
                      <a:gd name="connsiteX0" fmla="*/ 29266 w 899926"/>
                      <a:gd name="connsiteY0" fmla="*/ 568937 h 1130533"/>
                      <a:gd name="connsiteX1" fmla="*/ 84445 w 899926"/>
                      <a:gd name="connsiteY1" fmla="*/ 72323 h 1130533"/>
                      <a:gd name="connsiteX2" fmla="*/ 817541 w 899926"/>
                      <a:gd name="connsiteY2" fmla="*/ 9261 h 1130533"/>
                      <a:gd name="connsiteX3" fmla="*/ 849072 w 899926"/>
                      <a:gd name="connsiteY3" fmla="*/ 135385 h 1130533"/>
                      <a:gd name="connsiteX4" fmla="*/ 517996 w 899926"/>
                      <a:gd name="connsiteY4" fmla="*/ 151151 h 1130533"/>
                      <a:gd name="connsiteX5" fmla="*/ 604707 w 899926"/>
                      <a:gd name="connsiteY5" fmla="*/ 994606 h 1130533"/>
                      <a:gd name="connsiteX6" fmla="*/ 265748 w 899926"/>
                      <a:gd name="connsiteY6" fmla="*/ 1089199 h 1130533"/>
                      <a:gd name="connsiteX7" fmla="*/ 205861 w 899926"/>
                      <a:gd name="connsiteY7" fmla="*/ 581527 h 1130533"/>
                      <a:gd name="connsiteX8" fmla="*/ 29266 w 899926"/>
                      <a:gd name="connsiteY8" fmla="*/ 568937 h 1130533"/>
                      <a:gd name="connsiteX0" fmla="*/ 29266 w 899926"/>
                      <a:gd name="connsiteY0" fmla="*/ 568937 h 1130533"/>
                      <a:gd name="connsiteX1" fmla="*/ 84445 w 899926"/>
                      <a:gd name="connsiteY1" fmla="*/ 72323 h 1130533"/>
                      <a:gd name="connsiteX2" fmla="*/ 817541 w 899926"/>
                      <a:gd name="connsiteY2" fmla="*/ 9261 h 1130533"/>
                      <a:gd name="connsiteX3" fmla="*/ 849072 w 899926"/>
                      <a:gd name="connsiteY3" fmla="*/ 135385 h 1130533"/>
                      <a:gd name="connsiteX4" fmla="*/ 517996 w 899926"/>
                      <a:gd name="connsiteY4" fmla="*/ 151151 h 1130533"/>
                      <a:gd name="connsiteX5" fmla="*/ 604707 w 899926"/>
                      <a:gd name="connsiteY5" fmla="*/ 994606 h 1130533"/>
                      <a:gd name="connsiteX6" fmla="*/ 265748 w 899926"/>
                      <a:gd name="connsiteY6" fmla="*/ 1089199 h 1130533"/>
                      <a:gd name="connsiteX7" fmla="*/ 205861 w 899926"/>
                      <a:gd name="connsiteY7" fmla="*/ 581527 h 1130533"/>
                      <a:gd name="connsiteX8" fmla="*/ 29266 w 899926"/>
                      <a:gd name="connsiteY8" fmla="*/ 568937 h 1130533"/>
                      <a:gd name="connsiteX0" fmla="*/ 29266 w 899926"/>
                      <a:gd name="connsiteY0" fmla="*/ 568937 h 1130533"/>
                      <a:gd name="connsiteX1" fmla="*/ 84445 w 899926"/>
                      <a:gd name="connsiteY1" fmla="*/ 72323 h 1130533"/>
                      <a:gd name="connsiteX2" fmla="*/ 817541 w 899926"/>
                      <a:gd name="connsiteY2" fmla="*/ 9261 h 1130533"/>
                      <a:gd name="connsiteX3" fmla="*/ 849072 w 899926"/>
                      <a:gd name="connsiteY3" fmla="*/ 135385 h 1130533"/>
                      <a:gd name="connsiteX4" fmla="*/ 517996 w 899926"/>
                      <a:gd name="connsiteY4" fmla="*/ 151151 h 1130533"/>
                      <a:gd name="connsiteX5" fmla="*/ 604707 w 899926"/>
                      <a:gd name="connsiteY5" fmla="*/ 994606 h 1130533"/>
                      <a:gd name="connsiteX6" fmla="*/ 265748 w 899926"/>
                      <a:gd name="connsiteY6" fmla="*/ 1089199 h 1130533"/>
                      <a:gd name="connsiteX7" fmla="*/ 205861 w 899926"/>
                      <a:gd name="connsiteY7" fmla="*/ 581527 h 1130533"/>
                      <a:gd name="connsiteX8" fmla="*/ 29266 w 899926"/>
                      <a:gd name="connsiteY8" fmla="*/ 568937 h 1130533"/>
                      <a:gd name="connsiteX0" fmla="*/ 23498 w 894158"/>
                      <a:gd name="connsiteY0" fmla="*/ 568937 h 1130533"/>
                      <a:gd name="connsiteX1" fmla="*/ 78677 w 894158"/>
                      <a:gd name="connsiteY1" fmla="*/ 72323 h 1130533"/>
                      <a:gd name="connsiteX2" fmla="*/ 811773 w 894158"/>
                      <a:gd name="connsiteY2" fmla="*/ 9261 h 1130533"/>
                      <a:gd name="connsiteX3" fmla="*/ 843304 w 894158"/>
                      <a:gd name="connsiteY3" fmla="*/ 135385 h 1130533"/>
                      <a:gd name="connsiteX4" fmla="*/ 512228 w 894158"/>
                      <a:gd name="connsiteY4" fmla="*/ 151151 h 1130533"/>
                      <a:gd name="connsiteX5" fmla="*/ 598939 w 894158"/>
                      <a:gd name="connsiteY5" fmla="*/ 994606 h 1130533"/>
                      <a:gd name="connsiteX6" fmla="*/ 259980 w 894158"/>
                      <a:gd name="connsiteY6" fmla="*/ 1089199 h 1130533"/>
                      <a:gd name="connsiteX7" fmla="*/ 200093 w 894158"/>
                      <a:gd name="connsiteY7" fmla="*/ 581527 h 1130533"/>
                      <a:gd name="connsiteX8" fmla="*/ 23498 w 894158"/>
                      <a:gd name="connsiteY8" fmla="*/ 568937 h 1130533"/>
                      <a:gd name="connsiteX0" fmla="*/ 23498 w 894158"/>
                      <a:gd name="connsiteY0" fmla="*/ 568937 h 1130533"/>
                      <a:gd name="connsiteX1" fmla="*/ 78677 w 894158"/>
                      <a:gd name="connsiteY1" fmla="*/ 72323 h 1130533"/>
                      <a:gd name="connsiteX2" fmla="*/ 811773 w 894158"/>
                      <a:gd name="connsiteY2" fmla="*/ 9261 h 1130533"/>
                      <a:gd name="connsiteX3" fmla="*/ 843304 w 894158"/>
                      <a:gd name="connsiteY3" fmla="*/ 135385 h 1130533"/>
                      <a:gd name="connsiteX4" fmla="*/ 512228 w 894158"/>
                      <a:gd name="connsiteY4" fmla="*/ 151151 h 1130533"/>
                      <a:gd name="connsiteX5" fmla="*/ 598939 w 894158"/>
                      <a:gd name="connsiteY5" fmla="*/ 994606 h 1130533"/>
                      <a:gd name="connsiteX6" fmla="*/ 259980 w 894158"/>
                      <a:gd name="connsiteY6" fmla="*/ 1089199 h 1130533"/>
                      <a:gd name="connsiteX7" fmla="*/ 200093 w 894158"/>
                      <a:gd name="connsiteY7" fmla="*/ 581527 h 1130533"/>
                      <a:gd name="connsiteX8" fmla="*/ 23498 w 894158"/>
                      <a:gd name="connsiteY8" fmla="*/ 568937 h 1130533"/>
                      <a:gd name="connsiteX0" fmla="*/ 23498 w 894158"/>
                      <a:gd name="connsiteY0" fmla="*/ 568937 h 1130533"/>
                      <a:gd name="connsiteX1" fmla="*/ 78677 w 894158"/>
                      <a:gd name="connsiteY1" fmla="*/ 72323 h 1130533"/>
                      <a:gd name="connsiteX2" fmla="*/ 811773 w 894158"/>
                      <a:gd name="connsiteY2" fmla="*/ 9261 h 1130533"/>
                      <a:gd name="connsiteX3" fmla="*/ 843304 w 894158"/>
                      <a:gd name="connsiteY3" fmla="*/ 135385 h 1130533"/>
                      <a:gd name="connsiteX4" fmla="*/ 512228 w 894158"/>
                      <a:gd name="connsiteY4" fmla="*/ 151151 h 1130533"/>
                      <a:gd name="connsiteX5" fmla="*/ 598939 w 894158"/>
                      <a:gd name="connsiteY5" fmla="*/ 994606 h 1130533"/>
                      <a:gd name="connsiteX6" fmla="*/ 259980 w 894158"/>
                      <a:gd name="connsiteY6" fmla="*/ 1089199 h 1130533"/>
                      <a:gd name="connsiteX7" fmla="*/ 200093 w 894158"/>
                      <a:gd name="connsiteY7" fmla="*/ 581527 h 1130533"/>
                      <a:gd name="connsiteX8" fmla="*/ 23498 w 894158"/>
                      <a:gd name="connsiteY8" fmla="*/ 568937 h 1130533"/>
                      <a:gd name="connsiteX0" fmla="*/ 23498 w 894158"/>
                      <a:gd name="connsiteY0" fmla="*/ 568937 h 1130533"/>
                      <a:gd name="connsiteX1" fmla="*/ 78677 w 894158"/>
                      <a:gd name="connsiteY1" fmla="*/ 72323 h 1130533"/>
                      <a:gd name="connsiteX2" fmla="*/ 811773 w 894158"/>
                      <a:gd name="connsiteY2" fmla="*/ 9261 h 1130533"/>
                      <a:gd name="connsiteX3" fmla="*/ 843304 w 894158"/>
                      <a:gd name="connsiteY3" fmla="*/ 135385 h 1130533"/>
                      <a:gd name="connsiteX4" fmla="*/ 512228 w 894158"/>
                      <a:gd name="connsiteY4" fmla="*/ 151151 h 1130533"/>
                      <a:gd name="connsiteX5" fmla="*/ 598939 w 894158"/>
                      <a:gd name="connsiteY5" fmla="*/ 994606 h 1130533"/>
                      <a:gd name="connsiteX6" fmla="*/ 259980 w 894158"/>
                      <a:gd name="connsiteY6" fmla="*/ 1089199 h 1130533"/>
                      <a:gd name="connsiteX7" fmla="*/ 200093 w 894158"/>
                      <a:gd name="connsiteY7" fmla="*/ 581527 h 1130533"/>
                      <a:gd name="connsiteX8" fmla="*/ 23498 w 894158"/>
                      <a:gd name="connsiteY8" fmla="*/ 568937 h 1130533"/>
                      <a:gd name="connsiteX0" fmla="*/ 23498 w 894158"/>
                      <a:gd name="connsiteY0" fmla="*/ 568937 h 1107822"/>
                      <a:gd name="connsiteX1" fmla="*/ 78677 w 894158"/>
                      <a:gd name="connsiteY1" fmla="*/ 72323 h 1107822"/>
                      <a:gd name="connsiteX2" fmla="*/ 811773 w 894158"/>
                      <a:gd name="connsiteY2" fmla="*/ 9261 h 1107822"/>
                      <a:gd name="connsiteX3" fmla="*/ 843304 w 894158"/>
                      <a:gd name="connsiteY3" fmla="*/ 135385 h 1107822"/>
                      <a:gd name="connsiteX4" fmla="*/ 512228 w 894158"/>
                      <a:gd name="connsiteY4" fmla="*/ 151151 h 1107822"/>
                      <a:gd name="connsiteX5" fmla="*/ 598939 w 894158"/>
                      <a:gd name="connsiteY5" fmla="*/ 994606 h 1107822"/>
                      <a:gd name="connsiteX6" fmla="*/ 259980 w 894158"/>
                      <a:gd name="connsiteY6" fmla="*/ 1089199 h 1107822"/>
                      <a:gd name="connsiteX7" fmla="*/ 200093 w 894158"/>
                      <a:gd name="connsiteY7" fmla="*/ 581527 h 1107822"/>
                      <a:gd name="connsiteX8" fmla="*/ 23498 w 894158"/>
                      <a:gd name="connsiteY8" fmla="*/ 568937 h 1107822"/>
                      <a:gd name="connsiteX0" fmla="*/ 23498 w 894158"/>
                      <a:gd name="connsiteY0" fmla="*/ 568937 h 1119905"/>
                      <a:gd name="connsiteX1" fmla="*/ 78677 w 894158"/>
                      <a:gd name="connsiteY1" fmla="*/ 72323 h 1119905"/>
                      <a:gd name="connsiteX2" fmla="*/ 811773 w 894158"/>
                      <a:gd name="connsiteY2" fmla="*/ 9261 h 1119905"/>
                      <a:gd name="connsiteX3" fmla="*/ 843304 w 894158"/>
                      <a:gd name="connsiteY3" fmla="*/ 135385 h 1119905"/>
                      <a:gd name="connsiteX4" fmla="*/ 512228 w 894158"/>
                      <a:gd name="connsiteY4" fmla="*/ 151151 h 1119905"/>
                      <a:gd name="connsiteX5" fmla="*/ 598939 w 894158"/>
                      <a:gd name="connsiteY5" fmla="*/ 1070806 h 1119905"/>
                      <a:gd name="connsiteX6" fmla="*/ 259980 w 894158"/>
                      <a:gd name="connsiteY6" fmla="*/ 1089199 h 1119905"/>
                      <a:gd name="connsiteX7" fmla="*/ 200093 w 894158"/>
                      <a:gd name="connsiteY7" fmla="*/ 581527 h 1119905"/>
                      <a:gd name="connsiteX8" fmla="*/ 23498 w 894158"/>
                      <a:gd name="connsiteY8" fmla="*/ 568937 h 1119905"/>
                      <a:gd name="connsiteX0" fmla="*/ 23498 w 894158"/>
                      <a:gd name="connsiteY0" fmla="*/ 568937 h 1110784"/>
                      <a:gd name="connsiteX1" fmla="*/ 78677 w 894158"/>
                      <a:gd name="connsiteY1" fmla="*/ 72323 h 1110784"/>
                      <a:gd name="connsiteX2" fmla="*/ 811773 w 894158"/>
                      <a:gd name="connsiteY2" fmla="*/ 9261 h 1110784"/>
                      <a:gd name="connsiteX3" fmla="*/ 843304 w 894158"/>
                      <a:gd name="connsiteY3" fmla="*/ 135385 h 1110784"/>
                      <a:gd name="connsiteX4" fmla="*/ 512228 w 894158"/>
                      <a:gd name="connsiteY4" fmla="*/ 151151 h 1110784"/>
                      <a:gd name="connsiteX5" fmla="*/ 598939 w 894158"/>
                      <a:gd name="connsiteY5" fmla="*/ 1070806 h 1110784"/>
                      <a:gd name="connsiteX6" fmla="*/ 253630 w 894158"/>
                      <a:gd name="connsiteY6" fmla="*/ 1076499 h 1110784"/>
                      <a:gd name="connsiteX7" fmla="*/ 200093 w 894158"/>
                      <a:gd name="connsiteY7" fmla="*/ 581527 h 1110784"/>
                      <a:gd name="connsiteX8" fmla="*/ 23498 w 894158"/>
                      <a:gd name="connsiteY8" fmla="*/ 568937 h 1110784"/>
                      <a:gd name="connsiteX0" fmla="*/ 23498 w 894158"/>
                      <a:gd name="connsiteY0" fmla="*/ 568937 h 1110784"/>
                      <a:gd name="connsiteX1" fmla="*/ 78677 w 894158"/>
                      <a:gd name="connsiteY1" fmla="*/ 72323 h 1110784"/>
                      <a:gd name="connsiteX2" fmla="*/ 811773 w 894158"/>
                      <a:gd name="connsiteY2" fmla="*/ 9261 h 1110784"/>
                      <a:gd name="connsiteX3" fmla="*/ 843304 w 894158"/>
                      <a:gd name="connsiteY3" fmla="*/ 135385 h 1110784"/>
                      <a:gd name="connsiteX4" fmla="*/ 512228 w 894158"/>
                      <a:gd name="connsiteY4" fmla="*/ 151151 h 1110784"/>
                      <a:gd name="connsiteX5" fmla="*/ 598939 w 894158"/>
                      <a:gd name="connsiteY5" fmla="*/ 1070806 h 1110784"/>
                      <a:gd name="connsiteX6" fmla="*/ 253630 w 894158"/>
                      <a:gd name="connsiteY6" fmla="*/ 1076499 h 1110784"/>
                      <a:gd name="connsiteX7" fmla="*/ 200093 w 894158"/>
                      <a:gd name="connsiteY7" fmla="*/ 581527 h 1110784"/>
                      <a:gd name="connsiteX8" fmla="*/ 23498 w 894158"/>
                      <a:gd name="connsiteY8" fmla="*/ 568937 h 1110784"/>
                      <a:gd name="connsiteX0" fmla="*/ 23498 w 894158"/>
                      <a:gd name="connsiteY0" fmla="*/ 568937 h 1091521"/>
                      <a:gd name="connsiteX1" fmla="*/ 78677 w 894158"/>
                      <a:gd name="connsiteY1" fmla="*/ 72323 h 1091521"/>
                      <a:gd name="connsiteX2" fmla="*/ 811773 w 894158"/>
                      <a:gd name="connsiteY2" fmla="*/ 9261 h 1091521"/>
                      <a:gd name="connsiteX3" fmla="*/ 843304 w 894158"/>
                      <a:gd name="connsiteY3" fmla="*/ 135385 h 1091521"/>
                      <a:gd name="connsiteX4" fmla="*/ 512228 w 894158"/>
                      <a:gd name="connsiteY4" fmla="*/ 151151 h 1091521"/>
                      <a:gd name="connsiteX5" fmla="*/ 598939 w 894158"/>
                      <a:gd name="connsiteY5" fmla="*/ 1070806 h 1091521"/>
                      <a:gd name="connsiteX6" fmla="*/ 253630 w 894158"/>
                      <a:gd name="connsiteY6" fmla="*/ 1076499 h 1091521"/>
                      <a:gd name="connsiteX7" fmla="*/ 200093 w 894158"/>
                      <a:gd name="connsiteY7" fmla="*/ 581527 h 1091521"/>
                      <a:gd name="connsiteX8" fmla="*/ 23498 w 894158"/>
                      <a:gd name="connsiteY8" fmla="*/ 568937 h 1091521"/>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94158"/>
                      <a:gd name="connsiteY0" fmla="*/ 568937 h 1102586"/>
                      <a:gd name="connsiteX1" fmla="*/ 78677 w 894158"/>
                      <a:gd name="connsiteY1" fmla="*/ 72323 h 1102586"/>
                      <a:gd name="connsiteX2" fmla="*/ 811773 w 894158"/>
                      <a:gd name="connsiteY2" fmla="*/ 9261 h 1102586"/>
                      <a:gd name="connsiteX3" fmla="*/ 843304 w 894158"/>
                      <a:gd name="connsiteY3" fmla="*/ 135385 h 1102586"/>
                      <a:gd name="connsiteX4" fmla="*/ 512228 w 894158"/>
                      <a:gd name="connsiteY4" fmla="*/ 151151 h 1102586"/>
                      <a:gd name="connsiteX5" fmla="*/ 598939 w 894158"/>
                      <a:gd name="connsiteY5" fmla="*/ 1070806 h 1102586"/>
                      <a:gd name="connsiteX6" fmla="*/ 215530 w 894158"/>
                      <a:gd name="connsiteY6" fmla="*/ 1092374 h 1102586"/>
                      <a:gd name="connsiteX7" fmla="*/ 200093 w 894158"/>
                      <a:gd name="connsiteY7" fmla="*/ 581527 h 1102586"/>
                      <a:gd name="connsiteX8" fmla="*/ 23498 w 894158"/>
                      <a:gd name="connsiteY8" fmla="*/ 568937 h 1102586"/>
                      <a:gd name="connsiteX0" fmla="*/ 23498 w 860844"/>
                      <a:gd name="connsiteY0" fmla="*/ 568937 h 1102586"/>
                      <a:gd name="connsiteX1" fmla="*/ 78677 w 860844"/>
                      <a:gd name="connsiteY1" fmla="*/ 72323 h 1102586"/>
                      <a:gd name="connsiteX2" fmla="*/ 811773 w 860844"/>
                      <a:gd name="connsiteY2" fmla="*/ 9261 h 1102586"/>
                      <a:gd name="connsiteX3" fmla="*/ 843304 w 860844"/>
                      <a:gd name="connsiteY3" fmla="*/ 135385 h 1102586"/>
                      <a:gd name="connsiteX4" fmla="*/ 512228 w 860844"/>
                      <a:gd name="connsiteY4" fmla="*/ 151151 h 1102586"/>
                      <a:gd name="connsiteX5" fmla="*/ 598939 w 860844"/>
                      <a:gd name="connsiteY5" fmla="*/ 1070806 h 1102586"/>
                      <a:gd name="connsiteX6" fmla="*/ 215530 w 860844"/>
                      <a:gd name="connsiteY6" fmla="*/ 1092374 h 1102586"/>
                      <a:gd name="connsiteX7" fmla="*/ 200093 w 860844"/>
                      <a:gd name="connsiteY7" fmla="*/ 581527 h 1102586"/>
                      <a:gd name="connsiteX8" fmla="*/ 23498 w 860844"/>
                      <a:gd name="connsiteY8" fmla="*/ 568937 h 1102586"/>
                      <a:gd name="connsiteX0" fmla="*/ 23498 w 860844"/>
                      <a:gd name="connsiteY0" fmla="*/ 563398 h 1097047"/>
                      <a:gd name="connsiteX1" fmla="*/ 78677 w 860844"/>
                      <a:gd name="connsiteY1" fmla="*/ 66784 h 1097047"/>
                      <a:gd name="connsiteX2" fmla="*/ 811773 w 860844"/>
                      <a:gd name="connsiteY2" fmla="*/ 3722 h 1097047"/>
                      <a:gd name="connsiteX3" fmla="*/ 843304 w 860844"/>
                      <a:gd name="connsiteY3" fmla="*/ 129846 h 1097047"/>
                      <a:gd name="connsiteX4" fmla="*/ 512228 w 860844"/>
                      <a:gd name="connsiteY4" fmla="*/ 145612 h 1097047"/>
                      <a:gd name="connsiteX5" fmla="*/ 598939 w 860844"/>
                      <a:gd name="connsiteY5" fmla="*/ 1065267 h 1097047"/>
                      <a:gd name="connsiteX6" fmla="*/ 215530 w 860844"/>
                      <a:gd name="connsiteY6" fmla="*/ 1086835 h 1097047"/>
                      <a:gd name="connsiteX7" fmla="*/ 200093 w 860844"/>
                      <a:gd name="connsiteY7" fmla="*/ 575988 h 1097047"/>
                      <a:gd name="connsiteX8" fmla="*/ 23498 w 860844"/>
                      <a:gd name="connsiteY8" fmla="*/ 563398 h 1097047"/>
                      <a:gd name="connsiteX0" fmla="*/ 23498 w 843304"/>
                      <a:gd name="connsiteY0" fmla="*/ 563398 h 1097047"/>
                      <a:gd name="connsiteX1" fmla="*/ 78677 w 843304"/>
                      <a:gd name="connsiteY1" fmla="*/ 66784 h 1097047"/>
                      <a:gd name="connsiteX2" fmla="*/ 811773 w 843304"/>
                      <a:gd name="connsiteY2" fmla="*/ 3722 h 1097047"/>
                      <a:gd name="connsiteX3" fmla="*/ 843304 w 843304"/>
                      <a:gd name="connsiteY3" fmla="*/ 129846 h 1097047"/>
                      <a:gd name="connsiteX4" fmla="*/ 512228 w 843304"/>
                      <a:gd name="connsiteY4" fmla="*/ 145612 h 1097047"/>
                      <a:gd name="connsiteX5" fmla="*/ 598939 w 843304"/>
                      <a:gd name="connsiteY5" fmla="*/ 1065267 h 1097047"/>
                      <a:gd name="connsiteX6" fmla="*/ 215530 w 843304"/>
                      <a:gd name="connsiteY6" fmla="*/ 1086835 h 1097047"/>
                      <a:gd name="connsiteX7" fmla="*/ 200093 w 843304"/>
                      <a:gd name="connsiteY7" fmla="*/ 575988 h 1097047"/>
                      <a:gd name="connsiteX8" fmla="*/ 23498 w 843304"/>
                      <a:gd name="connsiteY8" fmla="*/ 563398 h 1097047"/>
                      <a:gd name="connsiteX0" fmla="*/ 23498 w 843304"/>
                      <a:gd name="connsiteY0" fmla="*/ 563398 h 1097047"/>
                      <a:gd name="connsiteX1" fmla="*/ 78677 w 843304"/>
                      <a:gd name="connsiteY1" fmla="*/ 66784 h 1097047"/>
                      <a:gd name="connsiteX2" fmla="*/ 811773 w 843304"/>
                      <a:gd name="connsiteY2" fmla="*/ 3722 h 1097047"/>
                      <a:gd name="connsiteX3" fmla="*/ 843304 w 843304"/>
                      <a:gd name="connsiteY3" fmla="*/ 129846 h 1097047"/>
                      <a:gd name="connsiteX4" fmla="*/ 512228 w 843304"/>
                      <a:gd name="connsiteY4" fmla="*/ 145612 h 1097047"/>
                      <a:gd name="connsiteX5" fmla="*/ 598939 w 843304"/>
                      <a:gd name="connsiteY5" fmla="*/ 1065267 h 1097047"/>
                      <a:gd name="connsiteX6" fmla="*/ 215530 w 843304"/>
                      <a:gd name="connsiteY6" fmla="*/ 1086835 h 1097047"/>
                      <a:gd name="connsiteX7" fmla="*/ 200093 w 843304"/>
                      <a:gd name="connsiteY7" fmla="*/ 575988 h 1097047"/>
                      <a:gd name="connsiteX8" fmla="*/ 23498 w 843304"/>
                      <a:gd name="connsiteY8" fmla="*/ 563398 h 1097047"/>
                      <a:gd name="connsiteX0" fmla="*/ 23498 w 827429"/>
                      <a:gd name="connsiteY0" fmla="*/ 563398 h 1097047"/>
                      <a:gd name="connsiteX1" fmla="*/ 78677 w 827429"/>
                      <a:gd name="connsiteY1" fmla="*/ 66784 h 1097047"/>
                      <a:gd name="connsiteX2" fmla="*/ 811773 w 827429"/>
                      <a:gd name="connsiteY2" fmla="*/ 3722 h 1097047"/>
                      <a:gd name="connsiteX3" fmla="*/ 827429 w 827429"/>
                      <a:gd name="connsiteY3" fmla="*/ 136196 h 1097047"/>
                      <a:gd name="connsiteX4" fmla="*/ 512228 w 827429"/>
                      <a:gd name="connsiteY4" fmla="*/ 145612 h 1097047"/>
                      <a:gd name="connsiteX5" fmla="*/ 598939 w 827429"/>
                      <a:gd name="connsiteY5" fmla="*/ 1065267 h 1097047"/>
                      <a:gd name="connsiteX6" fmla="*/ 215530 w 827429"/>
                      <a:gd name="connsiteY6" fmla="*/ 1086835 h 1097047"/>
                      <a:gd name="connsiteX7" fmla="*/ 200093 w 827429"/>
                      <a:gd name="connsiteY7" fmla="*/ 575988 h 1097047"/>
                      <a:gd name="connsiteX8" fmla="*/ 23498 w 827429"/>
                      <a:gd name="connsiteY8" fmla="*/ 563398 h 1097047"/>
                      <a:gd name="connsiteX0" fmla="*/ 9123 w 813054"/>
                      <a:gd name="connsiteY0" fmla="*/ 568682 h 1102331"/>
                      <a:gd name="connsiteX1" fmla="*/ 96052 w 813054"/>
                      <a:gd name="connsiteY1" fmla="*/ 59368 h 1102331"/>
                      <a:gd name="connsiteX2" fmla="*/ 797398 w 813054"/>
                      <a:gd name="connsiteY2" fmla="*/ 9006 h 1102331"/>
                      <a:gd name="connsiteX3" fmla="*/ 813054 w 813054"/>
                      <a:gd name="connsiteY3" fmla="*/ 141480 h 1102331"/>
                      <a:gd name="connsiteX4" fmla="*/ 497853 w 813054"/>
                      <a:gd name="connsiteY4" fmla="*/ 150896 h 1102331"/>
                      <a:gd name="connsiteX5" fmla="*/ 584564 w 813054"/>
                      <a:gd name="connsiteY5" fmla="*/ 1070551 h 1102331"/>
                      <a:gd name="connsiteX6" fmla="*/ 201155 w 813054"/>
                      <a:gd name="connsiteY6" fmla="*/ 1092119 h 1102331"/>
                      <a:gd name="connsiteX7" fmla="*/ 185718 w 813054"/>
                      <a:gd name="connsiteY7" fmla="*/ 581272 h 1102331"/>
                      <a:gd name="connsiteX8" fmla="*/ 9123 w 813054"/>
                      <a:gd name="connsiteY8" fmla="*/ 568682 h 1102331"/>
                      <a:gd name="connsiteX0" fmla="*/ 9123 w 813054"/>
                      <a:gd name="connsiteY0" fmla="*/ 574581 h 1108230"/>
                      <a:gd name="connsiteX1" fmla="*/ 96052 w 813054"/>
                      <a:gd name="connsiteY1" fmla="*/ 65267 h 1108230"/>
                      <a:gd name="connsiteX2" fmla="*/ 797398 w 813054"/>
                      <a:gd name="connsiteY2" fmla="*/ 5380 h 1108230"/>
                      <a:gd name="connsiteX3" fmla="*/ 813054 w 813054"/>
                      <a:gd name="connsiteY3" fmla="*/ 147379 h 1108230"/>
                      <a:gd name="connsiteX4" fmla="*/ 497853 w 813054"/>
                      <a:gd name="connsiteY4" fmla="*/ 156795 h 1108230"/>
                      <a:gd name="connsiteX5" fmla="*/ 584564 w 813054"/>
                      <a:gd name="connsiteY5" fmla="*/ 1076450 h 1108230"/>
                      <a:gd name="connsiteX6" fmla="*/ 201155 w 813054"/>
                      <a:gd name="connsiteY6" fmla="*/ 1098018 h 1108230"/>
                      <a:gd name="connsiteX7" fmla="*/ 185718 w 813054"/>
                      <a:gd name="connsiteY7" fmla="*/ 587171 h 1108230"/>
                      <a:gd name="connsiteX8" fmla="*/ 9123 w 813054"/>
                      <a:gd name="connsiteY8" fmla="*/ 574581 h 1108230"/>
                      <a:gd name="connsiteX0" fmla="*/ 9123 w 813054"/>
                      <a:gd name="connsiteY0" fmla="*/ 574581 h 1108230"/>
                      <a:gd name="connsiteX1" fmla="*/ 96052 w 813054"/>
                      <a:gd name="connsiteY1" fmla="*/ 65267 h 1108230"/>
                      <a:gd name="connsiteX2" fmla="*/ 797398 w 813054"/>
                      <a:gd name="connsiteY2" fmla="*/ 5380 h 1108230"/>
                      <a:gd name="connsiteX3" fmla="*/ 813054 w 813054"/>
                      <a:gd name="connsiteY3" fmla="*/ 137854 h 1108230"/>
                      <a:gd name="connsiteX4" fmla="*/ 497853 w 813054"/>
                      <a:gd name="connsiteY4" fmla="*/ 156795 h 1108230"/>
                      <a:gd name="connsiteX5" fmla="*/ 584564 w 813054"/>
                      <a:gd name="connsiteY5" fmla="*/ 1076450 h 1108230"/>
                      <a:gd name="connsiteX6" fmla="*/ 201155 w 813054"/>
                      <a:gd name="connsiteY6" fmla="*/ 1098018 h 1108230"/>
                      <a:gd name="connsiteX7" fmla="*/ 185718 w 813054"/>
                      <a:gd name="connsiteY7" fmla="*/ 587171 h 1108230"/>
                      <a:gd name="connsiteX8" fmla="*/ 9123 w 813054"/>
                      <a:gd name="connsiteY8" fmla="*/ 574581 h 1108230"/>
                      <a:gd name="connsiteX0" fmla="*/ 9123 w 813054"/>
                      <a:gd name="connsiteY0" fmla="*/ 574581 h 1108230"/>
                      <a:gd name="connsiteX1" fmla="*/ 96052 w 813054"/>
                      <a:gd name="connsiteY1" fmla="*/ 65267 h 1108230"/>
                      <a:gd name="connsiteX2" fmla="*/ 797398 w 813054"/>
                      <a:gd name="connsiteY2" fmla="*/ 5380 h 1108230"/>
                      <a:gd name="connsiteX3" fmla="*/ 813054 w 813054"/>
                      <a:gd name="connsiteY3" fmla="*/ 137854 h 1108230"/>
                      <a:gd name="connsiteX4" fmla="*/ 529603 w 813054"/>
                      <a:gd name="connsiteY4" fmla="*/ 156795 h 1108230"/>
                      <a:gd name="connsiteX5" fmla="*/ 584564 w 813054"/>
                      <a:gd name="connsiteY5" fmla="*/ 1076450 h 1108230"/>
                      <a:gd name="connsiteX6" fmla="*/ 201155 w 813054"/>
                      <a:gd name="connsiteY6" fmla="*/ 1098018 h 1108230"/>
                      <a:gd name="connsiteX7" fmla="*/ 185718 w 813054"/>
                      <a:gd name="connsiteY7" fmla="*/ 587171 h 1108230"/>
                      <a:gd name="connsiteX8" fmla="*/ 9123 w 813054"/>
                      <a:gd name="connsiteY8" fmla="*/ 574581 h 1108230"/>
                      <a:gd name="connsiteX0" fmla="*/ 9123 w 813054"/>
                      <a:gd name="connsiteY0" fmla="*/ 574581 h 1108230"/>
                      <a:gd name="connsiteX1" fmla="*/ 96052 w 813054"/>
                      <a:gd name="connsiteY1" fmla="*/ 65267 h 1108230"/>
                      <a:gd name="connsiteX2" fmla="*/ 797398 w 813054"/>
                      <a:gd name="connsiteY2" fmla="*/ 5380 h 1108230"/>
                      <a:gd name="connsiteX3" fmla="*/ 813054 w 813054"/>
                      <a:gd name="connsiteY3" fmla="*/ 137854 h 1108230"/>
                      <a:gd name="connsiteX4" fmla="*/ 529603 w 813054"/>
                      <a:gd name="connsiteY4" fmla="*/ 156795 h 1108230"/>
                      <a:gd name="connsiteX5" fmla="*/ 584564 w 813054"/>
                      <a:gd name="connsiteY5" fmla="*/ 1076450 h 1108230"/>
                      <a:gd name="connsiteX6" fmla="*/ 201155 w 813054"/>
                      <a:gd name="connsiteY6" fmla="*/ 1098018 h 1108230"/>
                      <a:gd name="connsiteX7" fmla="*/ 185718 w 813054"/>
                      <a:gd name="connsiteY7" fmla="*/ 587171 h 1108230"/>
                      <a:gd name="connsiteX8" fmla="*/ 9123 w 813054"/>
                      <a:gd name="connsiteY8" fmla="*/ 574581 h 1108230"/>
                      <a:gd name="connsiteX0" fmla="*/ 9123 w 813054"/>
                      <a:gd name="connsiteY0" fmla="*/ 574581 h 1108230"/>
                      <a:gd name="connsiteX1" fmla="*/ 96052 w 813054"/>
                      <a:gd name="connsiteY1" fmla="*/ 65267 h 1108230"/>
                      <a:gd name="connsiteX2" fmla="*/ 797398 w 813054"/>
                      <a:gd name="connsiteY2" fmla="*/ 5380 h 1108230"/>
                      <a:gd name="connsiteX3" fmla="*/ 813054 w 813054"/>
                      <a:gd name="connsiteY3" fmla="*/ 137854 h 1108230"/>
                      <a:gd name="connsiteX4" fmla="*/ 542303 w 813054"/>
                      <a:gd name="connsiteY4" fmla="*/ 159970 h 1108230"/>
                      <a:gd name="connsiteX5" fmla="*/ 584564 w 813054"/>
                      <a:gd name="connsiteY5" fmla="*/ 1076450 h 1108230"/>
                      <a:gd name="connsiteX6" fmla="*/ 201155 w 813054"/>
                      <a:gd name="connsiteY6" fmla="*/ 1098018 h 1108230"/>
                      <a:gd name="connsiteX7" fmla="*/ 185718 w 813054"/>
                      <a:gd name="connsiteY7" fmla="*/ 587171 h 1108230"/>
                      <a:gd name="connsiteX8" fmla="*/ 9123 w 813054"/>
                      <a:gd name="connsiteY8" fmla="*/ 574581 h 1108230"/>
                      <a:gd name="connsiteX0" fmla="*/ 9123 w 813054"/>
                      <a:gd name="connsiteY0" fmla="*/ 574581 h 1111830"/>
                      <a:gd name="connsiteX1" fmla="*/ 96052 w 813054"/>
                      <a:gd name="connsiteY1" fmla="*/ 65267 h 1111830"/>
                      <a:gd name="connsiteX2" fmla="*/ 797398 w 813054"/>
                      <a:gd name="connsiteY2" fmla="*/ 5380 h 1111830"/>
                      <a:gd name="connsiteX3" fmla="*/ 813054 w 813054"/>
                      <a:gd name="connsiteY3" fmla="*/ 137854 h 1111830"/>
                      <a:gd name="connsiteX4" fmla="*/ 542303 w 813054"/>
                      <a:gd name="connsiteY4" fmla="*/ 159970 h 1111830"/>
                      <a:gd name="connsiteX5" fmla="*/ 578214 w 813054"/>
                      <a:gd name="connsiteY5" fmla="*/ 1089150 h 1111830"/>
                      <a:gd name="connsiteX6" fmla="*/ 201155 w 813054"/>
                      <a:gd name="connsiteY6" fmla="*/ 1098018 h 1111830"/>
                      <a:gd name="connsiteX7" fmla="*/ 185718 w 813054"/>
                      <a:gd name="connsiteY7" fmla="*/ 587171 h 1111830"/>
                      <a:gd name="connsiteX8" fmla="*/ 9123 w 813054"/>
                      <a:gd name="connsiteY8" fmla="*/ 574581 h 111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3054" h="1111830">
                        <a:moveTo>
                          <a:pt x="9123" y="574581"/>
                        </a:moveTo>
                        <a:cubicBezTo>
                          <a:pt x="4762" y="502414"/>
                          <a:pt x="-35327" y="160134"/>
                          <a:pt x="96052" y="65267"/>
                        </a:cubicBezTo>
                        <a:cubicBezTo>
                          <a:pt x="227431" y="-29600"/>
                          <a:pt x="796960" y="7570"/>
                          <a:pt x="797398" y="5380"/>
                        </a:cubicBezTo>
                        <a:cubicBezTo>
                          <a:pt x="807361" y="9540"/>
                          <a:pt x="809003" y="139606"/>
                          <a:pt x="813054" y="137854"/>
                        </a:cubicBezTo>
                        <a:cubicBezTo>
                          <a:pt x="794880" y="158327"/>
                          <a:pt x="529056" y="143766"/>
                          <a:pt x="542303" y="159970"/>
                        </a:cubicBezTo>
                        <a:cubicBezTo>
                          <a:pt x="555551" y="166649"/>
                          <a:pt x="575805" y="1072509"/>
                          <a:pt x="578214" y="1089150"/>
                        </a:cubicBezTo>
                        <a:cubicBezTo>
                          <a:pt x="583798" y="1112141"/>
                          <a:pt x="217359" y="1121885"/>
                          <a:pt x="201155" y="1098018"/>
                        </a:cubicBezTo>
                        <a:cubicBezTo>
                          <a:pt x="204002" y="1090026"/>
                          <a:pt x="187032" y="594506"/>
                          <a:pt x="185718" y="587171"/>
                        </a:cubicBezTo>
                        <a:cubicBezTo>
                          <a:pt x="184404" y="579836"/>
                          <a:pt x="10309" y="602298"/>
                          <a:pt x="9123" y="574581"/>
                        </a:cubicBezTo>
                        <a:close/>
                      </a:path>
                    </a:pathLst>
                  </a:custGeom>
                  <a:solidFill>
                    <a:schemeClr val="bg1"/>
                  </a:solidFill>
                  <a:ln w="15875">
                    <a:solidFill>
                      <a:schemeClr val="accent2"/>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8" name="Rectangle 77">
                    <a:extLst>
                      <a:ext uri="{FF2B5EF4-FFF2-40B4-BE49-F238E27FC236}">
                        <a16:creationId xmlns:a16="http://schemas.microsoft.com/office/drawing/2014/main" id="{7F5E58B2-4F26-4660-8C17-76B21CD10828}"/>
                      </a:ext>
                    </a:extLst>
                  </p:cNvPr>
                  <p:cNvSpPr/>
                  <p:nvPr/>
                </p:nvSpPr>
                <p:spPr bwMode="auto">
                  <a:xfrm>
                    <a:off x="2370754" y="6345588"/>
                    <a:ext cx="533399" cy="161655"/>
                  </a:xfrm>
                  <a:prstGeom prst="rect">
                    <a:avLst/>
                  </a:prstGeom>
                  <a:solidFill>
                    <a:schemeClr val="bg1"/>
                  </a:solidFill>
                  <a:ln w="158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cxnSp>
              <p:nvCxnSpPr>
                <p:cNvPr id="75" name="Straight Connector 74">
                  <a:extLst>
                    <a:ext uri="{FF2B5EF4-FFF2-40B4-BE49-F238E27FC236}">
                      <a16:creationId xmlns:a16="http://schemas.microsoft.com/office/drawing/2014/main" id="{01B46625-2367-466F-8FA2-3C5BAC964B6E}"/>
                    </a:ext>
                  </a:extLst>
                </p:cNvPr>
                <p:cNvCxnSpPr>
                  <a:cxnSpLocks/>
                </p:cNvCxnSpPr>
                <p:nvPr/>
              </p:nvCxnSpPr>
              <p:spPr>
                <a:xfrm>
                  <a:off x="2653055" y="5953990"/>
                  <a:ext cx="0" cy="385739"/>
                </a:xfrm>
                <a:prstGeom prst="line">
                  <a:avLst/>
                </a:prstGeom>
                <a:ln w="158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grpSp>
        <p:sp>
          <p:nvSpPr>
            <p:cNvPr id="60" name="Oval 59">
              <a:extLst>
                <a:ext uri="{FF2B5EF4-FFF2-40B4-BE49-F238E27FC236}">
                  <a16:creationId xmlns:a16="http://schemas.microsoft.com/office/drawing/2014/main" id="{F4D602DE-BD3A-4F4F-8F2E-65CAA18AF8E8}"/>
                </a:ext>
              </a:extLst>
            </p:cNvPr>
            <p:cNvSpPr/>
            <p:nvPr/>
          </p:nvSpPr>
          <p:spPr bwMode="auto">
            <a:xfrm>
              <a:off x="5693910" y="2196767"/>
              <a:ext cx="71045" cy="71045"/>
            </a:xfrm>
            <a:prstGeom prst="ellipse">
              <a:avLst/>
            </a:prstGeom>
            <a:solidFill>
              <a:schemeClr val="accent2">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1" name="Oval 60">
              <a:extLst>
                <a:ext uri="{FF2B5EF4-FFF2-40B4-BE49-F238E27FC236}">
                  <a16:creationId xmlns:a16="http://schemas.microsoft.com/office/drawing/2014/main" id="{8D1C2843-89D3-4DFF-B3FE-217482D6CBBB}"/>
                </a:ext>
              </a:extLst>
            </p:cNvPr>
            <p:cNvSpPr/>
            <p:nvPr/>
          </p:nvSpPr>
          <p:spPr bwMode="auto">
            <a:xfrm>
              <a:off x="5823911" y="2008223"/>
              <a:ext cx="71045" cy="71045"/>
            </a:xfrm>
            <a:prstGeom prst="ellipse">
              <a:avLst/>
            </a:prstGeom>
            <a:solidFill>
              <a:schemeClr val="accent2">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2" name="Oval 61">
              <a:extLst>
                <a:ext uri="{FF2B5EF4-FFF2-40B4-BE49-F238E27FC236}">
                  <a16:creationId xmlns:a16="http://schemas.microsoft.com/office/drawing/2014/main" id="{6C76E5D6-6F94-4152-B60B-4A64C1394B5F}"/>
                </a:ext>
              </a:extLst>
            </p:cNvPr>
            <p:cNvSpPr/>
            <p:nvPr/>
          </p:nvSpPr>
          <p:spPr bwMode="auto">
            <a:xfrm>
              <a:off x="6033952" y="2066055"/>
              <a:ext cx="71045" cy="71045"/>
            </a:xfrm>
            <a:prstGeom prst="ellipse">
              <a:avLst/>
            </a:prstGeom>
            <a:solidFill>
              <a:schemeClr val="accent2">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3" name="Oval 62">
              <a:extLst>
                <a:ext uri="{FF2B5EF4-FFF2-40B4-BE49-F238E27FC236}">
                  <a16:creationId xmlns:a16="http://schemas.microsoft.com/office/drawing/2014/main" id="{80DFC823-B7C2-455B-85DD-2E96D2B863DA}"/>
                </a:ext>
              </a:extLst>
            </p:cNvPr>
            <p:cNvSpPr/>
            <p:nvPr/>
          </p:nvSpPr>
          <p:spPr bwMode="auto">
            <a:xfrm>
              <a:off x="6166221" y="1875681"/>
              <a:ext cx="71045" cy="71045"/>
            </a:xfrm>
            <a:prstGeom prst="ellipse">
              <a:avLst/>
            </a:prstGeom>
            <a:solidFill>
              <a:schemeClr val="accent2">
                <a:alpha val="2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84" name="Rectangle 83">
            <a:extLst>
              <a:ext uri="{FF2B5EF4-FFF2-40B4-BE49-F238E27FC236}">
                <a16:creationId xmlns:a16="http://schemas.microsoft.com/office/drawing/2014/main" id="{3FAA17AF-78BE-422D-B75D-62F26A6CBB65}"/>
              </a:ext>
            </a:extLst>
          </p:cNvPr>
          <p:cNvSpPr/>
          <p:nvPr/>
        </p:nvSpPr>
        <p:spPr>
          <a:xfrm>
            <a:off x="6717308" y="5447010"/>
            <a:ext cx="808440" cy="596928"/>
          </a:xfrm>
          <a:prstGeom prst="rect">
            <a:avLst/>
          </a:prstGeom>
        </p:spPr>
        <p:txBody>
          <a:bodyPr wrap="square" lIns="0" tIns="0" rIns="0" bIns="0" anchor="ctr">
            <a:no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78D7"/>
                </a:solidFill>
                <a:effectLst/>
                <a:uLnTx/>
                <a:uFillTx/>
                <a:latin typeface="Segoe UI"/>
                <a:ea typeface="Calibri" panose="020F0502020204030204" pitchFamily="34" charset="0"/>
                <a:cs typeface="+mn-cs"/>
              </a:rPr>
              <a:t>Go Broad</a:t>
            </a:r>
          </a:p>
        </p:txBody>
      </p:sp>
      <p:sp>
        <p:nvSpPr>
          <p:cNvPr id="85" name="Rectangle 84">
            <a:extLst>
              <a:ext uri="{FF2B5EF4-FFF2-40B4-BE49-F238E27FC236}">
                <a16:creationId xmlns:a16="http://schemas.microsoft.com/office/drawing/2014/main" id="{523AADD7-5C69-407D-A2AA-9D8A2DA540A6}"/>
              </a:ext>
            </a:extLst>
          </p:cNvPr>
          <p:cNvSpPr/>
          <p:nvPr/>
        </p:nvSpPr>
        <p:spPr>
          <a:xfrm>
            <a:off x="5790755" y="6166175"/>
            <a:ext cx="5486843" cy="369332"/>
          </a:xfrm>
          <a:prstGeom prst="rect">
            <a:avLst/>
          </a:prstGeom>
        </p:spPr>
        <p:txBody>
          <a:bodyPr wrap="square" lIns="0" tIns="0" rIns="0" bIns="0" anchor="t">
            <a:spAutoFit/>
          </a:bodyPr>
          <a:lstStyle/>
          <a:p>
            <a:pPr marL="0" marR="0" lvl="0" indent="0" algn="l" defTabSz="914314"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a:ln>
                  <a:noFill/>
                </a:ln>
                <a:solidFill>
                  <a:srgbClr val="282828"/>
                </a:solidFill>
                <a:effectLst/>
                <a:uLnTx/>
                <a:uFillTx/>
                <a:latin typeface="Segoe UI"/>
                <a:ea typeface="Calibri" panose="020F0502020204030204" pitchFamily="34" charset="0"/>
                <a:cs typeface="+mn-cs"/>
              </a:rPr>
              <a:t>Identify new high-potential populations and use cases across your organization while scaling analysis expertise.</a:t>
            </a:r>
            <a:endParaRPr kumimoji="0" lang="en-US" sz="1200" b="0" i="1" u="none" strike="noStrike" kern="1200" cap="none" spc="0" normalizeH="0" baseline="0" noProof="0">
              <a:ln>
                <a:noFill/>
              </a:ln>
              <a:solidFill>
                <a:srgbClr val="282828"/>
              </a:solidFill>
              <a:effectLst/>
              <a:highlight>
                <a:srgbClr val="FFFF00"/>
              </a:highlight>
              <a:uLnTx/>
              <a:uFillTx/>
              <a:latin typeface="Segoe UI"/>
              <a:ea typeface="Calibri" panose="020F0502020204030204" pitchFamily="34" charset="0"/>
              <a:cs typeface="+mn-cs"/>
            </a:endParaRPr>
          </a:p>
        </p:txBody>
      </p:sp>
    </p:spTree>
    <p:extLst>
      <p:ext uri="{BB962C8B-B14F-4D97-AF65-F5344CB8AC3E}">
        <p14:creationId xmlns:p14="http://schemas.microsoft.com/office/powerpoint/2010/main" val="378240922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Oval 105">
            <a:extLst>
              <a:ext uri="{FF2B5EF4-FFF2-40B4-BE49-F238E27FC236}">
                <a16:creationId xmlns:a16="http://schemas.microsoft.com/office/drawing/2014/main" id="{47317689-8AAB-45A7-8ADB-F95CE8CE7B64}"/>
              </a:ext>
            </a:extLst>
          </p:cNvPr>
          <p:cNvSpPr/>
          <p:nvPr/>
        </p:nvSpPr>
        <p:spPr bwMode="auto">
          <a:xfrm>
            <a:off x="1367570"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Surveys</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and Polls</a:t>
            </a:r>
          </a:p>
        </p:txBody>
      </p:sp>
      <p:sp>
        <p:nvSpPr>
          <p:cNvPr id="107" name="Oval 106">
            <a:extLst>
              <a:ext uri="{FF2B5EF4-FFF2-40B4-BE49-F238E27FC236}">
                <a16:creationId xmlns:a16="http://schemas.microsoft.com/office/drawing/2014/main" id="{3860B38C-CDA6-4B3E-99AB-E188660707EF}"/>
              </a:ext>
            </a:extLst>
          </p:cNvPr>
          <p:cNvSpPr/>
          <p:nvPr/>
        </p:nvSpPr>
        <p:spPr bwMode="auto">
          <a:xfrm>
            <a:off x="2207759"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Devices</a:t>
            </a:r>
          </a:p>
        </p:txBody>
      </p:sp>
      <p:sp>
        <p:nvSpPr>
          <p:cNvPr id="108" name="Oval 107">
            <a:extLst>
              <a:ext uri="{FF2B5EF4-FFF2-40B4-BE49-F238E27FC236}">
                <a16:creationId xmlns:a16="http://schemas.microsoft.com/office/drawing/2014/main" id="{CDFFD0B1-01B0-4EB4-AED8-9163872308CC}"/>
              </a:ext>
            </a:extLst>
          </p:cNvPr>
          <p:cNvSpPr/>
          <p:nvPr/>
        </p:nvSpPr>
        <p:spPr bwMode="auto">
          <a:xfrm>
            <a:off x="527380"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Apps</a:t>
            </a:r>
          </a:p>
        </p:txBody>
      </p:sp>
      <p:sp>
        <p:nvSpPr>
          <p:cNvPr id="70" name="Oval 69">
            <a:extLst>
              <a:ext uri="{FF2B5EF4-FFF2-40B4-BE49-F238E27FC236}">
                <a16:creationId xmlns:a16="http://schemas.microsoft.com/office/drawing/2014/main" id="{46EE42B3-5171-4D65-AF8D-54A2281708A9}"/>
              </a:ext>
            </a:extLst>
          </p:cNvPr>
          <p:cNvSpPr/>
          <p:nvPr/>
        </p:nvSpPr>
        <p:spPr bwMode="auto">
          <a:xfrm>
            <a:off x="5956600"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Empowered</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Leadership</a:t>
            </a:r>
          </a:p>
        </p:txBody>
      </p:sp>
      <p:sp>
        <p:nvSpPr>
          <p:cNvPr id="71" name="Oval 70">
            <a:extLst>
              <a:ext uri="{FF2B5EF4-FFF2-40B4-BE49-F238E27FC236}">
                <a16:creationId xmlns:a16="http://schemas.microsoft.com/office/drawing/2014/main" id="{89862813-965D-4E6C-BFC7-206521F55B41}"/>
              </a:ext>
            </a:extLst>
          </p:cNvPr>
          <p:cNvSpPr/>
          <p:nvPr/>
        </p:nvSpPr>
        <p:spPr bwMode="auto">
          <a:xfrm>
            <a:off x="6800981"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Change</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Practices</a:t>
            </a:r>
          </a:p>
        </p:txBody>
      </p:sp>
      <p:sp>
        <p:nvSpPr>
          <p:cNvPr id="86" name="Oval 85">
            <a:extLst>
              <a:ext uri="{FF2B5EF4-FFF2-40B4-BE49-F238E27FC236}">
                <a16:creationId xmlns:a16="http://schemas.microsoft.com/office/drawing/2014/main" id="{CC65F9F6-CE87-44A0-892D-5361FA48F893}"/>
              </a:ext>
            </a:extLst>
          </p:cNvPr>
          <p:cNvSpPr/>
          <p:nvPr/>
        </p:nvSpPr>
        <p:spPr bwMode="auto">
          <a:xfrm>
            <a:off x="5112220" y="5236119"/>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Targeted</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Solutions</a:t>
            </a:r>
          </a:p>
        </p:txBody>
      </p:sp>
      <p:sp>
        <p:nvSpPr>
          <p:cNvPr id="9" name="Slide Title">
            <a:extLst>
              <a:ext uri="{FF2B5EF4-FFF2-40B4-BE49-F238E27FC236}">
                <a16:creationId xmlns:a16="http://schemas.microsoft.com/office/drawing/2014/main" id="{25A58797-405B-4691-9460-FD1C0E073AFB}"/>
              </a:ext>
            </a:extLst>
          </p:cNvPr>
          <p:cNvSpPr>
            <a:spLocks noGrp="1"/>
          </p:cNvSpPr>
          <p:nvPr>
            <p:ph type="title"/>
          </p:nvPr>
        </p:nvSpPr>
        <p:spPr/>
        <p:txBody>
          <a:bodyPr/>
          <a:lstStyle/>
          <a:p>
            <a:r>
              <a:rPr lang="en-US" sz="3200"/>
              <a:t>Insights-driven work transformation</a:t>
            </a:r>
          </a:p>
        </p:txBody>
      </p:sp>
      <p:sp>
        <p:nvSpPr>
          <p:cNvPr id="13" name="TextBox 12">
            <a:extLst>
              <a:ext uri="{FF2B5EF4-FFF2-40B4-BE49-F238E27FC236}">
                <a16:creationId xmlns:a16="http://schemas.microsoft.com/office/drawing/2014/main" id="{B3FA4D45-042B-4616-AEE3-82E607AB2E7A}"/>
              </a:ext>
            </a:extLst>
          </p:cNvPr>
          <p:cNvSpPr txBox="1"/>
          <p:nvPr/>
        </p:nvSpPr>
        <p:spPr>
          <a:xfrm>
            <a:off x="448213" y="1484125"/>
            <a:ext cx="11295574" cy="362072"/>
          </a:xfrm>
          <a:prstGeom prst="rect">
            <a:avLst/>
          </a:prstGeom>
          <a:noFill/>
        </p:spPr>
        <p:txBody>
          <a:bodyPr wrap="square" lIns="0" tIns="0" rIns="0" bIns="0" rtlCol="0">
            <a:spAutoFit/>
          </a:bodyPr>
          <a:lstStyle/>
          <a:p>
            <a:pPr defTabSz="913841">
              <a:defRPr/>
            </a:pPr>
            <a:r>
              <a:rPr lang="en-US" sz="2353">
                <a:ln w="3175">
                  <a:noFill/>
                </a:ln>
                <a:latin typeface="+mj-lt"/>
                <a:cs typeface="Segoe UI" pitchFamily="34" charset="0"/>
              </a:rPr>
              <a:t>Reference pattern</a:t>
            </a:r>
          </a:p>
        </p:txBody>
      </p:sp>
      <p:sp>
        <p:nvSpPr>
          <p:cNvPr id="15" name="Rectangle 14">
            <a:extLst>
              <a:ext uri="{FF2B5EF4-FFF2-40B4-BE49-F238E27FC236}">
                <a16:creationId xmlns:a16="http://schemas.microsoft.com/office/drawing/2014/main" id="{B779C103-242B-4A0F-B1B1-C7A7F18F4370}"/>
              </a:ext>
            </a:extLst>
          </p:cNvPr>
          <p:cNvSpPr/>
          <p:nvPr/>
        </p:nvSpPr>
        <p:spPr bwMode="auto">
          <a:xfrm>
            <a:off x="448213" y="1969727"/>
            <a:ext cx="7187999" cy="4113283"/>
          </a:xfrm>
          <a:prstGeom prst="rect">
            <a:avLst/>
          </a:prstGeom>
          <a:noFill/>
          <a:ln w="6350">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60" name="Rectangle 59">
            <a:extLst>
              <a:ext uri="{FF2B5EF4-FFF2-40B4-BE49-F238E27FC236}">
                <a16:creationId xmlns:a16="http://schemas.microsoft.com/office/drawing/2014/main" id="{C3FB3E8E-83C1-44FE-BCB9-5DA80F90F2D3}"/>
              </a:ext>
            </a:extLst>
          </p:cNvPr>
          <p:cNvSpPr/>
          <p:nvPr/>
        </p:nvSpPr>
        <p:spPr bwMode="auto">
          <a:xfrm>
            <a:off x="7769016" y="1969727"/>
            <a:ext cx="3975810" cy="4113283"/>
          </a:xfrm>
          <a:prstGeom prst="rect">
            <a:avLst/>
          </a:prstGeom>
          <a:solidFill>
            <a:schemeClr val="tx1">
              <a:lumMod val="10000"/>
              <a:lumOff val="90000"/>
            </a:schemeClr>
          </a:solidFill>
          <a:ln w="6350">
            <a:solidFill>
              <a:schemeClr val="tx1">
                <a:lumMod val="10000"/>
                <a:lumOff val="9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7571" tIns="53785" rIns="107571" bIns="53785" numCol="1" spcCol="0" rtlCol="0" fromWordArt="0" anchor="t" anchorCtr="0" forceAA="0" compatLnSpc="1">
            <a:prstTxWarp prst="textNoShape">
              <a:avLst/>
            </a:prstTxWarp>
            <a:noAutofit/>
          </a:bodyPr>
          <a:lstStyle/>
          <a:p>
            <a:pPr>
              <a:spcAft>
                <a:spcPts val="600"/>
              </a:spcAft>
            </a:pPr>
            <a:r>
              <a:rPr lang="en-US" sz="1765">
                <a:solidFill>
                  <a:schemeClr val="accent1"/>
                </a:solidFill>
                <a:latin typeface="Segoe UI Semibold" panose="020B0702040204020203" pitchFamily="34" charset="0"/>
                <a:cs typeface="Segoe UI Semibold" panose="020B0702040204020203" pitchFamily="34" charset="0"/>
              </a:rPr>
              <a:t>A new operating model for the workplace</a:t>
            </a:r>
          </a:p>
          <a:p>
            <a:pPr marL="280121" indent="-196085">
              <a:spcBef>
                <a:spcPts val="294"/>
              </a:spcBef>
              <a:spcAft>
                <a:spcPts val="588"/>
              </a:spcAft>
              <a:buFont typeface="Arial" panose="020B0604020202020204" pitchFamily="34" charset="0"/>
              <a:buChar char="•"/>
            </a:pPr>
            <a:r>
              <a:rPr lang="en-US" sz="1568">
                <a:solidFill>
                  <a:schemeClr val="tx1"/>
                </a:solidFill>
                <a:latin typeface="Segoe UI Semibold" panose="020B0702040204020203" pitchFamily="34" charset="0"/>
                <a:cs typeface="Segoe UI Semibold" panose="020B0702040204020203" pitchFamily="34" charset="0"/>
              </a:rPr>
              <a:t>Leverage</a:t>
            </a:r>
            <a:r>
              <a:rPr lang="en-US" sz="1568">
                <a:solidFill>
                  <a:schemeClr val="tx1"/>
                </a:solidFill>
              </a:rPr>
              <a:t> the full extent of </a:t>
            </a:r>
            <a:r>
              <a:rPr lang="en-US" sz="1568">
                <a:solidFill>
                  <a:schemeClr val="tx1"/>
                </a:solidFill>
                <a:latin typeface="Segoe UI Semibold" panose="020B0702040204020203" pitchFamily="34" charset="0"/>
                <a:cs typeface="Segoe UI Semibold" panose="020B0702040204020203" pitchFamily="34" charset="0"/>
              </a:rPr>
              <a:t>passive signals</a:t>
            </a:r>
            <a:r>
              <a:rPr lang="en-US" sz="1568" b="1">
                <a:solidFill>
                  <a:schemeClr val="tx1"/>
                </a:solidFill>
              </a:rPr>
              <a:t> </a:t>
            </a:r>
            <a:r>
              <a:rPr lang="en-US" sz="1568">
                <a:solidFill>
                  <a:schemeClr val="tx1"/>
                </a:solidFill>
              </a:rPr>
              <a:t>available from apps and devices</a:t>
            </a:r>
          </a:p>
          <a:p>
            <a:pPr marL="280121" indent="-196085">
              <a:spcBef>
                <a:spcPts val="294"/>
              </a:spcBef>
              <a:spcAft>
                <a:spcPts val="588"/>
              </a:spcAft>
              <a:buFont typeface="Arial" panose="020B0604020202020204" pitchFamily="34" charset="0"/>
              <a:buChar char="•"/>
            </a:pPr>
            <a:r>
              <a:rPr lang="en-US" sz="1568">
                <a:solidFill>
                  <a:schemeClr val="tx1"/>
                </a:solidFill>
                <a:latin typeface="Segoe UI Semibold" panose="020B0702040204020203" pitchFamily="34" charset="0"/>
                <a:cs typeface="Segoe UI Semibold" panose="020B0702040204020203" pitchFamily="34" charset="0"/>
              </a:rPr>
              <a:t>Operationalize insights </a:t>
            </a:r>
            <a:r>
              <a:rPr lang="en-US" sz="1568">
                <a:solidFill>
                  <a:schemeClr val="tx1"/>
                </a:solidFill>
              </a:rPr>
              <a:t>throughout </a:t>
            </a:r>
            <a:br>
              <a:rPr lang="en-US" sz="1568">
                <a:solidFill>
                  <a:schemeClr val="tx1"/>
                </a:solidFill>
              </a:rPr>
            </a:br>
            <a:r>
              <a:rPr lang="en-US" sz="1568">
                <a:solidFill>
                  <a:schemeClr val="tx1"/>
                </a:solidFill>
              </a:rPr>
              <a:t>the organization; drive </a:t>
            </a:r>
            <a:r>
              <a:rPr lang="en-US" sz="1568">
                <a:solidFill>
                  <a:schemeClr val="tx1"/>
                </a:solidFill>
                <a:latin typeface="Segoe UI Semibold" panose="020B0702040204020203" pitchFamily="34" charset="0"/>
                <a:cs typeface="Segoe UI Semibold" panose="020B0702040204020203" pitchFamily="34" charset="0"/>
              </a:rPr>
              <a:t>empowerment and accountability through transparency </a:t>
            </a:r>
            <a:r>
              <a:rPr lang="en-US" sz="1568">
                <a:solidFill>
                  <a:schemeClr val="tx1"/>
                </a:solidFill>
              </a:rPr>
              <a:t>around behaviors and performance</a:t>
            </a:r>
          </a:p>
          <a:p>
            <a:pPr marL="280121" indent="-196085">
              <a:spcBef>
                <a:spcPts val="294"/>
              </a:spcBef>
              <a:spcAft>
                <a:spcPts val="588"/>
              </a:spcAft>
              <a:buFont typeface="Arial" panose="020B0604020202020204" pitchFamily="34" charset="0"/>
              <a:buChar char="•"/>
            </a:pPr>
            <a:r>
              <a:rPr lang="en-US" sz="1568">
                <a:solidFill>
                  <a:schemeClr val="tx1"/>
                </a:solidFill>
              </a:rPr>
              <a:t>Change </a:t>
            </a:r>
            <a:r>
              <a:rPr lang="en-US" sz="1568">
                <a:solidFill>
                  <a:schemeClr val="tx1"/>
                </a:solidFill>
                <a:latin typeface="Segoe UI Semibold" panose="020B0702040204020203" pitchFamily="34" charset="0"/>
                <a:cs typeface="Segoe UI Semibold" panose="020B0702040204020203" pitchFamily="34" charset="0"/>
              </a:rPr>
              <a:t>programs are targeted and instrumented </a:t>
            </a:r>
            <a:r>
              <a:rPr lang="en-US" sz="1568">
                <a:solidFill>
                  <a:schemeClr val="tx1"/>
                </a:solidFill>
              </a:rPr>
              <a:t>to improve efficiency</a:t>
            </a:r>
          </a:p>
          <a:p>
            <a:pPr>
              <a:spcBef>
                <a:spcPts val="1176"/>
              </a:spcBef>
              <a:spcAft>
                <a:spcPts val="588"/>
              </a:spcAft>
            </a:pPr>
            <a:r>
              <a:rPr lang="en-US" sz="1765" i="1">
                <a:solidFill>
                  <a:schemeClr val="accent1"/>
                </a:solidFill>
                <a:latin typeface="Segoe UI Semibold" panose="020B0702040204020203" pitchFamily="34" charset="0"/>
                <a:cs typeface="Segoe UI Semibold" panose="020B0702040204020203" pitchFamily="34" charset="0"/>
              </a:rPr>
              <a:t>Continuous iteration accelerates transformation and drives outcomes</a:t>
            </a:r>
          </a:p>
        </p:txBody>
      </p:sp>
      <p:sp>
        <p:nvSpPr>
          <p:cNvPr id="52" name="Oval 51">
            <a:extLst>
              <a:ext uri="{FF2B5EF4-FFF2-40B4-BE49-F238E27FC236}">
                <a16:creationId xmlns:a16="http://schemas.microsoft.com/office/drawing/2014/main" id="{ACD14D33-0A7E-484A-9431-C6A012917DB8}"/>
              </a:ext>
            </a:extLst>
          </p:cNvPr>
          <p:cNvSpPr/>
          <p:nvPr/>
        </p:nvSpPr>
        <p:spPr bwMode="auto">
          <a:xfrm>
            <a:off x="2795102" y="4489770"/>
            <a:ext cx="403391" cy="398854"/>
          </a:xfrm>
          <a:prstGeom prst="ellipse">
            <a:avLst/>
          </a:prstGeom>
          <a:solidFill>
            <a:schemeClr val="accent1"/>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14102" fontAlgn="base">
              <a:spcBef>
                <a:spcPct val="0"/>
              </a:spcBef>
              <a:spcAft>
                <a:spcPct val="0"/>
              </a:spcAft>
            </a:pPr>
            <a:r>
              <a:rPr lang="en-US" sz="1961" b="1">
                <a:solidFill>
                  <a:schemeClr val="bg1"/>
                </a:solidFill>
                <a:cs typeface="Segoe UI" pitchFamily="34" charset="0"/>
              </a:rPr>
              <a:t>1</a:t>
            </a:r>
          </a:p>
        </p:txBody>
      </p:sp>
      <p:sp>
        <p:nvSpPr>
          <p:cNvPr id="54" name="Oval 53">
            <a:extLst>
              <a:ext uri="{FF2B5EF4-FFF2-40B4-BE49-F238E27FC236}">
                <a16:creationId xmlns:a16="http://schemas.microsoft.com/office/drawing/2014/main" id="{DAAF5A4F-1040-4736-B429-0B230D4381D8}"/>
              </a:ext>
            </a:extLst>
          </p:cNvPr>
          <p:cNvSpPr/>
          <p:nvPr/>
        </p:nvSpPr>
        <p:spPr bwMode="auto">
          <a:xfrm>
            <a:off x="4885931" y="4489770"/>
            <a:ext cx="403391" cy="398854"/>
          </a:xfrm>
          <a:prstGeom prst="ellipse">
            <a:avLst/>
          </a:prstGeom>
          <a:solidFill>
            <a:schemeClr val="accent1"/>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14102" fontAlgn="base">
              <a:spcBef>
                <a:spcPct val="0"/>
              </a:spcBef>
              <a:spcAft>
                <a:spcPct val="0"/>
              </a:spcAft>
            </a:pPr>
            <a:r>
              <a:rPr lang="en-US" sz="1961" b="1">
                <a:solidFill>
                  <a:schemeClr val="bg1"/>
                </a:solidFill>
                <a:cs typeface="Segoe UI" pitchFamily="34" charset="0"/>
              </a:rPr>
              <a:t>3</a:t>
            </a:r>
          </a:p>
        </p:txBody>
      </p:sp>
      <p:sp>
        <p:nvSpPr>
          <p:cNvPr id="55" name="Oval 54">
            <a:extLst>
              <a:ext uri="{FF2B5EF4-FFF2-40B4-BE49-F238E27FC236}">
                <a16:creationId xmlns:a16="http://schemas.microsoft.com/office/drawing/2014/main" id="{90A19F38-26A4-450A-B6EE-D3EBA9761686}"/>
              </a:ext>
            </a:extLst>
          </p:cNvPr>
          <p:cNvSpPr/>
          <p:nvPr/>
        </p:nvSpPr>
        <p:spPr bwMode="auto">
          <a:xfrm>
            <a:off x="3840517" y="2921330"/>
            <a:ext cx="403391" cy="398854"/>
          </a:xfrm>
          <a:prstGeom prst="ellipse">
            <a:avLst/>
          </a:prstGeom>
          <a:solidFill>
            <a:schemeClr val="accent1"/>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914102" fontAlgn="base">
              <a:spcBef>
                <a:spcPct val="0"/>
              </a:spcBef>
              <a:spcAft>
                <a:spcPct val="0"/>
              </a:spcAft>
            </a:pPr>
            <a:r>
              <a:rPr lang="en-US" sz="1961" b="1">
                <a:solidFill>
                  <a:schemeClr val="bg1"/>
                </a:solidFill>
                <a:cs typeface="Segoe UI" pitchFamily="34" charset="0"/>
              </a:rPr>
              <a:t>2</a:t>
            </a:r>
          </a:p>
        </p:txBody>
      </p:sp>
      <p:cxnSp>
        <p:nvCxnSpPr>
          <p:cNvPr id="57" name="Straight Connector 56">
            <a:extLst>
              <a:ext uri="{FF2B5EF4-FFF2-40B4-BE49-F238E27FC236}">
                <a16:creationId xmlns:a16="http://schemas.microsoft.com/office/drawing/2014/main" id="{B9183375-9BF3-44E9-A4A5-391D792C2452}"/>
              </a:ext>
            </a:extLst>
          </p:cNvPr>
          <p:cNvCxnSpPr>
            <a:cxnSpLocks/>
          </p:cNvCxnSpPr>
          <p:nvPr/>
        </p:nvCxnSpPr>
        <p:spPr>
          <a:xfrm flipH="1">
            <a:off x="3230913" y="4689197"/>
            <a:ext cx="1622598" cy="0"/>
          </a:xfrm>
          <a:prstGeom prst="line">
            <a:avLst/>
          </a:prstGeom>
          <a:ln w="22225">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DADF701-576F-45B9-8C2A-8B92F452EB60}"/>
              </a:ext>
            </a:extLst>
          </p:cNvPr>
          <p:cNvCxnSpPr>
            <a:cxnSpLocks/>
          </p:cNvCxnSpPr>
          <p:nvPr/>
        </p:nvCxnSpPr>
        <p:spPr>
          <a:xfrm flipV="1">
            <a:off x="3128150" y="3340821"/>
            <a:ext cx="775034" cy="1129870"/>
          </a:xfrm>
          <a:prstGeom prst="line">
            <a:avLst/>
          </a:prstGeom>
          <a:ln w="22225">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7DDB0BD-7865-4F47-A69F-BBCC80768A07}"/>
              </a:ext>
            </a:extLst>
          </p:cNvPr>
          <p:cNvCxnSpPr>
            <a:cxnSpLocks/>
          </p:cNvCxnSpPr>
          <p:nvPr/>
        </p:nvCxnSpPr>
        <p:spPr>
          <a:xfrm>
            <a:off x="4192655" y="3340821"/>
            <a:ext cx="775034" cy="1129870"/>
          </a:xfrm>
          <a:prstGeom prst="line">
            <a:avLst/>
          </a:prstGeom>
          <a:ln w="22225">
            <a:solidFill>
              <a:schemeClr val="bg1">
                <a:lumMod val="65000"/>
              </a:schemeClr>
            </a:solidFill>
            <a:headEnd type="none" w="lg" len="med"/>
            <a:tailEnd type="triangle" w="lg" len="med"/>
          </a:ln>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id="{8D6D48EE-3A6E-4BD4-9993-D41AFECACB42}"/>
              </a:ext>
            </a:extLst>
          </p:cNvPr>
          <p:cNvSpPr/>
          <p:nvPr/>
        </p:nvSpPr>
        <p:spPr>
          <a:xfrm>
            <a:off x="607211" y="4382872"/>
            <a:ext cx="2079817" cy="806782"/>
          </a:xfrm>
          <a:prstGeom prst="rect">
            <a:avLst/>
          </a:prstGeom>
          <a:noFill/>
        </p:spPr>
        <p:txBody>
          <a:bodyPr wrap="square" lIns="0" tIns="0" rIns="0" bIns="0">
            <a:noAutofit/>
          </a:bodyPr>
          <a:lstStyle/>
          <a:p>
            <a:pPr algn="r" defTabSz="913788">
              <a:spcAft>
                <a:spcPts val="300"/>
              </a:spcAft>
              <a:defRPr/>
            </a:pPr>
            <a:r>
              <a:rPr lang="en-US" sz="1176">
                <a:solidFill>
                  <a:schemeClr val="accent1"/>
                </a:solidFill>
                <a:latin typeface="Segoe UI Semibold" panose="020B0702040204020203" pitchFamily="34" charset="0"/>
                <a:cs typeface="Segoe UI Semibold" panose="020B0702040204020203" pitchFamily="34" charset="0"/>
              </a:rPr>
              <a:t>Employee and</a:t>
            </a:r>
            <a:br>
              <a:rPr lang="en-US" sz="1176">
                <a:solidFill>
                  <a:schemeClr val="accent1"/>
                </a:solidFill>
                <a:latin typeface="Segoe UI Semibold" panose="020B0702040204020203" pitchFamily="34" charset="0"/>
                <a:cs typeface="Segoe UI Semibold" panose="020B0702040204020203" pitchFamily="34" charset="0"/>
              </a:rPr>
            </a:br>
            <a:r>
              <a:rPr lang="en-US" sz="1176">
                <a:solidFill>
                  <a:schemeClr val="accent1"/>
                </a:solidFill>
                <a:latin typeface="Segoe UI Semibold" panose="020B0702040204020203" pitchFamily="34" charset="0"/>
                <a:cs typeface="Segoe UI Semibold" panose="020B0702040204020203" pitchFamily="34" charset="0"/>
              </a:rPr>
              <a:t>Organizational Data</a:t>
            </a:r>
          </a:p>
          <a:p>
            <a:pPr algn="r" defTabSz="913788">
              <a:spcAft>
                <a:spcPts val="600"/>
              </a:spcAft>
              <a:defRPr/>
            </a:pPr>
            <a:r>
              <a:rPr lang="en-US" sz="1176"/>
              <a:t>People generate both intentional and behavioral data</a:t>
            </a:r>
            <a:endParaRPr lang="en-US" sz="1078" b="1">
              <a:solidFill>
                <a:srgbClr val="0078D4"/>
              </a:solidFill>
            </a:endParaRPr>
          </a:p>
        </p:txBody>
      </p:sp>
      <p:sp>
        <p:nvSpPr>
          <p:cNvPr id="67" name="Rectangle 66">
            <a:extLst>
              <a:ext uri="{FF2B5EF4-FFF2-40B4-BE49-F238E27FC236}">
                <a16:creationId xmlns:a16="http://schemas.microsoft.com/office/drawing/2014/main" id="{E4489FC0-9A7A-47C4-B2C5-4F0DACF1DE20}"/>
              </a:ext>
            </a:extLst>
          </p:cNvPr>
          <p:cNvSpPr/>
          <p:nvPr/>
        </p:nvSpPr>
        <p:spPr>
          <a:xfrm>
            <a:off x="5369835" y="4382872"/>
            <a:ext cx="2208785" cy="806782"/>
          </a:xfrm>
          <a:prstGeom prst="rect">
            <a:avLst/>
          </a:prstGeom>
          <a:noFill/>
        </p:spPr>
        <p:txBody>
          <a:bodyPr wrap="square" lIns="0" tIns="0" rIns="0" bIns="0">
            <a:noAutofit/>
          </a:bodyPr>
          <a:lstStyle/>
          <a:p>
            <a:pPr defTabSz="913788">
              <a:spcAft>
                <a:spcPts val="300"/>
              </a:spcAft>
              <a:defRPr/>
            </a:pPr>
            <a:r>
              <a:rPr lang="en-US" sz="1176">
                <a:solidFill>
                  <a:schemeClr val="accent1"/>
                </a:solidFill>
                <a:latin typeface="Segoe UI Semibold" panose="020B0702040204020203" pitchFamily="34" charset="0"/>
                <a:cs typeface="Segoe UI Semibold" panose="020B0702040204020203" pitchFamily="34" charset="0"/>
              </a:rPr>
              <a:t>Instrumented Change</a:t>
            </a:r>
          </a:p>
          <a:p>
            <a:pPr defTabSz="913788">
              <a:spcAft>
                <a:spcPts val="600"/>
              </a:spcAft>
              <a:defRPr/>
            </a:pPr>
            <a:r>
              <a:rPr lang="en-US" sz="1176"/>
              <a:t>Changes are accelerated through programs and systems powered by data and performance context</a:t>
            </a:r>
          </a:p>
        </p:txBody>
      </p:sp>
      <p:sp>
        <p:nvSpPr>
          <p:cNvPr id="69" name="Rectangle 68">
            <a:extLst>
              <a:ext uri="{FF2B5EF4-FFF2-40B4-BE49-F238E27FC236}">
                <a16:creationId xmlns:a16="http://schemas.microsoft.com/office/drawing/2014/main" id="{5193F49C-C288-4693-9304-72E46449266E}"/>
              </a:ext>
            </a:extLst>
          </p:cNvPr>
          <p:cNvSpPr/>
          <p:nvPr/>
        </p:nvSpPr>
        <p:spPr>
          <a:xfrm>
            <a:off x="1557898" y="2043453"/>
            <a:ext cx="2603047" cy="806782"/>
          </a:xfrm>
          <a:prstGeom prst="rect">
            <a:avLst/>
          </a:prstGeom>
          <a:solidFill>
            <a:schemeClr val="bg1"/>
          </a:solidFill>
        </p:spPr>
        <p:txBody>
          <a:bodyPr wrap="square" lIns="0" tIns="0" rIns="0" bIns="0">
            <a:noAutofit/>
          </a:bodyPr>
          <a:lstStyle/>
          <a:p>
            <a:pPr algn="r" defTabSz="913788">
              <a:spcAft>
                <a:spcPts val="300"/>
              </a:spcAft>
              <a:defRPr/>
            </a:pPr>
            <a:r>
              <a:rPr lang="en-US" sz="1176">
                <a:solidFill>
                  <a:schemeClr val="accent1"/>
                </a:solidFill>
                <a:latin typeface="Segoe UI Semibold" panose="020B0702040204020203" pitchFamily="34" charset="0"/>
                <a:cs typeface="Segoe UI Semibold" panose="020B0702040204020203" pitchFamily="34" charset="0"/>
              </a:rPr>
              <a:t>Performance Models</a:t>
            </a:r>
          </a:p>
          <a:p>
            <a:pPr algn="r" defTabSz="913788">
              <a:spcAft>
                <a:spcPts val="600"/>
              </a:spcAft>
              <a:defRPr/>
            </a:pPr>
            <a:r>
              <a:rPr lang="en-US" sz="1176"/>
              <a:t>Benchmarks and models inform,</a:t>
            </a:r>
            <a:br>
              <a:rPr lang="en-US" sz="1176"/>
            </a:br>
            <a:r>
              <a:rPr lang="en-US" sz="1176"/>
              <a:t>and data science and ML enrich performance models and measurement</a:t>
            </a:r>
          </a:p>
        </p:txBody>
      </p:sp>
      <p:sp>
        <p:nvSpPr>
          <p:cNvPr id="74" name="Trackers_EADF" title="Icon of a clipboard with a checklist on it">
            <a:extLst>
              <a:ext uri="{FF2B5EF4-FFF2-40B4-BE49-F238E27FC236}">
                <a16:creationId xmlns:a16="http://schemas.microsoft.com/office/drawing/2014/main" id="{2A9289AB-07A4-4E9F-ABD1-8147EB0BB381}"/>
              </a:ext>
            </a:extLst>
          </p:cNvPr>
          <p:cNvSpPr>
            <a:spLocks noChangeAspect="1" noEditPoints="1"/>
          </p:cNvSpPr>
          <p:nvPr/>
        </p:nvSpPr>
        <p:spPr bwMode="auto">
          <a:xfrm>
            <a:off x="1671675" y="5304612"/>
            <a:ext cx="150659" cy="205431"/>
          </a:xfrm>
          <a:custGeom>
            <a:avLst/>
            <a:gdLst>
              <a:gd name="T0" fmla="*/ 1000 w 2750"/>
              <a:gd name="T1" fmla="*/ 375 h 3750"/>
              <a:gd name="T2" fmla="*/ 1375 w 2750"/>
              <a:gd name="T3" fmla="*/ 0 h 3750"/>
              <a:gd name="T4" fmla="*/ 1750 w 2750"/>
              <a:gd name="T5" fmla="*/ 375 h 3750"/>
              <a:gd name="T6" fmla="*/ 1750 w 2750"/>
              <a:gd name="T7" fmla="*/ 500 h 3750"/>
              <a:gd name="T8" fmla="*/ 2250 w 2750"/>
              <a:gd name="T9" fmla="*/ 500 h 3750"/>
              <a:gd name="T10" fmla="*/ 2250 w 2750"/>
              <a:gd name="T11" fmla="*/ 1000 h 3750"/>
              <a:gd name="T12" fmla="*/ 500 w 2750"/>
              <a:gd name="T13" fmla="*/ 1000 h 3750"/>
              <a:gd name="T14" fmla="*/ 500 w 2750"/>
              <a:gd name="T15" fmla="*/ 500 h 3750"/>
              <a:gd name="T16" fmla="*/ 1000 w 2750"/>
              <a:gd name="T17" fmla="*/ 500 h 3750"/>
              <a:gd name="T18" fmla="*/ 1000 w 2750"/>
              <a:gd name="T19" fmla="*/ 375 h 3750"/>
              <a:gd name="T20" fmla="*/ 500 w 2750"/>
              <a:gd name="T21" fmla="*/ 500 h 3750"/>
              <a:gd name="T22" fmla="*/ 0 w 2750"/>
              <a:gd name="T23" fmla="*/ 500 h 3750"/>
              <a:gd name="T24" fmla="*/ 0 w 2750"/>
              <a:gd name="T25" fmla="*/ 3750 h 3750"/>
              <a:gd name="T26" fmla="*/ 2750 w 2750"/>
              <a:gd name="T27" fmla="*/ 3750 h 3750"/>
              <a:gd name="T28" fmla="*/ 2750 w 2750"/>
              <a:gd name="T29" fmla="*/ 500 h 3750"/>
              <a:gd name="T30" fmla="*/ 2250 w 2750"/>
              <a:gd name="T31" fmla="*/ 500 h 3750"/>
              <a:gd name="T32" fmla="*/ 2375 w 2750"/>
              <a:gd name="T33" fmla="*/ 1750 h 3750"/>
              <a:gd name="T34" fmla="*/ 1375 w 2750"/>
              <a:gd name="T35" fmla="*/ 1750 h 3750"/>
              <a:gd name="T36" fmla="*/ 2375 w 2750"/>
              <a:gd name="T37" fmla="*/ 2500 h 3750"/>
              <a:gd name="T38" fmla="*/ 1375 w 2750"/>
              <a:gd name="T39" fmla="*/ 2500 h 3750"/>
              <a:gd name="T40" fmla="*/ 2375 w 2750"/>
              <a:gd name="T41" fmla="*/ 3250 h 3750"/>
              <a:gd name="T42" fmla="*/ 1375 w 2750"/>
              <a:gd name="T43" fmla="*/ 3250 h 3750"/>
              <a:gd name="T44" fmla="*/ 500 w 2750"/>
              <a:gd name="T45" fmla="*/ 1500 h 3750"/>
              <a:gd name="T46" fmla="*/ 750 w 2750"/>
              <a:gd name="T47" fmla="*/ 1750 h 3750"/>
              <a:gd name="T48" fmla="*/ 1125 w 2750"/>
              <a:gd name="T49" fmla="*/ 1375 h 3750"/>
              <a:gd name="T50" fmla="*/ 500 w 2750"/>
              <a:gd name="T51" fmla="*/ 2250 h 3750"/>
              <a:gd name="T52" fmla="*/ 750 w 2750"/>
              <a:gd name="T53" fmla="*/ 2500 h 3750"/>
              <a:gd name="T54" fmla="*/ 1125 w 2750"/>
              <a:gd name="T55" fmla="*/ 2125 h 3750"/>
              <a:gd name="T56" fmla="*/ 500 w 2750"/>
              <a:gd name="T57" fmla="*/ 3000 h 3750"/>
              <a:gd name="T58" fmla="*/ 750 w 2750"/>
              <a:gd name="T59" fmla="*/ 3250 h 3750"/>
              <a:gd name="T60" fmla="*/ 1125 w 2750"/>
              <a:gd name="T61" fmla="*/ 2875 h 3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50" h="3750">
                <a:moveTo>
                  <a:pt x="1000" y="375"/>
                </a:moveTo>
                <a:cubicBezTo>
                  <a:pt x="1000" y="168"/>
                  <a:pt x="1168" y="0"/>
                  <a:pt x="1375" y="0"/>
                </a:cubicBezTo>
                <a:cubicBezTo>
                  <a:pt x="1582" y="0"/>
                  <a:pt x="1750" y="168"/>
                  <a:pt x="1750" y="375"/>
                </a:cubicBezTo>
                <a:cubicBezTo>
                  <a:pt x="1750" y="500"/>
                  <a:pt x="1750" y="500"/>
                  <a:pt x="1750" y="500"/>
                </a:cubicBezTo>
                <a:cubicBezTo>
                  <a:pt x="2250" y="500"/>
                  <a:pt x="2250" y="500"/>
                  <a:pt x="2250" y="500"/>
                </a:cubicBezTo>
                <a:cubicBezTo>
                  <a:pt x="2250" y="1000"/>
                  <a:pt x="2250" y="1000"/>
                  <a:pt x="2250" y="1000"/>
                </a:cubicBezTo>
                <a:cubicBezTo>
                  <a:pt x="500" y="1000"/>
                  <a:pt x="500" y="1000"/>
                  <a:pt x="500" y="1000"/>
                </a:cubicBezTo>
                <a:cubicBezTo>
                  <a:pt x="500" y="500"/>
                  <a:pt x="500" y="500"/>
                  <a:pt x="500" y="500"/>
                </a:cubicBezTo>
                <a:cubicBezTo>
                  <a:pt x="1000" y="500"/>
                  <a:pt x="1000" y="500"/>
                  <a:pt x="1000" y="500"/>
                </a:cubicBezTo>
                <a:lnTo>
                  <a:pt x="1000" y="375"/>
                </a:lnTo>
                <a:close/>
                <a:moveTo>
                  <a:pt x="500" y="500"/>
                </a:moveTo>
                <a:cubicBezTo>
                  <a:pt x="0" y="500"/>
                  <a:pt x="0" y="500"/>
                  <a:pt x="0" y="500"/>
                </a:cubicBezTo>
                <a:cubicBezTo>
                  <a:pt x="0" y="3750"/>
                  <a:pt x="0" y="3750"/>
                  <a:pt x="0" y="3750"/>
                </a:cubicBezTo>
                <a:cubicBezTo>
                  <a:pt x="2750" y="3750"/>
                  <a:pt x="2750" y="3750"/>
                  <a:pt x="2750" y="3750"/>
                </a:cubicBezTo>
                <a:cubicBezTo>
                  <a:pt x="2750" y="500"/>
                  <a:pt x="2750" y="500"/>
                  <a:pt x="2750" y="500"/>
                </a:cubicBezTo>
                <a:cubicBezTo>
                  <a:pt x="2250" y="500"/>
                  <a:pt x="2250" y="500"/>
                  <a:pt x="2250" y="500"/>
                </a:cubicBezTo>
                <a:moveTo>
                  <a:pt x="2375" y="1750"/>
                </a:moveTo>
                <a:cubicBezTo>
                  <a:pt x="1375" y="1750"/>
                  <a:pt x="1375" y="1750"/>
                  <a:pt x="1375" y="1750"/>
                </a:cubicBezTo>
                <a:moveTo>
                  <a:pt x="2375" y="2500"/>
                </a:moveTo>
                <a:cubicBezTo>
                  <a:pt x="1375" y="2500"/>
                  <a:pt x="1375" y="2500"/>
                  <a:pt x="1375" y="2500"/>
                </a:cubicBezTo>
                <a:moveTo>
                  <a:pt x="2375" y="3250"/>
                </a:moveTo>
                <a:cubicBezTo>
                  <a:pt x="1375" y="3250"/>
                  <a:pt x="1375" y="3250"/>
                  <a:pt x="1375" y="3250"/>
                </a:cubicBezTo>
                <a:moveTo>
                  <a:pt x="500" y="1500"/>
                </a:moveTo>
                <a:cubicBezTo>
                  <a:pt x="750" y="1750"/>
                  <a:pt x="750" y="1750"/>
                  <a:pt x="750" y="1750"/>
                </a:cubicBezTo>
                <a:cubicBezTo>
                  <a:pt x="1125" y="1375"/>
                  <a:pt x="1125" y="1375"/>
                  <a:pt x="1125" y="1375"/>
                </a:cubicBezTo>
                <a:moveTo>
                  <a:pt x="500" y="2250"/>
                </a:moveTo>
                <a:cubicBezTo>
                  <a:pt x="750" y="2500"/>
                  <a:pt x="750" y="2500"/>
                  <a:pt x="750" y="2500"/>
                </a:cubicBezTo>
                <a:cubicBezTo>
                  <a:pt x="1125" y="2125"/>
                  <a:pt x="1125" y="2125"/>
                  <a:pt x="1125" y="2125"/>
                </a:cubicBezTo>
                <a:moveTo>
                  <a:pt x="500" y="3000"/>
                </a:moveTo>
                <a:cubicBezTo>
                  <a:pt x="750" y="3250"/>
                  <a:pt x="750" y="3250"/>
                  <a:pt x="750" y="3250"/>
                </a:cubicBezTo>
                <a:cubicBezTo>
                  <a:pt x="1125" y="2875"/>
                  <a:pt x="1125" y="2875"/>
                  <a:pt x="1125" y="2875"/>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79" name="CellPhone_E8EA" title="Icon of a cellphone">
            <a:extLst>
              <a:ext uri="{FF2B5EF4-FFF2-40B4-BE49-F238E27FC236}">
                <a16:creationId xmlns:a16="http://schemas.microsoft.com/office/drawing/2014/main" id="{754B9944-013F-4A26-A737-C0E8DA98F194}"/>
              </a:ext>
            </a:extLst>
          </p:cNvPr>
          <p:cNvSpPr>
            <a:spLocks noChangeAspect="1" noEditPoints="1"/>
          </p:cNvSpPr>
          <p:nvPr/>
        </p:nvSpPr>
        <p:spPr bwMode="auto">
          <a:xfrm>
            <a:off x="2525422" y="5304392"/>
            <a:ext cx="123543" cy="205872"/>
          </a:xfrm>
          <a:custGeom>
            <a:avLst/>
            <a:gdLst>
              <a:gd name="T0" fmla="*/ 2125 w 2250"/>
              <a:gd name="T1" fmla="*/ 3750 h 3750"/>
              <a:gd name="T2" fmla="*/ 125 w 2250"/>
              <a:gd name="T3" fmla="*/ 3750 h 3750"/>
              <a:gd name="T4" fmla="*/ 0 w 2250"/>
              <a:gd name="T5" fmla="*/ 3625 h 3750"/>
              <a:gd name="T6" fmla="*/ 0 w 2250"/>
              <a:gd name="T7" fmla="*/ 125 h 3750"/>
              <a:gd name="T8" fmla="*/ 125 w 2250"/>
              <a:gd name="T9" fmla="*/ 0 h 3750"/>
              <a:gd name="T10" fmla="*/ 2125 w 2250"/>
              <a:gd name="T11" fmla="*/ 0 h 3750"/>
              <a:gd name="T12" fmla="*/ 2250 w 2250"/>
              <a:gd name="T13" fmla="*/ 125 h 3750"/>
              <a:gd name="T14" fmla="*/ 2250 w 2250"/>
              <a:gd name="T15" fmla="*/ 3625 h 3750"/>
              <a:gd name="T16" fmla="*/ 2125 w 2250"/>
              <a:gd name="T17" fmla="*/ 3750 h 3750"/>
              <a:gd name="T18" fmla="*/ 875 w 2250"/>
              <a:gd name="T19" fmla="*/ 3250 h 3750"/>
              <a:gd name="T20" fmla="*/ 1375 w 2250"/>
              <a:gd name="T21" fmla="*/ 3250 h 3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0" h="3750">
                <a:moveTo>
                  <a:pt x="2125" y="3750"/>
                </a:moveTo>
                <a:cubicBezTo>
                  <a:pt x="125" y="3750"/>
                  <a:pt x="125" y="3750"/>
                  <a:pt x="125" y="3750"/>
                </a:cubicBezTo>
                <a:cubicBezTo>
                  <a:pt x="56" y="3750"/>
                  <a:pt x="0" y="3694"/>
                  <a:pt x="0" y="3625"/>
                </a:cubicBezTo>
                <a:cubicBezTo>
                  <a:pt x="0" y="125"/>
                  <a:pt x="0" y="125"/>
                  <a:pt x="0" y="125"/>
                </a:cubicBezTo>
                <a:cubicBezTo>
                  <a:pt x="0" y="56"/>
                  <a:pt x="56" y="0"/>
                  <a:pt x="125" y="0"/>
                </a:cubicBezTo>
                <a:cubicBezTo>
                  <a:pt x="2125" y="0"/>
                  <a:pt x="2125" y="0"/>
                  <a:pt x="2125" y="0"/>
                </a:cubicBezTo>
                <a:cubicBezTo>
                  <a:pt x="2194" y="0"/>
                  <a:pt x="2250" y="56"/>
                  <a:pt x="2250" y="125"/>
                </a:cubicBezTo>
                <a:cubicBezTo>
                  <a:pt x="2250" y="3625"/>
                  <a:pt x="2250" y="3625"/>
                  <a:pt x="2250" y="3625"/>
                </a:cubicBezTo>
                <a:cubicBezTo>
                  <a:pt x="2250" y="3694"/>
                  <a:pt x="2194" y="3750"/>
                  <a:pt x="2125" y="3750"/>
                </a:cubicBezTo>
                <a:close/>
                <a:moveTo>
                  <a:pt x="875" y="3250"/>
                </a:moveTo>
                <a:cubicBezTo>
                  <a:pt x="1375" y="3250"/>
                  <a:pt x="1375" y="3250"/>
                  <a:pt x="1375" y="325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84" name="Page2_E7C3" title="Icon of a document">
            <a:extLst>
              <a:ext uri="{FF2B5EF4-FFF2-40B4-BE49-F238E27FC236}">
                <a16:creationId xmlns:a16="http://schemas.microsoft.com/office/drawing/2014/main" id="{4131598E-23F5-4711-AB34-6C220D775708}"/>
              </a:ext>
            </a:extLst>
          </p:cNvPr>
          <p:cNvSpPr>
            <a:spLocks noChangeAspect="1" noEditPoints="1"/>
          </p:cNvSpPr>
          <p:nvPr/>
        </p:nvSpPr>
        <p:spPr bwMode="auto">
          <a:xfrm>
            <a:off x="824437" y="5304392"/>
            <a:ext cx="164756" cy="205872"/>
          </a:xfrm>
          <a:custGeom>
            <a:avLst/>
            <a:gdLst>
              <a:gd name="T0" fmla="*/ 3310 w 3310"/>
              <a:gd name="T1" fmla="*/ 1102 h 4136"/>
              <a:gd name="T2" fmla="*/ 2206 w 3310"/>
              <a:gd name="T3" fmla="*/ 1102 h 4136"/>
              <a:gd name="T4" fmla="*/ 2206 w 3310"/>
              <a:gd name="T5" fmla="*/ 0 h 4136"/>
              <a:gd name="T6" fmla="*/ 3310 w 3310"/>
              <a:gd name="T7" fmla="*/ 1102 h 4136"/>
              <a:gd name="T8" fmla="*/ 2206 w 3310"/>
              <a:gd name="T9" fmla="*/ 0 h 4136"/>
              <a:gd name="T10" fmla="*/ 0 w 3310"/>
              <a:gd name="T11" fmla="*/ 0 h 4136"/>
              <a:gd name="T12" fmla="*/ 0 w 3310"/>
              <a:gd name="T13" fmla="*/ 4136 h 4136"/>
              <a:gd name="T14" fmla="*/ 3310 w 3310"/>
              <a:gd name="T15" fmla="*/ 4136 h 4136"/>
              <a:gd name="T16" fmla="*/ 3310 w 3310"/>
              <a:gd name="T17" fmla="*/ 1102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10" h="4136">
                <a:moveTo>
                  <a:pt x="3310" y="1102"/>
                </a:moveTo>
                <a:lnTo>
                  <a:pt x="2206" y="1102"/>
                </a:lnTo>
                <a:lnTo>
                  <a:pt x="2206" y="0"/>
                </a:lnTo>
                <a:moveTo>
                  <a:pt x="3310" y="1102"/>
                </a:moveTo>
                <a:lnTo>
                  <a:pt x="2206" y="0"/>
                </a:lnTo>
                <a:lnTo>
                  <a:pt x="0" y="0"/>
                </a:lnTo>
                <a:lnTo>
                  <a:pt x="0" y="4136"/>
                </a:lnTo>
                <a:lnTo>
                  <a:pt x="3310" y="4136"/>
                </a:lnTo>
                <a:lnTo>
                  <a:pt x="3310" y="1102"/>
                </a:ln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87" name="magnify" title="Icon of a magnifying glass">
            <a:extLst>
              <a:ext uri="{FF2B5EF4-FFF2-40B4-BE49-F238E27FC236}">
                <a16:creationId xmlns:a16="http://schemas.microsoft.com/office/drawing/2014/main" id="{37F1CC4A-9ABC-47A6-B924-4943C03E07F3}"/>
              </a:ext>
            </a:extLst>
          </p:cNvPr>
          <p:cNvSpPr>
            <a:spLocks noChangeAspect="1" noEditPoints="1"/>
          </p:cNvSpPr>
          <p:nvPr/>
        </p:nvSpPr>
        <p:spPr bwMode="auto">
          <a:xfrm flipH="1">
            <a:off x="5393274" y="5311542"/>
            <a:ext cx="196762" cy="193001"/>
          </a:xfrm>
          <a:custGeom>
            <a:avLst/>
            <a:gdLst>
              <a:gd name="T0" fmla="*/ 112 w 343"/>
              <a:gd name="T1" fmla="*/ 223 h 338"/>
              <a:gd name="T2" fmla="*/ 0 w 343"/>
              <a:gd name="T3" fmla="*/ 111 h 338"/>
              <a:gd name="T4" fmla="*/ 112 w 343"/>
              <a:gd name="T5" fmla="*/ 0 h 338"/>
              <a:gd name="T6" fmla="*/ 223 w 343"/>
              <a:gd name="T7" fmla="*/ 111 h 338"/>
              <a:gd name="T8" fmla="*/ 112 w 343"/>
              <a:gd name="T9" fmla="*/ 223 h 338"/>
              <a:gd name="T10" fmla="*/ 343 w 343"/>
              <a:gd name="T11" fmla="*/ 338 h 338"/>
              <a:gd name="T12" fmla="*/ 191 w 343"/>
              <a:gd name="T13" fmla="*/ 189 h 338"/>
            </a:gdLst>
            <a:ahLst/>
            <a:cxnLst>
              <a:cxn ang="0">
                <a:pos x="T0" y="T1"/>
              </a:cxn>
              <a:cxn ang="0">
                <a:pos x="T2" y="T3"/>
              </a:cxn>
              <a:cxn ang="0">
                <a:pos x="T4" y="T5"/>
              </a:cxn>
              <a:cxn ang="0">
                <a:pos x="T6" y="T7"/>
              </a:cxn>
              <a:cxn ang="0">
                <a:pos x="T8" y="T9"/>
              </a:cxn>
              <a:cxn ang="0">
                <a:pos x="T10" y="T11"/>
              </a:cxn>
              <a:cxn ang="0">
                <a:pos x="T12" y="T13"/>
              </a:cxn>
            </a:cxnLst>
            <a:rect l="0" t="0" r="r" b="b"/>
            <a:pathLst>
              <a:path w="343" h="338">
                <a:moveTo>
                  <a:pt x="112" y="223"/>
                </a:moveTo>
                <a:cubicBezTo>
                  <a:pt x="50" y="223"/>
                  <a:pt x="0" y="173"/>
                  <a:pt x="0" y="111"/>
                </a:cubicBezTo>
                <a:cubicBezTo>
                  <a:pt x="0" y="50"/>
                  <a:pt x="50" y="0"/>
                  <a:pt x="112" y="0"/>
                </a:cubicBezTo>
                <a:cubicBezTo>
                  <a:pt x="173" y="0"/>
                  <a:pt x="223" y="50"/>
                  <a:pt x="223" y="111"/>
                </a:cubicBezTo>
                <a:cubicBezTo>
                  <a:pt x="223" y="173"/>
                  <a:pt x="173" y="223"/>
                  <a:pt x="112" y="223"/>
                </a:cubicBezTo>
                <a:close/>
                <a:moveTo>
                  <a:pt x="343" y="338"/>
                </a:moveTo>
                <a:cubicBezTo>
                  <a:pt x="191" y="189"/>
                  <a:pt x="191" y="189"/>
                  <a:pt x="191" y="189"/>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90" name="binary" title="Icon of binary code, ones and zeros">
            <a:extLst>
              <a:ext uri="{FF2B5EF4-FFF2-40B4-BE49-F238E27FC236}">
                <a16:creationId xmlns:a16="http://schemas.microsoft.com/office/drawing/2014/main" id="{4FA845AF-B623-4F82-8AA2-D446FD36DAE2}"/>
              </a:ext>
            </a:extLst>
          </p:cNvPr>
          <p:cNvSpPr>
            <a:spLocks noChangeAspect="1" noEditPoints="1"/>
          </p:cNvSpPr>
          <p:nvPr/>
        </p:nvSpPr>
        <p:spPr bwMode="auto">
          <a:xfrm>
            <a:off x="5462165" y="2491172"/>
            <a:ext cx="234580" cy="202558"/>
          </a:xfrm>
          <a:custGeom>
            <a:avLst/>
            <a:gdLst>
              <a:gd name="T0" fmla="*/ 0 w 245"/>
              <a:gd name="T1" fmla="*/ 48 h 212"/>
              <a:gd name="T2" fmla="*/ 92 w 245"/>
              <a:gd name="T3" fmla="*/ 48 h 212"/>
              <a:gd name="T4" fmla="*/ 183 w 245"/>
              <a:gd name="T5" fmla="*/ 48 h 212"/>
              <a:gd name="T6" fmla="*/ 62 w 245"/>
              <a:gd name="T7" fmla="*/ 15 h 212"/>
              <a:gd name="T8" fmla="*/ 46 w 245"/>
              <a:gd name="T9" fmla="*/ 0 h 212"/>
              <a:gd name="T10" fmla="*/ 30 w 245"/>
              <a:gd name="T11" fmla="*/ 33 h 212"/>
              <a:gd name="T12" fmla="*/ 46 w 245"/>
              <a:gd name="T13" fmla="*/ 49 h 212"/>
              <a:gd name="T14" fmla="*/ 153 w 245"/>
              <a:gd name="T15" fmla="*/ 33 h 212"/>
              <a:gd name="T16" fmla="*/ 137 w 245"/>
              <a:gd name="T17" fmla="*/ 0 h 212"/>
              <a:gd name="T18" fmla="*/ 122 w 245"/>
              <a:gd name="T19" fmla="*/ 15 h 212"/>
              <a:gd name="T20" fmla="*/ 137 w 245"/>
              <a:gd name="T21" fmla="*/ 49 h 212"/>
              <a:gd name="T22" fmla="*/ 153 w 245"/>
              <a:gd name="T23" fmla="*/ 33 h 212"/>
              <a:gd name="T24" fmla="*/ 245 w 245"/>
              <a:gd name="T25" fmla="*/ 15 h 212"/>
              <a:gd name="T26" fmla="*/ 229 w 245"/>
              <a:gd name="T27" fmla="*/ 0 h 212"/>
              <a:gd name="T28" fmla="*/ 213 w 245"/>
              <a:gd name="T29" fmla="*/ 33 h 212"/>
              <a:gd name="T30" fmla="*/ 229 w 245"/>
              <a:gd name="T31" fmla="*/ 49 h 212"/>
              <a:gd name="T32" fmla="*/ 0 w 245"/>
              <a:gd name="T33" fmla="*/ 163 h 212"/>
              <a:gd name="T34" fmla="*/ 92 w 245"/>
              <a:gd name="T35" fmla="*/ 163 h 212"/>
              <a:gd name="T36" fmla="*/ 183 w 245"/>
              <a:gd name="T37" fmla="*/ 163 h 212"/>
              <a:gd name="T38" fmla="*/ 62 w 245"/>
              <a:gd name="T39" fmla="*/ 196 h 212"/>
              <a:gd name="T40" fmla="*/ 46 w 245"/>
              <a:gd name="T41" fmla="*/ 163 h 212"/>
              <a:gd name="T42" fmla="*/ 30 w 245"/>
              <a:gd name="T43" fmla="*/ 179 h 212"/>
              <a:gd name="T44" fmla="*/ 46 w 245"/>
              <a:gd name="T45" fmla="*/ 212 h 212"/>
              <a:gd name="T46" fmla="*/ 62 w 245"/>
              <a:gd name="T47" fmla="*/ 196 h 212"/>
              <a:gd name="T48" fmla="*/ 153 w 245"/>
              <a:gd name="T49" fmla="*/ 179 h 212"/>
              <a:gd name="T50" fmla="*/ 137 w 245"/>
              <a:gd name="T51" fmla="*/ 163 h 212"/>
              <a:gd name="T52" fmla="*/ 122 w 245"/>
              <a:gd name="T53" fmla="*/ 196 h 212"/>
              <a:gd name="T54" fmla="*/ 137 w 245"/>
              <a:gd name="T55" fmla="*/ 212 h 212"/>
              <a:gd name="T56" fmla="*/ 245 w 245"/>
              <a:gd name="T57" fmla="*/ 196 h 212"/>
              <a:gd name="T58" fmla="*/ 229 w 245"/>
              <a:gd name="T59" fmla="*/ 163 h 212"/>
              <a:gd name="T60" fmla="*/ 213 w 245"/>
              <a:gd name="T61" fmla="*/ 179 h 212"/>
              <a:gd name="T62" fmla="*/ 229 w 245"/>
              <a:gd name="T63" fmla="*/ 212 h 212"/>
              <a:gd name="T64" fmla="*/ 245 w 245"/>
              <a:gd name="T65" fmla="*/ 196 h 212"/>
              <a:gd name="T66" fmla="*/ 62 w 245"/>
              <a:gd name="T67" fmla="*/ 131 h 212"/>
              <a:gd name="T68" fmla="*/ 153 w 245"/>
              <a:gd name="T69" fmla="*/ 131 h 212"/>
              <a:gd name="T70" fmla="*/ 32 w 245"/>
              <a:gd name="T71" fmla="*/ 98 h 212"/>
              <a:gd name="T72" fmla="*/ 16 w 245"/>
              <a:gd name="T73" fmla="*/ 83 h 212"/>
              <a:gd name="T74" fmla="*/ 0 w 245"/>
              <a:gd name="T75" fmla="*/ 116 h 212"/>
              <a:gd name="T76" fmla="*/ 16 w 245"/>
              <a:gd name="T77" fmla="*/ 132 h 212"/>
              <a:gd name="T78" fmla="*/ 123 w 245"/>
              <a:gd name="T79" fmla="*/ 116 h 212"/>
              <a:gd name="T80" fmla="*/ 107 w 245"/>
              <a:gd name="T81" fmla="*/ 83 h 212"/>
              <a:gd name="T82" fmla="*/ 92 w 245"/>
              <a:gd name="T83" fmla="*/ 98 h 212"/>
              <a:gd name="T84" fmla="*/ 107 w 245"/>
              <a:gd name="T85" fmla="*/ 132 h 212"/>
              <a:gd name="T86" fmla="*/ 123 w 245"/>
              <a:gd name="T87" fmla="*/ 116 h 212"/>
              <a:gd name="T88" fmla="*/ 215 w 245"/>
              <a:gd name="T89" fmla="*/ 98 h 212"/>
              <a:gd name="T90" fmla="*/ 199 w 245"/>
              <a:gd name="T91" fmla="*/ 83 h 212"/>
              <a:gd name="T92" fmla="*/ 183 w 245"/>
              <a:gd name="T93" fmla="*/ 116 h 212"/>
              <a:gd name="T94" fmla="*/ 199 w 245"/>
              <a:gd name="T95" fmla="*/ 132 h 212"/>
              <a:gd name="T96" fmla="*/ 245 w 245"/>
              <a:gd name="T97" fmla="*/ 8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12">
                <a:moveTo>
                  <a:pt x="0" y="0"/>
                </a:moveTo>
                <a:cubicBezTo>
                  <a:pt x="0" y="48"/>
                  <a:pt x="0" y="48"/>
                  <a:pt x="0" y="48"/>
                </a:cubicBezTo>
                <a:moveTo>
                  <a:pt x="92" y="0"/>
                </a:moveTo>
                <a:cubicBezTo>
                  <a:pt x="92" y="48"/>
                  <a:pt x="92" y="48"/>
                  <a:pt x="92" y="48"/>
                </a:cubicBezTo>
                <a:moveTo>
                  <a:pt x="183" y="0"/>
                </a:moveTo>
                <a:cubicBezTo>
                  <a:pt x="183" y="48"/>
                  <a:pt x="183" y="48"/>
                  <a:pt x="183" y="48"/>
                </a:cubicBezTo>
                <a:moveTo>
                  <a:pt x="62" y="33"/>
                </a:moveTo>
                <a:cubicBezTo>
                  <a:pt x="62" y="15"/>
                  <a:pt x="62" y="15"/>
                  <a:pt x="62" y="15"/>
                </a:cubicBezTo>
                <a:cubicBezTo>
                  <a:pt x="62" y="7"/>
                  <a:pt x="55" y="0"/>
                  <a:pt x="46" y="0"/>
                </a:cubicBezTo>
                <a:cubicBezTo>
                  <a:pt x="46" y="0"/>
                  <a:pt x="46" y="0"/>
                  <a:pt x="46" y="0"/>
                </a:cubicBezTo>
                <a:cubicBezTo>
                  <a:pt x="37" y="0"/>
                  <a:pt x="30" y="7"/>
                  <a:pt x="30" y="15"/>
                </a:cubicBezTo>
                <a:cubicBezTo>
                  <a:pt x="30" y="33"/>
                  <a:pt x="30" y="33"/>
                  <a:pt x="30" y="33"/>
                </a:cubicBezTo>
                <a:cubicBezTo>
                  <a:pt x="30" y="41"/>
                  <a:pt x="37" y="49"/>
                  <a:pt x="46" y="49"/>
                </a:cubicBezTo>
                <a:cubicBezTo>
                  <a:pt x="46" y="49"/>
                  <a:pt x="46" y="49"/>
                  <a:pt x="46" y="49"/>
                </a:cubicBezTo>
                <a:cubicBezTo>
                  <a:pt x="55" y="49"/>
                  <a:pt x="62" y="41"/>
                  <a:pt x="62" y="33"/>
                </a:cubicBezTo>
                <a:close/>
                <a:moveTo>
                  <a:pt x="153" y="33"/>
                </a:moveTo>
                <a:cubicBezTo>
                  <a:pt x="153" y="15"/>
                  <a:pt x="153" y="15"/>
                  <a:pt x="153" y="15"/>
                </a:cubicBezTo>
                <a:cubicBezTo>
                  <a:pt x="153" y="7"/>
                  <a:pt x="146" y="0"/>
                  <a:pt x="137" y="0"/>
                </a:cubicBezTo>
                <a:cubicBezTo>
                  <a:pt x="137" y="0"/>
                  <a:pt x="137" y="0"/>
                  <a:pt x="137" y="0"/>
                </a:cubicBezTo>
                <a:cubicBezTo>
                  <a:pt x="129" y="0"/>
                  <a:pt x="122" y="7"/>
                  <a:pt x="122" y="15"/>
                </a:cubicBezTo>
                <a:cubicBezTo>
                  <a:pt x="122" y="33"/>
                  <a:pt x="122" y="33"/>
                  <a:pt x="122" y="33"/>
                </a:cubicBezTo>
                <a:cubicBezTo>
                  <a:pt x="122" y="41"/>
                  <a:pt x="129" y="49"/>
                  <a:pt x="137" y="49"/>
                </a:cubicBezTo>
                <a:cubicBezTo>
                  <a:pt x="137" y="49"/>
                  <a:pt x="137" y="49"/>
                  <a:pt x="137" y="49"/>
                </a:cubicBezTo>
                <a:cubicBezTo>
                  <a:pt x="146" y="49"/>
                  <a:pt x="153" y="41"/>
                  <a:pt x="153" y="33"/>
                </a:cubicBezTo>
                <a:close/>
                <a:moveTo>
                  <a:pt x="245" y="33"/>
                </a:moveTo>
                <a:cubicBezTo>
                  <a:pt x="245" y="15"/>
                  <a:pt x="245" y="15"/>
                  <a:pt x="245" y="15"/>
                </a:cubicBezTo>
                <a:cubicBezTo>
                  <a:pt x="245" y="7"/>
                  <a:pt x="237" y="0"/>
                  <a:pt x="229" y="0"/>
                </a:cubicBezTo>
                <a:cubicBezTo>
                  <a:pt x="229" y="0"/>
                  <a:pt x="229" y="0"/>
                  <a:pt x="229" y="0"/>
                </a:cubicBezTo>
                <a:cubicBezTo>
                  <a:pt x="220" y="0"/>
                  <a:pt x="213" y="7"/>
                  <a:pt x="213" y="15"/>
                </a:cubicBezTo>
                <a:cubicBezTo>
                  <a:pt x="213" y="33"/>
                  <a:pt x="213" y="33"/>
                  <a:pt x="213" y="33"/>
                </a:cubicBezTo>
                <a:cubicBezTo>
                  <a:pt x="213" y="41"/>
                  <a:pt x="220" y="49"/>
                  <a:pt x="229" y="49"/>
                </a:cubicBezTo>
                <a:cubicBezTo>
                  <a:pt x="229" y="49"/>
                  <a:pt x="229" y="49"/>
                  <a:pt x="229" y="49"/>
                </a:cubicBezTo>
                <a:cubicBezTo>
                  <a:pt x="237" y="49"/>
                  <a:pt x="245" y="41"/>
                  <a:pt x="245" y="33"/>
                </a:cubicBezTo>
                <a:close/>
                <a:moveTo>
                  <a:pt x="0" y="163"/>
                </a:moveTo>
                <a:cubicBezTo>
                  <a:pt x="0" y="212"/>
                  <a:pt x="0" y="212"/>
                  <a:pt x="0" y="212"/>
                </a:cubicBezTo>
                <a:moveTo>
                  <a:pt x="92" y="163"/>
                </a:moveTo>
                <a:cubicBezTo>
                  <a:pt x="92" y="212"/>
                  <a:pt x="92" y="212"/>
                  <a:pt x="92" y="212"/>
                </a:cubicBezTo>
                <a:moveTo>
                  <a:pt x="183" y="163"/>
                </a:moveTo>
                <a:cubicBezTo>
                  <a:pt x="183" y="212"/>
                  <a:pt x="183" y="212"/>
                  <a:pt x="183" y="212"/>
                </a:cubicBezTo>
                <a:moveTo>
                  <a:pt x="62" y="196"/>
                </a:moveTo>
                <a:cubicBezTo>
                  <a:pt x="62" y="179"/>
                  <a:pt x="62" y="179"/>
                  <a:pt x="62" y="179"/>
                </a:cubicBezTo>
                <a:cubicBezTo>
                  <a:pt x="62" y="170"/>
                  <a:pt x="55" y="163"/>
                  <a:pt x="46" y="163"/>
                </a:cubicBezTo>
                <a:cubicBezTo>
                  <a:pt x="46" y="163"/>
                  <a:pt x="46" y="163"/>
                  <a:pt x="46" y="163"/>
                </a:cubicBezTo>
                <a:cubicBezTo>
                  <a:pt x="37" y="163"/>
                  <a:pt x="30" y="170"/>
                  <a:pt x="30" y="179"/>
                </a:cubicBezTo>
                <a:cubicBezTo>
                  <a:pt x="30" y="196"/>
                  <a:pt x="30" y="196"/>
                  <a:pt x="30" y="196"/>
                </a:cubicBezTo>
                <a:cubicBezTo>
                  <a:pt x="30" y="205"/>
                  <a:pt x="37" y="212"/>
                  <a:pt x="46" y="212"/>
                </a:cubicBezTo>
                <a:cubicBezTo>
                  <a:pt x="46" y="212"/>
                  <a:pt x="46" y="212"/>
                  <a:pt x="46" y="212"/>
                </a:cubicBezTo>
                <a:cubicBezTo>
                  <a:pt x="55" y="212"/>
                  <a:pt x="62" y="205"/>
                  <a:pt x="62" y="196"/>
                </a:cubicBezTo>
                <a:close/>
                <a:moveTo>
                  <a:pt x="153" y="196"/>
                </a:moveTo>
                <a:cubicBezTo>
                  <a:pt x="153" y="179"/>
                  <a:pt x="153" y="179"/>
                  <a:pt x="153" y="179"/>
                </a:cubicBezTo>
                <a:cubicBezTo>
                  <a:pt x="153" y="170"/>
                  <a:pt x="146" y="163"/>
                  <a:pt x="137" y="163"/>
                </a:cubicBezTo>
                <a:cubicBezTo>
                  <a:pt x="137" y="163"/>
                  <a:pt x="137" y="163"/>
                  <a:pt x="137" y="163"/>
                </a:cubicBezTo>
                <a:cubicBezTo>
                  <a:pt x="129" y="163"/>
                  <a:pt x="122" y="170"/>
                  <a:pt x="122" y="179"/>
                </a:cubicBezTo>
                <a:cubicBezTo>
                  <a:pt x="122" y="196"/>
                  <a:pt x="122" y="196"/>
                  <a:pt x="122" y="196"/>
                </a:cubicBezTo>
                <a:cubicBezTo>
                  <a:pt x="122" y="205"/>
                  <a:pt x="129" y="212"/>
                  <a:pt x="137" y="212"/>
                </a:cubicBezTo>
                <a:cubicBezTo>
                  <a:pt x="137" y="212"/>
                  <a:pt x="137" y="212"/>
                  <a:pt x="137" y="212"/>
                </a:cubicBezTo>
                <a:cubicBezTo>
                  <a:pt x="146" y="212"/>
                  <a:pt x="153" y="205"/>
                  <a:pt x="153" y="196"/>
                </a:cubicBezTo>
                <a:close/>
                <a:moveTo>
                  <a:pt x="245" y="196"/>
                </a:moveTo>
                <a:cubicBezTo>
                  <a:pt x="245" y="179"/>
                  <a:pt x="245" y="179"/>
                  <a:pt x="245" y="179"/>
                </a:cubicBezTo>
                <a:cubicBezTo>
                  <a:pt x="245" y="170"/>
                  <a:pt x="237" y="163"/>
                  <a:pt x="229" y="163"/>
                </a:cubicBezTo>
                <a:cubicBezTo>
                  <a:pt x="229" y="163"/>
                  <a:pt x="229" y="163"/>
                  <a:pt x="229" y="163"/>
                </a:cubicBezTo>
                <a:cubicBezTo>
                  <a:pt x="220" y="163"/>
                  <a:pt x="213" y="170"/>
                  <a:pt x="213" y="179"/>
                </a:cubicBezTo>
                <a:cubicBezTo>
                  <a:pt x="213" y="196"/>
                  <a:pt x="213" y="196"/>
                  <a:pt x="213" y="196"/>
                </a:cubicBezTo>
                <a:cubicBezTo>
                  <a:pt x="213" y="205"/>
                  <a:pt x="220" y="212"/>
                  <a:pt x="229" y="212"/>
                </a:cubicBezTo>
                <a:cubicBezTo>
                  <a:pt x="229" y="212"/>
                  <a:pt x="229" y="212"/>
                  <a:pt x="229" y="212"/>
                </a:cubicBezTo>
                <a:cubicBezTo>
                  <a:pt x="237" y="212"/>
                  <a:pt x="245" y="205"/>
                  <a:pt x="245" y="196"/>
                </a:cubicBezTo>
                <a:close/>
                <a:moveTo>
                  <a:pt x="62" y="83"/>
                </a:moveTo>
                <a:cubicBezTo>
                  <a:pt x="62" y="131"/>
                  <a:pt x="62" y="131"/>
                  <a:pt x="62" y="131"/>
                </a:cubicBezTo>
                <a:moveTo>
                  <a:pt x="153" y="83"/>
                </a:moveTo>
                <a:cubicBezTo>
                  <a:pt x="153" y="131"/>
                  <a:pt x="153" y="131"/>
                  <a:pt x="153" y="131"/>
                </a:cubicBezTo>
                <a:moveTo>
                  <a:pt x="32" y="116"/>
                </a:moveTo>
                <a:cubicBezTo>
                  <a:pt x="32" y="98"/>
                  <a:pt x="32" y="98"/>
                  <a:pt x="32" y="98"/>
                </a:cubicBezTo>
                <a:cubicBezTo>
                  <a:pt x="32" y="90"/>
                  <a:pt x="25" y="83"/>
                  <a:pt x="16" y="83"/>
                </a:cubicBezTo>
                <a:cubicBezTo>
                  <a:pt x="16" y="83"/>
                  <a:pt x="16" y="83"/>
                  <a:pt x="16" y="83"/>
                </a:cubicBezTo>
                <a:cubicBezTo>
                  <a:pt x="7" y="83"/>
                  <a:pt x="0" y="90"/>
                  <a:pt x="0" y="98"/>
                </a:cubicBezTo>
                <a:cubicBezTo>
                  <a:pt x="0" y="116"/>
                  <a:pt x="0" y="116"/>
                  <a:pt x="0" y="116"/>
                </a:cubicBezTo>
                <a:cubicBezTo>
                  <a:pt x="0" y="124"/>
                  <a:pt x="7" y="132"/>
                  <a:pt x="16" y="132"/>
                </a:cubicBezTo>
                <a:cubicBezTo>
                  <a:pt x="16" y="132"/>
                  <a:pt x="16" y="132"/>
                  <a:pt x="16" y="132"/>
                </a:cubicBezTo>
                <a:cubicBezTo>
                  <a:pt x="25" y="132"/>
                  <a:pt x="32" y="124"/>
                  <a:pt x="32" y="116"/>
                </a:cubicBezTo>
                <a:close/>
                <a:moveTo>
                  <a:pt x="123" y="116"/>
                </a:moveTo>
                <a:cubicBezTo>
                  <a:pt x="123" y="98"/>
                  <a:pt x="123" y="98"/>
                  <a:pt x="123" y="98"/>
                </a:cubicBezTo>
                <a:cubicBezTo>
                  <a:pt x="123" y="90"/>
                  <a:pt x="116" y="83"/>
                  <a:pt x="107" y="83"/>
                </a:cubicBezTo>
                <a:cubicBezTo>
                  <a:pt x="107" y="83"/>
                  <a:pt x="107" y="83"/>
                  <a:pt x="107" y="83"/>
                </a:cubicBezTo>
                <a:cubicBezTo>
                  <a:pt x="99" y="83"/>
                  <a:pt x="92" y="90"/>
                  <a:pt x="92" y="98"/>
                </a:cubicBezTo>
                <a:cubicBezTo>
                  <a:pt x="92" y="116"/>
                  <a:pt x="92" y="116"/>
                  <a:pt x="92" y="116"/>
                </a:cubicBezTo>
                <a:cubicBezTo>
                  <a:pt x="92" y="124"/>
                  <a:pt x="99" y="132"/>
                  <a:pt x="107" y="132"/>
                </a:cubicBezTo>
                <a:cubicBezTo>
                  <a:pt x="107" y="132"/>
                  <a:pt x="107" y="132"/>
                  <a:pt x="107" y="132"/>
                </a:cubicBezTo>
                <a:cubicBezTo>
                  <a:pt x="116" y="132"/>
                  <a:pt x="123" y="124"/>
                  <a:pt x="123" y="116"/>
                </a:cubicBezTo>
                <a:close/>
                <a:moveTo>
                  <a:pt x="215" y="116"/>
                </a:moveTo>
                <a:cubicBezTo>
                  <a:pt x="215" y="98"/>
                  <a:pt x="215" y="98"/>
                  <a:pt x="215" y="98"/>
                </a:cubicBezTo>
                <a:cubicBezTo>
                  <a:pt x="215" y="90"/>
                  <a:pt x="207" y="83"/>
                  <a:pt x="199" y="83"/>
                </a:cubicBezTo>
                <a:cubicBezTo>
                  <a:pt x="199" y="83"/>
                  <a:pt x="199" y="83"/>
                  <a:pt x="199" y="83"/>
                </a:cubicBezTo>
                <a:cubicBezTo>
                  <a:pt x="190" y="83"/>
                  <a:pt x="183" y="90"/>
                  <a:pt x="183" y="98"/>
                </a:cubicBezTo>
                <a:cubicBezTo>
                  <a:pt x="183" y="116"/>
                  <a:pt x="183" y="116"/>
                  <a:pt x="183" y="116"/>
                </a:cubicBezTo>
                <a:cubicBezTo>
                  <a:pt x="183" y="124"/>
                  <a:pt x="190" y="132"/>
                  <a:pt x="199" y="132"/>
                </a:cubicBezTo>
                <a:cubicBezTo>
                  <a:pt x="199" y="132"/>
                  <a:pt x="199" y="132"/>
                  <a:pt x="199" y="132"/>
                </a:cubicBezTo>
                <a:cubicBezTo>
                  <a:pt x="207" y="132"/>
                  <a:pt x="215" y="124"/>
                  <a:pt x="215" y="116"/>
                </a:cubicBezTo>
                <a:close/>
                <a:moveTo>
                  <a:pt x="245" y="83"/>
                </a:moveTo>
                <a:cubicBezTo>
                  <a:pt x="245" y="131"/>
                  <a:pt x="245" y="131"/>
                  <a:pt x="245" y="131"/>
                </a:cubicBez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93" name="brain_2" title="Icon of a brain with circles and connection lines inside">
            <a:extLst>
              <a:ext uri="{FF2B5EF4-FFF2-40B4-BE49-F238E27FC236}">
                <a16:creationId xmlns:a16="http://schemas.microsoft.com/office/drawing/2014/main" id="{C84B4FA9-F015-4997-9FCC-FAF9DA258655}"/>
              </a:ext>
            </a:extLst>
          </p:cNvPr>
          <p:cNvSpPr>
            <a:spLocks noChangeAspect="1" noEditPoints="1"/>
          </p:cNvSpPr>
          <p:nvPr/>
        </p:nvSpPr>
        <p:spPr bwMode="auto">
          <a:xfrm>
            <a:off x="6109921" y="2483140"/>
            <a:ext cx="347450" cy="232975"/>
          </a:xfrm>
          <a:custGeom>
            <a:avLst/>
            <a:gdLst>
              <a:gd name="T0" fmla="*/ 379 w 440"/>
              <a:gd name="T1" fmla="*/ 133 h 295"/>
              <a:gd name="T2" fmla="*/ 379 w 440"/>
              <a:gd name="T3" fmla="*/ 169 h 295"/>
              <a:gd name="T4" fmla="*/ 259 w 440"/>
              <a:gd name="T5" fmla="*/ 181 h 295"/>
              <a:gd name="T6" fmla="*/ 295 w 440"/>
              <a:gd name="T7" fmla="*/ 181 h 295"/>
              <a:gd name="T8" fmla="*/ 259 w 440"/>
              <a:gd name="T9" fmla="*/ 181 h 295"/>
              <a:gd name="T10" fmla="*/ 114 w 440"/>
              <a:gd name="T11" fmla="*/ 179 h 295"/>
              <a:gd name="T12" fmla="*/ 78 w 440"/>
              <a:gd name="T13" fmla="*/ 169 h 295"/>
              <a:gd name="T14" fmla="*/ 235 w 440"/>
              <a:gd name="T15" fmla="*/ 88 h 295"/>
              <a:gd name="T16" fmla="*/ 192 w 440"/>
              <a:gd name="T17" fmla="*/ 79 h 295"/>
              <a:gd name="T18" fmla="*/ 174 w 440"/>
              <a:gd name="T19" fmla="*/ 97 h 295"/>
              <a:gd name="T20" fmla="*/ 174 w 440"/>
              <a:gd name="T21" fmla="*/ 61 h 295"/>
              <a:gd name="T22" fmla="*/ 277 w 440"/>
              <a:gd name="T23" fmla="*/ 85 h 295"/>
              <a:gd name="T24" fmla="*/ 313 w 440"/>
              <a:gd name="T25" fmla="*/ 85 h 295"/>
              <a:gd name="T26" fmla="*/ 277 w 440"/>
              <a:gd name="T27" fmla="*/ 85 h 295"/>
              <a:gd name="T28" fmla="*/ 168 w 440"/>
              <a:gd name="T29" fmla="*/ 205 h 295"/>
              <a:gd name="T30" fmla="*/ 168 w 440"/>
              <a:gd name="T31" fmla="*/ 169 h 295"/>
              <a:gd name="T32" fmla="*/ 42 w 440"/>
              <a:gd name="T33" fmla="*/ 169 h 295"/>
              <a:gd name="T34" fmla="*/ 78 w 440"/>
              <a:gd name="T35" fmla="*/ 169 h 295"/>
              <a:gd name="T36" fmla="*/ 42 w 440"/>
              <a:gd name="T37" fmla="*/ 169 h 295"/>
              <a:gd name="T38" fmla="*/ 284 w 440"/>
              <a:gd name="T39" fmla="*/ 121 h 295"/>
              <a:gd name="T40" fmla="*/ 295 w 440"/>
              <a:gd name="T41" fmla="*/ 103 h 295"/>
              <a:gd name="T42" fmla="*/ 114 w 440"/>
              <a:gd name="T43" fmla="*/ 125 h 295"/>
              <a:gd name="T44" fmla="*/ 143 w 440"/>
              <a:gd name="T45" fmla="*/ 133 h 295"/>
              <a:gd name="T46" fmla="*/ 168 w 440"/>
              <a:gd name="T47" fmla="*/ 144 h 295"/>
              <a:gd name="T48" fmla="*/ 361 w 440"/>
              <a:gd name="T49" fmla="*/ 151 h 295"/>
              <a:gd name="T50" fmla="*/ 331 w 440"/>
              <a:gd name="T51" fmla="*/ 160 h 295"/>
              <a:gd name="T52" fmla="*/ 331 w 440"/>
              <a:gd name="T53" fmla="*/ 243 h 295"/>
              <a:gd name="T54" fmla="*/ 321 w 440"/>
              <a:gd name="T55" fmla="*/ 181 h 295"/>
              <a:gd name="T56" fmla="*/ 358 w 440"/>
              <a:gd name="T57" fmla="*/ 206 h 295"/>
              <a:gd name="T58" fmla="*/ 440 w 440"/>
              <a:gd name="T59" fmla="*/ 163 h 295"/>
              <a:gd name="T60" fmla="*/ 388 w 440"/>
              <a:gd name="T61" fmla="*/ 110 h 295"/>
              <a:gd name="T62" fmla="*/ 227 w 440"/>
              <a:gd name="T63" fmla="*/ 30 h 295"/>
              <a:gd name="T64" fmla="*/ 68 w 440"/>
              <a:gd name="T65" fmla="*/ 103 h 295"/>
              <a:gd name="T66" fmla="*/ 4 w 440"/>
              <a:gd name="T67" fmla="*/ 165 h 295"/>
              <a:gd name="T68" fmla="*/ 164 w 440"/>
              <a:gd name="T69" fmla="*/ 237 h 295"/>
              <a:gd name="T70" fmla="*/ 358 w 440"/>
              <a:gd name="T71" fmla="*/ 206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0" h="295">
                <a:moveTo>
                  <a:pt x="361" y="151"/>
                </a:moveTo>
                <a:cubicBezTo>
                  <a:pt x="361" y="141"/>
                  <a:pt x="369" y="133"/>
                  <a:pt x="379" y="133"/>
                </a:cubicBezTo>
                <a:cubicBezTo>
                  <a:pt x="389" y="133"/>
                  <a:pt x="397" y="141"/>
                  <a:pt x="397" y="151"/>
                </a:cubicBezTo>
                <a:cubicBezTo>
                  <a:pt x="397" y="161"/>
                  <a:pt x="389" y="169"/>
                  <a:pt x="379" y="169"/>
                </a:cubicBezTo>
                <a:cubicBezTo>
                  <a:pt x="369" y="169"/>
                  <a:pt x="361" y="161"/>
                  <a:pt x="361" y="151"/>
                </a:cubicBezTo>
                <a:close/>
                <a:moveTo>
                  <a:pt x="259" y="181"/>
                </a:moveTo>
                <a:cubicBezTo>
                  <a:pt x="259" y="191"/>
                  <a:pt x="267" y="199"/>
                  <a:pt x="277" y="199"/>
                </a:cubicBezTo>
                <a:cubicBezTo>
                  <a:pt x="287" y="199"/>
                  <a:pt x="295" y="191"/>
                  <a:pt x="295" y="181"/>
                </a:cubicBezTo>
                <a:cubicBezTo>
                  <a:pt x="295" y="171"/>
                  <a:pt x="287" y="163"/>
                  <a:pt x="277" y="163"/>
                </a:cubicBezTo>
                <a:cubicBezTo>
                  <a:pt x="267" y="163"/>
                  <a:pt x="259" y="171"/>
                  <a:pt x="259" y="181"/>
                </a:cubicBezTo>
                <a:close/>
                <a:moveTo>
                  <a:pt x="114" y="239"/>
                </a:moveTo>
                <a:cubicBezTo>
                  <a:pt x="114" y="179"/>
                  <a:pt x="114" y="179"/>
                  <a:pt x="114" y="179"/>
                </a:cubicBezTo>
                <a:cubicBezTo>
                  <a:pt x="114" y="179"/>
                  <a:pt x="109" y="169"/>
                  <a:pt x="104" y="169"/>
                </a:cubicBezTo>
                <a:cubicBezTo>
                  <a:pt x="104" y="169"/>
                  <a:pt x="104" y="169"/>
                  <a:pt x="78" y="169"/>
                </a:cubicBezTo>
                <a:moveTo>
                  <a:pt x="235" y="260"/>
                </a:moveTo>
                <a:cubicBezTo>
                  <a:pt x="235" y="260"/>
                  <a:pt x="235" y="260"/>
                  <a:pt x="235" y="88"/>
                </a:cubicBezTo>
                <a:cubicBezTo>
                  <a:pt x="235" y="82"/>
                  <a:pt x="231" y="79"/>
                  <a:pt x="225" y="79"/>
                </a:cubicBezTo>
                <a:cubicBezTo>
                  <a:pt x="225" y="79"/>
                  <a:pt x="225" y="79"/>
                  <a:pt x="192" y="79"/>
                </a:cubicBezTo>
                <a:moveTo>
                  <a:pt x="156" y="79"/>
                </a:moveTo>
                <a:cubicBezTo>
                  <a:pt x="156" y="89"/>
                  <a:pt x="164" y="97"/>
                  <a:pt x="174" y="97"/>
                </a:cubicBezTo>
                <a:cubicBezTo>
                  <a:pt x="184" y="97"/>
                  <a:pt x="192" y="89"/>
                  <a:pt x="192" y="79"/>
                </a:cubicBezTo>
                <a:cubicBezTo>
                  <a:pt x="192" y="69"/>
                  <a:pt x="184" y="61"/>
                  <a:pt x="174" y="61"/>
                </a:cubicBezTo>
                <a:cubicBezTo>
                  <a:pt x="164" y="61"/>
                  <a:pt x="156" y="69"/>
                  <a:pt x="156" y="79"/>
                </a:cubicBezTo>
                <a:close/>
                <a:moveTo>
                  <a:pt x="277" y="85"/>
                </a:moveTo>
                <a:cubicBezTo>
                  <a:pt x="277" y="95"/>
                  <a:pt x="285" y="103"/>
                  <a:pt x="295" y="103"/>
                </a:cubicBezTo>
                <a:cubicBezTo>
                  <a:pt x="305" y="103"/>
                  <a:pt x="313" y="95"/>
                  <a:pt x="313" y="85"/>
                </a:cubicBezTo>
                <a:cubicBezTo>
                  <a:pt x="313" y="75"/>
                  <a:pt x="305" y="67"/>
                  <a:pt x="295" y="67"/>
                </a:cubicBezTo>
                <a:cubicBezTo>
                  <a:pt x="285" y="67"/>
                  <a:pt x="277" y="75"/>
                  <a:pt x="277" y="85"/>
                </a:cubicBezTo>
                <a:close/>
                <a:moveTo>
                  <a:pt x="150" y="187"/>
                </a:moveTo>
                <a:cubicBezTo>
                  <a:pt x="150" y="197"/>
                  <a:pt x="158" y="205"/>
                  <a:pt x="168" y="205"/>
                </a:cubicBezTo>
                <a:cubicBezTo>
                  <a:pt x="178" y="205"/>
                  <a:pt x="186" y="197"/>
                  <a:pt x="186" y="187"/>
                </a:cubicBezTo>
                <a:cubicBezTo>
                  <a:pt x="186" y="177"/>
                  <a:pt x="178" y="169"/>
                  <a:pt x="168" y="169"/>
                </a:cubicBezTo>
                <a:cubicBezTo>
                  <a:pt x="158" y="169"/>
                  <a:pt x="150" y="177"/>
                  <a:pt x="150" y="187"/>
                </a:cubicBezTo>
                <a:close/>
                <a:moveTo>
                  <a:pt x="42" y="169"/>
                </a:moveTo>
                <a:cubicBezTo>
                  <a:pt x="42" y="179"/>
                  <a:pt x="50" y="187"/>
                  <a:pt x="60" y="187"/>
                </a:cubicBezTo>
                <a:cubicBezTo>
                  <a:pt x="70" y="187"/>
                  <a:pt x="78" y="179"/>
                  <a:pt x="78" y="169"/>
                </a:cubicBezTo>
                <a:cubicBezTo>
                  <a:pt x="78" y="159"/>
                  <a:pt x="70" y="151"/>
                  <a:pt x="60" y="151"/>
                </a:cubicBezTo>
                <a:cubicBezTo>
                  <a:pt x="50" y="151"/>
                  <a:pt x="42" y="159"/>
                  <a:pt x="42" y="169"/>
                </a:cubicBezTo>
                <a:close/>
                <a:moveTo>
                  <a:pt x="235" y="121"/>
                </a:moveTo>
                <a:cubicBezTo>
                  <a:pt x="235" y="121"/>
                  <a:pt x="235" y="121"/>
                  <a:pt x="284" y="121"/>
                </a:cubicBezTo>
                <a:cubicBezTo>
                  <a:pt x="290" y="121"/>
                  <a:pt x="295" y="117"/>
                  <a:pt x="295" y="112"/>
                </a:cubicBezTo>
                <a:cubicBezTo>
                  <a:pt x="295" y="112"/>
                  <a:pt x="295" y="112"/>
                  <a:pt x="295" y="103"/>
                </a:cubicBezTo>
                <a:moveTo>
                  <a:pt x="114" y="49"/>
                </a:moveTo>
                <a:cubicBezTo>
                  <a:pt x="114" y="49"/>
                  <a:pt x="114" y="51"/>
                  <a:pt x="114" y="125"/>
                </a:cubicBezTo>
                <a:cubicBezTo>
                  <a:pt x="114" y="130"/>
                  <a:pt x="118" y="133"/>
                  <a:pt x="123" y="133"/>
                </a:cubicBezTo>
                <a:cubicBezTo>
                  <a:pt x="123" y="133"/>
                  <a:pt x="123" y="133"/>
                  <a:pt x="143" y="133"/>
                </a:cubicBezTo>
                <a:cubicBezTo>
                  <a:pt x="143" y="133"/>
                  <a:pt x="143" y="133"/>
                  <a:pt x="158" y="133"/>
                </a:cubicBezTo>
                <a:cubicBezTo>
                  <a:pt x="163" y="133"/>
                  <a:pt x="168" y="139"/>
                  <a:pt x="168" y="144"/>
                </a:cubicBezTo>
                <a:cubicBezTo>
                  <a:pt x="168" y="144"/>
                  <a:pt x="168" y="144"/>
                  <a:pt x="168" y="169"/>
                </a:cubicBezTo>
                <a:moveTo>
                  <a:pt x="361" y="151"/>
                </a:moveTo>
                <a:cubicBezTo>
                  <a:pt x="361" y="151"/>
                  <a:pt x="361" y="151"/>
                  <a:pt x="340" y="151"/>
                </a:cubicBezTo>
                <a:cubicBezTo>
                  <a:pt x="335" y="151"/>
                  <a:pt x="331" y="155"/>
                  <a:pt x="331" y="160"/>
                </a:cubicBezTo>
                <a:cubicBezTo>
                  <a:pt x="331" y="160"/>
                  <a:pt x="331" y="160"/>
                  <a:pt x="331" y="205"/>
                </a:cubicBezTo>
                <a:moveTo>
                  <a:pt x="331" y="243"/>
                </a:moveTo>
                <a:cubicBezTo>
                  <a:pt x="331" y="243"/>
                  <a:pt x="331" y="243"/>
                  <a:pt x="331" y="190"/>
                </a:cubicBezTo>
                <a:cubicBezTo>
                  <a:pt x="331" y="185"/>
                  <a:pt x="327" y="181"/>
                  <a:pt x="321" y="181"/>
                </a:cubicBezTo>
                <a:cubicBezTo>
                  <a:pt x="321" y="181"/>
                  <a:pt x="321" y="181"/>
                  <a:pt x="295" y="181"/>
                </a:cubicBezTo>
                <a:moveTo>
                  <a:pt x="358" y="206"/>
                </a:moveTo>
                <a:cubicBezTo>
                  <a:pt x="367" y="212"/>
                  <a:pt x="377" y="215"/>
                  <a:pt x="388" y="215"/>
                </a:cubicBezTo>
                <a:cubicBezTo>
                  <a:pt x="417" y="215"/>
                  <a:pt x="440" y="192"/>
                  <a:pt x="440" y="163"/>
                </a:cubicBezTo>
                <a:cubicBezTo>
                  <a:pt x="440" y="134"/>
                  <a:pt x="417" y="111"/>
                  <a:pt x="388" y="111"/>
                </a:cubicBezTo>
                <a:cubicBezTo>
                  <a:pt x="388" y="110"/>
                  <a:pt x="388" y="110"/>
                  <a:pt x="388" y="110"/>
                </a:cubicBezTo>
                <a:cubicBezTo>
                  <a:pt x="388" y="110"/>
                  <a:pt x="379" y="38"/>
                  <a:pt x="310" y="41"/>
                </a:cubicBezTo>
                <a:cubicBezTo>
                  <a:pt x="310" y="41"/>
                  <a:pt x="275" y="4"/>
                  <a:pt x="227" y="30"/>
                </a:cubicBezTo>
                <a:cubicBezTo>
                  <a:pt x="227" y="30"/>
                  <a:pt x="183" y="0"/>
                  <a:pt x="146" y="53"/>
                </a:cubicBezTo>
                <a:cubicBezTo>
                  <a:pt x="146" y="53"/>
                  <a:pt x="79" y="26"/>
                  <a:pt x="68" y="103"/>
                </a:cubicBezTo>
                <a:cubicBezTo>
                  <a:pt x="68" y="103"/>
                  <a:pt x="68" y="103"/>
                  <a:pt x="68" y="103"/>
                </a:cubicBezTo>
                <a:cubicBezTo>
                  <a:pt x="68" y="103"/>
                  <a:pt x="7" y="116"/>
                  <a:pt x="4" y="165"/>
                </a:cubicBezTo>
                <a:cubicBezTo>
                  <a:pt x="0" y="213"/>
                  <a:pt x="42" y="247"/>
                  <a:pt x="87" y="215"/>
                </a:cubicBezTo>
                <a:cubicBezTo>
                  <a:pt x="87" y="215"/>
                  <a:pt x="120" y="263"/>
                  <a:pt x="164" y="237"/>
                </a:cubicBezTo>
                <a:cubicBezTo>
                  <a:pt x="164" y="237"/>
                  <a:pt x="222" y="295"/>
                  <a:pt x="270" y="235"/>
                </a:cubicBezTo>
                <a:cubicBezTo>
                  <a:pt x="270" y="235"/>
                  <a:pt x="329" y="282"/>
                  <a:pt x="358" y="206"/>
                </a:cubicBezTo>
                <a:close/>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pic>
        <p:nvPicPr>
          <p:cNvPr id="27" name="Graphic 26" descr="Mental Health">
            <a:extLst>
              <a:ext uri="{FF2B5EF4-FFF2-40B4-BE49-F238E27FC236}">
                <a16:creationId xmlns:a16="http://schemas.microsoft.com/office/drawing/2014/main" id="{0892D117-7300-43EE-B515-8399116F3E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3828" y="5298627"/>
            <a:ext cx="248438" cy="248438"/>
          </a:xfrm>
          <a:prstGeom prst="rect">
            <a:avLst/>
          </a:prstGeom>
        </p:spPr>
      </p:pic>
      <p:sp>
        <p:nvSpPr>
          <p:cNvPr id="28" name="maze" title="Icon of a maze">
            <a:extLst>
              <a:ext uri="{FF2B5EF4-FFF2-40B4-BE49-F238E27FC236}">
                <a16:creationId xmlns:a16="http://schemas.microsoft.com/office/drawing/2014/main" id="{366E2C3B-B619-4E8D-A68E-1233E3C3E58A}"/>
              </a:ext>
            </a:extLst>
          </p:cNvPr>
          <p:cNvSpPr>
            <a:spLocks noChangeAspect="1" noEditPoints="1"/>
          </p:cNvSpPr>
          <p:nvPr/>
        </p:nvSpPr>
        <p:spPr bwMode="auto">
          <a:xfrm>
            <a:off x="7093720" y="5341734"/>
            <a:ext cx="173391" cy="174360"/>
          </a:xfrm>
          <a:custGeom>
            <a:avLst/>
            <a:gdLst>
              <a:gd name="T0" fmla="*/ 536 w 536"/>
              <a:gd name="T1" fmla="*/ 429 h 539"/>
              <a:gd name="T2" fmla="*/ 536 w 536"/>
              <a:gd name="T3" fmla="*/ 539 h 539"/>
              <a:gd name="T4" fmla="*/ 0 w 536"/>
              <a:gd name="T5" fmla="*/ 539 h 539"/>
              <a:gd name="T6" fmla="*/ 0 w 536"/>
              <a:gd name="T7" fmla="*/ 0 h 539"/>
              <a:gd name="T8" fmla="*/ 101 w 536"/>
              <a:gd name="T9" fmla="*/ 0 h 539"/>
              <a:gd name="T10" fmla="*/ 536 w 536"/>
              <a:gd name="T11" fmla="*/ 322 h 539"/>
              <a:gd name="T12" fmla="*/ 536 w 536"/>
              <a:gd name="T13" fmla="*/ 0 h 539"/>
              <a:gd name="T14" fmla="*/ 211 w 536"/>
              <a:gd name="T15" fmla="*/ 0 h 539"/>
              <a:gd name="T16" fmla="*/ 211 w 536"/>
              <a:gd name="T17" fmla="*/ 107 h 539"/>
              <a:gd name="T18" fmla="*/ 319 w 536"/>
              <a:gd name="T19" fmla="*/ 107 h 539"/>
              <a:gd name="T20" fmla="*/ 536 w 536"/>
              <a:gd name="T21" fmla="*/ 107 h 539"/>
              <a:gd name="T22" fmla="*/ 428 w 536"/>
              <a:gd name="T23" fmla="*/ 107 h 539"/>
              <a:gd name="T24" fmla="*/ 428 w 536"/>
              <a:gd name="T25" fmla="*/ 322 h 539"/>
              <a:gd name="T26" fmla="*/ 428 w 536"/>
              <a:gd name="T27" fmla="*/ 429 h 539"/>
              <a:gd name="T28" fmla="*/ 319 w 536"/>
              <a:gd name="T29" fmla="*/ 429 h 539"/>
              <a:gd name="T30" fmla="*/ 319 w 536"/>
              <a:gd name="T31" fmla="*/ 539 h 539"/>
              <a:gd name="T32" fmla="*/ 211 w 536"/>
              <a:gd name="T33" fmla="*/ 322 h 539"/>
              <a:gd name="T34" fmla="*/ 211 w 536"/>
              <a:gd name="T35" fmla="*/ 539 h 539"/>
              <a:gd name="T36" fmla="*/ 319 w 536"/>
              <a:gd name="T37" fmla="*/ 322 h 539"/>
              <a:gd name="T38" fmla="*/ 319 w 536"/>
              <a:gd name="T39" fmla="*/ 216 h 539"/>
              <a:gd name="T40" fmla="*/ 101 w 536"/>
              <a:gd name="T41" fmla="*/ 216 h 539"/>
              <a:gd name="T42" fmla="*/ 101 w 536"/>
              <a:gd name="T43" fmla="*/ 429 h 539"/>
              <a:gd name="T44" fmla="*/ 101 w 536"/>
              <a:gd name="T45" fmla="*/ 322 h 539"/>
              <a:gd name="T46" fmla="*/ 0 w 536"/>
              <a:gd name="T47" fmla="*/ 322 h 539"/>
              <a:gd name="T48" fmla="*/ 101 w 536"/>
              <a:gd name="T49" fmla="*/ 105 h 539"/>
              <a:gd name="T50" fmla="*/ 0 w 536"/>
              <a:gd name="T51" fmla="*/ 105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6" h="539">
                <a:moveTo>
                  <a:pt x="536" y="429"/>
                </a:moveTo>
                <a:lnTo>
                  <a:pt x="536" y="539"/>
                </a:lnTo>
                <a:lnTo>
                  <a:pt x="0" y="539"/>
                </a:lnTo>
                <a:lnTo>
                  <a:pt x="0" y="0"/>
                </a:lnTo>
                <a:lnTo>
                  <a:pt x="101" y="0"/>
                </a:lnTo>
                <a:moveTo>
                  <a:pt x="536" y="322"/>
                </a:moveTo>
                <a:lnTo>
                  <a:pt x="536" y="0"/>
                </a:lnTo>
                <a:lnTo>
                  <a:pt x="211" y="0"/>
                </a:lnTo>
                <a:lnTo>
                  <a:pt x="211" y="107"/>
                </a:lnTo>
                <a:lnTo>
                  <a:pt x="319" y="107"/>
                </a:lnTo>
                <a:moveTo>
                  <a:pt x="536" y="107"/>
                </a:moveTo>
                <a:lnTo>
                  <a:pt x="428" y="107"/>
                </a:lnTo>
                <a:lnTo>
                  <a:pt x="428" y="322"/>
                </a:lnTo>
                <a:moveTo>
                  <a:pt x="428" y="429"/>
                </a:moveTo>
                <a:lnTo>
                  <a:pt x="319" y="429"/>
                </a:lnTo>
                <a:lnTo>
                  <a:pt x="319" y="539"/>
                </a:lnTo>
                <a:moveTo>
                  <a:pt x="211" y="322"/>
                </a:moveTo>
                <a:lnTo>
                  <a:pt x="211" y="539"/>
                </a:lnTo>
                <a:moveTo>
                  <a:pt x="319" y="322"/>
                </a:moveTo>
                <a:lnTo>
                  <a:pt x="319" y="216"/>
                </a:lnTo>
                <a:lnTo>
                  <a:pt x="101" y="216"/>
                </a:lnTo>
                <a:lnTo>
                  <a:pt x="101" y="429"/>
                </a:lnTo>
                <a:moveTo>
                  <a:pt x="101" y="322"/>
                </a:moveTo>
                <a:lnTo>
                  <a:pt x="0" y="322"/>
                </a:lnTo>
                <a:moveTo>
                  <a:pt x="101" y="105"/>
                </a:moveTo>
                <a:lnTo>
                  <a:pt x="0" y="105"/>
                </a:ln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113" name="Oval 112">
            <a:extLst>
              <a:ext uri="{FF2B5EF4-FFF2-40B4-BE49-F238E27FC236}">
                <a16:creationId xmlns:a16="http://schemas.microsoft.com/office/drawing/2014/main" id="{A74D4D70-1427-40BB-B0D2-A75FA1BD3F8A}"/>
              </a:ext>
            </a:extLst>
          </p:cNvPr>
          <p:cNvSpPr/>
          <p:nvPr/>
        </p:nvSpPr>
        <p:spPr bwMode="auto">
          <a:xfrm>
            <a:off x="5120601" y="2040738"/>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ML</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Models</a:t>
            </a:r>
          </a:p>
        </p:txBody>
      </p:sp>
      <p:sp>
        <p:nvSpPr>
          <p:cNvPr id="114" name="Oval 113">
            <a:extLst>
              <a:ext uri="{FF2B5EF4-FFF2-40B4-BE49-F238E27FC236}">
                <a16:creationId xmlns:a16="http://schemas.microsoft.com/office/drawing/2014/main" id="{36B68678-9C75-43DA-8AC7-293AEEF40A1F}"/>
              </a:ext>
            </a:extLst>
          </p:cNvPr>
          <p:cNvSpPr/>
          <p:nvPr/>
        </p:nvSpPr>
        <p:spPr bwMode="auto">
          <a:xfrm>
            <a:off x="5960790" y="2040738"/>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Benchmarks</a:t>
            </a:r>
          </a:p>
        </p:txBody>
      </p:sp>
      <p:sp>
        <p:nvSpPr>
          <p:cNvPr id="115" name="Oval 114">
            <a:extLst>
              <a:ext uri="{FF2B5EF4-FFF2-40B4-BE49-F238E27FC236}">
                <a16:creationId xmlns:a16="http://schemas.microsoft.com/office/drawing/2014/main" id="{D3A96BBA-A643-4B41-87D7-149DF5EABFC8}"/>
              </a:ext>
            </a:extLst>
          </p:cNvPr>
          <p:cNvSpPr/>
          <p:nvPr/>
        </p:nvSpPr>
        <p:spPr bwMode="auto">
          <a:xfrm>
            <a:off x="4280411" y="2040738"/>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defRPr/>
            </a:pPr>
            <a:r>
              <a:rPr lang="en-US" sz="882">
                <a:solidFill>
                  <a:schemeClr val="tx1"/>
                </a:solidFill>
                <a:latin typeface="Segoe UI Semibold" panose="020B0702040204020203" pitchFamily="34" charset="0"/>
                <a:cs typeface="Segoe UI Semibold" panose="020B0702040204020203" pitchFamily="34" charset="0"/>
              </a:rPr>
              <a:t>Data</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Science</a:t>
            </a:r>
          </a:p>
        </p:txBody>
      </p:sp>
      <p:sp>
        <p:nvSpPr>
          <p:cNvPr id="116" name="Oval 115">
            <a:extLst>
              <a:ext uri="{FF2B5EF4-FFF2-40B4-BE49-F238E27FC236}">
                <a16:creationId xmlns:a16="http://schemas.microsoft.com/office/drawing/2014/main" id="{02DB4221-D590-4D87-B174-6E60A59E4AA7}"/>
              </a:ext>
            </a:extLst>
          </p:cNvPr>
          <p:cNvSpPr/>
          <p:nvPr/>
        </p:nvSpPr>
        <p:spPr bwMode="auto">
          <a:xfrm>
            <a:off x="6800981" y="2040738"/>
            <a:ext cx="758869" cy="758869"/>
          </a:xfrm>
          <a:prstGeom prst="ellipse">
            <a:avLst/>
          </a:prstGeom>
          <a:solidFill>
            <a:schemeClr val="tx1">
              <a:lumMod val="10000"/>
              <a:lumOff val="90000"/>
            </a:schemeClr>
          </a:solidFill>
          <a:ln w="3175">
            <a:noFill/>
            <a:headEnd type="none" w="med" len="med"/>
            <a:tailEnd type="none" w="med" len="med"/>
          </a:ln>
          <a:effectLst>
            <a:innerShdw blurRad="38100" dist="25400" dir="8100000">
              <a:prstClr val="black">
                <a:alpha val="40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24106" rIns="0" bIns="0" numCol="1" spcCol="0" rtlCol="0" fromWordArt="0" anchor="t" anchorCtr="0" forceAA="0" compatLnSpc="1">
            <a:prstTxWarp prst="textNoShape">
              <a:avLst/>
            </a:prstTxWarp>
            <a:noAutofit/>
          </a:bodyPr>
          <a:lstStyle/>
          <a:p>
            <a:pPr algn="ctr" defTabSz="913788" fontAlgn="base">
              <a:spcBef>
                <a:spcPct val="0"/>
              </a:spcBef>
              <a:spcAft>
                <a:spcPts val="300"/>
              </a:spcAft>
            </a:pPr>
            <a:r>
              <a:rPr lang="en-US" sz="882">
                <a:solidFill>
                  <a:schemeClr val="tx1"/>
                </a:solidFill>
                <a:latin typeface="Segoe UI Semibold" panose="020B0702040204020203" pitchFamily="34" charset="0"/>
                <a:cs typeface="Segoe UI Semibold" panose="020B0702040204020203" pitchFamily="34" charset="0"/>
              </a:rPr>
              <a:t>Change</a:t>
            </a:r>
            <a:br>
              <a:rPr lang="en-US" sz="882">
                <a:solidFill>
                  <a:schemeClr val="tx1"/>
                </a:solidFill>
                <a:latin typeface="Segoe UI Semibold" panose="020B0702040204020203" pitchFamily="34" charset="0"/>
                <a:cs typeface="Segoe UI Semibold" panose="020B0702040204020203" pitchFamily="34" charset="0"/>
              </a:rPr>
            </a:br>
            <a:r>
              <a:rPr lang="en-US" sz="882">
                <a:solidFill>
                  <a:schemeClr val="tx1"/>
                </a:solidFill>
                <a:latin typeface="Segoe UI Semibold" panose="020B0702040204020203" pitchFamily="34" charset="0"/>
                <a:cs typeface="Segoe UI Semibold" panose="020B0702040204020203" pitchFamily="34" charset="0"/>
              </a:rPr>
              <a:t>Levers</a:t>
            </a:r>
          </a:p>
        </p:txBody>
      </p:sp>
      <p:sp>
        <p:nvSpPr>
          <p:cNvPr id="96" name="Financial_E7BB" title="Icon of a chart made of vertical lines with a line tracing the top of each, turning into an arrow pointing up">
            <a:extLst>
              <a:ext uri="{FF2B5EF4-FFF2-40B4-BE49-F238E27FC236}">
                <a16:creationId xmlns:a16="http://schemas.microsoft.com/office/drawing/2014/main" id="{1BE38B31-6DBF-420B-A6DD-13344726AA3C}"/>
              </a:ext>
            </a:extLst>
          </p:cNvPr>
          <p:cNvSpPr>
            <a:spLocks noChangeAspect="1" noEditPoints="1"/>
          </p:cNvSpPr>
          <p:nvPr/>
        </p:nvSpPr>
        <p:spPr bwMode="auto">
          <a:xfrm>
            <a:off x="6219634" y="2123596"/>
            <a:ext cx="241182" cy="215142"/>
          </a:xfrm>
          <a:custGeom>
            <a:avLst/>
            <a:gdLst>
              <a:gd name="T0" fmla="*/ 47 w 4770"/>
              <a:gd name="T1" fmla="*/ 4255 h 4255"/>
              <a:gd name="T2" fmla="*/ 47 w 4770"/>
              <a:gd name="T3" fmla="*/ 3626 h 4255"/>
              <a:gd name="T4" fmla="*/ 676 w 4770"/>
              <a:gd name="T5" fmla="*/ 4255 h 4255"/>
              <a:gd name="T6" fmla="*/ 676 w 4770"/>
              <a:gd name="T7" fmla="*/ 2996 h 4255"/>
              <a:gd name="T8" fmla="*/ 1306 w 4770"/>
              <a:gd name="T9" fmla="*/ 4255 h 4255"/>
              <a:gd name="T10" fmla="*/ 1306 w 4770"/>
              <a:gd name="T11" fmla="*/ 2366 h 4255"/>
              <a:gd name="T12" fmla="*/ 1935 w 4770"/>
              <a:gd name="T13" fmla="*/ 4255 h 4255"/>
              <a:gd name="T14" fmla="*/ 1935 w 4770"/>
              <a:gd name="T15" fmla="*/ 1736 h 4255"/>
              <a:gd name="T16" fmla="*/ 2564 w 4770"/>
              <a:gd name="T17" fmla="*/ 4255 h 4255"/>
              <a:gd name="T18" fmla="*/ 2564 w 4770"/>
              <a:gd name="T19" fmla="*/ 1736 h 4255"/>
              <a:gd name="T20" fmla="*/ 3194 w 4770"/>
              <a:gd name="T21" fmla="*/ 4255 h 4255"/>
              <a:gd name="T22" fmla="*/ 3194 w 4770"/>
              <a:gd name="T23" fmla="*/ 2361 h 4255"/>
              <a:gd name="T24" fmla="*/ 3823 w 4770"/>
              <a:gd name="T25" fmla="*/ 4255 h 4255"/>
              <a:gd name="T26" fmla="*/ 3823 w 4770"/>
              <a:gd name="T27" fmla="*/ 1736 h 4255"/>
              <a:gd name="T28" fmla="*/ 4453 w 4770"/>
              <a:gd name="T29" fmla="*/ 4255 h 4255"/>
              <a:gd name="T30" fmla="*/ 4453 w 4770"/>
              <a:gd name="T31" fmla="*/ 1424 h 4255"/>
              <a:gd name="T32" fmla="*/ 4760 w 4770"/>
              <a:gd name="T33" fmla="*/ 5 h 4255"/>
              <a:gd name="T34" fmla="*/ 3191 w 4770"/>
              <a:gd name="T35" fmla="*/ 1575 h 4255"/>
              <a:gd name="T36" fmla="*/ 2247 w 4770"/>
              <a:gd name="T37" fmla="*/ 630 h 4255"/>
              <a:gd name="T38" fmla="*/ 0 w 4770"/>
              <a:gd name="T39" fmla="*/ 2879 h 4255"/>
              <a:gd name="T40" fmla="*/ 4770 w 4770"/>
              <a:gd name="T41" fmla="*/ 948 h 4255"/>
              <a:gd name="T42" fmla="*/ 4770 w 4770"/>
              <a:gd name="T43" fmla="*/ 0 h 4255"/>
              <a:gd name="T44" fmla="*/ 3818 w 4770"/>
              <a:gd name="T45" fmla="*/ 0 h 4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70" h="4255">
                <a:moveTo>
                  <a:pt x="47" y="4255"/>
                </a:moveTo>
                <a:lnTo>
                  <a:pt x="47" y="3626"/>
                </a:lnTo>
                <a:moveTo>
                  <a:pt x="676" y="4255"/>
                </a:moveTo>
                <a:lnTo>
                  <a:pt x="676" y="2996"/>
                </a:lnTo>
                <a:moveTo>
                  <a:pt x="1306" y="4255"/>
                </a:moveTo>
                <a:lnTo>
                  <a:pt x="1306" y="2366"/>
                </a:lnTo>
                <a:moveTo>
                  <a:pt x="1935" y="4255"/>
                </a:moveTo>
                <a:lnTo>
                  <a:pt x="1935" y="1736"/>
                </a:lnTo>
                <a:moveTo>
                  <a:pt x="2564" y="4255"/>
                </a:moveTo>
                <a:lnTo>
                  <a:pt x="2564" y="1736"/>
                </a:lnTo>
                <a:moveTo>
                  <a:pt x="3194" y="4255"/>
                </a:moveTo>
                <a:lnTo>
                  <a:pt x="3194" y="2361"/>
                </a:lnTo>
                <a:moveTo>
                  <a:pt x="3823" y="4255"/>
                </a:moveTo>
                <a:lnTo>
                  <a:pt x="3823" y="1736"/>
                </a:lnTo>
                <a:moveTo>
                  <a:pt x="4453" y="4255"/>
                </a:moveTo>
                <a:lnTo>
                  <a:pt x="4453" y="1424"/>
                </a:lnTo>
                <a:moveTo>
                  <a:pt x="4760" y="5"/>
                </a:moveTo>
                <a:lnTo>
                  <a:pt x="3191" y="1575"/>
                </a:lnTo>
                <a:lnTo>
                  <a:pt x="2247" y="630"/>
                </a:lnTo>
                <a:lnTo>
                  <a:pt x="0" y="2879"/>
                </a:lnTo>
                <a:moveTo>
                  <a:pt x="4770" y="948"/>
                </a:moveTo>
                <a:lnTo>
                  <a:pt x="4770" y="0"/>
                </a:lnTo>
                <a:lnTo>
                  <a:pt x="3818" y="0"/>
                </a:ln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pic>
        <p:nvPicPr>
          <p:cNvPr id="105" name="Graphic 104" descr="Settings">
            <a:extLst>
              <a:ext uri="{FF2B5EF4-FFF2-40B4-BE49-F238E27FC236}">
                <a16:creationId xmlns:a16="http://schemas.microsoft.com/office/drawing/2014/main" id="{DAD0AFB4-EB36-472A-B6E9-782D3F51AC2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54538" y="2105290"/>
            <a:ext cx="251754" cy="251754"/>
          </a:xfrm>
          <a:prstGeom prst="rect">
            <a:avLst/>
          </a:prstGeom>
        </p:spPr>
      </p:pic>
      <p:sp>
        <p:nvSpPr>
          <p:cNvPr id="29" name="binary" title="Icon of binary code, ones and zeros">
            <a:extLst>
              <a:ext uri="{FF2B5EF4-FFF2-40B4-BE49-F238E27FC236}">
                <a16:creationId xmlns:a16="http://schemas.microsoft.com/office/drawing/2014/main" id="{7D9B9A1B-2F80-4897-A180-71E813011E40}"/>
              </a:ext>
            </a:extLst>
          </p:cNvPr>
          <p:cNvSpPr>
            <a:spLocks noChangeAspect="1" noEditPoints="1"/>
          </p:cNvSpPr>
          <p:nvPr/>
        </p:nvSpPr>
        <p:spPr bwMode="auto">
          <a:xfrm>
            <a:off x="4543647" y="2130830"/>
            <a:ext cx="232399" cy="200675"/>
          </a:xfrm>
          <a:custGeom>
            <a:avLst/>
            <a:gdLst>
              <a:gd name="T0" fmla="*/ 0 w 245"/>
              <a:gd name="T1" fmla="*/ 48 h 212"/>
              <a:gd name="T2" fmla="*/ 92 w 245"/>
              <a:gd name="T3" fmla="*/ 48 h 212"/>
              <a:gd name="T4" fmla="*/ 183 w 245"/>
              <a:gd name="T5" fmla="*/ 48 h 212"/>
              <a:gd name="T6" fmla="*/ 62 w 245"/>
              <a:gd name="T7" fmla="*/ 15 h 212"/>
              <a:gd name="T8" fmla="*/ 46 w 245"/>
              <a:gd name="T9" fmla="*/ 0 h 212"/>
              <a:gd name="T10" fmla="*/ 30 w 245"/>
              <a:gd name="T11" fmla="*/ 33 h 212"/>
              <a:gd name="T12" fmla="*/ 46 w 245"/>
              <a:gd name="T13" fmla="*/ 49 h 212"/>
              <a:gd name="T14" fmla="*/ 153 w 245"/>
              <a:gd name="T15" fmla="*/ 33 h 212"/>
              <a:gd name="T16" fmla="*/ 137 w 245"/>
              <a:gd name="T17" fmla="*/ 0 h 212"/>
              <a:gd name="T18" fmla="*/ 122 w 245"/>
              <a:gd name="T19" fmla="*/ 15 h 212"/>
              <a:gd name="T20" fmla="*/ 137 w 245"/>
              <a:gd name="T21" fmla="*/ 49 h 212"/>
              <a:gd name="T22" fmla="*/ 153 w 245"/>
              <a:gd name="T23" fmla="*/ 33 h 212"/>
              <a:gd name="T24" fmla="*/ 245 w 245"/>
              <a:gd name="T25" fmla="*/ 15 h 212"/>
              <a:gd name="T26" fmla="*/ 229 w 245"/>
              <a:gd name="T27" fmla="*/ 0 h 212"/>
              <a:gd name="T28" fmla="*/ 213 w 245"/>
              <a:gd name="T29" fmla="*/ 33 h 212"/>
              <a:gd name="T30" fmla="*/ 229 w 245"/>
              <a:gd name="T31" fmla="*/ 49 h 212"/>
              <a:gd name="T32" fmla="*/ 0 w 245"/>
              <a:gd name="T33" fmla="*/ 163 h 212"/>
              <a:gd name="T34" fmla="*/ 92 w 245"/>
              <a:gd name="T35" fmla="*/ 163 h 212"/>
              <a:gd name="T36" fmla="*/ 183 w 245"/>
              <a:gd name="T37" fmla="*/ 163 h 212"/>
              <a:gd name="T38" fmla="*/ 62 w 245"/>
              <a:gd name="T39" fmla="*/ 196 h 212"/>
              <a:gd name="T40" fmla="*/ 46 w 245"/>
              <a:gd name="T41" fmla="*/ 163 h 212"/>
              <a:gd name="T42" fmla="*/ 30 w 245"/>
              <a:gd name="T43" fmla="*/ 179 h 212"/>
              <a:gd name="T44" fmla="*/ 46 w 245"/>
              <a:gd name="T45" fmla="*/ 212 h 212"/>
              <a:gd name="T46" fmla="*/ 62 w 245"/>
              <a:gd name="T47" fmla="*/ 196 h 212"/>
              <a:gd name="T48" fmla="*/ 153 w 245"/>
              <a:gd name="T49" fmla="*/ 179 h 212"/>
              <a:gd name="T50" fmla="*/ 137 w 245"/>
              <a:gd name="T51" fmla="*/ 163 h 212"/>
              <a:gd name="T52" fmla="*/ 122 w 245"/>
              <a:gd name="T53" fmla="*/ 196 h 212"/>
              <a:gd name="T54" fmla="*/ 137 w 245"/>
              <a:gd name="T55" fmla="*/ 212 h 212"/>
              <a:gd name="T56" fmla="*/ 245 w 245"/>
              <a:gd name="T57" fmla="*/ 196 h 212"/>
              <a:gd name="T58" fmla="*/ 229 w 245"/>
              <a:gd name="T59" fmla="*/ 163 h 212"/>
              <a:gd name="T60" fmla="*/ 213 w 245"/>
              <a:gd name="T61" fmla="*/ 179 h 212"/>
              <a:gd name="T62" fmla="*/ 229 w 245"/>
              <a:gd name="T63" fmla="*/ 212 h 212"/>
              <a:gd name="T64" fmla="*/ 245 w 245"/>
              <a:gd name="T65" fmla="*/ 196 h 212"/>
              <a:gd name="T66" fmla="*/ 62 w 245"/>
              <a:gd name="T67" fmla="*/ 131 h 212"/>
              <a:gd name="T68" fmla="*/ 153 w 245"/>
              <a:gd name="T69" fmla="*/ 131 h 212"/>
              <a:gd name="T70" fmla="*/ 32 w 245"/>
              <a:gd name="T71" fmla="*/ 98 h 212"/>
              <a:gd name="T72" fmla="*/ 16 w 245"/>
              <a:gd name="T73" fmla="*/ 83 h 212"/>
              <a:gd name="T74" fmla="*/ 0 w 245"/>
              <a:gd name="T75" fmla="*/ 116 h 212"/>
              <a:gd name="T76" fmla="*/ 16 w 245"/>
              <a:gd name="T77" fmla="*/ 132 h 212"/>
              <a:gd name="T78" fmla="*/ 123 w 245"/>
              <a:gd name="T79" fmla="*/ 116 h 212"/>
              <a:gd name="T80" fmla="*/ 107 w 245"/>
              <a:gd name="T81" fmla="*/ 83 h 212"/>
              <a:gd name="T82" fmla="*/ 92 w 245"/>
              <a:gd name="T83" fmla="*/ 98 h 212"/>
              <a:gd name="T84" fmla="*/ 107 w 245"/>
              <a:gd name="T85" fmla="*/ 132 h 212"/>
              <a:gd name="T86" fmla="*/ 123 w 245"/>
              <a:gd name="T87" fmla="*/ 116 h 212"/>
              <a:gd name="T88" fmla="*/ 215 w 245"/>
              <a:gd name="T89" fmla="*/ 98 h 212"/>
              <a:gd name="T90" fmla="*/ 199 w 245"/>
              <a:gd name="T91" fmla="*/ 83 h 212"/>
              <a:gd name="T92" fmla="*/ 183 w 245"/>
              <a:gd name="T93" fmla="*/ 116 h 212"/>
              <a:gd name="T94" fmla="*/ 199 w 245"/>
              <a:gd name="T95" fmla="*/ 132 h 212"/>
              <a:gd name="T96" fmla="*/ 245 w 245"/>
              <a:gd name="T97" fmla="*/ 8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12">
                <a:moveTo>
                  <a:pt x="0" y="0"/>
                </a:moveTo>
                <a:cubicBezTo>
                  <a:pt x="0" y="48"/>
                  <a:pt x="0" y="48"/>
                  <a:pt x="0" y="48"/>
                </a:cubicBezTo>
                <a:moveTo>
                  <a:pt x="92" y="0"/>
                </a:moveTo>
                <a:cubicBezTo>
                  <a:pt x="92" y="48"/>
                  <a:pt x="92" y="48"/>
                  <a:pt x="92" y="48"/>
                </a:cubicBezTo>
                <a:moveTo>
                  <a:pt x="183" y="0"/>
                </a:moveTo>
                <a:cubicBezTo>
                  <a:pt x="183" y="48"/>
                  <a:pt x="183" y="48"/>
                  <a:pt x="183" y="48"/>
                </a:cubicBezTo>
                <a:moveTo>
                  <a:pt x="62" y="33"/>
                </a:moveTo>
                <a:cubicBezTo>
                  <a:pt x="62" y="15"/>
                  <a:pt x="62" y="15"/>
                  <a:pt x="62" y="15"/>
                </a:cubicBezTo>
                <a:cubicBezTo>
                  <a:pt x="62" y="7"/>
                  <a:pt x="55" y="0"/>
                  <a:pt x="46" y="0"/>
                </a:cubicBezTo>
                <a:cubicBezTo>
                  <a:pt x="46" y="0"/>
                  <a:pt x="46" y="0"/>
                  <a:pt x="46" y="0"/>
                </a:cubicBezTo>
                <a:cubicBezTo>
                  <a:pt x="37" y="0"/>
                  <a:pt x="30" y="7"/>
                  <a:pt x="30" y="15"/>
                </a:cubicBezTo>
                <a:cubicBezTo>
                  <a:pt x="30" y="33"/>
                  <a:pt x="30" y="33"/>
                  <a:pt x="30" y="33"/>
                </a:cubicBezTo>
                <a:cubicBezTo>
                  <a:pt x="30" y="41"/>
                  <a:pt x="37" y="49"/>
                  <a:pt x="46" y="49"/>
                </a:cubicBezTo>
                <a:cubicBezTo>
                  <a:pt x="46" y="49"/>
                  <a:pt x="46" y="49"/>
                  <a:pt x="46" y="49"/>
                </a:cubicBezTo>
                <a:cubicBezTo>
                  <a:pt x="55" y="49"/>
                  <a:pt x="62" y="41"/>
                  <a:pt x="62" y="33"/>
                </a:cubicBezTo>
                <a:close/>
                <a:moveTo>
                  <a:pt x="153" y="33"/>
                </a:moveTo>
                <a:cubicBezTo>
                  <a:pt x="153" y="15"/>
                  <a:pt x="153" y="15"/>
                  <a:pt x="153" y="15"/>
                </a:cubicBezTo>
                <a:cubicBezTo>
                  <a:pt x="153" y="7"/>
                  <a:pt x="146" y="0"/>
                  <a:pt x="137" y="0"/>
                </a:cubicBezTo>
                <a:cubicBezTo>
                  <a:pt x="137" y="0"/>
                  <a:pt x="137" y="0"/>
                  <a:pt x="137" y="0"/>
                </a:cubicBezTo>
                <a:cubicBezTo>
                  <a:pt x="129" y="0"/>
                  <a:pt x="122" y="7"/>
                  <a:pt x="122" y="15"/>
                </a:cubicBezTo>
                <a:cubicBezTo>
                  <a:pt x="122" y="33"/>
                  <a:pt x="122" y="33"/>
                  <a:pt x="122" y="33"/>
                </a:cubicBezTo>
                <a:cubicBezTo>
                  <a:pt x="122" y="41"/>
                  <a:pt x="129" y="49"/>
                  <a:pt x="137" y="49"/>
                </a:cubicBezTo>
                <a:cubicBezTo>
                  <a:pt x="137" y="49"/>
                  <a:pt x="137" y="49"/>
                  <a:pt x="137" y="49"/>
                </a:cubicBezTo>
                <a:cubicBezTo>
                  <a:pt x="146" y="49"/>
                  <a:pt x="153" y="41"/>
                  <a:pt x="153" y="33"/>
                </a:cubicBezTo>
                <a:close/>
                <a:moveTo>
                  <a:pt x="245" y="33"/>
                </a:moveTo>
                <a:cubicBezTo>
                  <a:pt x="245" y="15"/>
                  <a:pt x="245" y="15"/>
                  <a:pt x="245" y="15"/>
                </a:cubicBezTo>
                <a:cubicBezTo>
                  <a:pt x="245" y="7"/>
                  <a:pt x="237" y="0"/>
                  <a:pt x="229" y="0"/>
                </a:cubicBezTo>
                <a:cubicBezTo>
                  <a:pt x="229" y="0"/>
                  <a:pt x="229" y="0"/>
                  <a:pt x="229" y="0"/>
                </a:cubicBezTo>
                <a:cubicBezTo>
                  <a:pt x="220" y="0"/>
                  <a:pt x="213" y="7"/>
                  <a:pt x="213" y="15"/>
                </a:cubicBezTo>
                <a:cubicBezTo>
                  <a:pt x="213" y="33"/>
                  <a:pt x="213" y="33"/>
                  <a:pt x="213" y="33"/>
                </a:cubicBezTo>
                <a:cubicBezTo>
                  <a:pt x="213" y="41"/>
                  <a:pt x="220" y="49"/>
                  <a:pt x="229" y="49"/>
                </a:cubicBezTo>
                <a:cubicBezTo>
                  <a:pt x="229" y="49"/>
                  <a:pt x="229" y="49"/>
                  <a:pt x="229" y="49"/>
                </a:cubicBezTo>
                <a:cubicBezTo>
                  <a:pt x="237" y="49"/>
                  <a:pt x="245" y="41"/>
                  <a:pt x="245" y="33"/>
                </a:cubicBezTo>
                <a:close/>
                <a:moveTo>
                  <a:pt x="0" y="163"/>
                </a:moveTo>
                <a:cubicBezTo>
                  <a:pt x="0" y="212"/>
                  <a:pt x="0" y="212"/>
                  <a:pt x="0" y="212"/>
                </a:cubicBezTo>
                <a:moveTo>
                  <a:pt x="92" y="163"/>
                </a:moveTo>
                <a:cubicBezTo>
                  <a:pt x="92" y="212"/>
                  <a:pt x="92" y="212"/>
                  <a:pt x="92" y="212"/>
                </a:cubicBezTo>
                <a:moveTo>
                  <a:pt x="183" y="163"/>
                </a:moveTo>
                <a:cubicBezTo>
                  <a:pt x="183" y="212"/>
                  <a:pt x="183" y="212"/>
                  <a:pt x="183" y="212"/>
                </a:cubicBezTo>
                <a:moveTo>
                  <a:pt x="62" y="196"/>
                </a:moveTo>
                <a:cubicBezTo>
                  <a:pt x="62" y="179"/>
                  <a:pt x="62" y="179"/>
                  <a:pt x="62" y="179"/>
                </a:cubicBezTo>
                <a:cubicBezTo>
                  <a:pt x="62" y="170"/>
                  <a:pt x="55" y="163"/>
                  <a:pt x="46" y="163"/>
                </a:cubicBezTo>
                <a:cubicBezTo>
                  <a:pt x="46" y="163"/>
                  <a:pt x="46" y="163"/>
                  <a:pt x="46" y="163"/>
                </a:cubicBezTo>
                <a:cubicBezTo>
                  <a:pt x="37" y="163"/>
                  <a:pt x="30" y="170"/>
                  <a:pt x="30" y="179"/>
                </a:cubicBezTo>
                <a:cubicBezTo>
                  <a:pt x="30" y="196"/>
                  <a:pt x="30" y="196"/>
                  <a:pt x="30" y="196"/>
                </a:cubicBezTo>
                <a:cubicBezTo>
                  <a:pt x="30" y="205"/>
                  <a:pt x="37" y="212"/>
                  <a:pt x="46" y="212"/>
                </a:cubicBezTo>
                <a:cubicBezTo>
                  <a:pt x="46" y="212"/>
                  <a:pt x="46" y="212"/>
                  <a:pt x="46" y="212"/>
                </a:cubicBezTo>
                <a:cubicBezTo>
                  <a:pt x="55" y="212"/>
                  <a:pt x="62" y="205"/>
                  <a:pt x="62" y="196"/>
                </a:cubicBezTo>
                <a:close/>
                <a:moveTo>
                  <a:pt x="153" y="196"/>
                </a:moveTo>
                <a:cubicBezTo>
                  <a:pt x="153" y="179"/>
                  <a:pt x="153" y="179"/>
                  <a:pt x="153" y="179"/>
                </a:cubicBezTo>
                <a:cubicBezTo>
                  <a:pt x="153" y="170"/>
                  <a:pt x="146" y="163"/>
                  <a:pt x="137" y="163"/>
                </a:cubicBezTo>
                <a:cubicBezTo>
                  <a:pt x="137" y="163"/>
                  <a:pt x="137" y="163"/>
                  <a:pt x="137" y="163"/>
                </a:cubicBezTo>
                <a:cubicBezTo>
                  <a:pt x="129" y="163"/>
                  <a:pt x="122" y="170"/>
                  <a:pt x="122" y="179"/>
                </a:cubicBezTo>
                <a:cubicBezTo>
                  <a:pt x="122" y="196"/>
                  <a:pt x="122" y="196"/>
                  <a:pt x="122" y="196"/>
                </a:cubicBezTo>
                <a:cubicBezTo>
                  <a:pt x="122" y="205"/>
                  <a:pt x="129" y="212"/>
                  <a:pt x="137" y="212"/>
                </a:cubicBezTo>
                <a:cubicBezTo>
                  <a:pt x="137" y="212"/>
                  <a:pt x="137" y="212"/>
                  <a:pt x="137" y="212"/>
                </a:cubicBezTo>
                <a:cubicBezTo>
                  <a:pt x="146" y="212"/>
                  <a:pt x="153" y="205"/>
                  <a:pt x="153" y="196"/>
                </a:cubicBezTo>
                <a:close/>
                <a:moveTo>
                  <a:pt x="245" y="196"/>
                </a:moveTo>
                <a:cubicBezTo>
                  <a:pt x="245" y="179"/>
                  <a:pt x="245" y="179"/>
                  <a:pt x="245" y="179"/>
                </a:cubicBezTo>
                <a:cubicBezTo>
                  <a:pt x="245" y="170"/>
                  <a:pt x="237" y="163"/>
                  <a:pt x="229" y="163"/>
                </a:cubicBezTo>
                <a:cubicBezTo>
                  <a:pt x="229" y="163"/>
                  <a:pt x="229" y="163"/>
                  <a:pt x="229" y="163"/>
                </a:cubicBezTo>
                <a:cubicBezTo>
                  <a:pt x="220" y="163"/>
                  <a:pt x="213" y="170"/>
                  <a:pt x="213" y="179"/>
                </a:cubicBezTo>
                <a:cubicBezTo>
                  <a:pt x="213" y="196"/>
                  <a:pt x="213" y="196"/>
                  <a:pt x="213" y="196"/>
                </a:cubicBezTo>
                <a:cubicBezTo>
                  <a:pt x="213" y="205"/>
                  <a:pt x="220" y="212"/>
                  <a:pt x="229" y="212"/>
                </a:cubicBezTo>
                <a:cubicBezTo>
                  <a:pt x="229" y="212"/>
                  <a:pt x="229" y="212"/>
                  <a:pt x="229" y="212"/>
                </a:cubicBezTo>
                <a:cubicBezTo>
                  <a:pt x="237" y="212"/>
                  <a:pt x="245" y="205"/>
                  <a:pt x="245" y="196"/>
                </a:cubicBezTo>
                <a:close/>
                <a:moveTo>
                  <a:pt x="62" y="83"/>
                </a:moveTo>
                <a:cubicBezTo>
                  <a:pt x="62" y="131"/>
                  <a:pt x="62" y="131"/>
                  <a:pt x="62" y="131"/>
                </a:cubicBezTo>
                <a:moveTo>
                  <a:pt x="153" y="83"/>
                </a:moveTo>
                <a:cubicBezTo>
                  <a:pt x="153" y="131"/>
                  <a:pt x="153" y="131"/>
                  <a:pt x="153" y="131"/>
                </a:cubicBezTo>
                <a:moveTo>
                  <a:pt x="32" y="116"/>
                </a:moveTo>
                <a:cubicBezTo>
                  <a:pt x="32" y="98"/>
                  <a:pt x="32" y="98"/>
                  <a:pt x="32" y="98"/>
                </a:cubicBezTo>
                <a:cubicBezTo>
                  <a:pt x="32" y="90"/>
                  <a:pt x="25" y="83"/>
                  <a:pt x="16" y="83"/>
                </a:cubicBezTo>
                <a:cubicBezTo>
                  <a:pt x="16" y="83"/>
                  <a:pt x="16" y="83"/>
                  <a:pt x="16" y="83"/>
                </a:cubicBezTo>
                <a:cubicBezTo>
                  <a:pt x="7" y="83"/>
                  <a:pt x="0" y="90"/>
                  <a:pt x="0" y="98"/>
                </a:cubicBezTo>
                <a:cubicBezTo>
                  <a:pt x="0" y="116"/>
                  <a:pt x="0" y="116"/>
                  <a:pt x="0" y="116"/>
                </a:cubicBezTo>
                <a:cubicBezTo>
                  <a:pt x="0" y="124"/>
                  <a:pt x="7" y="132"/>
                  <a:pt x="16" y="132"/>
                </a:cubicBezTo>
                <a:cubicBezTo>
                  <a:pt x="16" y="132"/>
                  <a:pt x="16" y="132"/>
                  <a:pt x="16" y="132"/>
                </a:cubicBezTo>
                <a:cubicBezTo>
                  <a:pt x="25" y="132"/>
                  <a:pt x="32" y="124"/>
                  <a:pt x="32" y="116"/>
                </a:cubicBezTo>
                <a:close/>
                <a:moveTo>
                  <a:pt x="123" y="116"/>
                </a:moveTo>
                <a:cubicBezTo>
                  <a:pt x="123" y="98"/>
                  <a:pt x="123" y="98"/>
                  <a:pt x="123" y="98"/>
                </a:cubicBezTo>
                <a:cubicBezTo>
                  <a:pt x="123" y="90"/>
                  <a:pt x="116" y="83"/>
                  <a:pt x="107" y="83"/>
                </a:cubicBezTo>
                <a:cubicBezTo>
                  <a:pt x="107" y="83"/>
                  <a:pt x="107" y="83"/>
                  <a:pt x="107" y="83"/>
                </a:cubicBezTo>
                <a:cubicBezTo>
                  <a:pt x="99" y="83"/>
                  <a:pt x="92" y="90"/>
                  <a:pt x="92" y="98"/>
                </a:cubicBezTo>
                <a:cubicBezTo>
                  <a:pt x="92" y="116"/>
                  <a:pt x="92" y="116"/>
                  <a:pt x="92" y="116"/>
                </a:cubicBezTo>
                <a:cubicBezTo>
                  <a:pt x="92" y="124"/>
                  <a:pt x="99" y="132"/>
                  <a:pt x="107" y="132"/>
                </a:cubicBezTo>
                <a:cubicBezTo>
                  <a:pt x="107" y="132"/>
                  <a:pt x="107" y="132"/>
                  <a:pt x="107" y="132"/>
                </a:cubicBezTo>
                <a:cubicBezTo>
                  <a:pt x="116" y="132"/>
                  <a:pt x="123" y="124"/>
                  <a:pt x="123" y="116"/>
                </a:cubicBezTo>
                <a:close/>
                <a:moveTo>
                  <a:pt x="215" y="116"/>
                </a:moveTo>
                <a:cubicBezTo>
                  <a:pt x="215" y="98"/>
                  <a:pt x="215" y="98"/>
                  <a:pt x="215" y="98"/>
                </a:cubicBezTo>
                <a:cubicBezTo>
                  <a:pt x="215" y="90"/>
                  <a:pt x="207" y="83"/>
                  <a:pt x="199" y="83"/>
                </a:cubicBezTo>
                <a:cubicBezTo>
                  <a:pt x="199" y="83"/>
                  <a:pt x="199" y="83"/>
                  <a:pt x="199" y="83"/>
                </a:cubicBezTo>
                <a:cubicBezTo>
                  <a:pt x="190" y="83"/>
                  <a:pt x="183" y="90"/>
                  <a:pt x="183" y="98"/>
                </a:cubicBezTo>
                <a:cubicBezTo>
                  <a:pt x="183" y="116"/>
                  <a:pt x="183" y="116"/>
                  <a:pt x="183" y="116"/>
                </a:cubicBezTo>
                <a:cubicBezTo>
                  <a:pt x="183" y="124"/>
                  <a:pt x="190" y="132"/>
                  <a:pt x="199" y="132"/>
                </a:cubicBezTo>
                <a:cubicBezTo>
                  <a:pt x="199" y="132"/>
                  <a:pt x="199" y="132"/>
                  <a:pt x="199" y="132"/>
                </a:cubicBezTo>
                <a:cubicBezTo>
                  <a:pt x="207" y="132"/>
                  <a:pt x="215" y="124"/>
                  <a:pt x="215" y="116"/>
                </a:cubicBezTo>
                <a:close/>
                <a:moveTo>
                  <a:pt x="245" y="83"/>
                </a:moveTo>
                <a:cubicBezTo>
                  <a:pt x="245" y="131"/>
                  <a:pt x="245" y="131"/>
                  <a:pt x="245" y="131"/>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
        <p:nvSpPr>
          <p:cNvPr id="30" name="brain_2" title="Icon of a brain with circles and connection lines inside">
            <a:extLst>
              <a:ext uri="{FF2B5EF4-FFF2-40B4-BE49-F238E27FC236}">
                <a16:creationId xmlns:a16="http://schemas.microsoft.com/office/drawing/2014/main" id="{6FEF4C9B-CB94-4561-B074-D1250CE5D74F}"/>
              </a:ext>
            </a:extLst>
          </p:cNvPr>
          <p:cNvSpPr>
            <a:spLocks noChangeAspect="1" noEditPoints="1"/>
          </p:cNvSpPr>
          <p:nvPr/>
        </p:nvSpPr>
        <p:spPr bwMode="auto">
          <a:xfrm>
            <a:off x="5358332" y="2136151"/>
            <a:ext cx="283407" cy="190032"/>
          </a:xfrm>
          <a:custGeom>
            <a:avLst/>
            <a:gdLst>
              <a:gd name="T0" fmla="*/ 379 w 440"/>
              <a:gd name="T1" fmla="*/ 133 h 295"/>
              <a:gd name="T2" fmla="*/ 379 w 440"/>
              <a:gd name="T3" fmla="*/ 169 h 295"/>
              <a:gd name="T4" fmla="*/ 259 w 440"/>
              <a:gd name="T5" fmla="*/ 181 h 295"/>
              <a:gd name="T6" fmla="*/ 295 w 440"/>
              <a:gd name="T7" fmla="*/ 181 h 295"/>
              <a:gd name="T8" fmla="*/ 259 w 440"/>
              <a:gd name="T9" fmla="*/ 181 h 295"/>
              <a:gd name="T10" fmla="*/ 114 w 440"/>
              <a:gd name="T11" fmla="*/ 179 h 295"/>
              <a:gd name="T12" fmla="*/ 78 w 440"/>
              <a:gd name="T13" fmla="*/ 169 h 295"/>
              <a:gd name="T14" fmla="*/ 235 w 440"/>
              <a:gd name="T15" fmla="*/ 88 h 295"/>
              <a:gd name="T16" fmla="*/ 192 w 440"/>
              <a:gd name="T17" fmla="*/ 79 h 295"/>
              <a:gd name="T18" fmla="*/ 174 w 440"/>
              <a:gd name="T19" fmla="*/ 97 h 295"/>
              <a:gd name="T20" fmla="*/ 174 w 440"/>
              <a:gd name="T21" fmla="*/ 61 h 295"/>
              <a:gd name="T22" fmla="*/ 277 w 440"/>
              <a:gd name="T23" fmla="*/ 85 h 295"/>
              <a:gd name="T24" fmla="*/ 313 w 440"/>
              <a:gd name="T25" fmla="*/ 85 h 295"/>
              <a:gd name="T26" fmla="*/ 277 w 440"/>
              <a:gd name="T27" fmla="*/ 85 h 295"/>
              <a:gd name="T28" fmla="*/ 168 w 440"/>
              <a:gd name="T29" fmla="*/ 205 h 295"/>
              <a:gd name="T30" fmla="*/ 168 w 440"/>
              <a:gd name="T31" fmla="*/ 169 h 295"/>
              <a:gd name="T32" fmla="*/ 42 w 440"/>
              <a:gd name="T33" fmla="*/ 169 h 295"/>
              <a:gd name="T34" fmla="*/ 78 w 440"/>
              <a:gd name="T35" fmla="*/ 169 h 295"/>
              <a:gd name="T36" fmla="*/ 42 w 440"/>
              <a:gd name="T37" fmla="*/ 169 h 295"/>
              <a:gd name="T38" fmla="*/ 284 w 440"/>
              <a:gd name="T39" fmla="*/ 121 h 295"/>
              <a:gd name="T40" fmla="*/ 295 w 440"/>
              <a:gd name="T41" fmla="*/ 103 h 295"/>
              <a:gd name="T42" fmla="*/ 114 w 440"/>
              <a:gd name="T43" fmla="*/ 125 h 295"/>
              <a:gd name="T44" fmla="*/ 143 w 440"/>
              <a:gd name="T45" fmla="*/ 133 h 295"/>
              <a:gd name="T46" fmla="*/ 168 w 440"/>
              <a:gd name="T47" fmla="*/ 144 h 295"/>
              <a:gd name="T48" fmla="*/ 361 w 440"/>
              <a:gd name="T49" fmla="*/ 151 h 295"/>
              <a:gd name="T50" fmla="*/ 331 w 440"/>
              <a:gd name="T51" fmla="*/ 160 h 295"/>
              <a:gd name="T52" fmla="*/ 331 w 440"/>
              <a:gd name="T53" fmla="*/ 243 h 295"/>
              <a:gd name="T54" fmla="*/ 321 w 440"/>
              <a:gd name="T55" fmla="*/ 181 h 295"/>
              <a:gd name="T56" fmla="*/ 358 w 440"/>
              <a:gd name="T57" fmla="*/ 206 h 295"/>
              <a:gd name="T58" fmla="*/ 440 w 440"/>
              <a:gd name="T59" fmla="*/ 163 h 295"/>
              <a:gd name="T60" fmla="*/ 388 w 440"/>
              <a:gd name="T61" fmla="*/ 110 h 295"/>
              <a:gd name="T62" fmla="*/ 227 w 440"/>
              <a:gd name="T63" fmla="*/ 30 h 295"/>
              <a:gd name="T64" fmla="*/ 68 w 440"/>
              <a:gd name="T65" fmla="*/ 103 h 295"/>
              <a:gd name="T66" fmla="*/ 4 w 440"/>
              <a:gd name="T67" fmla="*/ 165 h 295"/>
              <a:gd name="T68" fmla="*/ 164 w 440"/>
              <a:gd name="T69" fmla="*/ 237 h 295"/>
              <a:gd name="T70" fmla="*/ 358 w 440"/>
              <a:gd name="T71" fmla="*/ 206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0" h="295">
                <a:moveTo>
                  <a:pt x="361" y="151"/>
                </a:moveTo>
                <a:cubicBezTo>
                  <a:pt x="361" y="141"/>
                  <a:pt x="369" y="133"/>
                  <a:pt x="379" y="133"/>
                </a:cubicBezTo>
                <a:cubicBezTo>
                  <a:pt x="389" y="133"/>
                  <a:pt x="397" y="141"/>
                  <a:pt x="397" y="151"/>
                </a:cubicBezTo>
                <a:cubicBezTo>
                  <a:pt x="397" y="161"/>
                  <a:pt x="389" y="169"/>
                  <a:pt x="379" y="169"/>
                </a:cubicBezTo>
                <a:cubicBezTo>
                  <a:pt x="369" y="169"/>
                  <a:pt x="361" y="161"/>
                  <a:pt x="361" y="151"/>
                </a:cubicBezTo>
                <a:close/>
                <a:moveTo>
                  <a:pt x="259" y="181"/>
                </a:moveTo>
                <a:cubicBezTo>
                  <a:pt x="259" y="191"/>
                  <a:pt x="267" y="199"/>
                  <a:pt x="277" y="199"/>
                </a:cubicBezTo>
                <a:cubicBezTo>
                  <a:pt x="287" y="199"/>
                  <a:pt x="295" y="191"/>
                  <a:pt x="295" y="181"/>
                </a:cubicBezTo>
                <a:cubicBezTo>
                  <a:pt x="295" y="171"/>
                  <a:pt x="287" y="163"/>
                  <a:pt x="277" y="163"/>
                </a:cubicBezTo>
                <a:cubicBezTo>
                  <a:pt x="267" y="163"/>
                  <a:pt x="259" y="171"/>
                  <a:pt x="259" y="181"/>
                </a:cubicBezTo>
                <a:close/>
                <a:moveTo>
                  <a:pt x="114" y="239"/>
                </a:moveTo>
                <a:cubicBezTo>
                  <a:pt x="114" y="179"/>
                  <a:pt x="114" y="179"/>
                  <a:pt x="114" y="179"/>
                </a:cubicBezTo>
                <a:cubicBezTo>
                  <a:pt x="114" y="179"/>
                  <a:pt x="109" y="169"/>
                  <a:pt x="104" y="169"/>
                </a:cubicBezTo>
                <a:cubicBezTo>
                  <a:pt x="104" y="169"/>
                  <a:pt x="104" y="169"/>
                  <a:pt x="78" y="169"/>
                </a:cubicBezTo>
                <a:moveTo>
                  <a:pt x="235" y="260"/>
                </a:moveTo>
                <a:cubicBezTo>
                  <a:pt x="235" y="260"/>
                  <a:pt x="235" y="260"/>
                  <a:pt x="235" y="88"/>
                </a:cubicBezTo>
                <a:cubicBezTo>
                  <a:pt x="235" y="82"/>
                  <a:pt x="231" y="79"/>
                  <a:pt x="225" y="79"/>
                </a:cubicBezTo>
                <a:cubicBezTo>
                  <a:pt x="225" y="79"/>
                  <a:pt x="225" y="79"/>
                  <a:pt x="192" y="79"/>
                </a:cubicBezTo>
                <a:moveTo>
                  <a:pt x="156" y="79"/>
                </a:moveTo>
                <a:cubicBezTo>
                  <a:pt x="156" y="89"/>
                  <a:pt x="164" y="97"/>
                  <a:pt x="174" y="97"/>
                </a:cubicBezTo>
                <a:cubicBezTo>
                  <a:pt x="184" y="97"/>
                  <a:pt x="192" y="89"/>
                  <a:pt x="192" y="79"/>
                </a:cubicBezTo>
                <a:cubicBezTo>
                  <a:pt x="192" y="69"/>
                  <a:pt x="184" y="61"/>
                  <a:pt x="174" y="61"/>
                </a:cubicBezTo>
                <a:cubicBezTo>
                  <a:pt x="164" y="61"/>
                  <a:pt x="156" y="69"/>
                  <a:pt x="156" y="79"/>
                </a:cubicBezTo>
                <a:close/>
                <a:moveTo>
                  <a:pt x="277" y="85"/>
                </a:moveTo>
                <a:cubicBezTo>
                  <a:pt x="277" y="95"/>
                  <a:pt x="285" y="103"/>
                  <a:pt x="295" y="103"/>
                </a:cubicBezTo>
                <a:cubicBezTo>
                  <a:pt x="305" y="103"/>
                  <a:pt x="313" y="95"/>
                  <a:pt x="313" y="85"/>
                </a:cubicBezTo>
                <a:cubicBezTo>
                  <a:pt x="313" y="75"/>
                  <a:pt x="305" y="67"/>
                  <a:pt x="295" y="67"/>
                </a:cubicBezTo>
                <a:cubicBezTo>
                  <a:pt x="285" y="67"/>
                  <a:pt x="277" y="75"/>
                  <a:pt x="277" y="85"/>
                </a:cubicBezTo>
                <a:close/>
                <a:moveTo>
                  <a:pt x="150" y="187"/>
                </a:moveTo>
                <a:cubicBezTo>
                  <a:pt x="150" y="197"/>
                  <a:pt x="158" y="205"/>
                  <a:pt x="168" y="205"/>
                </a:cubicBezTo>
                <a:cubicBezTo>
                  <a:pt x="178" y="205"/>
                  <a:pt x="186" y="197"/>
                  <a:pt x="186" y="187"/>
                </a:cubicBezTo>
                <a:cubicBezTo>
                  <a:pt x="186" y="177"/>
                  <a:pt x="178" y="169"/>
                  <a:pt x="168" y="169"/>
                </a:cubicBezTo>
                <a:cubicBezTo>
                  <a:pt x="158" y="169"/>
                  <a:pt x="150" y="177"/>
                  <a:pt x="150" y="187"/>
                </a:cubicBezTo>
                <a:close/>
                <a:moveTo>
                  <a:pt x="42" y="169"/>
                </a:moveTo>
                <a:cubicBezTo>
                  <a:pt x="42" y="179"/>
                  <a:pt x="50" y="187"/>
                  <a:pt x="60" y="187"/>
                </a:cubicBezTo>
                <a:cubicBezTo>
                  <a:pt x="70" y="187"/>
                  <a:pt x="78" y="179"/>
                  <a:pt x="78" y="169"/>
                </a:cubicBezTo>
                <a:cubicBezTo>
                  <a:pt x="78" y="159"/>
                  <a:pt x="70" y="151"/>
                  <a:pt x="60" y="151"/>
                </a:cubicBezTo>
                <a:cubicBezTo>
                  <a:pt x="50" y="151"/>
                  <a:pt x="42" y="159"/>
                  <a:pt x="42" y="169"/>
                </a:cubicBezTo>
                <a:close/>
                <a:moveTo>
                  <a:pt x="235" y="121"/>
                </a:moveTo>
                <a:cubicBezTo>
                  <a:pt x="235" y="121"/>
                  <a:pt x="235" y="121"/>
                  <a:pt x="284" y="121"/>
                </a:cubicBezTo>
                <a:cubicBezTo>
                  <a:pt x="290" y="121"/>
                  <a:pt x="295" y="117"/>
                  <a:pt x="295" y="112"/>
                </a:cubicBezTo>
                <a:cubicBezTo>
                  <a:pt x="295" y="112"/>
                  <a:pt x="295" y="112"/>
                  <a:pt x="295" y="103"/>
                </a:cubicBezTo>
                <a:moveTo>
                  <a:pt x="114" y="49"/>
                </a:moveTo>
                <a:cubicBezTo>
                  <a:pt x="114" y="49"/>
                  <a:pt x="114" y="51"/>
                  <a:pt x="114" y="125"/>
                </a:cubicBezTo>
                <a:cubicBezTo>
                  <a:pt x="114" y="130"/>
                  <a:pt x="118" y="133"/>
                  <a:pt x="123" y="133"/>
                </a:cubicBezTo>
                <a:cubicBezTo>
                  <a:pt x="123" y="133"/>
                  <a:pt x="123" y="133"/>
                  <a:pt x="143" y="133"/>
                </a:cubicBezTo>
                <a:cubicBezTo>
                  <a:pt x="143" y="133"/>
                  <a:pt x="143" y="133"/>
                  <a:pt x="158" y="133"/>
                </a:cubicBezTo>
                <a:cubicBezTo>
                  <a:pt x="163" y="133"/>
                  <a:pt x="168" y="139"/>
                  <a:pt x="168" y="144"/>
                </a:cubicBezTo>
                <a:cubicBezTo>
                  <a:pt x="168" y="144"/>
                  <a:pt x="168" y="144"/>
                  <a:pt x="168" y="169"/>
                </a:cubicBezTo>
                <a:moveTo>
                  <a:pt x="361" y="151"/>
                </a:moveTo>
                <a:cubicBezTo>
                  <a:pt x="361" y="151"/>
                  <a:pt x="361" y="151"/>
                  <a:pt x="340" y="151"/>
                </a:cubicBezTo>
                <a:cubicBezTo>
                  <a:pt x="335" y="151"/>
                  <a:pt x="331" y="155"/>
                  <a:pt x="331" y="160"/>
                </a:cubicBezTo>
                <a:cubicBezTo>
                  <a:pt x="331" y="160"/>
                  <a:pt x="331" y="160"/>
                  <a:pt x="331" y="205"/>
                </a:cubicBezTo>
                <a:moveTo>
                  <a:pt x="331" y="243"/>
                </a:moveTo>
                <a:cubicBezTo>
                  <a:pt x="331" y="243"/>
                  <a:pt x="331" y="243"/>
                  <a:pt x="331" y="190"/>
                </a:cubicBezTo>
                <a:cubicBezTo>
                  <a:pt x="331" y="185"/>
                  <a:pt x="327" y="181"/>
                  <a:pt x="321" y="181"/>
                </a:cubicBezTo>
                <a:cubicBezTo>
                  <a:pt x="321" y="181"/>
                  <a:pt x="321" y="181"/>
                  <a:pt x="295" y="181"/>
                </a:cubicBezTo>
                <a:moveTo>
                  <a:pt x="358" y="206"/>
                </a:moveTo>
                <a:cubicBezTo>
                  <a:pt x="367" y="212"/>
                  <a:pt x="377" y="215"/>
                  <a:pt x="388" y="215"/>
                </a:cubicBezTo>
                <a:cubicBezTo>
                  <a:pt x="417" y="215"/>
                  <a:pt x="440" y="192"/>
                  <a:pt x="440" y="163"/>
                </a:cubicBezTo>
                <a:cubicBezTo>
                  <a:pt x="440" y="134"/>
                  <a:pt x="417" y="111"/>
                  <a:pt x="388" y="111"/>
                </a:cubicBezTo>
                <a:cubicBezTo>
                  <a:pt x="388" y="110"/>
                  <a:pt x="388" y="110"/>
                  <a:pt x="388" y="110"/>
                </a:cubicBezTo>
                <a:cubicBezTo>
                  <a:pt x="388" y="110"/>
                  <a:pt x="379" y="38"/>
                  <a:pt x="310" y="41"/>
                </a:cubicBezTo>
                <a:cubicBezTo>
                  <a:pt x="310" y="41"/>
                  <a:pt x="275" y="4"/>
                  <a:pt x="227" y="30"/>
                </a:cubicBezTo>
                <a:cubicBezTo>
                  <a:pt x="227" y="30"/>
                  <a:pt x="183" y="0"/>
                  <a:pt x="146" y="53"/>
                </a:cubicBezTo>
                <a:cubicBezTo>
                  <a:pt x="146" y="53"/>
                  <a:pt x="79" y="26"/>
                  <a:pt x="68" y="103"/>
                </a:cubicBezTo>
                <a:cubicBezTo>
                  <a:pt x="68" y="103"/>
                  <a:pt x="68" y="103"/>
                  <a:pt x="68" y="103"/>
                </a:cubicBezTo>
                <a:cubicBezTo>
                  <a:pt x="68" y="103"/>
                  <a:pt x="7" y="116"/>
                  <a:pt x="4" y="165"/>
                </a:cubicBezTo>
                <a:cubicBezTo>
                  <a:pt x="0" y="213"/>
                  <a:pt x="42" y="247"/>
                  <a:pt x="87" y="215"/>
                </a:cubicBezTo>
                <a:cubicBezTo>
                  <a:pt x="87" y="215"/>
                  <a:pt x="120" y="263"/>
                  <a:pt x="164" y="237"/>
                </a:cubicBezTo>
                <a:cubicBezTo>
                  <a:pt x="164" y="237"/>
                  <a:pt x="222" y="295"/>
                  <a:pt x="270" y="235"/>
                </a:cubicBezTo>
                <a:cubicBezTo>
                  <a:pt x="270" y="235"/>
                  <a:pt x="329" y="282"/>
                  <a:pt x="358" y="206"/>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endParaRPr lang="en-US" sz="1765"/>
          </a:p>
        </p:txBody>
      </p:sp>
    </p:spTree>
    <p:extLst>
      <p:ext uri="{BB962C8B-B14F-4D97-AF65-F5344CB8AC3E}">
        <p14:creationId xmlns:p14="http://schemas.microsoft.com/office/powerpoint/2010/main" val="1660123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BA5C39DB-74C5-4F49-A382-5B491DC46D8C}"/>
              </a:ext>
            </a:extLst>
          </p:cNvPr>
          <p:cNvSpPr>
            <a:spLocks noGrp="1"/>
          </p:cNvSpPr>
          <p:nvPr>
            <p:ph type="body" sz="quarter" idx="11"/>
          </p:nvPr>
        </p:nvSpPr>
        <p:spPr/>
        <p:txBody>
          <a:bodyPr/>
          <a:lstStyle/>
          <a:p>
            <a:r>
              <a:rPr lang="en-US"/>
              <a:t>Prepare</a:t>
            </a:r>
          </a:p>
        </p:txBody>
      </p:sp>
      <p:sp>
        <p:nvSpPr>
          <p:cNvPr id="12" name="Text Placeholder 11">
            <a:extLst>
              <a:ext uri="{FF2B5EF4-FFF2-40B4-BE49-F238E27FC236}">
                <a16:creationId xmlns:a16="http://schemas.microsoft.com/office/drawing/2014/main" id="{AD9C2DF0-DA5F-4BB9-885F-92A71E6D7C5E}"/>
              </a:ext>
            </a:extLst>
          </p:cNvPr>
          <p:cNvSpPr>
            <a:spLocks noGrp="1"/>
          </p:cNvSpPr>
          <p:nvPr>
            <p:ph type="body" sz="quarter" idx="12"/>
          </p:nvPr>
        </p:nvSpPr>
        <p:spPr/>
        <p:txBody>
          <a:bodyPr/>
          <a:lstStyle/>
          <a:p>
            <a:r>
              <a:rPr lang="en-US"/>
              <a:t>Analyze</a:t>
            </a:r>
          </a:p>
        </p:txBody>
      </p:sp>
      <p:sp>
        <p:nvSpPr>
          <p:cNvPr id="13" name="Text Placeholder 12">
            <a:extLst>
              <a:ext uri="{FF2B5EF4-FFF2-40B4-BE49-F238E27FC236}">
                <a16:creationId xmlns:a16="http://schemas.microsoft.com/office/drawing/2014/main" id="{CBCA7967-A73D-40F3-94E6-B1E4F7EF7535}"/>
              </a:ext>
            </a:extLst>
          </p:cNvPr>
          <p:cNvSpPr>
            <a:spLocks noGrp="1"/>
          </p:cNvSpPr>
          <p:nvPr>
            <p:ph type="body" sz="quarter" idx="13"/>
          </p:nvPr>
        </p:nvSpPr>
        <p:spPr/>
        <p:txBody>
          <a:bodyPr/>
          <a:lstStyle/>
          <a:p>
            <a:r>
              <a:rPr lang="en-US"/>
              <a:t>Operationalize</a:t>
            </a:r>
          </a:p>
        </p:txBody>
      </p:sp>
      <p:sp>
        <p:nvSpPr>
          <p:cNvPr id="14" name="Text Placeholder 13">
            <a:extLst>
              <a:ext uri="{FF2B5EF4-FFF2-40B4-BE49-F238E27FC236}">
                <a16:creationId xmlns:a16="http://schemas.microsoft.com/office/drawing/2014/main" id="{5F8C2240-0BC3-4DE8-862A-EDE82E20C9D2}"/>
              </a:ext>
            </a:extLst>
          </p:cNvPr>
          <p:cNvSpPr>
            <a:spLocks noGrp="1"/>
          </p:cNvSpPr>
          <p:nvPr>
            <p:ph type="body" sz="quarter" idx="14"/>
          </p:nvPr>
        </p:nvSpPr>
        <p:spPr/>
        <p:txBody>
          <a:bodyPr/>
          <a:lstStyle/>
          <a:p>
            <a:r>
              <a:rPr lang="en-US"/>
              <a:t>Realize</a:t>
            </a:r>
          </a:p>
        </p:txBody>
      </p:sp>
      <p:sp>
        <p:nvSpPr>
          <p:cNvPr id="15" name="Text Placeholder 14">
            <a:extLst>
              <a:ext uri="{FF2B5EF4-FFF2-40B4-BE49-F238E27FC236}">
                <a16:creationId xmlns:a16="http://schemas.microsoft.com/office/drawing/2014/main" id="{9E749E32-4F54-465E-8BA1-CCFB8D8628A3}"/>
              </a:ext>
            </a:extLst>
          </p:cNvPr>
          <p:cNvSpPr>
            <a:spLocks noGrp="1"/>
          </p:cNvSpPr>
          <p:nvPr>
            <p:ph type="body" sz="quarter" idx="21"/>
          </p:nvPr>
        </p:nvSpPr>
        <p:spPr/>
        <p:txBody>
          <a:bodyPr/>
          <a:lstStyle/>
          <a:p>
            <a:r>
              <a:rPr lang="en-US"/>
              <a:t>1-2 weeks</a:t>
            </a:r>
          </a:p>
        </p:txBody>
      </p:sp>
      <p:sp>
        <p:nvSpPr>
          <p:cNvPr id="16" name="Text Placeholder 15">
            <a:extLst>
              <a:ext uri="{FF2B5EF4-FFF2-40B4-BE49-F238E27FC236}">
                <a16:creationId xmlns:a16="http://schemas.microsoft.com/office/drawing/2014/main" id="{E754F130-F131-4E1E-BF5D-41EE6D600CB1}"/>
              </a:ext>
            </a:extLst>
          </p:cNvPr>
          <p:cNvSpPr>
            <a:spLocks noGrp="1"/>
          </p:cNvSpPr>
          <p:nvPr>
            <p:ph type="body" sz="quarter" idx="26"/>
          </p:nvPr>
        </p:nvSpPr>
        <p:spPr/>
        <p:txBody>
          <a:bodyPr/>
          <a:lstStyle/>
          <a:p>
            <a:r>
              <a:rPr lang="en-US"/>
              <a:t>Typical duration: ~14 weeks end-to-end</a:t>
            </a:r>
          </a:p>
        </p:txBody>
      </p:sp>
      <p:sp>
        <p:nvSpPr>
          <p:cNvPr id="17" name="Text Placeholder 16">
            <a:extLst>
              <a:ext uri="{FF2B5EF4-FFF2-40B4-BE49-F238E27FC236}">
                <a16:creationId xmlns:a16="http://schemas.microsoft.com/office/drawing/2014/main" id="{0280D63F-0C81-497F-986E-022A4B428739}"/>
              </a:ext>
            </a:extLst>
          </p:cNvPr>
          <p:cNvSpPr>
            <a:spLocks noGrp="1"/>
          </p:cNvSpPr>
          <p:nvPr>
            <p:ph type="body" sz="quarter" idx="27"/>
          </p:nvPr>
        </p:nvSpPr>
        <p:spPr/>
        <p:txBody>
          <a:bodyPr/>
          <a:lstStyle/>
          <a:p>
            <a:r>
              <a:rPr lang="en-US"/>
              <a:t>~4 weeks</a:t>
            </a:r>
          </a:p>
        </p:txBody>
      </p:sp>
      <p:sp>
        <p:nvSpPr>
          <p:cNvPr id="18" name="Text Placeholder 17">
            <a:extLst>
              <a:ext uri="{FF2B5EF4-FFF2-40B4-BE49-F238E27FC236}">
                <a16:creationId xmlns:a16="http://schemas.microsoft.com/office/drawing/2014/main" id="{D672C62D-8895-4536-BDA8-979519C0B3F8}"/>
              </a:ext>
            </a:extLst>
          </p:cNvPr>
          <p:cNvSpPr>
            <a:spLocks noGrp="1"/>
          </p:cNvSpPr>
          <p:nvPr>
            <p:ph type="body" sz="quarter" idx="28"/>
          </p:nvPr>
        </p:nvSpPr>
        <p:spPr/>
        <p:txBody>
          <a:bodyPr/>
          <a:lstStyle/>
          <a:p>
            <a:r>
              <a:rPr lang="en-US"/>
              <a:t>1-2 weeks</a:t>
            </a:r>
          </a:p>
        </p:txBody>
      </p:sp>
      <p:sp>
        <p:nvSpPr>
          <p:cNvPr id="19" name="Text Placeholder 18">
            <a:extLst>
              <a:ext uri="{FF2B5EF4-FFF2-40B4-BE49-F238E27FC236}">
                <a16:creationId xmlns:a16="http://schemas.microsoft.com/office/drawing/2014/main" id="{33104927-A4C2-4E3A-90ED-C976CB64D8D6}"/>
              </a:ext>
            </a:extLst>
          </p:cNvPr>
          <p:cNvSpPr>
            <a:spLocks noGrp="1"/>
          </p:cNvSpPr>
          <p:nvPr>
            <p:ph type="body" sz="quarter" idx="29"/>
          </p:nvPr>
        </p:nvSpPr>
        <p:spPr/>
        <p:txBody>
          <a:bodyPr/>
          <a:lstStyle/>
          <a:p>
            <a:r>
              <a:rPr lang="en-US"/>
              <a:t>~4-6 weeks</a:t>
            </a:r>
          </a:p>
        </p:txBody>
      </p:sp>
      <p:sp>
        <p:nvSpPr>
          <p:cNvPr id="21" name="Text Placeholder 20">
            <a:extLst>
              <a:ext uri="{FF2B5EF4-FFF2-40B4-BE49-F238E27FC236}">
                <a16:creationId xmlns:a16="http://schemas.microsoft.com/office/drawing/2014/main" id="{79FA25AA-956D-46DD-9460-6682C49F9738}"/>
              </a:ext>
            </a:extLst>
          </p:cNvPr>
          <p:cNvSpPr>
            <a:spLocks noGrp="1"/>
          </p:cNvSpPr>
          <p:nvPr>
            <p:ph type="body" sz="quarter" idx="49"/>
          </p:nvPr>
        </p:nvSpPr>
        <p:spPr/>
        <p:txBody>
          <a:bodyPr/>
          <a:lstStyle/>
          <a:p>
            <a:r>
              <a:rPr lang="en-US"/>
              <a:t>The Modern Work Insights and Action Motion</a:t>
            </a:r>
          </a:p>
        </p:txBody>
      </p:sp>
      <p:sp>
        <p:nvSpPr>
          <p:cNvPr id="20" name="Text Placeholder 19">
            <a:extLst>
              <a:ext uri="{FF2B5EF4-FFF2-40B4-BE49-F238E27FC236}">
                <a16:creationId xmlns:a16="http://schemas.microsoft.com/office/drawing/2014/main" id="{187333D0-1E4D-49F4-9FE3-A65712491C01}"/>
              </a:ext>
            </a:extLst>
          </p:cNvPr>
          <p:cNvSpPr>
            <a:spLocks noGrp="1"/>
          </p:cNvSpPr>
          <p:nvPr>
            <p:ph type="body" sz="quarter" idx="35"/>
          </p:nvPr>
        </p:nvSpPr>
        <p:spPr>
          <a:xfrm>
            <a:off x="586804" y="1285537"/>
            <a:ext cx="11028061" cy="1000463"/>
          </a:xfrm>
        </p:spPr>
        <p:txBody>
          <a:body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1400" b="1" i="0" u="none" strike="noStrike" kern="1200" cap="none" spc="0" normalizeH="0" baseline="0" noProof="0">
                <a:ln>
                  <a:noFill/>
                </a:ln>
                <a:solidFill>
                  <a:srgbClr val="0078D4"/>
                </a:solidFill>
                <a:effectLst/>
                <a:uLnTx/>
                <a:uFillTx/>
                <a:latin typeface="Segoe UI Semilight" panose="020B0402040204020203" pitchFamily="34" charset="0"/>
                <a:ea typeface="+mn-ea"/>
                <a:cs typeface="Segoe UI Semilight" panose="020B0402040204020203" pitchFamily="34" charset="0"/>
              </a:rPr>
              <a:t>Drive measurable employee experience outcomes by combining insight-full collaboration data with actionable change management. </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400" b="0" i="0" u="none" strike="noStrike" kern="1200" cap="none" spc="0" normalizeH="0" baseline="0" noProof="0">
                <a:ln>
                  <a:noFill/>
                </a:ln>
                <a:solidFill>
                  <a:srgbClr val="1A1A1A"/>
                </a:solidFill>
                <a:effectLst/>
                <a:uLnTx/>
                <a:uFillTx/>
              </a:rPr>
              <a:t>Assess your organization’s collaboration patterns and plan how to quickly improve them.</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400" b="0" i="0" u="none" strike="noStrike" kern="1200" cap="none" spc="0" normalizeH="0" baseline="0" noProof="0">
                <a:ln>
                  <a:noFill/>
                </a:ln>
                <a:solidFill>
                  <a:srgbClr val="1A1A1A"/>
                </a:solidFill>
                <a:effectLst/>
                <a:uLnTx/>
                <a:uFillTx/>
              </a:rPr>
              <a:t>Operationalize key metrics and define prioritized set of change initiatives to establish a rhythm of business </a:t>
            </a:r>
          </a:p>
          <a:p>
            <a:pPr marL="285750" marR="0" lvl="0" indent="-285750" algn="l" defTabSz="932742" rtl="0" eaLnBrk="1" fontAlgn="auto" latinLnBrk="0" hangingPunct="1">
              <a:lnSpc>
                <a:spcPct val="100000"/>
              </a:lnSpc>
              <a:spcBef>
                <a:spcPct val="20000"/>
              </a:spcBef>
              <a:spcAft>
                <a:spcPts val="0"/>
              </a:spcAft>
              <a:buClrTx/>
              <a:buSzPct val="90000"/>
              <a:buFont typeface="Arial" panose="020B0604020202020204" pitchFamily="34" charset="0"/>
              <a:buChar char="•"/>
              <a:tabLst/>
              <a:defRPr/>
            </a:pPr>
            <a:r>
              <a:rPr kumimoji="0" lang="en-US" sz="1400" b="0" i="0" u="none" strike="noStrike" kern="1200" cap="none" spc="0" normalizeH="0" baseline="0" noProof="0">
                <a:ln>
                  <a:noFill/>
                </a:ln>
                <a:solidFill>
                  <a:srgbClr val="1A1A1A"/>
                </a:solidFill>
                <a:effectLst/>
                <a:uLnTx/>
                <a:uFillTx/>
              </a:rPr>
              <a:t>Leverage agile change management approach to change behavior in the organization.</a:t>
            </a:r>
          </a:p>
        </p:txBody>
      </p:sp>
      <p:sp>
        <p:nvSpPr>
          <p:cNvPr id="22" name="Text Placeholder 21">
            <a:extLst>
              <a:ext uri="{FF2B5EF4-FFF2-40B4-BE49-F238E27FC236}">
                <a16:creationId xmlns:a16="http://schemas.microsoft.com/office/drawing/2014/main" id="{62C200FB-5E7B-4C57-9345-131524EA012E}"/>
              </a:ext>
            </a:extLst>
          </p:cNvPr>
          <p:cNvSpPr>
            <a:spLocks noGrp="1"/>
          </p:cNvSpPr>
          <p:nvPr>
            <p:ph type="body" sz="quarter" idx="51"/>
          </p:nvPr>
        </p:nvSpPr>
        <p:spPr/>
        <p:txBody>
          <a:bodyPr/>
          <a:lstStyle/>
          <a:p>
            <a:r>
              <a:rPr lang="en-US" sz="1150"/>
              <a:t>Guide the Customer in reviewing relevant uploaded organizational data. </a:t>
            </a:r>
          </a:p>
          <a:p>
            <a:r>
              <a:rPr lang="en-US" sz="1150"/>
              <a:t>Conduct workshops to gather relevant organizational context.</a:t>
            </a:r>
          </a:p>
          <a:p>
            <a:r>
              <a:rPr lang="en-US" sz="1150"/>
              <a:t>Conduct interviews to identify key stakeholders, sponsors, and organization initiatives; define measures of success. </a:t>
            </a:r>
          </a:p>
        </p:txBody>
      </p:sp>
      <p:sp>
        <p:nvSpPr>
          <p:cNvPr id="23" name="Text Placeholder 22">
            <a:extLst>
              <a:ext uri="{FF2B5EF4-FFF2-40B4-BE49-F238E27FC236}">
                <a16:creationId xmlns:a16="http://schemas.microsoft.com/office/drawing/2014/main" id="{5973AF09-A092-46E0-893A-83A2CC98AB3D}"/>
              </a:ext>
            </a:extLst>
          </p:cNvPr>
          <p:cNvSpPr>
            <a:spLocks noGrp="1"/>
          </p:cNvSpPr>
          <p:nvPr>
            <p:ph type="body" sz="quarter" idx="52"/>
          </p:nvPr>
        </p:nvSpPr>
        <p:spPr/>
        <p:txBody>
          <a:bodyPr/>
          <a:lstStyle/>
          <a:p>
            <a:pPr marL="171450" indent="-171450"/>
            <a:r>
              <a:rPr lang="en-US" sz="1150"/>
              <a:t>Analyze collaboration and engagement data.</a:t>
            </a:r>
          </a:p>
          <a:p>
            <a:pPr marL="171450" indent="-171450"/>
            <a:r>
              <a:rPr lang="en-US" sz="1150"/>
              <a:t>Transform insights into a stakeholder-ready customer presentation.</a:t>
            </a:r>
          </a:p>
          <a:p>
            <a:pPr marL="171450" indent="-171450"/>
            <a:r>
              <a:rPr lang="en-US" sz="1150"/>
              <a:t>Review findings, actionable change plan and opportunity roadmap with the business sponsor and key stakeholders.</a:t>
            </a:r>
          </a:p>
          <a:p>
            <a:pPr marL="171450" indent="-171450"/>
            <a:r>
              <a:rPr lang="en-US" sz="1150"/>
              <a:t>Establish an outline for implementing change initiatives.</a:t>
            </a:r>
          </a:p>
        </p:txBody>
      </p:sp>
      <p:sp>
        <p:nvSpPr>
          <p:cNvPr id="24" name="Text Placeholder 23">
            <a:extLst>
              <a:ext uri="{FF2B5EF4-FFF2-40B4-BE49-F238E27FC236}">
                <a16:creationId xmlns:a16="http://schemas.microsoft.com/office/drawing/2014/main" id="{E5A4DCEC-A6CA-4420-A457-C30AC7ADE201}"/>
              </a:ext>
            </a:extLst>
          </p:cNvPr>
          <p:cNvSpPr>
            <a:spLocks noGrp="1"/>
          </p:cNvSpPr>
          <p:nvPr>
            <p:ph type="body" sz="quarter" idx="53"/>
          </p:nvPr>
        </p:nvSpPr>
        <p:spPr/>
        <p:txBody>
          <a:bodyPr/>
          <a:lstStyle/>
          <a:p>
            <a:pPr marL="182563" indent="-182563"/>
            <a:r>
              <a:rPr lang="en-US" sz="1150"/>
              <a:t>Develop executive and operational scorecards to track ongoing progress of change initiatives. </a:t>
            </a:r>
          </a:p>
          <a:p>
            <a:pPr marL="182563" indent="-182563"/>
            <a:r>
              <a:rPr lang="en-US" sz="1150"/>
              <a:t>Integrate executive and operational scorecards into the decision-making cadence.</a:t>
            </a:r>
          </a:p>
          <a:p>
            <a:pPr marL="182563" indent="-182563"/>
            <a:r>
              <a:rPr lang="en-US" sz="1150"/>
              <a:t>Identify and formulate opportunities which generate ROI recognition. </a:t>
            </a:r>
          </a:p>
        </p:txBody>
      </p:sp>
      <p:sp>
        <p:nvSpPr>
          <p:cNvPr id="25" name="Text Placeholder 24">
            <a:extLst>
              <a:ext uri="{FF2B5EF4-FFF2-40B4-BE49-F238E27FC236}">
                <a16:creationId xmlns:a16="http://schemas.microsoft.com/office/drawing/2014/main" id="{60C1DBFF-4DD9-4126-8B8D-9EC8F17CAAB9}"/>
              </a:ext>
            </a:extLst>
          </p:cNvPr>
          <p:cNvSpPr>
            <a:spLocks noGrp="1"/>
          </p:cNvSpPr>
          <p:nvPr>
            <p:ph type="body" sz="quarter" idx="54"/>
          </p:nvPr>
        </p:nvSpPr>
        <p:spPr/>
        <p:txBody>
          <a:bodyPr/>
          <a:lstStyle/>
          <a:p>
            <a:pPr marL="182880" indent="-182880"/>
            <a:r>
              <a:rPr lang="en-US" sz="1150"/>
              <a:t>Design and run a change workstream that will change user behavior for 1 scenario, for up to 1,000 users.</a:t>
            </a:r>
          </a:p>
          <a:p>
            <a:pPr marL="182880" indent="-182880"/>
            <a:r>
              <a:rPr lang="en-US" sz="1150"/>
              <a:t>Create a strategy that addresses adoption and change through behavioral insights, sponsorship, and more.</a:t>
            </a:r>
          </a:p>
          <a:p>
            <a:pPr marL="182880" indent="-182880"/>
            <a:r>
              <a:rPr lang="en-US" sz="1150"/>
              <a:t>Create and use a measurement scorecard to monitor performance, compared to initial baseline. </a:t>
            </a:r>
          </a:p>
        </p:txBody>
      </p:sp>
      <p:sp>
        <p:nvSpPr>
          <p:cNvPr id="26" name="Text Placeholder 20">
            <a:extLst>
              <a:ext uri="{FF2B5EF4-FFF2-40B4-BE49-F238E27FC236}">
                <a16:creationId xmlns:a16="http://schemas.microsoft.com/office/drawing/2014/main" id="{7ECE5782-9B79-47F3-B20D-87DBD78DDB0D}"/>
              </a:ext>
            </a:extLst>
          </p:cNvPr>
          <p:cNvSpPr txBox="1">
            <a:spLocks/>
          </p:cNvSpPr>
          <p:nvPr/>
        </p:nvSpPr>
        <p:spPr>
          <a:xfrm>
            <a:off x="1565586" y="6308377"/>
            <a:ext cx="9024730" cy="501560"/>
          </a:xfrm>
          <a:prstGeom prst="rect">
            <a:avLst/>
          </a:prstGeom>
        </p:spPr>
        <p:txBody>
          <a:bodyPr lIns="0" tIns="0" rIns="0" bIns="0"/>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3600" b="0" i="0" kern="1200" spc="-50" baseline="0">
                <a:solidFill>
                  <a:srgbClr val="1A1A1A"/>
                </a:solidFill>
                <a:latin typeface="Segoe UI Semibold" panose="020B0402040204020203" pitchFamily="34" charset="0"/>
                <a:ea typeface="+mn-ea"/>
                <a:cs typeface="Segoe UI Semibold" panose="020B0402040204020203" pitchFamily="34" charset="0"/>
              </a:defRPr>
            </a:lvl1pPr>
            <a:lvl2pPr marL="4572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3600" b="1" i="0" kern="1200" spc="0" baseline="0">
                <a:gradFill>
                  <a:gsLst>
                    <a:gs pos="1250">
                      <a:schemeClr val="tx1"/>
                    </a:gs>
                    <a:gs pos="100000">
                      <a:schemeClr val="tx1"/>
                    </a:gs>
                  </a:gsLst>
                  <a:lin ang="5400000" scaled="0"/>
                </a:gradFill>
                <a:latin typeface="Segoe UI" panose="020B0402040204020203" pitchFamily="34" charset="0"/>
                <a:ea typeface="+mn-ea"/>
                <a:cs typeface="Segoe UI" panose="020B0402040204020203" pitchFamily="34" charset="0"/>
              </a:defRPr>
            </a:lvl2pPr>
            <a:lvl3pPr marL="9144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3600" b="1" i="0" kern="1200" spc="0" baseline="0">
                <a:gradFill>
                  <a:gsLst>
                    <a:gs pos="1250">
                      <a:schemeClr val="tx1"/>
                    </a:gs>
                    <a:gs pos="100000">
                      <a:schemeClr val="tx1"/>
                    </a:gs>
                  </a:gsLst>
                  <a:lin ang="5400000" scaled="0"/>
                </a:gradFill>
                <a:latin typeface="Segoe UI" panose="020B0402040204020203" pitchFamily="34" charset="0"/>
                <a:ea typeface="+mn-ea"/>
                <a:cs typeface="Segoe UI" panose="020B0402040204020203" pitchFamily="34" charset="0"/>
              </a:defRPr>
            </a:lvl3pPr>
            <a:lvl4pPr marL="13716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3600" b="1" i="0" kern="1200" spc="0" baseline="0">
                <a:gradFill>
                  <a:gsLst>
                    <a:gs pos="1250">
                      <a:schemeClr val="tx1"/>
                    </a:gs>
                    <a:gs pos="100000">
                      <a:schemeClr val="tx1"/>
                    </a:gs>
                  </a:gsLst>
                  <a:lin ang="5400000" scaled="0"/>
                </a:gradFill>
                <a:latin typeface="Segoe UI" panose="020B0402040204020203" pitchFamily="34" charset="0"/>
                <a:ea typeface="+mn-ea"/>
                <a:cs typeface="Segoe UI" panose="020B0402040204020203" pitchFamily="34" charset="0"/>
              </a:defRPr>
            </a:lvl4pPr>
            <a:lvl5pPr marL="182880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3600" b="1" i="0" kern="1200" spc="0" baseline="0">
                <a:gradFill>
                  <a:gsLst>
                    <a:gs pos="1250">
                      <a:schemeClr val="tx1"/>
                    </a:gs>
                    <a:gs pos="100000">
                      <a:schemeClr val="tx1"/>
                    </a:gs>
                  </a:gsLst>
                  <a:lin ang="5400000" scaled="0"/>
                </a:gradFill>
                <a:latin typeface="Segoe UI" panose="020B0402040204020203" pitchFamily="34" charset="0"/>
                <a:ea typeface="+mn-ea"/>
                <a:cs typeface="Segoe UI" panose="020B04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2800"/>
              <a:t>Microsoft Consulting Services</a:t>
            </a:r>
          </a:p>
        </p:txBody>
      </p:sp>
    </p:spTree>
    <p:extLst>
      <p:ext uri="{BB962C8B-B14F-4D97-AF65-F5344CB8AC3E}">
        <p14:creationId xmlns:p14="http://schemas.microsoft.com/office/powerpoint/2010/main" val="37864381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4CBDFDF-7B18-4BF5-BA88-ADF94A067F54}"/>
              </a:ext>
            </a:extLst>
          </p:cNvPr>
          <p:cNvGrpSpPr/>
          <p:nvPr/>
        </p:nvGrpSpPr>
        <p:grpSpPr>
          <a:xfrm>
            <a:off x="8042981" y="1351754"/>
            <a:ext cx="3726744" cy="1861203"/>
            <a:chOff x="8042981" y="1351754"/>
            <a:chExt cx="3726744" cy="1861203"/>
          </a:xfrm>
        </p:grpSpPr>
        <p:sp>
          <p:nvSpPr>
            <p:cNvPr id="30" name="Rectangle 29">
              <a:extLst>
                <a:ext uri="{FF2B5EF4-FFF2-40B4-BE49-F238E27FC236}">
                  <a16:creationId xmlns:a16="http://schemas.microsoft.com/office/drawing/2014/main" id="{5FECD5D8-5C48-4393-B120-399D3FAF3592}"/>
                </a:ext>
              </a:extLst>
            </p:cNvPr>
            <p:cNvSpPr/>
            <p:nvPr/>
          </p:nvSpPr>
          <p:spPr bwMode="auto">
            <a:xfrm>
              <a:off x="8042981"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52" name="Rectangle 51">
              <a:extLst>
                <a:ext uri="{FF2B5EF4-FFF2-40B4-BE49-F238E27FC236}">
                  <a16:creationId xmlns:a16="http://schemas.microsoft.com/office/drawing/2014/main" id="{0C2B151E-1DF8-4F87-801C-34D2EB907F18}"/>
                </a:ext>
              </a:extLst>
            </p:cNvPr>
            <p:cNvSpPr/>
            <p:nvPr/>
          </p:nvSpPr>
          <p:spPr bwMode="auto">
            <a:xfrm>
              <a:off x="8042981"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Action &amp; Impact</a:t>
              </a:r>
            </a:p>
          </p:txBody>
        </p:sp>
        <p:sp>
          <p:nvSpPr>
            <p:cNvPr id="62" name="Rectangle 61">
              <a:extLst>
                <a:ext uri="{FF2B5EF4-FFF2-40B4-BE49-F238E27FC236}">
                  <a16:creationId xmlns:a16="http://schemas.microsoft.com/office/drawing/2014/main" id="{F862825E-939E-4B70-B0DD-2BFDFDB203BE}"/>
                </a:ext>
              </a:extLst>
            </p:cNvPr>
            <p:cNvSpPr/>
            <p:nvPr/>
          </p:nvSpPr>
          <p:spPr bwMode="auto">
            <a:xfrm>
              <a:off x="8042981" y="1679581"/>
              <a:ext cx="3726744"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CFO and team drove </a:t>
              </a:r>
              <a:r>
                <a:rPr kumimoji="0" lang="en-US" sz="1200" b="1" i="0" u="none" strike="noStrike" kern="1200" cap="none" spc="0" normalizeH="0" baseline="0" noProof="0">
                  <a:ln>
                    <a:noFill/>
                  </a:ln>
                  <a:solidFill>
                    <a:srgbClr val="282828"/>
                  </a:solidFill>
                  <a:effectLst/>
                  <a:uLnTx/>
                  <a:uFillTx/>
                  <a:latin typeface="Segoe UI"/>
                  <a:ea typeface="+mn-ea"/>
                  <a:cs typeface="+mn-cs"/>
                </a:rPr>
                <a:t>reduction of 40% in prep hours</a:t>
              </a:r>
              <a:r>
                <a:rPr kumimoji="0" lang="en-US" sz="1200" b="0" i="0" u="none" strike="noStrike" kern="1200" cap="none" spc="0" normalizeH="0" baseline="0" noProof="0">
                  <a:ln>
                    <a:noFill/>
                  </a:ln>
                  <a:solidFill>
                    <a:srgbClr val="282828"/>
                  </a:solidFill>
                  <a:effectLst/>
                  <a:uLnTx/>
                  <a:uFillTx/>
                  <a:latin typeface="Segoe UI"/>
                  <a:ea typeface="+mn-ea"/>
                  <a:cs typeface="+mn-cs"/>
                </a:rPr>
                <a:t> and </a:t>
              </a:r>
              <a:r>
                <a:rPr kumimoji="0" lang="en-US" sz="1200" b="1" i="0" u="none" strike="noStrike" kern="1200" cap="none" spc="0" normalizeH="0" baseline="0" noProof="0">
                  <a:ln>
                    <a:noFill/>
                  </a:ln>
                  <a:solidFill>
                    <a:srgbClr val="282828"/>
                  </a:solidFill>
                  <a:effectLst/>
                  <a:uLnTx/>
                  <a:uFillTx/>
                  <a:latin typeface="Segoe UI"/>
                  <a:ea typeface="+mn-ea"/>
                  <a:cs typeface="+mn-cs"/>
                </a:rPr>
                <a:t>85%+ in process days  </a:t>
              </a:r>
            </a:p>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Equated to </a:t>
              </a:r>
              <a:r>
                <a:rPr kumimoji="0" lang="en-US" sz="1200" b="1" i="0" u="none" strike="noStrike" kern="1200" cap="none" spc="0" normalizeH="0" baseline="0" noProof="0">
                  <a:ln>
                    <a:noFill/>
                  </a:ln>
                  <a:solidFill>
                    <a:srgbClr val="282828"/>
                  </a:solidFill>
                  <a:effectLst/>
                  <a:uLnTx/>
                  <a:uFillTx/>
                  <a:latin typeface="Segoe UI"/>
                  <a:ea typeface="+mn-ea"/>
                  <a:cs typeface="+mn-cs"/>
                </a:rPr>
                <a:t>hundreds of thousands of dollars </a:t>
              </a:r>
              <a:r>
                <a:rPr kumimoji="0" lang="en-US" sz="1200" b="0" i="0" u="none" strike="noStrike" kern="1200" cap="none" spc="0" normalizeH="0" baseline="0" noProof="0">
                  <a:ln>
                    <a:noFill/>
                  </a:ln>
                  <a:solidFill>
                    <a:srgbClr val="282828"/>
                  </a:solidFill>
                  <a:effectLst/>
                  <a:uLnTx/>
                  <a:uFillTx/>
                  <a:latin typeface="Segoe UI"/>
                  <a:ea typeface="+mn-ea"/>
                  <a:cs typeface="+mn-cs"/>
                </a:rPr>
                <a:t>in annual savings</a:t>
              </a:r>
            </a:p>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Sparked </a:t>
              </a:r>
              <a:r>
                <a:rPr kumimoji="0" lang="en-US" sz="1200" b="1" i="0" u="none" strike="noStrike" kern="1200" cap="none" spc="0" normalizeH="0" baseline="0" noProof="0">
                  <a:ln>
                    <a:noFill/>
                  </a:ln>
                  <a:solidFill>
                    <a:srgbClr val="282828"/>
                  </a:solidFill>
                  <a:effectLst/>
                  <a:uLnTx/>
                  <a:uFillTx/>
                  <a:latin typeface="Segoe UI"/>
                  <a:ea typeface="+mn-ea"/>
                  <a:cs typeface="+mn-cs"/>
                </a:rPr>
                <a:t>broader enterprise-wide scaling</a:t>
              </a:r>
              <a:r>
                <a:rPr kumimoji="0" lang="en-US" sz="1200" b="0" i="0" u="none" strike="noStrike" kern="1200" cap="none" spc="0" normalizeH="0" baseline="0" noProof="0">
                  <a:ln>
                    <a:noFill/>
                  </a:ln>
                  <a:solidFill>
                    <a:srgbClr val="282828"/>
                  </a:solidFill>
                  <a:effectLst/>
                  <a:uLnTx/>
                  <a:uFillTx/>
                  <a:latin typeface="Segoe UI"/>
                  <a:ea typeface="+mn-ea"/>
                  <a:cs typeface="+mn-cs"/>
                </a:rPr>
                <a:t> of Workplace Analytics to streamline operations</a:t>
              </a:r>
            </a:p>
            <a:p>
              <a:pPr marL="171450" marR="0" lvl="0" indent="-171450" algn="l" defTabSz="914072" rtl="0" eaLnBrk="1" fontAlgn="auto" latinLnBrk="0" hangingPunct="1">
                <a:lnSpc>
                  <a:spcPct val="90000"/>
                </a:lnSpc>
                <a:spcBef>
                  <a:spcPts val="0"/>
                </a:spcBef>
                <a:spcAft>
                  <a:spcPts val="1000"/>
                </a:spcAft>
                <a:buClr>
                  <a:srgbClr val="282828"/>
                </a:buClr>
                <a:buSzTx/>
                <a:buFont typeface="Wingdings" panose="05000000000000000000" pitchFamily="2" charset="2"/>
                <a:buChar char="§"/>
                <a:tabLst/>
                <a:defRPr/>
              </a:pPr>
              <a:endParaRPr kumimoji="0" lang="en-US" sz="1200" b="0" i="0" u="none" strike="noStrike" kern="1200" cap="none" spc="0" normalizeH="0" baseline="0" noProof="0">
                <a:ln>
                  <a:noFill/>
                </a:ln>
                <a:solidFill>
                  <a:srgbClr val="282828"/>
                </a:solidFill>
                <a:effectLst/>
                <a:uLnTx/>
                <a:uFillTx/>
                <a:latin typeface="Segoe UI"/>
                <a:ea typeface="+mn-ea"/>
                <a:cs typeface="+mn-cs"/>
              </a:endParaRPr>
            </a:p>
          </p:txBody>
        </p:sp>
      </p:grpSp>
      <p:grpSp>
        <p:nvGrpSpPr>
          <p:cNvPr id="9" name="Group 8">
            <a:extLst>
              <a:ext uri="{FF2B5EF4-FFF2-40B4-BE49-F238E27FC236}">
                <a16:creationId xmlns:a16="http://schemas.microsoft.com/office/drawing/2014/main" id="{27FA4C25-794B-405C-B5A6-E8014F82B9B0}"/>
              </a:ext>
            </a:extLst>
          </p:cNvPr>
          <p:cNvGrpSpPr/>
          <p:nvPr/>
        </p:nvGrpSpPr>
        <p:grpSpPr>
          <a:xfrm>
            <a:off x="434975" y="1351754"/>
            <a:ext cx="3726744" cy="1861203"/>
            <a:chOff x="434975" y="1351754"/>
            <a:chExt cx="3726744" cy="1861203"/>
          </a:xfrm>
        </p:grpSpPr>
        <p:sp>
          <p:nvSpPr>
            <p:cNvPr id="29" name="Rectangle 28">
              <a:extLst>
                <a:ext uri="{FF2B5EF4-FFF2-40B4-BE49-F238E27FC236}">
                  <a16:creationId xmlns:a16="http://schemas.microsoft.com/office/drawing/2014/main" id="{F3BD598C-A987-4572-8702-6FB38748908D}"/>
                </a:ext>
              </a:extLst>
            </p:cNvPr>
            <p:cNvSpPr/>
            <p:nvPr/>
          </p:nvSpPr>
          <p:spPr bwMode="auto">
            <a:xfrm>
              <a:off x="434975"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15" name="Rectangle 14">
              <a:extLst>
                <a:ext uri="{FF2B5EF4-FFF2-40B4-BE49-F238E27FC236}">
                  <a16:creationId xmlns:a16="http://schemas.microsoft.com/office/drawing/2014/main" id="{3A240CFC-79DD-4063-8220-D3988882C00C}"/>
                </a:ext>
              </a:extLst>
            </p:cNvPr>
            <p:cNvSpPr/>
            <p:nvPr/>
          </p:nvSpPr>
          <p:spPr bwMode="auto">
            <a:xfrm>
              <a:off x="434975" y="1679581"/>
              <a:ext cx="3726744"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280121" marR="0" lvl="0" indent="-280121" algn="l" defTabSz="950790" rtl="0" eaLnBrk="1" fontAlgn="auto" latinLnBrk="0" hangingPunct="1">
                <a:lnSpc>
                  <a:spcPct val="90000"/>
                </a:lnSpc>
                <a:spcBef>
                  <a:spcPts val="0"/>
                </a:spcBef>
                <a:spcAft>
                  <a:spcPts val="635"/>
                </a:spcAft>
                <a:buClr>
                  <a:srgbClr val="282828"/>
                </a:buClr>
                <a:buSzTx/>
                <a:buFont typeface="Arial" panose="020B0604020202020204" pitchFamily="34" charset="0"/>
                <a:buChar char="•"/>
                <a:tabLst/>
                <a:defRPr/>
              </a:pPr>
              <a:r>
                <a:rPr kumimoji="0" lang="en-US" sz="1200" b="1" i="0" u="none" strike="noStrike" kern="0" cap="none" spc="0" normalizeH="0" baseline="0" noProof="0">
                  <a:ln>
                    <a:noFill/>
                  </a:ln>
                  <a:gradFill>
                    <a:gsLst>
                      <a:gs pos="2917">
                        <a:srgbClr val="000000"/>
                      </a:gs>
                      <a:gs pos="30000">
                        <a:srgbClr val="000000"/>
                      </a:gs>
                    </a:gsLst>
                    <a:lin ang="5400000" scaled="0"/>
                  </a:gradFill>
                  <a:effectLst/>
                  <a:uLnTx/>
                  <a:uFillTx/>
                  <a:latin typeface="Segoe UI"/>
                  <a:ea typeface="+mn-ea"/>
                  <a:cs typeface="Segoe UI"/>
                </a:rPr>
                <a:t>Reduce process time </a:t>
              </a:r>
              <a:r>
                <a:rPr kumimoji="0" lang="en-US" sz="1200" b="0" i="0" u="none" strike="noStrike" kern="0" cap="none" spc="0" normalizeH="0" baseline="0" noProof="0">
                  <a:ln>
                    <a:noFill/>
                  </a:ln>
                  <a:gradFill>
                    <a:gsLst>
                      <a:gs pos="2917">
                        <a:srgbClr val="000000"/>
                      </a:gs>
                      <a:gs pos="30000">
                        <a:srgbClr val="000000"/>
                      </a:gs>
                    </a:gsLst>
                    <a:lin ang="5400000" scaled="0"/>
                  </a:gradFill>
                  <a:effectLst/>
                  <a:uLnTx/>
                  <a:uFillTx/>
                  <a:latin typeface="Segoe UI"/>
                  <a:ea typeface="+mn-ea"/>
                  <a:cs typeface="Segoe UI"/>
                </a:rPr>
                <a:t>dedicated to rhythm of business activities across operations</a:t>
              </a:r>
            </a:p>
            <a:p>
              <a:pPr marL="280121" marR="0" lvl="0" indent="-280121" algn="l" defTabSz="950790" rtl="0" eaLnBrk="1" fontAlgn="auto" latinLnBrk="0" hangingPunct="1">
                <a:lnSpc>
                  <a:spcPct val="90000"/>
                </a:lnSpc>
                <a:spcBef>
                  <a:spcPts val="0"/>
                </a:spcBef>
                <a:spcAft>
                  <a:spcPts val="635"/>
                </a:spcAft>
                <a:buClr>
                  <a:srgbClr val="282828"/>
                </a:buClr>
                <a:buSzTx/>
                <a:buFont typeface="Arial" panose="020B0604020202020204" pitchFamily="34" charset="0"/>
                <a:buChar char="•"/>
                <a:tabLst/>
                <a:defRPr/>
              </a:pPr>
              <a:r>
                <a:rPr kumimoji="0" lang="en-US" sz="1200" b="1" i="0" u="none" strike="noStrike" kern="0" cap="none" spc="0" normalizeH="0" baseline="0" noProof="0">
                  <a:ln>
                    <a:noFill/>
                  </a:ln>
                  <a:gradFill>
                    <a:gsLst>
                      <a:gs pos="2917">
                        <a:srgbClr val="000000"/>
                      </a:gs>
                      <a:gs pos="30000">
                        <a:srgbClr val="000000"/>
                      </a:gs>
                    </a:gsLst>
                    <a:lin ang="5400000" scaled="0"/>
                  </a:gradFill>
                  <a:effectLst/>
                  <a:uLnTx/>
                  <a:uFillTx/>
                  <a:latin typeface="Segoe UI"/>
                  <a:ea typeface="+mn-ea"/>
                  <a:cs typeface="Segoe UI"/>
                </a:rPr>
                <a:t>Understand &amp; monitor </a:t>
              </a:r>
              <a:r>
                <a:rPr kumimoji="0" lang="en-US" sz="1200" b="0" i="0" u="none" strike="noStrike" kern="0" cap="none" spc="0" normalizeH="0" baseline="0" noProof="0">
                  <a:ln>
                    <a:noFill/>
                  </a:ln>
                  <a:gradFill>
                    <a:gsLst>
                      <a:gs pos="2917">
                        <a:srgbClr val="000000"/>
                      </a:gs>
                      <a:gs pos="30000">
                        <a:srgbClr val="000000"/>
                      </a:gs>
                    </a:gsLst>
                    <a:lin ang="5400000" scaled="0"/>
                  </a:gradFill>
                  <a:effectLst/>
                  <a:uLnTx/>
                  <a:uFillTx/>
                  <a:latin typeface="Segoe UI"/>
                  <a:ea typeface="+mn-ea"/>
                  <a:cs typeface="Segoe UI"/>
                </a:rPr>
                <a:t>meeting spillover time impacts, examining meeting prep time</a:t>
              </a:r>
            </a:p>
            <a:p>
              <a:pPr marL="0" marR="0" lvl="0" indent="0" algn="l" defTabSz="950790" rtl="0" eaLnBrk="1" fontAlgn="auto" latinLnBrk="0" hangingPunct="1">
                <a:lnSpc>
                  <a:spcPct val="90000"/>
                </a:lnSpc>
                <a:spcBef>
                  <a:spcPts val="0"/>
                </a:spcBef>
                <a:spcAft>
                  <a:spcPts val="635"/>
                </a:spcAft>
                <a:buClr>
                  <a:srgbClr val="282828"/>
                </a:buClr>
                <a:buSzTx/>
                <a:buFontTx/>
                <a:buNone/>
                <a:tabLst/>
                <a:defRPr/>
              </a:pPr>
              <a:r>
                <a:rPr kumimoji="0" lang="en-US" sz="1200" b="0" i="1" u="none" strike="noStrike" kern="0" cap="none" spc="0" normalizeH="0" baseline="0" noProof="0">
                  <a:ln>
                    <a:noFill/>
                  </a:ln>
                  <a:gradFill>
                    <a:gsLst>
                      <a:gs pos="2917">
                        <a:srgbClr val="000000"/>
                      </a:gs>
                      <a:gs pos="30000">
                        <a:srgbClr val="000000"/>
                      </a:gs>
                    </a:gsLst>
                    <a:lin ang="5400000" scaled="0"/>
                  </a:gradFill>
                  <a:effectLst/>
                  <a:uLnTx/>
                  <a:uFillTx/>
                  <a:latin typeface="Segoe UI"/>
                  <a:ea typeface="+mn-ea"/>
                  <a:cs typeface="Segoe UI"/>
                </a:rPr>
                <a:t>CFO: How many employee hours does one specific monthly decision-making meeting consume, and can we reduce this? Can we apply what we learn more broadly?</a:t>
              </a:r>
            </a:p>
          </p:txBody>
        </p:sp>
        <p:sp>
          <p:nvSpPr>
            <p:cNvPr id="53" name="Rectangle 52">
              <a:extLst>
                <a:ext uri="{FF2B5EF4-FFF2-40B4-BE49-F238E27FC236}">
                  <a16:creationId xmlns:a16="http://schemas.microsoft.com/office/drawing/2014/main" id="{F67F65DC-AC02-4C2C-9FDE-CC783A222862}"/>
                </a:ext>
              </a:extLst>
            </p:cNvPr>
            <p:cNvSpPr/>
            <p:nvPr/>
          </p:nvSpPr>
          <p:spPr bwMode="auto">
            <a:xfrm>
              <a:off x="434975"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Core Business Challenge</a:t>
              </a:r>
            </a:p>
          </p:txBody>
        </p:sp>
        <p:cxnSp>
          <p:nvCxnSpPr>
            <p:cNvPr id="13" name="Straight Arrow Connector 12">
              <a:extLst>
                <a:ext uri="{FF2B5EF4-FFF2-40B4-BE49-F238E27FC236}">
                  <a16:creationId xmlns:a16="http://schemas.microsoft.com/office/drawing/2014/main" id="{6E18CA59-5E5B-484F-A379-F36B2564DA0F}"/>
                </a:ext>
              </a:extLst>
            </p:cNvPr>
            <p:cNvCxnSpPr>
              <a:cxnSpLocks/>
            </p:cNvCxnSpPr>
            <p:nvPr/>
          </p:nvCxnSpPr>
          <p:spPr>
            <a:xfrm>
              <a:off x="2917371" y="1528111"/>
              <a:ext cx="1222829" cy="0"/>
            </a:xfrm>
            <a:prstGeom prst="straightConnector1">
              <a:avLst/>
            </a:prstGeom>
            <a:ln w="1905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092D931D-71B7-4765-91B9-18E551E7B21C}"/>
              </a:ext>
            </a:extLst>
          </p:cNvPr>
          <p:cNvGrpSpPr/>
          <p:nvPr/>
        </p:nvGrpSpPr>
        <p:grpSpPr>
          <a:xfrm>
            <a:off x="4238978" y="1351754"/>
            <a:ext cx="3726744" cy="1861203"/>
            <a:chOff x="4238978" y="1351754"/>
            <a:chExt cx="3726744" cy="1861203"/>
          </a:xfrm>
        </p:grpSpPr>
        <p:sp>
          <p:nvSpPr>
            <p:cNvPr id="27" name="Rectangle 26">
              <a:extLst>
                <a:ext uri="{FF2B5EF4-FFF2-40B4-BE49-F238E27FC236}">
                  <a16:creationId xmlns:a16="http://schemas.microsoft.com/office/drawing/2014/main" id="{71CFB8EC-CAC4-42E2-A3E5-2A9B95871202}"/>
                </a:ext>
              </a:extLst>
            </p:cNvPr>
            <p:cNvSpPr/>
            <p:nvPr/>
          </p:nvSpPr>
          <p:spPr bwMode="auto">
            <a:xfrm>
              <a:off x="4238978" y="1351754"/>
              <a:ext cx="3726744" cy="1861202"/>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4"/>
                </a:solidFill>
                <a:effectLst/>
                <a:uLnTx/>
                <a:uFillTx/>
                <a:latin typeface="Segoe UI Semibold"/>
                <a:ea typeface="+mn-ea"/>
                <a:cs typeface="+mn-cs"/>
              </a:endParaRPr>
            </a:p>
          </p:txBody>
        </p:sp>
        <p:sp>
          <p:nvSpPr>
            <p:cNvPr id="44" name="Rectangle 43">
              <a:extLst>
                <a:ext uri="{FF2B5EF4-FFF2-40B4-BE49-F238E27FC236}">
                  <a16:creationId xmlns:a16="http://schemas.microsoft.com/office/drawing/2014/main" id="{998EB5E4-EC71-4017-A52F-5B3CA4C4D3B6}"/>
                </a:ext>
              </a:extLst>
            </p:cNvPr>
            <p:cNvSpPr/>
            <p:nvPr/>
          </p:nvSpPr>
          <p:spPr bwMode="auto">
            <a:xfrm>
              <a:off x="4238978" y="1360436"/>
              <a:ext cx="3419972" cy="31914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Workplace Analytics Solution</a:t>
              </a:r>
            </a:p>
          </p:txBody>
        </p:sp>
        <p:sp>
          <p:nvSpPr>
            <p:cNvPr id="61" name="Rectangle 60">
              <a:extLst>
                <a:ext uri="{FF2B5EF4-FFF2-40B4-BE49-F238E27FC236}">
                  <a16:creationId xmlns:a16="http://schemas.microsoft.com/office/drawing/2014/main" id="{2F661746-1A37-47B4-B6AC-1011B17BF887}"/>
                </a:ext>
              </a:extLst>
            </p:cNvPr>
            <p:cNvSpPr/>
            <p:nvPr/>
          </p:nvSpPr>
          <p:spPr bwMode="auto">
            <a:xfrm>
              <a:off x="4238978" y="1679581"/>
              <a:ext cx="3726744" cy="1533376"/>
            </a:xfrm>
            <a:prstGeom prst="rect">
              <a:avLst/>
            </a:prstGeom>
            <a:no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Analysis revealed each monthly session took </a:t>
              </a:r>
              <a:r>
                <a:rPr kumimoji="0" lang="en-US" sz="1200" b="1" i="0" u="none" strike="noStrike" kern="1200" cap="none" spc="0" normalizeH="0" baseline="0" noProof="0">
                  <a:ln>
                    <a:noFill/>
                  </a:ln>
                  <a:solidFill>
                    <a:srgbClr val="282828"/>
                  </a:solidFill>
                  <a:effectLst/>
                  <a:uLnTx/>
                  <a:uFillTx/>
                  <a:latin typeface="Segoe UI"/>
                  <a:ea typeface="+mn-ea"/>
                  <a:cs typeface="+mn-cs"/>
                </a:rPr>
                <a:t>more than 170 person hours, </a:t>
              </a:r>
              <a:r>
                <a:rPr kumimoji="0" lang="en-US" sz="1200" b="0" i="0" u="none" strike="noStrike" kern="1200" cap="none" spc="0" normalizeH="0" baseline="0" noProof="0">
                  <a:ln>
                    <a:noFill/>
                  </a:ln>
                  <a:solidFill>
                    <a:srgbClr val="282828"/>
                  </a:solidFill>
                  <a:effectLst/>
                  <a:uLnTx/>
                  <a:uFillTx/>
                  <a:latin typeface="Segoe UI"/>
                  <a:ea typeface="+mn-ea"/>
                  <a:cs typeface="+mn-cs"/>
                </a:rPr>
                <a:t>spread over </a:t>
              </a:r>
              <a:r>
                <a:rPr kumimoji="0" lang="en-US" sz="1200" b="1" i="0" u="none" strike="noStrike" kern="1200" cap="none" spc="0" normalizeH="0" baseline="0" noProof="0">
                  <a:ln>
                    <a:noFill/>
                  </a:ln>
                  <a:solidFill>
                    <a:srgbClr val="282828"/>
                  </a:solidFill>
                  <a:effectLst/>
                  <a:uLnTx/>
                  <a:uFillTx/>
                  <a:latin typeface="Segoe UI"/>
                  <a:ea typeface="+mn-ea"/>
                  <a:cs typeface="+mn-cs"/>
                </a:rPr>
                <a:t>70+ days</a:t>
              </a:r>
            </a:p>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Deeper analysis found root cause: multiple handoffs due to lack of sub-process ownership</a:t>
              </a:r>
            </a:p>
            <a:p>
              <a:pPr marL="171450" marR="0" lvl="0" indent="-171450" algn="l" defTabSz="932262" rtl="0" eaLnBrk="1" fontAlgn="auto" latinLnBrk="0" hangingPunct="1">
                <a:lnSpc>
                  <a:spcPct val="100000"/>
                </a:lnSpc>
                <a:spcBef>
                  <a:spcPts val="0"/>
                </a:spcBef>
                <a:spcAft>
                  <a:spcPts val="600"/>
                </a:spcAft>
                <a:buClr>
                  <a:srgbClr val="282828"/>
                </a:buClr>
                <a:buSzTx/>
                <a:buFont typeface="Arial" panose="020B0604020202020204" pitchFamily="34" charset="0"/>
                <a:buChar char="•"/>
                <a:tabLst/>
                <a:defRPr/>
              </a:pPr>
              <a:r>
                <a:rPr kumimoji="0" lang="en-US" sz="1200" b="0" i="0" u="none" strike="noStrike" kern="1200" cap="none" spc="0" normalizeH="0" baseline="0" noProof="0">
                  <a:ln>
                    <a:noFill/>
                  </a:ln>
                  <a:solidFill>
                    <a:srgbClr val="282828"/>
                  </a:solidFill>
                  <a:effectLst/>
                  <a:uLnTx/>
                  <a:uFillTx/>
                  <a:latin typeface="Segoe UI"/>
                  <a:ea typeface="+mn-ea"/>
                  <a:cs typeface="+mn-cs"/>
                </a:rPr>
                <a:t>Tracking dashboard gave CFO &amp; cross-functional team ability to monitor go-forward hours impact</a:t>
              </a:r>
            </a:p>
          </p:txBody>
        </p:sp>
        <p:cxnSp>
          <p:nvCxnSpPr>
            <p:cNvPr id="63" name="Straight Arrow Connector 62">
              <a:extLst>
                <a:ext uri="{FF2B5EF4-FFF2-40B4-BE49-F238E27FC236}">
                  <a16:creationId xmlns:a16="http://schemas.microsoft.com/office/drawing/2014/main" id="{4BAD017C-BF85-45E6-9C5A-77C49EB7E293}"/>
                </a:ext>
              </a:extLst>
            </p:cNvPr>
            <p:cNvCxnSpPr>
              <a:cxnSpLocks/>
            </p:cNvCxnSpPr>
            <p:nvPr/>
          </p:nvCxnSpPr>
          <p:spPr>
            <a:xfrm>
              <a:off x="7088645" y="1528111"/>
              <a:ext cx="822960" cy="0"/>
            </a:xfrm>
            <a:prstGeom prst="straightConnector1">
              <a:avLst/>
            </a:prstGeom>
            <a:ln w="1905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894E91EA-4E7F-4252-AE8C-6CF8A8F2C778}"/>
              </a:ext>
            </a:extLst>
          </p:cNvPr>
          <p:cNvSpPr>
            <a:spLocks noGrp="1"/>
          </p:cNvSpPr>
          <p:nvPr>
            <p:ph type="title"/>
          </p:nvPr>
        </p:nvSpPr>
        <p:spPr>
          <a:xfrm>
            <a:off x="359879" y="218335"/>
            <a:ext cx="11624062" cy="758022"/>
          </a:xfrm>
        </p:spPr>
        <p:txBody>
          <a:bodyPr/>
          <a:lstStyle/>
          <a:p>
            <a:r>
              <a:rPr lang="en-US" sz="3600"/>
              <a:t>Driving agility with process improvement at global energy co.</a:t>
            </a:r>
            <a:endParaRPr lang="en-IN" sz="3600"/>
          </a:p>
        </p:txBody>
      </p:sp>
      <p:sp>
        <p:nvSpPr>
          <p:cNvPr id="28" name="Rectangle 27">
            <a:extLst>
              <a:ext uri="{FF2B5EF4-FFF2-40B4-BE49-F238E27FC236}">
                <a16:creationId xmlns:a16="http://schemas.microsoft.com/office/drawing/2014/main" id="{27E2BC86-EEFE-41A8-AFB6-55EF3FC9FE23}"/>
              </a:ext>
            </a:extLst>
          </p:cNvPr>
          <p:cNvSpPr/>
          <p:nvPr/>
        </p:nvSpPr>
        <p:spPr bwMode="auto">
          <a:xfrm>
            <a:off x="864" y="3445912"/>
            <a:ext cx="12191135" cy="299464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65708" rIns="0" bIns="0" numCol="1" spcCol="0" rtlCol="0" fromWordArt="0" anchor="t" anchorCtr="0" forceAA="0" compatLnSpc="1">
            <a:prstTxWarp prst="textNoShape">
              <a:avLst/>
            </a:prstTxWarp>
            <a:noAutofit/>
          </a:bodyPr>
          <a:lstStyle/>
          <a:p>
            <a:pPr marL="0" marR="0" lvl="0" indent="0" algn="ctr" defTabSz="914192" rtl="0" eaLnBrk="1" fontAlgn="base" latinLnBrk="0" hangingPunct="1">
              <a:lnSpc>
                <a:spcPct val="90000"/>
              </a:lnSpc>
              <a:spcBef>
                <a:spcPct val="0"/>
              </a:spcBef>
              <a:spcAft>
                <a:spcPct val="0"/>
              </a:spcAft>
              <a:buClrTx/>
              <a:buSzTx/>
              <a:buFontTx/>
              <a:buNone/>
              <a:tabLst/>
              <a:defRPr/>
            </a:pPr>
            <a:endParaRPr kumimoji="0" lang="en-US" sz="1800" b="0" i="0" u="none" strike="noStrike" kern="1200" cap="none" spc="0" normalizeH="0" baseline="30000" noProof="0">
              <a:ln w="3175">
                <a:noFill/>
              </a:ln>
              <a:solidFill>
                <a:srgbClr val="0078D4"/>
              </a:solidFill>
              <a:effectLst/>
              <a:uLnTx/>
              <a:uFillTx/>
              <a:latin typeface="Segoe UI Semibold"/>
              <a:ea typeface="+mn-ea"/>
              <a:cs typeface="Segoe UI" pitchFamily="34" charset="0"/>
            </a:endParaRPr>
          </a:p>
        </p:txBody>
      </p:sp>
      <p:sp>
        <p:nvSpPr>
          <p:cNvPr id="6" name="Rectangle 5">
            <a:extLst>
              <a:ext uri="{FF2B5EF4-FFF2-40B4-BE49-F238E27FC236}">
                <a16:creationId xmlns:a16="http://schemas.microsoft.com/office/drawing/2014/main" id="{194DEE42-DAFA-4774-9C25-F097F89C9ABA}"/>
              </a:ext>
            </a:extLst>
          </p:cNvPr>
          <p:cNvSpPr/>
          <p:nvPr/>
        </p:nvSpPr>
        <p:spPr bwMode="auto">
          <a:xfrm>
            <a:off x="359879" y="3560217"/>
            <a:ext cx="6483645" cy="2814857"/>
          </a:xfrm>
          <a:prstGeom prst="rect">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4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endParaRPr>
          </a:p>
        </p:txBody>
      </p:sp>
      <p:sp>
        <p:nvSpPr>
          <p:cNvPr id="36" name="Rectangle 35">
            <a:extLst>
              <a:ext uri="{FF2B5EF4-FFF2-40B4-BE49-F238E27FC236}">
                <a16:creationId xmlns:a16="http://schemas.microsoft.com/office/drawing/2014/main" id="{B50AF9E5-C8D8-4E72-A876-F957F9379E98}"/>
              </a:ext>
            </a:extLst>
          </p:cNvPr>
          <p:cNvSpPr/>
          <p:nvPr/>
        </p:nvSpPr>
        <p:spPr bwMode="auto">
          <a:xfrm>
            <a:off x="6973570" y="3553855"/>
            <a:ext cx="4796155" cy="2814857"/>
          </a:xfrm>
          <a:prstGeom prst="rect">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mn-ea"/>
                <a:cs typeface="+mn-cs"/>
              </a:rPr>
              <a:t>Key Insights</a:t>
            </a:r>
          </a:p>
          <a:p>
            <a:pPr marL="285750" marR="0" lvl="0" indent="-285750" algn="l" defTabSz="914225" rtl="0" eaLnBrk="1" fontAlgn="base" latinLnBrk="0" hangingPunct="1">
              <a:lnSpc>
                <a:spcPct val="100000"/>
              </a:lnSpc>
              <a:spcBef>
                <a:spcPct val="0"/>
              </a:spcBef>
              <a:spcAft>
                <a:spcPts val="1200"/>
              </a:spcAft>
              <a:buClr>
                <a:srgbClr val="282828"/>
              </a:buClr>
              <a:buSzTx/>
              <a:buFont typeface="Arial" panose="020B0604020202020204" pitchFamily="34" charset="0"/>
              <a:buChar char="•"/>
              <a:tabLst/>
              <a:defRPr/>
            </a:pPr>
            <a:r>
              <a:rPr kumimoji="0" lang="en-US" sz="14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Initiated by analysis in Workplace Analytics, and using Workplace Analytics to track and measure, the team consolidated meeting prep activity from 70+ days to 8 days  </a:t>
            </a:r>
          </a:p>
          <a:p>
            <a:pPr marL="285750" marR="0" lvl="0" indent="-285750" algn="l" defTabSz="914225" rtl="0" eaLnBrk="1" fontAlgn="base" latinLnBrk="0" hangingPunct="1">
              <a:lnSpc>
                <a:spcPct val="100000"/>
              </a:lnSpc>
              <a:spcBef>
                <a:spcPct val="0"/>
              </a:spcBef>
              <a:spcAft>
                <a:spcPts val="1200"/>
              </a:spcAft>
              <a:buClr>
                <a:srgbClr val="282828"/>
              </a:buClr>
              <a:buSzTx/>
              <a:buFont typeface="Arial" panose="020B0604020202020204" pitchFamily="34" charset="0"/>
              <a:buChar char="•"/>
              <a:tabLst/>
              <a:defRPr/>
            </a:pPr>
            <a:r>
              <a:rPr kumimoji="0" lang="en-US" sz="140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Total employee hours dedicated to prep fell sharply, enabling the company to repurpose hundreds of thousands of dollars in employee work time toward more additive contributions. </a:t>
            </a:r>
          </a:p>
        </p:txBody>
      </p:sp>
      <p:grpSp>
        <p:nvGrpSpPr>
          <p:cNvPr id="37" name="Group 36">
            <a:extLst>
              <a:ext uri="{FF2B5EF4-FFF2-40B4-BE49-F238E27FC236}">
                <a16:creationId xmlns:a16="http://schemas.microsoft.com/office/drawing/2014/main" id="{FC1CB30C-7F27-4B79-A846-0BD45B921794}"/>
              </a:ext>
            </a:extLst>
          </p:cNvPr>
          <p:cNvGrpSpPr/>
          <p:nvPr/>
        </p:nvGrpSpPr>
        <p:grpSpPr>
          <a:xfrm flipH="1">
            <a:off x="11043852" y="3612675"/>
            <a:ext cx="419101" cy="417513"/>
            <a:chOff x="11168063" y="1113631"/>
            <a:chExt cx="419101" cy="417513"/>
          </a:xfrm>
        </p:grpSpPr>
        <p:sp>
          <p:nvSpPr>
            <p:cNvPr id="38" name="Freeform 5">
              <a:extLst>
                <a:ext uri="{FF2B5EF4-FFF2-40B4-BE49-F238E27FC236}">
                  <a16:creationId xmlns:a16="http://schemas.microsoft.com/office/drawing/2014/main" id="{1241DA11-4E6E-482A-8B17-F757B734D58A}"/>
                </a:ext>
              </a:extLst>
            </p:cNvPr>
            <p:cNvSpPr>
              <a:spLocks/>
            </p:cNvSpPr>
            <p:nvPr/>
          </p:nvSpPr>
          <p:spPr bwMode="auto">
            <a:xfrm>
              <a:off x="11299826" y="1113631"/>
              <a:ext cx="287338" cy="287338"/>
            </a:xfrm>
            <a:custGeom>
              <a:avLst/>
              <a:gdLst>
                <a:gd name="T0" fmla="*/ 293 w 293"/>
                <a:gd name="T1" fmla="*/ 145 h 292"/>
                <a:gd name="T2" fmla="*/ 292 w 293"/>
                <a:gd name="T3" fmla="*/ 129 h 292"/>
                <a:gd name="T4" fmla="*/ 288 w 293"/>
                <a:gd name="T5" fmla="*/ 107 h 292"/>
                <a:gd name="T6" fmla="*/ 283 w 293"/>
                <a:gd name="T7" fmla="*/ 91 h 292"/>
                <a:gd name="T8" fmla="*/ 273 w 293"/>
                <a:gd name="T9" fmla="*/ 72 h 292"/>
                <a:gd name="T10" fmla="*/ 264 w 293"/>
                <a:gd name="T11" fmla="*/ 58 h 292"/>
                <a:gd name="T12" fmla="*/ 250 w 293"/>
                <a:gd name="T13" fmla="*/ 42 h 292"/>
                <a:gd name="T14" fmla="*/ 236 w 293"/>
                <a:gd name="T15" fmla="*/ 30 h 292"/>
                <a:gd name="T16" fmla="*/ 220 w 293"/>
                <a:gd name="T17" fmla="*/ 19 h 292"/>
                <a:gd name="T18" fmla="*/ 205 w 293"/>
                <a:gd name="T19" fmla="*/ 11 h 292"/>
                <a:gd name="T20" fmla="*/ 185 w 293"/>
                <a:gd name="T21" fmla="*/ 4 h 292"/>
                <a:gd name="T22" fmla="*/ 169 w 293"/>
                <a:gd name="T23" fmla="*/ 2 h 292"/>
                <a:gd name="T24" fmla="*/ 146 w 293"/>
                <a:gd name="T25" fmla="*/ 0 h 292"/>
                <a:gd name="T26" fmla="*/ 146 w 293"/>
                <a:gd name="T27" fmla="*/ 0 h 292"/>
                <a:gd name="T28" fmla="*/ 130 w 293"/>
                <a:gd name="T29" fmla="*/ 1 h 292"/>
                <a:gd name="T30" fmla="*/ 108 w 293"/>
                <a:gd name="T31" fmla="*/ 4 h 292"/>
                <a:gd name="T32" fmla="*/ 92 w 293"/>
                <a:gd name="T33" fmla="*/ 9 h 292"/>
                <a:gd name="T34" fmla="*/ 73 w 293"/>
                <a:gd name="T35" fmla="*/ 19 h 292"/>
                <a:gd name="T36" fmla="*/ 61 w 293"/>
                <a:gd name="T37" fmla="*/ 27 h 292"/>
                <a:gd name="T38" fmla="*/ 59 w 293"/>
                <a:gd name="T39" fmla="*/ 28 h 292"/>
                <a:gd name="T40" fmla="*/ 43 w 293"/>
                <a:gd name="T41" fmla="*/ 42 h 292"/>
                <a:gd name="T42" fmla="*/ 31 w 293"/>
                <a:gd name="T43" fmla="*/ 56 h 292"/>
                <a:gd name="T44" fmla="*/ 20 w 293"/>
                <a:gd name="T45" fmla="*/ 72 h 292"/>
                <a:gd name="T46" fmla="*/ 12 w 293"/>
                <a:gd name="T47" fmla="*/ 87 h 292"/>
                <a:gd name="T48" fmla="*/ 5 w 293"/>
                <a:gd name="T49" fmla="*/ 107 h 292"/>
                <a:gd name="T50" fmla="*/ 2 w 293"/>
                <a:gd name="T51" fmla="*/ 123 h 292"/>
                <a:gd name="T52" fmla="*/ 0 w 293"/>
                <a:gd name="T53" fmla="*/ 145 h 292"/>
                <a:gd name="T54" fmla="*/ 1 w 293"/>
                <a:gd name="T55" fmla="*/ 160 h 292"/>
                <a:gd name="T56" fmla="*/ 9 w 293"/>
                <a:gd name="T57" fmla="*/ 195 h 292"/>
                <a:gd name="T58" fmla="*/ 10 w 293"/>
                <a:gd name="T59" fmla="*/ 200 h 292"/>
                <a:gd name="T60" fmla="*/ 26 w 293"/>
                <a:gd name="T61" fmla="*/ 229 h 292"/>
                <a:gd name="T62" fmla="*/ 34 w 293"/>
                <a:gd name="T63" fmla="*/ 239 h 292"/>
                <a:gd name="T64" fmla="*/ 80 w 293"/>
                <a:gd name="T65" fmla="*/ 276 h 292"/>
                <a:gd name="T66" fmla="*/ 136 w 293"/>
                <a:gd name="T67" fmla="*/ 292 h 292"/>
                <a:gd name="T68" fmla="*/ 148 w 293"/>
                <a:gd name="T69" fmla="*/ 292 h 292"/>
                <a:gd name="T70" fmla="*/ 182 w 293"/>
                <a:gd name="T71" fmla="*/ 288 h 292"/>
                <a:gd name="T72" fmla="*/ 187 w 293"/>
                <a:gd name="T73" fmla="*/ 287 h 292"/>
                <a:gd name="T74" fmla="*/ 219 w 293"/>
                <a:gd name="T75" fmla="*/ 273 h 292"/>
                <a:gd name="T76" fmla="*/ 232 w 293"/>
                <a:gd name="T77" fmla="*/ 265 h 292"/>
                <a:gd name="T78" fmla="*/ 250 w 293"/>
                <a:gd name="T79" fmla="*/ 250 h 292"/>
                <a:gd name="T80" fmla="*/ 261 w 293"/>
                <a:gd name="T81" fmla="*/ 238 h 292"/>
                <a:gd name="T82" fmla="*/ 273 w 293"/>
                <a:gd name="T83" fmla="*/ 220 h 292"/>
                <a:gd name="T84" fmla="*/ 281 w 293"/>
                <a:gd name="T85" fmla="*/ 205 h 292"/>
                <a:gd name="T86" fmla="*/ 287 w 293"/>
                <a:gd name="T87" fmla="*/ 187 h 292"/>
                <a:gd name="T88" fmla="*/ 291 w 293"/>
                <a:gd name="T89" fmla="*/ 169 h 292"/>
                <a:gd name="T90" fmla="*/ 293 w 293"/>
                <a:gd name="T91" fmla="*/ 14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3" h="292">
                  <a:moveTo>
                    <a:pt x="293" y="148"/>
                  </a:moveTo>
                  <a:lnTo>
                    <a:pt x="293" y="148"/>
                  </a:lnTo>
                  <a:cubicBezTo>
                    <a:pt x="293" y="147"/>
                    <a:pt x="293" y="146"/>
                    <a:pt x="293" y="145"/>
                  </a:cubicBezTo>
                  <a:cubicBezTo>
                    <a:pt x="293" y="143"/>
                    <a:pt x="293" y="141"/>
                    <a:pt x="293" y="138"/>
                  </a:cubicBezTo>
                  <a:cubicBezTo>
                    <a:pt x="293" y="136"/>
                    <a:pt x="293" y="134"/>
                    <a:pt x="293" y="132"/>
                  </a:cubicBezTo>
                  <a:cubicBezTo>
                    <a:pt x="292" y="131"/>
                    <a:pt x="292" y="130"/>
                    <a:pt x="292" y="129"/>
                  </a:cubicBezTo>
                  <a:cubicBezTo>
                    <a:pt x="292" y="126"/>
                    <a:pt x="291" y="122"/>
                    <a:pt x="291" y="119"/>
                  </a:cubicBezTo>
                  <a:cubicBezTo>
                    <a:pt x="290" y="116"/>
                    <a:pt x="289" y="113"/>
                    <a:pt x="289" y="110"/>
                  </a:cubicBezTo>
                  <a:cubicBezTo>
                    <a:pt x="288" y="109"/>
                    <a:pt x="288" y="108"/>
                    <a:pt x="288" y="107"/>
                  </a:cubicBezTo>
                  <a:cubicBezTo>
                    <a:pt x="287" y="104"/>
                    <a:pt x="287" y="103"/>
                    <a:pt x="286" y="101"/>
                  </a:cubicBezTo>
                  <a:cubicBezTo>
                    <a:pt x="285" y="99"/>
                    <a:pt x="285" y="97"/>
                    <a:pt x="284" y="94"/>
                  </a:cubicBezTo>
                  <a:cubicBezTo>
                    <a:pt x="284" y="93"/>
                    <a:pt x="283" y="93"/>
                    <a:pt x="283" y="91"/>
                  </a:cubicBezTo>
                  <a:cubicBezTo>
                    <a:pt x="282" y="88"/>
                    <a:pt x="280" y="86"/>
                    <a:pt x="279" y="83"/>
                  </a:cubicBezTo>
                  <a:cubicBezTo>
                    <a:pt x="277" y="80"/>
                    <a:pt x="276" y="77"/>
                    <a:pt x="274" y="74"/>
                  </a:cubicBezTo>
                  <a:cubicBezTo>
                    <a:pt x="274" y="73"/>
                    <a:pt x="274" y="72"/>
                    <a:pt x="273" y="72"/>
                  </a:cubicBezTo>
                  <a:cubicBezTo>
                    <a:pt x="272" y="70"/>
                    <a:pt x="271" y="68"/>
                    <a:pt x="269" y="66"/>
                  </a:cubicBezTo>
                  <a:cubicBezTo>
                    <a:pt x="268" y="64"/>
                    <a:pt x="267" y="62"/>
                    <a:pt x="266" y="60"/>
                  </a:cubicBezTo>
                  <a:cubicBezTo>
                    <a:pt x="265" y="59"/>
                    <a:pt x="264" y="58"/>
                    <a:pt x="264" y="58"/>
                  </a:cubicBezTo>
                  <a:cubicBezTo>
                    <a:pt x="262" y="56"/>
                    <a:pt x="261" y="54"/>
                    <a:pt x="259" y="52"/>
                  </a:cubicBezTo>
                  <a:cubicBezTo>
                    <a:pt x="256" y="49"/>
                    <a:pt x="254" y="45"/>
                    <a:pt x="251" y="42"/>
                  </a:cubicBezTo>
                  <a:cubicBezTo>
                    <a:pt x="250" y="42"/>
                    <a:pt x="250" y="42"/>
                    <a:pt x="250" y="42"/>
                  </a:cubicBezTo>
                  <a:cubicBezTo>
                    <a:pt x="249" y="41"/>
                    <a:pt x="249" y="41"/>
                    <a:pt x="248" y="40"/>
                  </a:cubicBezTo>
                  <a:cubicBezTo>
                    <a:pt x="245" y="37"/>
                    <a:pt x="242" y="34"/>
                    <a:pt x="239" y="31"/>
                  </a:cubicBezTo>
                  <a:cubicBezTo>
                    <a:pt x="238" y="31"/>
                    <a:pt x="237" y="30"/>
                    <a:pt x="236" y="30"/>
                  </a:cubicBezTo>
                  <a:cubicBezTo>
                    <a:pt x="235" y="29"/>
                    <a:pt x="234" y="28"/>
                    <a:pt x="233" y="27"/>
                  </a:cubicBezTo>
                  <a:cubicBezTo>
                    <a:pt x="229" y="25"/>
                    <a:pt x="225" y="22"/>
                    <a:pt x="221" y="19"/>
                  </a:cubicBezTo>
                  <a:cubicBezTo>
                    <a:pt x="221" y="19"/>
                    <a:pt x="221" y="19"/>
                    <a:pt x="220" y="19"/>
                  </a:cubicBezTo>
                  <a:cubicBezTo>
                    <a:pt x="218" y="17"/>
                    <a:pt x="216" y="16"/>
                    <a:pt x="213" y="15"/>
                  </a:cubicBezTo>
                  <a:cubicBezTo>
                    <a:pt x="211" y="14"/>
                    <a:pt x="209" y="13"/>
                    <a:pt x="206" y="11"/>
                  </a:cubicBezTo>
                  <a:cubicBezTo>
                    <a:pt x="206" y="11"/>
                    <a:pt x="205" y="11"/>
                    <a:pt x="205" y="11"/>
                  </a:cubicBezTo>
                  <a:cubicBezTo>
                    <a:pt x="201" y="9"/>
                    <a:pt x="196" y="8"/>
                    <a:pt x="192" y="6"/>
                  </a:cubicBezTo>
                  <a:cubicBezTo>
                    <a:pt x="191" y="6"/>
                    <a:pt x="189" y="5"/>
                    <a:pt x="188" y="5"/>
                  </a:cubicBezTo>
                  <a:cubicBezTo>
                    <a:pt x="187" y="5"/>
                    <a:pt x="186" y="4"/>
                    <a:pt x="185" y="4"/>
                  </a:cubicBezTo>
                  <a:cubicBezTo>
                    <a:pt x="181" y="4"/>
                    <a:pt x="177" y="3"/>
                    <a:pt x="173" y="2"/>
                  </a:cubicBezTo>
                  <a:cubicBezTo>
                    <a:pt x="172" y="2"/>
                    <a:pt x="171" y="2"/>
                    <a:pt x="170" y="2"/>
                  </a:cubicBezTo>
                  <a:cubicBezTo>
                    <a:pt x="170" y="2"/>
                    <a:pt x="170" y="2"/>
                    <a:pt x="169" y="2"/>
                  </a:cubicBezTo>
                  <a:cubicBezTo>
                    <a:pt x="165" y="1"/>
                    <a:pt x="161" y="1"/>
                    <a:pt x="157" y="0"/>
                  </a:cubicBezTo>
                  <a:cubicBezTo>
                    <a:pt x="154" y="0"/>
                    <a:pt x="152" y="0"/>
                    <a:pt x="149" y="0"/>
                  </a:cubicBezTo>
                  <a:cubicBezTo>
                    <a:pt x="148" y="0"/>
                    <a:pt x="147" y="0"/>
                    <a:pt x="146" y="0"/>
                  </a:cubicBezTo>
                  <a:lnTo>
                    <a:pt x="146" y="0"/>
                  </a:lnTo>
                  <a:lnTo>
                    <a:pt x="146" y="0"/>
                  </a:lnTo>
                  <a:lnTo>
                    <a:pt x="146" y="0"/>
                  </a:lnTo>
                  <a:cubicBezTo>
                    <a:pt x="144" y="0"/>
                    <a:pt x="142" y="0"/>
                    <a:pt x="139" y="0"/>
                  </a:cubicBezTo>
                  <a:cubicBezTo>
                    <a:pt x="137" y="0"/>
                    <a:pt x="135" y="0"/>
                    <a:pt x="133" y="0"/>
                  </a:cubicBezTo>
                  <a:cubicBezTo>
                    <a:pt x="132" y="1"/>
                    <a:pt x="131" y="1"/>
                    <a:pt x="130" y="1"/>
                  </a:cubicBezTo>
                  <a:cubicBezTo>
                    <a:pt x="127" y="1"/>
                    <a:pt x="123" y="2"/>
                    <a:pt x="120" y="2"/>
                  </a:cubicBezTo>
                  <a:cubicBezTo>
                    <a:pt x="117" y="3"/>
                    <a:pt x="114" y="4"/>
                    <a:pt x="111" y="4"/>
                  </a:cubicBezTo>
                  <a:cubicBezTo>
                    <a:pt x="110" y="4"/>
                    <a:pt x="109" y="4"/>
                    <a:pt x="108" y="4"/>
                  </a:cubicBezTo>
                  <a:cubicBezTo>
                    <a:pt x="105" y="5"/>
                    <a:pt x="104" y="5"/>
                    <a:pt x="102" y="6"/>
                  </a:cubicBezTo>
                  <a:cubicBezTo>
                    <a:pt x="100" y="7"/>
                    <a:pt x="98" y="7"/>
                    <a:pt x="96" y="8"/>
                  </a:cubicBezTo>
                  <a:cubicBezTo>
                    <a:pt x="94" y="8"/>
                    <a:pt x="94" y="9"/>
                    <a:pt x="92" y="9"/>
                  </a:cubicBezTo>
                  <a:cubicBezTo>
                    <a:pt x="89" y="10"/>
                    <a:pt x="87" y="12"/>
                    <a:pt x="84" y="13"/>
                  </a:cubicBezTo>
                  <a:cubicBezTo>
                    <a:pt x="81" y="15"/>
                    <a:pt x="78" y="16"/>
                    <a:pt x="75" y="18"/>
                  </a:cubicBezTo>
                  <a:cubicBezTo>
                    <a:pt x="74" y="18"/>
                    <a:pt x="73" y="18"/>
                    <a:pt x="73" y="19"/>
                  </a:cubicBezTo>
                  <a:cubicBezTo>
                    <a:pt x="71" y="20"/>
                    <a:pt x="69" y="21"/>
                    <a:pt x="67" y="23"/>
                  </a:cubicBezTo>
                  <a:cubicBezTo>
                    <a:pt x="65" y="24"/>
                    <a:pt x="63" y="25"/>
                    <a:pt x="61" y="26"/>
                  </a:cubicBezTo>
                  <a:lnTo>
                    <a:pt x="61" y="27"/>
                  </a:lnTo>
                  <a:lnTo>
                    <a:pt x="61" y="27"/>
                  </a:lnTo>
                  <a:lnTo>
                    <a:pt x="61" y="26"/>
                  </a:lnTo>
                  <a:cubicBezTo>
                    <a:pt x="60" y="27"/>
                    <a:pt x="59" y="28"/>
                    <a:pt x="59" y="28"/>
                  </a:cubicBezTo>
                  <a:cubicBezTo>
                    <a:pt x="57" y="30"/>
                    <a:pt x="55" y="31"/>
                    <a:pt x="53" y="33"/>
                  </a:cubicBezTo>
                  <a:cubicBezTo>
                    <a:pt x="50" y="36"/>
                    <a:pt x="46" y="38"/>
                    <a:pt x="43" y="41"/>
                  </a:cubicBezTo>
                  <a:cubicBezTo>
                    <a:pt x="43" y="42"/>
                    <a:pt x="43" y="42"/>
                    <a:pt x="43" y="42"/>
                  </a:cubicBezTo>
                  <a:cubicBezTo>
                    <a:pt x="42" y="43"/>
                    <a:pt x="42" y="43"/>
                    <a:pt x="41" y="44"/>
                  </a:cubicBezTo>
                  <a:cubicBezTo>
                    <a:pt x="38" y="47"/>
                    <a:pt x="35" y="50"/>
                    <a:pt x="32" y="53"/>
                  </a:cubicBezTo>
                  <a:cubicBezTo>
                    <a:pt x="32" y="54"/>
                    <a:pt x="31" y="55"/>
                    <a:pt x="31" y="56"/>
                  </a:cubicBezTo>
                  <a:cubicBezTo>
                    <a:pt x="30" y="57"/>
                    <a:pt x="29" y="58"/>
                    <a:pt x="28" y="59"/>
                  </a:cubicBezTo>
                  <a:cubicBezTo>
                    <a:pt x="26" y="63"/>
                    <a:pt x="23" y="67"/>
                    <a:pt x="20" y="71"/>
                  </a:cubicBezTo>
                  <a:cubicBezTo>
                    <a:pt x="20" y="71"/>
                    <a:pt x="20" y="71"/>
                    <a:pt x="20" y="72"/>
                  </a:cubicBezTo>
                  <a:cubicBezTo>
                    <a:pt x="18" y="74"/>
                    <a:pt x="17" y="76"/>
                    <a:pt x="16" y="79"/>
                  </a:cubicBezTo>
                  <a:cubicBezTo>
                    <a:pt x="15" y="81"/>
                    <a:pt x="14" y="83"/>
                    <a:pt x="12" y="86"/>
                  </a:cubicBezTo>
                  <a:cubicBezTo>
                    <a:pt x="12" y="86"/>
                    <a:pt x="12" y="87"/>
                    <a:pt x="12" y="87"/>
                  </a:cubicBezTo>
                  <a:cubicBezTo>
                    <a:pt x="10" y="91"/>
                    <a:pt x="9" y="96"/>
                    <a:pt x="7" y="100"/>
                  </a:cubicBezTo>
                  <a:cubicBezTo>
                    <a:pt x="7" y="101"/>
                    <a:pt x="6" y="103"/>
                    <a:pt x="6" y="104"/>
                  </a:cubicBezTo>
                  <a:cubicBezTo>
                    <a:pt x="6" y="105"/>
                    <a:pt x="5" y="106"/>
                    <a:pt x="5" y="107"/>
                  </a:cubicBezTo>
                  <a:cubicBezTo>
                    <a:pt x="4" y="111"/>
                    <a:pt x="3" y="115"/>
                    <a:pt x="2" y="119"/>
                  </a:cubicBezTo>
                  <a:cubicBezTo>
                    <a:pt x="2" y="120"/>
                    <a:pt x="2" y="121"/>
                    <a:pt x="2" y="122"/>
                  </a:cubicBezTo>
                  <a:cubicBezTo>
                    <a:pt x="2" y="122"/>
                    <a:pt x="2" y="122"/>
                    <a:pt x="2" y="123"/>
                  </a:cubicBezTo>
                  <a:cubicBezTo>
                    <a:pt x="1" y="127"/>
                    <a:pt x="1" y="131"/>
                    <a:pt x="0" y="135"/>
                  </a:cubicBezTo>
                  <a:cubicBezTo>
                    <a:pt x="0" y="138"/>
                    <a:pt x="0" y="140"/>
                    <a:pt x="0" y="143"/>
                  </a:cubicBezTo>
                  <a:cubicBezTo>
                    <a:pt x="0" y="144"/>
                    <a:pt x="0" y="145"/>
                    <a:pt x="0" y="145"/>
                  </a:cubicBezTo>
                  <a:cubicBezTo>
                    <a:pt x="0" y="150"/>
                    <a:pt x="0" y="155"/>
                    <a:pt x="0" y="159"/>
                  </a:cubicBezTo>
                  <a:cubicBezTo>
                    <a:pt x="0" y="159"/>
                    <a:pt x="0" y="159"/>
                    <a:pt x="0" y="159"/>
                  </a:cubicBezTo>
                  <a:cubicBezTo>
                    <a:pt x="1" y="160"/>
                    <a:pt x="1" y="160"/>
                    <a:pt x="1" y="160"/>
                  </a:cubicBezTo>
                  <a:cubicBezTo>
                    <a:pt x="1" y="166"/>
                    <a:pt x="2" y="171"/>
                    <a:pt x="3" y="176"/>
                  </a:cubicBezTo>
                  <a:cubicBezTo>
                    <a:pt x="3" y="177"/>
                    <a:pt x="4" y="179"/>
                    <a:pt x="4" y="180"/>
                  </a:cubicBezTo>
                  <a:cubicBezTo>
                    <a:pt x="5" y="185"/>
                    <a:pt x="7" y="190"/>
                    <a:pt x="9" y="195"/>
                  </a:cubicBezTo>
                  <a:cubicBezTo>
                    <a:pt x="9" y="195"/>
                    <a:pt x="9" y="195"/>
                    <a:pt x="9" y="196"/>
                  </a:cubicBezTo>
                  <a:cubicBezTo>
                    <a:pt x="9" y="196"/>
                    <a:pt x="9" y="196"/>
                    <a:pt x="9" y="196"/>
                  </a:cubicBezTo>
                  <a:cubicBezTo>
                    <a:pt x="9" y="198"/>
                    <a:pt x="10" y="199"/>
                    <a:pt x="10" y="200"/>
                  </a:cubicBezTo>
                  <a:cubicBezTo>
                    <a:pt x="12" y="203"/>
                    <a:pt x="13" y="207"/>
                    <a:pt x="15" y="211"/>
                  </a:cubicBezTo>
                  <a:cubicBezTo>
                    <a:pt x="16" y="213"/>
                    <a:pt x="17" y="215"/>
                    <a:pt x="18" y="217"/>
                  </a:cubicBezTo>
                  <a:cubicBezTo>
                    <a:pt x="21" y="221"/>
                    <a:pt x="24" y="225"/>
                    <a:pt x="26" y="229"/>
                  </a:cubicBezTo>
                  <a:cubicBezTo>
                    <a:pt x="27" y="230"/>
                    <a:pt x="27" y="231"/>
                    <a:pt x="27" y="231"/>
                  </a:cubicBezTo>
                  <a:cubicBezTo>
                    <a:pt x="29" y="234"/>
                    <a:pt x="31" y="236"/>
                    <a:pt x="34" y="239"/>
                  </a:cubicBezTo>
                  <a:cubicBezTo>
                    <a:pt x="34" y="239"/>
                    <a:pt x="34" y="239"/>
                    <a:pt x="34" y="239"/>
                  </a:cubicBezTo>
                  <a:lnTo>
                    <a:pt x="34" y="239"/>
                  </a:lnTo>
                  <a:cubicBezTo>
                    <a:pt x="43" y="250"/>
                    <a:pt x="52" y="259"/>
                    <a:pt x="64" y="267"/>
                  </a:cubicBezTo>
                  <a:cubicBezTo>
                    <a:pt x="69" y="270"/>
                    <a:pt x="74" y="273"/>
                    <a:pt x="80" y="276"/>
                  </a:cubicBezTo>
                  <a:cubicBezTo>
                    <a:pt x="85" y="279"/>
                    <a:pt x="91" y="281"/>
                    <a:pt x="97" y="283"/>
                  </a:cubicBezTo>
                  <a:cubicBezTo>
                    <a:pt x="109" y="288"/>
                    <a:pt x="123" y="291"/>
                    <a:pt x="136" y="292"/>
                  </a:cubicBezTo>
                  <a:lnTo>
                    <a:pt x="136" y="292"/>
                  </a:lnTo>
                  <a:cubicBezTo>
                    <a:pt x="136" y="292"/>
                    <a:pt x="137" y="292"/>
                    <a:pt x="137" y="292"/>
                  </a:cubicBezTo>
                  <a:cubicBezTo>
                    <a:pt x="140" y="292"/>
                    <a:pt x="143" y="292"/>
                    <a:pt x="146" y="292"/>
                  </a:cubicBezTo>
                  <a:cubicBezTo>
                    <a:pt x="147" y="292"/>
                    <a:pt x="148" y="292"/>
                    <a:pt x="148" y="292"/>
                  </a:cubicBezTo>
                  <a:cubicBezTo>
                    <a:pt x="153" y="292"/>
                    <a:pt x="158" y="292"/>
                    <a:pt x="163" y="291"/>
                  </a:cubicBezTo>
                  <a:cubicBezTo>
                    <a:pt x="166" y="291"/>
                    <a:pt x="168" y="290"/>
                    <a:pt x="170" y="290"/>
                  </a:cubicBezTo>
                  <a:cubicBezTo>
                    <a:pt x="174" y="289"/>
                    <a:pt x="178" y="289"/>
                    <a:pt x="182" y="288"/>
                  </a:cubicBezTo>
                  <a:cubicBezTo>
                    <a:pt x="183" y="287"/>
                    <a:pt x="184" y="287"/>
                    <a:pt x="185" y="287"/>
                  </a:cubicBezTo>
                  <a:cubicBezTo>
                    <a:pt x="186" y="287"/>
                    <a:pt x="186" y="287"/>
                    <a:pt x="186" y="287"/>
                  </a:cubicBezTo>
                  <a:cubicBezTo>
                    <a:pt x="186" y="287"/>
                    <a:pt x="186" y="287"/>
                    <a:pt x="187" y="287"/>
                  </a:cubicBezTo>
                  <a:cubicBezTo>
                    <a:pt x="192" y="285"/>
                    <a:pt x="197" y="283"/>
                    <a:pt x="202" y="281"/>
                  </a:cubicBezTo>
                  <a:cubicBezTo>
                    <a:pt x="203" y="281"/>
                    <a:pt x="204" y="280"/>
                    <a:pt x="206" y="280"/>
                  </a:cubicBezTo>
                  <a:cubicBezTo>
                    <a:pt x="210" y="278"/>
                    <a:pt x="215" y="275"/>
                    <a:pt x="219" y="273"/>
                  </a:cubicBezTo>
                  <a:cubicBezTo>
                    <a:pt x="220" y="273"/>
                    <a:pt x="220" y="272"/>
                    <a:pt x="220" y="272"/>
                  </a:cubicBezTo>
                  <a:cubicBezTo>
                    <a:pt x="221" y="272"/>
                    <a:pt x="221" y="272"/>
                    <a:pt x="221" y="272"/>
                  </a:cubicBezTo>
                  <a:cubicBezTo>
                    <a:pt x="225" y="270"/>
                    <a:pt x="228" y="267"/>
                    <a:pt x="232" y="265"/>
                  </a:cubicBezTo>
                  <a:cubicBezTo>
                    <a:pt x="233" y="264"/>
                    <a:pt x="234" y="263"/>
                    <a:pt x="234" y="263"/>
                  </a:cubicBezTo>
                  <a:cubicBezTo>
                    <a:pt x="236" y="261"/>
                    <a:pt x="238" y="260"/>
                    <a:pt x="240" y="258"/>
                  </a:cubicBezTo>
                  <a:cubicBezTo>
                    <a:pt x="243" y="255"/>
                    <a:pt x="247" y="253"/>
                    <a:pt x="250" y="250"/>
                  </a:cubicBezTo>
                  <a:cubicBezTo>
                    <a:pt x="250" y="249"/>
                    <a:pt x="250" y="249"/>
                    <a:pt x="250" y="249"/>
                  </a:cubicBezTo>
                  <a:cubicBezTo>
                    <a:pt x="251" y="248"/>
                    <a:pt x="251" y="248"/>
                    <a:pt x="252" y="247"/>
                  </a:cubicBezTo>
                  <a:cubicBezTo>
                    <a:pt x="255" y="244"/>
                    <a:pt x="258" y="241"/>
                    <a:pt x="261" y="238"/>
                  </a:cubicBezTo>
                  <a:cubicBezTo>
                    <a:pt x="261" y="237"/>
                    <a:pt x="262" y="236"/>
                    <a:pt x="262" y="235"/>
                  </a:cubicBezTo>
                  <a:cubicBezTo>
                    <a:pt x="263" y="234"/>
                    <a:pt x="264" y="233"/>
                    <a:pt x="265" y="232"/>
                  </a:cubicBezTo>
                  <a:cubicBezTo>
                    <a:pt x="267" y="228"/>
                    <a:pt x="270" y="224"/>
                    <a:pt x="273" y="220"/>
                  </a:cubicBezTo>
                  <a:cubicBezTo>
                    <a:pt x="273" y="220"/>
                    <a:pt x="273" y="220"/>
                    <a:pt x="273" y="219"/>
                  </a:cubicBezTo>
                  <a:cubicBezTo>
                    <a:pt x="274" y="217"/>
                    <a:pt x="275" y="215"/>
                    <a:pt x="277" y="213"/>
                  </a:cubicBezTo>
                  <a:cubicBezTo>
                    <a:pt x="278" y="210"/>
                    <a:pt x="279" y="208"/>
                    <a:pt x="281" y="205"/>
                  </a:cubicBezTo>
                  <a:cubicBezTo>
                    <a:pt x="281" y="205"/>
                    <a:pt x="281" y="204"/>
                    <a:pt x="281" y="204"/>
                  </a:cubicBezTo>
                  <a:cubicBezTo>
                    <a:pt x="283" y="200"/>
                    <a:pt x="284" y="196"/>
                    <a:pt x="286" y="191"/>
                  </a:cubicBezTo>
                  <a:cubicBezTo>
                    <a:pt x="286" y="190"/>
                    <a:pt x="287" y="188"/>
                    <a:pt x="287" y="187"/>
                  </a:cubicBezTo>
                  <a:cubicBezTo>
                    <a:pt x="287" y="186"/>
                    <a:pt x="288" y="185"/>
                    <a:pt x="288" y="184"/>
                  </a:cubicBezTo>
                  <a:cubicBezTo>
                    <a:pt x="289" y="180"/>
                    <a:pt x="290" y="176"/>
                    <a:pt x="291" y="172"/>
                  </a:cubicBezTo>
                  <a:cubicBezTo>
                    <a:pt x="291" y="171"/>
                    <a:pt x="291" y="170"/>
                    <a:pt x="291" y="169"/>
                  </a:cubicBezTo>
                  <a:cubicBezTo>
                    <a:pt x="291" y="169"/>
                    <a:pt x="291" y="169"/>
                    <a:pt x="291" y="168"/>
                  </a:cubicBezTo>
                  <a:cubicBezTo>
                    <a:pt x="292" y="164"/>
                    <a:pt x="292" y="160"/>
                    <a:pt x="292" y="156"/>
                  </a:cubicBezTo>
                  <a:cubicBezTo>
                    <a:pt x="293" y="153"/>
                    <a:pt x="293" y="151"/>
                    <a:pt x="293" y="148"/>
                  </a:cubicBezTo>
                  <a:close/>
                </a:path>
              </a:pathLst>
            </a:custGeom>
            <a:solidFill>
              <a:srgbClr val="2F2F2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39" name="Freeform 6">
              <a:extLst>
                <a:ext uri="{FF2B5EF4-FFF2-40B4-BE49-F238E27FC236}">
                  <a16:creationId xmlns:a16="http://schemas.microsoft.com/office/drawing/2014/main" id="{938087EA-0D10-4D49-8A16-0DEDCDE38A08}"/>
                </a:ext>
              </a:extLst>
            </p:cNvPr>
            <p:cNvSpPr>
              <a:spLocks/>
            </p:cNvSpPr>
            <p:nvPr/>
          </p:nvSpPr>
          <p:spPr bwMode="auto">
            <a:xfrm>
              <a:off x="11168063" y="1348581"/>
              <a:ext cx="182563" cy="182563"/>
            </a:xfrm>
            <a:custGeom>
              <a:avLst/>
              <a:gdLst>
                <a:gd name="T0" fmla="*/ 186 w 186"/>
                <a:gd name="T1" fmla="*/ 19 h 186"/>
                <a:gd name="T2" fmla="*/ 186 w 186"/>
                <a:gd name="T3" fmla="*/ 19 h 186"/>
                <a:gd name="T4" fmla="*/ 22 w 186"/>
                <a:gd name="T5" fmla="*/ 183 h 186"/>
                <a:gd name="T6" fmla="*/ 13 w 186"/>
                <a:gd name="T7" fmla="*/ 186 h 186"/>
                <a:gd name="T8" fmla="*/ 3 w 186"/>
                <a:gd name="T9" fmla="*/ 183 h 186"/>
                <a:gd name="T10" fmla="*/ 0 w 186"/>
                <a:gd name="T11" fmla="*/ 173 h 186"/>
                <a:gd name="T12" fmla="*/ 3 w 186"/>
                <a:gd name="T13" fmla="*/ 164 h 186"/>
                <a:gd name="T14" fmla="*/ 167 w 186"/>
                <a:gd name="T15" fmla="*/ 0 h 186"/>
                <a:gd name="T16" fmla="*/ 186 w 186"/>
                <a:gd name="T17" fmla="*/ 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6">
                  <a:moveTo>
                    <a:pt x="186" y="19"/>
                  </a:moveTo>
                  <a:lnTo>
                    <a:pt x="186" y="19"/>
                  </a:lnTo>
                  <a:lnTo>
                    <a:pt x="22" y="183"/>
                  </a:lnTo>
                  <a:cubicBezTo>
                    <a:pt x="20" y="185"/>
                    <a:pt x="16" y="186"/>
                    <a:pt x="13" y="186"/>
                  </a:cubicBezTo>
                  <a:cubicBezTo>
                    <a:pt x="9" y="186"/>
                    <a:pt x="6" y="185"/>
                    <a:pt x="3" y="183"/>
                  </a:cubicBezTo>
                  <a:cubicBezTo>
                    <a:pt x="1" y="180"/>
                    <a:pt x="0" y="177"/>
                    <a:pt x="0" y="173"/>
                  </a:cubicBezTo>
                  <a:cubicBezTo>
                    <a:pt x="0" y="170"/>
                    <a:pt x="1" y="166"/>
                    <a:pt x="3" y="164"/>
                  </a:cubicBezTo>
                  <a:lnTo>
                    <a:pt x="167" y="0"/>
                  </a:lnTo>
                  <a:lnTo>
                    <a:pt x="186" y="19"/>
                  </a:lnTo>
                  <a:close/>
                </a:path>
              </a:pathLst>
            </a:custGeom>
            <a:solidFill>
              <a:srgbClr val="0078D4"/>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
          <p:nvSpPr>
            <p:cNvPr id="40" name="Freeform 7">
              <a:extLst>
                <a:ext uri="{FF2B5EF4-FFF2-40B4-BE49-F238E27FC236}">
                  <a16:creationId xmlns:a16="http://schemas.microsoft.com/office/drawing/2014/main" id="{DC322834-BEA4-48AE-B714-A1DC00AFD8C5}"/>
                </a:ext>
              </a:extLst>
            </p:cNvPr>
            <p:cNvSpPr>
              <a:spLocks/>
            </p:cNvSpPr>
            <p:nvPr/>
          </p:nvSpPr>
          <p:spPr bwMode="auto">
            <a:xfrm>
              <a:off x="11325226" y="1139031"/>
              <a:ext cx="236538" cy="236538"/>
            </a:xfrm>
            <a:custGeom>
              <a:avLst/>
              <a:gdLst>
                <a:gd name="T0" fmla="*/ 120 w 240"/>
                <a:gd name="T1" fmla="*/ 240 h 240"/>
                <a:gd name="T2" fmla="*/ 120 w 240"/>
                <a:gd name="T3" fmla="*/ 240 h 240"/>
                <a:gd name="T4" fmla="*/ 167 w 240"/>
                <a:gd name="T5" fmla="*/ 230 h 240"/>
                <a:gd name="T6" fmla="*/ 205 w 240"/>
                <a:gd name="T7" fmla="*/ 204 h 240"/>
                <a:gd name="T8" fmla="*/ 231 w 240"/>
                <a:gd name="T9" fmla="*/ 166 h 240"/>
                <a:gd name="T10" fmla="*/ 240 w 240"/>
                <a:gd name="T11" fmla="*/ 120 h 240"/>
                <a:gd name="T12" fmla="*/ 231 w 240"/>
                <a:gd name="T13" fmla="*/ 73 h 240"/>
                <a:gd name="T14" fmla="*/ 205 w 240"/>
                <a:gd name="T15" fmla="*/ 35 h 240"/>
                <a:gd name="T16" fmla="*/ 167 w 240"/>
                <a:gd name="T17" fmla="*/ 9 h 240"/>
                <a:gd name="T18" fmla="*/ 120 w 240"/>
                <a:gd name="T19" fmla="*/ 0 h 240"/>
                <a:gd name="T20" fmla="*/ 74 w 240"/>
                <a:gd name="T21" fmla="*/ 9 h 240"/>
                <a:gd name="T22" fmla="*/ 36 w 240"/>
                <a:gd name="T23" fmla="*/ 35 h 240"/>
                <a:gd name="T24" fmla="*/ 10 w 240"/>
                <a:gd name="T25" fmla="*/ 73 h 240"/>
                <a:gd name="T26" fmla="*/ 0 w 240"/>
                <a:gd name="T27" fmla="*/ 120 h 240"/>
                <a:gd name="T28" fmla="*/ 10 w 240"/>
                <a:gd name="T29" fmla="*/ 166 h 240"/>
                <a:gd name="T30" fmla="*/ 36 w 240"/>
                <a:gd name="T31" fmla="*/ 204 h 240"/>
                <a:gd name="T32" fmla="*/ 74 w 240"/>
                <a:gd name="T33" fmla="*/ 230 h 240"/>
                <a:gd name="T34" fmla="*/ 120 w 240"/>
                <a:gd name="T35"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40">
                  <a:moveTo>
                    <a:pt x="120" y="240"/>
                  </a:moveTo>
                  <a:lnTo>
                    <a:pt x="120" y="240"/>
                  </a:lnTo>
                  <a:cubicBezTo>
                    <a:pt x="137" y="240"/>
                    <a:pt x="153" y="236"/>
                    <a:pt x="167" y="230"/>
                  </a:cubicBezTo>
                  <a:cubicBezTo>
                    <a:pt x="182" y="224"/>
                    <a:pt x="194" y="215"/>
                    <a:pt x="205" y="204"/>
                  </a:cubicBezTo>
                  <a:cubicBezTo>
                    <a:pt x="216" y="193"/>
                    <a:pt x="225" y="181"/>
                    <a:pt x="231" y="166"/>
                  </a:cubicBezTo>
                  <a:cubicBezTo>
                    <a:pt x="237" y="152"/>
                    <a:pt x="240" y="136"/>
                    <a:pt x="240" y="120"/>
                  </a:cubicBezTo>
                  <a:cubicBezTo>
                    <a:pt x="240" y="103"/>
                    <a:pt x="237" y="87"/>
                    <a:pt x="231" y="73"/>
                  </a:cubicBezTo>
                  <a:cubicBezTo>
                    <a:pt x="225" y="58"/>
                    <a:pt x="216" y="46"/>
                    <a:pt x="205" y="35"/>
                  </a:cubicBezTo>
                  <a:cubicBezTo>
                    <a:pt x="194" y="24"/>
                    <a:pt x="182" y="15"/>
                    <a:pt x="167" y="9"/>
                  </a:cubicBezTo>
                  <a:cubicBezTo>
                    <a:pt x="153" y="3"/>
                    <a:pt x="137" y="0"/>
                    <a:pt x="120" y="0"/>
                  </a:cubicBezTo>
                  <a:cubicBezTo>
                    <a:pt x="104" y="0"/>
                    <a:pt x="88" y="3"/>
                    <a:pt x="74" y="9"/>
                  </a:cubicBezTo>
                  <a:cubicBezTo>
                    <a:pt x="59" y="15"/>
                    <a:pt x="47" y="24"/>
                    <a:pt x="36" y="35"/>
                  </a:cubicBezTo>
                  <a:cubicBezTo>
                    <a:pt x="25" y="46"/>
                    <a:pt x="16" y="58"/>
                    <a:pt x="10" y="73"/>
                  </a:cubicBezTo>
                  <a:cubicBezTo>
                    <a:pt x="4" y="87"/>
                    <a:pt x="0" y="103"/>
                    <a:pt x="0" y="120"/>
                  </a:cubicBezTo>
                  <a:cubicBezTo>
                    <a:pt x="0" y="136"/>
                    <a:pt x="4" y="152"/>
                    <a:pt x="10" y="166"/>
                  </a:cubicBezTo>
                  <a:cubicBezTo>
                    <a:pt x="16" y="181"/>
                    <a:pt x="25" y="193"/>
                    <a:pt x="36" y="204"/>
                  </a:cubicBezTo>
                  <a:cubicBezTo>
                    <a:pt x="47" y="215"/>
                    <a:pt x="59" y="224"/>
                    <a:pt x="74" y="230"/>
                  </a:cubicBezTo>
                  <a:cubicBezTo>
                    <a:pt x="88" y="236"/>
                    <a:pt x="104" y="240"/>
                    <a:pt x="120" y="240"/>
                  </a:cubicBezTo>
                  <a:close/>
                </a:path>
              </a:pathLst>
            </a:custGeom>
            <a:solidFill>
              <a:schemeClr val="bg1"/>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grpSp>
      <p:sp>
        <p:nvSpPr>
          <p:cNvPr id="34" name="TextBox 33">
            <a:extLst>
              <a:ext uri="{FF2B5EF4-FFF2-40B4-BE49-F238E27FC236}">
                <a16:creationId xmlns:a16="http://schemas.microsoft.com/office/drawing/2014/main" id="{95611AFE-982E-4E3F-81DE-EF3C41278C31}"/>
              </a:ext>
            </a:extLst>
          </p:cNvPr>
          <p:cNvSpPr txBox="1"/>
          <p:nvPr/>
        </p:nvSpPr>
        <p:spPr>
          <a:xfrm>
            <a:off x="7943716" y="6498723"/>
            <a:ext cx="4354462" cy="440890"/>
          </a:xfrm>
          <a:prstGeom prst="rect">
            <a:avLst/>
          </a:prstGeom>
          <a:noFill/>
        </p:spPr>
        <p:txBody>
          <a:bodyPr wrap="squar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050" b="0" i="1"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Data illustrative of findings, modified to protect privacy</a:t>
            </a:r>
          </a:p>
        </p:txBody>
      </p:sp>
      <p:sp>
        <p:nvSpPr>
          <p:cNvPr id="42" name="Rectangle 41">
            <a:extLst>
              <a:ext uri="{FF2B5EF4-FFF2-40B4-BE49-F238E27FC236}">
                <a16:creationId xmlns:a16="http://schemas.microsoft.com/office/drawing/2014/main" id="{3FB3E9EE-A40F-4550-AC41-80920A54C6A3}"/>
              </a:ext>
            </a:extLst>
          </p:cNvPr>
          <p:cNvSpPr/>
          <p:nvPr/>
        </p:nvSpPr>
        <p:spPr bwMode="auto">
          <a:xfrm>
            <a:off x="422274" y="3553855"/>
            <a:ext cx="6352035" cy="2730804"/>
          </a:xfrm>
          <a:prstGeom prst="rect">
            <a:avLst/>
          </a:prstGeom>
          <a:solidFill>
            <a:schemeClr val="bg1"/>
          </a:solidFill>
          <a:ln w="3175" cap="flat" cmpd="sng" algn="ctr">
            <a:noFill/>
            <a:prstDash val="solid"/>
            <a:round/>
            <a:headEnd type="none" w="med" len="med"/>
            <a:tailEnd type="none" w="med" len="med"/>
          </a:ln>
          <a:effectLst/>
        </p:spPr>
        <p:txBody>
          <a:bodyPr vert="horz" wrap="square" lIns="91427" tIns="45713" rIns="91427" bIns="45713" numCol="1" rtlCol="0" anchor="ctr" anchorCtr="0" compatLnSpc="1">
            <a:prstTxWarp prst="textNoShape">
              <a:avLst/>
            </a:prstTxWarp>
          </a:bodyPr>
          <a:ls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marL="0" marR="0" lvl="0" indent="0" algn="l" defTabSz="914225" rtl="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srgbClr val="000000"/>
              </a:solidFill>
              <a:effectLst/>
              <a:uLnTx/>
              <a:uFillTx/>
              <a:latin typeface="Univers 55" pitchFamily="2" charset="0"/>
              <a:ea typeface="+mn-ea"/>
              <a:cs typeface="Arial" pitchFamily="34" charset="0"/>
            </a:endParaRPr>
          </a:p>
        </p:txBody>
      </p:sp>
      <p:sp>
        <p:nvSpPr>
          <p:cNvPr id="43" name="TextBox 133">
            <a:extLst>
              <a:ext uri="{FF2B5EF4-FFF2-40B4-BE49-F238E27FC236}">
                <a16:creationId xmlns:a16="http://schemas.microsoft.com/office/drawing/2014/main" id="{6D1D2549-02E4-4A66-BE83-24B3446E2278}"/>
              </a:ext>
            </a:extLst>
          </p:cNvPr>
          <p:cNvSpPr txBox="1"/>
          <p:nvPr/>
        </p:nvSpPr>
        <p:spPr>
          <a:xfrm>
            <a:off x="364072" y="3950590"/>
            <a:ext cx="1005913" cy="654201"/>
          </a:xfrm>
          <a:prstGeom prst="rect">
            <a:avLst/>
          </a:prstGeom>
          <a:noFill/>
        </p:spPr>
        <p:txBody>
          <a:bodyPr wrap="square" rtlCol="0" anchor="ctr">
            <a:noAutofit/>
          </a:bodyPr>
          <a:ls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30000" noProof="0">
                <a:ln>
                  <a:noFill/>
                </a:ln>
                <a:solidFill>
                  <a:srgbClr val="282828"/>
                </a:solidFill>
                <a:effectLst/>
                <a:uLnTx/>
                <a:uFillTx/>
                <a:latin typeface="Univers 45 Light"/>
                <a:ea typeface="+mn-ea"/>
                <a:cs typeface="Arial"/>
              </a:rPr>
              <a:t>Meeting Prep Timeline</a:t>
            </a:r>
          </a:p>
        </p:txBody>
      </p:sp>
      <p:pic>
        <p:nvPicPr>
          <p:cNvPr id="45" name="Picture 44">
            <a:extLst>
              <a:ext uri="{FF2B5EF4-FFF2-40B4-BE49-F238E27FC236}">
                <a16:creationId xmlns:a16="http://schemas.microsoft.com/office/drawing/2014/main" id="{05DCCEAE-18F5-4C61-9ABE-828E8BAFAAB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3217" y="3851396"/>
            <a:ext cx="5053871" cy="393338"/>
          </a:xfrm>
          <a:prstGeom prst="rect">
            <a:avLst/>
          </a:prstGeom>
        </p:spPr>
      </p:pic>
      <p:pic>
        <p:nvPicPr>
          <p:cNvPr id="46" name="Picture 45">
            <a:extLst>
              <a:ext uri="{FF2B5EF4-FFF2-40B4-BE49-F238E27FC236}">
                <a16:creationId xmlns:a16="http://schemas.microsoft.com/office/drawing/2014/main" id="{E06F12BB-ABE9-419C-B58B-745F34DB760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921162" y="4376478"/>
            <a:ext cx="3618931" cy="504364"/>
          </a:xfrm>
          <a:prstGeom prst="rect">
            <a:avLst/>
          </a:prstGeom>
        </p:spPr>
      </p:pic>
      <p:sp>
        <p:nvSpPr>
          <p:cNvPr id="47" name="Rectangle 46">
            <a:extLst>
              <a:ext uri="{FF2B5EF4-FFF2-40B4-BE49-F238E27FC236}">
                <a16:creationId xmlns:a16="http://schemas.microsoft.com/office/drawing/2014/main" id="{6123EC85-1487-4DBF-A861-4D2CFF5549E3}"/>
              </a:ext>
            </a:extLst>
          </p:cNvPr>
          <p:cNvSpPr/>
          <p:nvPr/>
        </p:nvSpPr>
        <p:spPr bwMode="auto">
          <a:xfrm>
            <a:off x="2921162" y="4387001"/>
            <a:ext cx="3566000" cy="477321"/>
          </a:xfrm>
          <a:prstGeom prst="rect">
            <a:avLst/>
          </a:prstGeom>
          <a:noFill/>
          <a:ln w="3175" cap="flat" cmpd="sng" algn="ctr">
            <a:solidFill>
              <a:schemeClr val="accent1"/>
            </a:solidFill>
            <a:prstDash val="dash"/>
            <a:round/>
            <a:headEnd type="none" w="med" len="med"/>
            <a:tailEnd type="none" w="med" len="med"/>
          </a:ln>
          <a:effectLst/>
        </p:spPr>
        <p:txBody>
          <a:bodyPr vert="horz" wrap="square" lIns="91427" tIns="45713" rIns="91427" bIns="45713" numCol="1" rtlCol="0" anchor="t" anchorCtr="0" compatLnSpc="1">
            <a:prstTxWarp prst="textNoShape">
              <a:avLst/>
            </a:prstTxWarp>
          </a:bodyPr>
          <a:ls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marL="0" marR="0" lvl="0" indent="0" algn="l" defTabSz="914225"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lumMod val="50000"/>
                  </a:srgbClr>
                </a:solidFill>
                <a:effectLst/>
                <a:uLnTx/>
                <a:uFillTx/>
                <a:latin typeface="Univers 55" pitchFamily="2" charset="0"/>
                <a:ea typeface="+mn-ea"/>
                <a:cs typeface="Arial" pitchFamily="34" charset="0"/>
              </a:rPr>
              <a:t>8 business days</a:t>
            </a:r>
          </a:p>
        </p:txBody>
      </p:sp>
      <p:sp>
        <p:nvSpPr>
          <p:cNvPr id="48" name="Rectangle 47">
            <a:extLst>
              <a:ext uri="{FF2B5EF4-FFF2-40B4-BE49-F238E27FC236}">
                <a16:creationId xmlns:a16="http://schemas.microsoft.com/office/drawing/2014/main" id="{EBDE97F9-9818-43A0-8579-41C9D1E804F3}"/>
              </a:ext>
            </a:extLst>
          </p:cNvPr>
          <p:cNvSpPr/>
          <p:nvPr/>
        </p:nvSpPr>
        <p:spPr bwMode="auto">
          <a:xfrm>
            <a:off x="1424002" y="3817086"/>
            <a:ext cx="5063161" cy="426205"/>
          </a:xfrm>
          <a:prstGeom prst="rect">
            <a:avLst/>
          </a:prstGeom>
          <a:noFill/>
          <a:ln w="3175" cap="flat" cmpd="sng" algn="ctr">
            <a:solidFill>
              <a:srgbClr val="C00000"/>
            </a:solidFill>
            <a:prstDash val="dash"/>
            <a:round/>
            <a:headEnd type="none" w="med" len="med"/>
            <a:tailEnd type="none" w="med" len="med"/>
          </a:ln>
          <a:effectLst/>
        </p:spPr>
        <p:txBody>
          <a:bodyPr vert="horz" wrap="none" lIns="91427" tIns="45713" rIns="91427" bIns="45713" numCol="1" rtlCol="0" anchor="t" anchorCtr="0" compatLnSpc="1">
            <a:prstTxWarp prst="textNoShape">
              <a:avLst/>
            </a:prstTxWarp>
          </a:bodyPr>
          <a:ls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marL="0" marR="0" lvl="0" indent="0" algn="l" defTabSz="914225"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lumMod val="50000"/>
                  </a:srgbClr>
                </a:solidFill>
                <a:effectLst/>
                <a:uLnTx/>
                <a:uFillTx/>
                <a:latin typeface="Univers 55" pitchFamily="2" charset="0"/>
                <a:ea typeface="+mn-ea"/>
                <a:cs typeface="Arial" pitchFamily="34" charset="0"/>
              </a:rPr>
              <a:t>70+ business days</a:t>
            </a:r>
          </a:p>
        </p:txBody>
      </p:sp>
      <p:cxnSp>
        <p:nvCxnSpPr>
          <p:cNvPr id="49" name="Straight Arrow Connector 48">
            <a:extLst>
              <a:ext uri="{FF2B5EF4-FFF2-40B4-BE49-F238E27FC236}">
                <a16:creationId xmlns:a16="http://schemas.microsoft.com/office/drawing/2014/main" id="{89054937-948E-4280-93CA-364F49434377}"/>
              </a:ext>
            </a:extLst>
          </p:cNvPr>
          <p:cNvCxnSpPr>
            <a:cxnSpLocks/>
          </p:cNvCxnSpPr>
          <p:nvPr/>
        </p:nvCxnSpPr>
        <p:spPr bwMode="auto">
          <a:xfrm>
            <a:off x="3026665" y="5602147"/>
            <a:ext cx="1306100" cy="378276"/>
          </a:xfrm>
          <a:prstGeom prst="straightConnector1">
            <a:avLst/>
          </a:prstGeom>
          <a:solidFill>
            <a:schemeClr val="accent1"/>
          </a:solidFill>
          <a:ln w="3175" cap="flat" cmpd="sng" algn="ctr">
            <a:solidFill>
              <a:srgbClr val="787878"/>
            </a:solidFill>
            <a:prstDash val="solid"/>
            <a:round/>
            <a:headEnd type="none" w="med" len="med"/>
            <a:tailEnd type="triangle"/>
          </a:ln>
          <a:effectLst/>
        </p:spPr>
      </p:cxnSp>
      <p:sp>
        <p:nvSpPr>
          <p:cNvPr id="50" name="Oval 49">
            <a:extLst>
              <a:ext uri="{FF2B5EF4-FFF2-40B4-BE49-F238E27FC236}">
                <a16:creationId xmlns:a16="http://schemas.microsoft.com/office/drawing/2014/main" id="{F437D518-8DFB-45A2-88EF-FA212C5C953D}"/>
              </a:ext>
            </a:extLst>
          </p:cNvPr>
          <p:cNvSpPr/>
          <p:nvPr/>
        </p:nvSpPr>
        <p:spPr bwMode="auto">
          <a:xfrm>
            <a:off x="3292719" y="5497721"/>
            <a:ext cx="735703" cy="515528"/>
          </a:xfrm>
          <a:prstGeom prst="ellips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22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2050"/>
                </a:solidFill>
                <a:effectLst/>
                <a:uLnTx/>
                <a:uFillTx/>
                <a:latin typeface="Univers 55" pitchFamily="2" charset="0"/>
                <a:ea typeface="+mn-ea"/>
                <a:cs typeface="Arial" pitchFamily="34" charset="0"/>
              </a:rPr>
              <a:t>-40%</a:t>
            </a:r>
          </a:p>
        </p:txBody>
      </p:sp>
      <p:sp>
        <p:nvSpPr>
          <p:cNvPr id="51" name="TextBox 133">
            <a:extLst>
              <a:ext uri="{FF2B5EF4-FFF2-40B4-BE49-F238E27FC236}">
                <a16:creationId xmlns:a16="http://schemas.microsoft.com/office/drawing/2014/main" id="{4655CF14-EA22-4E10-97BF-5D5FD39682BA}"/>
              </a:ext>
            </a:extLst>
          </p:cNvPr>
          <p:cNvSpPr txBox="1"/>
          <p:nvPr/>
        </p:nvSpPr>
        <p:spPr>
          <a:xfrm>
            <a:off x="416919" y="5497512"/>
            <a:ext cx="1129694" cy="654201"/>
          </a:xfrm>
          <a:prstGeom prst="rect">
            <a:avLst/>
          </a:prstGeom>
          <a:noFill/>
        </p:spPr>
        <p:txBody>
          <a:bodyPr wrap="square" rtlCol="0" anchor="ctr">
            <a:noAutofit/>
          </a:bodyPr>
          <a:ls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marL="0" marR="0" lvl="0" indent="0" algn="ctr" defTabSz="91422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30000" noProof="0">
                <a:ln>
                  <a:noFill/>
                </a:ln>
                <a:solidFill>
                  <a:srgbClr val="282828"/>
                </a:solidFill>
                <a:effectLst/>
                <a:uLnTx/>
                <a:uFillTx/>
                <a:latin typeface="Univers 45 Light"/>
                <a:ea typeface="+mn-ea"/>
                <a:cs typeface="Arial"/>
              </a:rPr>
              <a:t>Employee Prep Hours</a:t>
            </a:r>
          </a:p>
        </p:txBody>
      </p:sp>
      <p:cxnSp>
        <p:nvCxnSpPr>
          <p:cNvPr id="54" name="Straight Connector 53">
            <a:extLst>
              <a:ext uri="{FF2B5EF4-FFF2-40B4-BE49-F238E27FC236}">
                <a16:creationId xmlns:a16="http://schemas.microsoft.com/office/drawing/2014/main" id="{7C160AF4-2C78-481B-8179-7CCAF32CFA39}"/>
              </a:ext>
            </a:extLst>
          </p:cNvPr>
          <p:cNvCxnSpPr/>
          <p:nvPr/>
        </p:nvCxnSpPr>
        <p:spPr>
          <a:xfrm>
            <a:off x="601722" y="4944511"/>
            <a:ext cx="5998443" cy="0"/>
          </a:xfrm>
          <a:prstGeom prst="line">
            <a:avLst/>
          </a:prstGeom>
          <a:ln>
            <a:solidFill>
              <a:schemeClr val="accent5"/>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graphicFrame>
        <p:nvGraphicFramePr>
          <p:cNvPr id="55" name="Chart 54">
            <a:extLst>
              <a:ext uri="{FF2B5EF4-FFF2-40B4-BE49-F238E27FC236}">
                <a16:creationId xmlns:a16="http://schemas.microsoft.com/office/drawing/2014/main" id="{C3553DD2-D286-4FA0-B973-9E9F4C7B6CFD}"/>
              </a:ext>
            </a:extLst>
          </p:cNvPr>
          <p:cNvGraphicFramePr/>
          <p:nvPr/>
        </p:nvGraphicFramePr>
        <p:xfrm>
          <a:off x="1094080" y="4173827"/>
          <a:ext cx="4752209" cy="2581761"/>
        </p:xfrm>
        <a:graphic>
          <a:graphicData uri="http://schemas.openxmlformats.org/drawingml/2006/chart">
            <c:chart xmlns:c="http://schemas.openxmlformats.org/drawingml/2006/chart" xmlns:r="http://schemas.openxmlformats.org/officeDocument/2006/relationships" r:id="rId5"/>
          </a:graphicData>
        </a:graphic>
      </p:graphicFrame>
      <p:cxnSp>
        <p:nvCxnSpPr>
          <p:cNvPr id="4" name="Straight Arrow Connector 3">
            <a:extLst>
              <a:ext uri="{FF2B5EF4-FFF2-40B4-BE49-F238E27FC236}">
                <a16:creationId xmlns:a16="http://schemas.microsoft.com/office/drawing/2014/main" id="{9C75A8C3-2D28-4B65-A2BD-41F9BEA4DCE8}"/>
              </a:ext>
            </a:extLst>
          </p:cNvPr>
          <p:cNvCxnSpPr/>
          <p:nvPr/>
        </p:nvCxnSpPr>
        <p:spPr>
          <a:xfrm>
            <a:off x="1690735" y="4235820"/>
            <a:ext cx="1220855" cy="41295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20264401-6B8F-4FCE-B0E6-CCCD961DC454}"/>
              </a:ext>
            </a:extLst>
          </p:cNvPr>
          <p:cNvSpPr/>
          <p:nvPr/>
        </p:nvSpPr>
        <p:spPr>
          <a:xfrm>
            <a:off x="626211" y="6466110"/>
            <a:ext cx="357072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82828"/>
                </a:solidFill>
                <a:effectLst/>
                <a:uLnTx/>
                <a:uFillTx/>
                <a:latin typeface="Segoe UI"/>
                <a:ea typeface="+mn-ea"/>
                <a:cs typeface="+mn-cs"/>
                <a:hlinkClick r:id="rId6"/>
              </a:rPr>
              <a:t>WSJ: Turning Data Into Insights</a:t>
            </a:r>
            <a:endParaRPr kumimoji="0" lang="en-US" sz="1800" b="0" i="0" u="none" strike="noStrike" kern="1200" cap="none" spc="0" normalizeH="0" baseline="0" noProof="0">
              <a:ln>
                <a:noFill/>
              </a:ln>
              <a:solidFill>
                <a:srgbClr val="282828"/>
              </a:solidFill>
              <a:effectLst/>
              <a:uLnTx/>
              <a:uFillTx/>
              <a:latin typeface="Segoe UI"/>
              <a:ea typeface="+mn-ea"/>
              <a:cs typeface="+mn-cs"/>
            </a:endParaRPr>
          </a:p>
        </p:txBody>
      </p:sp>
    </p:spTree>
    <p:extLst>
      <p:ext uri="{BB962C8B-B14F-4D97-AF65-F5344CB8AC3E}">
        <p14:creationId xmlns:p14="http://schemas.microsoft.com/office/powerpoint/2010/main" val="3813058904"/>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90">
            <a:extLst>
              <a:ext uri="{FF2B5EF4-FFF2-40B4-BE49-F238E27FC236}">
                <a16:creationId xmlns:a16="http://schemas.microsoft.com/office/drawing/2014/main" id="{FB9080F6-F2D3-4453-A86C-387DE775C9CA}"/>
              </a:ext>
            </a:extLst>
          </p:cNvPr>
          <p:cNvGrpSpPr/>
          <p:nvPr/>
        </p:nvGrpSpPr>
        <p:grpSpPr>
          <a:xfrm>
            <a:off x="431564" y="1514824"/>
            <a:ext cx="600605" cy="600605"/>
            <a:chOff x="7718688" y="640081"/>
            <a:chExt cx="734718" cy="734714"/>
          </a:xfrm>
        </p:grpSpPr>
        <p:sp>
          <p:nvSpPr>
            <p:cNvPr id="92" name="Oval 91">
              <a:extLst>
                <a:ext uri="{FF2B5EF4-FFF2-40B4-BE49-F238E27FC236}">
                  <a16:creationId xmlns:a16="http://schemas.microsoft.com/office/drawing/2014/main" id="{E283BEDE-CC09-4A19-8656-D28AD0212A0E}"/>
                </a:ext>
              </a:extLst>
            </p:cNvPr>
            <p:cNvSpPr/>
            <p:nvPr/>
          </p:nvSpPr>
          <p:spPr bwMode="auto">
            <a:xfrm>
              <a:off x="7718688" y="640081"/>
              <a:ext cx="734718" cy="734714"/>
            </a:xfrm>
            <a:prstGeom prst="ellipse">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l" defTabSz="895922" rtl="0" eaLnBrk="1" fontAlgn="base" latinLnBrk="0" hangingPunct="1">
                <a:lnSpc>
                  <a:spcPct val="90000"/>
                </a:lnSpc>
                <a:spcBef>
                  <a:spcPct val="0"/>
                </a:spcBef>
                <a:spcAft>
                  <a:spcPct val="0"/>
                </a:spcAft>
                <a:buClrTx/>
                <a:buSzTx/>
                <a:buFontTx/>
                <a:buNone/>
                <a:tabLst/>
                <a:defRPr/>
              </a:pPr>
              <a:endParaRPr kumimoji="0" lang="en-US" sz="2307"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pic>
          <p:nvPicPr>
            <p:cNvPr id="93" name="Graphic 92">
              <a:extLst>
                <a:ext uri="{FF2B5EF4-FFF2-40B4-BE49-F238E27FC236}">
                  <a16:creationId xmlns:a16="http://schemas.microsoft.com/office/drawing/2014/main" id="{C843308B-A34B-4D38-A5A7-5D6E24F9DD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60355" y="781747"/>
              <a:ext cx="451384" cy="451383"/>
            </a:xfrm>
            <a:prstGeom prst="rect">
              <a:avLst/>
            </a:prstGeom>
          </p:spPr>
        </p:pic>
      </p:grpSp>
      <p:grpSp>
        <p:nvGrpSpPr>
          <p:cNvPr id="94" name="Group 93">
            <a:extLst>
              <a:ext uri="{FF2B5EF4-FFF2-40B4-BE49-F238E27FC236}">
                <a16:creationId xmlns:a16="http://schemas.microsoft.com/office/drawing/2014/main" id="{DC5B73A8-51DB-4316-9A49-5F577909D547}"/>
              </a:ext>
            </a:extLst>
          </p:cNvPr>
          <p:cNvGrpSpPr/>
          <p:nvPr/>
        </p:nvGrpSpPr>
        <p:grpSpPr>
          <a:xfrm>
            <a:off x="431564" y="3062317"/>
            <a:ext cx="600605" cy="600605"/>
            <a:chOff x="6894906" y="3561361"/>
            <a:chExt cx="612648" cy="612648"/>
          </a:xfrm>
        </p:grpSpPr>
        <p:sp>
          <p:nvSpPr>
            <p:cNvPr id="95" name="Oval 94">
              <a:extLst>
                <a:ext uri="{FF2B5EF4-FFF2-40B4-BE49-F238E27FC236}">
                  <a16:creationId xmlns:a16="http://schemas.microsoft.com/office/drawing/2014/main" id="{26BB612C-6C59-447B-9818-880E67AEE67B}"/>
                </a:ext>
              </a:extLst>
            </p:cNvPr>
            <p:cNvSpPr/>
            <p:nvPr/>
          </p:nvSpPr>
          <p:spPr bwMode="auto">
            <a:xfrm>
              <a:off x="6894906" y="3561361"/>
              <a:ext cx="612648" cy="612648"/>
            </a:xfrm>
            <a:prstGeom prst="ellipse">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5736" tIns="140589" rIns="175736" bIns="140589" numCol="1" spcCol="0" rtlCol="0" fromWordArt="0" anchor="t" anchorCtr="0" forceAA="0" compatLnSpc="1">
              <a:prstTxWarp prst="textNoShape">
                <a:avLst/>
              </a:prstTxWarp>
              <a:noAutofit/>
            </a:bodyPr>
            <a:lstStyle/>
            <a:p>
              <a:pPr marL="0" marR="0" lvl="0" indent="0" algn="l" defTabSz="895922" rtl="0" eaLnBrk="1" fontAlgn="base" latinLnBrk="0" hangingPunct="1">
                <a:lnSpc>
                  <a:spcPct val="90000"/>
                </a:lnSpc>
                <a:spcBef>
                  <a:spcPct val="0"/>
                </a:spcBef>
                <a:spcAft>
                  <a:spcPct val="0"/>
                </a:spcAft>
                <a:buClrTx/>
                <a:buSzTx/>
                <a:buFontTx/>
                <a:buNone/>
                <a:tabLst/>
                <a:defRPr/>
              </a:pPr>
              <a:endParaRPr kumimoji="0" lang="en-US" sz="2307"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grpSp>
          <p:nvGrpSpPr>
            <p:cNvPr id="96" name="Graphic 14">
              <a:extLst>
                <a:ext uri="{FF2B5EF4-FFF2-40B4-BE49-F238E27FC236}">
                  <a16:creationId xmlns:a16="http://schemas.microsoft.com/office/drawing/2014/main" id="{6C729F5A-5470-4C2D-B4C1-64BD0737F169}"/>
                </a:ext>
              </a:extLst>
            </p:cNvPr>
            <p:cNvGrpSpPr/>
            <p:nvPr/>
          </p:nvGrpSpPr>
          <p:grpSpPr>
            <a:xfrm>
              <a:off x="7009385" y="3693106"/>
              <a:ext cx="383690" cy="349158"/>
              <a:chOff x="1850121" y="5119252"/>
              <a:chExt cx="712788" cy="648638"/>
            </a:xfrm>
            <a:solidFill>
              <a:srgbClr val="C1C1C1"/>
            </a:solidFill>
          </p:grpSpPr>
          <p:sp>
            <p:nvSpPr>
              <p:cNvPr id="97" name="Freeform: Shape 96">
                <a:extLst>
                  <a:ext uri="{FF2B5EF4-FFF2-40B4-BE49-F238E27FC236}">
                    <a16:creationId xmlns:a16="http://schemas.microsoft.com/office/drawing/2014/main" id="{47D3D796-0EC7-4720-9204-76ED92832737}"/>
                  </a:ext>
                </a:extLst>
              </p:cNvPr>
              <p:cNvSpPr/>
              <p:nvPr/>
            </p:nvSpPr>
            <p:spPr>
              <a:xfrm>
                <a:off x="2177362" y="5128572"/>
                <a:ext cx="363522" cy="263732"/>
              </a:xfrm>
              <a:custGeom>
                <a:avLst/>
                <a:gdLst>
                  <a:gd name="connsiteX0" fmla="*/ 221392 w 363521"/>
                  <a:gd name="connsiteY0" fmla="*/ 217489 h 263731"/>
                  <a:gd name="connsiteX1" fmla="*/ 216830 w 363521"/>
                  <a:gd name="connsiteY1" fmla="*/ 180496 h 263731"/>
                  <a:gd name="connsiteX2" fmla="*/ 176486 w 363521"/>
                  <a:gd name="connsiteY2" fmla="*/ 194751 h 263731"/>
                  <a:gd name="connsiteX3" fmla="*/ 109413 w 363521"/>
                  <a:gd name="connsiteY3" fmla="*/ 138869 h 263731"/>
                  <a:gd name="connsiteX4" fmla="*/ 118750 w 363521"/>
                  <a:gd name="connsiteY4" fmla="*/ 124043 h 263731"/>
                  <a:gd name="connsiteX5" fmla="*/ 119321 w 363521"/>
                  <a:gd name="connsiteY5" fmla="*/ 110286 h 263731"/>
                  <a:gd name="connsiteX6" fmla="*/ 10763 w 363521"/>
                  <a:gd name="connsiteY6" fmla="*/ 46135 h 263731"/>
                  <a:gd name="connsiteX7" fmla="*/ 0 w 363521"/>
                  <a:gd name="connsiteY7" fmla="*/ 46135 h 263731"/>
                  <a:gd name="connsiteX8" fmla="*/ 9623 w 363521"/>
                  <a:gd name="connsiteY8" fmla="*/ 34873 h 263731"/>
                  <a:gd name="connsiteX9" fmla="*/ 79690 w 363521"/>
                  <a:gd name="connsiteY9" fmla="*/ 1728 h 263731"/>
                  <a:gd name="connsiteX10" fmla="*/ 161803 w 363521"/>
                  <a:gd name="connsiteY10" fmla="*/ 20902 h 263731"/>
                  <a:gd name="connsiteX11" fmla="*/ 180692 w 363521"/>
                  <a:gd name="connsiteY11" fmla="*/ 32093 h 263731"/>
                  <a:gd name="connsiteX12" fmla="*/ 194948 w 363521"/>
                  <a:gd name="connsiteY12" fmla="*/ 35586 h 263731"/>
                  <a:gd name="connsiteX13" fmla="*/ 226524 w 363521"/>
                  <a:gd name="connsiteY13" fmla="*/ 46206 h 263731"/>
                  <a:gd name="connsiteX14" fmla="*/ 251971 w 363521"/>
                  <a:gd name="connsiteY14" fmla="*/ 67590 h 263731"/>
                  <a:gd name="connsiteX15" fmla="*/ 262520 w 363521"/>
                  <a:gd name="connsiteY15" fmla="*/ 84554 h 263731"/>
                  <a:gd name="connsiteX16" fmla="*/ 266226 w 363521"/>
                  <a:gd name="connsiteY16" fmla="*/ 97028 h 263731"/>
                  <a:gd name="connsiteX17" fmla="*/ 308281 w 363521"/>
                  <a:gd name="connsiteY17" fmla="*/ 113493 h 263731"/>
                  <a:gd name="connsiteX18" fmla="*/ 361954 w 363521"/>
                  <a:gd name="connsiteY18" fmla="*/ 159611 h 263731"/>
                  <a:gd name="connsiteX19" fmla="*/ 364876 w 363521"/>
                  <a:gd name="connsiteY19" fmla="*/ 185058 h 263731"/>
                  <a:gd name="connsiteX20" fmla="*/ 364092 w 363521"/>
                  <a:gd name="connsiteY20" fmla="*/ 185984 h 263731"/>
                  <a:gd name="connsiteX21" fmla="*/ 351690 w 363521"/>
                  <a:gd name="connsiteY21" fmla="*/ 200240 h 263731"/>
                  <a:gd name="connsiteX22" fmla="*/ 302151 w 363521"/>
                  <a:gd name="connsiteY22" fmla="*/ 254269 h 263731"/>
                  <a:gd name="connsiteX23" fmla="*/ 270788 w 363521"/>
                  <a:gd name="connsiteY23" fmla="*/ 257049 h 263731"/>
                  <a:gd name="connsiteX24" fmla="*/ 221392 w 363521"/>
                  <a:gd name="connsiteY24" fmla="*/ 217489 h 26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3521" h="263731">
                    <a:moveTo>
                      <a:pt x="221392" y="217489"/>
                    </a:moveTo>
                    <a:cubicBezTo>
                      <a:pt x="230516" y="199456"/>
                      <a:pt x="229090" y="188978"/>
                      <a:pt x="216830" y="180496"/>
                    </a:cubicBezTo>
                    <a:cubicBezTo>
                      <a:pt x="204570" y="172013"/>
                      <a:pt x="197300" y="174865"/>
                      <a:pt x="176486" y="194751"/>
                    </a:cubicBezTo>
                    <a:lnTo>
                      <a:pt x="109413" y="138869"/>
                    </a:lnTo>
                    <a:cubicBezTo>
                      <a:pt x="112621" y="133737"/>
                      <a:pt x="115329" y="128605"/>
                      <a:pt x="118750" y="124043"/>
                    </a:cubicBezTo>
                    <a:cubicBezTo>
                      <a:pt x="121887" y="120051"/>
                      <a:pt x="122172" y="114491"/>
                      <a:pt x="119321" y="110286"/>
                    </a:cubicBezTo>
                    <a:cubicBezTo>
                      <a:pt x="100361" y="68089"/>
                      <a:pt x="56880" y="42428"/>
                      <a:pt x="10763" y="46135"/>
                    </a:cubicBezTo>
                    <a:cubicBezTo>
                      <a:pt x="7698" y="46135"/>
                      <a:pt x="4704" y="46135"/>
                      <a:pt x="0" y="46135"/>
                    </a:cubicBezTo>
                    <a:cubicBezTo>
                      <a:pt x="2994" y="42215"/>
                      <a:pt x="6201" y="38437"/>
                      <a:pt x="9623" y="34873"/>
                    </a:cubicBezTo>
                    <a:cubicBezTo>
                      <a:pt x="28868" y="15984"/>
                      <a:pt x="53245" y="6789"/>
                      <a:pt x="79690" y="1728"/>
                    </a:cubicBezTo>
                    <a:cubicBezTo>
                      <a:pt x="108558" y="-3546"/>
                      <a:pt x="138281" y="3368"/>
                      <a:pt x="161803" y="20902"/>
                    </a:cubicBezTo>
                    <a:cubicBezTo>
                      <a:pt x="167790" y="25179"/>
                      <a:pt x="174063" y="28885"/>
                      <a:pt x="180692" y="32093"/>
                    </a:cubicBezTo>
                    <a:cubicBezTo>
                      <a:pt x="185040" y="34445"/>
                      <a:pt x="189958" y="35657"/>
                      <a:pt x="194948" y="35586"/>
                    </a:cubicBezTo>
                    <a:cubicBezTo>
                      <a:pt x="206495" y="34802"/>
                      <a:pt x="217828" y="38651"/>
                      <a:pt x="226524" y="46206"/>
                    </a:cubicBezTo>
                    <a:cubicBezTo>
                      <a:pt x="235434" y="52764"/>
                      <a:pt x="243987" y="59892"/>
                      <a:pt x="251971" y="67590"/>
                    </a:cubicBezTo>
                    <a:cubicBezTo>
                      <a:pt x="256319" y="72651"/>
                      <a:pt x="259883" y="78424"/>
                      <a:pt x="262520" y="84554"/>
                    </a:cubicBezTo>
                    <a:cubicBezTo>
                      <a:pt x="264231" y="88546"/>
                      <a:pt x="265442" y="92751"/>
                      <a:pt x="266226" y="97028"/>
                    </a:cubicBezTo>
                    <a:cubicBezTo>
                      <a:pt x="272142" y="120408"/>
                      <a:pt x="287610" y="126609"/>
                      <a:pt x="308281" y="113493"/>
                    </a:cubicBezTo>
                    <a:cubicBezTo>
                      <a:pt x="326029" y="128818"/>
                      <a:pt x="344633" y="144286"/>
                      <a:pt x="361954" y="159611"/>
                    </a:cubicBezTo>
                    <a:cubicBezTo>
                      <a:pt x="369794" y="165812"/>
                      <a:pt x="371077" y="177217"/>
                      <a:pt x="364876" y="185058"/>
                    </a:cubicBezTo>
                    <a:cubicBezTo>
                      <a:pt x="364591" y="185414"/>
                      <a:pt x="364377" y="185699"/>
                      <a:pt x="364092" y="185984"/>
                    </a:cubicBezTo>
                    <a:cubicBezTo>
                      <a:pt x="360243" y="190974"/>
                      <a:pt x="356038" y="195678"/>
                      <a:pt x="351690" y="200240"/>
                    </a:cubicBezTo>
                    <a:cubicBezTo>
                      <a:pt x="335224" y="218273"/>
                      <a:pt x="318616" y="235879"/>
                      <a:pt x="302151" y="254269"/>
                    </a:cubicBezTo>
                    <a:cubicBezTo>
                      <a:pt x="291103" y="266315"/>
                      <a:pt x="283547" y="267171"/>
                      <a:pt x="270788" y="257049"/>
                    </a:cubicBezTo>
                    <a:cubicBezTo>
                      <a:pt x="254323" y="244076"/>
                      <a:pt x="238071" y="230819"/>
                      <a:pt x="221392" y="217489"/>
                    </a:cubicBezTo>
                    <a:close/>
                  </a:path>
                </a:pathLst>
              </a:custGeom>
              <a:solidFill>
                <a:srgbClr val="000000"/>
              </a:solidFill>
              <a:ln w="7049" cap="flat">
                <a:noFill/>
                <a:prstDash val="solid"/>
                <a:miter/>
              </a:ln>
            </p:spPr>
            <p:txBody>
              <a:bodyPr rtlCol="0" anchor="ct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sp>
            <p:nvSpPr>
              <p:cNvPr id="98" name="Freeform: Shape 97">
                <a:extLst>
                  <a:ext uri="{FF2B5EF4-FFF2-40B4-BE49-F238E27FC236}">
                    <a16:creationId xmlns:a16="http://schemas.microsoft.com/office/drawing/2014/main" id="{8425A39B-B8C7-4B80-88F4-73593B0A71D6}"/>
                  </a:ext>
                </a:extLst>
              </p:cNvPr>
              <p:cNvSpPr/>
              <p:nvPr/>
            </p:nvSpPr>
            <p:spPr>
              <a:xfrm>
                <a:off x="1911324" y="5284334"/>
                <a:ext cx="427673" cy="477569"/>
              </a:xfrm>
              <a:custGeom>
                <a:avLst/>
                <a:gdLst>
                  <a:gd name="connsiteX0" fmla="*/ 429196 w 427672"/>
                  <a:gd name="connsiteY0" fmla="*/ 59803 h 477568"/>
                  <a:gd name="connsiteX1" fmla="*/ 397548 w 427672"/>
                  <a:gd name="connsiteY1" fmla="*/ 99790 h 477568"/>
                  <a:gd name="connsiteX2" fmla="*/ 109510 w 427672"/>
                  <a:gd name="connsiteY2" fmla="*/ 463313 h 477568"/>
                  <a:gd name="connsiteX3" fmla="*/ 59045 w 427672"/>
                  <a:gd name="connsiteY3" fmla="*/ 473007 h 477568"/>
                  <a:gd name="connsiteX4" fmla="*/ 54269 w 427672"/>
                  <a:gd name="connsiteY4" fmla="*/ 469158 h 477568"/>
                  <a:gd name="connsiteX5" fmla="*/ 13996 w 427672"/>
                  <a:gd name="connsiteY5" fmla="*/ 435870 h 477568"/>
                  <a:gd name="connsiteX6" fmla="*/ 6940 w 427672"/>
                  <a:gd name="connsiteY6" fmla="*/ 387116 h 477568"/>
                  <a:gd name="connsiteX7" fmla="*/ 10219 w 427672"/>
                  <a:gd name="connsiteY7" fmla="*/ 383267 h 477568"/>
                  <a:gd name="connsiteX8" fmla="*/ 354780 w 427672"/>
                  <a:gd name="connsiteY8" fmla="*/ 1639 h 477568"/>
                  <a:gd name="connsiteX9" fmla="*/ 357061 w 427672"/>
                  <a:gd name="connsiteY9" fmla="*/ 0 h 477568"/>
                  <a:gd name="connsiteX10" fmla="*/ 429196 w 427672"/>
                  <a:gd name="connsiteY10" fmla="*/ 59803 h 47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7672" h="477568">
                    <a:moveTo>
                      <a:pt x="429196" y="59803"/>
                    </a:moveTo>
                    <a:lnTo>
                      <a:pt x="397548" y="99790"/>
                    </a:lnTo>
                    <a:lnTo>
                      <a:pt x="109510" y="463313"/>
                    </a:lnTo>
                    <a:cubicBezTo>
                      <a:pt x="98248" y="479921"/>
                      <a:pt x="75653" y="484269"/>
                      <a:pt x="59045" y="473007"/>
                    </a:cubicBezTo>
                    <a:cubicBezTo>
                      <a:pt x="57334" y="471866"/>
                      <a:pt x="55766" y="470583"/>
                      <a:pt x="54269" y="469158"/>
                    </a:cubicBezTo>
                    <a:cubicBezTo>
                      <a:pt x="40797" y="458110"/>
                      <a:pt x="27254" y="447133"/>
                      <a:pt x="13996" y="435870"/>
                    </a:cubicBezTo>
                    <a:cubicBezTo>
                      <a:pt x="-1400" y="424323"/>
                      <a:pt x="-4607" y="402512"/>
                      <a:pt x="6940" y="387116"/>
                    </a:cubicBezTo>
                    <a:cubicBezTo>
                      <a:pt x="7938" y="385761"/>
                      <a:pt x="9078" y="384478"/>
                      <a:pt x="10219" y="383267"/>
                    </a:cubicBezTo>
                    <a:lnTo>
                      <a:pt x="354780" y="1639"/>
                    </a:lnTo>
                    <a:cubicBezTo>
                      <a:pt x="354780" y="1283"/>
                      <a:pt x="355636" y="1069"/>
                      <a:pt x="357061" y="0"/>
                    </a:cubicBezTo>
                    <a:lnTo>
                      <a:pt x="429196" y="59803"/>
                    </a:lnTo>
                    <a:close/>
                  </a:path>
                </a:pathLst>
              </a:custGeom>
              <a:solidFill>
                <a:schemeClr val="accent1"/>
              </a:solidFill>
              <a:ln w="7049" cap="flat">
                <a:noFill/>
                <a:prstDash val="solid"/>
                <a:miter/>
              </a:ln>
            </p:spPr>
            <p:txBody>
              <a:bodyPr rtlCol="0" anchor="ct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sp>
            <p:nvSpPr>
              <p:cNvPr id="99" name="Freeform: Shape 98">
                <a:extLst>
                  <a:ext uri="{FF2B5EF4-FFF2-40B4-BE49-F238E27FC236}">
                    <a16:creationId xmlns:a16="http://schemas.microsoft.com/office/drawing/2014/main" id="{B643287B-E314-484C-8BBC-3A3D3A0B4DAA}"/>
                  </a:ext>
                </a:extLst>
              </p:cNvPr>
              <p:cNvSpPr/>
              <p:nvPr/>
            </p:nvSpPr>
            <p:spPr>
              <a:xfrm>
                <a:off x="2231605" y="5468091"/>
                <a:ext cx="327882" cy="299371"/>
              </a:xfrm>
              <a:custGeom>
                <a:avLst/>
                <a:gdLst>
                  <a:gd name="connsiteX0" fmla="*/ 331732 w 327882"/>
                  <a:gd name="connsiteY0" fmla="*/ 148688 h 299371"/>
                  <a:gd name="connsiteX1" fmla="*/ 314126 w 327882"/>
                  <a:gd name="connsiteY1" fmla="*/ 104923 h 299371"/>
                  <a:gd name="connsiteX2" fmla="*/ 152465 w 327882"/>
                  <a:gd name="connsiteY2" fmla="*/ 60445 h 299371"/>
                  <a:gd name="connsiteX3" fmla="*/ 147405 w 327882"/>
                  <a:gd name="connsiteY3" fmla="*/ 60445 h 299371"/>
                  <a:gd name="connsiteX4" fmla="*/ 78407 w 327882"/>
                  <a:gd name="connsiteY4" fmla="*/ 15681 h 299371"/>
                  <a:gd name="connsiteX5" fmla="*/ 57023 w 327882"/>
                  <a:gd name="connsiteY5" fmla="*/ 0 h 299371"/>
                  <a:gd name="connsiteX6" fmla="*/ 0 w 327882"/>
                  <a:gd name="connsiteY6" fmla="*/ 68499 h 299371"/>
                  <a:gd name="connsiteX7" fmla="*/ 31862 w 327882"/>
                  <a:gd name="connsiteY7" fmla="*/ 98151 h 299371"/>
                  <a:gd name="connsiteX8" fmla="*/ 81187 w 327882"/>
                  <a:gd name="connsiteY8" fmla="*/ 150897 h 299371"/>
                  <a:gd name="connsiteX9" fmla="*/ 83396 w 327882"/>
                  <a:gd name="connsiteY9" fmla="*/ 158025 h 299371"/>
                  <a:gd name="connsiteX10" fmla="*/ 87245 w 327882"/>
                  <a:gd name="connsiteY10" fmla="*/ 207921 h 299371"/>
                  <a:gd name="connsiteX11" fmla="*/ 157098 w 327882"/>
                  <a:gd name="connsiteY11" fmla="*/ 289464 h 299371"/>
                  <a:gd name="connsiteX12" fmla="*/ 253824 w 327882"/>
                  <a:gd name="connsiteY12" fmla="*/ 291816 h 299371"/>
                  <a:gd name="connsiteX13" fmla="*/ 257103 w 327882"/>
                  <a:gd name="connsiteY13" fmla="*/ 289820 h 299371"/>
                  <a:gd name="connsiteX14" fmla="*/ 254893 w 327882"/>
                  <a:gd name="connsiteY14" fmla="*/ 287397 h 299371"/>
                  <a:gd name="connsiteX15" fmla="*/ 183614 w 327882"/>
                  <a:gd name="connsiteY15" fmla="*/ 228378 h 299371"/>
                  <a:gd name="connsiteX16" fmla="*/ 180193 w 327882"/>
                  <a:gd name="connsiteY16" fmla="*/ 223103 h 299371"/>
                  <a:gd name="connsiteX17" fmla="*/ 178268 w 327882"/>
                  <a:gd name="connsiteY17" fmla="*/ 176558 h 299371"/>
                  <a:gd name="connsiteX18" fmla="*/ 179979 w 327882"/>
                  <a:gd name="connsiteY18" fmla="*/ 171925 h 299371"/>
                  <a:gd name="connsiteX19" fmla="*/ 200864 w 327882"/>
                  <a:gd name="connsiteY19" fmla="*/ 146407 h 299371"/>
                  <a:gd name="connsiteX20" fmla="*/ 205283 w 327882"/>
                  <a:gd name="connsiteY20" fmla="*/ 144126 h 299371"/>
                  <a:gd name="connsiteX21" fmla="*/ 249761 w 327882"/>
                  <a:gd name="connsiteY21" fmla="*/ 137497 h 299371"/>
                  <a:gd name="connsiteX22" fmla="*/ 256889 w 327882"/>
                  <a:gd name="connsiteY22" fmla="*/ 139564 h 299371"/>
                  <a:gd name="connsiteX23" fmla="*/ 310989 w 327882"/>
                  <a:gd name="connsiteY23" fmla="*/ 184612 h 299371"/>
                  <a:gd name="connsiteX24" fmla="*/ 331090 w 327882"/>
                  <a:gd name="connsiteY24" fmla="*/ 202076 h 299371"/>
                  <a:gd name="connsiteX25" fmla="*/ 332017 w 327882"/>
                  <a:gd name="connsiteY25" fmla="*/ 196373 h 299371"/>
                  <a:gd name="connsiteX26" fmla="*/ 334654 w 327882"/>
                  <a:gd name="connsiteY26" fmla="*/ 173707 h 299371"/>
                  <a:gd name="connsiteX27" fmla="*/ 332729 w 327882"/>
                  <a:gd name="connsiteY27" fmla="*/ 152323 h 299371"/>
                  <a:gd name="connsiteX28" fmla="*/ 331732 w 327882"/>
                  <a:gd name="connsiteY28" fmla="*/ 148688 h 299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7882" h="299371">
                    <a:moveTo>
                      <a:pt x="331732" y="148688"/>
                    </a:moveTo>
                    <a:cubicBezTo>
                      <a:pt x="328381" y="133220"/>
                      <a:pt x="322394" y="118394"/>
                      <a:pt x="314126" y="104923"/>
                    </a:cubicBezTo>
                    <a:cubicBezTo>
                      <a:pt x="279342" y="51250"/>
                      <a:pt x="209845" y="32147"/>
                      <a:pt x="152465" y="60445"/>
                    </a:cubicBezTo>
                    <a:cubicBezTo>
                      <a:pt x="150826" y="61157"/>
                      <a:pt x="149044" y="61157"/>
                      <a:pt x="147405" y="60445"/>
                    </a:cubicBezTo>
                    <a:cubicBezTo>
                      <a:pt x="124310" y="45690"/>
                      <a:pt x="100859" y="31434"/>
                      <a:pt x="78407" y="15681"/>
                    </a:cubicBezTo>
                    <a:cubicBezTo>
                      <a:pt x="71279" y="10621"/>
                      <a:pt x="64151" y="5346"/>
                      <a:pt x="57023" y="0"/>
                    </a:cubicBezTo>
                    <a:lnTo>
                      <a:pt x="0" y="68499"/>
                    </a:lnTo>
                    <a:cubicBezTo>
                      <a:pt x="10906" y="77979"/>
                      <a:pt x="21526" y="87887"/>
                      <a:pt x="31862" y="98151"/>
                    </a:cubicBezTo>
                    <a:cubicBezTo>
                      <a:pt x="49040" y="114973"/>
                      <a:pt x="64935" y="133149"/>
                      <a:pt x="81187" y="150897"/>
                    </a:cubicBezTo>
                    <a:cubicBezTo>
                      <a:pt x="82826" y="152893"/>
                      <a:pt x="83610" y="155459"/>
                      <a:pt x="83396" y="158025"/>
                    </a:cubicBezTo>
                    <a:cubicBezTo>
                      <a:pt x="81258" y="174776"/>
                      <a:pt x="82541" y="191740"/>
                      <a:pt x="87245" y="207921"/>
                    </a:cubicBezTo>
                    <a:cubicBezTo>
                      <a:pt x="96939" y="244273"/>
                      <a:pt x="122671" y="274281"/>
                      <a:pt x="157098" y="289464"/>
                    </a:cubicBezTo>
                    <a:cubicBezTo>
                      <a:pt x="187606" y="303648"/>
                      <a:pt x="222675" y="304504"/>
                      <a:pt x="253824" y="291816"/>
                    </a:cubicBezTo>
                    <a:cubicBezTo>
                      <a:pt x="254964" y="291246"/>
                      <a:pt x="256033" y="290533"/>
                      <a:pt x="257103" y="289820"/>
                    </a:cubicBezTo>
                    <a:cubicBezTo>
                      <a:pt x="256390" y="288965"/>
                      <a:pt x="255677" y="288181"/>
                      <a:pt x="254893" y="287397"/>
                    </a:cubicBezTo>
                    <a:cubicBezTo>
                      <a:pt x="231157" y="267724"/>
                      <a:pt x="207350" y="248051"/>
                      <a:pt x="183614" y="228378"/>
                    </a:cubicBezTo>
                    <a:cubicBezTo>
                      <a:pt x="181832" y="227095"/>
                      <a:pt x="180620" y="225241"/>
                      <a:pt x="180193" y="223103"/>
                    </a:cubicBezTo>
                    <a:cubicBezTo>
                      <a:pt x="179337" y="207635"/>
                      <a:pt x="178767" y="192097"/>
                      <a:pt x="178268" y="176558"/>
                    </a:cubicBezTo>
                    <a:cubicBezTo>
                      <a:pt x="178340" y="174847"/>
                      <a:pt x="178910" y="173208"/>
                      <a:pt x="179979" y="171925"/>
                    </a:cubicBezTo>
                    <a:cubicBezTo>
                      <a:pt x="187107" y="163371"/>
                      <a:pt x="193807" y="154818"/>
                      <a:pt x="200864" y="146407"/>
                    </a:cubicBezTo>
                    <a:cubicBezTo>
                      <a:pt x="202075" y="145195"/>
                      <a:pt x="203644" y="144411"/>
                      <a:pt x="205283" y="144126"/>
                    </a:cubicBezTo>
                    <a:cubicBezTo>
                      <a:pt x="220109" y="141774"/>
                      <a:pt x="234864" y="139493"/>
                      <a:pt x="249761" y="137497"/>
                    </a:cubicBezTo>
                    <a:cubicBezTo>
                      <a:pt x="252327" y="137354"/>
                      <a:pt x="254822" y="138067"/>
                      <a:pt x="256889" y="139564"/>
                    </a:cubicBezTo>
                    <a:cubicBezTo>
                      <a:pt x="274994" y="154461"/>
                      <a:pt x="293027" y="169501"/>
                      <a:pt x="310989" y="184612"/>
                    </a:cubicBezTo>
                    <a:cubicBezTo>
                      <a:pt x="317547" y="190101"/>
                      <a:pt x="323891" y="195803"/>
                      <a:pt x="331090" y="202076"/>
                    </a:cubicBezTo>
                    <a:cubicBezTo>
                      <a:pt x="331589" y="199153"/>
                      <a:pt x="331874" y="197799"/>
                      <a:pt x="332017" y="196373"/>
                    </a:cubicBezTo>
                    <a:cubicBezTo>
                      <a:pt x="332943" y="188818"/>
                      <a:pt x="333799" y="181262"/>
                      <a:pt x="334654" y="173707"/>
                    </a:cubicBezTo>
                    <a:lnTo>
                      <a:pt x="332729" y="152323"/>
                    </a:lnTo>
                    <a:cubicBezTo>
                      <a:pt x="332302" y="151183"/>
                      <a:pt x="331945" y="149971"/>
                      <a:pt x="331732" y="148688"/>
                    </a:cubicBezTo>
                    <a:close/>
                  </a:path>
                </a:pathLst>
              </a:custGeom>
              <a:grpFill/>
              <a:ln w="7049" cap="flat">
                <a:noFill/>
                <a:prstDash val="solid"/>
                <a:miter/>
              </a:ln>
            </p:spPr>
            <p:txBody>
              <a:bodyPr rtlCol="0" anchor="ct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sp>
            <p:nvSpPr>
              <p:cNvPr id="100" name="Freeform: Shape 99">
                <a:extLst>
                  <a:ext uri="{FF2B5EF4-FFF2-40B4-BE49-F238E27FC236}">
                    <a16:creationId xmlns:a16="http://schemas.microsoft.com/office/drawing/2014/main" id="{253A22BF-5DE2-41D0-B4D5-5FB78CAD3A26}"/>
                  </a:ext>
                </a:extLst>
              </p:cNvPr>
              <p:cNvSpPr/>
              <p:nvPr/>
            </p:nvSpPr>
            <p:spPr>
              <a:xfrm>
                <a:off x="1850121" y="5119232"/>
                <a:ext cx="299371" cy="299371"/>
              </a:xfrm>
              <a:custGeom>
                <a:avLst/>
                <a:gdLst>
                  <a:gd name="connsiteX0" fmla="*/ 252683 w 299370"/>
                  <a:gd name="connsiteY0" fmla="*/ 178716 h 299371"/>
                  <a:gd name="connsiteX1" fmla="*/ 248478 w 299370"/>
                  <a:gd name="connsiteY1" fmla="*/ 158758 h 299371"/>
                  <a:gd name="connsiteX2" fmla="*/ 249119 w 299370"/>
                  <a:gd name="connsiteY2" fmla="*/ 156477 h 299371"/>
                  <a:gd name="connsiteX3" fmla="*/ 193736 w 299370"/>
                  <a:gd name="connsiteY3" fmla="*/ 19693 h 299371"/>
                  <a:gd name="connsiteX4" fmla="*/ 87815 w 299370"/>
                  <a:gd name="connsiteY4" fmla="*/ 6435 h 299371"/>
                  <a:gd name="connsiteX5" fmla="*/ 80688 w 299370"/>
                  <a:gd name="connsiteY5" fmla="*/ 9357 h 299371"/>
                  <a:gd name="connsiteX6" fmla="*/ 89954 w 299370"/>
                  <a:gd name="connsiteY6" fmla="*/ 17483 h 299371"/>
                  <a:gd name="connsiteX7" fmla="*/ 153321 w 299370"/>
                  <a:gd name="connsiteY7" fmla="*/ 73722 h 299371"/>
                  <a:gd name="connsiteX8" fmla="*/ 155887 w 299370"/>
                  <a:gd name="connsiteY8" fmla="*/ 78498 h 299371"/>
                  <a:gd name="connsiteX9" fmla="*/ 156457 w 299370"/>
                  <a:gd name="connsiteY9" fmla="*/ 124544 h 299371"/>
                  <a:gd name="connsiteX10" fmla="*/ 154532 w 299370"/>
                  <a:gd name="connsiteY10" fmla="*/ 129605 h 299371"/>
                  <a:gd name="connsiteX11" fmla="*/ 133719 w 299370"/>
                  <a:gd name="connsiteY11" fmla="*/ 153269 h 299371"/>
                  <a:gd name="connsiteX12" fmla="*/ 127874 w 299370"/>
                  <a:gd name="connsiteY12" fmla="*/ 156548 h 299371"/>
                  <a:gd name="connsiteX13" fmla="*/ 85107 w 299370"/>
                  <a:gd name="connsiteY13" fmla="*/ 161965 h 299371"/>
                  <a:gd name="connsiteX14" fmla="*/ 76910 w 299370"/>
                  <a:gd name="connsiteY14" fmla="*/ 159257 h 299371"/>
                  <a:gd name="connsiteX15" fmla="*/ 18319 w 299370"/>
                  <a:gd name="connsiteY15" fmla="*/ 107366 h 299371"/>
                  <a:gd name="connsiteX16" fmla="*/ 4277 w 299370"/>
                  <a:gd name="connsiteY16" fmla="*/ 95177 h 299371"/>
                  <a:gd name="connsiteX17" fmla="*/ 0 w 299370"/>
                  <a:gd name="connsiteY17" fmla="*/ 123047 h 299371"/>
                  <a:gd name="connsiteX18" fmla="*/ 1354 w 299370"/>
                  <a:gd name="connsiteY18" fmla="*/ 145072 h 299371"/>
                  <a:gd name="connsiteX19" fmla="*/ 2495 w 299370"/>
                  <a:gd name="connsiteY19" fmla="*/ 148208 h 299371"/>
                  <a:gd name="connsiteX20" fmla="*/ 12189 w 299370"/>
                  <a:gd name="connsiteY20" fmla="*/ 179215 h 299371"/>
                  <a:gd name="connsiteX21" fmla="*/ 83824 w 299370"/>
                  <a:gd name="connsiteY21" fmla="*/ 245575 h 299371"/>
                  <a:gd name="connsiteX22" fmla="*/ 165794 w 299370"/>
                  <a:gd name="connsiteY22" fmla="*/ 246288 h 299371"/>
                  <a:gd name="connsiteX23" fmla="*/ 172352 w 299370"/>
                  <a:gd name="connsiteY23" fmla="*/ 246288 h 299371"/>
                  <a:gd name="connsiteX24" fmla="*/ 198939 w 299370"/>
                  <a:gd name="connsiteY24" fmla="*/ 264108 h 299371"/>
                  <a:gd name="connsiteX25" fmla="*/ 244415 w 299370"/>
                  <a:gd name="connsiteY25" fmla="*/ 299747 h 299371"/>
                  <a:gd name="connsiteX26" fmla="*/ 303719 w 299370"/>
                  <a:gd name="connsiteY26" fmla="*/ 232603 h 299371"/>
                  <a:gd name="connsiteX27" fmla="*/ 252683 w 299370"/>
                  <a:gd name="connsiteY27" fmla="*/ 178716 h 299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9370" h="299371">
                    <a:moveTo>
                      <a:pt x="252683" y="178716"/>
                    </a:moveTo>
                    <a:cubicBezTo>
                      <a:pt x="247266" y="172372"/>
                      <a:pt x="243631" y="166812"/>
                      <a:pt x="248478" y="158758"/>
                    </a:cubicBezTo>
                    <a:cubicBezTo>
                      <a:pt x="248763" y="158045"/>
                      <a:pt x="248977" y="157261"/>
                      <a:pt x="249119" y="156477"/>
                    </a:cubicBezTo>
                    <a:cubicBezTo>
                      <a:pt x="261950" y="103730"/>
                      <a:pt x="239711" y="48632"/>
                      <a:pt x="193736" y="19693"/>
                    </a:cubicBezTo>
                    <a:cubicBezTo>
                      <a:pt x="162302" y="-622"/>
                      <a:pt x="123312" y="-5540"/>
                      <a:pt x="87815" y="6435"/>
                    </a:cubicBezTo>
                    <a:cubicBezTo>
                      <a:pt x="85392" y="7290"/>
                      <a:pt x="83040" y="8217"/>
                      <a:pt x="80688" y="9357"/>
                    </a:cubicBezTo>
                    <a:lnTo>
                      <a:pt x="89954" y="17483"/>
                    </a:lnTo>
                    <a:cubicBezTo>
                      <a:pt x="111337" y="36229"/>
                      <a:pt x="132293" y="54904"/>
                      <a:pt x="153321" y="73722"/>
                    </a:cubicBezTo>
                    <a:cubicBezTo>
                      <a:pt x="154746" y="74934"/>
                      <a:pt x="155602" y="76644"/>
                      <a:pt x="155887" y="78498"/>
                    </a:cubicBezTo>
                    <a:cubicBezTo>
                      <a:pt x="156243" y="93823"/>
                      <a:pt x="156386" y="109219"/>
                      <a:pt x="156457" y="124544"/>
                    </a:cubicBezTo>
                    <a:cubicBezTo>
                      <a:pt x="156386" y="126397"/>
                      <a:pt x="155744" y="128179"/>
                      <a:pt x="154532" y="129605"/>
                    </a:cubicBezTo>
                    <a:cubicBezTo>
                      <a:pt x="147405" y="137588"/>
                      <a:pt x="140776" y="145500"/>
                      <a:pt x="133719" y="153269"/>
                    </a:cubicBezTo>
                    <a:cubicBezTo>
                      <a:pt x="132151" y="154980"/>
                      <a:pt x="130084" y="156120"/>
                      <a:pt x="127874" y="156548"/>
                    </a:cubicBezTo>
                    <a:cubicBezTo>
                      <a:pt x="113618" y="158544"/>
                      <a:pt x="99363" y="160041"/>
                      <a:pt x="85107" y="161965"/>
                    </a:cubicBezTo>
                    <a:cubicBezTo>
                      <a:pt x="82113" y="162393"/>
                      <a:pt x="79048" y="161395"/>
                      <a:pt x="76910" y="159257"/>
                    </a:cubicBezTo>
                    <a:cubicBezTo>
                      <a:pt x="57308" y="141936"/>
                      <a:pt x="37778" y="124686"/>
                      <a:pt x="18319" y="107366"/>
                    </a:cubicBezTo>
                    <a:cubicBezTo>
                      <a:pt x="13971" y="103730"/>
                      <a:pt x="9480" y="99739"/>
                      <a:pt x="4277" y="95177"/>
                    </a:cubicBezTo>
                    <a:lnTo>
                      <a:pt x="0" y="123047"/>
                    </a:lnTo>
                    <a:lnTo>
                      <a:pt x="1354" y="145072"/>
                    </a:lnTo>
                    <a:cubicBezTo>
                      <a:pt x="1711" y="146141"/>
                      <a:pt x="2210" y="147139"/>
                      <a:pt x="2495" y="148208"/>
                    </a:cubicBezTo>
                    <a:cubicBezTo>
                      <a:pt x="5132" y="158686"/>
                      <a:pt x="8411" y="169093"/>
                      <a:pt x="12189" y="179215"/>
                    </a:cubicBezTo>
                    <a:cubicBezTo>
                      <a:pt x="25589" y="210506"/>
                      <a:pt x="51606" y="234670"/>
                      <a:pt x="83824" y="245575"/>
                    </a:cubicBezTo>
                    <a:cubicBezTo>
                      <a:pt x="110197" y="255483"/>
                      <a:pt x="139279" y="255768"/>
                      <a:pt x="165794" y="246288"/>
                    </a:cubicBezTo>
                    <a:cubicBezTo>
                      <a:pt x="167862" y="245433"/>
                      <a:pt x="170285" y="245433"/>
                      <a:pt x="172352" y="246288"/>
                    </a:cubicBezTo>
                    <a:cubicBezTo>
                      <a:pt x="181333" y="251990"/>
                      <a:pt x="190457" y="257621"/>
                      <a:pt x="198939" y="264108"/>
                    </a:cubicBezTo>
                    <a:cubicBezTo>
                      <a:pt x="214122" y="275869"/>
                      <a:pt x="229446" y="287487"/>
                      <a:pt x="244415" y="299747"/>
                    </a:cubicBezTo>
                    <a:lnTo>
                      <a:pt x="303719" y="232603"/>
                    </a:lnTo>
                    <a:cubicBezTo>
                      <a:pt x="285899" y="215567"/>
                      <a:pt x="268864" y="197605"/>
                      <a:pt x="252683" y="178716"/>
                    </a:cubicBezTo>
                    <a:close/>
                  </a:path>
                </a:pathLst>
              </a:custGeom>
              <a:grpFill/>
              <a:ln w="7049" cap="flat">
                <a:noFill/>
                <a:prstDash val="solid"/>
                <a:miter/>
              </a:ln>
            </p:spPr>
            <p:txBody>
              <a:bodyPr rtlCol="0" anchor="ct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grpSp>
      </p:grpSp>
      <p:grpSp>
        <p:nvGrpSpPr>
          <p:cNvPr id="101" name="Group 100">
            <a:extLst>
              <a:ext uri="{FF2B5EF4-FFF2-40B4-BE49-F238E27FC236}">
                <a16:creationId xmlns:a16="http://schemas.microsoft.com/office/drawing/2014/main" id="{E3F0F906-9432-4F5C-AF65-BED6431CF446}"/>
              </a:ext>
            </a:extLst>
          </p:cNvPr>
          <p:cNvGrpSpPr/>
          <p:nvPr/>
        </p:nvGrpSpPr>
        <p:grpSpPr>
          <a:xfrm>
            <a:off x="432199" y="4935124"/>
            <a:ext cx="600605" cy="600605"/>
            <a:chOff x="9716867" y="3561361"/>
            <a:chExt cx="614783" cy="614780"/>
          </a:xfrm>
        </p:grpSpPr>
        <p:sp>
          <p:nvSpPr>
            <p:cNvPr id="102" name="Oval 101">
              <a:extLst>
                <a:ext uri="{FF2B5EF4-FFF2-40B4-BE49-F238E27FC236}">
                  <a16:creationId xmlns:a16="http://schemas.microsoft.com/office/drawing/2014/main" id="{44A425A1-6432-4A76-8497-65CE5DAD6508}"/>
                </a:ext>
              </a:extLst>
            </p:cNvPr>
            <p:cNvSpPr/>
            <p:nvPr/>
          </p:nvSpPr>
          <p:spPr bwMode="auto">
            <a:xfrm>
              <a:off x="9716867" y="3561361"/>
              <a:ext cx="614783" cy="614780"/>
            </a:xfrm>
            <a:prstGeom prst="ellipse">
              <a:avLst/>
            </a:prstGeom>
            <a:solidFill>
              <a:schemeClr val="bg1"/>
            </a:solidFill>
            <a:ln>
              <a:noFill/>
              <a:headEnd type="none" w="med" len="med"/>
              <a:tailEnd type="none" w="med" len="med"/>
            </a:ln>
            <a:effectLst>
              <a:outerShdw blurRad="190500" dist="50800" dir="8100000" algn="tr" rotWithShape="0">
                <a:prstClr val="black">
                  <a:alpha val="25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4" tIns="143387" rIns="179234" bIns="143387" numCol="1" spcCol="0" rtlCol="0" fromWordArt="0" anchor="t" anchorCtr="0" forceAA="0" compatLnSpc="1">
              <a:prstTxWarp prst="textNoShape">
                <a:avLst/>
              </a:prstTxWarp>
              <a:noAutofit/>
            </a:bodyPr>
            <a:lstStyle/>
            <a:p>
              <a:pPr marL="0" marR="0" lvl="0" indent="0" algn="r" defTabSz="913751" rtl="0" eaLnBrk="1" fontAlgn="base" latinLnBrk="0" hangingPunct="1">
                <a:lnSpc>
                  <a:spcPct val="90000"/>
                </a:lnSpc>
                <a:spcBef>
                  <a:spcPct val="0"/>
                </a:spcBef>
                <a:spcAft>
                  <a:spcPct val="0"/>
                </a:spcAft>
                <a:buClrTx/>
                <a:buSzTx/>
                <a:buFontTx/>
                <a:buNone/>
                <a:tabLst/>
                <a:defRPr/>
              </a:pPr>
              <a:endParaRPr kumimoji="0" lang="en-US" sz="2353" b="0" i="0" u="none" strike="noStrike" kern="1200" cap="none" spc="0" normalizeH="0" baseline="0" noProof="0">
                <a:ln>
                  <a:noFill/>
                </a:ln>
                <a:solidFill>
                  <a:srgbClr val="FFFFFF"/>
                </a:solidFill>
                <a:effectLst/>
                <a:uLnTx/>
                <a:uFillTx/>
                <a:latin typeface="Segoe UI"/>
                <a:ea typeface="+mn-ea"/>
                <a:cs typeface="Segoe UI" pitchFamily="34" charset="0"/>
              </a:endParaRPr>
            </a:p>
          </p:txBody>
        </p:sp>
        <p:grpSp>
          <p:nvGrpSpPr>
            <p:cNvPr id="103" name="Group 4">
              <a:extLst>
                <a:ext uri="{FF2B5EF4-FFF2-40B4-BE49-F238E27FC236}">
                  <a16:creationId xmlns:a16="http://schemas.microsoft.com/office/drawing/2014/main" id="{B3FF3373-9128-49C4-B282-8B7D01F035B6}"/>
                </a:ext>
              </a:extLst>
            </p:cNvPr>
            <p:cNvGrpSpPr>
              <a:grpSpLocks noChangeAspect="1"/>
            </p:cNvGrpSpPr>
            <p:nvPr/>
          </p:nvGrpSpPr>
          <p:grpSpPr bwMode="auto">
            <a:xfrm>
              <a:off x="9861696" y="3706189"/>
              <a:ext cx="325125" cy="325125"/>
              <a:chOff x="6537" y="2294"/>
              <a:chExt cx="192" cy="192"/>
            </a:xfrm>
          </p:grpSpPr>
          <p:sp>
            <p:nvSpPr>
              <p:cNvPr id="104" name="Freeform 5">
                <a:extLst>
                  <a:ext uri="{FF2B5EF4-FFF2-40B4-BE49-F238E27FC236}">
                    <a16:creationId xmlns:a16="http://schemas.microsoft.com/office/drawing/2014/main" id="{AD27D917-6A1F-49E6-AF79-D49EF52A89ED}"/>
                  </a:ext>
                </a:extLst>
              </p:cNvPr>
              <p:cNvSpPr>
                <a:spLocks/>
              </p:cNvSpPr>
              <p:nvPr/>
            </p:nvSpPr>
            <p:spPr bwMode="auto">
              <a:xfrm>
                <a:off x="6537" y="2294"/>
                <a:ext cx="191" cy="156"/>
              </a:xfrm>
              <a:custGeom>
                <a:avLst/>
                <a:gdLst>
                  <a:gd name="T0" fmla="*/ 0 w 373"/>
                  <a:gd name="T1" fmla="*/ 171 h 303"/>
                  <a:gd name="T2" fmla="*/ 0 w 373"/>
                  <a:gd name="T3" fmla="*/ 171 h 303"/>
                  <a:gd name="T4" fmla="*/ 106 w 373"/>
                  <a:gd name="T5" fmla="*/ 118 h 303"/>
                  <a:gd name="T6" fmla="*/ 183 w 373"/>
                  <a:gd name="T7" fmla="*/ 144 h 303"/>
                  <a:gd name="T8" fmla="*/ 275 w 373"/>
                  <a:gd name="T9" fmla="*/ 53 h 303"/>
                  <a:gd name="T10" fmla="*/ 213 w 373"/>
                  <a:gd name="T11" fmla="*/ 53 h 303"/>
                  <a:gd name="T12" fmla="*/ 213 w 373"/>
                  <a:gd name="T13" fmla="*/ 26 h 303"/>
                  <a:gd name="T14" fmla="*/ 320 w 373"/>
                  <a:gd name="T15" fmla="*/ 26 h 303"/>
                  <a:gd name="T16" fmla="*/ 320 w 373"/>
                  <a:gd name="T17" fmla="*/ 133 h 303"/>
                  <a:gd name="T18" fmla="*/ 293 w 373"/>
                  <a:gd name="T19" fmla="*/ 133 h 303"/>
                  <a:gd name="T20" fmla="*/ 293 w 373"/>
                  <a:gd name="T21" fmla="*/ 72 h 303"/>
                  <a:gd name="T22" fmla="*/ 190 w 373"/>
                  <a:gd name="T23" fmla="*/ 175 h 303"/>
                  <a:gd name="T24" fmla="*/ 108 w 373"/>
                  <a:gd name="T25" fmla="*/ 147 h 303"/>
                  <a:gd name="T26" fmla="*/ 0 w 373"/>
                  <a:gd name="T27" fmla="*/ 201 h 303"/>
                  <a:gd name="T28" fmla="*/ 0 w 373"/>
                  <a:gd name="T29" fmla="*/ 252 h 303"/>
                  <a:gd name="T30" fmla="*/ 80 w 373"/>
                  <a:gd name="T31" fmla="*/ 303 h 303"/>
                  <a:gd name="T32" fmla="*/ 184 w 373"/>
                  <a:gd name="T33" fmla="*/ 225 h 303"/>
                  <a:gd name="T34" fmla="*/ 265 w 373"/>
                  <a:gd name="T35" fmla="*/ 252 h 303"/>
                  <a:gd name="T36" fmla="*/ 373 w 373"/>
                  <a:gd name="T37" fmla="*/ 192 h 303"/>
                  <a:gd name="T38" fmla="*/ 373 w 373"/>
                  <a:gd name="T39" fmla="*/ 0 h 303"/>
                  <a:gd name="T40" fmla="*/ 0 w 373"/>
                  <a:gd name="T41" fmla="*/ 0 h 303"/>
                  <a:gd name="T42" fmla="*/ 0 w 373"/>
                  <a:gd name="T43" fmla="*/ 17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3" h="303">
                    <a:moveTo>
                      <a:pt x="0" y="171"/>
                    </a:moveTo>
                    <a:lnTo>
                      <a:pt x="0" y="171"/>
                    </a:lnTo>
                    <a:lnTo>
                      <a:pt x="106" y="118"/>
                    </a:lnTo>
                    <a:lnTo>
                      <a:pt x="183" y="144"/>
                    </a:lnTo>
                    <a:lnTo>
                      <a:pt x="275" y="53"/>
                    </a:lnTo>
                    <a:lnTo>
                      <a:pt x="213" y="53"/>
                    </a:lnTo>
                    <a:lnTo>
                      <a:pt x="213" y="26"/>
                    </a:lnTo>
                    <a:lnTo>
                      <a:pt x="320" y="26"/>
                    </a:lnTo>
                    <a:lnTo>
                      <a:pt x="320" y="133"/>
                    </a:lnTo>
                    <a:lnTo>
                      <a:pt x="293" y="133"/>
                    </a:lnTo>
                    <a:lnTo>
                      <a:pt x="293" y="72"/>
                    </a:lnTo>
                    <a:lnTo>
                      <a:pt x="190" y="175"/>
                    </a:lnTo>
                    <a:lnTo>
                      <a:pt x="108" y="147"/>
                    </a:lnTo>
                    <a:lnTo>
                      <a:pt x="0" y="201"/>
                    </a:lnTo>
                    <a:lnTo>
                      <a:pt x="0" y="252"/>
                    </a:lnTo>
                    <a:lnTo>
                      <a:pt x="80" y="303"/>
                    </a:lnTo>
                    <a:lnTo>
                      <a:pt x="184" y="225"/>
                    </a:lnTo>
                    <a:lnTo>
                      <a:pt x="265" y="252"/>
                    </a:lnTo>
                    <a:lnTo>
                      <a:pt x="373" y="192"/>
                    </a:lnTo>
                    <a:lnTo>
                      <a:pt x="373" y="0"/>
                    </a:lnTo>
                    <a:lnTo>
                      <a:pt x="0" y="0"/>
                    </a:lnTo>
                    <a:lnTo>
                      <a:pt x="0" y="171"/>
                    </a:lnTo>
                    <a:close/>
                  </a:path>
                </a:pathLst>
              </a:custGeom>
              <a:solidFill>
                <a:srgbClr val="0078D4"/>
              </a:solidFill>
              <a:ln w="0">
                <a:noFill/>
                <a:prstDash val="solid"/>
                <a:round/>
                <a:headEnd/>
                <a:tailEnd/>
              </a:ln>
            </p:spPr>
            <p:txBody>
              <a:bodyPr vert="horz" wrap="square" lIns="89630" tIns="44814" rIns="89630" bIns="44814"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sp>
            <p:nvSpPr>
              <p:cNvPr id="105" name="Freeform 6">
                <a:extLst>
                  <a:ext uri="{FF2B5EF4-FFF2-40B4-BE49-F238E27FC236}">
                    <a16:creationId xmlns:a16="http://schemas.microsoft.com/office/drawing/2014/main" id="{F4A4491D-7887-46E6-9D68-E6CE1C3AE01E}"/>
                  </a:ext>
                </a:extLst>
              </p:cNvPr>
              <p:cNvSpPr>
                <a:spLocks/>
              </p:cNvSpPr>
              <p:nvPr/>
            </p:nvSpPr>
            <p:spPr bwMode="auto">
              <a:xfrm>
                <a:off x="6537" y="2408"/>
                <a:ext cx="192" cy="78"/>
              </a:xfrm>
              <a:custGeom>
                <a:avLst/>
                <a:gdLst>
                  <a:gd name="T0" fmla="*/ 189 w 374"/>
                  <a:gd name="T1" fmla="*/ 32 h 151"/>
                  <a:gd name="T2" fmla="*/ 189 w 374"/>
                  <a:gd name="T3" fmla="*/ 32 h 151"/>
                  <a:gd name="T4" fmla="*/ 81 w 374"/>
                  <a:gd name="T5" fmla="*/ 114 h 151"/>
                  <a:gd name="T6" fmla="*/ 0 w 374"/>
                  <a:gd name="T7" fmla="*/ 62 h 151"/>
                  <a:gd name="T8" fmla="*/ 0 w 374"/>
                  <a:gd name="T9" fmla="*/ 151 h 151"/>
                  <a:gd name="T10" fmla="*/ 374 w 374"/>
                  <a:gd name="T11" fmla="*/ 151 h 151"/>
                  <a:gd name="T12" fmla="*/ 374 w 374"/>
                  <a:gd name="T13" fmla="*/ 0 h 151"/>
                  <a:gd name="T14" fmla="*/ 268 w 374"/>
                  <a:gd name="T15" fmla="*/ 59 h 151"/>
                  <a:gd name="T16" fmla="*/ 189 w 374"/>
                  <a:gd name="T17" fmla="*/ 3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151">
                    <a:moveTo>
                      <a:pt x="189" y="32"/>
                    </a:moveTo>
                    <a:lnTo>
                      <a:pt x="189" y="32"/>
                    </a:lnTo>
                    <a:lnTo>
                      <a:pt x="81" y="114"/>
                    </a:lnTo>
                    <a:lnTo>
                      <a:pt x="0" y="62"/>
                    </a:lnTo>
                    <a:lnTo>
                      <a:pt x="0" y="151"/>
                    </a:lnTo>
                    <a:lnTo>
                      <a:pt x="374" y="151"/>
                    </a:lnTo>
                    <a:lnTo>
                      <a:pt x="374" y="0"/>
                    </a:lnTo>
                    <a:lnTo>
                      <a:pt x="268" y="59"/>
                    </a:lnTo>
                    <a:lnTo>
                      <a:pt x="189" y="32"/>
                    </a:lnTo>
                    <a:close/>
                  </a:path>
                </a:pathLst>
              </a:custGeom>
              <a:solidFill>
                <a:srgbClr val="2F2F2F"/>
              </a:solidFill>
              <a:ln w="0">
                <a:noFill/>
                <a:prstDash val="solid"/>
                <a:round/>
                <a:headEnd/>
                <a:tailEnd/>
              </a:ln>
            </p:spPr>
            <p:txBody>
              <a:bodyPr vert="horz" wrap="square" lIns="89630" tIns="44814" rIns="89630" bIns="44814" numCol="1" anchor="t" anchorCtr="0" compatLnSpc="1">
                <a:prstTxWarp prst="textNoShape">
                  <a:avLst/>
                </a:prstTxWarp>
              </a:bodyPr>
              <a:lstStyle/>
              <a:p>
                <a:pPr marL="0" marR="0" lvl="0" indent="0" algn="l" defTabSz="914314"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282828"/>
                  </a:solidFill>
                  <a:effectLst/>
                  <a:uLnTx/>
                  <a:uFillTx/>
                  <a:latin typeface="Segoe UI"/>
                  <a:ea typeface="+mn-ea"/>
                  <a:cs typeface="+mn-cs"/>
                </a:endParaRPr>
              </a:p>
            </p:txBody>
          </p:sp>
        </p:grpSp>
      </p:grpSp>
      <p:graphicFrame>
        <p:nvGraphicFramePr>
          <p:cNvPr id="6" name="Object 5" hidden="1">
            <a:extLst>
              <a:ext uri="{FF2B5EF4-FFF2-40B4-BE49-F238E27FC236}">
                <a16:creationId xmlns:a16="http://schemas.microsoft.com/office/drawing/2014/main" id="{85371951-2937-4F73-BBC0-810D55A26E79}"/>
              </a:ext>
            </a:extLst>
          </p:cNvPr>
          <p:cNvGraphicFramePr>
            <a:graphicFrameLocks noChangeAspect="1"/>
          </p:cNvGraphicFramePr>
          <p:nvPr>
            <p:custDataLst>
              <p:tags r:id="rId2"/>
            </p:custDataLst>
          </p:nvPr>
        </p:nvGraphicFramePr>
        <p:xfrm>
          <a:off x="2452" y="2074"/>
          <a:ext cx="1588" cy="1588"/>
        </p:xfrm>
        <a:graphic>
          <a:graphicData uri="http://schemas.openxmlformats.org/presentationml/2006/ole">
            <mc:AlternateContent xmlns:mc="http://schemas.openxmlformats.org/markup-compatibility/2006">
              <mc:Choice xmlns:v="urn:schemas-microsoft-com:vml" Requires="v">
                <p:oleObj spid="_x0000_s23554" name="think-cell Slide" r:id="rId8" imgW="306" imgH="306" progId="TCLayout.ActiveDocument.1">
                  <p:embed/>
                </p:oleObj>
              </mc:Choice>
              <mc:Fallback>
                <p:oleObj name="think-cell Slide" r:id="rId8" imgW="306" imgH="306" progId="TCLayout.ActiveDocument.1">
                  <p:embed/>
                  <p:pic>
                    <p:nvPicPr>
                      <p:cNvPr id="6" name="Object 5" hidden="1">
                        <a:extLst>
                          <a:ext uri="{FF2B5EF4-FFF2-40B4-BE49-F238E27FC236}">
                            <a16:creationId xmlns:a16="http://schemas.microsoft.com/office/drawing/2014/main" id="{85371951-2937-4F73-BBC0-810D55A26E79}"/>
                          </a:ext>
                        </a:extLst>
                      </p:cNvPr>
                      <p:cNvPicPr/>
                      <p:nvPr/>
                    </p:nvPicPr>
                    <p:blipFill>
                      <a:blip r:embed="rId9"/>
                      <a:stretch>
                        <a:fillRect/>
                      </a:stretch>
                    </p:blipFill>
                    <p:spPr>
                      <a:xfrm>
                        <a:off x="2452" y="2074"/>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774677A-F02F-4BF0-853C-EBC9DB18045D}"/>
              </a:ext>
            </a:extLst>
          </p:cNvPr>
          <p:cNvSpPr/>
          <p:nvPr>
            <p:custDataLst>
              <p:tags r:id="rId3"/>
            </p:custDataLst>
          </p:nvPr>
        </p:nvSpPr>
        <p:spPr>
          <a:xfrm>
            <a:off x="865" y="487"/>
            <a:ext cx="158727" cy="158727"/>
          </a:xfrm>
          <a:prstGeom prst="rect">
            <a:avLst/>
          </a:prstGeom>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a:ln>
                <a:noFill/>
              </a:ln>
              <a:solidFill>
                <a:srgbClr val="282828"/>
              </a:solidFill>
              <a:effectLst/>
              <a:uLnTx/>
              <a:uFillTx/>
              <a:latin typeface="Segoe UI Semibold" panose="020B0702040204020203" pitchFamily="34" charset="0"/>
              <a:ea typeface="ＭＳ Ｐゴシック" panose="020B0600070205080204" pitchFamily="34" charset="-128"/>
              <a:cs typeface="Segoe UI Semibold" panose="020B0702040204020203" pitchFamily="34" charset="0"/>
              <a:sym typeface="Segoe UI Semibold" panose="020B0702040204020203" pitchFamily="34" charset="0"/>
            </a:endParaRPr>
          </a:p>
        </p:txBody>
      </p:sp>
      <p:sp>
        <p:nvSpPr>
          <p:cNvPr id="71" name="Rectangle 70">
            <a:extLst>
              <a:ext uri="{FF2B5EF4-FFF2-40B4-BE49-F238E27FC236}">
                <a16:creationId xmlns:a16="http://schemas.microsoft.com/office/drawing/2014/main" id="{B015D7DF-DB20-44CF-ACF7-047558B6EB5C}"/>
              </a:ext>
            </a:extLst>
          </p:cNvPr>
          <p:cNvSpPr/>
          <p:nvPr/>
        </p:nvSpPr>
        <p:spPr>
          <a:xfrm>
            <a:off x="1159998" y="1507105"/>
            <a:ext cx="6092543" cy="1258513"/>
          </a:xfrm>
          <a:prstGeom prst="rect">
            <a:avLst/>
          </a:prstGeom>
        </p:spPr>
        <p:txBody>
          <a:bodyPr wrap="square">
            <a:spAutoFit/>
          </a:bodyPr>
          <a:lstStyle/>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2000" b="0" i="0" u="none" strike="noStrike" kern="1200" cap="none" spc="-49" normalizeH="0" baseline="0" noProof="0">
                <a:ln>
                  <a:noFill/>
                </a:ln>
                <a:solidFill>
                  <a:srgbClr val="0078D4"/>
                </a:solidFill>
                <a:effectLst/>
                <a:uLnTx/>
                <a:uFillTx/>
                <a:latin typeface="Segoe UI Semibold"/>
                <a:ea typeface="+mn-ea"/>
                <a:cs typeface="+mn-cs"/>
              </a:rPr>
              <a:t>External Collaboration</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Supply chain coverage</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Payor responsiveness and mix </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Referral network patterns</a:t>
            </a:r>
          </a:p>
        </p:txBody>
      </p:sp>
      <p:sp>
        <p:nvSpPr>
          <p:cNvPr id="72" name="TextBox 71">
            <a:extLst>
              <a:ext uri="{FF2B5EF4-FFF2-40B4-BE49-F238E27FC236}">
                <a16:creationId xmlns:a16="http://schemas.microsoft.com/office/drawing/2014/main" id="{090EA494-B54E-4139-A1FB-CE54BAD1BC08}"/>
              </a:ext>
            </a:extLst>
          </p:cNvPr>
          <p:cNvSpPr txBox="1"/>
          <p:nvPr/>
        </p:nvSpPr>
        <p:spPr>
          <a:xfrm>
            <a:off x="4036183" y="1646664"/>
            <a:ext cx="2906018" cy="1055473"/>
          </a:xfrm>
          <a:prstGeom prst="rect">
            <a:avLst/>
          </a:prstGeom>
          <a:noFill/>
        </p:spPr>
        <p:txBody>
          <a:bodyPr wrap="square" lIns="179183" tIns="182776" rIns="179183" bIns="182776" rtlCol="0" anchor="ctr">
            <a:noAutofit/>
          </a:bodyPr>
          <a:lstStyle/>
          <a:p>
            <a:pPr marL="0" marR="0" lvl="0" indent="-168146" algn="l" defTabSz="913698" rtl="0" eaLnBrk="1" fontAlgn="base" latinLnBrk="0" hangingPunct="1">
              <a:lnSpc>
                <a:spcPct val="90000"/>
              </a:lnSpc>
              <a:spcBef>
                <a:spcPct val="0"/>
              </a:spcBef>
              <a:spcAft>
                <a:spcPts val="600"/>
              </a:spcAft>
              <a:buClr>
                <a:srgbClr val="282828"/>
              </a:buClr>
              <a:buSzTx/>
              <a:buFontTx/>
              <a:buNone/>
              <a:tabLst/>
              <a:defRPr/>
            </a:pPr>
            <a:r>
              <a:rPr kumimoji="0" lang="en-US" sz="1372" b="0" i="0" u="none" strike="noStrike" kern="1200" cap="none" spc="0" normalizeH="0" baseline="0" noProof="0">
                <a:ln>
                  <a:noFill/>
                </a:ln>
                <a:solidFill>
                  <a:srgbClr val="000000"/>
                </a:solidFill>
                <a:effectLst/>
                <a:uLnTx/>
                <a:uFillTx/>
                <a:latin typeface="Segoe UI Semibold"/>
                <a:ea typeface="+mn-ea"/>
                <a:cs typeface="+mn-cs"/>
              </a:rPr>
              <a:t>Impactful leading indicators</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Teaming model by revenue source </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Time invested vs. market potential/capture</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External engagement with critical supply chain vendors</a:t>
            </a:r>
          </a:p>
        </p:txBody>
      </p:sp>
      <p:sp>
        <p:nvSpPr>
          <p:cNvPr id="73" name="Rectangle 72">
            <a:extLst>
              <a:ext uri="{FF2B5EF4-FFF2-40B4-BE49-F238E27FC236}">
                <a16:creationId xmlns:a16="http://schemas.microsoft.com/office/drawing/2014/main" id="{14DCBC0C-7DB6-4AD0-9693-8BC31656B50B}"/>
              </a:ext>
            </a:extLst>
          </p:cNvPr>
          <p:cNvSpPr/>
          <p:nvPr/>
        </p:nvSpPr>
        <p:spPr>
          <a:xfrm>
            <a:off x="1153787" y="3054272"/>
            <a:ext cx="6092543" cy="1563505"/>
          </a:xfrm>
          <a:prstGeom prst="rect">
            <a:avLst/>
          </a:prstGeom>
        </p:spPr>
        <p:txBody>
          <a:bodyPr>
            <a:spAutoFit/>
          </a:bodyPr>
          <a:lstStyle/>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2000" b="0" i="0" u="none" strike="noStrike" kern="1200" cap="none" spc="-49" normalizeH="0" baseline="0" noProof="0">
                <a:ln>
                  <a:noFill/>
                </a:ln>
                <a:solidFill>
                  <a:srgbClr val="0078D4"/>
                </a:solidFill>
                <a:effectLst/>
                <a:uLnTx/>
                <a:uFillTx/>
                <a:latin typeface="Segoe UI Semibold"/>
                <a:ea typeface="+mn-ea"/>
                <a:cs typeface="+mn-cs"/>
              </a:rPr>
              <a:t>Internal Collaboration</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Mulit-disciplinary team </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orchestration</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Process optimization</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Simplifying org complexity</a:t>
            </a:r>
          </a:p>
        </p:txBody>
      </p:sp>
      <p:sp>
        <p:nvSpPr>
          <p:cNvPr id="74" name="TextBox 73">
            <a:extLst>
              <a:ext uri="{FF2B5EF4-FFF2-40B4-BE49-F238E27FC236}">
                <a16:creationId xmlns:a16="http://schemas.microsoft.com/office/drawing/2014/main" id="{FD518C3F-C22F-45FD-AF90-CA338929D4A8}"/>
              </a:ext>
            </a:extLst>
          </p:cNvPr>
          <p:cNvSpPr txBox="1"/>
          <p:nvPr/>
        </p:nvSpPr>
        <p:spPr>
          <a:xfrm>
            <a:off x="4044888" y="3359835"/>
            <a:ext cx="2897313" cy="963827"/>
          </a:xfrm>
          <a:prstGeom prst="rect">
            <a:avLst/>
          </a:prstGeom>
          <a:noFill/>
        </p:spPr>
        <p:txBody>
          <a:bodyPr wrap="square" lIns="179183" tIns="182776" rIns="179183" bIns="182776" rtlCol="0" anchor="ctr">
            <a:noAutofit/>
          </a:bodyPr>
          <a:lstStyle/>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Engagement with departments across the care continuum </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Collaboration time in internal process</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Low-quality meeting hours</a:t>
            </a:r>
          </a:p>
        </p:txBody>
      </p:sp>
      <p:sp>
        <p:nvSpPr>
          <p:cNvPr id="75" name="Rectangle 74">
            <a:extLst>
              <a:ext uri="{FF2B5EF4-FFF2-40B4-BE49-F238E27FC236}">
                <a16:creationId xmlns:a16="http://schemas.microsoft.com/office/drawing/2014/main" id="{4DFA2FD7-5E54-44BD-A867-4FF770409A22}"/>
              </a:ext>
            </a:extLst>
          </p:cNvPr>
          <p:cNvSpPr/>
          <p:nvPr/>
        </p:nvSpPr>
        <p:spPr>
          <a:xfrm>
            <a:off x="1147575" y="4926753"/>
            <a:ext cx="5794626" cy="1264962"/>
          </a:xfrm>
          <a:prstGeom prst="rect">
            <a:avLst/>
          </a:prstGeom>
        </p:spPr>
        <p:txBody>
          <a:bodyPr wrap="square">
            <a:spAutoFit/>
          </a:bodyPr>
          <a:lstStyle/>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2000" b="0" i="0" u="none" strike="noStrike" kern="1200" cap="none" spc="-49" normalizeH="0" baseline="0" noProof="0">
                <a:ln>
                  <a:noFill/>
                </a:ln>
                <a:solidFill>
                  <a:srgbClr val="0078D4"/>
                </a:solidFill>
                <a:effectLst/>
                <a:uLnTx/>
                <a:uFillTx/>
                <a:latin typeface="Segoe UI Semibold"/>
                <a:ea typeface="+mn-ea"/>
                <a:cs typeface="+mn-cs"/>
              </a:rPr>
              <a:t>Coaching &amp; Onboarding</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Top performer behaviors</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Manager effectiveness</a:t>
            </a:r>
          </a:p>
          <a:p>
            <a:pPr marL="0" marR="0" lvl="0" indent="0" algn="l" defTabSz="913612" rtl="0" eaLnBrk="1" fontAlgn="auto" latinLnBrk="0" hangingPunct="1">
              <a:lnSpc>
                <a:spcPct val="90000"/>
              </a:lnSpc>
              <a:spcBef>
                <a:spcPts val="0"/>
              </a:spcBef>
              <a:spcAft>
                <a:spcPts val="588"/>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a:ea typeface="+mn-ea"/>
                <a:cs typeface="+mn-cs"/>
              </a:rPr>
              <a:t>Onboarding &amp; learning impact</a:t>
            </a:r>
          </a:p>
        </p:txBody>
      </p:sp>
      <p:sp>
        <p:nvSpPr>
          <p:cNvPr id="76" name="TextBox 75">
            <a:extLst>
              <a:ext uri="{FF2B5EF4-FFF2-40B4-BE49-F238E27FC236}">
                <a16:creationId xmlns:a16="http://schemas.microsoft.com/office/drawing/2014/main" id="{6D424C59-88DD-4962-A72A-62402C2DE1F0}"/>
              </a:ext>
            </a:extLst>
          </p:cNvPr>
          <p:cNvSpPr txBox="1"/>
          <p:nvPr/>
        </p:nvSpPr>
        <p:spPr>
          <a:xfrm>
            <a:off x="4036182" y="5202142"/>
            <a:ext cx="2990168" cy="963827"/>
          </a:xfrm>
          <a:prstGeom prst="rect">
            <a:avLst/>
          </a:prstGeom>
          <a:noFill/>
        </p:spPr>
        <p:txBody>
          <a:bodyPr wrap="square" lIns="179183" tIns="182776" rIns="179183" bIns="182776" rtlCol="0" anchor="ctr">
            <a:noAutofit/>
          </a:bodyPr>
          <a:lstStyle/>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endParaRPr kumimoji="0" lang="en-US" sz="1372" b="0" i="0" u="none" strike="noStrike" kern="1200" cap="none" spc="0" normalizeH="0" baseline="0" noProof="0">
              <a:ln>
                <a:noFill/>
              </a:ln>
              <a:solidFill>
                <a:srgbClr val="282828"/>
              </a:solidFill>
              <a:effectLst/>
              <a:uLnTx/>
              <a:uFillTx/>
              <a:latin typeface="Segoe UI"/>
              <a:ea typeface="+mn-ea"/>
              <a:cs typeface="+mn-cs"/>
            </a:endParaRP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Top performer best practices</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Manager 1:1s</a:t>
            </a:r>
          </a:p>
          <a:p>
            <a:pPr marL="168146" marR="0" lvl="0" indent="-168146" algn="l" defTabSz="913612" rtl="0" eaLnBrk="1" fontAlgn="auto" latinLnBrk="0" hangingPunct="1">
              <a:lnSpc>
                <a:spcPct val="90000"/>
              </a:lnSpc>
              <a:spcBef>
                <a:spcPts val="0"/>
              </a:spcBef>
              <a:spcAft>
                <a:spcPts val="0"/>
              </a:spcAft>
              <a:buClrTx/>
              <a:buSzTx/>
              <a:buFont typeface="Wingdings" panose="05000000000000000000" pitchFamily="2" charset="2"/>
              <a:buChar char="§"/>
              <a:tabLst/>
              <a:defRPr/>
            </a:pPr>
            <a:r>
              <a:rPr kumimoji="0" lang="en-US" sz="1372" b="0" i="0" u="none" strike="noStrike" kern="1200" cap="none" spc="0" normalizeH="0" baseline="0" noProof="0">
                <a:ln>
                  <a:noFill/>
                </a:ln>
                <a:solidFill>
                  <a:srgbClr val="282828"/>
                </a:solidFill>
                <a:effectLst/>
                <a:uLnTx/>
                <a:uFillTx/>
                <a:latin typeface="Segoe UI"/>
                <a:ea typeface="+mn-ea"/>
                <a:cs typeface="+mn-cs"/>
              </a:rPr>
              <a:t>Change in behavior post-training</a:t>
            </a:r>
          </a:p>
        </p:txBody>
      </p:sp>
      <p:cxnSp>
        <p:nvCxnSpPr>
          <p:cNvPr id="77" name="Straight Connector 76">
            <a:extLst>
              <a:ext uri="{FF2B5EF4-FFF2-40B4-BE49-F238E27FC236}">
                <a16:creationId xmlns:a16="http://schemas.microsoft.com/office/drawing/2014/main" id="{BE5B91FB-84F2-409E-938B-3CD811E0C019}"/>
              </a:ext>
            </a:extLst>
          </p:cNvPr>
          <p:cNvCxnSpPr/>
          <p:nvPr/>
        </p:nvCxnSpPr>
        <p:spPr>
          <a:xfrm>
            <a:off x="1177399" y="2917442"/>
            <a:ext cx="5305588" cy="0"/>
          </a:xfrm>
          <a:prstGeom prst="line">
            <a:avLst/>
          </a:prstGeom>
          <a:ln w="12700">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E299FC4-7B3E-4327-B58B-3746E4C667F2}"/>
              </a:ext>
            </a:extLst>
          </p:cNvPr>
          <p:cNvCxnSpPr/>
          <p:nvPr/>
        </p:nvCxnSpPr>
        <p:spPr>
          <a:xfrm>
            <a:off x="1177399" y="4729623"/>
            <a:ext cx="5305588" cy="0"/>
          </a:xfrm>
          <a:prstGeom prst="line">
            <a:avLst/>
          </a:prstGeom>
          <a:ln w="12700">
            <a:solidFill>
              <a:srgbClr val="C1C1C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itle 10">
            <a:extLst>
              <a:ext uri="{FF2B5EF4-FFF2-40B4-BE49-F238E27FC236}">
                <a16:creationId xmlns:a16="http://schemas.microsoft.com/office/drawing/2014/main" id="{56563BB3-B563-4DCD-BAE3-43AA76444E2D}"/>
              </a:ext>
            </a:extLst>
          </p:cNvPr>
          <p:cNvSpPr>
            <a:spLocks noGrp="1"/>
          </p:cNvSpPr>
          <p:nvPr>
            <p:ph type="title"/>
          </p:nvPr>
        </p:nvSpPr>
        <p:spPr>
          <a:xfrm>
            <a:off x="431564" y="160885"/>
            <a:ext cx="11336039" cy="758022"/>
          </a:xfrm>
        </p:spPr>
        <p:txBody>
          <a:bodyPr/>
          <a:lstStyle/>
          <a:p>
            <a:r>
              <a:rPr lang="en-US">
                <a:solidFill>
                  <a:schemeClr val="accent1"/>
                </a:solidFill>
              </a:rPr>
              <a:t>Workplace Analytics </a:t>
            </a:r>
            <a:r>
              <a:rPr lang="en-US"/>
              <a:t>drives Patient and Business focused outcomes by providing critical visibility into activities across the care continuumⁱ </a:t>
            </a:r>
          </a:p>
        </p:txBody>
      </p:sp>
      <p:grpSp>
        <p:nvGrpSpPr>
          <p:cNvPr id="106" name="Group 105">
            <a:extLst>
              <a:ext uri="{FF2B5EF4-FFF2-40B4-BE49-F238E27FC236}">
                <a16:creationId xmlns:a16="http://schemas.microsoft.com/office/drawing/2014/main" id="{3A587D28-1589-4CA8-BFAF-2413A193051F}"/>
              </a:ext>
            </a:extLst>
          </p:cNvPr>
          <p:cNvGrpSpPr/>
          <p:nvPr/>
        </p:nvGrpSpPr>
        <p:grpSpPr>
          <a:xfrm>
            <a:off x="5610239" y="1392351"/>
            <a:ext cx="6578306" cy="5023461"/>
            <a:chOff x="4803254" y="1028474"/>
            <a:chExt cx="7062176" cy="5392964"/>
          </a:xfrm>
        </p:grpSpPr>
        <p:pic>
          <p:nvPicPr>
            <p:cNvPr id="107" name="Picture 106" descr="A screenshot of a cell phone&#10;&#10;Description automatically generated">
              <a:extLst>
                <a:ext uri="{FF2B5EF4-FFF2-40B4-BE49-F238E27FC236}">
                  <a16:creationId xmlns:a16="http://schemas.microsoft.com/office/drawing/2014/main" id="{6569A86E-AFD8-4E22-9284-7173D74CBFA8}"/>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l="-1"/>
            <a:stretch/>
          </p:blipFill>
          <p:spPr>
            <a:xfrm>
              <a:off x="6600054" y="1530124"/>
              <a:ext cx="5265375" cy="4324562"/>
            </a:xfrm>
            <a:prstGeom prst="rect">
              <a:avLst/>
            </a:prstGeom>
          </p:spPr>
        </p:pic>
        <p:pic>
          <p:nvPicPr>
            <p:cNvPr id="108" name="Picture 107">
              <a:extLst>
                <a:ext uri="{FF2B5EF4-FFF2-40B4-BE49-F238E27FC236}">
                  <a16:creationId xmlns:a16="http://schemas.microsoft.com/office/drawing/2014/main" id="{9DC6426C-C93C-4E19-9411-AF64DD0677EC}"/>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4803254" y="1028474"/>
              <a:ext cx="7062176" cy="5392964"/>
            </a:xfrm>
            <a:prstGeom prst="rect">
              <a:avLst/>
            </a:prstGeom>
          </p:spPr>
        </p:pic>
      </p:grpSp>
      <p:sp>
        <p:nvSpPr>
          <p:cNvPr id="5" name="Rectangle 4">
            <a:extLst>
              <a:ext uri="{FF2B5EF4-FFF2-40B4-BE49-F238E27FC236}">
                <a16:creationId xmlns:a16="http://schemas.microsoft.com/office/drawing/2014/main" id="{C3758266-7038-4650-B9A5-9FF40266A0B7}"/>
              </a:ext>
            </a:extLst>
          </p:cNvPr>
          <p:cNvSpPr/>
          <p:nvPr/>
        </p:nvSpPr>
        <p:spPr bwMode="auto">
          <a:xfrm>
            <a:off x="7284069" y="1859630"/>
            <a:ext cx="4904614" cy="4028245"/>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7" name="Rectangle 6">
            <a:extLst>
              <a:ext uri="{FF2B5EF4-FFF2-40B4-BE49-F238E27FC236}">
                <a16:creationId xmlns:a16="http://schemas.microsoft.com/office/drawing/2014/main" id="{0B29CAE4-950E-4823-8FD7-485CA2B2EAF3}"/>
              </a:ext>
            </a:extLst>
          </p:cNvPr>
          <p:cNvSpPr/>
          <p:nvPr/>
        </p:nvSpPr>
        <p:spPr bwMode="auto">
          <a:xfrm>
            <a:off x="7293410" y="1878649"/>
            <a:ext cx="2431929" cy="382440"/>
          </a:xfrm>
          <a:prstGeom prst="rect">
            <a:avLst/>
          </a:prstGeom>
          <a:solidFill>
            <a:schemeClr val="accent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9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Organizational Network Analysis</a:t>
            </a:r>
          </a:p>
        </p:txBody>
      </p:sp>
      <p:cxnSp>
        <p:nvCxnSpPr>
          <p:cNvPr id="9" name="Straight Connector 8">
            <a:extLst>
              <a:ext uri="{FF2B5EF4-FFF2-40B4-BE49-F238E27FC236}">
                <a16:creationId xmlns:a16="http://schemas.microsoft.com/office/drawing/2014/main" id="{108D2130-63A2-492D-B377-DB9F7B4DD39A}"/>
              </a:ext>
            </a:extLst>
          </p:cNvPr>
          <p:cNvCxnSpPr>
            <a:cxnSpLocks/>
          </p:cNvCxnSpPr>
          <p:nvPr/>
        </p:nvCxnSpPr>
        <p:spPr>
          <a:xfrm flipV="1">
            <a:off x="9730026" y="2273299"/>
            <a:ext cx="0" cy="3566160"/>
          </a:xfrm>
          <a:prstGeom prst="line">
            <a:avLst/>
          </a:prstGeom>
          <a:ln w="3810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B3FB35E-F1A9-47D3-93F2-DA9BE55E8F4C}"/>
              </a:ext>
            </a:extLst>
          </p:cNvPr>
          <p:cNvCxnSpPr>
            <a:cxnSpLocks/>
          </p:cNvCxnSpPr>
          <p:nvPr/>
        </p:nvCxnSpPr>
        <p:spPr>
          <a:xfrm flipH="1">
            <a:off x="7366000" y="3873753"/>
            <a:ext cx="4771883" cy="0"/>
          </a:xfrm>
          <a:prstGeom prst="line">
            <a:avLst/>
          </a:prstGeom>
          <a:ln w="3810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855CDD6-FA03-42E9-A2C1-F622D56D96A8}"/>
              </a:ext>
            </a:extLst>
          </p:cNvPr>
          <p:cNvSpPr/>
          <p:nvPr/>
        </p:nvSpPr>
        <p:spPr bwMode="auto">
          <a:xfrm>
            <a:off x="9725268" y="1878650"/>
            <a:ext cx="2463275" cy="382440"/>
          </a:xfrm>
          <a:prstGeom prst="rect">
            <a:avLst/>
          </a:prstGeom>
          <a:solidFill>
            <a:schemeClr val="accent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Revenue Cycle Optimization</a:t>
            </a:r>
          </a:p>
        </p:txBody>
      </p:sp>
      <p:sp>
        <p:nvSpPr>
          <p:cNvPr id="23" name="Rectangle 22">
            <a:extLst>
              <a:ext uri="{FF2B5EF4-FFF2-40B4-BE49-F238E27FC236}">
                <a16:creationId xmlns:a16="http://schemas.microsoft.com/office/drawing/2014/main" id="{E39B7A2C-A0D9-4348-BB8B-7B6520BFFB74}"/>
              </a:ext>
            </a:extLst>
          </p:cNvPr>
          <p:cNvSpPr/>
          <p:nvPr/>
        </p:nvSpPr>
        <p:spPr bwMode="auto">
          <a:xfrm>
            <a:off x="7293410" y="3899057"/>
            <a:ext cx="2431929" cy="382440"/>
          </a:xfrm>
          <a:prstGeom prst="rect">
            <a:avLst/>
          </a:prstGeom>
          <a:solidFill>
            <a:schemeClr val="accent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Employee Experience</a:t>
            </a:r>
          </a:p>
        </p:txBody>
      </p:sp>
      <p:sp>
        <p:nvSpPr>
          <p:cNvPr id="24" name="Rectangle 23">
            <a:extLst>
              <a:ext uri="{FF2B5EF4-FFF2-40B4-BE49-F238E27FC236}">
                <a16:creationId xmlns:a16="http://schemas.microsoft.com/office/drawing/2014/main" id="{9F6BF609-0C94-4C0F-9928-9DC988C6F8A6}"/>
              </a:ext>
            </a:extLst>
          </p:cNvPr>
          <p:cNvSpPr/>
          <p:nvPr/>
        </p:nvSpPr>
        <p:spPr bwMode="auto">
          <a:xfrm>
            <a:off x="9725268" y="3899058"/>
            <a:ext cx="2463271" cy="382440"/>
          </a:xfrm>
          <a:prstGeom prst="rect">
            <a:avLst/>
          </a:prstGeom>
          <a:solidFill>
            <a:schemeClr val="accent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r" defTabSz="932472" rtl="0" eaLnBrk="1" fontAlgn="base" latinLnBrk="0" hangingPunct="1">
              <a:lnSpc>
                <a:spcPct val="90000"/>
              </a:lnSpc>
              <a:spcBef>
                <a:spcPct val="0"/>
              </a:spcBef>
              <a:spcAft>
                <a:spcPct val="0"/>
              </a:spcAft>
              <a:buClrTx/>
              <a:buSzTx/>
              <a:buFontTx/>
              <a:buNone/>
              <a:tabLst/>
              <a:defRPr/>
            </a:pPr>
            <a:r>
              <a:rPr kumimoji="0" lang="en-US" sz="1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Collaboration Time </a:t>
            </a:r>
          </a:p>
        </p:txBody>
      </p:sp>
      <p:pic>
        <p:nvPicPr>
          <p:cNvPr id="26" name="Graphic 25" descr="Connections">
            <a:extLst>
              <a:ext uri="{FF2B5EF4-FFF2-40B4-BE49-F238E27FC236}">
                <a16:creationId xmlns:a16="http://schemas.microsoft.com/office/drawing/2014/main" id="{AD6AC754-D0B6-4DEF-90EC-9349A4119247}"/>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7327541" y="1873258"/>
            <a:ext cx="424047" cy="424047"/>
          </a:xfrm>
          <a:prstGeom prst="rect">
            <a:avLst/>
          </a:prstGeom>
        </p:spPr>
      </p:pic>
      <p:pic>
        <p:nvPicPr>
          <p:cNvPr id="35" name="Graphic 34" descr="Meeting">
            <a:extLst>
              <a:ext uri="{FF2B5EF4-FFF2-40B4-BE49-F238E27FC236}">
                <a16:creationId xmlns:a16="http://schemas.microsoft.com/office/drawing/2014/main" id="{62A1369F-7F49-4830-BF53-76CD56038491}"/>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9754319" y="3855791"/>
            <a:ext cx="457200" cy="457200"/>
          </a:xfrm>
          <a:prstGeom prst="rect">
            <a:avLst/>
          </a:prstGeom>
        </p:spPr>
      </p:pic>
      <p:pic>
        <p:nvPicPr>
          <p:cNvPr id="40" name="Graphic 39" descr="Circles with arrows">
            <a:extLst>
              <a:ext uri="{FF2B5EF4-FFF2-40B4-BE49-F238E27FC236}">
                <a16:creationId xmlns:a16="http://schemas.microsoft.com/office/drawing/2014/main" id="{BCE89C9C-B848-48AA-A63B-4C1508C98CB5}"/>
              </a:ext>
            </a:extLst>
          </p:cNvPr>
          <p:cNvPicPr>
            <a:picLocks noChangeAspect="1"/>
          </p:cNvPicPr>
          <p:nvPr/>
        </p:nvPicPr>
        <p:blipFill>
          <a:blip r:embed="rId16" cstate="screen">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9770896" y="1867530"/>
            <a:ext cx="424045" cy="424045"/>
          </a:xfrm>
          <a:prstGeom prst="rect">
            <a:avLst/>
          </a:prstGeom>
        </p:spPr>
      </p:pic>
      <p:pic>
        <p:nvPicPr>
          <p:cNvPr id="42" name="Picture 41">
            <a:extLst>
              <a:ext uri="{FF2B5EF4-FFF2-40B4-BE49-F238E27FC236}">
                <a16:creationId xmlns:a16="http://schemas.microsoft.com/office/drawing/2014/main" id="{2A7F70E5-A541-4925-97CB-C5288B7A4FA7}"/>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635490" y="2289374"/>
            <a:ext cx="1825046" cy="1465456"/>
          </a:xfrm>
          <a:prstGeom prst="rect">
            <a:avLst/>
          </a:prstGeom>
        </p:spPr>
      </p:pic>
      <p:pic>
        <p:nvPicPr>
          <p:cNvPr id="43" name="Picture 42">
            <a:extLst>
              <a:ext uri="{FF2B5EF4-FFF2-40B4-BE49-F238E27FC236}">
                <a16:creationId xmlns:a16="http://schemas.microsoft.com/office/drawing/2014/main" id="{B8EDE225-9492-45D7-BC19-94F20C13FF89}"/>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9780637" y="2354613"/>
            <a:ext cx="2387148" cy="1392147"/>
          </a:xfrm>
          <a:prstGeom prst="rect">
            <a:avLst/>
          </a:prstGeom>
        </p:spPr>
      </p:pic>
      <p:pic>
        <p:nvPicPr>
          <p:cNvPr id="44" name="Picture 43">
            <a:extLst>
              <a:ext uri="{FF2B5EF4-FFF2-40B4-BE49-F238E27FC236}">
                <a16:creationId xmlns:a16="http://schemas.microsoft.com/office/drawing/2014/main" id="{D7660619-3FEB-4580-A4CB-0B10ABDACE4B}"/>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9790517" y="4409322"/>
            <a:ext cx="2379441" cy="1284512"/>
          </a:xfrm>
          <a:prstGeom prst="rect">
            <a:avLst/>
          </a:prstGeom>
        </p:spPr>
      </p:pic>
      <p:pic>
        <p:nvPicPr>
          <p:cNvPr id="47" name="Picture 46">
            <a:extLst>
              <a:ext uri="{FF2B5EF4-FFF2-40B4-BE49-F238E27FC236}">
                <a16:creationId xmlns:a16="http://schemas.microsoft.com/office/drawing/2014/main" id="{AA9E85ED-5A9A-47C1-A4AE-6FD6ADD426E3}"/>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417576" y="4306800"/>
            <a:ext cx="2288158" cy="927172"/>
          </a:xfrm>
          <a:prstGeom prst="rect">
            <a:avLst/>
          </a:prstGeom>
        </p:spPr>
      </p:pic>
      <p:pic>
        <p:nvPicPr>
          <p:cNvPr id="48" name="Picture 47">
            <a:extLst>
              <a:ext uri="{FF2B5EF4-FFF2-40B4-BE49-F238E27FC236}">
                <a16:creationId xmlns:a16="http://schemas.microsoft.com/office/drawing/2014/main" id="{D1057748-E6FE-4BCA-9590-DD70F00F5288}"/>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422559" y="5265222"/>
            <a:ext cx="1192399" cy="568546"/>
          </a:xfrm>
          <a:prstGeom prst="rect">
            <a:avLst/>
          </a:prstGeom>
        </p:spPr>
      </p:pic>
      <p:pic>
        <p:nvPicPr>
          <p:cNvPr id="49" name="Picture 48">
            <a:extLst>
              <a:ext uri="{FF2B5EF4-FFF2-40B4-BE49-F238E27FC236}">
                <a16:creationId xmlns:a16="http://schemas.microsoft.com/office/drawing/2014/main" id="{089662FA-8425-4E6E-9AEB-7739712AAC8A}"/>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8646347" y="5259275"/>
            <a:ext cx="1041104" cy="568546"/>
          </a:xfrm>
          <a:prstGeom prst="rect">
            <a:avLst/>
          </a:prstGeom>
        </p:spPr>
      </p:pic>
      <p:pic>
        <p:nvPicPr>
          <p:cNvPr id="52" name="Graphic 51" descr="Hierarchy">
            <a:extLst>
              <a:ext uri="{FF2B5EF4-FFF2-40B4-BE49-F238E27FC236}">
                <a16:creationId xmlns:a16="http://schemas.microsoft.com/office/drawing/2014/main" id="{7034B9E8-5143-4FFF-8352-9EBABDA75CFB}"/>
              </a:ext>
            </a:extLst>
          </p:cNvPr>
          <p:cNvPicPr>
            <a:picLocks noChangeAspect="1"/>
          </p:cNvPicPr>
          <p:nvPr/>
        </p:nvPicPr>
        <p:blipFill>
          <a:blip r:embed="rId24" cstate="screen">
            <a:extLst>
              <a:ext uri="{28A0092B-C50C-407E-A947-70E740481C1C}">
                <a14:useLocalDpi xmlns:a14="http://schemas.microsoft.com/office/drawing/2010/main"/>
              </a:ext>
              <a:ext uri="{96DAC541-7B7A-43D3-8B79-37D633B846F1}">
                <asvg:svgBlip xmlns:asvg="http://schemas.microsoft.com/office/drawing/2016/SVG/main" r:embed="rId25"/>
              </a:ext>
            </a:extLst>
          </a:blip>
          <a:stretch>
            <a:fillRect/>
          </a:stretch>
        </p:blipFill>
        <p:spPr>
          <a:xfrm>
            <a:off x="7365862" y="3866462"/>
            <a:ext cx="457200" cy="457200"/>
          </a:xfrm>
          <a:prstGeom prst="rect">
            <a:avLst/>
          </a:prstGeom>
        </p:spPr>
      </p:pic>
      <p:sp>
        <p:nvSpPr>
          <p:cNvPr id="54" name="TextBox 53">
            <a:extLst>
              <a:ext uri="{FF2B5EF4-FFF2-40B4-BE49-F238E27FC236}">
                <a16:creationId xmlns:a16="http://schemas.microsoft.com/office/drawing/2014/main" id="{CBCC0AEB-01DB-4583-86BA-B84ACBF8B7B3}"/>
              </a:ext>
            </a:extLst>
          </p:cNvPr>
          <p:cNvSpPr txBox="1"/>
          <p:nvPr/>
        </p:nvSpPr>
        <p:spPr>
          <a:xfrm>
            <a:off x="0" y="6438507"/>
            <a:ext cx="5794626" cy="433965"/>
          </a:xfrm>
          <a:prstGeom prst="rect">
            <a:avLst/>
          </a:prstGeom>
          <a:noFill/>
        </p:spPr>
        <p:txBody>
          <a:bodyPr wrap="squar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000" b="0" i="1" u="none" strike="noStrike" kern="1200" cap="none" spc="0" normalizeH="0" baseline="0" noProof="0">
                <a:ln>
                  <a:noFill/>
                </a:ln>
                <a:solidFill>
                  <a:srgbClr val="FFFFFF">
                    <a:lumMod val="50000"/>
                  </a:srgbClr>
                </a:solidFill>
                <a:effectLst/>
                <a:uLnTx/>
                <a:uFillTx/>
                <a:latin typeface="Segoe UI"/>
                <a:ea typeface="+mn-ea"/>
                <a:cs typeface="+mn-cs"/>
              </a:rPr>
              <a:t> ⁱ - data signals are primarily sourced from activities associated with knowledge workers</a:t>
            </a:r>
          </a:p>
        </p:txBody>
      </p:sp>
    </p:spTree>
    <p:extLst>
      <p:ext uri="{BB962C8B-B14F-4D97-AF65-F5344CB8AC3E}">
        <p14:creationId xmlns:p14="http://schemas.microsoft.com/office/powerpoint/2010/main" val="69141686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Hundreds of different photos showing today's workers and audience.">
            <a:extLst>
              <a:ext uri="{FF2B5EF4-FFF2-40B4-BE49-F238E27FC236}">
                <a16:creationId xmlns:a16="http://schemas.microsoft.com/office/drawing/2014/main" id="{DECE623F-D882-495E-8C8C-9FA6E94B4792}"/>
              </a:ext>
            </a:extLst>
          </p:cNvPr>
          <p:cNvGrpSpPr/>
          <p:nvPr/>
        </p:nvGrpSpPr>
        <p:grpSpPr>
          <a:xfrm>
            <a:off x="-865342" y="-131659"/>
            <a:ext cx="13922685" cy="7121320"/>
            <a:chOff x="-867155" y="-132587"/>
            <a:chExt cx="13926311" cy="7123175"/>
          </a:xfrm>
        </p:grpSpPr>
        <p:pic>
          <p:nvPicPr>
            <p:cNvPr id="2" name="Picture 1">
              <a:extLst>
                <a:ext uri="{FF2B5EF4-FFF2-40B4-BE49-F238E27FC236}">
                  <a16:creationId xmlns:a16="http://schemas.microsoft.com/office/drawing/2014/main" id="{55457508-CF14-4E77-AEC0-13E8F42391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455421" y="5902452"/>
              <a:ext cx="1152144" cy="539496"/>
            </a:xfrm>
            <a:prstGeom prst="rect">
              <a:avLst/>
            </a:prstGeom>
          </p:spPr>
        </p:pic>
        <p:pic>
          <p:nvPicPr>
            <p:cNvPr id="3" name="Picture 2">
              <a:extLst>
                <a:ext uri="{FF2B5EF4-FFF2-40B4-BE49-F238E27FC236}">
                  <a16:creationId xmlns:a16="http://schemas.microsoft.com/office/drawing/2014/main" id="{2AE285C7-EB77-492E-9916-479AF81C08F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455421" y="4805172"/>
              <a:ext cx="1152144" cy="539496"/>
            </a:xfrm>
            <a:prstGeom prst="rect">
              <a:avLst/>
            </a:prstGeom>
          </p:spPr>
        </p:pic>
        <p:pic>
          <p:nvPicPr>
            <p:cNvPr id="5" name="Picture 4">
              <a:extLst>
                <a:ext uri="{FF2B5EF4-FFF2-40B4-BE49-F238E27FC236}">
                  <a16:creationId xmlns:a16="http://schemas.microsoft.com/office/drawing/2014/main" id="{66547A66-6BD0-4885-B713-BE0DF36EF90C}"/>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261861" y="5902452"/>
              <a:ext cx="1152144" cy="539496"/>
            </a:xfrm>
            <a:prstGeom prst="rect">
              <a:avLst/>
            </a:prstGeom>
          </p:spPr>
        </p:pic>
        <p:pic>
          <p:nvPicPr>
            <p:cNvPr id="6" name="Picture 5">
              <a:extLst>
                <a:ext uri="{FF2B5EF4-FFF2-40B4-BE49-F238E27FC236}">
                  <a16:creationId xmlns:a16="http://schemas.microsoft.com/office/drawing/2014/main" id="{1BEBD764-D253-4293-BED6-A6277ADE93E8}"/>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7261861" y="6451092"/>
              <a:ext cx="1152144" cy="539496"/>
            </a:xfrm>
            <a:prstGeom prst="rect">
              <a:avLst/>
            </a:prstGeom>
          </p:spPr>
        </p:pic>
        <p:pic>
          <p:nvPicPr>
            <p:cNvPr id="7" name="Picture 6">
              <a:extLst>
                <a:ext uri="{FF2B5EF4-FFF2-40B4-BE49-F238E27FC236}">
                  <a16:creationId xmlns:a16="http://schemas.microsoft.com/office/drawing/2014/main" id="{A840C5C1-3507-4AE5-BE68-A6109223D293}"/>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7261861" y="416053"/>
              <a:ext cx="1152144" cy="539496"/>
            </a:xfrm>
            <a:prstGeom prst="rect">
              <a:avLst/>
            </a:prstGeom>
          </p:spPr>
        </p:pic>
        <p:pic>
          <p:nvPicPr>
            <p:cNvPr id="8" name="Picture 7">
              <a:extLst>
                <a:ext uri="{FF2B5EF4-FFF2-40B4-BE49-F238E27FC236}">
                  <a16:creationId xmlns:a16="http://schemas.microsoft.com/office/drawing/2014/main" id="{A473013F-2485-4F98-8A8B-9082C9A6579D}"/>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7261861" y="3707892"/>
              <a:ext cx="1152144" cy="539496"/>
            </a:xfrm>
            <a:prstGeom prst="rect">
              <a:avLst/>
            </a:prstGeom>
          </p:spPr>
        </p:pic>
        <p:pic>
          <p:nvPicPr>
            <p:cNvPr id="9" name="Picture 8">
              <a:extLst>
                <a:ext uri="{FF2B5EF4-FFF2-40B4-BE49-F238E27FC236}">
                  <a16:creationId xmlns:a16="http://schemas.microsoft.com/office/drawing/2014/main" id="{94EEFF67-16B5-456E-9762-8442DE57503A}"/>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7261861" y="4256532"/>
              <a:ext cx="1152144" cy="539496"/>
            </a:xfrm>
            <a:prstGeom prst="rect">
              <a:avLst/>
            </a:prstGeom>
          </p:spPr>
        </p:pic>
        <p:pic>
          <p:nvPicPr>
            <p:cNvPr id="10" name="Picture 9">
              <a:extLst>
                <a:ext uri="{FF2B5EF4-FFF2-40B4-BE49-F238E27FC236}">
                  <a16:creationId xmlns:a16="http://schemas.microsoft.com/office/drawing/2014/main" id="{283B4970-9250-4553-A5FA-16B2FE7653BA}"/>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7261861" y="964693"/>
              <a:ext cx="1152144" cy="539496"/>
            </a:xfrm>
            <a:prstGeom prst="rect">
              <a:avLst/>
            </a:prstGeom>
          </p:spPr>
        </p:pic>
        <p:pic>
          <p:nvPicPr>
            <p:cNvPr id="11" name="Picture 10">
              <a:extLst>
                <a:ext uri="{FF2B5EF4-FFF2-40B4-BE49-F238E27FC236}">
                  <a16:creationId xmlns:a16="http://schemas.microsoft.com/office/drawing/2014/main" id="{B6D9DA11-AEF2-48FB-94CE-751E796E9000}"/>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7261861" y="4805172"/>
              <a:ext cx="1152144" cy="539496"/>
            </a:xfrm>
            <a:prstGeom prst="rect">
              <a:avLst/>
            </a:prstGeom>
          </p:spPr>
        </p:pic>
        <p:pic>
          <p:nvPicPr>
            <p:cNvPr id="12" name="Picture 11">
              <a:extLst>
                <a:ext uri="{FF2B5EF4-FFF2-40B4-BE49-F238E27FC236}">
                  <a16:creationId xmlns:a16="http://schemas.microsoft.com/office/drawing/2014/main" id="{B08EEEB1-5D38-4DC1-A2C8-B859952F8D1A}"/>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a:off x="7261861" y="1513333"/>
              <a:ext cx="1152144" cy="539496"/>
            </a:xfrm>
            <a:prstGeom prst="rect">
              <a:avLst/>
            </a:prstGeom>
          </p:spPr>
        </p:pic>
        <p:pic>
          <p:nvPicPr>
            <p:cNvPr id="13" name="Picture 12">
              <a:extLst>
                <a:ext uri="{FF2B5EF4-FFF2-40B4-BE49-F238E27FC236}">
                  <a16:creationId xmlns:a16="http://schemas.microsoft.com/office/drawing/2014/main" id="{705FBE6F-FF9A-4C6F-ABFC-5B8E182FD776}"/>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7261861" y="3159254"/>
              <a:ext cx="1152144" cy="539496"/>
            </a:xfrm>
            <a:prstGeom prst="rect">
              <a:avLst/>
            </a:prstGeom>
          </p:spPr>
        </p:pic>
        <p:pic>
          <p:nvPicPr>
            <p:cNvPr id="14" name="Picture 13">
              <a:extLst>
                <a:ext uri="{FF2B5EF4-FFF2-40B4-BE49-F238E27FC236}">
                  <a16:creationId xmlns:a16="http://schemas.microsoft.com/office/drawing/2014/main" id="{E01E9210-4FDC-4CFA-9062-9D9193D2C90F}"/>
                </a:ext>
                <a:ext uri="{C183D7F6-B498-43B3-948B-1728B52AA6E4}">
                  <adec:decorative xmlns:adec="http://schemas.microsoft.com/office/drawing/2017/decorative" val="1"/>
                </a:ext>
              </a:extLst>
            </p:cNvPr>
            <p:cNvPicPr>
              <a:picLocks noChangeAspect="1"/>
            </p:cNvPicPr>
            <p:nvPr/>
          </p:nvPicPr>
          <p:blipFill>
            <a:blip r:embed="rId14"/>
            <a:stretch>
              <a:fillRect/>
            </a:stretch>
          </p:blipFill>
          <p:spPr>
            <a:xfrm>
              <a:off x="7261861" y="2061973"/>
              <a:ext cx="1152144" cy="539496"/>
            </a:xfrm>
            <a:prstGeom prst="rect">
              <a:avLst/>
            </a:prstGeom>
          </p:spPr>
        </p:pic>
        <p:pic>
          <p:nvPicPr>
            <p:cNvPr id="15" name="Picture 14">
              <a:extLst>
                <a:ext uri="{FF2B5EF4-FFF2-40B4-BE49-F238E27FC236}">
                  <a16:creationId xmlns:a16="http://schemas.microsoft.com/office/drawing/2014/main" id="{5B6E9575-B340-42B4-A226-CCB5382C0B0F}"/>
                </a:ext>
                <a:ext uri="{C183D7F6-B498-43B3-948B-1728B52AA6E4}">
                  <adec:decorative xmlns:adec="http://schemas.microsoft.com/office/drawing/2017/decorative" val="1"/>
                </a:ext>
              </a:extLst>
            </p:cNvPr>
            <p:cNvPicPr>
              <a:picLocks noChangeAspect="1"/>
            </p:cNvPicPr>
            <p:nvPr/>
          </p:nvPicPr>
          <p:blipFill>
            <a:blip r:embed="rId15"/>
            <a:stretch>
              <a:fillRect/>
            </a:stretch>
          </p:blipFill>
          <p:spPr>
            <a:xfrm>
              <a:off x="7261861" y="2610613"/>
              <a:ext cx="1152144" cy="539496"/>
            </a:xfrm>
            <a:prstGeom prst="rect">
              <a:avLst/>
            </a:prstGeom>
          </p:spPr>
        </p:pic>
        <p:pic>
          <p:nvPicPr>
            <p:cNvPr id="16" name="Picture 15">
              <a:extLst>
                <a:ext uri="{FF2B5EF4-FFF2-40B4-BE49-F238E27FC236}">
                  <a16:creationId xmlns:a16="http://schemas.microsoft.com/office/drawing/2014/main" id="{FF983D77-AFCB-494C-978E-3EF944A4C741}"/>
                </a:ext>
                <a:ext uri="{C183D7F6-B498-43B3-948B-1728B52AA6E4}">
                  <adec:decorative xmlns:adec="http://schemas.microsoft.com/office/drawing/2017/decorative" val="1"/>
                </a:ext>
              </a:extLst>
            </p:cNvPr>
            <p:cNvPicPr>
              <a:picLocks noChangeAspect="1"/>
            </p:cNvPicPr>
            <p:nvPr/>
          </p:nvPicPr>
          <p:blipFill>
            <a:blip r:embed="rId16"/>
            <a:stretch>
              <a:fillRect/>
            </a:stretch>
          </p:blipFill>
          <p:spPr>
            <a:xfrm>
              <a:off x="7261861" y="5353812"/>
              <a:ext cx="1152144" cy="539496"/>
            </a:xfrm>
            <a:prstGeom prst="rect">
              <a:avLst/>
            </a:prstGeom>
          </p:spPr>
        </p:pic>
        <p:pic>
          <p:nvPicPr>
            <p:cNvPr id="17" name="Picture 16">
              <a:extLst>
                <a:ext uri="{FF2B5EF4-FFF2-40B4-BE49-F238E27FC236}">
                  <a16:creationId xmlns:a16="http://schemas.microsoft.com/office/drawing/2014/main" id="{51FF8CCC-7AF4-4C5E-8736-26AA21618559}"/>
                </a:ext>
                <a:ext uri="{C183D7F6-B498-43B3-948B-1728B52AA6E4}">
                  <adec:decorative xmlns:adec="http://schemas.microsoft.com/office/drawing/2017/decorative" val="1"/>
                </a:ext>
              </a:extLst>
            </p:cNvPr>
            <p:cNvPicPr>
              <a:picLocks noChangeAspect="1"/>
            </p:cNvPicPr>
            <p:nvPr/>
          </p:nvPicPr>
          <p:blipFill>
            <a:blip r:embed="rId17"/>
            <a:stretch>
              <a:fillRect/>
            </a:stretch>
          </p:blipFill>
          <p:spPr>
            <a:xfrm>
              <a:off x="7261861" y="-132587"/>
              <a:ext cx="1152144" cy="539496"/>
            </a:xfrm>
            <a:prstGeom prst="rect">
              <a:avLst/>
            </a:prstGeom>
          </p:spPr>
        </p:pic>
        <p:pic>
          <p:nvPicPr>
            <p:cNvPr id="18" name="Picture 17">
              <a:extLst>
                <a:ext uri="{FF2B5EF4-FFF2-40B4-BE49-F238E27FC236}">
                  <a16:creationId xmlns:a16="http://schemas.microsoft.com/office/drawing/2014/main" id="{FE9DD157-6D1F-421D-8DAB-040E60F84990}"/>
                </a:ext>
                <a:ext uri="{C183D7F6-B498-43B3-948B-1728B52AA6E4}">
                  <adec:decorative xmlns:adec="http://schemas.microsoft.com/office/drawing/2017/decorative" val="1"/>
                </a:ext>
              </a:extLst>
            </p:cNvPr>
            <p:cNvPicPr>
              <a:picLocks noChangeAspect="1"/>
            </p:cNvPicPr>
            <p:nvPr/>
          </p:nvPicPr>
          <p:blipFill>
            <a:blip r:embed="rId18"/>
            <a:stretch>
              <a:fillRect/>
            </a:stretch>
          </p:blipFill>
          <p:spPr>
            <a:xfrm>
              <a:off x="4939285" y="4256532"/>
              <a:ext cx="1152144" cy="539496"/>
            </a:xfrm>
            <a:prstGeom prst="rect">
              <a:avLst/>
            </a:prstGeom>
          </p:spPr>
        </p:pic>
        <p:pic>
          <p:nvPicPr>
            <p:cNvPr id="19" name="Picture 18">
              <a:extLst>
                <a:ext uri="{FF2B5EF4-FFF2-40B4-BE49-F238E27FC236}">
                  <a16:creationId xmlns:a16="http://schemas.microsoft.com/office/drawing/2014/main" id="{9009CF8C-10B3-4455-8473-D0B7DEE2FBEA}"/>
                </a:ext>
                <a:ext uri="{C183D7F6-B498-43B3-948B-1728B52AA6E4}">
                  <adec:decorative xmlns:adec="http://schemas.microsoft.com/office/drawing/2017/decorative" val="1"/>
                </a:ext>
              </a:extLst>
            </p:cNvPr>
            <p:cNvPicPr>
              <a:picLocks noChangeAspect="1"/>
            </p:cNvPicPr>
            <p:nvPr/>
          </p:nvPicPr>
          <p:blipFill>
            <a:blip r:embed="rId19"/>
            <a:stretch>
              <a:fillRect/>
            </a:stretch>
          </p:blipFill>
          <p:spPr>
            <a:xfrm>
              <a:off x="4939285" y="3159254"/>
              <a:ext cx="1152144" cy="539496"/>
            </a:xfrm>
            <a:prstGeom prst="rect">
              <a:avLst/>
            </a:prstGeom>
          </p:spPr>
        </p:pic>
        <p:pic>
          <p:nvPicPr>
            <p:cNvPr id="20" name="Picture 19">
              <a:extLst>
                <a:ext uri="{FF2B5EF4-FFF2-40B4-BE49-F238E27FC236}">
                  <a16:creationId xmlns:a16="http://schemas.microsoft.com/office/drawing/2014/main" id="{D3CAD27D-7C7B-441D-A91E-8E665659DC15}"/>
                </a:ext>
                <a:ext uri="{C183D7F6-B498-43B3-948B-1728B52AA6E4}">
                  <adec:decorative xmlns:adec="http://schemas.microsoft.com/office/drawing/2017/decorative" val="1"/>
                </a:ext>
              </a:extLst>
            </p:cNvPr>
            <p:cNvPicPr>
              <a:picLocks noChangeAspect="1"/>
            </p:cNvPicPr>
            <p:nvPr/>
          </p:nvPicPr>
          <p:blipFill>
            <a:blip r:embed="rId20"/>
            <a:srcRect/>
            <a:stretch/>
          </p:blipFill>
          <p:spPr>
            <a:xfrm>
              <a:off x="4941428" y="6451092"/>
              <a:ext cx="1147863" cy="539496"/>
            </a:xfrm>
            <a:prstGeom prst="rect">
              <a:avLst/>
            </a:prstGeom>
          </p:spPr>
        </p:pic>
        <p:pic>
          <p:nvPicPr>
            <p:cNvPr id="21" name="Picture 20">
              <a:extLst>
                <a:ext uri="{FF2B5EF4-FFF2-40B4-BE49-F238E27FC236}">
                  <a16:creationId xmlns:a16="http://schemas.microsoft.com/office/drawing/2014/main" id="{23746F47-0354-43CB-A215-9AADB62FDDE5}"/>
                </a:ext>
                <a:ext uri="{C183D7F6-B498-43B3-948B-1728B52AA6E4}">
                  <adec:decorative xmlns:adec="http://schemas.microsoft.com/office/drawing/2017/decorative" val="1"/>
                </a:ext>
              </a:extLst>
            </p:cNvPr>
            <p:cNvPicPr>
              <a:picLocks noChangeAspect="1"/>
            </p:cNvPicPr>
            <p:nvPr/>
          </p:nvPicPr>
          <p:blipFill>
            <a:blip r:embed="rId21"/>
            <a:stretch>
              <a:fillRect/>
            </a:stretch>
          </p:blipFill>
          <p:spPr>
            <a:xfrm>
              <a:off x="4939285" y="2061973"/>
              <a:ext cx="1152144" cy="539496"/>
            </a:xfrm>
            <a:prstGeom prst="rect">
              <a:avLst/>
            </a:prstGeom>
          </p:spPr>
        </p:pic>
        <p:pic>
          <p:nvPicPr>
            <p:cNvPr id="22" name="Picture 21">
              <a:extLst>
                <a:ext uri="{FF2B5EF4-FFF2-40B4-BE49-F238E27FC236}">
                  <a16:creationId xmlns:a16="http://schemas.microsoft.com/office/drawing/2014/main" id="{77E5D023-2ABF-4FE2-AC44-9C859AD50274}"/>
                </a:ext>
                <a:ext uri="{C183D7F6-B498-43B3-948B-1728B52AA6E4}">
                  <adec:decorative xmlns:adec="http://schemas.microsoft.com/office/drawing/2017/decorative" val="1"/>
                </a:ext>
              </a:extLst>
            </p:cNvPr>
            <p:cNvPicPr>
              <a:picLocks noChangeAspect="1"/>
            </p:cNvPicPr>
            <p:nvPr/>
          </p:nvPicPr>
          <p:blipFill>
            <a:blip r:embed="rId22"/>
            <a:stretch>
              <a:fillRect/>
            </a:stretch>
          </p:blipFill>
          <p:spPr>
            <a:xfrm>
              <a:off x="4939285" y="3707892"/>
              <a:ext cx="1152144" cy="539496"/>
            </a:xfrm>
            <a:prstGeom prst="rect">
              <a:avLst/>
            </a:prstGeom>
          </p:spPr>
        </p:pic>
        <p:pic>
          <p:nvPicPr>
            <p:cNvPr id="23" name="Picture 22">
              <a:extLst>
                <a:ext uri="{FF2B5EF4-FFF2-40B4-BE49-F238E27FC236}">
                  <a16:creationId xmlns:a16="http://schemas.microsoft.com/office/drawing/2014/main" id="{A5E5E362-29FA-47B3-BD34-2728E9FDA25E}"/>
                </a:ext>
                <a:ext uri="{C183D7F6-B498-43B3-948B-1728B52AA6E4}">
                  <adec:decorative xmlns:adec="http://schemas.microsoft.com/office/drawing/2017/decorative" val="1"/>
                </a:ext>
              </a:extLst>
            </p:cNvPr>
            <p:cNvPicPr>
              <a:picLocks noChangeAspect="1"/>
            </p:cNvPicPr>
            <p:nvPr/>
          </p:nvPicPr>
          <p:blipFill>
            <a:blip r:embed="rId23"/>
            <a:stretch>
              <a:fillRect/>
            </a:stretch>
          </p:blipFill>
          <p:spPr>
            <a:xfrm>
              <a:off x="4939285" y="4805172"/>
              <a:ext cx="1152144" cy="539496"/>
            </a:xfrm>
            <a:prstGeom prst="rect">
              <a:avLst/>
            </a:prstGeom>
          </p:spPr>
        </p:pic>
        <p:pic>
          <p:nvPicPr>
            <p:cNvPr id="24" name="Picture 23">
              <a:extLst>
                <a:ext uri="{FF2B5EF4-FFF2-40B4-BE49-F238E27FC236}">
                  <a16:creationId xmlns:a16="http://schemas.microsoft.com/office/drawing/2014/main" id="{65E92D03-D516-4578-9A0C-7E5086682A00}"/>
                </a:ext>
                <a:ext uri="{C183D7F6-B498-43B3-948B-1728B52AA6E4}">
                  <adec:decorative xmlns:adec="http://schemas.microsoft.com/office/drawing/2017/decorative" val="1"/>
                </a:ext>
              </a:extLst>
            </p:cNvPr>
            <p:cNvPicPr>
              <a:picLocks noChangeAspect="1"/>
            </p:cNvPicPr>
            <p:nvPr/>
          </p:nvPicPr>
          <p:blipFill>
            <a:blip r:embed="rId24"/>
            <a:stretch>
              <a:fillRect/>
            </a:stretch>
          </p:blipFill>
          <p:spPr>
            <a:xfrm>
              <a:off x="4939285" y="2610613"/>
              <a:ext cx="1152144" cy="539496"/>
            </a:xfrm>
            <a:prstGeom prst="rect">
              <a:avLst/>
            </a:prstGeom>
          </p:spPr>
        </p:pic>
        <p:pic>
          <p:nvPicPr>
            <p:cNvPr id="25" name="Picture 24">
              <a:extLst>
                <a:ext uri="{FF2B5EF4-FFF2-40B4-BE49-F238E27FC236}">
                  <a16:creationId xmlns:a16="http://schemas.microsoft.com/office/drawing/2014/main" id="{4775DE15-FF39-4A79-9BD8-A1BAF159E949}"/>
                </a:ext>
                <a:ext uri="{C183D7F6-B498-43B3-948B-1728B52AA6E4}">
                  <adec:decorative xmlns:adec="http://schemas.microsoft.com/office/drawing/2017/decorative" val="1"/>
                </a:ext>
              </a:extLst>
            </p:cNvPr>
            <p:cNvPicPr>
              <a:picLocks noChangeAspect="1"/>
            </p:cNvPicPr>
            <p:nvPr/>
          </p:nvPicPr>
          <p:blipFill>
            <a:blip r:embed="rId25"/>
            <a:stretch>
              <a:fillRect/>
            </a:stretch>
          </p:blipFill>
          <p:spPr>
            <a:xfrm>
              <a:off x="4939285" y="1513333"/>
              <a:ext cx="1152144" cy="539496"/>
            </a:xfrm>
            <a:prstGeom prst="rect">
              <a:avLst/>
            </a:prstGeom>
          </p:spPr>
        </p:pic>
        <p:pic>
          <p:nvPicPr>
            <p:cNvPr id="26" name="Picture 25">
              <a:extLst>
                <a:ext uri="{FF2B5EF4-FFF2-40B4-BE49-F238E27FC236}">
                  <a16:creationId xmlns:a16="http://schemas.microsoft.com/office/drawing/2014/main" id="{5AB15D2D-3437-42F1-B287-9301BECD7079}"/>
                </a:ext>
                <a:ext uri="{C183D7F6-B498-43B3-948B-1728B52AA6E4}">
                  <adec:decorative xmlns:adec="http://schemas.microsoft.com/office/drawing/2017/decorative" val="1"/>
                </a:ext>
              </a:extLst>
            </p:cNvPr>
            <p:cNvPicPr>
              <a:picLocks noChangeAspect="1"/>
            </p:cNvPicPr>
            <p:nvPr/>
          </p:nvPicPr>
          <p:blipFill>
            <a:blip r:embed="rId26"/>
            <a:stretch>
              <a:fillRect/>
            </a:stretch>
          </p:blipFill>
          <p:spPr>
            <a:xfrm>
              <a:off x="4939285" y="416053"/>
              <a:ext cx="1152144" cy="539496"/>
            </a:xfrm>
            <a:prstGeom prst="rect">
              <a:avLst/>
            </a:prstGeom>
          </p:spPr>
        </p:pic>
        <p:pic>
          <p:nvPicPr>
            <p:cNvPr id="27" name="Picture 26">
              <a:extLst>
                <a:ext uri="{FF2B5EF4-FFF2-40B4-BE49-F238E27FC236}">
                  <a16:creationId xmlns:a16="http://schemas.microsoft.com/office/drawing/2014/main" id="{9DD773A2-EB74-47AB-95B1-B15833EFC403}"/>
                </a:ext>
                <a:ext uri="{C183D7F6-B498-43B3-948B-1728B52AA6E4}">
                  <adec:decorative xmlns:adec="http://schemas.microsoft.com/office/drawing/2017/decorative" val="1"/>
                </a:ext>
              </a:extLst>
            </p:cNvPr>
            <p:cNvPicPr>
              <a:picLocks noChangeAspect="1"/>
            </p:cNvPicPr>
            <p:nvPr/>
          </p:nvPicPr>
          <p:blipFill>
            <a:blip r:embed="rId27"/>
            <a:stretch>
              <a:fillRect/>
            </a:stretch>
          </p:blipFill>
          <p:spPr>
            <a:xfrm>
              <a:off x="4939285" y="5353812"/>
              <a:ext cx="1152144" cy="539496"/>
            </a:xfrm>
            <a:prstGeom prst="rect">
              <a:avLst/>
            </a:prstGeom>
          </p:spPr>
        </p:pic>
        <p:pic>
          <p:nvPicPr>
            <p:cNvPr id="28" name="Picture 27">
              <a:extLst>
                <a:ext uri="{FF2B5EF4-FFF2-40B4-BE49-F238E27FC236}">
                  <a16:creationId xmlns:a16="http://schemas.microsoft.com/office/drawing/2014/main" id="{B560E475-8083-4A61-9751-DD0E1A5456D0}"/>
                </a:ext>
                <a:ext uri="{C183D7F6-B498-43B3-948B-1728B52AA6E4}">
                  <adec:decorative xmlns:adec="http://schemas.microsoft.com/office/drawing/2017/decorative" val="1"/>
                </a:ext>
              </a:extLst>
            </p:cNvPr>
            <p:cNvPicPr>
              <a:picLocks noChangeAspect="1"/>
            </p:cNvPicPr>
            <p:nvPr/>
          </p:nvPicPr>
          <p:blipFill>
            <a:blip r:embed="rId28"/>
            <a:srcRect/>
            <a:stretch/>
          </p:blipFill>
          <p:spPr>
            <a:xfrm>
              <a:off x="4941428" y="5902452"/>
              <a:ext cx="1147863" cy="539496"/>
            </a:xfrm>
            <a:prstGeom prst="rect">
              <a:avLst/>
            </a:prstGeom>
          </p:spPr>
        </p:pic>
        <p:pic>
          <p:nvPicPr>
            <p:cNvPr id="29" name="Picture 28">
              <a:extLst>
                <a:ext uri="{FF2B5EF4-FFF2-40B4-BE49-F238E27FC236}">
                  <a16:creationId xmlns:a16="http://schemas.microsoft.com/office/drawing/2014/main" id="{1AD16927-1AD4-41FD-BD67-3A6FC6ED0880}"/>
                </a:ext>
                <a:ext uri="{C183D7F6-B498-43B3-948B-1728B52AA6E4}">
                  <adec:decorative xmlns:adec="http://schemas.microsoft.com/office/drawing/2017/decorative" val="1"/>
                </a:ext>
              </a:extLst>
            </p:cNvPr>
            <p:cNvPicPr>
              <a:picLocks noChangeAspect="1"/>
            </p:cNvPicPr>
            <p:nvPr/>
          </p:nvPicPr>
          <p:blipFill>
            <a:blip r:embed="rId29"/>
            <a:stretch>
              <a:fillRect/>
            </a:stretch>
          </p:blipFill>
          <p:spPr>
            <a:xfrm>
              <a:off x="4939285" y="964693"/>
              <a:ext cx="1152144" cy="539496"/>
            </a:xfrm>
            <a:prstGeom prst="rect">
              <a:avLst/>
            </a:prstGeom>
          </p:spPr>
        </p:pic>
        <p:pic>
          <p:nvPicPr>
            <p:cNvPr id="30" name="Picture 29">
              <a:extLst>
                <a:ext uri="{FF2B5EF4-FFF2-40B4-BE49-F238E27FC236}">
                  <a16:creationId xmlns:a16="http://schemas.microsoft.com/office/drawing/2014/main" id="{861A3116-5485-4E7D-8C1A-5790F17CFF25}"/>
                </a:ext>
                <a:ext uri="{C183D7F6-B498-43B3-948B-1728B52AA6E4}">
                  <adec:decorative xmlns:adec="http://schemas.microsoft.com/office/drawing/2017/decorative" val="1"/>
                </a:ext>
              </a:extLst>
            </p:cNvPr>
            <p:cNvPicPr>
              <a:picLocks noChangeAspect="1"/>
            </p:cNvPicPr>
            <p:nvPr/>
          </p:nvPicPr>
          <p:blipFill>
            <a:blip r:embed="rId30"/>
            <a:stretch>
              <a:fillRect/>
            </a:stretch>
          </p:blipFill>
          <p:spPr>
            <a:xfrm>
              <a:off x="4939285" y="-132587"/>
              <a:ext cx="1152144" cy="539496"/>
            </a:xfrm>
            <a:prstGeom prst="rect">
              <a:avLst/>
            </a:prstGeom>
          </p:spPr>
        </p:pic>
        <p:pic>
          <p:nvPicPr>
            <p:cNvPr id="31" name="Picture 30">
              <a:extLst>
                <a:ext uri="{FF2B5EF4-FFF2-40B4-BE49-F238E27FC236}">
                  <a16:creationId xmlns:a16="http://schemas.microsoft.com/office/drawing/2014/main" id="{C7DE2A4B-B61F-496A-A92F-CB7C760011AE}"/>
                </a:ext>
                <a:ext uri="{C183D7F6-B498-43B3-948B-1728B52AA6E4}">
                  <adec:decorative xmlns:adec="http://schemas.microsoft.com/office/drawing/2017/decorative" val="1"/>
                </a:ext>
              </a:extLst>
            </p:cNvPr>
            <p:cNvPicPr>
              <a:picLocks noChangeAspect="1"/>
            </p:cNvPicPr>
            <p:nvPr/>
          </p:nvPicPr>
          <p:blipFill>
            <a:blip r:embed="rId31"/>
            <a:stretch>
              <a:fillRect/>
            </a:stretch>
          </p:blipFill>
          <p:spPr>
            <a:xfrm>
              <a:off x="11907012" y="6451092"/>
              <a:ext cx="1152144" cy="539496"/>
            </a:xfrm>
            <a:prstGeom prst="rect">
              <a:avLst/>
            </a:prstGeom>
          </p:spPr>
        </p:pic>
        <p:pic>
          <p:nvPicPr>
            <p:cNvPr id="32" name="Picture 31">
              <a:extLst>
                <a:ext uri="{FF2B5EF4-FFF2-40B4-BE49-F238E27FC236}">
                  <a16:creationId xmlns:a16="http://schemas.microsoft.com/office/drawing/2014/main" id="{EBA40CDC-2DE8-4EA9-9111-137734D6346E}"/>
                </a:ext>
                <a:ext uri="{C183D7F6-B498-43B3-948B-1728B52AA6E4}">
                  <adec:decorative xmlns:adec="http://schemas.microsoft.com/office/drawing/2017/decorative" val="1"/>
                </a:ext>
              </a:extLst>
            </p:cNvPr>
            <p:cNvPicPr>
              <a:picLocks noChangeAspect="1"/>
            </p:cNvPicPr>
            <p:nvPr/>
          </p:nvPicPr>
          <p:blipFill>
            <a:blip r:embed="rId32"/>
            <a:stretch>
              <a:fillRect/>
            </a:stretch>
          </p:blipFill>
          <p:spPr>
            <a:xfrm>
              <a:off x="11907012" y="3707892"/>
              <a:ext cx="1152144" cy="539496"/>
            </a:xfrm>
            <a:prstGeom prst="rect">
              <a:avLst/>
            </a:prstGeom>
          </p:spPr>
        </p:pic>
        <p:pic>
          <p:nvPicPr>
            <p:cNvPr id="33" name="Picture 32">
              <a:extLst>
                <a:ext uri="{FF2B5EF4-FFF2-40B4-BE49-F238E27FC236}">
                  <a16:creationId xmlns:a16="http://schemas.microsoft.com/office/drawing/2014/main" id="{A22257B3-7B21-4200-B2FE-FFB7D0A1933E}"/>
                </a:ext>
                <a:ext uri="{C183D7F6-B498-43B3-948B-1728B52AA6E4}">
                  <adec:decorative xmlns:adec="http://schemas.microsoft.com/office/drawing/2017/decorative" val="1"/>
                </a:ext>
              </a:extLst>
            </p:cNvPr>
            <p:cNvPicPr>
              <a:picLocks noChangeAspect="1"/>
            </p:cNvPicPr>
            <p:nvPr/>
          </p:nvPicPr>
          <p:blipFill>
            <a:blip r:embed="rId33"/>
            <a:stretch>
              <a:fillRect/>
            </a:stretch>
          </p:blipFill>
          <p:spPr>
            <a:xfrm>
              <a:off x="11907012" y="3159254"/>
              <a:ext cx="1152144" cy="539496"/>
            </a:xfrm>
            <a:prstGeom prst="rect">
              <a:avLst/>
            </a:prstGeom>
          </p:spPr>
        </p:pic>
        <p:pic>
          <p:nvPicPr>
            <p:cNvPr id="34" name="Picture 33">
              <a:extLst>
                <a:ext uri="{FF2B5EF4-FFF2-40B4-BE49-F238E27FC236}">
                  <a16:creationId xmlns:a16="http://schemas.microsoft.com/office/drawing/2014/main" id="{D871BFFA-3ADB-48B0-A4E0-9C55027E86B1}"/>
                </a:ext>
                <a:ext uri="{C183D7F6-B498-43B3-948B-1728B52AA6E4}">
                  <adec:decorative xmlns:adec="http://schemas.microsoft.com/office/drawing/2017/decorative" val="1"/>
                </a:ext>
              </a:extLst>
            </p:cNvPr>
            <p:cNvPicPr>
              <a:picLocks noChangeAspect="1"/>
            </p:cNvPicPr>
            <p:nvPr/>
          </p:nvPicPr>
          <p:blipFill>
            <a:blip r:embed="rId34"/>
            <a:stretch>
              <a:fillRect/>
            </a:stretch>
          </p:blipFill>
          <p:spPr>
            <a:xfrm>
              <a:off x="11907012" y="5902452"/>
              <a:ext cx="1152144" cy="539496"/>
            </a:xfrm>
            <a:prstGeom prst="rect">
              <a:avLst/>
            </a:prstGeom>
          </p:spPr>
        </p:pic>
        <p:pic>
          <p:nvPicPr>
            <p:cNvPr id="35" name="Picture 34">
              <a:extLst>
                <a:ext uri="{FF2B5EF4-FFF2-40B4-BE49-F238E27FC236}">
                  <a16:creationId xmlns:a16="http://schemas.microsoft.com/office/drawing/2014/main" id="{5FB6F0AF-7CB5-410C-BB03-1E1CDF3AD7A5}"/>
                </a:ext>
                <a:ext uri="{C183D7F6-B498-43B3-948B-1728B52AA6E4}">
                  <adec:decorative xmlns:adec="http://schemas.microsoft.com/office/drawing/2017/decorative" val="1"/>
                </a:ext>
              </a:extLst>
            </p:cNvPr>
            <p:cNvPicPr>
              <a:picLocks noChangeAspect="1"/>
            </p:cNvPicPr>
            <p:nvPr/>
          </p:nvPicPr>
          <p:blipFill>
            <a:blip r:embed="rId35"/>
            <a:stretch>
              <a:fillRect/>
            </a:stretch>
          </p:blipFill>
          <p:spPr>
            <a:xfrm>
              <a:off x="11907012" y="1513333"/>
              <a:ext cx="1152144" cy="539496"/>
            </a:xfrm>
            <a:prstGeom prst="rect">
              <a:avLst/>
            </a:prstGeom>
          </p:spPr>
        </p:pic>
        <p:pic>
          <p:nvPicPr>
            <p:cNvPr id="36" name="Picture 35">
              <a:extLst>
                <a:ext uri="{FF2B5EF4-FFF2-40B4-BE49-F238E27FC236}">
                  <a16:creationId xmlns:a16="http://schemas.microsoft.com/office/drawing/2014/main" id="{48115A6D-CC04-4874-909A-818534FF2F70}"/>
                </a:ext>
                <a:ext uri="{C183D7F6-B498-43B3-948B-1728B52AA6E4}">
                  <adec:decorative xmlns:adec="http://schemas.microsoft.com/office/drawing/2017/decorative" val="1"/>
                </a:ext>
              </a:extLst>
            </p:cNvPr>
            <p:cNvPicPr>
              <a:picLocks noChangeAspect="1"/>
            </p:cNvPicPr>
            <p:nvPr/>
          </p:nvPicPr>
          <p:blipFill>
            <a:blip r:embed="rId36"/>
            <a:stretch>
              <a:fillRect/>
            </a:stretch>
          </p:blipFill>
          <p:spPr>
            <a:xfrm>
              <a:off x="11907012" y="4256532"/>
              <a:ext cx="1152144" cy="539496"/>
            </a:xfrm>
            <a:prstGeom prst="rect">
              <a:avLst/>
            </a:prstGeom>
          </p:spPr>
        </p:pic>
        <p:pic>
          <p:nvPicPr>
            <p:cNvPr id="37" name="Picture 36">
              <a:extLst>
                <a:ext uri="{FF2B5EF4-FFF2-40B4-BE49-F238E27FC236}">
                  <a16:creationId xmlns:a16="http://schemas.microsoft.com/office/drawing/2014/main" id="{8E59BD80-C940-4995-91CA-9C3979996991}"/>
                </a:ext>
                <a:ext uri="{C183D7F6-B498-43B3-948B-1728B52AA6E4}">
                  <adec:decorative xmlns:adec="http://schemas.microsoft.com/office/drawing/2017/decorative" val="1"/>
                </a:ext>
              </a:extLst>
            </p:cNvPr>
            <p:cNvPicPr>
              <a:picLocks noChangeAspect="1"/>
            </p:cNvPicPr>
            <p:nvPr/>
          </p:nvPicPr>
          <p:blipFill>
            <a:blip r:embed="rId37"/>
            <a:stretch>
              <a:fillRect/>
            </a:stretch>
          </p:blipFill>
          <p:spPr>
            <a:xfrm>
              <a:off x="11907012" y="2610613"/>
              <a:ext cx="1152144" cy="539496"/>
            </a:xfrm>
            <a:prstGeom prst="rect">
              <a:avLst/>
            </a:prstGeom>
          </p:spPr>
        </p:pic>
        <p:pic>
          <p:nvPicPr>
            <p:cNvPr id="38" name="Picture 37">
              <a:extLst>
                <a:ext uri="{FF2B5EF4-FFF2-40B4-BE49-F238E27FC236}">
                  <a16:creationId xmlns:a16="http://schemas.microsoft.com/office/drawing/2014/main" id="{C7F8D23D-E86B-49E5-B81F-3672DBF5ED5E}"/>
                </a:ext>
                <a:ext uri="{C183D7F6-B498-43B3-948B-1728B52AA6E4}">
                  <adec:decorative xmlns:adec="http://schemas.microsoft.com/office/drawing/2017/decorative" val="1"/>
                </a:ext>
              </a:extLst>
            </p:cNvPr>
            <p:cNvPicPr>
              <a:picLocks noChangeAspect="1"/>
            </p:cNvPicPr>
            <p:nvPr/>
          </p:nvPicPr>
          <p:blipFill>
            <a:blip r:embed="rId38"/>
            <a:stretch>
              <a:fillRect/>
            </a:stretch>
          </p:blipFill>
          <p:spPr>
            <a:xfrm>
              <a:off x="11907012" y="416053"/>
              <a:ext cx="1152144" cy="539496"/>
            </a:xfrm>
            <a:prstGeom prst="rect">
              <a:avLst/>
            </a:prstGeom>
          </p:spPr>
        </p:pic>
        <p:pic>
          <p:nvPicPr>
            <p:cNvPr id="39" name="Picture 38">
              <a:extLst>
                <a:ext uri="{FF2B5EF4-FFF2-40B4-BE49-F238E27FC236}">
                  <a16:creationId xmlns:a16="http://schemas.microsoft.com/office/drawing/2014/main" id="{C2A8B149-F1EB-42EA-8D6E-572CF138DB63}"/>
                </a:ext>
                <a:ext uri="{C183D7F6-B498-43B3-948B-1728B52AA6E4}">
                  <adec:decorative xmlns:adec="http://schemas.microsoft.com/office/drawing/2017/decorative" val="1"/>
                </a:ext>
              </a:extLst>
            </p:cNvPr>
            <p:cNvPicPr>
              <a:picLocks noChangeAspect="1"/>
            </p:cNvPicPr>
            <p:nvPr/>
          </p:nvPicPr>
          <p:blipFill>
            <a:blip r:embed="rId39"/>
            <a:stretch>
              <a:fillRect/>
            </a:stretch>
          </p:blipFill>
          <p:spPr>
            <a:xfrm>
              <a:off x="11907012" y="964693"/>
              <a:ext cx="1152144" cy="539496"/>
            </a:xfrm>
            <a:prstGeom prst="rect">
              <a:avLst/>
            </a:prstGeom>
          </p:spPr>
        </p:pic>
        <p:pic>
          <p:nvPicPr>
            <p:cNvPr id="40" name="Picture 39">
              <a:extLst>
                <a:ext uri="{FF2B5EF4-FFF2-40B4-BE49-F238E27FC236}">
                  <a16:creationId xmlns:a16="http://schemas.microsoft.com/office/drawing/2014/main" id="{8CFB1F0C-9258-4D1A-A815-1F1B075657AB}"/>
                </a:ext>
                <a:ext uri="{C183D7F6-B498-43B3-948B-1728B52AA6E4}">
                  <adec:decorative xmlns:adec="http://schemas.microsoft.com/office/drawing/2017/decorative" val="1"/>
                </a:ext>
              </a:extLst>
            </p:cNvPr>
            <p:cNvPicPr>
              <a:picLocks noChangeAspect="1"/>
            </p:cNvPicPr>
            <p:nvPr/>
          </p:nvPicPr>
          <p:blipFill>
            <a:blip r:embed="rId40"/>
            <a:stretch>
              <a:fillRect/>
            </a:stretch>
          </p:blipFill>
          <p:spPr>
            <a:xfrm>
              <a:off x="11907012" y="4805172"/>
              <a:ext cx="1152144" cy="539496"/>
            </a:xfrm>
            <a:prstGeom prst="rect">
              <a:avLst/>
            </a:prstGeom>
          </p:spPr>
        </p:pic>
        <p:pic>
          <p:nvPicPr>
            <p:cNvPr id="41" name="Picture 40">
              <a:extLst>
                <a:ext uri="{FF2B5EF4-FFF2-40B4-BE49-F238E27FC236}">
                  <a16:creationId xmlns:a16="http://schemas.microsoft.com/office/drawing/2014/main" id="{1EFD35BD-5E62-4F47-8502-2A27A96456E8}"/>
                </a:ext>
                <a:ext uri="{C183D7F6-B498-43B3-948B-1728B52AA6E4}">
                  <adec:decorative xmlns:adec="http://schemas.microsoft.com/office/drawing/2017/decorative" val="1"/>
                </a:ext>
              </a:extLst>
            </p:cNvPr>
            <p:cNvPicPr>
              <a:picLocks noChangeAspect="1"/>
            </p:cNvPicPr>
            <p:nvPr/>
          </p:nvPicPr>
          <p:blipFill>
            <a:blip r:embed="rId41"/>
            <a:stretch>
              <a:fillRect/>
            </a:stretch>
          </p:blipFill>
          <p:spPr>
            <a:xfrm>
              <a:off x="11907012" y="-132587"/>
              <a:ext cx="1152144" cy="539496"/>
            </a:xfrm>
            <a:prstGeom prst="rect">
              <a:avLst/>
            </a:prstGeom>
          </p:spPr>
        </p:pic>
        <p:pic>
          <p:nvPicPr>
            <p:cNvPr id="42" name="Picture 41">
              <a:extLst>
                <a:ext uri="{FF2B5EF4-FFF2-40B4-BE49-F238E27FC236}">
                  <a16:creationId xmlns:a16="http://schemas.microsoft.com/office/drawing/2014/main" id="{F2266574-DE6E-40B3-AFD4-E0FE76BA0DA4}"/>
                </a:ext>
                <a:ext uri="{C183D7F6-B498-43B3-948B-1728B52AA6E4}">
                  <adec:decorative xmlns:adec="http://schemas.microsoft.com/office/drawing/2017/decorative" val="1"/>
                </a:ext>
              </a:extLst>
            </p:cNvPr>
            <p:cNvPicPr>
              <a:picLocks noChangeAspect="1"/>
            </p:cNvPicPr>
            <p:nvPr/>
          </p:nvPicPr>
          <p:blipFill>
            <a:blip r:embed="rId42"/>
            <a:stretch>
              <a:fillRect/>
            </a:stretch>
          </p:blipFill>
          <p:spPr>
            <a:xfrm>
              <a:off x="11907012" y="2061973"/>
              <a:ext cx="1152144" cy="539496"/>
            </a:xfrm>
            <a:prstGeom prst="rect">
              <a:avLst/>
            </a:prstGeom>
          </p:spPr>
        </p:pic>
        <p:pic>
          <p:nvPicPr>
            <p:cNvPr id="43" name="Picture 42">
              <a:extLst>
                <a:ext uri="{FF2B5EF4-FFF2-40B4-BE49-F238E27FC236}">
                  <a16:creationId xmlns:a16="http://schemas.microsoft.com/office/drawing/2014/main" id="{A89B6F2F-94F8-41B0-B7A5-DF4FBF6BA00E}"/>
                </a:ext>
                <a:ext uri="{C183D7F6-B498-43B3-948B-1728B52AA6E4}">
                  <adec:decorative xmlns:adec="http://schemas.microsoft.com/office/drawing/2017/decorative" val="1"/>
                </a:ext>
              </a:extLst>
            </p:cNvPr>
            <p:cNvPicPr>
              <a:picLocks noChangeAspect="1"/>
            </p:cNvPicPr>
            <p:nvPr/>
          </p:nvPicPr>
          <p:blipFill>
            <a:blip r:embed="rId43"/>
            <a:stretch>
              <a:fillRect/>
            </a:stretch>
          </p:blipFill>
          <p:spPr>
            <a:xfrm>
              <a:off x="11907012" y="5353812"/>
              <a:ext cx="1152144" cy="539496"/>
            </a:xfrm>
            <a:prstGeom prst="rect">
              <a:avLst/>
            </a:prstGeom>
          </p:spPr>
        </p:pic>
        <p:pic>
          <p:nvPicPr>
            <p:cNvPr id="44" name="Picture 43">
              <a:extLst>
                <a:ext uri="{FF2B5EF4-FFF2-40B4-BE49-F238E27FC236}">
                  <a16:creationId xmlns:a16="http://schemas.microsoft.com/office/drawing/2014/main" id="{68DC44FF-A4A7-45DA-B914-28C26C169902}"/>
                </a:ext>
                <a:ext uri="{C183D7F6-B498-43B3-948B-1728B52AA6E4}">
                  <adec:decorative xmlns:adec="http://schemas.microsoft.com/office/drawing/2017/decorative" val="1"/>
                </a:ext>
              </a:extLst>
            </p:cNvPr>
            <p:cNvPicPr>
              <a:picLocks noChangeAspect="1"/>
            </p:cNvPicPr>
            <p:nvPr/>
          </p:nvPicPr>
          <p:blipFill>
            <a:blip r:embed="rId44"/>
            <a:stretch>
              <a:fillRect/>
            </a:stretch>
          </p:blipFill>
          <p:spPr>
            <a:xfrm>
              <a:off x="2616709" y="2061973"/>
              <a:ext cx="1152144" cy="539496"/>
            </a:xfrm>
            <a:prstGeom prst="rect">
              <a:avLst/>
            </a:prstGeom>
          </p:spPr>
        </p:pic>
        <p:pic>
          <p:nvPicPr>
            <p:cNvPr id="45" name="Picture 44">
              <a:extLst>
                <a:ext uri="{FF2B5EF4-FFF2-40B4-BE49-F238E27FC236}">
                  <a16:creationId xmlns:a16="http://schemas.microsoft.com/office/drawing/2014/main" id="{818FB4F5-E4F1-4996-A6DD-901B554D0D84}"/>
                </a:ext>
                <a:ext uri="{C183D7F6-B498-43B3-948B-1728B52AA6E4}">
                  <adec:decorative xmlns:adec="http://schemas.microsoft.com/office/drawing/2017/decorative" val="1"/>
                </a:ext>
              </a:extLst>
            </p:cNvPr>
            <p:cNvPicPr>
              <a:picLocks noChangeAspect="1"/>
            </p:cNvPicPr>
            <p:nvPr/>
          </p:nvPicPr>
          <p:blipFill>
            <a:blip r:embed="rId45"/>
            <a:stretch>
              <a:fillRect/>
            </a:stretch>
          </p:blipFill>
          <p:spPr>
            <a:xfrm>
              <a:off x="2616709" y="-132587"/>
              <a:ext cx="1152144" cy="539496"/>
            </a:xfrm>
            <a:prstGeom prst="rect">
              <a:avLst/>
            </a:prstGeom>
          </p:spPr>
        </p:pic>
        <p:pic>
          <p:nvPicPr>
            <p:cNvPr id="46" name="Picture 45">
              <a:extLst>
                <a:ext uri="{FF2B5EF4-FFF2-40B4-BE49-F238E27FC236}">
                  <a16:creationId xmlns:a16="http://schemas.microsoft.com/office/drawing/2014/main" id="{18D21F43-8370-4482-9D4B-168F0FE12621}"/>
                </a:ext>
                <a:ext uri="{C183D7F6-B498-43B3-948B-1728B52AA6E4}">
                  <adec:decorative xmlns:adec="http://schemas.microsoft.com/office/drawing/2017/decorative" val="1"/>
                </a:ext>
              </a:extLst>
            </p:cNvPr>
            <p:cNvPicPr>
              <a:picLocks noChangeAspect="1"/>
            </p:cNvPicPr>
            <p:nvPr/>
          </p:nvPicPr>
          <p:blipFill>
            <a:blip r:embed="rId46"/>
            <a:stretch>
              <a:fillRect/>
            </a:stretch>
          </p:blipFill>
          <p:spPr>
            <a:xfrm>
              <a:off x="2616709" y="6451092"/>
              <a:ext cx="1152144" cy="539496"/>
            </a:xfrm>
            <a:prstGeom prst="rect">
              <a:avLst/>
            </a:prstGeom>
          </p:spPr>
        </p:pic>
        <p:pic>
          <p:nvPicPr>
            <p:cNvPr id="47" name="Picture 46">
              <a:extLst>
                <a:ext uri="{FF2B5EF4-FFF2-40B4-BE49-F238E27FC236}">
                  <a16:creationId xmlns:a16="http://schemas.microsoft.com/office/drawing/2014/main" id="{5FF6DA62-C524-46C3-93F4-EDE9CA68E11E}"/>
                </a:ext>
                <a:ext uri="{C183D7F6-B498-43B3-948B-1728B52AA6E4}">
                  <adec:decorative xmlns:adec="http://schemas.microsoft.com/office/drawing/2017/decorative" val="1"/>
                </a:ext>
              </a:extLst>
            </p:cNvPr>
            <p:cNvPicPr>
              <a:picLocks noChangeAspect="1"/>
            </p:cNvPicPr>
            <p:nvPr/>
          </p:nvPicPr>
          <p:blipFill>
            <a:blip r:embed="rId47"/>
            <a:stretch>
              <a:fillRect/>
            </a:stretch>
          </p:blipFill>
          <p:spPr>
            <a:xfrm>
              <a:off x="2616709" y="2610613"/>
              <a:ext cx="1152144" cy="539496"/>
            </a:xfrm>
            <a:prstGeom prst="rect">
              <a:avLst/>
            </a:prstGeom>
          </p:spPr>
        </p:pic>
        <p:pic>
          <p:nvPicPr>
            <p:cNvPr id="48" name="Picture 47">
              <a:extLst>
                <a:ext uri="{FF2B5EF4-FFF2-40B4-BE49-F238E27FC236}">
                  <a16:creationId xmlns:a16="http://schemas.microsoft.com/office/drawing/2014/main" id="{AC32705B-051B-4E84-9725-8AA7B1139853}"/>
                </a:ext>
                <a:ext uri="{C183D7F6-B498-43B3-948B-1728B52AA6E4}">
                  <adec:decorative xmlns:adec="http://schemas.microsoft.com/office/drawing/2017/decorative" val="1"/>
                </a:ext>
              </a:extLst>
            </p:cNvPr>
            <p:cNvPicPr>
              <a:picLocks noChangeAspect="1"/>
            </p:cNvPicPr>
            <p:nvPr/>
          </p:nvPicPr>
          <p:blipFill>
            <a:blip r:embed="rId48"/>
            <a:stretch>
              <a:fillRect/>
            </a:stretch>
          </p:blipFill>
          <p:spPr>
            <a:xfrm>
              <a:off x="2616709" y="964693"/>
              <a:ext cx="1152144" cy="539496"/>
            </a:xfrm>
            <a:prstGeom prst="rect">
              <a:avLst/>
            </a:prstGeom>
          </p:spPr>
        </p:pic>
        <p:pic>
          <p:nvPicPr>
            <p:cNvPr id="49" name="Picture 48">
              <a:extLst>
                <a:ext uri="{FF2B5EF4-FFF2-40B4-BE49-F238E27FC236}">
                  <a16:creationId xmlns:a16="http://schemas.microsoft.com/office/drawing/2014/main" id="{07185297-D01A-4C36-83A1-9A9B80165271}"/>
                </a:ext>
                <a:ext uri="{C183D7F6-B498-43B3-948B-1728B52AA6E4}">
                  <adec:decorative xmlns:adec="http://schemas.microsoft.com/office/drawing/2017/decorative" val="1"/>
                </a:ext>
              </a:extLst>
            </p:cNvPr>
            <p:cNvPicPr>
              <a:picLocks noChangeAspect="1"/>
            </p:cNvPicPr>
            <p:nvPr/>
          </p:nvPicPr>
          <p:blipFill>
            <a:blip r:embed="rId49"/>
            <a:stretch>
              <a:fillRect/>
            </a:stretch>
          </p:blipFill>
          <p:spPr>
            <a:xfrm>
              <a:off x="2616709" y="3159254"/>
              <a:ext cx="1152144" cy="539496"/>
            </a:xfrm>
            <a:prstGeom prst="rect">
              <a:avLst/>
            </a:prstGeom>
          </p:spPr>
        </p:pic>
        <p:pic>
          <p:nvPicPr>
            <p:cNvPr id="50" name="Picture 49">
              <a:extLst>
                <a:ext uri="{FF2B5EF4-FFF2-40B4-BE49-F238E27FC236}">
                  <a16:creationId xmlns:a16="http://schemas.microsoft.com/office/drawing/2014/main" id="{860087DD-ED9A-4D78-9BC3-C39A15CB311C}"/>
                </a:ext>
                <a:ext uri="{C183D7F6-B498-43B3-948B-1728B52AA6E4}">
                  <adec:decorative xmlns:adec="http://schemas.microsoft.com/office/drawing/2017/decorative" val="1"/>
                </a:ext>
              </a:extLst>
            </p:cNvPr>
            <p:cNvPicPr>
              <a:picLocks noChangeAspect="1"/>
            </p:cNvPicPr>
            <p:nvPr/>
          </p:nvPicPr>
          <p:blipFill>
            <a:blip r:embed="rId50"/>
            <a:stretch>
              <a:fillRect/>
            </a:stretch>
          </p:blipFill>
          <p:spPr>
            <a:xfrm>
              <a:off x="2616709" y="4805172"/>
              <a:ext cx="1152144" cy="539496"/>
            </a:xfrm>
            <a:prstGeom prst="rect">
              <a:avLst/>
            </a:prstGeom>
          </p:spPr>
        </p:pic>
        <p:pic>
          <p:nvPicPr>
            <p:cNvPr id="51" name="Picture 50">
              <a:extLst>
                <a:ext uri="{FF2B5EF4-FFF2-40B4-BE49-F238E27FC236}">
                  <a16:creationId xmlns:a16="http://schemas.microsoft.com/office/drawing/2014/main" id="{685CDFFA-E6B1-47A3-9AFB-80225D2121ED}"/>
                </a:ext>
                <a:ext uri="{C183D7F6-B498-43B3-948B-1728B52AA6E4}">
                  <adec:decorative xmlns:adec="http://schemas.microsoft.com/office/drawing/2017/decorative" val="1"/>
                </a:ext>
              </a:extLst>
            </p:cNvPr>
            <p:cNvPicPr>
              <a:picLocks noChangeAspect="1"/>
            </p:cNvPicPr>
            <p:nvPr/>
          </p:nvPicPr>
          <p:blipFill>
            <a:blip r:embed="rId51"/>
            <a:stretch>
              <a:fillRect/>
            </a:stretch>
          </p:blipFill>
          <p:spPr>
            <a:xfrm>
              <a:off x="2616709" y="5902452"/>
              <a:ext cx="1152144" cy="539496"/>
            </a:xfrm>
            <a:prstGeom prst="rect">
              <a:avLst/>
            </a:prstGeom>
          </p:spPr>
        </p:pic>
        <p:pic>
          <p:nvPicPr>
            <p:cNvPr id="52" name="Picture 51">
              <a:extLst>
                <a:ext uri="{FF2B5EF4-FFF2-40B4-BE49-F238E27FC236}">
                  <a16:creationId xmlns:a16="http://schemas.microsoft.com/office/drawing/2014/main" id="{5C0CEC87-DE4E-4A19-B86C-B272648DAF15}"/>
                </a:ext>
                <a:ext uri="{C183D7F6-B498-43B3-948B-1728B52AA6E4}">
                  <adec:decorative xmlns:adec="http://schemas.microsoft.com/office/drawing/2017/decorative" val="1"/>
                </a:ext>
              </a:extLst>
            </p:cNvPr>
            <p:cNvPicPr>
              <a:picLocks noChangeAspect="1"/>
            </p:cNvPicPr>
            <p:nvPr/>
          </p:nvPicPr>
          <p:blipFill>
            <a:blip r:embed="rId52"/>
            <a:stretch>
              <a:fillRect/>
            </a:stretch>
          </p:blipFill>
          <p:spPr>
            <a:xfrm>
              <a:off x="2616709" y="3707892"/>
              <a:ext cx="1152144" cy="539496"/>
            </a:xfrm>
            <a:prstGeom prst="rect">
              <a:avLst/>
            </a:prstGeom>
          </p:spPr>
        </p:pic>
        <p:pic>
          <p:nvPicPr>
            <p:cNvPr id="53" name="Picture 52">
              <a:extLst>
                <a:ext uri="{FF2B5EF4-FFF2-40B4-BE49-F238E27FC236}">
                  <a16:creationId xmlns:a16="http://schemas.microsoft.com/office/drawing/2014/main" id="{B53BC835-924B-4530-A195-DEF936E34ECD}"/>
                </a:ext>
                <a:ext uri="{C183D7F6-B498-43B3-948B-1728B52AA6E4}">
                  <adec:decorative xmlns:adec="http://schemas.microsoft.com/office/drawing/2017/decorative" val="1"/>
                </a:ext>
              </a:extLst>
            </p:cNvPr>
            <p:cNvPicPr>
              <a:picLocks noChangeAspect="1"/>
            </p:cNvPicPr>
            <p:nvPr/>
          </p:nvPicPr>
          <p:blipFill>
            <a:blip r:embed="rId53"/>
            <a:stretch>
              <a:fillRect/>
            </a:stretch>
          </p:blipFill>
          <p:spPr>
            <a:xfrm>
              <a:off x="2616709" y="5353812"/>
              <a:ext cx="1152144" cy="539496"/>
            </a:xfrm>
            <a:prstGeom prst="rect">
              <a:avLst/>
            </a:prstGeom>
          </p:spPr>
        </p:pic>
        <p:pic>
          <p:nvPicPr>
            <p:cNvPr id="54" name="Picture 53">
              <a:extLst>
                <a:ext uri="{FF2B5EF4-FFF2-40B4-BE49-F238E27FC236}">
                  <a16:creationId xmlns:a16="http://schemas.microsoft.com/office/drawing/2014/main" id="{010ECA83-5F10-4019-9AA0-05BC2F19EC34}"/>
                </a:ext>
                <a:ext uri="{C183D7F6-B498-43B3-948B-1728B52AA6E4}">
                  <adec:decorative xmlns:adec="http://schemas.microsoft.com/office/drawing/2017/decorative" val="1"/>
                </a:ext>
              </a:extLst>
            </p:cNvPr>
            <p:cNvPicPr>
              <a:picLocks noChangeAspect="1"/>
            </p:cNvPicPr>
            <p:nvPr/>
          </p:nvPicPr>
          <p:blipFill>
            <a:blip r:embed="rId54"/>
            <a:stretch>
              <a:fillRect/>
            </a:stretch>
          </p:blipFill>
          <p:spPr>
            <a:xfrm>
              <a:off x="2616709" y="4256532"/>
              <a:ext cx="1152144" cy="539496"/>
            </a:xfrm>
            <a:prstGeom prst="rect">
              <a:avLst/>
            </a:prstGeom>
          </p:spPr>
        </p:pic>
        <p:pic>
          <p:nvPicPr>
            <p:cNvPr id="55" name="Picture 54">
              <a:extLst>
                <a:ext uri="{FF2B5EF4-FFF2-40B4-BE49-F238E27FC236}">
                  <a16:creationId xmlns:a16="http://schemas.microsoft.com/office/drawing/2014/main" id="{A7E647D6-7803-4D5C-B495-71267EFC43A3}"/>
                </a:ext>
                <a:ext uri="{C183D7F6-B498-43B3-948B-1728B52AA6E4}">
                  <adec:decorative xmlns:adec="http://schemas.microsoft.com/office/drawing/2017/decorative" val="1"/>
                </a:ext>
              </a:extLst>
            </p:cNvPr>
            <p:cNvPicPr>
              <a:picLocks noChangeAspect="1"/>
            </p:cNvPicPr>
            <p:nvPr/>
          </p:nvPicPr>
          <p:blipFill>
            <a:blip r:embed="rId55"/>
            <a:stretch>
              <a:fillRect/>
            </a:stretch>
          </p:blipFill>
          <p:spPr>
            <a:xfrm>
              <a:off x="2616709" y="416053"/>
              <a:ext cx="1152144" cy="539496"/>
            </a:xfrm>
            <a:prstGeom prst="rect">
              <a:avLst/>
            </a:prstGeom>
          </p:spPr>
        </p:pic>
        <p:pic>
          <p:nvPicPr>
            <p:cNvPr id="56" name="Picture 55">
              <a:extLst>
                <a:ext uri="{FF2B5EF4-FFF2-40B4-BE49-F238E27FC236}">
                  <a16:creationId xmlns:a16="http://schemas.microsoft.com/office/drawing/2014/main" id="{49CBA4EA-B0B7-4132-B611-B8CB58D1F0DD}"/>
                </a:ext>
                <a:ext uri="{C183D7F6-B498-43B3-948B-1728B52AA6E4}">
                  <adec:decorative xmlns:adec="http://schemas.microsoft.com/office/drawing/2017/decorative" val="1"/>
                </a:ext>
              </a:extLst>
            </p:cNvPr>
            <p:cNvPicPr>
              <a:picLocks noChangeAspect="1"/>
            </p:cNvPicPr>
            <p:nvPr/>
          </p:nvPicPr>
          <p:blipFill>
            <a:blip r:embed="rId56"/>
            <a:stretch>
              <a:fillRect/>
            </a:stretch>
          </p:blipFill>
          <p:spPr>
            <a:xfrm>
              <a:off x="2616709" y="1513333"/>
              <a:ext cx="1152144" cy="539496"/>
            </a:xfrm>
            <a:prstGeom prst="rect">
              <a:avLst/>
            </a:prstGeom>
          </p:spPr>
        </p:pic>
        <p:pic>
          <p:nvPicPr>
            <p:cNvPr id="62" name="Picture 61">
              <a:extLst>
                <a:ext uri="{FF2B5EF4-FFF2-40B4-BE49-F238E27FC236}">
                  <a16:creationId xmlns:a16="http://schemas.microsoft.com/office/drawing/2014/main" id="{9D48861D-C9EA-4ED9-8946-614A7067B3A4}"/>
                </a:ext>
                <a:ext uri="{C183D7F6-B498-43B3-948B-1728B52AA6E4}">
                  <adec:decorative xmlns:adec="http://schemas.microsoft.com/office/drawing/2017/decorative" val="1"/>
                </a:ext>
              </a:extLst>
            </p:cNvPr>
            <p:cNvPicPr>
              <a:picLocks noChangeAspect="1"/>
            </p:cNvPicPr>
            <p:nvPr/>
          </p:nvPicPr>
          <p:blipFill>
            <a:blip r:embed="rId57"/>
            <a:stretch>
              <a:fillRect/>
            </a:stretch>
          </p:blipFill>
          <p:spPr>
            <a:xfrm>
              <a:off x="8423148" y="2610613"/>
              <a:ext cx="1152144" cy="539496"/>
            </a:xfrm>
            <a:prstGeom prst="rect">
              <a:avLst/>
            </a:prstGeom>
          </p:spPr>
        </p:pic>
        <p:pic>
          <p:nvPicPr>
            <p:cNvPr id="83" name="Picture 82">
              <a:extLst>
                <a:ext uri="{FF2B5EF4-FFF2-40B4-BE49-F238E27FC236}">
                  <a16:creationId xmlns:a16="http://schemas.microsoft.com/office/drawing/2014/main" id="{9CE26853-961F-4D76-A2A1-8E04899A2B82}"/>
                </a:ext>
                <a:ext uri="{C183D7F6-B498-43B3-948B-1728B52AA6E4}">
                  <adec:decorative xmlns:adec="http://schemas.microsoft.com/office/drawing/2017/decorative" val="1"/>
                </a:ext>
              </a:extLst>
            </p:cNvPr>
            <p:cNvPicPr>
              <a:picLocks noChangeAspect="1"/>
            </p:cNvPicPr>
            <p:nvPr/>
          </p:nvPicPr>
          <p:blipFill>
            <a:blip r:embed="rId58"/>
            <a:stretch>
              <a:fillRect/>
            </a:stretch>
          </p:blipFill>
          <p:spPr>
            <a:xfrm>
              <a:off x="9584436" y="6451092"/>
              <a:ext cx="1152144" cy="539496"/>
            </a:xfrm>
            <a:prstGeom prst="rect">
              <a:avLst/>
            </a:prstGeom>
          </p:spPr>
        </p:pic>
        <p:pic>
          <p:nvPicPr>
            <p:cNvPr id="84" name="Picture 83">
              <a:extLst>
                <a:ext uri="{FF2B5EF4-FFF2-40B4-BE49-F238E27FC236}">
                  <a16:creationId xmlns:a16="http://schemas.microsoft.com/office/drawing/2014/main" id="{A8EB6FAA-F472-4C5B-AE2A-5BF4011B7FF8}"/>
                </a:ext>
                <a:ext uri="{C183D7F6-B498-43B3-948B-1728B52AA6E4}">
                  <adec:decorative xmlns:adec="http://schemas.microsoft.com/office/drawing/2017/decorative" val="1"/>
                </a:ext>
              </a:extLst>
            </p:cNvPr>
            <p:cNvPicPr>
              <a:picLocks noChangeAspect="1"/>
            </p:cNvPicPr>
            <p:nvPr/>
          </p:nvPicPr>
          <p:blipFill>
            <a:blip r:embed="rId59"/>
            <a:stretch>
              <a:fillRect/>
            </a:stretch>
          </p:blipFill>
          <p:spPr>
            <a:xfrm>
              <a:off x="9584436" y="2610613"/>
              <a:ext cx="1152144" cy="539496"/>
            </a:xfrm>
            <a:prstGeom prst="rect">
              <a:avLst/>
            </a:prstGeom>
          </p:spPr>
        </p:pic>
        <p:pic>
          <p:nvPicPr>
            <p:cNvPr id="85" name="Picture 84">
              <a:extLst>
                <a:ext uri="{FF2B5EF4-FFF2-40B4-BE49-F238E27FC236}">
                  <a16:creationId xmlns:a16="http://schemas.microsoft.com/office/drawing/2014/main" id="{23B04042-D8E3-455E-A7B0-0A9D17FF77AE}"/>
                </a:ext>
                <a:ext uri="{C183D7F6-B498-43B3-948B-1728B52AA6E4}">
                  <adec:decorative xmlns:adec="http://schemas.microsoft.com/office/drawing/2017/decorative" val="1"/>
                </a:ext>
              </a:extLst>
            </p:cNvPr>
            <p:cNvPicPr>
              <a:picLocks noChangeAspect="1"/>
            </p:cNvPicPr>
            <p:nvPr/>
          </p:nvPicPr>
          <p:blipFill>
            <a:blip r:embed="rId60"/>
            <a:stretch>
              <a:fillRect/>
            </a:stretch>
          </p:blipFill>
          <p:spPr>
            <a:xfrm>
              <a:off x="9584436" y="964693"/>
              <a:ext cx="1152144" cy="539496"/>
            </a:xfrm>
            <a:prstGeom prst="rect">
              <a:avLst/>
            </a:prstGeom>
          </p:spPr>
        </p:pic>
        <p:pic>
          <p:nvPicPr>
            <p:cNvPr id="86" name="Picture 85">
              <a:extLst>
                <a:ext uri="{FF2B5EF4-FFF2-40B4-BE49-F238E27FC236}">
                  <a16:creationId xmlns:a16="http://schemas.microsoft.com/office/drawing/2014/main" id="{7B1B06C1-9B67-4552-B918-9B3F061C3EAF}"/>
                </a:ext>
                <a:ext uri="{C183D7F6-B498-43B3-948B-1728B52AA6E4}">
                  <adec:decorative xmlns:adec="http://schemas.microsoft.com/office/drawing/2017/decorative" val="1"/>
                </a:ext>
              </a:extLst>
            </p:cNvPr>
            <p:cNvPicPr>
              <a:picLocks noChangeAspect="1"/>
            </p:cNvPicPr>
            <p:nvPr/>
          </p:nvPicPr>
          <p:blipFill>
            <a:blip r:embed="rId61"/>
            <a:stretch>
              <a:fillRect/>
            </a:stretch>
          </p:blipFill>
          <p:spPr>
            <a:xfrm>
              <a:off x="9584436" y="4256532"/>
              <a:ext cx="1152144" cy="539496"/>
            </a:xfrm>
            <a:prstGeom prst="rect">
              <a:avLst/>
            </a:prstGeom>
          </p:spPr>
        </p:pic>
        <p:pic>
          <p:nvPicPr>
            <p:cNvPr id="87" name="Picture 86">
              <a:extLst>
                <a:ext uri="{FF2B5EF4-FFF2-40B4-BE49-F238E27FC236}">
                  <a16:creationId xmlns:a16="http://schemas.microsoft.com/office/drawing/2014/main" id="{E8AB8198-F421-4B59-919C-FD3A04A5AAF8}"/>
                </a:ext>
                <a:ext uri="{C183D7F6-B498-43B3-948B-1728B52AA6E4}">
                  <adec:decorative xmlns:adec="http://schemas.microsoft.com/office/drawing/2017/decorative" val="1"/>
                </a:ext>
              </a:extLst>
            </p:cNvPr>
            <p:cNvPicPr>
              <a:picLocks noChangeAspect="1"/>
            </p:cNvPicPr>
            <p:nvPr/>
          </p:nvPicPr>
          <p:blipFill>
            <a:blip r:embed="rId62"/>
            <a:stretch>
              <a:fillRect/>
            </a:stretch>
          </p:blipFill>
          <p:spPr>
            <a:xfrm>
              <a:off x="9584436" y="2061973"/>
              <a:ext cx="1152144" cy="539496"/>
            </a:xfrm>
            <a:prstGeom prst="rect">
              <a:avLst/>
            </a:prstGeom>
          </p:spPr>
        </p:pic>
        <p:pic>
          <p:nvPicPr>
            <p:cNvPr id="88" name="Picture 87">
              <a:extLst>
                <a:ext uri="{FF2B5EF4-FFF2-40B4-BE49-F238E27FC236}">
                  <a16:creationId xmlns:a16="http://schemas.microsoft.com/office/drawing/2014/main" id="{5DDFC442-BBB8-4342-9868-6DDDD34C360D}"/>
                </a:ext>
                <a:ext uri="{C183D7F6-B498-43B3-948B-1728B52AA6E4}">
                  <adec:decorative xmlns:adec="http://schemas.microsoft.com/office/drawing/2017/decorative" val="1"/>
                </a:ext>
              </a:extLst>
            </p:cNvPr>
            <p:cNvPicPr>
              <a:picLocks noChangeAspect="1"/>
            </p:cNvPicPr>
            <p:nvPr/>
          </p:nvPicPr>
          <p:blipFill>
            <a:blip r:embed="rId63"/>
            <a:stretch>
              <a:fillRect/>
            </a:stretch>
          </p:blipFill>
          <p:spPr>
            <a:xfrm>
              <a:off x="9584436" y="4805172"/>
              <a:ext cx="1152144" cy="539496"/>
            </a:xfrm>
            <a:prstGeom prst="rect">
              <a:avLst/>
            </a:prstGeom>
          </p:spPr>
        </p:pic>
        <p:pic>
          <p:nvPicPr>
            <p:cNvPr id="89" name="Picture 88">
              <a:extLst>
                <a:ext uri="{FF2B5EF4-FFF2-40B4-BE49-F238E27FC236}">
                  <a16:creationId xmlns:a16="http://schemas.microsoft.com/office/drawing/2014/main" id="{EFD33D9E-B995-4BAF-82C4-B367A8B38574}"/>
                </a:ext>
                <a:ext uri="{C183D7F6-B498-43B3-948B-1728B52AA6E4}">
                  <adec:decorative xmlns:adec="http://schemas.microsoft.com/office/drawing/2017/decorative" val="1"/>
                </a:ext>
              </a:extLst>
            </p:cNvPr>
            <p:cNvPicPr>
              <a:picLocks noChangeAspect="1"/>
            </p:cNvPicPr>
            <p:nvPr/>
          </p:nvPicPr>
          <p:blipFill>
            <a:blip r:embed="rId64"/>
            <a:stretch>
              <a:fillRect/>
            </a:stretch>
          </p:blipFill>
          <p:spPr>
            <a:xfrm>
              <a:off x="9584436" y="416053"/>
              <a:ext cx="1152144" cy="539496"/>
            </a:xfrm>
            <a:prstGeom prst="rect">
              <a:avLst/>
            </a:prstGeom>
          </p:spPr>
        </p:pic>
        <p:pic>
          <p:nvPicPr>
            <p:cNvPr id="90" name="Picture 89">
              <a:extLst>
                <a:ext uri="{FF2B5EF4-FFF2-40B4-BE49-F238E27FC236}">
                  <a16:creationId xmlns:a16="http://schemas.microsoft.com/office/drawing/2014/main" id="{46756A02-B752-4435-9C24-2F318B7E4FAE}"/>
                </a:ext>
                <a:ext uri="{C183D7F6-B498-43B3-948B-1728B52AA6E4}">
                  <adec:decorative xmlns:adec="http://schemas.microsoft.com/office/drawing/2017/decorative" val="1"/>
                </a:ext>
              </a:extLst>
            </p:cNvPr>
            <p:cNvPicPr>
              <a:picLocks noChangeAspect="1"/>
            </p:cNvPicPr>
            <p:nvPr/>
          </p:nvPicPr>
          <p:blipFill>
            <a:blip r:embed="rId65"/>
            <a:stretch>
              <a:fillRect/>
            </a:stretch>
          </p:blipFill>
          <p:spPr>
            <a:xfrm>
              <a:off x="9584436" y="5902452"/>
              <a:ext cx="1152144" cy="539496"/>
            </a:xfrm>
            <a:prstGeom prst="rect">
              <a:avLst/>
            </a:prstGeom>
          </p:spPr>
        </p:pic>
        <p:pic>
          <p:nvPicPr>
            <p:cNvPr id="91" name="Picture 90">
              <a:extLst>
                <a:ext uri="{FF2B5EF4-FFF2-40B4-BE49-F238E27FC236}">
                  <a16:creationId xmlns:a16="http://schemas.microsoft.com/office/drawing/2014/main" id="{E4A2DA30-EA95-4C5B-93B8-5D08A96F6924}"/>
                </a:ext>
                <a:ext uri="{C183D7F6-B498-43B3-948B-1728B52AA6E4}">
                  <adec:decorative xmlns:adec="http://schemas.microsoft.com/office/drawing/2017/decorative" val="1"/>
                </a:ext>
              </a:extLst>
            </p:cNvPr>
            <p:cNvPicPr>
              <a:picLocks noChangeAspect="1"/>
            </p:cNvPicPr>
            <p:nvPr/>
          </p:nvPicPr>
          <p:blipFill>
            <a:blip r:embed="rId66"/>
            <a:stretch>
              <a:fillRect/>
            </a:stretch>
          </p:blipFill>
          <p:spPr>
            <a:xfrm>
              <a:off x="9584436" y="3159254"/>
              <a:ext cx="1152144" cy="539496"/>
            </a:xfrm>
            <a:prstGeom prst="rect">
              <a:avLst/>
            </a:prstGeom>
          </p:spPr>
        </p:pic>
        <p:pic>
          <p:nvPicPr>
            <p:cNvPr id="92" name="Picture 91">
              <a:extLst>
                <a:ext uri="{FF2B5EF4-FFF2-40B4-BE49-F238E27FC236}">
                  <a16:creationId xmlns:a16="http://schemas.microsoft.com/office/drawing/2014/main" id="{75B0B791-7F5E-4AF1-8E38-D89D2347EB71}"/>
                </a:ext>
                <a:ext uri="{C183D7F6-B498-43B3-948B-1728B52AA6E4}">
                  <adec:decorative xmlns:adec="http://schemas.microsoft.com/office/drawing/2017/decorative" val="1"/>
                </a:ext>
              </a:extLst>
            </p:cNvPr>
            <p:cNvPicPr>
              <a:picLocks noChangeAspect="1"/>
            </p:cNvPicPr>
            <p:nvPr/>
          </p:nvPicPr>
          <p:blipFill>
            <a:blip r:embed="rId67"/>
            <a:stretch>
              <a:fillRect/>
            </a:stretch>
          </p:blipFill>
          <p:spPr>
            <a:xfrm>
              <a:off x="9584436" y="5353812"/>
              <a:ext cx="1152144" cy="539496"/>
            </a:xfrm>
            <a:prstGeom prst="rect">
              <a:avLst/>
            </a:prstGeom>
          </p:spPr>
        </p:pic>
        <p:pic>
          <p:nvPicPr>
            <p:cNvPr id="93" name="Picture 92">
              <a:extLst>
                <a:ext uri="{FF2B5EF4-FFF2-40B4-BE49-F238E27FC236}">
                  <a16:creationId xmlns:a16="http://schemas.microsoft.com/office/drawing/2014/main" id="{1AFDD3C9-B63D-413C-A791-12A99C4BB224}"/>
                </a:ext>
                <a:ext uri="{C183D7F6-B498-43B3-948B-1728B52AA6E4}">
                  <adec:decorative xmlns:adec="http://schemas.microsoft.com/office/drawing/2017/decorative" val="1"/>
                </a:ext>
              </a:extLst>
            </p:cNvPr>
            <p:cNvPicPr>
              <a:picLocks noChangeAspect="1"/>
            </p:cNvPicPr>
            <p:nvPr/>
          </p:nvPicPr>
          <p:blipFill>
            <a:blip r:embed="rId68"/>
            <a:srcRect/>
            <a:stretch/>
          </p:blipFill>
          <p:spPr>
            <a:xfrm>
              <a:off x="9586578" y="-132587"/>
              <a:ext cx="1147863" cy="539496"/>
            </a:xfrm>
            <a:prstGeom prst="rect">
              <a:avLst/>
            </a:prstGeom>
          </p:spPr>
        </p:pic>
        <p:pic>
          <p:nvPicPr>
            <p:cNvPr id="94" name="Picture 93">
              <a:extLst>
                <a:ext uri="{FF2B5EF4-FFF2-40B4-BE49-F238E27FC236}">
                  <a16:creationId xmlns:a16="http://schemas.microsoft.com/office/drawing/2014/main" id="{3C7491E4-4751-484B-B404-C50D46ED38E9}"/>
                </a:ext>
                <a:ext uri="{C183D7F6-B498-43B3-948B-1728B52AA6E4}">
                  <adec:decorative xmlns:adec="http://schemas.microsoft.com/office/drawing/2017/decorative" val="1"/>
                </a:ext>
              </a:extLst>
            </p:cNvPr>
            <p:cNvPicPr>
              <a:picLocks noChangeAspect="1"/>
            </p:cNvPicPr>
            <p:nvPr/>
          </p:nvPicPr>
          <p:blipFill>
            <a:blip r:embed="rId69"/>
            <a:stretch>
              <a:fillRect/>
            </a:stretch>
          </p:blipFill>
          <p:spPr>
            <a:xfrm>
              <a:off x="9584436" y="1513333"/>
              <a:ext cx="1152144" cy="539496"/>
            </a:xfrm>
            <a:prstGeom prst="rect">
              <a:avLst/>
            </a:prstGeom>
          </p:spPr>
        </p:pic>
        <p:pic>
          <p:nvPicPr>
            <p:cNvPr id="95" name="Picture 94">
              <a:extLst>
                <a:ext uri="{FF2B5EF4-FFF2-40B4-BE49-F238E27FC236}">
                  <a16:creationId xmlns:a16="http://schemas.microsoft.com/office/drawing/2014/main" id="{B4C2DF51-AC02-4286-BF32-3F39B659178D}"/>
                </a:ext>
                <a:ext uri="{C183D7F6-B498-43B3-948B-1728B52AA6E4}">
                  <adec:decorative xmlns:adec="http://schemas.microsoft.com/office/drawing/2017/decorative" val="1"/>
                </a:ext>
              </a:extLst>
            </p:cNvPr>
            <p:cNvPicPr>
              <a:picLocks noChangeAspect="1"/>
            </p:cNvPicPr>
            <p:nvPr/>
          </p:nvPicPr>
          <p:blipFill>
            <a:blip r:embed="rId70"/>
            <a:stretch>
              <a:fillRect/>
            </a:stretch>
          </p:blipFill>
          <p:spPr>
            <a:xfrm>
              <a:off x="9584436" y="3707892"/>
              <a:ext cx="1152144" cy="539496"/>
            </a:xfrm>
            <a:prstGeom prst="rect">
              <a:avLst/>
            </a:prstGeom>
          </p:spPr>
        </p:pic>
        <p:pic>
          <p:nvPicPr>
            <p:cNvPr id="96" name="Picture 95">
              <a:extLst>
                <a:ext uri="{FF2B5EF4-FFF2-40B4-BE49-F238E27FC236}">
                  <a16:creationId xmlns:a16="http://schemas.microsoft.com/office/drawing/2014/main" id="{63C246BC-9A82-4093-A7F8-D964012409FF}"/>
                </a:ext>
                <a:ext uri="{C183D7F6-B498-43B3-948B-1728B52AA6E4}">
                  <adec:decorative xmlns:adec="http://schemas.microsoft.com/office/drawing/2017/decorative" val="1"/>
                </a:ext>
              </a:extLst>
            </p:cNvPr>
            <p:cNvPicPr>
              <a:picLocks noChangeAspect="1"/>
            </p:cNvPicPr>
            <p:nvPr/>
          </p:nvPicPr>
          <p:blipFill>
            <a:blip r:embed="rId71"/>
            <a:stretch>
              <a:fillRect/>
            </a:stretch>
          </p:blipFill>
          <p:spPr>
            <a:xfrm>
              <a:off x="294133" y="3707892"/>
              <a:ext cx="1152144" cy="539496"/>
            </a:xfrm>
            <a:prstGeom prst="rect">
              <a:avLst/>
            </a:prstGeom>
          </p:spPr>
        </p:pic>
        <p:pic>
          <p:nvPicPr>
            <p:cNvPr id="97" name="Picture 96">
              <a:extLst>
                <a:ext uri="{FF2B5EF4-FFF2-40B4-BE49-F238E27FC236}">
                  <a16:creationId xmlns:a16="http://schemas.microsoft.com/office/drawing/2014/main" id="{E505654E-ACDB-44F4-B31E-3378F01A1604}"/>
                </a:ext>
                <a:ext uri="{C183D7F6-B498-43B3-948B-1728B52AA6E4}">
                  <adec:decorative xmlns:adec="http://schemas.microsoft.com/office/drawing/2017/decorative" val="1"/>
                </a:ext>
              </a:extLst>
            </p:cNvPr>
            <p:cNvPicPr>
              <a:picLocks noChangeAspect="1"/>
            </p:cNvPicPr>
            <p:nvPr/>
          </p:nvPicPr>
          <p:blipFill>
            <a:blip r:embed="rId72"/>
            <a:stretch>
              <a:fillRect/>
            </a:stretch>
          </p:blipFill>
          <p:spPr>
            <a:xfrm>
              <a:off x="294133" y="4256532"/>
              <a:ext cx="1152144" cy="539496"/>
            </a:xfrm>
            <a:prstGeom prst="rect">
              <a:avLst/>
            </a:prstGeom>
          </p:spPr>
        </p:pic>
        <p:pic>
          <p:nvPicPr>
            <p:cNvPr id="98" name="Picture 97">
              <a:extLst>
                <a:ext uri="{FF2B5EF4-FFF2-40B4-BE49-F238E27FC236}">
                  <a16:creationId xmlns:a16="http://schemas.microsoft.com/office/drawing/2014/main" id="{E6D90E5E-9CA2-4989-8C47-52107038CA3A}"/>
                </a:ext>
                <a:ext uri="{C183D7F6-B498-43B3-948B-1728B52AA6E4}">
                  <adec:decorative xmlns:adec="http://schemas.microsoft.com/office/drawing/2017/decorative" val="1"/>
                </a:ext>
              </a:extLst>
            </p:cNvPr>
            <p:cNvPicPr>
              <a:picLocks noChangeAspect="1"/>
            </p:cNvPicPr>
            <p:nvPr/>
          </p:nvPicPr>
          <p:blipFill>
            <a:blip r:embed="rId73"/>
            <a:stretch>
              <a:fillRect/>
            </a:stretch>
          </p:blipFill>
          <p:spPr>
            <a:xfrm>
              <a:off x="294133" y="-132587"/>
              <a:ext cx="1152144" cy="539496"/>
            </a:xfrm>
            <a:prstGeom prst="rect">
              <a:avLst/>
            </a:prstGeom>
          </p:spPr>
        </p:pic>
        <p:pic>
          <p:nvPicPr>
            <p:cNvPr id="99" name="Picture 98">
              <a:extLst>
                <a:ext uri="{FF2B5EF4-FFF2-40B4-BE49-F238E27FC236}">
                  <a16:creationId xmlns:a16="http://schemas.microsoft.com/office/drawing/2014/main" id="{29335EF4-FD53-4E45-87C9-D52C7436AF62}"/>
                </a:ext>
                <a:ext uri="{C183D7F6-B498-43B3-948B-1728B52AA6E4}">
                  <adec:decorative xmlns:adec="http://schemas.microsoft.com/office/drawing/2017/decorative" val="1"/>
                </a:ext>
              </a:extLst>
            </p:cNvPr>
            <p:cNvPicPr>
              <a:picLocks noChangeAspect="1"/>
            </p:cNvPicPr>
            <p:nvPr/>
          </p:nvPicPr>
          <p:blipFill>
            <a:blip r:embed="rId74"/>
            <a:stretch>
              <a:fillRect/>
            </a:stretch>
          </p:blipFill>
          <p:spPr>
            <a:xfrm>
              <a:off x="294133" y="6451092"/>
              <a:ext cx="1152144" cy="539496"/>
            </a:xfrm>
            <a:prstGeom prst="rect">
              <a:avLst/>
            </a:prstGeom>
          </p:spPr>
        </p:pic>
        <p:pic>
          <p:nvPicPr>
            <p:cNvPr id="100" name="Picture 99">
              <a:extLst>
                <a:ext uri="{FF2B5EF4-FFF2-40B4-BE49-F238E27FC236}">
                  <a16:creationId xmlns:a16="http://schemas.microsoft.com/office/drawing/2014/main" id="{B6323187-1266-40E5-9A2B-3365FCB7CB1C}"/>
                </a:ext>
                <a:ext uri="{C183D7F6-B498-43B3-948B-1728B52AA6E4}">
                  <adec:decorative xmlns:adec="http://schemas.microsoft.com/office/drawing/2017/decorative" val="1"/>
                </a:ext>
              </a:extLst>
            </p:cNvPr>
            <p:cNvPicPr>
              <a:picLocks noChangeAspect="1"/>
            </p:cNvPicPr>
            <p:nvPr/>
          </p:nvPicPr>
          <p:blipFill>
            <a:blip r:embed="rId75"/>
            <a:stretch>
              <a:fillRect/>
            </a:stretch>
          </p:blipFill>
          <p:spPr>
            <a:xfrm>
              <a:off x="294133" y="2610613"/>
              <a:ext cx="1152144" cy="539496"/>
            </a:xfrm>
            <a:prstGeom prst="rect">
              <a:avLst/>
            </a:prstGeom>
          </p:spPr>
        </p:pic>
        <p:pic>
          <p:nvPicPr>
            <p:cNvPr id="101" name="Picture 100">
              <a:extLst>
                <a:ext uri="{FF2B5EF4-FFF2-40B4-BE49-F238E27FC236}">
                  <a16:creationId xmlns:a16="http://schemas.microsoft.com/office/drawing/2014/main" id="{1650BD10-62C4-4D07-867E-E7D3FCE95621}"/>
                </a:ext>
                <a:ext uri="{C183D7F6-B498-43B3-948B-1728B52AA6E4}">
                  <adec:decorative xmlns:adec="http://schemas.microsoft.com/office/drawing/2017/decorative" val="1"/>
                </a:ext>
              </a:extLst>
            </p:cNvPr>
            <p:cNvPicPr>
              <a:picLocks noChangeAspect="1"/>
            </p:cNvPicPr>
            <p:nvPr/>
          </p:nvPicPr>
          <p:blipFill>
            <a:blip r:embed="rId76"/>
            <a:stretch>
              <a:fillRect/>
            </a:stretch>
          </p:blipFill>
          <p:spPr>
            <a:xfrm>
              <a:off x="294133" y="5902452"/>
              <a:ext cx="1152144" cy="539496"/>
            </a:xfrm>
            <a:prstGeom prst="rect">
              <a:avLst/>
            </a:prstGeom>
          </p:spPr>
        </p:pic>
        <p:pic>
          <p:nvPicPr>
            <p:cNvPr id="102" name="Picture 101">
              <a:extLst>
                <a:ext uri="{FF2B5EF4-FFF2-40B4-BE49-F238E27FC236}">
                  <a16:creationId xmlns:a16="http://schemas.microsoft.com/office/drawing/2014/main" id="{786D775A-5AD9-4CC6-8C3A-50EFB5A1D764}"/>
                </a:ext>
                <a:ext uri="{C183D7F6-B498-43B3-948B-1728B52AA6E4}">
                  <adec:decorative xmlns:adec="http://schemas.microsoft.com/office/drawing/2017/decorative" val="1"/>
                </a:ext>
              </a:extLst>
            </p:cNvPr>
            <p:cNvPicPr>
              <a:picLocks noChangeAspect="1"/>
            </p:cNvPicPr>
            <p:nvPr/>
          </p:nvPicPr>
          <p:blipFill>
            <a:blip r:embed="rId77"/>
            <a:stretch>
              <a:fillRect/>
            </a:stretch>
          </p:blipFill>
          <p:spPr>
            <a:xfrm>
              <a:off x="294133" y="3159254"/>
              <a:ext cx="1152144" cy="539496"/>
            </a:xfrm>
            <a:prstGeom prst="rect">
              <a:avLst/>
            </a:prstGeom>
          </p:spPr>
        </p:pic>
        <p:pic>
          <p:nvPicPr>
            <p:cNvPr id="103" name="Picture 102">
              <a:extLst>
                <a:ext uri="{FF2B5EF4-FFF2-40B4-BE49-F238E27FC236}">
                  <a16:creationId xmlns:a16="http://schemas.microsoft.com/office/drawing/2014/main" id="{EA3A2CFA-A2E5-46F6-AF98-4662D1320D89}"/>
                </a:ext>
                <a:ext uri="{C183D7F6-B498-43B3-948B-1728B52AA6E4}">
                  <adec:decorative xmlns:adec="http://schemas.microsoft.com/office/drawing/2017/decorative" val="1"/>
                </a:ext>
              </a:extLst>
            </p:cNvPr>
            <p:cNvPicPr>
              <a:picLocks noChangeAspect="1"/>
            </p:cNvPicPr>
            <p:nvPr/>
          </p:nvPicPr>
          <p:blipFill>
            <a:blip r:embed="rId78"/>
            <a:stretch>
              <a:fillRect/>
            </a:stretch>
          </p:blipFill>
          <p:spPr>
            <a:xfrm>
              <a:off x="294133" y="5353812"/>
              <a:ext cx="1152144" cy="539496"/>
            </a:xfrm>
            <a:prstGeom prst="rect">
              <a:avLst/>
            </a:prstGeom>
          </p:spPr>
        </p:pic>
        <p:pic>
          <p:nvPicPr>
            <p:cNvPr id="104" name="Picture 103">
              <a:extLst>
                <a:ext uri="{FF2B5EF4-FFF2-40B4-BE49-F238E27FC236}">
                  <a16:creationId xmlns:a16="http://schemas.microsoft.com/office/drawing/2014/main" id="{C9270CCF-8F9F-4A7E-AF16-A82AEDEF64AF}"/>
                </a:ext>
                <a:ext uri="{C183D7F6-B498-43B3-948B-1728B52AA6E4}">
                  <adec:decorative xmlns:adec="http://schemas.microsoft.com/office/drawing/2017/decorative" val="1"/>
                </a:ext>
              </a:extLst>
            </p:cNvPr>
            <p:cNvPicPr>
              <a:picLocks noChangeAspect="1"/>
            </p:cNvPicPr>
            <p:nvPr/>
          </p:nvPicPr>
          <p:blipFill>
            <a:blip r:embed="rId79"/>
            <a:stretch>
              <a:fillRect/>
            </a:stretch>
          </p:blipFill>
          <p:spPr>
            <a:xfrm>
              <a:off x="294133" y="964693"/>
              <a:ext cx="1152144" cy="539496"/>
            </a:xfrm>
            <a:prstGeom prst="rect">
              <a:avLst/>
            </a:prstGeom>
          </p:spPr>
        </p:pic>
        <p:pic>
          <p:nvPicPr>
            <p:cNvPr id="105" name="Picture 104">
              <a:extLst>
                <a:ext uri="{FF2B5EF4-FFF2-40B4-BE49-F238E27FC236}">
                  <a16:creationId xmlns:a16="http://schemas.microsoft.com/office/drawing/2014/main" id="{2BFF6BA4-B8F9-4378-97FC-C1A4BB78CAD2}"/>
                </a:ext>
                <a:ext uri="{C183D7F6-B498-43B3-948B-1728B52AA6E4}">
                  <adec:decorative xmlns:adec="http://schemas.microsoft.com/office/drawing/2017/decorative" val="1"/>
                </a:ext>
              </a:extLst>
            </p:cNvPr>
            <p:cNvPicPr>
              <a:picLocks noChangeAspect="1"/>
            </p:cNvPicPr>
            <p:nvPr/>
          </p:nvPicPr>
          <p:blipFill>
            <a:blip r:embed="rId80"/>
            <a:stretch>
              <a:fillRect/>
            </a:stretch>
          </p:blipFill>
          <p:spPr>
            <a:xfrm>
              <a:off x="294133" y="1513333"/>
              <a:ext cx="1152144" cy="539496"/>
            </a:xfrm>
            <a:prstGeom prst="rect">
              <a:avLst/>
            </a:prstGeom>
          </p:spPr>
        </p:pic>
        <p:pic>
          <p:nvPicPr>
            <p:cNvPr id="106" name="Picture 105">
              <a:extLst>
                <a:ext uri="{FF2B5EF4-FFF2-40B4-BE49-F238E27FC236}">
                  <a16:creationId xmlns:a16="http://schemas.microsoft.com/office/drawing/2014/main" id="{4660E782-C0A5-4212-9672-1E548B6E77CD}"/>
                </a:ext>
                <a:ext uri="{C183D7F6-B498-43B3-948B-1728B52AA6E4}">
                  <adec:decorative xmlns:adec="http://schemas.microsoft.com/office/drawing/2017/decorative" val="1"/>
                </a:ext>
              </a:extLst>
            </p:cNvPr>
            <p:cNvPicPr>
              <a:picLocks noChangeAspect="1"/>
            </p:cNvPicPr>
            <p:nvPr/>
          </p:nvPicPr>
          <p:blipFill>
            <a:blip r:embed="rId81"/>
            <a:stretch>
              <a:fillRect/>
            </a:stretch>
          </p:blipFill>
          <p:spPr>
            <a:xfrm>
              <a:off x="294133" y="2061973"/>
              <a:ext cx="1152144" cy="539496"/>
            </a:xfrm>
            <a:prstGeom prst="rect">
              <a:avLst/>
            </a:prstGeom>
          </p:spPr>
        </p:pic>
        <p:pic>
          <p:nvPicPr>
            <p:cNvPr id="107" name="Picture 106">
              <a:extLst>
                <a:ext uri="{FF2B5EF4-FFF2-40B4-BE49-F238E27FC236}">
                  <a16:creationId xmlns:a16="http://schemas.microsoft.com/office/drawing/2014/main" id="{BA04D4E7-6A74-49A5-9648-F67BE6D51DD8}"/>
                </a:ext>
                <a:ext uri="{C183D7F6-B498-43B3-948B-1728B52AA6E4}">
                  <adec:decorative xmlns:adec="http://schemas.microsoft.com/office/drawing/2017/decorative" val="1"/>
                </a:ext>
              </a:extLst>
            </p:cNvPr>
            <p:cNvPicPr>
              <a:picLocks noChangeAspect="1"/>
            </p:cNvPicPr>
            <p:nvPr/>
          </p:nvPicPr>
          <p:blipFill>
            <a:blip r:embed="rId82"/>
            <a:stretch>
              <a:fillRect/>
            </a:stretch>
          </p:blipFill>
          <p:spPr>
            <a:xfrm>
              <a:off x="294133" y="4805172"/>
              <a:ext cx="1152144" cy="539496"/>
            </a:xfrm>
            <a:prstGeom prst="rect">
              <a:avLst/>
            </a:prstGeom>
          </p:spPr>
        </p:pic>
        <p:pic>
          <p:nvPicPr>
            <p:cNvPr id="108" name="Picture 107">
              <a:extLst>
                <a:ext uri="{FF2B5EF4-FFF2-40B4-BE49-F238E27FC236}">
                  <a16:creationId xmlns:a16="http://schemas.microsoft.com/office/drawing/2014/main" id="{431A1C9E-2296-4359-BD2C-AF2C99B2C2AA}"/>
                </a:ext>
                <a:ext uri="{C183D7F6-B498-43B3-948B-1728B52AA6E4}">
                  <adec:decorative xmlns:adec="http://schemas.microsoft.com/office/drawing/2017/decorative" val="1"/>
                </a:ext>
              </a:extLst>
            </p:cNvPr>
            <p:cNvPicPr>
              <a:picLocks noChangeAspect="1"/>
            </p:cNvPicPr>
            <p:nvPr/>
          </p:nvPicPr>
          <p:blipFill>
            <a:blip r:embed="rId83"/>
            <a:stretch>
              <a:fillRect/>
            </a:stretch>
          </p:blipFill>
          <p:spPr>
            <a:xfrm>
              <a:off x="294133" y="416053"/>
              <a:ext cx="1152144" cy="539496"/>
            </a:xfrm>
            <a:prstGeom prst="rect">
              <a:avLst/>
            </a:prstGeom>
          </p:spPr>
        </p:pic>
        <p:pic>
          <p:nvPicPr>
            <p:cNvPr id="109" name="Picture 108">
              <a:extLst>
                <a:ext uri="{FF2B5EF4-FFF2-40B4-BE49-F238E27FC236}">
                  <a16:creationId xmlns:a16="http://schemas.microsoft.com/office/drawing/2014/main" id="{B3ED3A99-4CB9-4BFF-988C-747121548BB8}"/>
                </a:ext>
                <a:ext uri="{C183D7F6-B498-43B3-948B-1728B52AA6E4}">
                  <adec:decorative xmlns:adec="http://schemas.microsoft.com/office/drawing/2017/decorative" val="1"/>
                </a:ext>
              </a:extLst>
            </p:cNvPr>
            <p:cNvPicPr>
              <a:picLocks noChangeAspect="1"/>
            </p:cNvPicPr>
            <p:nvPr/>
          </p:nvPicPr>
          <p:blipFill>
            <a:blip r:embed="rId84"/>
            <a:stretch>
              <a:fillRect/>
            </a:stretch>
          </p:blipFill>
          <p:spPr>
            <a:xfrm>
              <a:off x="1455421" y="-132587"/>
              <a:ext cx="1152144" cy="539496"/>
            </a:xfrm>
            <a:prstGeom prst="rect">
              <a:avLst/>
            </a:prstGeom>
          </p:spPr>
        </p:pic>
        <p:pic>
          <p:nvPicPr>
            <p:cNvPr id="110" name="Picture 109">
              <a:extLst>
                <a:ext uri="{FF2B5EF4-FFF2-40B4-BE49-F238E27FC236}">
                  <a16:creationId xmlns:a16="http://schemas.microsoft.com/office/drawing/2014/main" id="{1243FCA1-E97E-4082-9F2C-02A1A25EC1EC}"/>
                </a:ext>
                <a:ext uri="{C183D7F6-B498-43B3-948B-1728B52AA6E4}">
                  <adec:decorative xmlns:adec="http://schemas.microsoft.com/office/drawing/2017/decorative" val="1"/>
                </a:ext>
              </a:extLst>
            </p:cNvPr>
            <p:cNvPicPr>
              <a:picLocks noChangeAspect="1"/>
            </p:cNvPicPr>
            <p:nvPr/>
          </p:nvPicPr>
          <p:blipFill>
            <a:blip r:embed="rId85"/>
            <a:stretch>
              <a:fillRect/>
            </a:stretch>
          </p:blipFill>
          <p:spPr>
            <a:xfrm>
              <a:off x="1455421" y="2610613"/>
              <a:ext cx="1152144" cy="539496"/>
            </a:xfrm>
            <a:prstGeom prst="rect">
              <a:avLst/>
            </a:prstGeom>
          </p:spPr>
        </p:pic>
        <p:pic>
          <p:nvPicPr>
            <p:cNvPr id="111" name="Picture 110">
              <a:extLst>
                <a:ext uri="{FF2B5EF4-FFF2-40B4-BE49-F238E27FC236}">
                  <a16:creationId xmlns:a16="http://schemas.microsoft.com/office/drawing/2014/main" id="{8EFF2FCB-9765-4481-A55E-E253512F755D}"/>
                </a:ext>
                <a:ext uri="{C183D7F6-B498-43B3-948B-1728B52AA6E4}">
                  <adec:decorative xmlns:adec="http://schemas.microsoft.com/office/drawing/2017/decorative" val="1"/>
                </a:ext>
              </a:extLst>
            </p:cNvPr>
            <p:cNvPicPr>
              <a:picLocks noChangeAspect="1"/>
            </p:cNvPicPr>
            <p:nvPr/>
          </p:nvPicPr>
          <p:blipFill>
            <a:blip r:embed="rId86"/>
            <a:stretch>
              <a:fillRect/>
            </a:stretch>
          </p:blipFill>
          <p:spPr>
            <a:xfrm>
              <a:off x="1455421" y="5353812"/>
              <a:ext cx="1152144" cy="539496"/>
            </a:xfrm>
            <a:prstGeom prst="rect">
              <a:avLst/>
            </a:prstGeom>
          </p:spPr>
        </p:pic>
        <p:pic>
          <p:nvPicPr>
            <p:cNvPr id="112" name="Picture 111">
              <a:extLst>
                <a:ext uri="{FF2B5EF4-FFF2-40B4-BE49-F238E27FC236}">
                  <a16:creationId xmlns:a16="http://schemas.microsoft.com/office/drawing/2014/main" id="{46E8826E-3A79-4975-8CE0-C9D97350F89D}"/>
                </a:ext>
                <a:ext uri="{C183D7F6-B498-43B3-948B-1728B52AA6E4}">
                  <adec:decorative xmlns:adec="http://schemas.microsoft.com/office/drawing/2017/decorative" val="1"/>
                </a:ext>
              </a:extLst>
            </p:cNvPr>
            <p:cNvPicPr>
              <a:picLocks noChangeAspect="1"/>
            </p:cNvPicPr>
            <p:nvPr/>
          </p:nvPicPr>
          <p:blipFill>
            <a:blip r:embed="rId87"/>
            <a:stretch>
              <a:fillRect/>
            </a:stretch>
          </p:blipFill>
          <p:spPr>
            <a:xfrm>
              <a:off x="1455421" y="2061973"/>
              <a:ext cx="1152144" cy="539496"/>
            </a:xfrm>
            <a:prstGeom prst="rect">
              <a:avLst/>
            </a:prstGeom>
          </p:spPr>
        </p:pic>
        <p:pic>
          <p:nvPicPr>
            <p:cNvPr id="113" name="Picture 112">
              <a:extLst>
                <a:ext uri="{FF2B5EF4-FFF2-40B4-BE49-F238E27FC236}">
                  <a16:creationId xmlns:a16="http://schemas.microsoft.com/office/drawing/2014/main" id="{1E08077B-91A0-434B-85E8-CBAC930037D4}"/>
                </a:ext>
                <a:ext uri="{C183D7F6-B498-43B3-948B-1728B52AA6E4}">
                  <adec:decorative xmlns:adec="http://schemas.microsoft.com/office/drawing/2017/decorative" val="1"/>
                </a:ext>
              </a:extLst>
            </p:cNvPr>
            <p:cNvPicPr>
              <a:picLocks noChangeAspect="1"/>
            </p:cNvPicPr>
            <p:nvPr/>
          </p:nvPicPr>
          <p:blipFill>
            <a:blip r:embed="rId88"/>
            <a:stretch>
              <a:fillRect/>
            </a:stretch>
          </p:blipFill>
          <p:spPr>
            <a:xfrm>
              <a:off x="1455421" y="3707892"/>
              <a:ext cx="1152144" cy="539496"/>
            </a:xfrm>
            <a:prstGeom prst="rect">
              <a:avLst/>
            </a:prstGeom>
          </p:spPr>
        </p:pic>
        <p:pic>
          <p:nvPicPr>
            <p:cNvPr id="114" name="Picture 113">
              <a:extLst>
                <a:ext uri="{FF2B5EF4-FFF2-40B4-BE49-F238E27FC236}">
                  <a16:creationId xmlns:a16="http://schemas.microsoft.com/office/drawing/2014/main" id="{775702F0-2031-4BEF-A895-AAF376B5EAB6}"/>
                </a:ext>
                <a:ext uri="{C183D7F6-B498-43B3-948B-1728B52AA6E4}">
                  <adec:decorative xmlns:adec="http://schemas.microsoft.com/office/drawing/2017/decorative" val="1"/>
                </a:ext>
              </a:extLst>
            </p:cNvPr>
            <p:cNvPicPr>
              <a:picLocks noChangeAspect="1"/>
            </p:cNvPicPr>
            <p:nvPr/>
          </p:nvPicPr>
          <p:blipFill>
            <a:blip r:embed="rId89"/>
            <a:stretch>
              <a:fillRect/>
            </a:stretch>
          </p:blipFill>
          <p:spPr>
            <a:xfrm>
              <a:off x="1455421" y="6451092"/>
              <a:ext cx="1152144" cy="539496"/>
            </a:xfrm>
            <a:prstGeom prst="rect">
              <a:avLst/>
            </a:prstGeom>
          </p:spPr>
        </p:pic>
        <p:pic>
          <p:nvPicPr>
            <p:cNvPr id="115" name="Picture 114">
              <a:extLst>
                <a:ext uri="{FF2B5EF4-FFF2-40B4-BE49-F238E27FC236}">
                  <a16:creationId xmlns:a16="http://schemas.microsoft.com/office/drawing/2014/main" id="{E3F5DD48-715D-42F3-9EC0-86CF925E66C6}"/>
                </a:ext>
                <a:ext uri="{C183D7F6-B498-43B3-948B-1728B52AA6E4}">
                  <adec:decorative xmlns:adec="http://schemas.microsoft.com/office/drawing/2017/decorative" val="1"/>
                </a:ext>
              </a:extLst>
            </p:cNvPr>
            <p:cNvPicPr>
              <a:picLocks noChangeAspect="1"/>
            </p:cNvPicPr>
            <p:nvPr/>
          </p:nvPicPr>
          <p:blipFill>
            <a:blip r:embed="rId90"/>
            <a:stretch>
              <a:fillRect/>
            </a:stretch>
          </p:blipFill>
          <p:spPr>
            <a:xfrm>
              <a:off x="6100573" y="5902452"/>
              <a:ext cx="1152144" cy="539496"/>
            </a:xfrm>
            <a:prstGeom prst="rect">
              <a:avLst/>
            </a:prstGeom>
          </p:spPr>
        </p:pic>
        <p:pic>
          <p:nvPicPr>
            <p:cNvPr id="116" name="Picture 115">
              <a:extLst>
                <a:ext uri="{FF2B5EF4-FFF2-40B4-BE49-F238E27FC236}">
                  <a16:creationId xmlns:a16="http://schemas.microsoft.com/office/drawing/2014/main" id="{DC99A194-42DC-41B8-A698-B33E69595A0C}"/>
                </a:ext>
                <a:ext uri="{C183D7F6-B498-43B3-948B-1728B52AA6E4}">
                  <adec:decorative xmlns:adec="http://schemas.microsoft.com/office/drawing/2017/decorative" val="1"/>
                </a:ext>
              </a:extLst>
            </p:cNvPr>
            <p:cNvPicPr>
              <a:picLocks noChangeAspect="1"/>
            </p:cNvPicPr>
            <p:nvPr/>
          </p:nvPicPr>
          <p:blipFill>
            <a:blip r:embed="rId91"/>
            <a:stretch>
              <a:fillRect/>
            </a:stretch>
          </p:blipFill>
          <p:spPr>
            <a:xfrm>
              <a:off x="1455421" y="4256532"/>
              <a:ext cx="1152144" cy="539496"/>
            </a:xfrm>
            <a:prstGeom prst="rect">
              <a:avLst/>
            </a:prstGeom>
          </p:spPr>
        </p:pic>
        <p:pic>
          <p:nvPicPr>
            <p:cNvPr id="117" name="Picture 116">
              <a:extLst>
                <a:ext uri="{FF2B5EF4-FFF2-40B4-BE49-F238E27FC236}">
                  <a16:creationId xmlns:a16="http://schemas.microsoft.com/office/drawing/2014/main" id="{AC996053-7299-4AB9-903A-ECEDC35B0585}"/>
                </a:ext>
                <a:ext uri="{C183D7F6-B498-43B3-948B-1728B52AA6E4}">
                  <adec:decorative xmlns:adec="http://schemas.microsoft.com/office/drawing/2017/decorative" val="1"/>
                </a:ext>
              </a:extLst>
            </p:cNvPr>
            <p:cNvPicPr>
              <a:picLocks noChangeAspect="1"/>
            </p:cNvPicPr>
            <p:nvPr/>
          </p:nvPicPr>
          <p:blipFill>
            <a:blip r:embed="rId92"/>
            <a:stretch>
              <a:fillRect/>
            </a:stretch>
          </p:blipFill>
          <p:spPr>
            <a:xfrm>
              <a:off x="1455421" y="3159254"/>
              <a:ext cx="1152144" cy="539496"/>
            </a:xfrm>
            <a:prstGeom prst="rect">
              <a:avLst/>
            </a:prstGeom>
          </p:spPr>
        </p:pic>
        <p:pic>
          <p:nvPicPr>
            <p:cNvPr id="118" name="Picture 117">
              <a:extLst>
                <a:ext uri="{FF2B5EF4-FFF2-40B4-BE49-F238E27FC236}">
                  <a16:creationId xmlns:a16="http://schemas.microsoft.com/office/drawing/2014/main" id="{290105CF-1E3C-44EC-8D3B-D7FB3E1D8040}"/>
                </a:ext>
                <a:ext uri="{C183D7F6-B498-43B3-948B-1728B52AA6E4}">
                  <adec:decorative xmlns:adec="http://schemas.microsoft.com/office/drawing/2017/decorative" val="1"/>
                </a:ext>
              </a:extLst>
            </p:cNvPr>
            <p:cNvPicPr>
              <a:picLocks noChangeAspect="1"/>
            </p:cNvPicPr>
            <p:nvPr/>
          </p:nvPicPr>
          <p:blipFill>
            <a:blip r:embed="rId93"/>
            <a:stretch>
              <a:fillRect/>
            </a:stretch>
          </p:blipFill>
          <p:spPr>
            <a:xfrm>
              <a:off x="1455421" y="416053"/>
              <a:ext cx="1152144" cy="539496"/>
            </a:xfrm>
            <a:prstGeom prst="rect">
              <a:avLst/>
            </a:prstGeom>
          </p:spPr>
        </p:pic>
        <p:pic>
          <p:nvPicPr>
            <p:cNvPr id="119" name="Picture 118">
              <a:extLst>
                <a:ext uri="{FF2B5EF4-FFF2-40B4-BE49-F238E27FC236}">
                  <a16:creationId xmlns:a16="http://schemas.microsoft.com/office/drawing/2014/main" id="{D9D61E24-63C7-411B-8BEC-E5A0C88F50BA}"/>
                </a:ext>
                <a:ext uri="{C183D7F6-B498-43B3-948B-1728B52AA6E4}">
                  <adec:decorative xmlns:adec="http://schemas.microsoft.com/office/drawing/2017/decorative" val="1"/>
                </a:ext>
              </a:extLst>
            </p:cNvPr>
            <p:cNvPicPr>
              <a:picLocks noChangeAspect="1"/>
            </p:cNvPicPr>
            <p:nvPr/>
          </p:nvPicPr>
          <p:blipFill>
            <a:blip r:embed="rId94"/>
            <a:stretch>
              <a:fillRect/>
            </a:stretch>
          </p:blipFill>
          <p:spPr>
            <a:xfrm>
              <a:off x="1455421" y="1513333"/>
              <a:ext cx="1152144" cy="539496"/>
            </a:xfrm>
            <a:prstGeom prst="rect">
              <a:avLst/>
            </a:prstGeom>
          </p:spPr>
        </p:pic>
        <p:pic>
          <p:nvPicPr>
            <p:cNvPr id="120" name="Picture 119">
              <a:extLst>
                <a:ext uri="{FF2B5EF4-FFF2-40B4-BE49-F238E27FC236}">
                  <a16:creationId xmlns:a16="http://schemas.microsoft.com/office/drawing/2014/main" id="{8A8421F3-338B-49F3-8215-6D3EA6024C9F}"/>
                </a:ext>
                <a:ext uri="{C183D7F6-B498-43B3-948B-1728B52AA6E4}">
                  <adec:decorative xmlns:adec="http://schemas.microsoft.com/office/drawing/2017/decorative" val="1"/>
                </a:ext>
              </a:extLst>
            </p:cNvPr>
            <p:cNvPicPr>
              <a:picLocks noChangeAspect="1"/>
            </p:cNvPicPr>
            <p:nvPr/>
          </p:nvPicPr>
          <p:blipFill>
            <a:blip r:embed="rId95"/>
            <a:stretch>
              <a:fillRect/>
            </a:stretch>
          </p:blipFill>
          <p:spPr>
            <a:xfrm>
              <a:off x="1455421" y="964693"/>
              <a:ext cx="1152144" cy="539496"/>
            </a:xfrm>
            <a:prstGeom prst="rect">
              <a:avLst/>
            </a:prstGeom>
          </p:spPr>
        </p:pic>
        <p:pic>
          <p:nvPicPr>
            <p:cNvPr id="121" name="Picture 120">
              <a:extLst>
                <a:ext uri="{FF2B5EF4-FFF2-40B4-BE49-F238E27FC236}">
                  <a16:creationId xmlns:a16="http://schemas.microsoft.com/office/drawing/2014/main" id="{2642F76A-9A48-42F4-8FF3-084C2C631A1A}"/>
                </a:ext>
                <a:ext uri="{C183D7F6-B498-43B3-948B-1728B52AA6E4}">
                  <adec:decorative xmlns:adec="http://schemas.microsoft.com/office/drawing/2017/decorative" val="1"/>
                </a:ext>
              </a:extLst>
            </p:cNvPr>
            <p:cNvPicPr>
              <a:picLocks noChangeAspect="1"/>
            </p:cNvPicPr>
            <p:nvPr/>
          </p:nvPicPr>
          <p:blipFill>
            <a:blip r:embed="rId96"/>
            <a:stretch>
              <a:fillRect/>
            </a:stretch>
          </p:blipFill>
          <p:spPr>
            <a:xfrm>
              <a:off x="3777997" y="6451092"/>
              <a:ext cx="1152144" cy="539496"/>
            </a:xfrm>
            <a:prstGeom prst="rect">
              <a:avLst/>
            </a:prstGeom>
          </p:spPr>
        </p:pic>
        <p:pic>
          <p:nvPicPr>
            <p:cNvPr id="122" name="Picture 121">
              <a:extLst>
                <a:ext uri="{FF2B5EF4-FFF2-40B4-BE49-F238E27FC236}">
                  <a16:creationId xmlns:a16="http://schemas.microsoft.com/office/drawing/2014/main" id="{3C2CEFCE-563F-42AE-908A-83DF9713FB79}"/>
                </a:ext>
                <a:ext uri="{C183D7F6-B498-43B3-948B-1728B52AA6E4}">
                  <adec:decorative xmlns:adec="http://schemas.microsoft.com/office/drawing/2017/decorative" val="1"/>
                </a:ext>
              </a:extLst>
            </p:cNvPr>
            <p:cNvPicPr>
              <a:picLocks noChangeAspect="1"/>
            </p:cNvPicPr>
            <p:nvPr/>
          </p:nvPicPr>
          <p:blipFill>
            <a:blip r:embed="rId97"/>
            <a:stretch>
              <a:fillRect/>
            </a:stretch>
          </p:blipFill>
          <p:spPr>
            <a:xfrm>
              <a:off x="3777997" y="3707892"/>
              <a:ext cx="1152144" cy="539496"/>
            </a:xfrm>
            <a:prstGeom prst="rect">
              <a:avLst/>
            </a:prstGeom>
          </p:spPr>
        </p:pic>
        <p:pic>
          <p:nvPicPr>
            <p:cNvPr id="123" name="Picture 122">
              <a:extLst>
                <a:ext uri="{FF2B5EF4-FFF2-40B4-BE49-F238E27FC236}">
                  <a16:creationId xmlns:a16="http://schemas.microsoft.com/office/drawing/2014/main" id="{50180C71-A458-411B-BC4B-AEBE420593B0}"/>
                </a:ext>
                <a:ext uri="{C183D7F6-B498-43B3-948B-1728B52AA6E4}">
                  <adec:decorative xmlns:adec="http://schemas.microsoft.com/office/drawing/2017/decorative" val="1"/>
                </a:ext>
              </a:extLst>
            </p:cNvPr>
            <p:cNvPicPr>
              <a:picLocks noChangeAspect="1"/>
            </p:cNvPicPr>
            <p:nvPr/>
          </p:nvPicPr>
          <p:blipFill>
            <a:blip r:embed="rId98"/>
            <a:stretch>
              <a:fillRect/>
            </a:stretch>
          </p:blipFill>
          <p:spPr>
            <a:xfrm>
              <a:off x="3777997" y="3159254"/>
              <a:ext cx="1152144" cy="539496"/>
            </a:xfrm>
            <a:prstGeom prst="rect">
              <a:avLst/>
            </a:prstGeom>
          </p:spPr>
        </p:pic>
        <p:pic>
          <p:nvPicPr>
            <p:cNvPr id="124" name="Picture 123">
              <a:extLst>
                <a:ext uri="{FF2B5EF4-FFF2-40B4-BE49-F238E27FC236}">
                  <a16:creationId xmlns:a16="http://schemas.microsoft.com/office/drawing/2014/main" id="{604130A2-F2E3-4FB3-ADC8-81CF03ED7D7F}"/>
                </a:ext>
                <a:ext uri="{C183D7F6-B498-43B3-948B-1728B52AA6E4}">
                  <adec:decorative xmlns:adec="http://schemas.microsoft.com/office/drawing/2017/decorative" val="1"/>
                </a:ext>
              </a:extLst>
            </p:cNvPr>
            <p:cNvPicPr>
              <a:picLocks noChangeAspect="1"/>
            </p:cNvPicPr>
            <p:nvPr/>
          </p:nvPicPr>
          <p:blipFill>
            <a:blip r:embed="rId99"/>
            <a:stretch>
              <a:fillRect/>
            </a:stretch>
          </p:blipFill>
          <p:spPr>
            <a:xfrm>
              <a:off x="3777997" y="4256532"/>
              <a:ext cx="1152144" cy="539496"/>
            </a:xfrm>
            <a:prstGeom prst="rect">
              <a:avLst/>
            </a:prstGeom>
          </p:spPr>
        </p:pic>
        <p:pic>
          <p:nvPicPr>
            <p:cNvPr id="125" name="Picture 124">
              <a:extLst>
                <a:ext uri="{FF2B5EF4-FFF2-40B4-BE49-F238E27FC236}">
                  <a16:creationId xmlns:a16="http://schemas.microsoft.com/office/drawing/2014/main" id="{6D9F3E10-AA19-4E3A-B2E3-96F4CAA18932}"/>
                </a:ext>
                <a:ext uri="{C183D7F6-B498-43B3-948B-1728B52AA6E4}">
                  <adec:decorative xmlns:adec="http://schemas.microsoft.com/office/drawing/2017/decorative" val="1"/>
                </a:ext>
              </a:extLst>
            </p:cNvPr>
            <p:cNvPicPr>
              <a:picLocks noChangeAspect="1"/>
            </p:cNvPicPr>
            <p:nvPr/>
          </p:nvPicPr>
          <p:blipFill>
            <a:blip r:embed="rId100"/>
            <a:stretch>
              <a:fillRect/>
            </a:stretch>
          </p:blipFill>
          <p:spPr>
            <a:xfrm>
              <a:off x="3777997" y="5902452"/>
              <a:ext cx="1152144" cy="539496"/>
            </a:xfrm>
            <a:prstGeom prst="rect">
              <a:avLst/>
            </a:prstGeom>
          </p:spPr>
        </p:pic>
        <p:pic>
          <p:nvPicPr>
            <p:cNvPr id="126" name="Picture 125">
              <a:extLst>
                <a:ext uri="{FF2B5EF4-FFF2-40B4-BE49-F238E27FC236}">
                  <a16:creationId xmlns:a16="http://schemas.microsoft.com/office/drawing/2014/main" id="{A8330464-9B77-407E-87D7-DF2827D3EE65}"/>
                </a:ext>
                <a:ext uri="{C183D7F6-B498-43B3-948B-1728B52AA6E4}">
                  <adec:decorative xmlns:adec="http://schemas.microsoft.com/office/drawing/2017/decorative" val="1"/>
                </a:ext>
              </a:extLst>
            </p:cNvPr>
            <p:cNvPicPr>
              <a:picLocks noChangeAspect="1"/>
            </p:cNvPicPr>
            <p:nvPr/>
          </p:nvPicPr>
          <p:blipFill>
            <a:blip r:embed="rId101"/>
            <a:stretch>
              <a:fillRect/>
            </a:stretch>
          </p:blipFill>
          <p:spPr>
            <a:xfrm>
              <a:off x="3777997" y="5353812"/>
              <a:ext cx="1152144" cy="539496"/>
            </a:xfrm>
            <a:prstGeom prst="rect">
              <a:avLst/>
            </a:prstGeom>
          </p:spPr>
        </p:pic>
        <p:pic>
          <p:nvPicPr>
            <p:cNvPr id="127" name="Picture 126">
              <a:extLst>
                <a:ext uri="{FF2B5EF4-FFF2-40B4-BE49-F238E27FC236}">
                  <a16:creationId xmlns:a16="http://schemas.microsoft.com/office/drawing/2014/main" id="{F2560CF2-1815-46CD-BC8F-78D975BB8C62}"/>
                </a:ext>
                <a:ext uri="{C183D7F6-B498-43B3-948B-1728B52AA6E4}">
                  <adec:decorative xmlns:adec="http://schemas.microsoft.com/office/drawing/2017/decorative" val="1"/>
                </a:ext>
              </a:extLst>
            </p:cNvPr>
            <p:cNvPicPr>
              <a:picLocks noChangeAspect="1"/>
            </p:cNvPicPr>
            <p:nvPr/>
          </p:nvPicPr>
          <p:blipFill>
            <a:blip r:embed="rId102"/>
            <a:stretch>
              <a:fillRect/>
            </a:stretch>
          </p:blipFill>
          <p:spPr>
            <a:xfrm>
              <a:off x="3777997" y="416053"/>
              <a:ext cx="1152144" cy="539496"/>
            </a:xfrm>
            <a:prstGeom prst="rect">
              <a:avLst/>
            </a:prstGeom>
          </p:spPr>
        </p:pic>
        <p:pic>
          <p:nvPicPr>
            <p:cNvPr id="128" name="Picture 127">
              <a:extLst>
                <a:ext uri="{FF2B5EF4-FFF2-40B4-BE49-F238E27FC236}">
                  <a16:creationId xmlns:a16="http://schemas.microsoft.com/office/drawing/2014/main" id="{BB409D5D-8E22-4C9C-A49B-47A26A9EE511}"/>
                </a:ext>
                <a:ext uri="{C183D7F6-B498-43B3-948B-1728B52AA6E4}">
                  <adec:decorative xmlns:adec="http://schemas.microsoft.com/office/drawing/2017/decorative" val="1"/>
                </a:ext>
              </a:extLst>
            </p:cNvPr>
            <p:cNvPicPr>
              <a:picLocks noChangeAspect="1"/>
            </p:cNvPicPr>
            <p:nvPr/>
          </p:nvPicPr>
          <p:blipFill>
            <a:blip r:embed="rId103"/>
            <a:stretch>
              <a:fillRect/>
            </a:stretch>
          </p:blipFill>
          <p:spPr>
            <a:xfrm>
              <a:off x="3777997" y="1513333"/>
              <a:ext cx="1152144" cy="539496"/>
            </a:xfrm>
            <a:prstGeom prst="rect">
              <a:avLst/>
            </a:prstGeom>
          </p:spPr>
        </p:pic>
        <p:pic>
          <p:nvPicPr>
            <p:cNvPr id="129" name="Picture 128">
              <a:extLst>
                <a:ext uri="{FF2B5EF4-FFF2-40B4-BE49-F238E27FC236}">
                  <a16:creationId xmlns:a16="http://schemas.microsoft.com/office/drawing/2014/main" id="{8A71FC80-8696-493C-9F34-A9C34651FA91}"/>
                </a:ext>
                <a:ext uri="{C183D7F6-B498-43B3-948B-1728B52AA6E4}">
                  <adec:decorative xmlns:adec="http://schemas.microsoft.com/office/drawing/2017/decorative" val="1"/>
                </a:ext>
              </a:extLst>
            </p:cNvPr>
            <p:cNvPicPr>
              <a:picLocks noChangeAspect="1"/>
            </p:cNvPicPr>
            <p:nvPr/>
          </p:nvPicPr>
          <p:blipFill>
            <a:blip r:embed="rId104"/>
            <a:stretch>
              <a:fillRect/>
            </a:stretch>
          </p:blipFill>
          <p:spPr>
            <a:xfrm>
              <a:off x="3777997" y="2061973"/>
              <a:ext cx="1152144" cy="539496"/>
            </a:xfrm>
            <a:prstGeom prst="rect">
              <a:avLst/>
            </a:prstGeom>
          </p:spPr>
        </p:pic>
        <p:pic>
          <p:nvPicPr>
            <p:cNvPr id="130" name="Picture 129">
              <a:extLst>
                <a:ext uri="{FF2B5EF4-FFF2-40B4-BE49-F238E27FC236}">
                  <a16:creationId xmlns:a16="http://schemas.microsoft.com/office/drawing/2014/main" id="{57B075F0-5C53-47B6-AD1A-7A107B8E4597}"/>
                </a:ext>
                <a:ext uri="{C183D7F6-B498-43B3-948B-1728B52AA6E4}">
                  <adec:decorative xmlns:adec="http://schemas.microsoft.com/office/drawing/2017/decorative" val="1"/>
                </a:ext>
              </a:extLst>
            </p:cNvPr>
            <p:cNvPicPr>
              <a:picLocks noChangeAspect="1"/>
            </p:cNvPicPr>
            <p:nvPr/>
          </p:nvPicPr>
          <p:blipFill>
            <a:blip r:embed="rId105"/>
            <a:stretch>
              <a:fillRect/>
            </a:stretch>
          </p:blipFill>
          <p:spPr>
            <a:xfrm>
              <a:off x="3777997" y="2610613"/>
              <a:ext cx="1152144" cy="539496"/>
            </a:xfrm>
            <a:prstGeom prst="rect">
              <a:avLst/>
            </a:prstGeom>
          </p:spPr>
        </p:pic>
        <p:pic>
          <p:nvPicPr>
            <p:cNvPr id="131" name="Picture 130">
              <a:extLst>
                <a:ext uri="{FF2B5EF4-FFF2-40B4-BE49-F238E27FC236}">
                  <a16:creationId xmlns:a16="http://schemas.microsoft.com/office/drawing/2014/main" id="{51F10DBB-F479-4459-93A4-BDE5E9ACF0B8}"/>
                </a:ext>
                <a:ext uri="{C183D7F6-B498-43B3-948B-1728B52AA6E4}">
                  <adec:decorative xmlns:adec="http://schemas.microsoft.com/office/drawing/2017/decorative" val="1"/>
                </a:ext>
              </a:extLst>
            </p:cNvPr>
            <p:cNvPicPr>
              <a:picLocks noChangeAspect="1"/>
            </p:cNvPicPr>
            <p:nvPr/>
          </p:nvPicPr>
          <p:blipFill>
            <a:blip r:embed="rId106"/>
            <a:stretch>
              <a:fillRect/>
            </a:stretch>
          </p:blipFill>
          <p:spPr>
            <a:xfrm>
              <a:off x="3777997" y="-132587"/>
              <a:ext cx="1152144" cy="539496"/>
            </a:xfrm>
            <a:prstGeom prst="rect">
              <a:avLst/>
            </a:prstGeom>
          </p:spPr>
        </p:pic>
        <p:pic>
          <p:nvPicPr>
            <p:cNvPr id="132" name="Picture 131">
              <a:extLst>
                <a:ext uri="{FF2B5EF4-FFF2-40B4-BE49-F238E27FC236}">
                  <a16:creationId xmlns:a16="http://schemas.microsoft.com/office/drawing/2014/main" id="{3EF39475-69C0-4C3D-BDE0-F731DD907156}"/>
                </a:ext>
                <a:ext uri="{C183D7F6-B498-43B3-948B-1728B52AA6E4}">
                  <adec:decorative xmlns:adec="http://schemas.microsoft.com/office/drawing/2017/decorative" val="1"/>
                </a:ext>
              </a:extLst>
            </p:cNvPr>
            <p:cNvPicPr>
              <a:picLocks noChangeAspect="1"/>
            </p:cNvPicPr>
            <p:nvPr/>
          </p:nvPicPr>
          <p:blipFill>
            <a:blip r:embed="rId107"/>
            <a:stretch>
              <a:fillRect/>
            </a:stretch>
          </p:blipFill>
          <p:spPr>
            <a:xfrm>
              <a:off x="3777997" y="964693"/>
              <a:ext cx="1152144" cy="539496"/>
            </a:xfrm>
            <a:prstGeom prst="rect">
              <a:avLst/>
            </a:prstGeom>
          </p:spPr>
        </p:pic>
        <p:pic>
          <p:nvPicPr>
            <p:cNvPr id="133" name="Picture 132">
              <a:extLst>
                <a:ext uri="{FF2B5EF4-FFF2-40B4-BE49-F238E27FC236}">
                  <a16:creationId xmlns:a16="http://schemas.microsoft.com/office/drawing/2014/main" id="{D3F83D62-C49B-49CF-ADB3-D6351836C13A}"/>
                </a:ext>
                <a:ext uri="{C183D7F6-B498-43B3-948B-1728B52AA6E4}">
                  <adec:decorative xmlns:adec="http://schemas.microsoft.com/office/drawing/2017/decorative" val="1"/>
                </a:ext>
              </a:extLst>
            </p:cNvPr>
            <p:cNvPicPr>
              <a:picLocks noChangeAspect="1"/>
            </p:cNvPicPr>
            <p:nvPr/>
          </p:nvPicPr>
          <p:blipFill>
            <a:blip r:embed="rId108"/>
            <a:stretch>
              <a:fillRect/>
            </a:stretch>
          </p:blipFill>
          <p:spPr>
            <a:xfrm>
              <a:off x="3777997" y="4805172"/>
              <a:ext cx="1152144" cy="539496"/>
            </a:xfrm>
            <a:prstGeom prst="rect">
              <a:avLst/>
            </a:prstGeom>
          </p:spPr>
        </p:pic>
        <p:pic>
          <p:nvPicPr>
            <p:cNvPr id="134" name="Picture 133">
              <a:extLst>
                <a:ext uri="{FF2B5EF4-FFF2-40B4-BE49-F238E27FC236}">
                  <a16:creationId xmlns:a16="http://schemas.microsoft.com/office/drawing/2014/main" id="{B05045D6-1D94-464B-9A95-EB646EB0A0E1}"/>
                </a:ext>
                <a:ext uri="{C183D7F6-B498-43B3-948B-1728B52AA6E4}">
                  <adec:decorative xmlns:adec="http://schemas.microsoft.com/office/drawing/2017/decorative" val="1"/>
                </a:ext>
              </a:extLst>
            </p:cNvPr>
            <p:cNvPicPr>
              <a:picLocks noChangeAspect="1"/>
            </p:cNvPicPr>
            <p:nvPr/>
          </p:nvPicPr>
          <p:blipFill>
            <a:blip r:embed="rId109"/>
            <a:stretch>
              <a:fillRect/>
            </a:stretch>
          </p:blipFill>
          <p:spPr>
            <a:xfrm>
              <a:off x="6100573" y="3707892"/>
              <a:ext cx="1152144" cy="539496"/>
            </a:xfrm>
            <a:prstGeom prst="rect">
              <a:avLst/>
            </a:prstGeom>
          </p:spPr>
        </p:pic>
        <p:pic>
          <p:nvPicPr>
            <p:cNvPr id="135" name="Picture 134">
              <a:extLst>
                <a:ext uri="{FF2B5EF4-FFF2-40B4-BE49-F238E27FC236}">
                  <a16:creationId xmlns:a16="http://schemas.microsoft.com/office/drawing/2014/main" id="{51A718AF-D6A4-4B77-8E11-89277CB62E16}"/>
                </a:ext>
                <a:ext uri="{C183D7F6-B498-43B3-948B-1728B52AA6E4}">
                  <adec:decorative xmlns:adec="http://schemas.microsoft.com/office/drawing/2017/decorative" val="1"/>
                </a:ext>
              </a:extLst>
            </p:cNvPr>
            <p:cNvPicPr>
              <a:picLocks noChangeAspect="1"/>
            </p:cNvPicPr>
            <p:nvPr/>
          </p:nvPicPr>
          <p:blipFill>
            <a:blip r:embed="rId110"/>
            <a:stretch>
              <a:fillRect/>
            </a:stretch>
          </p:blipFill>
          <p:spPr>
            <a:xfrm>
              <a:off x="6100573" y="3159254"/>
              <a:ext cx="1152144" cy="539496"/>
            </a:xfrm>
            <a:prstGeom prst="rect">
              <a:avLst/>
            </a:prstGeom>
          </p:spPr>
        </p:pic>
        <p:pic>
          <p:nvPicPr>
            <p:cNvPr id="136" name="Picture 135">
              <a:extLst>
                <a:ext uri="{FF2B5EF4-FFF2-40B4-BE49-F238E27FC236}">
                  <a16:creationId xmlns:a16="http://schemas.microsoft.com/office/drawing/2014/main" id="{185AE9F0-A8ED-4A9A-B5A8-8F83E1E336B4}"/>
                </a:ext>
                <a:ext uri="{C183D7F6-B498-43B3-948B-1728B52AA6E4}">
                  <adec:decorative xmlns:adec="http://schemas.microsoft.com/office/drawing/2017/decorative" val="1"/>
                </a:ext>
              </a:extLst>
            </p:cNvPr>
            <p:cNvPicPr>
              <a:picLocks noChangeAspect="1"/>
            </p:cNvPicPr>
            <p:nvPr/>
          </p:nvPicPr>
          <p:blipFill>
            <a:blip r:embed="rId111"/>
            <a:stretch>
              <a:fillRect/>
            </a:stretch>
          </p:blipFill>
          <p:spPr>
            <a:xfrm>
              <a:off x="6100573" y="2610613"/>
              <a:ext cx="1152144" cy="539496"/>
            </a:xfrm>
            <a:prstGeom prst="rect">
              <a:avLst/>
            </a:prstGeom>
          </p:spPr>
        </p:pic>
        <p:pic>
          <p:nvPicPr>
            <p:cNvPr id="137" name="Picture 136">
              <a:extLst>
                <a:ext uri="{FF2B5EF4-FFF2-40B4-BE49-F238E27FC236}">
                  <a16:creationId xmlns:a16="http://schemas.microsoft.com/office/drawing/2014/main" id="{AC8B6FD1-5ABA-49CB-BE65-FEDF2DC4F2B6}"/>
                </a:ext>
                <a:ext uri="{C183D7F6-B498-43B3-948B-1728B52AA6E4}">
                  <adec:decorative xmlns:adec="http://schemas.microsoft.com/office/drawing/2017/decorative" val="1"/>
                </a:ext>
              </a:extLst>
            </p:cNvPr>
            <p:cNvPicPr>
              <a:picLocks noChangeAspect="1"/>
            </p:cNvPicPr>
            <p:nvPr/>
          </p:nvPicPr>
          <p:blipFill>
            <a:blip r:embed="rId112"/>
            <a:stretch>
              <a:fillRect/>
            </a:stretch>
          </p:blipFill>
          <p:spPr>
            <a:xfrm>
              <a:off x="6100573" y="5353812"/>
              <a:ext cx="1152144" cy="539496"/>
            </a:xfrm>
            <a:prstGeom prst="rect">
              <a:avLst/>
            </a:prstGeom>
          </p:spPr>
        </p:pic>
        <p:pic>
          <p:nvPicPr>
            <p:cNvPr id="138" name="Picture 137">
              <a:extLst>
                <a:ext uri="{FF2B5EF4-FFF2-40B4-BE49-F238E27FC236}">
                  <a16:creationId xmlns:a16="http://schemas.microsoft.com/office/drawing/2014/main" id="{E7DE93D8-EBA6-4D8D-802F-C482F2F7762F}"/>
                </a:ext>
                <a:ext uri="{C183D7F6-B498-43B3-948B-1728B52AA6E4}">
                  <adec:decorative xmlns:adec="http://schemas.microsoft.com/office/drawing/2017/decorative" val="1"/>
                </a:ext>
              </a:extLst>
            </p:cNvPr>
            <p:cNvPicPr>
              <a:picLocks noChangeAspect="1"/>
            </p:cNvPicPr>
            <p:nvPr/>
          </p:nvPicPr>
          <p:blipFill>
            <a:blip r:embed="rId113"/>
            <a:stretch>
              <a:fillRect/>
            </a:stretch>
          </p:blipFill>
          <p:spPr>
            <a:xfrm>
              <a:off x="6100573" y="4256532"/>
              <a:ext cx="1152144" cy="539496"/>
            </a:xfrm>
            <a:prstGeom prst="rect">
              <a:avLst/>
            </a:prstGeom>
          </p:spPr>
        </p:pic>
        <p:pic>
          <p:nvPicPr>
            <p:cNvPr id="139" name="Picture 138">
              <a:extLst>
                <a:ext uri="{FF2B5EF4-FFF2-40B4-BE49-F238E27FC236}">
                  <a16:creationId xmlns:a16="http://schemas.microsoft.com/office/drawing/2014/main" id="{C64E998D-4E24-4870-9B60-D172345DAC9D}"/>
                </a:ext>
                <a:ext uri="{C183D7F6-B498-43B3-948B-1728B52AA6E4}">
                  <adec:decorative xmlns:adec="http://schemas.microsoft.com/office/drawing/2017/decorative" val="1"/>
                </a:ext>
              </a:extLst>
            </p:cNvPr>
            <p:cNvPicPr>
              <a:picLocks noChangeAspect="1"/>
            </p:cNvPicPr>
            <p:nvPr/>
          </p:nvPicPr>
          <p:blipFill>
            <a:blip r:embed="rId114"/>
            <a:stretch>
              <a:fillRect/>
            </a:stretch>
          </p:blipFill>
          <p:spPr>
            <a:xfrm>
              <a:off x="6100573" y="964693"/>
              <a:ext cx="1152144" cy="539496"/>
            </a:xfrm>
            <a:prstGeom prst="rect">
              <a:avLst/>
            </a:prstGeom>
          </p:spPr>
        </p:pic>
        <p:pic>
          <p:nvPicPr>
            <p:cNvPr id="140" name="Picture 139">
              <a:extLst>
                <a:ext uri="{FF2B5EF4-FFF2-40B4-BE49-F238E27FC236}">
                  <a16:creationId xmlns:a16="http://schemas.microsoft.com/office/drawing/2014/main" id="{FEA2CDB6-573E-4F0A-9987-8FE55FF1CBC3}"/>
                </a:ext>
                <a:ext uri="{C183D7F6-B498-43B3-948B-1728B52AA6E4}">
                  <adec:decorative xmlns:adec="http://schemas.microsoft.com/office/drawing/2017/decorative" val="1"/>
                </a:ext>
              </a:extLst>
            </p:cNvPr>
            <p:cNvPicPr>
              <a:picLocks noChangeAspect="1"/>
            </p:cNvPicPr>
            <p:nvPr/>
          </p:nvPicPr>
          <p:blipFill>
            <a:blip r:embed="rId115"/>
            <a:stretch>
              <a:fillRect/>
            </a:stretch>
          </p:blipFill>
          <p:spPr>
            <a:xfrm>
              <a:off x="6100573" y="1513333"/>
              <a:ext cx="1152144" cy="539496"/>
            </a:xfrm>
            <a:prstGeom prst="rect">
              <a:avLst/>
            </a:prstGeom>
          </p:spPr>
        </p:pic>
        <p:pic>
          <p:nvPicPr>
            <p:cNvPr id="141" name="Picture 140">
              <a:extLst>
                <a:ext uri="{FF2B5EF4-FFF2-40B4-BE49-F238E27FC236}">
                  <a16:creationId xmlns:a16="http://schemas.microsoft.com/office/drawing/2014/main" id="{42381FCF-A3C2-4206-AB2D-D4D590966943}"/>
                </a:ext>
                <a:ext uri="{C183D7F6-B498-43B3-948B-1728B52AA6E4}">
                  <adec:decorative xmlns:adec="http://schemas.microsoft.com/office/drawing/2017/decorative" val="1"/>
                </a:ext>
              </a:extLst>
            </p:cNvPr>
            <p:cNvPicPr>
              <a:picLocks noChangeAspect="1"/>
            </p:cNvPicPr>
            <p:nvPr/>
          </p:nvPicPr>
          <p:blipFill>
            <a:blip r:embed="rId116"/>
            <a:stretch>
              <a:fillRect/>
            </a:stretch>
          </p:blipFill>
          <p:spPr>
            <a:xfrm>
              <a:off x="6100573" y="416053"/>
              <a:ext cx="1152144" cy="539496"/>
            </a:xfrm>
            <a:prstGeom prst="rect">
              <a:avLst/>
            </a:prstGeom>
          </p:spPr>
        </p:pic>
        <p:pic>
          <p:nvPicPr>
            <p:cNvPr id="142" name="Picture 141">
              <a:extLst>
                <a:ext uri="{FF2B5EF4-FFF2-40B4-BE49-F238E27FC236}">
                  <a16:creationId xmlns:a16="http://schemas.microsoft.com/office/drawing/2014/main" id="{412E1353-5CC0-495E-873B-4A701B1B5DDF}"/>
                </a:ext>
                <a:ext uri="{C183D7F6-B498-43B3-948B-1728B52AA6E4}">
                  <adec:decorative xmlns:adec="http://schemas.microsoft.com/office/drawing/2017/decorative" val="1"/>
                </a:ext>
              </a:extLst>
            </p:cNvPr>
            <p:cNvPicPr>
              <a:picLocks noChangeAspect="1"/>
            </p:cNvPicPr>
            <p:nvPr/>
          </p:nvPicPr>
          <p:blipFill>
            <a:blip r:embed="rId117"/>
            <a:stretch>
              <a:fillRect/>
            </a:stretch>
          </p:blipFill>
          <p:spPr>
            <a:xfrm>
              <a:off x="6100573" y="-132587"/>
              <a:ext cx="1152144" cy="539496"/>
            </a:xfrm>
            <a:prstGeom prst="rect">
              <a:avLst/>
            </a:prstGeom>
          </p:spPr>
        </p:pic>
        <p:pic>
          <p:nvPicPr>
            <p:cNvPr id="143" name="Picture 142">
              <a:extLst>
                <a:ext uri="{FF2B5EF4-FFF2-40B4-BE49-F238E27FC236}">
                  <a16:creationId xmlns:a16="http://schemas.microsoft.com/office/drawing/2014/main" id="{159A07C8-786E-4B63-88BA-9C827028A660}"/>
                </a:ext>
                <a:ext uri="{C183D7F6-B498-43B3-948B-1728B52AA6E4}">
                  <adec:decorative xmlns:adec="http://schemas.microsoft.com/office/drawing/2017/decorative" val="1"/>
                </a:ext>
              </a:extLst>
            </p:cNvPr>
            <p:cNvPicPr>
              <a:picLocks noChangeAspect="1"/>
            </p:cNvPicPr>
            <p:nvPr/>
          </p:nvPicPr>
          <p:blipFill>
            <a:blip r:embed="rId118"/>
            <a:stretch>
              <a:fillRect/>
            </a:stretch>
          </p:blipFill>
          <p:spPr>
            <a:xfrm>
              <a:off x="6100573" y="4805172"/>
              <a:ext cx="1152144" cy="539496"/>
            </a:xfrm>
            <a:prstGeom prst="rect">
              <a:avLst/>
            </a:prstGeom>
          </p:spPr>
        </p:pic>
        <p:pic>
          <p:nvPicPr>
            <p:cNvPr id="144" name="Picture 143">
              <a:extLst>
                <a:ext uri="{FF2B5EF4-FFF2-40B4-BE49-F238E27FC236}">
                  <a16:creationId xmlns:a16="http://schemas.microsoft.com/office/drawing/2014/main" id="{BD6780C7-FBC3-43C7-BB7D-4355B83E14C5}"/>
                </a:ext>
                <a:ext uri="{C183D7F6-B498-43B3-948B-1728B52AA6E4}">
                  <adec:decorative xmlns:adec="http://schemas.microsoft.com/office/drawing/2017/decorative" val="1"/>
                </a:ext>
              </a:extLst>
            </p:cNvPr>
            <p:cNvPicPr>
              <a:picLocks noChangeAspect="1"/>
            </p:cNvPicPr>
            <p:nvPr/>
          </p:nvPicPr>
          <p:blipFill>
            <a:blip r:embed="rId119"/>
            <a:stretch>
              <a:fillRect/>
            </a:stretch>
          </p:blipFill>
          <p:spPr>
            <a:xfrm>
              <a:off x="6100573" y="2061973"/>
              <a:ext cx="1152144" cy="539496"/>
            </a:xfrm>
            <a:prstGeom prst="rect">
              <a:avLst/>
            </a:prstGeom>
          </p:spPr>
        </p:pic>
        <p:pic>
          <p:nvPicPr>
            <p:cNvPr id="145" name="Picture 144">
              <a:extLst>
                <a:ext uri="{FF2B5EF4-FFF2-40B4-BE49-F238E27FC236}">
                  <a16:creationId xmlns:a16="http://schemas.microsoft.com/office/drawing/2014/main" id="{53BF85FF-2DD7-425D-8A28-4966767ECC50}"/>
                </a:ext>
                <a:ext uri="{C183D7F6-B498-43B3-948B-1728B52AA6E4}">
                  <adec:decorative xmlns:adec="http://schemas.microsoft.com/office/drawing/2017/decorative" val="1"/>
                </a:ext>
              </a:extLst>
            </p:cNvPr>
            <p:cNvPicPr>
              <a:picLocks noChangeAspect="1"/>
            </p:cNvPicPr>
            <p:nvPr/>
          </p:nvPicPr>
          <p:blipFill>
            <a:blip r:embed="rId120"/>
            <a:stretch>
              <a:fillRect/>
            </a:stretch>
          </p:blipFill>
          <p:spPr>
            <a:xfrm>
              <a:off x="6100573" y="6451092"/>
              <a:ext cx="1152144" cy="539496"/>
            </a:xfrm>
            <a:prstGeom prst="rect">
              <a:avLst/>
            </a:prstGeom>
          </p:spPr>
        </p:pic>
        <p:pic>
          <p:nvPicPr>
            <p:cNvPr id="146" name="Picture 145">
              <a:extLst>
                <a:ext uri="{FF2B5EF4-FFF2-40B4-BE49-F238E27FC236}">
                  <a16:creationId xmlns:a16="http://schemas.microsoft.com/office/drawing/2014/main" id="{F339E7D0-696A-44FF-ACCB-9908379F4B16}"/>
                </a:ext>
                <a:ext uri="{C183D7F6-B498-43B3-948B-1728B52AA6E4}">
                  <adec:decorative xmlns:adec="http://schemas.microsoft.com/office/drawing/2017/decorative" val="1"/>
                </a:ext>
              </a:extLst>
            </p:cNvPr>
            <p:cNvPicPr>
              <a:picLocks noChangeAspect="1"/>
            </p:cNvPicPr>
            <p:nvPr/>
          </p:nvPicPr>
          <p:blipFill>
            <a:blip r:embed="rId121"/>
            <a:stretch>
              <a:fillRect/>
            </a:stretch>
          </p:blipFill>
          <p:spPr>
            <a:xfrm>
              <a:off x="-867155" y="2610613"/>
              <a:ext cx="1152144" cy="539496"/>
            </a:xfrm>
            <a:prstGeom prst="rect">
              <a:avLst/>
            </a:prstGeom>
          </p:spPr>
        </p:pic>
        <p:pic>
          <p:nvPicPr>
            <p:cNvPr id="147" name="Picture 146">
              <a:extLst>
                <a:ext uri="{FF2B5EF4-FFF2-40B4-BE49-F238E27FC236}">
                  <a16:creationId xmlns:a16="http://schemas.microsoft.com/office/drawing/2014/main" id="{0BC2383E-82F6-472C-863D-70C9E2542FE2}"/>
                </a:ext>
                <a:ext uri="{C183D7F6-B498-43B3-948B-1728B52AA6E4}">
                  <adec:decorative xmlns:adec="http://schemas.microsoft.com/office/drawing/2017/decorative" val="1"/>
                </a:ext>
              </a:extLst>
            </p:cNvPr>
            <p:cNvPicPr>
              <a:picLocks noChangeAspect="1"/>
            </p:cNvPicPr>
            <p:nvPr/>
          </p:nvPicPr>
          <p:blipFill>
            <a:blip r:embed="rId122"/>
            <a:stretch>
              <a:fillRect/>
            </a:stretch>
          </p:blipFill>
          <p:spPr>
            <a:xfrm>
              <a:off x="-867155" y="5353812"/>
              <a:ext cx="1152144" cy="539496"/>
            </a:xfrm>
            <a:prstGeom prst="rect">
              <a:avLst/>
            </a:prstGeom>
          </p:spPr>
        </p:pic>
        <p:pic>
          <p:nvPicPr>
            <p:cNvPr id="148" name="Picture 147">
              <a:extLst>
                <a:ext uri="{FF2B5EF4-FFF2-40B4-BE49-F238E27FC236}">
                  <a16:creationId xmlns:a16="http://schemas.microsoft.com/office/drawing/2014/main" id="{12F754BC-BBE4-4245-B741-3A828123537E}"/>
                </a:ext>
                <a:ext uri="{C183D7F6-B498-43B3-948B-1728B52AA6E4}">
                  <adec:decorative xmlns:adec="http://schemas.microsoft.com/office/drawing/2017/decorative" val="1"/>
                </a:ext>
              </a:extLst>
            </p:cNvPr>
            <p:cNvPicPr>
              <a:picLocks noChangeAspect="1"/>
            </p:cNvPicPr>
            <p:nvPr/>
          </p:nvPicPr>
          <p:blipFill>
            <a:blip r:embed="rId123"/>
            <a:stretch>
              <a:fillRect/>
            </a:stretch>
          </p:blipFill>
          <p:spPr>
            <a:xfrm>
              <a:off x="-867155" y="2061973"/>
              <a:ext cx="1152144" cy="539496"/>
            </a:xfrm>
            <a:prstGeom prst="rect">
              <a:avLst/>
            </a:prstGeom>
          </p:spPr>
        </p:pic>
        <p:pic>
          <p:nvPicPr>
            <p:cNvPr id="149" name="Picture 148">
              <a:extLst>
                <a:ext uri="{FF2B5EF4-FFF2-40B4-BE49-F238E27FC236}">
                  <a16:creationId xmlns:a16="http://schemas.microsoft.com/office/drawing/2014/main" id="{52DD48E0-4D84-4511-A015-F35C059ACF3C}"/>
                </a:ext>
                <a:ext uri="{C183D7F6-B498-43B3-948B-1728B52AA6E4}">
                  <adec:decorative xmlns:adec="http://schemas.microsoft.com/office/drawing/2017/decorative" val="1"/>
                </a:ext>
              </a:extLst>
            </p:cNvPr>
            <p:cNvPicPr>
              <a:picLocks noChangeAspect="1"/>
            </p:cNvPicPr>
            <p:nvPr/>
          </p:nvPicPr>
          <p:blipFill>
            <a:blip r:embed="rId124"/>
            <a:stretch>
              <a:fillRect/>
            </a:stretch>
          </p:blipFill>
          <p:spPr>
            <a:xfrm>
              <a:off x="-867155" y="6451092"/>
              <a:ext cx="1152144" cy="539496"/>
            </a:xfrm>
            <a:prstGeom prst="rect">
              <a:avLst/>
            </a:prstGeom>
          </p:spPr>
        </p:pic>
        <p:pic>
          <p:nvPicPr>
            <p:cNvPr id="150" name="Picture 149">
              <a:extLst>
                <a:ext uri="{FF2B5EF4-FFF2-40B4-BE49-F238E27FC236}">
                  <a16:creationId xmlns:a16="http://schemas.microsoft.com/office/drawing/2014/main" id="{E8A111FD-76A8-4CC0-8D5F-4AD0663088A4}"/>
                </a:ext>
                <a:ext uri="{C183D7F6-B498-43B3-948B-1728B52AA6E4}">
                  <adec:decorative xmlns:adec="http://schemas.microsoft.com/office/drawing/2017/decorative" val="1"/>
                </a:ext>
              </a:extLst>
            </p:cNvPr>
            <p:cNvPicPr>
              <a:picLocks noChangeAspect="1"/>
            </p:cNvPicPr>
            <p:nvPr/>
          </p:nvPicPr>
          <p:blipFill>
            <a:blip r:embed="rId125"/>
            <a:stretch>
              <a:fillRect/>
            </a:stretch>
          </p:blipFill>
          <p:spPr>
            <a:xfrm>
              <a:off x="-867155" y="3707892"/>
              <a:ext cx="1152144" cy="539496"/>
            </a:xfrm>
            <a:prstGeom prst="rect">
              <a:avLst/>
            </a:prstGeom>
          </p:spPr>
        </p:pic>
        <p:pic>
          <p:nvPicPr>
            <p:cNvPr id="151" name="Picture 150">
              <a:extLst>
                <a:ext uri="{FF2B5EF4-FFF2-40B4-BE49-F238E27FC236}">
                  <a16:creationId xmlns:a16="http://schemas.microsoft.com/office/drawing/2014/main" id="{060F0E4D-7AF5-4152-BCA5-17FAE8FA3E0D}"/>
                </a:ext>
                <a:ext uri="{C183D7F6-B498-43B3-948B-1728B52AA6E4}">
                  <adec:decorative xmlns:adec="http://schemas.microsoft.com/office/drawing/2017/decorative" val="1"/>
                </a:ext>
              </a:extLst>
            </p:cNvPr>
            <p:cNvPicPr>
              <a:picLocks noChangeAspect="1"/>
            </p:cNvPicPr>
            <p:nvPr/>
          </p:nvPicPr>
          <p:blipFill>
            <a:blip r:embed="rId126"/>
            <a:stretch>
              <a:fillRect/>
            </a:stretch>
          </p:blipFill>
          <p:spPr>
            <a:xfrm>
              <a:off x="-867155" y="416053"/>
              <a:ext cx="1152144" cy="539496"/>
            </a:xfrm>
            <a:prstGeom prst="rect">
              <a:avLst/>
            </a:prstGeom>
          </p:spPr>
        </p:pic>
        <p:pic>
          <p:nvPicPr>
            <p:cNvPr id="152" name="Picture 151">
              <a:extLst>
                <a:ext uri="{FF2B5EF4-FFF2-40B4-BE49-F238E27FC236}">
                  <a16:creationId xmlns:a16="http://schemas.microsoft.com/office/drawing/2014/main" id="{BF4E79CC-75C1-45AF-BE29-90BC52372879}"/>
                </a:ext>
                <a:ext uri="{C183D7F6-B498-43B3-948B-1728B52AA6E4}">
                  <adec:decorative xmlns:adec="http://schemas.microsoft.com/office/drawing/2017/decorative" val="1"/>
                </a:ext>
              </a:extLst>
            </p:cNvPr>
            <p:cNvPicPr>
              <a:picLocks noChangeAspect="1"/>
            </p:cNvPicPr>
            <p:nvPr/>
          </p:nvPicPr>
          <p:blipFill>
            <a:blip r:embed="rId127"/>
            <a:stretch>
              <a:fillRect/>
            </a:stretch>
          </p:blipFill>
          <p:spPr>
            <a:xfrm>
              <a:off x="-867155" y="3159254"/>
              <a:ext cx="1152144" cy="539496"/>
            </a:xfrm>
            <a:prstGeom prst="rect">
              <a:avLst/>
            </a:prstGeom>
          </p:spPr>
        </p:pic>
        <p:pic>
          <p:nvPicPr>
            <p:cNvPr id="153" name="Picture 152">
              <a:extLst>
                <a:ext uri="{FF2B5EF4-FFF2-40B4-BE49-F238E27FC236}">
                  <a16:creationId xmlns:a16="http://schemas.microsoft.com/office/drawing/2014/main" id="{0096091D-861B-4522-929F-11F492FA88A4}"/>
                </a:ext>
                <a:ext uri="{C183D7F6-B498-43B3-948B-1728B52AA6E4}">
                  <adec:decorative xmlns:adec="http://schemas.microsoft.com/office/drawing/2017/decorative" val="1"/>
                </a:ext>
              </a:extLst>
            </p:cNvPr>
            <p:cNvPicPr>
              <a:picLocks noChangeAspect="1"/>
            </p:cNvPicPr>
            <p:nvPr/>
          </p:nvPicPr>
          <p:blipFill>
            <a:blip r:embed="rId128"/>
            <a:stretch>
              <a:fillRect/>
            </a:stretch>
          </p:blipFill>
          <p:spPr>
            <a:xfrm>
              <a:off x="-867155" y="4805172"/>
              <a:ext cx="1152144" cy="539496"/>
            </a:xfrm>
            <a:prstGeom prst="rect">
              <a:avLst/>
            </a:prstGeom>
          </p:spPr>
        </p:pic>
        <p:pic>
          <p:nvPicPr>
            <p:cNvPr id="154" name="Picture 153">
              <a:extLst>
                <a:ext uri="{FF2B5EF4-FFF2-40B4-BE49-F238E27FC236}">
                  <a16:creationId xmlns:a16="http://schemas.microsoft.com/office/drawing/2014/main" id="{5C213B11-D7E2-4214-9830-D9DB739BEAB0}"/>
                </a:ext>
                <a:ext uri="{C183D7F6-B498-43B3-948B-1728B52AA6E4}">
                  <adec:decorative xmlns:adec="http://schemas.microsoft.com/office/drawing/2017/decorative" val="1"/>
                </a:ext>
              </a:extLst>
            </p:cNvPr>
            <p:cNvPicPr>
              <a:picLocks noChangeAspect="1"/>
            </p:cNvPicPr>
            <p:nvPr/>
          </p:nvPicPr>
          <p:blipFill>
            <a:blip r:embed="rId129"/>
            <a:stretch>
              <a:fillRect/>
            </a:stretch>
          </p:blipFill>
          <p:spPr>
            <a:xfrm>
              <a:off x="-867155" y="4256532"/>
              <a:ext cx="1152144" cy="539496"/>
            </a:xfrm>
            <a:prstGeom prst="rect">
              <a:avLst/>
            </a:prstGeom>
          </p:spPr>
        </p:pic>
        <p:pic>
          <p:nvPicPr>
            <p:cNvPr id="155" name="Picture 154">
              <a:extLst>
                <a:ext uri="{FF2B5EF4-FFF2-40B4-BE49-F238E27FC236}">
                  <a16:creationId xmlns:a16="http://schemas.microsoft.com/office/drawing/2014/main" id="{3E0A184F-ECB6-4B83-BA3A-DF86B8FE8910}"/>
                </a:ext>
                <a:ext uri="{C183D7F6-B498-43B3-948B-1728B52AA6E4}">
                  <adec:decorative xmlns:adec="http://schemas.microsoft.com/office/drawing/2017/decorative" val="1"/>
                </a:ext>
              </a:extLst>
            </p:cNvPr>
            <p:cNvPicPr>
              <a:picLocks noChangeAspect="1"/>
            </p:cNvPicPr>
            <p:nvPr/>
          </p:nvPicPr>
          <p:blipFill>
            <a:blip r:embed="rId130"/>
            <a:stretch>
              <a:fillRect/>
            </a:stretch>
          </p:blipFill>
          <p:spPr>
            <a:xfrm>
              <a:off x="-867155" y="964693"/>
              <a:ext cx="1152144" cy="539496"/>
            </a:xfrm>
            <a:prstGeom prst="rect">
              <a:avLst/>
            </a:prstGeom>
          </p:spPr>
        </p:pic>
        <p:pic>
          <p:nvPicPr>
            <p:cNvPr id="156" name="Picture 155">
              <a:extLst>
                <a:ext uri="{FF2B5EF4-FFF2-40B4-BE49-F238E27FC236}">
                  <a16:creationId xmlns:a16="http://schemas.microsoft.com/office/drawing/2014/main" id="{F08801F6-FBA7-4C62-AC62-4BFA589C02C7}"/>
                </a:ext>
                <a:ext uri="{C183D7F6-B498-43B3-948B-1728B52AA6E4}">
                  <adec:decorative xmlns:adec="http://schemas.microsoft.com/office/drawing/2017/decorative" val="1"/>
                </a:ext>
              </a:extLst>
            </p:cNvPr>
            <p:cNvPicPr>
              <a:picLocks noChangeAspect="1"/>
            </p:cNvPicPr>
            <p:nvPr/>
          </p:nvPicPr>
          <p:blipFill>
            <a:blip r:embed="rId131"/>
            <a:stretch>
              <a:fillRect/>
            </a:stretch>
          </p:blipFill>
          <p:spPr>
            <a:xfrm>
              <a:off x="-867155" y="5902452"/>
              <a:ext cx="1152144" cy="539496"/>
            </a:xfrm>
            <a:prstGeom prst="rect">
              <a:avLst/>
            </a:prstGeom>
          </p:spPr>
        </p:pic>
        <p:pic>
          <p:nvPicPr>
            <p:cNvPr id="157" name="Picture 156">
              <a:extLst>
                <a:ext uri="{FF2B5EF4-FFF2-40B4-BE49-F238E27FC236}">
                  <a16:creationId xmlns:a16="http://schemas.microsoft.com/office/drawing/2014/main" id="{91A0B8AB-E359-4051-8FA5-359FB66B2D02}"/>
                </a:ext>
                <a:ext uri="{C183D7F6-B498-43B3-948B-1728B52AA6E4}">
                  <adec:decorative xmlns:adec="http://schemas.microsoft.com/office/drawing/2017/decorative" val="1"/>
                </a:ext>
              </a:extLst>
            </p:cNvPr>
            <p:cNvPicPr>
              <a:picLocks noChangeAspect="1"/>
            </p:cNvPicPr>
            <p:nvPr/>
          </p:nvPicPr>
          <p:blipFill>
            <a:blip r:embed="rId132"/>
            <a:stretch>
              <a:fillRect/>
            </a:stretch>
          </p:blipFill>
          <p:spPr>
            <a:xfrm>
              <a:off x="-867155" y="1513333"/>
              <a:ext cx="1152144" cy="539496"/>
            </a:xfrm>
            <a:prstGeom prst="rect">
              <a:avLst/>
            </a:prstGeom>
          </p:spPr>
        </p:pic>
        <p:pic>
          <p:nvPicPr>
            <p:cNvPr id="158" name="Picture 157">
              <a:extLst>
                <a:ext uri="{FF2B5EF4-FFF2-40B4-BE49-F238E27FC236}">
                  <a16:creationId xmlns:a16="http://schemas.microsoft.com/office/drawing/2014/main" id="{BFF027FA-914E-48DD-939B-553B1E99553F}"/>
                </a:ext>
                <a:ext uri="{C183D7F6-B498-43B3-948B-1728B52AA6E4}">
                  <adec:decorative xmlns:adec="http://schemas.microsoft.com/office/drawing/2017/decorative" val="1"/>
                </a:ext>
              </a:extLst>
            </p:cNvPr>
            <p:cNvPicPr>
              <a:picLocks noChangeAspect="1"/>
            </p:cNvPicPr>
            <p:nvPr/>
          </p:nvPicPr>
          <p:blipFill>
            <a:blip r:embed="rId133"/>
            <a:stretch>
              <a:fillRect/>
            </a:stretch>
          </p:blipFill>
          <p:spPr>
            <a:xfrm>
              <a:off x="-867155" y="-132587"/>
              <a:ext cx="1152144" cy="539496"/>
            </a:xfrm>
            <a:prstGeom prst="rect">
              <a:avLst/>
            </a:prstGeom>
          </p:spPr>
        </p:pic>
        <p:pic>
          <p:nvPicPr>
            <p:cNvPr id="159" name="Picture 158">
              <a:extLst>
                <a:ext uri="{FF2B5EF4-FFF2-40B4-BE49-F238E27FC236}">
                  <a16:creationId xmlns:a16="http://schemas.microsoft.com/office/drawing/2014/main" id="{7159F43F-4B43-4CC2-ACB4-39557BDC30E0}"/>
                </a:ext>
                <a:ext uri="{C183D7F6-B498-43B3-948B-1728B52AA6E4}">
                  <adec:decorative xmlns:adec="http://schemas.microsoft.com/office/drawing/2017/decorative" val="1"/>
                </a:ext>
              </a:extLst>
            </p:cNvPr>
            <p:cNvPicPr>
              <a:picLocks noChangeAspect="1"/>
            </p:cNvPicPr>
            <p:nvPr/>
          </p:nvPicPr>
          <p:blipFill>
            <a:blip r:embed="rId134"/>
            <a:stretch>
              <a:fillRect/>
            </a:stretch>
          </p:blipFill>
          <p:spPr>
            <a:xfrm>
              <a:off x="10745724" y="6451092"/>
              <a:ext cx="1152144" cy="539496"/>
            </a:xfrm>
            <a:prstGeom prst="rect">
              <a:avLst/>
            </a:prstGeom>
          </p:spPr>
        </p:pic>
        <p:pic>
          <p:nvPicPr>
            <p:cNvPr id="160" name="Picture 159">
              <a:extLst>
                <a:ext uri="{FF2B5EF4-FFF2-40B4-BE49-F238E27FC236}">
                  <a16:creationId xmlns:a16="http://schemas.microsoft.com/office/drawing/2014/main" id="{75AB74EE-72FA-45FB-AC6C-3ECAAE66F75E}"/>
                </a:ext>
                <a:ext uri="{C183D7F6-B498-43B3-948B-1728B52AA6E4}">
                  <adec:decorative xmlns:adec="http://schemas.microsoft.com/office/drawing/2017/decorative" val="1"/>
                </a:ext>
              </a:extLst>
            </p:cNvPr>
            <p:cNvPicPr>
              <a:picLocks noChangeAspect="1"/>
            </p:cNvPicPr>
            <p:nvPr/>
          </p:nvPicPr>
          <p:blipFill>
            <a:blip r:embed="rId135"/>
            <a:stretch>
              <a:fillRect/>
            </a:stretch>
          </p:blipFill>
          <p:spPr>
            <a:xfrm>
              <a:off x="10745724" y="2061973"/>
              <a:ext cx="1152144" cy="539496"/>
            </a:xfrm>
            <a:prstGeom prst="rect">
              <a:avLst/>
            </a:prstGeom>
          </p:spPr>
        </p:pic>
        <p:pic>
          <p:nvPicPr>
            <p:cNvPr id="161" name="Picture 160">
              <a:extLst>
                <a:ext uri="{FF2B5EF4-FFF2-40B4-BE49-F238E27FC236}">
                  <a16:creationId xmlns:a16="http://schemas.microsoft.com/office/drawing/2014/main" id="{38D9CE3A-78CB-448D-B440-57E0022DCA4E}"/>
                </a:ext>
                <a:ext uri="{C183D7F6-B498-43B3-948B-1728B52AA6E4}">
                  <adec:decorative xmlns:adec="http://schemas.microsoft.com/office/drawing/2017/decorative" val="1"/>
                </a:ext>
              </a:extLst>
            </p:cNvPr>
            <p:cNvPicPr>
              <a:picLocks noChangeAspect="1"/>
            </p:cNvPicPr>
            <p:nvPr/>
          </p:nvPicPr>
          <p:blipFill>
            <a:blip r:embed="rId136"/>
            <a:stretch>
              <a:fillRect/>
            </a:stretch>
          </p:blipFill>
          <p:spPr>
            <a:xfrm>
              <a:off x="10745724" y="964693"/>
              <a:ext cx="1152144" cy="539496"/>
            </a:xfrm>
            <a:prstGeom prst="rect">
              <a:avLst/>
            </a:prstGeom>
          </p:spPr>
        </p:pic>
        <p:pic>
          <p:nvPicPr>
            <p:cNvPr id="162" name="Picture 161">
              <a:extLst>
                <a:ext uri="{FF2B5EF4-FFF2-40B4-BE49-F238E27FC236}">
                  <a16:creationId xmlns:a16="http://schemas.microsoft.com/office/drawing/2014/main" id="{E2A81677-3F57-4992-A41E-544923D094DD}"/>
                </a:ext>
                <a:ext uri="{C183D7F6-B498-43B3-948B-1728B52AA6E4}">
                  <adec:decorative xmlns:adec="http://schemas.microsoft.com/office/drawing/2017/decorative" val="1"/>
                </a:ext>
              </a:extLst>
            </p:cNvPr>
            <p:cNvPicPr>
              <a:picLocks noChangeAspect="1"/>
            </p:cNvPicPr>
            <p:nvPr/>
          </p:nvPicPr>
          <p:blipFill>
            <a:blip r:embed="rId137"/>
            <a:stretch>
              <a:fillRect/>
            </a:stretch>
          </p:blipFill>
          <p:spPr>
            <a:xfrm>
              <a:off x="10745724" y="4256532"/>
              <a:ext cx="1152144" cy="539496"/>
            </a:xfrm>
            <a:prstGeom prst="rect">
              <a:avLst/>
            </a:prstGeom>
          </p:spPr>
        </p:pic>
        <p:pic>
          <p:nvPicPr>
            <p:cNvPr id="163" name="Picture 162">
              <a:extLst>
                <a:ext uri="{FF2B5EF4-FFF2-40B4-BE49-F238E27FC236}">
                  <a16:creationId xmlns:a16="http://schemas.microsoft.com/office/drawing/2014/main" id="{967CE3EB-13ED-446D-BCFF-E4A6DA19E766}"/>
                </a:ext>
                <a:ext uri="{C183D7F6-B498-43B3-948B-1728B52AA6E4}">
                  <adec:decorative xmlns:adec="http://schemas.microsoft.com/office/drawing/2017/decorative" val="1"/>
                </a:ext>
              </a:extLst>
            </p:cNvPr>
            <p:cNvPicPr>
              <a:picLocks noChangeAspect="1"/>
            </p:cNvPicPr>
            <p:nvPr/>
          </p:nvPicPr>
          <p:blipFill>
            <a:blip r:embed="rId138"/>
            <a:stretch>
              <a:fillRect/>
            </a:stretch>
          </p:blipFill>
          <p:spPr>
            <a:xfrm>
              <a:off x="10745724" y="5902452"/>
              <a:ext cx="1152144" cy="539496"/>
            </a:xfrm>
            <a:prstGeom prst="rect">
              <a:avLst/>
            </a:prstGeom>
          </p:spPr>
        </p:pic>
        <p:pic>
          <p:nvPicPr>
            <p:cNvPr id="164" name="Picture 163">
              <a:extLst>
                <a:ext uri="{FF2B5EF4-FFF2-40B4-BE49-F238E27FC236}">
                  <a16:creationId xmlns:a16="http://schemas.microsoft.com/office/drawing/2014/main" id="{5E185104-9D8B-4B8D-89E4-C97F90AEBE69}"/>
                </a:ext>
                <a:ext uri="{C183D7F6-B498-43B3-948B-1728B52AA6E4}">
                  <adec:decorative xmlns:adec="http://schemas.microsoft.com/office/drawing/2017/decorative" val="1"/>
                </a:ext>
              </a:extLst>
            </p:cNvPr>
            <p:cNvPicPr>
              <a:picLocks noChangeAspect="1"/>
            </p:cNvPicPr>
            <p:nvPr/>
          </p:nvPicPr>
          <p:blipFill>
            <a:blip r:embed="rId139"/>
            <a:stretch>
              <a:fillRect/>
            </a:stretch>
          </p:blipFill>
          <p:spPr>
            <a:xfrm>
              <a:off x="10745724" y="4805172"/>
              <a:ext cx="1152144" cy="539496"/>
            </a:xfrm>
            <a:prstGeom prst="rect">
              <a:avLst/>
            </a:prstGeom>
          </p:spPr>
        </p:pic>
        <p:pic>
          <p:nvPicPr>
            <p:cNvPr id="165" name="Picture 164">
              <a:extLst>
                <a:ext uri="{FF2B5EF4-FFF2-40B4-BE49-F238E27FC236}">
                  <a16:creationId xmlns:a16="http://schemas.microsoft.com/office/drawing/2014/main" id="{83CE4E31-3779-4102-B609-14706BE94AA8}"/>
                </a:ext>
                <a:ext uri="{C183D7F6-B498-43B3-948B-1728B52AA6E4}">
                  <adec:decorative xmlns:adec="http://schemas.microsoft.com/office/drawing/2017/decorative" val="1"/>
                </a:ext>
              </a:extLst>
            </p:cNvPr>
            <p:cNvPicPr>
              <a:picLocks noChangeAspect="1"/>
            </p:cNvPicPr>
            <p:nvPr/>
          </p:nvPicPr>
          <p:blipFill>
            <a:blip r:embed="rId140"/>
            <a:stretch>
              <a:fillRect/>
            </a:stretch>
          </p:blipFill>
          <p:spPr>
            <a:xfrm>
              <a:off x="10745724" y="3707892"/>
              <a:ext cx="1152144" cy="539496"/>
            </a:xfrm>
            <a:prstGeom prst="rect">
              <a:avLst/>
            </a:prstGeom>
          </p:spPr>
        </p:pic>
        <p:pic>
          <p:nvPicPr>
            <p:cNvPr id="166" name="Picture 165">
              <a:extLst>
                <a:ext uri="{FF2B5EF4-FFF2-40B4-BE49-F238E27FC236}">
                  <a16:creationId xmlns:a16="http://schemas.microsoft.com/office/drawing/2014/main" id="{C7E3899D-DD87-453A-95FB-86D6BDA881FA}"/>
                </a:ext>
                <a:ext uri="{C183D7F6-B498-43B3-948B-1728B52AA6E4}">
                  <adec:decorative xmlns:adec="http://schemas.microsoft.com/office/drawing/2017/decorative" val="1"/>
                </a:ext>
              </a:extLst>
            </p:cNvPr>
            <p:cNvPicPr>
              <a:picLocks noChangeAspect="1"/>
            </p:cNvPicPr>
            <p:nvPr/>
          </p:nvPicPr>
          <p:blipFill>
            <a:blip r:embed="rId141"/>
            <a:stretch>
              <a:fillRect/>
            </a:stretch>
          </p:blipFill>
          <p:spPr>
            <a:xfrm>
              <a:off x="10745724" y="2610613"/>
              <a:ext cx="1152144" cy="539496"/>
            </a:xfrm>
            <a:prstGeom prst="rect">
              <a:avLst/>
            </a:prstGeom>
          </p:spPr>
        </p:pic>
        <p:pic>
          <p:nvPicPr>
            <p:cNvPr id="167" name="Picture 166">
              <a:extLst>
                <a:ext uri="{FF2B5EF4-FFF2-40B4-BE49-F238E27FC236}">
                  <a16:creationId xmlns:a16="http://schemas.microsoft.com/office/drawing/2014/main" id="{BF063A6D-CC25-4706-BEF4-239A5ECA8A50}"/>
                </a:ext>
                <a:ext uri="{C183D7F6-B498-43B3-948B-1728B52AA6E4}">
                  <adec:decorative xmlns:adec="http://schemas.microsoft.com/office/drawing/2017/decorative" val="1"/>
                </a:ext>
              </a:extLst>
            </p:cNvPr>
            <p:cNvPicPr>
              <a:picLocks noChangeAspect="1"/>
            </p:cNvPicPr>
            <p:nvPr/>
          </p:nvPicPr>
          <p:blipFill>
            <a:blip r:embed="rId142"/>
            <a:stretch>
              <a:fillRect/>
            </a:stretch>
          </p:blipFill>
          <p:spPr>
            <a:xfrm>
              <a:off x="10745724" y="5353812"/>
              <a:ext cx="1152144" cy="539496"/>
            </a:xfrm>
            <a:prstGeom prst="rect">
              <a:avLst/>
            </a:prstGeom>
          </p:spPr>
        </p:pic>
        <p:pic>
          <p:nvPicPr>
            <p:cNvPr id="168" name="Picture 167">
              <a:extLst>
                <a:ext uri="{FF2B5EF4-FFF2-40B4-BE49-F238E27FC236}">
                  <a16:creationId xmlns:a16="http://schemas.microsoft.com/office/drawing/2014/main" id="{FC2F4734-FEC4-4B7D-BFAC-922BAC7105D2}"/>
                </a:ext>
                <a:ext uri="{C183D7F6-B498-43B3-948B-1728B52AA6E4}">
                  <adec:decorative xmlns:adec="http://schemas.microsoft.com/office/drawing/2017/decorative" val="1"/>
                </a:ext>
              </a:extLst>
            </p:cNvPr>
            <p:cNvPicPr>
              <a:picLocks noChangeAspect="1"/>
            </p:cNvPicPr>
            <p:nvPr/>
          </p:nvPicPr>
          <p:blipFill>
            <a:blip r:embed="rId143"/>
            <a:stretch>
              <a:fillRect/>
            </a:stretch>
          </p:blipFill>
          <p:spPr>
            <a:xfrm>
              <a:off x="10745724" y="416053"/>
              <a:ext cx="1152144" cy="539496"/>
            </a:xfrm>
            <a:prstGeom prst="rect">
              <a:avLst/>
            </a:prstGeom>
          </p:spPr>
        </p:pic>
        <p:pic>
          <p:nvPicPr>
            <p:cNvPr id="169" name="Picture 168">
              <a:extLst>
                <a:ext uri="{FF2B5EF4-FFF2-40B4-BE49-F238E27FC236}">
                  <a16:creationId xmlns:a16="http://schemas.microsoft.com/office/drawing/2014/main" id="{18C9949E-4F65-41DA-8D69-AB961A668449}"/>
                </a:ext>
                <a:ext uri="{C183D7F6-B498-43B3-948B-1728B52AA6E4}">
                  <adec:decorative xmlns:adec="http://schemas.microsoft.com/office/drawing/2017/decorative" val="1"/>
                </a:ext>
              </a:extLst>
            </p:cNvPr>
            <p:cNvPicPr>
              <a:picLocks noChangeAspect="1"/>
            </p:cNvPicPr>
            <p:nvPr/>
          </p:nvPicPr>
          <p:blipFill>
            <a:blip r:embed="rId144"/>
            <a:stretch>
              <a:fillRect/>
            </a:stretch>
          </p:blipFill>
          <p:spPr>
            <a:xfrm>
              <a:off x="10745724" y="-132587"/>
              <a:ext cx="1152144" cy="539496"/>
            </a:xfrm>
            <a:prstGeom prst="rect">
              <a:avLst/>
            </a:prstGeom>
          </p:spPr>
        </p:pic>
        <p:pic>
          <p:nvPicPr>
            <p:cNvPr id="170" name="Picture 169">
              <a:extLst>
                <a:ext uri="{FF2B5EF4-FFF2-40B4-BE49-F238E27FC236}">
                  <a16:creationId xmlns:a16="http://schemas.microsoft.com/office/drawing/2014/main" id="{6929623A-EEBC-4BA7-8EC4-093D3BE7B5A7}"/>
                </a:ext>
                <a:ext uri="{C183D7F6-B498-43B3-948B-1728B52AA6E4}">
                  <adec:decorative xmlns:adec="http://schemas.microsoft.com/office/drawing/2017/decorative" val="1"/>
                </a:ext>
              </a:extLst>
            </p:cNvPr>
            <p:cNvPicPr>
              <a:picLocks noChangeAspect="1"/>
            </p:cNvPicPr>
            <p:nvPr/>
          </p:nvPicPr>
          <p:blipFill>
            <a:blip r:embed="rId145"/>
            <a:stretch>
              <a:fillRect/>
            </a:stretch>
          </p:blipFill>
          <p:spPr>
            <a:xfrm>
              <a:off x="10745724" y="1513333"/>
              <a:ext cx="1152144" cy="539496"/>
            </a:xfrm>
            <a:prstGeom prst="rect">
              <a:avLst/>
            </a:prstGeom>
          </p:spPr>
        </p:pic>
        <p:pic>
          <p:nvPicPr>
            <p:cNvPr id="171" name="Picture 170">
              <a:extLst>
                <a:ext uri="{FF2B5EF4-FFF2-40B4-BE49-F238E27FC236}">
                  <a16:creationId xmlns:a16="http://schemas.microsoft.com/office/drawing/2014/main" id="{3D048742-0AA8-4433-9681-BDA47842B294}"/>
                </a:ext>
                <a:ext uri="{C183D7F6-B498-43B3-948B-1728B52AA6E4}">
                  <adec:decorative xmlns:adec="http://schemas.microsoft.com/office/drawing/2017/decorative" val="1"/>
                </a:ext>
              </a:extLst>
            </p:cNvPr>
            <p:cNvPicPr>
              <a:picLocks noChangeAspect="1"/>
            </p:cNvPicPr>
            <p:nvPr/>
          </p:nvPicPr>
          <p:blipFill>
            <a:blip r:embed="rId146"/>
            <a:stretch>
              <a:fillRect/>
            </a:stretch>
          </p:blipFill>
          <p:spPr>
            <a:xfrm>
              <a:off x="10745724" y="3159254"/>
              <a:ext cx="1152144" cy="539496"/>
            </a:xfrm>
            <a:prstGeom prst="rect">
              <a:avLst/>
            </a:prstGeom>
          </p:spPr>
        </p:pic>
        <p:pic>
          <p:nvPicPr>
            <p:cNvPr id="172" name="Picture 171">
              <a:extLst>
                <a:ext uri="{FF2B5EF4-FFF2-40B4-BE49-F238E27FC236}">
                  <a16:creationId xmlns:a16="http://schemas.microsoft.com/office/drawing/2014/main" id="{ACA6A45C-35B0-4765-A615-99559E3B70FD}"/>
                </a:ext>
                <a:ext uri="{C183D7F6-B498-43B3-948B-1728B52AA6E4}">
                  <adec:decorative xmlns:adec="http://schemas.microsoft.com/office/drawing/2017/decorative" val="1"/>
                </a:ext>
              </a:extLst>
            </p:cNvPr>
            <p:cNvPicPr>
              <a:picLocks noChangeAspect="1"/>
            </p:cNvPicPr>
            <p:nvPr/>
          </p:nvPicPr>
          <p:blipFill>
            <a:blip r:embed="rId147"/>
            <a:stretch>
              <a:fillRect/>
            </a:stretch>
          </p:blipFill>
          <p:spPr>
            <a:xfrm>
              <a:off x="8423148" y="-132587"/>
              <a:ext cx="1152144" cy="539496"/>
            </a:xfrm>
            <a:prstGeom prst="rect">
              <a:avLst/>
            </a:prstGeom>
          </p:spPr>
        </p:pic>
        <p:pic>
          <p:nvPicPr>
            <p:cNvPr id="173" name="Picture 172">
              <a:extLst>
                <a:ext uri="{FF2B5EF4-FFF2-40B4-BE49-F238E27FC236}">
                  <a16:creationId xmlns:a16="http://schemas.microsoft.com/office/drawing/2014/main" id="{F3CEE565-0259-4053-BA1F-59936906C20A}"/>
                </a:ext>
                <a:ext uri="{C183D7F6-B498-43B3-948B-1728B52AA6E4}">
                  <adec:decorative xmlns:adec="http://schemas.microsoft.com/office/drawing/2017/decorative" val="1"/>
                </a:ext>
              </a:extLst>
            </p:cNvPr>
            <p:cNvPicPr>
              <a:picLocks noChangeAspect="1"/>
            </p:cNvPicPr>
            <p:nvPr/>
          </p:nvPicPr>
          <p:blipFill>
            <a:blip r:embed="rId148"/>
            <a:stretch>
              <a:fillRect/>
            </a:stretch>
          </p:blipFill>
          <p:spPr>
            <a:xfrm>
              <a:off x="8423148" y="416053"/>
              <a:ext cx="1152144" cy="539496"/>
            </a:xfrm>
            <a:prstGeom prst="rect">
              <a:avLst/>
            </a:prstGeom>
          </p:spPr>
        </p:pic>
        <p:pic>
          <p:nvPicPr>
            <p:cNvPr id="174" name="Picture 173">
              <a:extLst>
                <a:ext uri="{FF2B5EF4-FFF2-40B4-BE49-F238E27FC236}">
                  <a16:creationId xmlns:a16="http://schemas.microsoft.com/office/drawing/2014/main" id="{8A99FA9F-81EA-47D4-8E29-6D511A057FAD}"/>
                </a:ext>
                <a:ext uri="{C183D7F6-B498-43B3-948B-1728B52AA6E4}">
                  <adec:decorative xmlns:adec="http://schemas.microsoft.com/office/drawing/2017/decorative" val="1"/>
                </a:ext>
              </a:extLst>
            </p:cNvPr>
            <p:cNvPicPr>
              <a:picLocks noChangeAspect="1"/>
            </p:cNvPicPr>
            <p:nvPr/>
          </p:nvPicPr>
          <p:blipFill>
            <a:blip r:embed="rId149"/>
            <a:stretch>
              <a:fillRect/>
            </a:stretch>
          </p:blipFill>
          <p:spPr>
            <a:xfrm>
              <a:off x="8423148" y="6451092"/>
              <a:ext cx="1152144" cy="539496"/>
            </a:xfrm>
            <a:prstGeom prst="rect">
              <a:avLst/>
            </a:prstGeom>
          </p:spPr>
        </p:pic>
        <p:pic>
          <p:nvPicPr>
            <p:cNvPr id="175" name="Picture 174">
              <a:extLst>
                <a:ext uri="{FF2B5EF4-FFF2-40B4-BE49-F238E27FC236}">
                  <a16:creationId xmlns:a16="http://schemas.microsoft.com/office/drawing/2014/main" id="{C0E537E6-A650-4055-A928-0684388088BC}"/>
                </a:ext>
                <a:ext uri="{C183D7F6-B498-43B3-948B-1728B52AA6E4}">
                  <adec:decorative xmlns:adec="http://schemas.microsoft.com/office/drawing/2017/decorative" val="1"/>
                </a:ext>
              </a:extLst>
            </p:cNvPr>
            <p:cNvPicPr>
              <a:picLocks noChangeAspect="1"/>
            </p:cNvPicPr>
            <p:nvPr/>
          </p:nvPicPr>
          <p:blipFill>
            <a:blip r:embed="rId150"/>
            <a:stretch>
              <a:fillRect/>
            </a:stretch>
          </p:blipFill>
          <p:spPr>
            <a:xfrm>
              <a:off x="8423148" y="1513333"/>
              <a:ext cx="1152144" cy="539496"/>
            </a:xfrm>
            <a:prstGeom prst="rect">
              <a:avLst/>
            </a:prstGeom>
          </p:spPr>
        </p:pic>
        <p:pic>
          <p:nvPicPr>
            <p:cNvPr id="176" name="Picture 175">
              <a:extLst>
                <a:ext uri="{FF2B5EF4-FFF2-40B4-BE49-F238E27FC236}">
                  <a16:creationId xmlns:a16="http://schemas.microsoft.com/office/drawing/2014/main" id="{C42BD148-FE07-4A51-B940-5418515DC138}"/>
                </a:ext>
                <a:ext uri="{C183D7F6-B498-43B3-948B-1728B52AA6E4}">
                  <adec:decorative xmlns:adec="http://schemas.microsoft.com/office/drawing/2017/decorative" val="1"/>
                </a:ext>
              </a:extLst>
            </p:cNvPr>
            <p:cNvPicPr>
              <a:picLocks noChangeAspect="1"/>
            </p:cNvPicPr>
            <p:nvPr/>
          </p:nvPicPr>
          <p:blipFill>
            <a:blip r:embed="rId151"/>
            <a:stretch>
              <a:fillRect/>
            </a:stretch>
          </p:blipFill>
          <p:spPr>
            <a:xfrm>
              <a:off x="8423148" y="3159254"/>
              <a:ext cx="1152144" cy="539496"/>
            </a:xfrm>
            <a:prstGeom prst="rect">
              <a:avLst/>
            </a:prstGeom>
          </p:spPr>
        </p:pic>
        <p:pic>
          <p:nvPicPr>
            <p:cNvPr id="177" name="Picture 176">
              <a:extLst>
                <a:ext uri="{FF2B5EF4-FFF2-40B4-BE49-F238E27FC236}">
                  <a16:creationId xmlns:a16="http://schemas.microsoft.com/office/drawing/2014/main" id="{E8DDC64A-E528-49FD-AE59-31ED4609695D}"/>
                </a:ext>
                <a:ext uri="{C183D7F6-B498-43B3-948B-1728B52AA6E4}">
                  <adec:decorative xmlns:adec="http://schemas.microsoft.com/office/drawing/2017/decorative" val="1"/>
                </a:ext>
              </a:extLst>
            </p:cNvPr>
            <p:cNvPicPr>
              <a:picLocks noChangeAspect="1"/>
            </p:cNvPicPr>
            <p:nvPr/>
          </p:nvPicPr>
          <p:blipFill>
            <a:blip r:embed="rId152"/>
            <a:stretch>
              <a:fillRect/>
            </a:stretch>
          </p:blipFill>
          <p:spPr>
            <a:xfrm>
              <a:off x="8423148" y="964693"/>
              <a:ext cx="1152144" cy="539496"/>
            </a:xfrm>
            <a:prstGeom prst="rect">
              <a:avLst/>
            </a:prstGeom>
          </p:spPr>
        </p:pic>
        <p:pic>
          <p:nvPicPr>
            <p:cNvPr id="178" name="Picture 177">
              <a:extLst>
                <a:ext uri="{FF2B5EF4-FFF2-40B4-BE49-F238E27FC236}">
                  <a16:creationId xmlns:a16="http://schemas.microsoft.com/office/drawing/2014/main" id="{DFAA7650-03BA-4247-A7F5-6D0E5C1B7224}"/>
                </a:ext>
                <a:ext uri="{C183D7F6-B498-43B3-948B-1728B52AA6E4}">
                  <adec:decorative xmlns:adec="http://schemas.microsoft.com/office/drawing/2017/decorative" val="1"/>
                </a:ext>
              </a:extLst>
            </p:cNvPr>
            <p:cNvPicPr>
              <a:picLocks noChangeAspect="1"/>
            </p:cNvPicPr>
            <p:nvPr/>
          </p:nvPicPr>
          <p:blipFill>
            <a:blip r:embed="rId153"/>
            <a:stretch>
              <a:fillRect/>
            </a:stretch>
          </p:blipFill>
          <p:spPr>
            <a:xfrm>
              <a:off x="8423148" y="3707892"/>
              <a:ext cx="1152144" cy="539496"/>
            </a:xfrm>
            <a:prstGeom prst="rect">
              <a:avLst/>
            </a:prstGeom>
          </p:spPr>
        </p:pic>
        <p:pic>
          <p:nvPicPr>
            <p:cNvPr id="179" name="Picture 178">
              <a:extLst>
                <a:ext uri="{FF2B5EF4-FFF2-40B4-BE49-F238E27FC236}">
                  <a16:creationId xmlns:a16="http://schemas.microsoft.com/office/drawing/2014/main" id="{4DE0BAAC-AD8F-4099-B639-9B0B3658C8F9}"/>
                </a:ext>
                <a:ext uri="{C183D7F6-B498-43B3-948B-1728B52AA6E4}">
                  <adec:decorative xmlns:adec="http://schemas.microsoft.com/office/drawing/2017/decorative" val="1"/>
                </a:ext>
              </a:extLst>
            </p:cNvPr>
            <p:cNvPicPr>
              <a:picLocks noChangeAspect="1"/>
            </p:cNvPicPr>
            <p:nvPr/>
          </p:nvPicPr>
          <p:blipFill>
            <a:blip r:embed="rId154"/>
            <a:stretch>
              <a:fillRect/>
            </a:stretch>
          </p:blipFill>
          <p:spPr>
            <a:xfrm>
              <a:off x="8423148" y="4805172"/>
              <a:ext cx="1152144" cy="539496"/>
            </a:xfrm>
            <a:prstGeom prst="rect">
              <a:avLst/>
            </a:prstGeom>
          </p:spPr>
        </p:pic>
        <p:pic>
          <p:nvPicPr>
            <p:cNvPr id="180" name="Picture 179">
              <a:extLst>
                <a:ext uri="{FF2B5EF4-FFF2-40B4-BE49-F238E27FC236}">
                  <a16:creationId xmlns:a16="http://schemas.microsoft.com/office/drawing/2014/main" id="{E7EACE1F-BFF5-478F-A5AE-4624F59F324D}"/>
                </a:ext>
                <a:ext uri="{C183D7F6-B498-43B3-948B-1728B52AA6E4}">
                  <adec:decorative xmlns:adec="http://schemas.microsoft.com/office/drawing/2017/decorative" val="1"/>
                </a:ext>
              </a:extLst>
            </p:cNvPr>
            <p:cNvPicPr>
              <a:picLocks noChangeAspect="1"/>
            </p:cNvPicPr>
            <p:nvPr/>
          </p:nvPicPr>
          <p:blipFill>
            <a:blip r:embed="rId155"/>
            <a:stretch>
              <a:fillRect/>
            </a:stretch>
          </p:blipFill>
          <p:spPr>
            <a:xfrm>
              <a:off x="8423148" y="5353812"/>
              <a:ext cx="1152144" cy="539496"/>
            </a:xfrm>
            <a:prstGeom prst="rect">
              <a:avLst/>
            </a:prstGeom>
          </p:spPr>
        </p:pic>
        <p:pic>
          <p:nvPicPr>
            <p:cNvPr id="181" name="Picture 180">
              <a:extLst>
                <a:ext uri="{FF2B5EF4-FFF2-40B4-BE49-F238E27FC236}">
                  <a16:creationId xmlns:a16="http://schemas.microsoft.com/office/drawing/2014/main" id="{F817EC99-59D2-4598-AFD9-FF2699F20BB7}"/>
                </a:ext>
                <a:ext uri="{C183D7F6-B498-43B3-948B-1728B52AA6E4}">
                  <adec:decorative xmlns:adec="http://schemas.microsoft.com/office/drawing/2017/decorative" val="1"/>
                </a:ext>
              </a:extLst>
            </p:cNvPr>
            <p:cNvPicPr>
              <a:picLocks noChangeAspect="1"/>
            </p:cNvPicPr>
            <p:nvPr/>
          </p:nvPicPr>
          <p:blipFill>
            <a:blip r:embed="rId156"/>
            <a:stretch>
              <a:fillRect/>
            </a:stretch>
          </p:blipFill>
          <p:spPr>
            <a:xfrm>
              <a:off x="8423148" y="4256532"/>
              <a:ext cx="1152144" cy="539496"/>
            </a:xfrm>
            <a:prstGeom prst="rect">
              <a:avLst/>
            </a:prstGeom>
          </p:spPr>
        </p:pic>
        <p:pic>
          <p:nvPicPr>
            <p:cNvPr id="182" name="Picture 181">
              <a:extLst>
                <a:ext uri="{FF2B5EF4-FFF2-40B4-BE49-F238E27FC236}">
                  <a16:creationId xmlns:a16="http://schemas.microsoft.com/office/drawing/2014/main" id="{9F9F01B1-524E-411D-8EFB-921C42272FE7}"/>
                </a:ext>
                <a:ext uri="{C183D7F6-B498-43B3-948B-1728B52AA6E4}">
                  <adec:decorative xmlns:adec="http://schemas.microsoft.com/office/drawing/2017/decorative" val="1"/>
                </a:ext>
              </a:extLst>
            </p:cNvPr>
            <p:cNvPicPr>
              <a:picLocks noChangeAspect="1"/>
            </p:cNvPicPr>
            <p:nvPr/>
          </p:nvPicPr>
          <p:blipFill>
            <a:blip r:embed="rId157"/>
            <a:stretch>
              <a:fillRect/>
            </a:stretch>
          </p:blipFill>
          <p:spPr>
            <a:xfrm>
              <a:off x="8423148" y="2061973"/>
              <a:ext cx="1152144" cy="539496"/>
            </a:xfrm>
            <a:prstGeom prst="rect">
              <a:avLst/>
            </a:prstGeom>
          </p:spPr>
        </p:pic>
        <p:pic>
          <p:nvPicPr>
            <p:cNvPr id="183" name="Picture 182">
              <a:extLst>
                <a:ext uri="{FF2B5EF4-FFF2-40B4-BE49-F238E27FC236}">
                  <a16:creationId xmlns:a16="http://schemas.microsoft.com/office/drawing/2014/main" id="{17B09B10-0AA4-4226-831A-D96B5F8EFDC6}"/>
                </a:ext>
                <a:ext uri="{C183D7F6-B498-43B3-948B-1728B52AA6E4}">
                  <adec:decorative xmlns:adec="http://schemas.microsoft.com/office/drawing/2017/decorative" val="1"/>
                </a:ext>
              </a:extLst>
            </p:cNvPr>
            <p:cNvPicPr>
              <a:picLocks noChangeAspect="1"/>
            </p:cNvPicPr>
            <p:nvPr/>
          </p:nvPicPr>
          <p:blipFill rotWithShape="1">
            <a:blip r:embed="rId158"/>
            <a:srcRect l="1590" t="1590" r="1590" b="1590"/>
            <a:stretch/>
          </p:blipFill>
          <p:spPr>
            <a:xfrm>
              <a:off x="8423148" y="5902452"/>
              <a:ext cx="1152144" cy="539496"/>
            </a:xfrm>
            <a:prstGeom prst="rect">
              <a:avLst/>
            </a:prstGeom>
          </p:spPr>
        </p:pic>
      </p:grpSp>
      <p:pic>
        <p:nvPicPr>
          <p:cNvPr id="188" name="Picture 187">
            <a:extLst>
              <a:ext uri="{FF2B5EF4-FFF2-40B4-BE49-F238E27FC236}">
                <a16:creationId xmlns:a16="http://schemas.microsoft.com/office/drawing/2014/main" id="{34212932-D6FC-42B1-AF7E-1E6DB0635907}"/>
              </a:ext>
              <a:ext uri="{C183D7F6-B498-43B3-948B-1728B52AA6E4}">
                <adec:decorative xmlns:adec="http://schemas.microsoft.com/office/drawing/2017/decorative" val="1"/>
              </a:ext>
            </a:extLst>
          </p:cNvPr>
          <p:cNvPicPr>
            <a:picLocks noChangeAspect="1"/>
          </p:cNvPicPr>
          <p:nvPr/>
        </p:nvPicPr>
        <p:blipFill>
          <a:blip r:embed="rId62"/>
          <a:stretch>
            <a:fillRect/>
          </a:stretch>
        </p:blipFill>
        <p:spPr>
          <a:xfrm>
            <a:off x="9576820" y="2071468"/>
            <a:ext cx="1151844" cy="539356"/>
          </a:xfrm>
          <a:prstGeom prst="rect">
            <a:avLst/>
          </a:prstGeom>
        </p:spPr>
      </p:pic>
      <p:pic>
        <p:nvPicPr>
          <p:cNvPr id="189" name="Picture 188">
            <a:extLst>
              <a:ext uri="{FF2B5EF4-FFF2-40B4-BE49-F238E27FC236}">
                <a16:creationId xmlns:a16="http://schemas.microsoft.com/office/drawing/2014/main" id="{F4A71754-59B0-4077-907E-CBA90D41666F}"/>
              </a:ext>
              <a:ext uri="{C183D7F6-B498-43B3-948B-1728B52AA6E4}">
                <adec:decorative xmlns:adec="http://schemas.microsoft.com/office/drawing/2017/decorative" val="1"/>
              </a:ext>
            </a:extLst>
          </p:cNvPr>
          <p:cNvPicPr>
            <a:picLocks noChangeAspect="1"/>
          </p:cNvPicPr>
          <p:nvPr/>
        </p:nvPicPr>
        <p:blipFill>
          <a:blip r:embed="rId71"/>
          <a:stretch>
            <a:fillRect/>
          </a:stretch>
        </p:blipFill>
        <p:spPr>
          <a:xfrm>
            <a:off x="288936" y="3716959"/>
            <a:ext cx="1151844" cy="539356"/>
          </a:xfrm>
          <a:prstGeom prst="rect">
            <a:avLst/>
          </a:prstGeom>
        </p:spPr>
      </p:pic>
      <p:pic>
        <p:nvPicPr>
          <p:cNvPr id="190" name="Picture 189">
            <a:extLst>
              <a:ext uri="{FF2B5EF4-FFF2-40B4-BE49-F238E27FC236}">
                <a16:creationId xmlns:a16="http://schemas.microsoft.com/office/drawing/2014/main" id="{5305C1D8-3E91-451A-BF3F-25F764ED935C}"/>
              </a:ext>
              <a:ext uri="{C183D7F6-B498-43B3-948B-1728B52AA6E4}">
                <adec:decorative xmlns:adec="http://schemas.microsoft.com/office/drawing/2017/decorative" val="1"/>
              </a:ext>
            </a:extLst>
          </p:cNvPr>
          <p:cNvPicPr>
            <a:picLocks noChangeAspect="1"/>
          </p:cNvPicPr>
          <p:nvPr/>
        </p:nvPicPr>
        <p:blipFill>
          <a:blip r:embed="rId126"/>
          <a:stretch>
            <a:fillRect/>
          </a:stretch>
        </p:blipFill>
        <p:spPr>
          <a:xfrm>
            <a:off x="-872050" y="425977"/>
            <a:ext cx="1151844" cy="539356"/>
          </a:xfrm>
          <a:prstGeom prst="rect">
            <a:avLst/>
          </a:prstGeom>
        </p:spPr>
      </p:pic>
      <p:pic>
        <p:nvPicPr>
          <p:cNvPr id="184" name="Picture 183">
            <a:extLst>
              <a:ext uri="{FF2B5EF4-FFF2-40B4-BE49-F238E27FC236}">
                <a16:creationId xmlns:a16="http://schemas.microsoft.com/office/drawing/2014/main" id="{B1A9E314-CB42-43C7-A39D-6AEC79E38C03}"/>
              </a:ext>
            </a:extLst>
          </p:cNvPr>
          <p:cNvPicPr>
            <a:picLocks noChangeAspect="1"/>
          </p:cNvPicPr>
          <p:nvPr/>
        </p:nvPicPr>
        <p:blipFill rotWithShape="1">
          <a:blip r:embed="rId159"/>
          <a:srcRect r="8676" b="2455"/>
          <a:stretch/>
        </p:blipFill>
        <p:spPr>
          <a:xfrm>
            <a:off x="1257784" y="54188"/>
            <a:ext cx="11799223" cy="6740908"/>
          </a:xfrm>
          <a:prstGeom prst="rect">
            <a:avLst/>
          </a:prstGeom>
        </p:spPr>
      </p:pic>
      <p:pic>
        <p:nvPicPr>
          <p:cNvPr id="191" name="Picture 190">
            <a:extLst>
              <a:ext uri="{FF2B5EF4-FFF2-40B4-BE49-F238E27FC236}">
                <a16:creationId xmlns:a16="http://schemas.microsoft.com/office/drawing/2014/main" id="{8AD16138-75AA-4799-B593-BDB0F05E5E4D}"/>
              </a:ext>
              <a:ext uri="{C183D7F6-B498-43B3-948B-1728B52AA6E4}">
                <adec:decorative xmlns:adec="http://schemas.microsoft.com/office/drawing/2017/decorative" val="1"/>
              </a:ext>
            </a:extLst>
          </p:cNvPr>
          <p:cNvPicPr>
            <a:picLocks noChangeAspect="1"/>
          </p:cNvPicPr>
          <p:nvPr/>
        </p:nvPicPr>
        <p:blipFill>
          <a:blip r:embed="rId41"/>
          <a:stretch>
            <a:fillRect/>
          </a:stretch>
        </p:blipFill>
        <p:spPr>
          <a:xfrm>
            <a:off x="0" y="54188"/>
            <a:ext cx="4923734" cy="2305560"/>
          </a:xfrm>
          <a:prstGeom prst="rect">
            <a:avLst/>
          </a:prstGeom>
        </p:spPr>
      </p:pic>
      <p:pic>
        <p:nvPicPr>
          <p:cNvPr id="192" name="Picture 191">
            <a:extLst>
              <a:ext uri="{FF2B5EF4-FFF2-40B4-BE49-F238E27FC236}">
                <a16:creationId xmlns:a16="http://schemas.microsoft.com/office/drawing/2014/main" id="{E66C45FE-53B9-4388-B14E-B74F832A6FD1}"/>
              </a:ext>
              <a:ext uri="{C183D7F6-B498-43B3-948B-1728B52AA6E4}">
                <adec:decorative xmlns:adec="http://schemas.microsoft.com/office/drawing/2017/decorative" val="1"/>
              </a:ext>
            </a:extLst>
          </p:cNvPr>
          <p:cNvPicPr>
            <a:picLocks noChangeAspect="1"/>
          </p:cNvPicPr>
          <p:nvPr/>
        </p:nvPicPr>
        <p:blipFill>
          <a:blip r:embed="rId98"/>
          <a:stretch>
            <a:fillRect/>
          </a:stretch>
        </p:blipFill>
        <p:spPr>
          <a:xfrm>
            <a:off x="0" y="4548311"/>
            <a:ext cx="4926844" cy="2307016"/>
          </a:xfrm>
          <a:prstGeom prst="rect">
            <a:avLst/>
          </a:prstGeom>
        </p:spPr>
      </p:pic>
      <p:pic>
        <p:nvPicPr>
          <p:cNvPr id="193" name="Picture 192">
            <a:extLst>
              <a:ext uri="{FF2B5EF4-FFF2-40B4-BE49-F238E27FC236}">
                <a16:creationId xmlns:a16="http://schemas.microsoft.com/office/drawing/2014/main" id="{7643DC10-CDBA-4A0A-927C-FCC8C7868CE0}"/>
              </a:ext>
              <a:ext uri="{C183D7F6-B498-43B3-948B-1728B52AA6E4}">
                <adec:decorative xmlns:adec="http://schemas.microsoft.com/office/drawing/2017/decorative" val="1"/>
              </a:ext>
            </a:extLst>
          </p:cNvPr>
          <p:cNvPicPr>
            <a:picLocks noChangeAspect="1"/>
          </p:cNvPicPr>
          <p:nvPr/>
        </p:nvPicPr>
        <p:blipFill>
          <a:blip r:embed="rId141"/>
          <a:stretch>
            <a:fillRect/>
          </a:stretch>
        </p:blipFill>
        <p:spPr>
          <a:xfrm>
            <a:off x="-1" y="2242749"/>
            <a:ext cx="4923737" cy="2305561"/>
          </a:xfrm>
          <a:prstGeom prst="rect">
            <a:avLst/>
          </a:prstGeom>
        </p:spPr>
      </p:pic>
      <p:sp>
        <p:nvSpPr>
          <p:cNvPr id="211" name="Mask">
            <a:extLst>
              <a:ext uri="{FF2B5EF4-FFF2-40B4-BE49-F238E27FC236}">
                <a16:creationId xmlns:a16="http://schemas.microsoft.com/office/drawing/2014/main" id="{F4B532C6-E2B8-4E74-A49C-91AAE1D9CFC1}"/>
              </a:ext>
              <a:ext uri="{C183D7F6-B498-43B3-948B-1728B52AA6E4}">
                <adec:decorative xmlns:adec="http://schemas.microsoft.com/office/drawing/2017/decorative" val="1"/>
              </a:ext>
            </a:extLst>
          </p:cNvPr>
          <p:cNvSpPr/>
          <p:nvPr/>
        </p:nvSpPr>
        <p:spPr bwMode="auto">
          <a:xfrm>
            <a:off x="-865343" y="-140800"/>
            <a:ext cx="13922686" cy="7140619"/>
          </a:xfrm>
          <a:prstGeom prst="rect">
            <a:avLst/>
          </a:prstGeom>
          <a:solidFill>
            <a:srgbClr val="002050">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876" tIns="73501" rIns="91876" bIns="73501" numCol="1" spcCol="0" rtlCol="0" fromWordArt="0" anchor="t" anchorCtr="0" forceAA="0" compatLnSpc="1">
            <a:prstTxWarp prst="textNoShape">
              <a:avLst/>
            </a:prstTxWarp>
            <a:noAutofit/>
          </a:bodyPr>
          <a:lstStyle/>
          <a:p>
            <a:pPr marL="0" marR="0" lvl="0" indent="0" algn="l" defTabSz="468469" rtl="0" eaLnBrk="1" fontAlgn="base" latinLnBrk="0" hangingPunct="1">
              <a:lnSpc>
                <a:spcPct val="100000"/>
              </a:lnSpc>
              <a:spcBef>
                <a:spcPct val="0"/>
              </a:spcBef>
              <a:spcAft>
                <a:spcPct val="0"/>
              </a:spcAft>
              <a:buClrTx/>
              <a:buSzTx/>
              <a:buFontTx/>
              <a:buNone/>
              <a:tabLst/>
              <a:defRPr/>
            </a:pPr>
            <a:r>
              <a:rPr kumimoji="0" lang="en-US" sz="151" b="0" i="0" u="none" strike="noStrike" kern="1200" cap="none" spc="0" normalizeH="0" baseline="0" noProof="0">
                <a:ln>
                  <a:noFill/>
                </a:ln>
                <a:noFill/>
                <a:effectLst/>
                <a:uLnTx/>
                <a:uFillTx/>
                <a:latin typeface="Segoe UI"/>
                <a:ea typeface="Segoe UI" pitchFamily="34" charset="0"/>
                <a:cs typeface="Segoe UI" pitchFamily="34" charset="0"/>
              </a:rPr>
              <a:t>Mask</a:t>
            </a:r>
          </a:p>
        </p:txBody>
      </p:sp>
      <p:sp>
        <p:nvSpPr>
          <p:cNvPr id="212" name="empowering world's worker">
            <a:extLst>
              <a:ext uri="{FF2B5EF4-FFF2-40B4-BE49-F238E27FC236}">
                <a16:creationId xmlns:a16="http://schemas.microsoft.com/office/drawing/2014/main" id="{F34B3A14-42F6-49C4-BC59-8D727B34E422}"/>
              </a:ext>
            </a:extLst>
          </p:cNvPr>
          <p:cNvSpPr/>
          <p:nvPr/>
        </p:nvSpPr>
        <p:spPr bwMode="auto">
          <a:xfrm>
            <a:off x="671564" y="2881431"/>
            <a:ext cx="10848872" cy="921021"/>
          </a:xfrm>
          <a:prstGeom prst="rect">
            <a:avLst/>
          </a:prstGeom>
        </p:spPr>
        <p:txBody>
          <a:bodyPr vert="horz" wrap="square" lIns="0" tIns="0" rIns="0" bIns="0" rtlCol="0" anchor="ctr" anchorCtr="0">
            <a:spAutoFit/>
          </a:bodyPr>
          <a:lstStyle/>
          <a:p>
            <a:pPr marL="0" marR="0" lvl="0" indent="0" algn="ctr" defTabSz="797800" rtl="0" eaLnBrk="1" fontAlgn="base" latinLnBrk="0" hangingPunct="1">
              <a:lnSpc>
                <a:spcPct val="90000"/>
              </a:lnSpc>
              <a:spcBef>
                <a:spcPct val="0"/>
              </a:spcBef>
              <a:spcAft>
                <a:spcPct val="0"/>
              </a:spcAft>
              <a:buClrTx/>
              <a:buSzTx/>
              <a:buFontTx/>
              <a:buNone/>
              <a:tabLst>
                <a:tab pos="920646" algn="l"/>
              </a:tabLst>
              <a:defRPr/>
            </a:pPr>
            <a:r>
              <a:rPr kumimoji="0" lang="en-US" sz="6650" b="1" i="0" u="none" strike="noStrike" kern="1200" cap="none" spc="-50" normalizeH="0" noProof="0">
                <a:ln w="3175">
                  <a:noFill/>
                </a:ln>
                <a:gradFill flip="none" rotWithShape="1">
                  <a:gsLst>
                    <a:gs pos="31818">
                      <a:srgbClr val="FFFFFF"/>
                    </a:gs>
                    <a:gs pos="48000">
                      <a:srgbClr val="FFFFFF"/>
                    </a:gs>
                  </a:gsLst>
                  <a:lin ang="18900000" scaled="1"/>
                  <a:tileRect/>
                </a:gradFill>
                <a:effectLst>
                  <a:outerShdw blurRad="63500" algn="ctr" rotWithShape="0">
                    <a:prstClr val="black">
                      <a:alpha val="70000"/>
                    </a:prstClr>
                  </a:outerShdw>
                </a:effectLst>
                <a:uLnTx/>
                <a:uFillTx/>
                <a:latin typeface="Segoe UI Semibold"/>
                <a:ea typeface="+mn-ea"/>
                <a:cs typeface="+mn-cs"/>
              </a:rPr>
              <a:t>Disruption: The new normal</a:t>
            </a:r>
          </a:p>
        </p:txBody>
      </p:sp>
    </p:spTree>
    <p:extLst>
      <p:ext uri="{BB962C8B-B14F-4D97-AF65-F5344CB8AC3E}">
        <p14:creationId xmlns:p14="http://schemas.microsoft.com/office/powerpoint/2010/main" val="35518434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10">
            <a:extLst>
              <a:ext uri="{FF2B5EF4-FFF2-40B4-BE49-F238E27FC236}">
                <a16:creationId xmlns:a16="http://schemas.microsoft.com/office/drawing/2014/main" id="{852BD76E-C49A-436B-A46D-54C812C49888}"/>
              </a:ext>
            </a:extLst>
          </p:cNvPr>
          <p:cNvSpPr/>
          <p:nvPr/>
        </p:nvSpPr>
        <p:spPr bwMode="auto">
          <a:xfrm>
            <a:off x="419287" y="14237"/>
            <a:ext cx="10792090" cy="884450"/>
          </a:xfrm>
          <a:prstGeom prst="rect">
            <a:avLst/>
          </a:prstGeom>
          <a:noFill/>
          <a:ln w="10795" cap="flat" cmpd="sng" algn="ctr">
            <a:noFill/>
            <a:prstDash val="solid"/>
            <a:headEnd type="none" w="med" len="med"/>
            <a:tailEnd type="none" w="med" len="med"/>
          </a:ln>
          <a:effectLst/>
        </p:spPr>
        <p:txBody>
          <a:bodyPr vert="horz" wrap="square" lIns="0" tIns="46630" rIns="0" bIns="46630" numCol="1" rtlCol="0" anchor="ctr" anchorCtr="0" compatLnSpc="1">
            <a:prstTxWarp prst="textNoShape">
              <a:avLst/>
            </a:prstTxWarp>
          </a:bodyPr>
          <a:lstStyle/>
          <a:p>
            <a:pPr marL="0" marR="0" lvl="0" indent="0" algn="l" defTabSz="932563" rtl="0" eaLnBrk="1" fontAlgn="auto" latinLnBrk="0" hangingPunct="1">
              <a:lnSpc>
                <a:spcPct val="100000"/>
              </a:lnSpc>
              <a:spcBef>
                <a:spcPct val="0"/>
              </a:spcBef>
              <a:spcAft>
                <a:spcPts val="0"/>
              </a:spcAft>
              <a:buClrTx/>
              <a:buSzTx/>
              <a:buFontTx/>
              <a:buNone/>
              <a:tabLst/>
              <a:defRPr/>
            </a:pPr>
            <a:r>
              <a:rPr kumimoji="0" lang="en-US" sz="3137" b="1" i="0" u="none" strike="noStrike" kern="1200" cap="none" spc="-50" normalizeH="0" baseline="0" noProof="0">
                <a:ln w="3175">
                  <a:noFill/>
                </a:ln>
                <a:solidFill>
                  <a:srgbClr val="282828"/>
                </a:solidFill>
                <a:effectLst/>
                <a:uLnTx/>
                <a:uFillTx/>
                <a:latin typeface="Segoe UI Semibold"/>
                <a:ea typeface="+mn-ea"/>
                <a:cs typeface="Segoe UI" pitchFamily="34" charset="0"/>
              </a:rPr>
              <a:t>Real-world research fuels product development</a:t>
            </a:r>
          </a:p>
        </p:txBody>
      </p:sp>
      <p:grpSp>
        <p:nvGrpSpPr>
          <p:cNvPr id="27" name="Group 26">
            <a:extLst>
              <a:ext uri="{FF2B5EF4-FFF2-40B4-BE49-F238E27FC236}">
                <a16:creationId xmlns:a16="http://schemas.microsoft.com/office/drawing/2014/main" id="{8DBE4E7C-53D3-48EB-BAE2-D619EF8E04D9}"/>
              </a:ext>
            </a:extLst>
          </p:cNvPr>
          <p:cNvGrpSpPr/>
          <p:nvPr/>
        </p:nvGrpSpPr>
        <p:grpSpPr>
          <a:xfrm>
            <a:off x="10243885" y="1087710"/>
            <a:ext cx="1425179" cy="1377731"/>
            <a:chOff x="1016398" y="647698"/>
            <a:chExt cx="1923652" cy="1943099"/>
          </a:xfrm>
        </p:grpSpPr>
        <p:sp>
          <p:nvSpPr>
            <p:cNvPr id="28" name="Rectangle 27">
              <a:extLst>
                <a:ext uri="{FF2B5EF4-FFF2-40B4-BE49-F238E27FC236}">
                  <a16:creationId xmlns:a16="http://schemas.microsoft.com/office/drawing/2014/main" id="{FE29C9C1-6FE6-41F5-8B4B-7877FA710B06}"/>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30" name="TextBox 29">
              <a:extLst>
                <a:ext uri="{FF2B5EF4-FFF2-40B4-BE49-F238E27FC236}">
                  <a16:creationId xmlns:a16="http://schemas.microsoft.com/office/drawing/2014/main" id="{704922B3-46D9-425E-BF2F-FCED5F521718}"/>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3"/>
                </a:rPr>
                <a:t>Being Engaged at Work Is Not the Same as Being Productive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32" name="Group 31">
            <a:extLst>
              <a:ext uri="{FF2B5EF4-FFF2-40B4-BE49-F238E27FC236}">
                <a16:creationId xmlns:a16="http://schemas.microsoft.com/office/drawing/2014/main" id="{45917635-91EB-4A68-AE21-B7C0535B1B10}"/>
              </a:ext>
            </a:extLst>
          </p:cNvPr>
          <p:cNvGrpSpPr/>
          <p:nvPr/>
        </p:nvGrpSpPr>
        <p:grpSpPr>
          <a:xfrm>
            <a:off x="2192299" y="2689037"/>
            <a:ext cx="1425179" cy="1377731"/>
            <a:chOff x="1016398" y="647698"/>
            <a:chExt cx="1923653" cy="1943099"/>
          </a:xfrm>
        </p:grpSpPr>
        <p:sp>
          <p:nvSpPr>
            <p:cNvPr id="33" name="Rectangle 32">
              <a:extLst>
                <a:ext uri="{FF2B5EF4-FFF2-40B4-BE49-F238E27FC236}">
                  <a16:creationId xmlns:a16="http://schemas.microsoft.com/office/drawing/2014/main" id="{26404A43-06C1-4CF0-803F-5151885D25BB}"/>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35" name="TextBox 34">
              <a:extLst>
                <a:ext uri="{FF2B5EF4-FFF2-40B4-BE49-F238E27FC236}">
                  <a16:creationId xmlns:a16="http://schemas.microsoft.com/office/drawing/2014/main" id="{26EBDB41-AF91-4D21-863B-E68218255E87}"/>
                </a:ext>
              </a:extLst>
            </p:cNvPr>
            <p:cNvSpPr txBox="1"/>
            <p:nvPr/>
          </p:nvSpPr>
          <p:spPr>
            <a:xfrm>
              <a:off x="1016399" y="1471052"/>
              <a:ext cx="1923652"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4"/>
                </a:rPr>
                <a:t>What Great Managers Do Daily</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37" name="Group 36">
            <a:extLst>
              <a:ext uri="{FF2B5EF4-FFF2-40B4-BE49-F238E27FC236}">
                <a16:creationId xmlns:a16="http://schemas.microsoft.com/office/drawing/2014/main" id="{2DEF882B-113C-4E43-87FB-B4ECB5AE44B5}"/>
              </a:ext>
            </a:extLst>
          </p:cNvPr>
          <p:cNvGrpSpPr/>
          <p:nvPr/>
        </p:nvGrpSpPr>
        <p:grpSpPr>
          <a:xfrm>
            <a:off x="7022159" y="2689040"/>
            <a:ext cx="1434093" cy="1377731"/>
            <a:chOff x="1016397" y="647698"/>
            <a:chExt cx="1935685" cy="1943099"/>
          </a:xfrm>
        </p:grpSpPr>
        <p:sp>
          <p:nvSpPr>
            <p:cNvPr id="38" name="Rectangle 37">
              <a:extLst>
                <a:ext uri="{FF2B5EF4-FFF2-40B4-BE49-F238E27FC236}">
                  <a16:creationId xmlns:a16="http://schemas.microsoft.com/office/drawing/2014/main" id="{D4F6FE6D-45CE-4B87-8CD1-687CEC3B2AED}"/>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40" name="TextBox 39">
              <a:extLst>
                <a:ext uri="{FF2B5EF4-FFF2-40B4-BE49-F238E27FC236}">
                  <a16:creationId xmlns:a16="http://schemas.microsoft.com/office/drawing/2014/main" id="{41DD4E2F-0EAB-4B3F-9DE3-9FF52270C034}"/>
                </a:ext>
              </a:extLst>
            </p:cNvPr>
            <p:cNvSpPr txBox="1"/>
            <p:nvPr/>
          </p:nvSpPr>
          <p:spPr>
            <a:xfrm>
              <a:off x="1016397" y="1471052"/>
              <a:ext cx="1935685"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5"/>
                </a:rPr>
                <a:t>The Paradox of Workplace Productivity</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42" name="Group 41">
            <a:extLst>
              <a:ext uri="{FF2B5EF4-FFF2-40B4-BE49-F238E27FC236}">
                <a16:creationId xmlns:a16="http://schemas.microsoft.com/office/drawing/2014/main" id="{713B6B4D-195C-4E31-AF16-3A445CBD1DA0}"/>
              </a:ext>
            </a:extLst>
          </p:cNvPr>
          <p:cNvGrpSpPr/>
          <p:nvPr/>
        </p:nvGrpSpPr>
        <p:grpSpPr>
          <a:xfrm>
            <a:off x="10238098" y="2721839"/>
            <a:ext cx="1425179" cy="1377731"/>
            <a:chOff x="1016398" y="647698"/>
            <a:chExt cx="1923652" cy="1943099"/>
          </a:xfrm>
        </p:grpSpPr>
        <p:sp>
          <p:nvSpPr>
            <p:cNvPr id="43" name="Rectangle 42">
              <a:extLst>
                <a:ext uri="{FF2B5EF4-FFF2-40B4-BE49-F238E27FC236}">
                  <a16:creationId xmlns:a16="http://schemas.microsoft.com/office/drawing/2014/main" id="{EFCEA4E1-A676-4C92-BA9A-1FFCFED84479}"/>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45" name="TextBox 44">
              <a:extLst>
                <a:ext uri="{FF2B5EF4-FFF2-40B4-BE49-F238E27FC236}">
                  <a16:creationId xmlns:a16="http://schemas.microsoft.com/office/drawing/2014/main" id="{F2EF59E0-E184-4575-BF37-7859E27D108C}"/>
                </a:ext>
              </a:extLst>
            </p:cNvPr>
            <p:cNvSpPr txBox="1"/>
            <p:nvPr/>
          </p:nvSpPr>
          <p:spPr>
            <a:xfrm>
              <a:off x="1016398" y="1471052"/>
              <a:ext cx="1923652"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6"/>
                </a:rPr>
                <a:t>What Makes Great Salespeople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47" name="Group 46">
            <a:extLst>
              <a:ext uri="{FF2B5EF4-FFF2-40B4-BE49-F238E27FC236}">
                <a16:creationId xmlns:a16="http://schemas.microsoft.com/office/drawing/2014/main" id="{8177150B-AF88-441E-B5B9-8D0ADC6C895B}"/>
              </a:ext>
            </a:extLst>
          </p:cNvPr>
          <p:cNvGrpSpPr/>
          <p:nvPr/>
        </p:nvGrpSpPr>
        <p:grpSpPr>
          <a:xfrm>
            <a:off x="2232422" y="4369897"/>
            <a:ext cx="1432374" cy="1377731"/>
            <a:chOff x="1016398" y="647698"/>
            <a:chExt cx="1933364" cy="1943099"/>
          </a:xfrm>
        </p:grpSpPr>
        <p:sp>
          <p:nvSpPr>
            <p:cNvPr id="48" name="Rectangle 47">
              <a:extLst>
                <a:ext uri="{FF2B5EF4-FFF2-40B4-BE49-F238E27FC236}">
                  <a16:creationId xmlns:a16="http://schemas.microsoft.com/office/drawing/2014/main" id="{95D8BA8C-E1A2-413A-9701-FD7F024D0AE2}"/>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50" name="TextBox 49">
              <a:extLst>
                <a:ext uri="{FF2B5EF4-FFF2-40B4-BE49-F238E27FC236}">
                  <a16:creationId xmlns:a16="http://schemas.microsoft.com/office/drawing/2014/main" id="{5EFFDA55-FE05-43D8-8A8B-E08168A30628}"/>
                </a:ext>
              </a:extLst>
            </p:cNvPr>
            <p:cNvSpPr txBox="1"/>
            <p:nvPr/>
          </p:nvSpPr>
          <p:spPr>
            <a:xfrm>
              <a:off x="1016398" y="1471052"/>
              <a:ext cx="1933364" cy="704560"/>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7"/>
                </a:rPr>
                <a:t>How to Finally Kill the Useless, Recurring Meeting</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52" name="Group 51">
            <a:extLst>
              <a:ext uri="{FF2B5EF4-FFF2-40B4-BE49-F238E27FC236}">
                <a16:creationId xmlns:a16="http://schemas.microsoft.com/office/drawing/2014/main" id="{6148CD60-B548-4129-B288-8BC2BCFCC833}"/>
              </a:ext>
            </a:extLst>
          </p:cNvPr>
          <p:cNvGrpSpPr/>
          <p:nvPr/>
        </p:nvGrpSpPr>
        <p:grpSpPr>
          <a:xfrm>
            <a:off x="3839977" y="4369897"/>
            <a:ext cx="1425179" cy="1377731"/>
            <a:chOff x="1016398" y="647698"/>
            <a:chExt cx="1923652" cy="1943099"/>
          </a:xfrm>
        </p:grpSpPr>
        <p:sp>
          <p:nvSpPr>
            <p:cNvPr id="53" name="Rectangle 52">
              <a:extLst>
                <a:ext uri="{FF2B5EF4-FFF2-40B4-BE49-F238E27FC236}">
                  <a16:creationId xmlns:a16="http://schemas.microsoft.com/office/drawing/2014/main" id="{D9CC3CE1-3A7E-44A8-8FFC-BD84A2E9BFF8}"/>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55" name="TextBox 54">
              <a:extLst>
                <a:ext uri="{FF2B5EF4-FFF2-40B4-BE49-F238E27FC236}">
                  <a16:creationId xmlns:a16="http://schemas.microsoft.com/office/drawing/2014/main" id="{22CD8D77-7B56-42C5-9391-D700D31CD46E}"/>
                </a:ext>
              </a:extLst>
            </p:cNvPr>
            <p:cNvSpPr txBox="1"/>
            <p:nvPr/>
          </p:nvSpPr>
          <p:spPr>
            <a:xfrm>
              <a:off x="1016398" y="1471052"/>
              <a:ext cx="1923652"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8"/>
                </a:rPr>
                <a:t>A Primer on Measuring Employee Engagement</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57" name="Group 56">
            <a:extLst>
              <a:ext uri="{FF2B5EF4-FFF2-40B4-BE49-F238E27FC236}">
                <a16:creationId xmlns:a16="http://schemas.microsoft.com/office/drawing/2014/main" id="{EC26D953-9E1C-4602-83F9-A4BFDA2F85EC}"/>
              </a:ext>
            </a:extLst>
          </p:cNvPr>
          <p:cNvGrpSpPr/>
          <p:nvPr/>
        </p:nvGrpSpPr>
        <p:grpSpPr>
          <a:xfrm>
            <a:off x="5440336" y="4369897"/>
            <a:ext cx="1425179" cy="1377731"/>
            <a:chOff x="1016398" y="647698"/>
            <a:chExt cx="1923652" cy="1943099"/>
          </a:xfrm>
        </p:grpSpPr>
        <p:sp>
          <p:nvSpPr>
            <p:cNvPr id="58" name="Rectangle 57">
              <a:extLst>
                <a:ext uri="{FF2B5EF4-FFF2-40B4-BE49-F238E27FC236}">
                  <a16:creationId xmlns:a16="http://schemas.microsoft.com/office/drawing/2014/main" id="{93718FB1-DB1F-4848-9E04-95F2A6A0AE34}"/>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60" name="TextBox 59">
              <a:extLst>
                <a:ext uri="{FF2B5EF4-FFF2-40B4-BE49-F238E27FC236}">
                  <a16:creationId xmlns:a16="http://schemas.microsoft.com/office/drawing/2014/main" id="{03A3DB03-606D-4C21-B81B-6C04EA15DE25}"/>
                </a:ext>
              </a:extLst>
            </p:cNvPr>
            <p:cNvSpPr txBox="1"/>
            <p:nvPr/>
          </p:nvSpPr>
          <p:spPr>
            <a:xfrm>
              <a:off x="1016398" y="1471052"/>
              <a:ext cx="1916935"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9"/>
                </a:rPr>
                <a:t>3 Behaviors That Drive Successful Salespeople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64" name="Group 63">
            <a:extLst>
              <a:ext uri="{FF2B5EF4-FFF2-40B4-BE49-F238E27FC236}">
                <a16:creationId xmlns:a16="http://schemas.microsoft.com/office/drawing/2014/main" id="{D649E03C-1D37-40F9-A74D-E3D99EE6CD7F}"/>
              </a:ext>
            </a:extLst>
          </p:cNvPr>
          <p:cNvGrpSpPr/>
          <p:nvPr/>
        </p:nvGrpSpPr>
        <p:grpSpPr>
          <a:xfrm>
            <a:off x="7040696" y="4369897"/>
            <a:ext cx="1432049" cy="1377731"/>
            <a:chOff x="1016398" y="647698"/>
            <a:chExt cx="1932926" cy="1943099"/>
          </a:xfrm>
        </p:grpSpPr>
        <p:sp>
          <p:nvSpPr>
            <p:cNvPr id="65" name="Rectangle 64">
              <a:extLst>
                <a:ext uri="{FF2B5EF4-FFF2-40B4-BE49-F238E27FC236}">
                  <a16:creationId xmlns:a16="http://schemas.microsoft.com/office/drawing/2014/main" id="{19B39725-40E9-496F-85AF-25CECCD0A440}"/>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67" name="TextBox 66">
              <a:extLst>
                <a:ext uri="{FF2B5EF4-FFF2-40B4-BE49-F238E27FC236}">
                  <a16:creationId xmlns:a16="http://schemas.microsoft.com/office/drawing/2014/main" id="{E8432692-80CC-4EE7-9764-AA49449CC7C1}"/>
                </a:ext>
              </a:extLst>
            </p:cNvPr>
            <p:cNvSpPr txBox="1"/>
            <p:nvPr/>
          </p:nvSpPr>
          <p:spPr>
            <a:xfrm>
              <a:off x="1016398" y="1471052"/>
              <a:ext cx="1932926" cy="510652"/>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0"/>
                </a:rPr>
                <a:t>Quantify How Much Time Your Company Wastes</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74" name="Group 73">
            <a:extLst>
              <a:ext uri="{FF2B5EF4-FFF2-40B4-BE49-F238E27FC236}">
                <a16:creationId xmlns:a16="http://schemas.microsoft.com/office/drawing/2014/main" id="{2E6AADEC-1A4E-4150-BC92-0B6B99B99F5A}"/>
              </a:ext>
            </a:extLst>
          </p:cNvPr>
          <p:cNvGrpSpPr/>
          <p:nvPr/>
        </p:nvGrpSpPr>
        <p:grpSpPr>
          <a:xfrm>
            <a:off x="8629269" y="2690089"/>
            <a:ext cx="1425179" cy="1377731"/>
            <a:chOff x="1016398" y="647698"/>
            <a:chExt cx="1923652" cy="1943099"/>
          </a:xfrm>
        </p:grpSpPr>
        <p:sp>
          <p:nvSpPr>
            <p:cNvPr id="75" name="Rectangle 74">
              <a:extLst>
                <a:ext uri="{FF2B5EF4-FFF2-40B4-BE49-F238E27FC236}">
                  <a16:creationId xmlns:a16="http://schemas.microsoft.com/office/drawing/2014/main" id="{39658919-ABB2-4FA5-9C07-52A9B5DED9DC}"/>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77" name="TextBox 76">
              <a:extLst>
                <a:ext uri="{FF2B5EF4-FFF2-40B4-BE49-F238E27FC236}">
                  <a16:creationId xmlns:a16="http://schemas.microsoft.com/office/drawing/2014/main" id="{CF9F3A0B-0310-43DD-8D59-5A590CF851F1}"/>
                </a:ext>
              </a:extLst>
            </p:cNvPr>
            <p:cNvSpPr txBox="1"/>
            <p:nvPr/>
          </p:nvSpPr>
          <p:spPr>
            <a:xfrm>
              <a:off x="1016398" y="1471052"/>
              <a:ext cx="1923652" cy="89600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1"/>
                </a:rPr>
                <a:t>What Work Email Can Reveal About Performance and Potential</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79" name="Group 78">
            <a:extLst>
              <a:ext uri="{FF2B5EF4-FFF2-40B4-BE49-F238E27FC236}">
                <a16:creationId xmlns:a16="http://schemas.microsoft.com/office/drawing/2014/main" id="{1FE621B4-9D07-4666-927C-01F0F4A38232}"/>
              </a:ext>
            </a:extLst>
          </p:cNvPr>
          <p:cNvGrpSpPr/>
          <p:nvPr/>
        </p:nvGrpSpPr>
        <p:grpSpPr>
          <a:xfrm>
            <a:off x="8647925" y="4369897"/>
            <a:ext cx="1425179" cy="1377731"/>
            <a:chOff x="1016398" y="647698"/>
            <a:chExt cx="1923652" cy="1943099"/>
          </a:xfrm>
        </p:grpSpPr>
        <p:sp>
          <p:nvSpPr>
            <p:cNvPr id="80" name="Rectangle 79">
              <a:extLst>
                <a:ext uri="{FF2B5EF4-FFF2-40B4-BE49-F238E27FC236}">
                  <a16:creationId xmlns:a16="http://schemas.microsoft.com/office/drawing/2014/main" id="{70DD72B0-1B94-4547-9BA1-91D3A2BAFA59}"/>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82" name="TextBox 81">
              <a:extLst>
                <a:ext uri="{FF2B5EF4-FFF2-40B4-BE49-F238E27FC236}">
                  <a16:creationId xmlns:a16="http://schemas.microsoft.com/office/drawing/2014/main" id="{2236B057-629F-44B5-B083-E1089C4CC2AA}"/>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2"/>
                </a:rPr>
                <a:t>Collect Your Employees' Data Without Invading Their Privacy</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84" name="Group 83">
            <a:extLst>
              <a:ext uri="{FF2B5EF4-FFF2-40B4-BE49-F238E27FC236}">
                <a16:creationId xmlns:a16="http://schemas.microsoft.com/office/drawing/2014/main" id="{9ED34D3F-0AFA-4BFF-ACAB-84D962C80568}"/>
              </a:ext>
            </a:extLst>
          </p:cNvPr>
          <p:cNvGrpSpPr/>
          <p:nvPr/>
        </p:nvGrpSpPr>
        <p:grpSpPr>
          <a:xfrm>
            <a:off x="8635055" y="1087710"/>
            <a:ext cx="1425179" cy="1377731"/>
            <a:chOff x="1016398" y="647698"/>
            <a:chExt cx="1923652" cy="1943099"/>
          </a:xfrm>
        </p:grpSpPr>
        <p:sp>
          <p:nvSpPr>
            <p:cNvPr id="85" name="Rectangle 84">
              <a:extLst>
                <a:ext uri="{FF2B5EF4-FFF2-40B4-BE49-F238E27FC236}">
                  <a16:creationId xmlns:a16="http://schemas.microsoft.com/office/drawing/2014/main" id="{0789ADD6-5795-4E02-81EB-6DC30BD5E69F}"/>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87" name="TextBox 86">
              <a:extLst>
                <a:ext uri="{FF2B5EF4-FFF2-40B4-BE49-F238E27FC236}">
                  <a16:creationId xmlns:a16="http://schemas.microsoft.com/office/drawing/2014/main" id="{B5295037-DBE3-4431-A985-E67D42C4025A}"/>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3"/>
                </a:rPr>
                <a:t>Employee Burnout Is a Problem with the Company, Not the Person</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22" name="Group 21">
            <a:extLst>
              <a:ext uri="{FF2B5EF4-FFF2-40B4-BE49-F238E27FC236}">
                <a16:creationId xmlns:a16="http://schemas.microsoft.com/office/drawing/2014/main" id="{6FCDD6AE-FC49-4A16-8A9E-B74E1BABF9F0}"/>
              </a:ext>
            </a:extLst>
          </p:cNvPr>
          <p:cNvGrpSpPr/>
          <p:nvPr/>
        </p:nvGrpSpPr>
        <p:grpSpPr>
          <a:xfrm>
            <a:off x="632063" y="4381601"/>
            <a:ext cx="1425179" cy="1377731"/>
            <a:chOff x="1016398" y="647698"/>
            <a:chExt cx="1923652" cy="1943099"/>
          </a:xfrm>
        </p:grpSpPr>
        <p:sp>
          <p:nvSpPr>
            <p:cNvPr id="23" name="Rectangle 22">
              <a:extLst>
                <a:ext uri="{FF2B5EF4-FFF2-40B4-BE49-F238E27FC236}">
                  <a16:creationId xmlns:a16="http://schemas.microsoft.com/office/drawing/2014/main" id="{BB679071-B2A8-45CA-9F9D-823864E0DD19}"/>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25" name="TextBox 24">
              <a:extLst>
                <a:ext uri="{FF2B5EF4-FFF2-40B4-BE49-F238E27FC236}">
                  <a16:creationId xmlns:a16="http://schemas.microsoft.com/office/drawing/2014/main" id="{30BBFA7C-0727-477D-9E3D-DE418D330E71}"/>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4"/>
                </a:rPr>
                <a:t>It’s 10 AM. Do You Know What Your Sales Reps Are Doing?</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17" name="Group 16">
            <a:extLst>
              <a:ext uri="{FF2B5EF4-FFF2-40B4-BE49-F238E27FC236}">
                <a16:creationId xmlns:a16="http://schemas.microsoft.com/office/drawing/2014/main" id="{8D70785C-24F9-4794-AFE2-E9399DA78576}"/>
              </a:ext>
            </a:extLst>
          </p:cNvPr>
          <p:cNvGrpSpPr/>
          <p:nvPr/>
        </p:nvGrpSpPr>
        <p:grpSpPr>
          <a:xfrm>
            <a:off x="595396" y="2691013"/>
            <a:ext cx="1425179" cy="1377731"/>
            <a:chOff x="1016398" y="647698"/>
            <a:chExt cx="1923652" cy="1943099"/>
          </a:xfrm>
        </p:grpSpPr>
        <p:sp>
          <p:nvSpPr>
            <p:cNvPr id="18" name="Rectangle 17">
              <a:extLst>
                <a:ext uri="{FF2B5EF4-FFF2-40B4-BE49-F238E27FC236}">
                  <a16:creationId xmlns:a16="http://schemas.microsoft.com/office/drawing/2014/main" id="{938E94B8-B6AC-4E11-B129-5A8E56376886}"/>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20" name="TextBox 19">
              <a:extLst>
                <a:ext uri="{FF2B5EF4-FFF2-40B4-BE49-F238E27FC236}">
                  <a16:creationId xmlns:a16="http://schemas.microsoft.com/office/drawing/2014/main" id="{F8DA6713-9B39-418A-96D9-37E511F128AD}"/>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5"/>
                </a:rPr>
                <a:t>Why the French Email Law Won’t Restore Work-Life Balance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89" name="Group 88">
            <a:extLst>
              <a:ext uri="{FF2B5EF4-FFF2-40B4-BE49-F238E27FC236}">
                <a16:creationId xmlns:a16="http://schemas.microsoft.com/office/drawing/2014/main" id="{FC2F5CE5-18F4-493F-BC3C-64EC506BA597}"/>
              </a:ext>
            </a:extLst>
          </p:cNvPr>
          <p:cNvGrpSpPr/>
          <p:nvPr/>
        </p:nvGrpSpPr>
        <p:grpSpPr>
          <a:xfrm>
            <a:off x="10248286" y="4369897"/>
            <a:ext cx="1434093" cy="1377731"/>
            <a:chOff x="1016397" y="647698"/>
            <a:chExt cx="1935685" cy="1943099"/>
          </a:xfrm>
        </p:grpSpPr>
        <p:sp>
          <p:nvSpPr>
            <p:cNvPr id="90" name="Rectangle 89">
              <a:extLst>
                <a:ext uri="{FF2B5EF4-FFF2-40B4-BE49-F238E27FC236}">
                  <a16:creationId xmlns:a16="http://schemas.microsoft.com/office/drawing/2014/main" id="{CFB6C1FA-7C57-4E27-AF71-735B2EBE138C}"/>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92" name="TextBox 91">
              <a:extLst>
                <a:ext uri="{FF2B5EF4-FFF2-40B4-BE49-F238E27FC236}">
                  <a16:creationId xmlns:a16="http://schemas.microsoft.com/office/drawing/2014/main" id="{E59A67D0-43E2-4DF5-B07F-F550FA727AD1}"/>
                </a:ext>
              </a:extLst>
            </p:cNvPr>
            <p:cNvSpPr txBox="1"/>
            <p:nvPr/>
          </p:nvSpPr>
          <p:spPr>
            <a:xfrm>
              <a:off x="1016397" y="1471052"/>
              <a:ext cx="1935685" cy="319157"/>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6"/>
                </a:rPr>
                <a:t>Your Scarcest Resource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8" name="Group 7">
            <a:extLst>
              <a:ext uri="{FF2B5EF4-FFF2-40B4-BE49-F238E27FC236}">
                <a16:creationId xmlns:a16="http://schemas.microsoft.com/office/drawing/2014/main" id="{4FC49A09-8E08-4E59-BC20-F9CC6AAB7990}"/>
              </a:ext>
            </a:extLst>
          </p:cNvPr>
          <p:cNvGrpSpPr/>
          <p:nvPr/>
        </p:nvGrpSpPr>
        <p:grpSpPr>
          <a:xfrm>
            <a:off x="5437847" y="2689039"/>
            <a:ext cx="1425179" cy="1377731"/>
            <a:chOff x="4250605" y="2544029"/>
            <a:chExt cx="1710606" cy="1653655"/>
          </a:xfrm>
        </p:grpSpPr>
        <p:grpSp>
          <p:nvGrpSpPr>
            <p:cNvPr id="16" name="Group 15">
              <a:extLst>
                <a:ext uri="{FF2B5EF4-FFF2-40B4-BE49-F238E27FC236}">
                  <a16:creationId xmlns:a16="http://schemas.microsoft.com/office/drawing/2014/main" id="{D68E51C1-974F-403C-ADA8-D5FDD9731DB0}"/>
                </a:ext>
              </a:extLst>
            </p:cNvPr>
            <p:cNvGrpSpPr/>
            <p:nvPr/>
          </p:nvGrpSpPr>
          <p:grpSpPr>
            <a:xfrm>
              <a:off x="4250605" y="2544029"/>
              <a:ext cx="1710606" cy="1653655"/>
              <a:chOff x="1016398" y="647698"/>
              <a:chExt cx="1923652" cy="1943099"/>
            </a:xfrm>
          </p:grpSpPr>
          <p:sp>
            <p:nvSpPr>
              <p:cNvPr id="15" name="Rectangle 14">
                <a:extLst>
                  <a:ext uri="{FF2B5EF4-FFF2-40B4-BE49-F238E27FC236}">
                    <a16:creationId xmlns:a16="http://schemas.microsoft.com/office/drawing/2014/main" id="{24BADE6A-B553-43C6-AEBA-405216D5C43A}"/>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2" name="TextBox 11">
                <a:extLst>
                  <a:ext uri="{FF2B5EF4-FFF2-40B4-BE49-F238E27FC236}">
                    <a16:creationId xmlns:a16="http://schemas.microsoft.com/office/drawing/2014/main" id="{B89A9CCD-0F79-432E-97CA-51CF4931A87E}"/>
                  </a:ext>
                </a:extLst>
              </p:cNvPr>
              <p:cNvSpPr txBox="1"/>
              <p:nvPr/>
            </p:nvSpPr>
            <p:spPr>
              <a:xfrm>
                <a:off x="1016398" y="1471052"/>
                <a:ext cx="1914379"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7"/>
                  </a:rPr>
                  <a:t>How Microsoft Used an Office Move to Boost Collaboration</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pic>
          <p:nvPicPr>
            <p:cNvPr id="1026" name="Picture 2" descr="Image result for cbre logo">
              <a:extLst>
                <a:ext uri="{FF2B5EF4-FFF2-40B4-BE49-F238E27FC236}">
                  <a16:creationId xmlns:a16="http://schemas.microsoft.com/office/drawing/2014/main" id="{1DFA548A-6044-4B68-83A5-6729E4CACE6E}"/>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5464779" y="4047634"/>
              <a:ext cx="447729" cy="11149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a:extLst>
              <a:ext uri="{FF2B5EF4-FFF2-40B4-BE49-F238E27FC236}">
                <a16:creationId xmlns:a16="http://schemas.microsoft.com/office/drawing/2014/main" id="{40A988D3-9DEA-41EA-A610-CE041A95EE7A}"/>
              </a:ext>
            </a:extLst>
          </p:cNvPr>
          <p:cNvGrpSpPr/>
          <p:nvPr/>
        </p:nvGrpSpPr>
        <p:grpSpPr>
          <a:xfrm>
            <a:off x="3839651" y="2689038"/>
            <a:ext cx="1425179" cy="1377731"/>
            <a:chOff x="2294783" y="2544029"/>
            <a:chExt cx="1710606" cy="1653655"/>
          </a:xfrm>
        </p:grpSpPr>
        <p:grpSp>
          <p:nvGrpSpPr>
            <p:cNvPr id="69" name="Group 68">
              <a:extLst>
                <a:ext uri="{FF2B5EF4-FFF2-40B4-BE49-F238E27FC236}">
                  <a16:creationId xmlns:a16="http://schemas.microsoft.com/office/drawing/2014/main" id="{CE2EE4B0-0CA0-4586-9FEE-4285CA156C20}"/>
                </a:ext>
              </a:extLst>
            </p:cNvPr>
            <p:cNvGrpSpPr/>
            <p:nvPr/>
          </p:nvGrpSpPr>
          <p:grpSpPr>
            <a:xfrm>
              <a:off x="2294783" y="2544029"/>
              <a:ext cx="1710606" cy="1653655"/>
              <a:chOff x="1016398" y="647698"/>
              <a:chExt cx="1923652" cy="1943099"/>
            </a:xfrm>
          </p:grpSpPr>
          <p:sp>
            <p:nvSpPr>
              <p:cNvPr id="70" name="Rectangle 69">
                <a:extLst>
                  <a:ext uri="{FF2B5EF4-FFF2-40B4-BE49-F238E27FC236}">
                    <a16:creationId xmlns:a16="http://schemas.microsoft.com/office/drawing/2014/main" id="{099E3ECC-E98E-4B1B-BE61-CF40972D4EFF}"/>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72" name="TextBox 71">
                <a:extLst>
                  <a:ext uri="{FF2B5EF4-FFF2-40B4-BE49-F238E27FC236}">
                    <a16:creationId xmlns:a16="http://schemas.microsoft.com/office/drawing/2014/main" id="{410BD87F-B6C9-453C-853E-E193991EDA01}"/>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19"/>
                  </a:rPr>
                  <a:t>Measuring Your Employees' Invisible Forms of Influence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pic>
          <p:nvPicPr>
            <p:cNvPr id="1028" name="Picture 4" descr="Image result for tinypulse logo">
              <a:extLst>
                <a:ext uri="{FF2B5EF4-FFF2-40B4-BE49-F238E27FC236}">
                  <a16:creationId xmlns:a16="http://schemas.microsoft.com/office/drawing/2014/main" id="{E0C01D4E-797C-4DD7-A5BE-93B6EC5C823A}"/>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3465434" y="4082369"/>
              <a:ext cx="506023" cy="826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7" name="Group 96">
            <a:extLst>
              <a:ext uri="{FF2B5EF4-FFF2-40B4-BE49-F238E27FC236}">
                <a16:creationId xmlns:a16="http://schemas.microsoft.com/office/drawing/2014/main" id="{C455B988-37CA-4134-90E0-36DDE0A6475B}"/>
              </a:ext>
            </a:extLst>
          </p:cNvPr>
          <p:cNvGrpSpPr/>
          <p:nvPr/>
        </p:nvGrpSpPr>
        <p:grpSpPr>
          <a:xfrm>
            <a:off x="5417393" y="1087710"/>
            <a:ext cx="1425179" cy="1377731"/>
            <a:chOff x="1016398" y="647698"/>
            <a:chExt cx="1923652" cy="1943099"/>
          </a:xfrm>
        </p:grpSpPr>
        <p:sp>
          <p:nvSpPr>
            <p:cNvPr id="98" name="Rectangle 97">
              <a:extLst>
                <a:ext uri="{FF2B5EF4-FFF2-40B4-BE49-F238E27FC236}">
                  <a16:creationId xmlns:a16="http://schemas.microsoft.com/office/drawing/2014/main" id="{19AEEE6A-77B5-4602-916B-CFE1DBB41A41}"/>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00" name="TextBox 99">
              <a:extLst>
                <a:ext uri="{FF2B5EF4-FFF2-40B4-BE49-F238E27FC236}">
                  <a16:creationId xmlns:a16="http://schemas.microsoft.com/office/drawing/2014/main" id="{2704FF30-A34C-4B81-83B1-5E0E3E8D4E4A}"/>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21"/>
                </a:rPr>
                <a:t>If You Multitask During Meetings, Your Team Will, Too</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4" name="Group 3">
            <a:extLst>
              <a:ext uri="{FF2B5EF4-FFF2-40B4-BE49-F238E27FC236}">
                <a16:creationId xmlns:a16="http://schemas.microsoft.com/office/drawing/2014/main" id="{DA2D149F-0D7F-4EF1-BA87-6C62580DBCE1}"/>
              </a:ext>
            </a:extLst>
          </p:cNvPr>
          <p:cNvGrpSpPr/>
          <p:nvPr/>
        </p:nvGrpSpPr>
        <p:grpSpPr>
          <a:xfrm>
            <a:off x="7026224" y="1087710"/>
            <a:ext cx="1425179" cy="1377731"/>
            <a:chOff x="2310536" y="715636"/>
            <a:chExt cx="1710606" cy="1653655"/>
          </a:xfrm>
        </p:grpSpPr>
        <p:grpSp>
          <p:nvGrpSpPr>
            <p:cNvPr id="102" name="Group 101">
              <a:extLst>
                <a:ext uri="{FF2B5EF4-FFF2-40B4-BE49-F238E27FC236}">
                  <a16:creationId xmlns:a16="http://schemas.microsoft.com/office/drawing/2014/main" id="{7DF781F2-A37F-47B5-A978-913A6B5BE101}"/>
                </a:ext>
              </a:extLst>
            </p:cNvPr>
            <p:cNvGrpSpPr/>
            <p:nvPr/>
          </p:nvGrpSpPr>
          <p:grpSpPr>
            <a:xfrm>
              <a:off x="2310536" y="715636"/>
              <a:ext cx="1710606" cy="1653655"/>
              <a:chOff x="1016398" y="647698"/>
              <a:chExt cx="1923652" cy="1943099"/>
            </a:xfrm>
          </p:grpSpPr>
          <p:sp>
            <p:nvSpPr>
              <p:cNvPr id="103" name="Rectangle 102">
                <a:extLst>
                  <a:ext uri="{FF2B5EF4-FFF2-40B4-BE49-F238E27FC236}">
                    <a16:creationId xmlns:a16="http://schemas.microsoft.com/office/drawing/2014/main" id="{7E0EC90E-3B9D-42F6-8A59-6D8F05FBFC3E}"/>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05" name="TextBox 104">
                <a:extLst>
                  <a:ext uri="{FF2B5EF4-FFF2-40B4-BE49-F238E27FC236}">
                    <a16:creationId xmlns:a16="http://schemas.microsoft.com/office/drawing/2014/main" id="{111529CE-7A58-4D72-ACC7-00B826746017}"/>
                  </a:ext>
                </a:extLst>
              </p:cNvPr>
              <p:cNvSpPr txBox="1"/>
              <p:nvPr/>
            </p:nvSpPr>
            <p:spPr>
              <a:xfrm>
                <a:off x="1016398" y="1471052"/>
                <a:ext cx="1923652" cy="89600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22"/>
                  </a:rPr>
                  <a:t>Email &amp; Calendar Data Are Helping Firms Understand How Employees Work</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pic>
          <p:nvPicPr>
            <p:cNvPr id="3" name="Picture 2" descr="Image result for EY logo">
              <a:extLst>
                <a:ext uri="{FF2B5EF4-FFF2-40B4-BE49-F238E27FC236}">
                  <a16:creationId xmlns:a16="http://schemas.microsoft.com/office/drawing/2014/main" id="{EC29DE42-39ED-4897-B7DE-00C84BC80EA4}"/>
                </a:ext>
              </a:extLst>
            </p:cNvPr>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3651430" y="2066884"/>
              <a:ext cx="312887" cy="261065"/>
            </a:xfrm>
            <a:prstGeom prst="rect">
              <a:avLst/>
            </a:prstGeom>
            <a:noFill/>
            <a:extLst>
              <a:ext uri="{909E8E84-426E-40DD-AFC4-6F175D3DCCD1}">
                <a14:hiddenFill xmlns:a14="http://schemas.microsoft.com/office/drawing/2010/main">
                  <a:solidFill>
                    <a:srgbClr val="FFFFFF"/>
                  </a:solidFill>
                </a14:hiddenFill>
              </a:ext>
            </a:extLst>
          </p:spPr>
        </p:pic>
      </p:grpSp>
      <p:sp>
        <p:nvSpPr>
          <p:cNvPr id="109" name="TextBox 108">
            <a:extLst>
              <a:ext uri="{FF2B5EF4-FFF2-40B4-BE49-F238E27FC236}">
                <a16:creationId xmlns:a16="http://schemas.microsoft.com/office/drawing/2014/main" id="{9F94BCF8-CC39-4C81-AE86-1649453D3440}"/>
              </a:ext>
            </a:extLst>
          </p:cNvPr>
          <p:cNvSpPr txBox="1"/>
          <p:nvPr/>
        </p:nvSpPr>
        <p:spPr>
          <a:xfrm>
            <a:off x="1" y="6191647"/>
            <a:ext cx="12192000" cy="422417"/>
          </a:xfrm>
          <a:prstGeom prst="rect">
            <a:avLst/>
          </a:prstGeom>
          <a:noFill/>
        </p:spPr>
        <p:txBody>
          <a:bodyPr wrap="square" lIns="0" tIns="0" rIns="0" bIns="0" rtlCol="0">
            <a:spAutoFit/>
          </a:bodyPr>
          <a:lstStyle/>
          <a:p>
            <a:pPr marL="0" marR="0" lvl="0" indent="0" algn="ctr" defTabSz="914314" rtl="0" eaLnBrk="1" fontAlgn="auto" latinLnBrk="0" hangingPunct="1">
              <a:lnSpc>
                <a:spcPct val="100000"/>
              </a:lnSpc>
              <a:spcBef>
                <a:spcPts val="0"/>
              </a:spcBef>
              <a:spcAft>
                <a:spcPts val="0"/>
              </a:spcAft>
              <a:buClrTx/>
              <a:buSzTx/>
              <a:buFontTx/>
              <a:buNone/>
              <a:tabLst/>
              <a:defRPr/>
            </a:pPr>
            <a:r>
              <a:rPr kumimoji="0" lang="en-US" sz="2745" b="0" i="0" u="none" strike="noStrike" kern="1200" cap="none" spc="0" normalizeH="0" baseline="0" noProof="0">
                <a:ln>
                  <a:noFill/>
                </a:ln>
                <a:gradFill>
                  <a:gsLst>
                    <a:gs pos="2917">
                      <a:srgbClr val="1A1A1A"/>
                    </a:gs>
                    <a:gs pos="30000">
                      <a:srgbClr val="1A1A1A"/>
                    </a:gs>
                  </a:gsLst>
                  <a:lin ang="5400000" scaled="0"/>
                </a:gradFill>
                <a:effectLst/>
                <a:uLnTx/>
                <a:uFillTx/>
                <a:latin typeface="Segoe UI"/>
                <a:ea typeface="+mn-ea"/>
                <a:cs typeface="+mn-cs"/>
              </a:rPr>
              <a:t>Visit </a:t>
            </a:r>
            <a:r>
              <a:rPr kumimoji="0" lang="en-US" sz="2745" b="0" i="0" u="sng" strike="noStrike" kern="1200" cap="none" spc="0" normalizeH="0" baseline="0" noProof="0">
                <a:ln>
                  <a:noFill/>
                </a:ln>
                <a:gradFill>
                  <a:gsLst>
                    <a:gs pos="2917">
                      <a:srgbClr val="1A1A1A"/>
                    </a:gs>
                    <a:gs pos="30000">
                      <a:srgbClr val="1A1A1A"/>
                    </a:gs>
                  </a:gsLst>
                  <a:lin ang="5400000" scaled="0"/>
                </a:gradFill>
                <a:effectLst/>
                <a:uLnTx/>
                <a:uFillTx/>
                <a:latin typeface="Segoe UI"/>
                <a:ea typeface="+mn-ea"/>
                <a:cs typeface="+mn-cs"/>
              </a:rPr>
              <a:t>insights.office.com</a:t>
            </a:r>
            <a:r>
              <a:rPr kumimoji="0" lang="en-US" sz="2745" b="0" i="0" u="none" strike="noStrike" kern="1200" cap="none" spc="0" normalizeH="0" baseline="0" noProof="0">
                <a:ln>
                  <a:noFill/>
                </a:ln>
                <a:gradFill>
                  <a:gsLst>
                    <a:gs pos="2917">
                      <a:srgbClr val="1A1A1A"/>
                    </a:gs>
                    <a:gs pos="30000">
                      <a:srgbClr val="1A1A1A"/>
                    </a:gs>
                  </a:gsLst>
                  <a:lin ang="5400000" scaled="0"/>
                </a:gradFill>
                <a:effectLst/>
                <a:uLnTx/>
                <a:uFillTx/>
                <a:latin typeface="Segoe UI"/>
                <a:ea typeface="+mn-ea"/>
                <a:cs typeface="+mn-cs"/>
              </a:rPr>
              <a:t> for research and inspiration</a:t>
            </a:r>
          </a:p>
        </p:txBody>
      </p:sp>
      <p:grpSp>
        <p:nvGrpSpPr>
          <p:cNvPr id="93" name="Group 92">
            <a:extLst>
              <a:ext uri="{FF2B5EF4-FFF2-40B4-BE49-F238E27FC236}">
                <a16:creationId xmlns:a16="http://schemas.microsoft.com/office/drawing/2014/main" id="{CBB4FE71-2210-4BAB-BC07-DEB32231B4F1}"/>
              </a:ext>
            </a:extLst>
          </p:cNvPr>
          <p:cNvGrpSpPr/>
          <p:nvPr/>
        </p:nvGrpSpPr>
        <p:grpSpPr>
          <a:xfrm>
            <a:off x="616338" y="1085710"/>
            <a:ext cx="1425179" cy="1377731"/>
            <a:chOff x="1016398" y="647698"/>
            <a:chExt cx="1923652" cy="1943099"/>
          </a:xfrm>
        </p:grpSpPr>
        <p:sp>
          <p:nvSpPr>
            <p:cNvPr id="101" name="Rectangle 100">
              <a:extLst>
                <a:ext uri="{FF2B5EF4-FFF2-40B4-BE49-F238E27FC236}">
                  <a16:creationId xmlns:a16="http://schemas.microsoft.com/office/drawing/2014/main" id="{A9865F4D-E13C-436B-8903-A84CB202B78E}"/>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07" name="TextBox 106">
              <a:extLst>
                <a:ext uri="{FF2B5EF4-FFF2-40B4-BE49-F238E27FC236}">
                  <a16:creationId xmlns:a16="http://schemas.microsoft.com/office/drawing/2014/main" id="{9A2EC184-AE3D-4424-B3F4-6AB157E6CB9F}"/>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24"/>
                </a:rPr>
                <a:t>Microsoft Analyzed Data On Its Newly Remote Workforce</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grpSp>
        <p:nvGrpSpPr>
          <p:cNvPr id="108" name="Group 107">
            <a:extLst>
              <a:ext uri="{FF2B5EF4-FFF2-40B4-BE49-F238E27FC236}">
                <a16:creationId xmlns:a16="http://schemas.microsoft.com/office/drawing/2014/main" id="{072DBF2C-6D4B-4789-9CBC-90D61E43AC93}"/>
              </a:ext>
            </a:extLst>
          </p:cNvPr>
          <p:cNvGrpSpPr/>
          <p:nvPr/>
        </p:nvGrpSpPr>
        <p:grpSpPr>
          <a:xfrm>
            <a:off x="3808563" y="1087710"/>
            <a:ext cx="1425179" cy="1377731"/>
            <a:chOff x="1016398" y="647698"/>
            <a:chExt cx="1923652" cy="1943099"/>
          </a:xfrm>
        </p:grpSpPr>
        <p:sp>
          <p:nvSpPr>
            <p:cNvPr id="110" name="Rectangle 109">
              <a:extLst>
                <a:ext uri="{FF2B5EF4-FFF2-40B4-BE49-F238E27FC236}">
                  <a16:creationId xmlns:a16="http://schemas.microsoft.com/office/drawing/2014/main" id="{D3D3C568-EF06-41F5-97DD-0FBF851CF2AF}"/>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13" name="TextBox 112">
              <a:extLst>
                <a:ext uri="{FF2B5EF4-FFF2-40B4-BE49-F238E27FC236}">
                  <a16:creationId xmlns:a16="http://schemas.microsoft.com/office/drawing/2014/main" id="{CDBBEC8C-8522-4662-9B83-D7BA669052A9}"/>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25"/>
                </a:rPr>
                <a:t>How People Analytics Can Help You Change Process, Culture, and Strategy</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pic>
        <p:nvPicPr>
          <p:cNvPr id="10" name="Picture 2" descr="See the source image">
            <a:extLst>
              <a:ext uri="{FF2B5EF4-FFF2-40B4-BE49-F238E27FC236}">
                <a16:creationId xmlns:a16="http://schemas.microsoft.com/office/drawing/2014/main" id="{CBECC6BD-FD0D-4F37-B743-E95432D5508A}"/>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532274" y="3777709"/>
            <a:ext cx="453709" cy="2459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See the source image">
            <a:extLst>
              <a:ext uri="{FF2B5EF4-FFF2-40B4-BE49-F238E27FC236}">
                <a16:creationId xmlns:a16="http://schemas.microsoft.com/office/drawing/2014/main" id="{5DB3FAEE-59D5-4123-B484-7D541083784E}"/>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526165" y="5427556"/>
            <a:ext cx="453709" cy="24598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See the source image">
            <a:extLst>
              <a:ext uri="{FF2B5EF4-FFF2-40B4-BE49-F238E27FC236}">
                <a16:creationId xmlns:a16="http://schemas.microsoft.com/office/drawing/2014/main" id="{67B9A7B3-EF4B-468D-B41E-8EDC7A57B998}"/>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7922727" y="2162385"/>
            <a:ext cx="453709" cy="2459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See the source image">
            <a:extLst>
              <a:ext uri="{FF2B5EF4-FFF2-40B4-BE49-F238E27FC236}">
                <a16:creationId xmlns:a16="http://schemas.microsoft.com/office/drawing/2014/main" id="{E4571A7E-55F4-4651-A914-C422AF81F521}"/>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1122704" y="5418335"/>
            <a:ext cx="453709" cy="24598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See the source image">
            <a:extLst>
              <a:ext uri="{FF2B5EF4-FFF2-40B4-BE49-F238E27FC236}">
                <a16:creationId xmlns:a16="http://schemas.microsoft.com/office/drawing/2014/main" id="{B90DC756-FD5B-403C-B6E4-2A41DC5C235C}"/>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005074" y="4541921"/>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See the source image">
            <a:extLst>
              <a:ext uri="{FF2B5EF4-FFF2-40B4-BE49-F238E27FC236}">
                <a16:creationId xmlns:a16="http://schemas.microsoft.com/office/drawing/2014/main" id="{333401AC-428F-481A-8E00-A22D55BF80A7}"/>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975450" y="2862097"/>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See the source image">
            <a:extLst>
              <a:ext uri="{FF2B5EF4-FFF2-40B4-BE49-F238E27FC236}">
                <a16:creationId xmlns:a16="http://schemas.microsoft.com/office/drawing/2014/main" id="{3F9323BD-14AE-4D4E-82A9-309008A6B7ED}"/>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2555494" y="2865890"/>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See the source image">
            <a:extLst>
              <a:ext uri="{FF2B5EF4-FFF2-40B4-BE49-F238E27FC236}">
                <a16:creationId xmlns:a16="http://schemas.microsoft.com/office/drawing/2014/main" id="{1F2C00A9-A2DD-4393-ACA4-304E5C602D59}"/>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152177" y="2856447"/>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 descr="See the source image">
            <a:extLst>
              <a:ext uri="{FF2B5EF4-FFF2-40B4-BE49-F238E27FC236}">
                <a16:creationId xmlns:a16="http://schemas.microsoft.com/office/drawing/2014/main" id="{D886797D-2C82-4B7C-B0AC-5B7076CAA304}"/>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5701482" y="2865890"/>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See the source image">
            <a:extLst>
              <a:ext uri="{FF2B5EF4-FFF2-40B4-BE49-F238E27FC236}">
                <a16:creationId xmlns:a16="http://schemas.microsoft.com/office/drawing/2014/main" id="{69FFE0BE-473D-42D4-BF0C-6A10E2234DEC}"/>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7329878" y="2851382"/>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See the source image">
            <a:extLst>
              <a:ext uri="{FF2B5EF4-FFF2-40B4-BE49-F238E27FC236}">
                <a16:creationId xmlns:a16="http://schemas.microsoft.com/office/drawing/2014/main" id="{250E1008-8507-40C2-9E18-3D92719D218A}"/>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8967885" y="2851382"/>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See the source image">
            <a:extLst>
              <a:ext uri="{FF2B5EF4-FFF2-40B4-BE49-F238E27FC236}">
                <a16:creationId xmlns:a16="http://schemas.microsoft.com/office/drawing/2014/main" id="{54A3D163-48E9-42C6-9D86-0F3317FB9A6D}"/>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0576714" y="2867008"/>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See the source image">
            <a:extLst>
              <a:ext uri="{FF2B5EF4-FFF2-40B4-BE49-F238E27FC236}">
                <a16:creationId xmlns:a16="http://schemas.microsoft.com/office/drawing/2014/main" id="{0734EE2C-7687-4468-8049-27A68660BFDD}"/>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2530915" y="1266237"/>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See the source image">
            <a:extLst>
              <a:ext uri="{FF2B5EF4-FFF2-40B4-BE49-F238E27FC236}">
                <a16:creationId xmlns:a16="http://schemas.microsoft.com/office/drawing/2014/main" id="{97A8C5C9-EC81-46DB-8B9F-996E15097341}"/>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147179" y="1267719"/>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4" descr="See the source image">
            <a:extLst>
              <a:ext uri="{FF2B5EF4-FFF2-40B4-BE49-F238E27FC236}">
                <a16:creationId xmlns:a16="http://schemas.microsoft.com/office/drawing/2014/main" id="{4D314B29-EB6E-419D-9EC2-FC98E025ADA5}"/>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5756009" y="1260025"/>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4" descr="See the source image">
            <a:extLst>
              <a:ext uri="{FF2B5EF4-FFF2-40B4-BE49-F238E27FC236}">
                <a16:creationId xmlns:a16="http://schemas.microsoft.com/office/drawing/2014/main" id="{C8D58B86-98DD-4707-ADF4-B21E9DA55081}"/>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7329877" y="1267719"/>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4" descr="See the source image">
            <a:extLst>
              <a:ext uri="{FF2B5EF4-FFF2-40B4-BE49-F238E27FC236}">
                <a16:creationId xmlns:a16="http://schemas.microsoft.com/office/drawing/2014/main" id="{AC01355A-28FC-49C0-8295-07874F2D0023}"/>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8951485" y="1259276"/>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4" descr="See the source image">
            <a:extLst>
              <a:ext uri="{FF2B5EF4-FFF2-40B4-BE49-F238E27FC236}">
                <a16:creationId xmlns:a16="http://schemas.microsoft.com/office/drawing/2014/main" id="{C02AD7E4-9405-4ED0-B7FA-70FD5A0E98B7}"/>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0576714" y="1266237"/>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4" descr="See the source image">
            <a:extLst>
              <a:ext uri="{FF2B5EF4-FFF2-40B4-BE49-F238E27FC236}">
                <a16:creationId xmlns:a16="http://schemas.microsoft.com/office/drawing/2014/main" id="{8476C3D2-A586-4698-A5B2-B9D4F8CA9B71}"/>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0576713" y="4542704"/>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24" name="Picture 4" descr="See the source image">
            <a:extLst>
              <a:ext uri="{FF2B5EF4-FFF2-40B4-BE49-F238E27FC236}">
                <a16:creationId xmlns:a16="http://schemas.microsoft.com/office/drawing/2014/main" id="{2DB41A0D-9DFC-409D-83CC-0A264A0C2F54}"/>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2574637" y="4541921"/>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4" descr="See the source image">
            <a:extLst>
              <a:ext uri="{FF2B5EF4-FFF2-40B4-BE49-F238E27FC236}">
                <a16:creationId xmlns:a16="http://schemas.microsoft.com/office/drawing/2014/main" id="{CC9D367A-06EA-4925-9957-CA1063254F8A}"/>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156849" y="4548732"/>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4" descr="See the source image">
            <a:extLst>
              <a:ext uri="{FF2B5EF4-FFF2-40B4-BE49-F238E27FC236}">
                <a16:creationId xmlns:a16="http://schemas.microsoft.com/office/drawing/2014/main" id="{77D33B4E-3C74-4B70-A5AE-1BC63E580A1B}"/>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5722027" y="4548732"/>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4" descr="See the source image">
            <a:extLst>
              <a:ext uri="{FF2B5EF4-FFF2-40B4-BE49-F238E27FC236}">
                <a16:creationId xmlns:a16="http://schemas.microsoft.com/office/drawing/2014/main" id="{1BC03DB1-A017-41AA-8482-C8640684A3CC}"/>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7361795" y="4558932"/>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4" descr="See the source image">
            <a:extLst>
              <a:ext uri="{FF2B5EF4-FFF2-40B4-BE49-F238E27FC236}">
                <a16:creationId xmlns:a16="http://schemas.microsoft.com/office/drawing/2014/main" id="{F2324942-BF00-41F8-B10A-874D96A61B1B}"/>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8983594" y="4548732"/>
            <a:ext cx="747945" cy="337680"/>
          </a:xfrm>
          <a:prstGeom prst="rect">
            <a:avLst/>
          </a:prstGeom>
          <a:noFill/>
          <a:extLst>
            <a:ext uri="{909E8E84-426E-40DD-AFC4-6F175D3DCCD1}">
              <a14:hiddenFill xmlns:a14="http://schemas.microsoft.com/office/drawing/2010/main">
                <a:solidFill>
                  <a:srgbClr val="FFFFFF"/>
                </a:solidFill>
              </a14:hiddenFill>
            </a:ext>
          </a:extLst>
        </p:spPr>
      </p:pic>
      <p:grpSp>
        <p:nvGrpSpPr>
          <p:cNvPr id="147" name="Group 146">
            <a:extLst>
              <a:ext uri="{FF2B5EF4-FFF2-40B4-BE49-F238E27FC236}">
                <a16:creationId xmlns:a16="http://schemas.microsoft.com/office/drawing/2014/main" id="{5C7FC9E3-C274-4C3F-8928-4FD7E0CA27B6}"/>
              </a:ext>
            </a:extLst>
          </p:cNvPr>
          <p:cNvGrpSpPr/>
          <p:nvPr/>
        </p:nvGrpSpPr>
        <p:grpSpPr>
          <a:xfrm>
            <a:off x="2199732" y="1077138"/>
            <a:ext cx="1425179" cy="1377731"/>
            <a:chOff x="1016398" y="647698"/>
            <a:chExt cx="1923652" cy="1943099"/>
          </a:xfrm>
        </p:grpSpPr>
        <p:sp>
          <p:nvSpPr>
            <p:cNvPr id="148" name="Rectangle 147">
              <a:extLst>
                <a:ext uri="{FF2B5EF4-FFF2-40B4-BE49-F238E27FC236}">
                  <a16:creationId xmlns:a16="http://schemas.microsoft.com/office/drawing/2014/main" id="{48A73D22-83B2-4140-AAF6-AF0E58DAE3DC}"/>
                </a:ext>
              </a:extLst>
            </p:cNvPr>
            <p:cNvSpPr/>
            <p:nvPr/>
          </p:nvSpPr>
          <p:spPr>
            <a:xfrm>
              <a:off x="1016398" y="647698"/>
              <a:ext cx="1923652" cy="1943099"/>
            </a:xfrm>
            <a:prstGeom prst="rect">
              <a:avLst/>
            </a:prstGeom>
            <a:solidFill>
              <a:schemeClr val="bg1"/>
            </a:solidFill>
            <a:ln>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noFill/>
                </a:ln>
                <a:solidFill>
                  <a:srgbClr val="FFFFFF"/>
                </a:solidFill>
                <a:effectLst/>
                <a:uLnTx/>
                <a:uFillTx/>
                <a:latin typeface="Segoe UI Light" panose="020B0502040204020203" pitchFamily="34" charset="0"/>
                <a:ea typeface="+mn-ea"/>
                <a:cs typeface="Segoe UI Light" panose="020B0502040204020203" pitchFamily="34" charset="0"/>
              </a:endParaRPr>
            </a:p>
          </p:txBody>
        </p:sp>
        <p:sp>
          <p:nvSpPr>
            <p:cNvPr id="149" name="TextBox 148">
              <a:extLst>
                <a:ext uri="{FF2B5EF4-FFF2-40B4-BE49-F238E27FC236}">
                  <a16:creationId xmlns:a16="http://schemas.microsoft.com/office/drawing/2014/main" id="{796E135F-CD52-4D36-8FF5-C4766C9FA885}"/>
                </a:ext>
              </a:extLst>
            </p:cNvPr>
            <p:cNvSpPr txBox="1"/>
            <p:nvPr/>
          </p:nvSpPr>
          <p:spPr>
            <a:xfrm>
              <a:off x="1016398" y="1471052"/>
              <a:ext cx="1923652" cy="702146"/>
            </a:xfrm>
            <a:prstGeom prst="rect">
              <a:avLst/>
            </a:prstGeom>
            <a:noFill/>
          </p:spPr>
          <p:txBody>
            <a:bodyPr wrap="square" rtlCol="0">
              <a:spAutoFit/>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hlinkClick r:id="rId28"/>
                </a:rPr>
                <a:t>To Retain New Hires, Make Sure You Meet with Them in Their First Week</a:t>
              </a:r>
              <a:endParaRPr kumimoji="0" lang="en-US" sz="882" b="0" i="0" u="none" strike="noStrike" kern="1200" cap="none" spc="0" normalizeH="0" baseline="0" noProof="0">
                <a:ln>
                  <a:noFill/>
                </a:ln>
                <a:solidFill>
                  <a:srgbClr val="353535"/>
                </a:solidFill>
                <a:effectLst/>
                <a:uLnTx/>
                <a:uFillTx/>
                <a:latin typeface="Segoe UI Light" panose="020B0502040204020203" pitchFamily="34" charset="0"/>
                <a:ea typeface="+mn-ea"/>
                <a:cs typeface="Segoe UI Light" panose="020B0502040204020203" pitchFamily="34" charset="0"/>
              </a:endParaRPr>
            </a:p>
          </p:txBody>
        </p:sp>
      </p:grpSp>
      <p:pic>
        <p:nvPicPr>
          <p:cNvPr id="1031" name="Picture 4" descr="See the source image">
            <a:extLst>
              <a:ext uri="{FF2B5EF4-FFF2-40B4-BE49-F238E27FC236}">
                <a16:creationId xmlns:a16="http://schemas.microsoft.com/office/drawing/2014/main" id="{B69408D6-C79A-4D97-BF67-828DD70A3335}"/>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2492570" y="1257919"/>
            <a:ext cx="747945" cy="33768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4" descr="See the source image">
            <a:extLst>
              <a:ext uri="{FF2B5EF4-FFF2-40B4-BE49-F238E27FC236}">
                <a16:creationId xmlns:a16="http://schemas.microsoft.com/office/drawing/2014/main" id="{465039FC-31BF-4171-A014-CA2751D9A41B}"/>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899447" y="1256794"/>
            <a:ext cx="747945" cy="337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671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6F8C75C-EAAA-4774-82AF-DAD0D903F39B}"/>
              </a:ext>
            </a:extLst>
          </p:cNvPr>
          <p:cNvSpPr txBox="1">
            <a:spLocks/>
          </p:cNvSpPr>
          <p:nvPr/>
        </p:nvSpPr>
        <p:spPr bwMode="auto">
          <a:xfrm>
            <a:off x="429544" y="3029995"/>
            <a:ext cx="9401560" cy="1793104"/>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82880" numCol="1" rtlCol="0" anchor="b" anchorCtr="0" compatLnSpc="1">
            <a:prstTxWarp prst="textNoShape">
              <a:avLst/>
            </a:prstTxWarp>
            <a:normAutofit/>
          </a:bodyPr>
          <a:lstStyle>
            <a:lvl1pPr algn="l" defTabSz="1217822" rtl="0" eaLnBrk="1" fontAlgn="base" hangingPunct="1">
              <a:spcBef>
                <a:spcPct val="0"/>
              </a:spcBef>
              <a:spcAft>
                <a:spcPct val="0"/>
              </a:spcAft>
              <a:tabLst>
                <a:tab pos="367073" algn="l"/>
              </a:tabLst>
              <a:defRPr lang="en-US" sz="2800" b="1" baseline="0" noProof="0">
                <a:solidFill>
                  <a:schemeClr val="tx1"/>
                </a:solidFill>
                <a:latin typeface="Segoe UI Semibold" panose="020B0702040204020203" pitchFamily="34" charset="0"/>
                <a:ea typeface="+mj-ea"/>
                <a:cs typeface="Segoe UI Semibold" panose="020B0702040204020203" pitchFamily="34" charset="0"/>
              </a:defRPr>
            </a:lvl1pPr>
            <a:lvl2pPr algn="l" defTabSz="1217822" rtl="0" eaLnBrk="1" fontAlgn="base" hangingPunct="1">
              <a:spcBef>
                <a:spcPct val="0"/>
              </a:spcBef>
              <a:spcAft>
                <a:spcPct val="0"/>
              </a:spcAft>
              <a:defRPr sz="2500" b="1">
                <a:solidFill>
                  <a:schemeClr val="tx2"/>
                </a:solidFill>
                <a:latin typeface="Arial" charset="0"/>
              </a:defRPr>
            </a:lvl2pPr>
            <a:lvl3pPr algn="l" defTabSz="1217822" rtl="0" eaLnBrk="1" fontAlgn="base" hangingPunct="1">
              <a:spcBef>
                <a:spcPct val="0"/>
              </a:spcBef>
              <a:spcAft>
                <a:spcPct val="0"/>
              </a:spcAft>
              <a:defRPr sz="2500" b="1">
                <a:solidFill>
                  <a:schemeClr val="tx2"/>
                </a:solidFill>
                <a:latin typeface="Arial" charset="0"/>
              </a:defRPr>
            </a:lvl3pPr>
            <a:lvl4pPr algn="l" defTabSz="1217822" rtl="0" eaLnBrk="1" fontAlgn="base" hangingPunct="1">
              <a:spcBef>
                <a:spcPct val="0"/>
              </a:spcBef>
              <a:spcAft>
                <a:spcPct val="0"/>
              </a:spcAft>
              <a:defRPr sz="2500" b="1">
                <a:solidFill>
                  <a:schemeClr val="tx2"/>
                </a:solidFill>
                <a:latin typeface="Arial" charset="0"/>
              </a:defRPr>
            </a:lvl4pPr>
            <a:lvl5pPr algn="l" defTabSz="1217822" rtl="0" eaLnBrk="1" fontAlgn="base" hangingPunct="1">
              <a:spcBef>
                <a:spcPct val="0"/>
              </a:spcBef>
              <a:spcAft>
                <a:spcPct val="0"/>
              </a:spcAft>
              <a:defRPr sz="2500" b="1">
                <a:solidFill>
                  <a:schemeClr val="tx2"/>
                </a:solidFill>
                <a:latin typeface="Arial" charset="0"/>
              </a:defRPr>
            </a:lvl5pPr>
            <a:lvl6pPr marL="621866" algn="l" defTabSz="1217822" rtl="0" eaLnBrk="1" fontAlgn="base" hangingPunct="1">
              <a:spcBef>
                <a:spcPct val="0"/>
              </a:spcBef>
              <a:spcAft>
                <a:spcPct val="0"/>
              </a:spcAft>
              <a:defRPr sz="2500" b="1">
                <a:solidFill>
                  <a:schemeClr val="tx2"/>
                </a:solidFill>
                <a:latin typeface="Arial" charset="0"/>
              </a:defRPr>
            </a:lvl6pPr>
            <a:lvl7pPr marL="1243732" algn="l" defTabSz="1217822" rtl="0" eaLnBrk="1" fontAlgn="base" hangingPunct="1">
              <a:spcBef>
                <a:spcPct val="0"/>
              </a:spcBef>
              <a:spcAft>
                <a:spcPct val="0"/>
              </a:spcAft>
              <a:defRPr sz="2500" b="1">
                <a:solidFill>
                  <a:schemeClr val="tx2"/>
                </a:solidFill>
                <a:latin typeface="Arial" charset="0"/>
              </a:defRPr>
            </a:lvl7pPr>
            <a:lvl8pPr marL="1865597" algn="l" defTabSz="1217822" rtl="0" eaLnBrk="1" fontAlgn="base" hangingPunct="1">
              <a:spcBef>
                <a:spcPct val="0"/>
              </a:spcBef>
              <a:spcAft>
                <a:spcPct val="0"/>
              </a:spcAft>
              <a:defRPr sz="2500" b="1">
                <a:solidFill>
                  <a:schemeClr val="tx2"/>
                </a:solidFill>
                <a:latin typeface="Arial" charset="0"/>
              </a:defRPr>
            </a:lvl8pPr>
            <a:lvl9pPr marL="2487465" algn="l" defTabSz="1217822" rtl="0" eaLnBrk="1" fontAlgn="base" hangingPunct="1">
              <a:spcBef>
                <a:spcPct val="0"/>
              </a:spcBef>
              <a:spcAft>
                <a:spcPct val="0"/>
              </a:spcAft>
              <a:defRPr sz="2500" b="1">
                <a:solidFill>
                  <a:schemeClr val="tx2"/>
                </a:solidFill>
                <a:latin typeface="Arial" charset="0"/>
              </a:defRPr>
            </a:lvl9pPr>
          </a:lstStyle>
          <a:p>
            <a:pPr marL="0" marR="0" lvl="0" indent="0" defTabSz="914367" fontAlgn="base">
              <a:lnSpc>
                <a:spcPct val="90000"/>
              </a:lnSpc>
              <a:spcAft>
                <a:spcPts val="600"/>
              </a:spcAft>
              <a:buClrTx/>
              <a:buSzTx/>
              <a:tabLst>
                <a:tab pos="367073" algn="l"/>
              </a:tabLst>
              <a:defRPr/>
            </a:pPr>
            <a:r>
              <a:rPr kumimoji="0" lang="en-US" sz="5294" b="0" i="0" u="none" strike="noStrike" kern="1200" cap="none" spc="-147" normalizeH="0" baseline="0" noProof="0">
                <a:ln w="3175">
                  <a:noFill/>
                </a:ln>
                <a:solidFill>
                  <a:schemeClr val="bg2"/>
                </a:solidFill>
                <a:effectLst/>
                <a:uLnTx/>
                <a:uFillTx/>
                <a:latin typeface="+mj-lt"/>
                <a:ea typeface="+mn-ea"/>
                <a:cs typeface="Segoe UI" pitchFamily="34" charset="0"/>
              </a:rPr>
              <a:t>Thank You!</a:t>
            </a:r>
            <a:endParaRPr kumimoji="0" lang="en-US" sz="5294" b="0" i="0" u="sng" strike="noStrike" kern="1200" cap="none" spc="-147" normalizeH="0" baseline="0" noProof="0">
              <a:ln w="3175">
                <a:noFill/>
              </a:ln>
              <a:solidFill>
                <a:schemeClr val="bg2"/>
              </a:solidFill>
              <a:effectLst/>
              <a:uLnTx/>
              <a:uFillTx/>
              <a:latin typeface="+mj-lt"/>
              <a:ea typeface="+mn-ea"/>
              <a:cs typeface="Segoe UI" pitchFamily="34" charset="0"/>
            </a:endParaRPr>
          </a:p>
        </p:txBody>
      </p:sp>
      <p:sp>
        <p:nvSpPr>
          <p:cNvPr id="13" name="Text Placeholder 2">
            <a:extLst>
              <a:ext uri="{FF2B5EF4-FFF2-40B4-BE49-F238E27FC236}">
                <a16:creationId xmlns:a16="http://schemas.microsoft.com/office/drawing/2014/main" id="{4A6F69FF-7E96-4230-98A5-DBB36BE164C4}"/>
              </a:ext>
            </a:extLst>
          </p:cNvPr>
          <p:cNvSpPr>
            <a:spLocks noGrp="1"/>
          </p:cNvSpPr>
          <p:nvPr>
            <p:ph type="body" sz="quarter" idx="12"/>
          </p:nvPr>
        </p:nvSpPr>
        <p:spPr>
          <a:xfrm>
            <a:off x="426426" y="4838790"/>
            <a:ext cx="9401560" cy="945435"/>
          </a:xfrm>
        </p:spPr>
        <p:txBody>
          <a:bodyPr/>
          <a:lstStyle/>
          <a:p>
            <a:r>
              <a:rPr lang="en-US"/>
              <a:t>John Allen</a:t>
            </a:r>
          </a:p>
          <a:p>
            <a:r>
              <a:rPr lang="en-US"/>
              <a:t>Jesse Howard</a:t>
            </a:r>
          </a:p>
        </p:txBody>
      </p:sp>
    </p:spTree>
    <p:extLst>
      <p:ext uri="{BB962C8B-B14F-4D97-AF65-F5344CB8AC3E}">
        <p14:creationId xmlns:p14="http://schemas.microsoft.com/office/powerpoint/2010/main" val="2396070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9D7271-B68B-49BD-9B65-48BEC3A3AB4C}"/>
              </a:ext>
            </a:extLst>
          </p:cNvPr>
          <p:cNvSpPr/>
          <p:nvPr/>
        </p:nvSpPr>
        <p:spPr>
          <a:xfrm>
            <a:off x="4519586" y="4687785"/>
            <a:ext cx="1136546" cy="576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78D4"/>
                </a:solidFill>
                <a:effectLst/>
                <a:uLnTx/>
                <a:uFillTx/>
                <a:latin typeface="Segoe UI Semibold"/>
                <a:ea typeface="+mn-ea"/>
                <a:cs typeface="+mn-cs"/>
              </a:rPr>
              <a:t>59%</a:t>
            </a:r>
          </a:p>
        </p:txBody>
      </p:sp>
      <p:sp>
        <p:nvSpPr>
          <p:cNvPr id="6" name="Rectangle 5">
            <a:extLst>
              <a:ext uri="{FF2B5EF4-FFF2-40B4-BE49-F238E27FC236}">
                <a16:creationId xmlns:a16="http://schemas.microsoft.com/office/drawing/2014/main" id="{57FB9798-5D5A-4FDD-B057-C75E15005C76}"/>
              </a:ext>
            </a:extLst>
          </p:cNvPr>
          <p:cNvSpPr/>
          <p:nvPr/>
        </p:nvSpPr>
        <p:spPr>
          <a:xfrm>
            <a:off x="4519586" y="1445938"/>
            <a:ext cx="3304900" cy="942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mn-cs"/>
              </a:rPr>
              <a:t>…however, the initial effective response may have come at cost of your employees’ wellbeing…</a:t>
            </a:r>
            <a:endParaRPr kumimoji="0" lang="en-US" sz="1600" b="1" i="0" u="none" strike="noStrike" kern="1200" cap="none" spc="0" normalizeH="0" baseline="0" noProof="0">
              <a:ln>
                <a:noFill/>
              </a:ln>
              <a:solidFill>
                <a:srgbClr val="000000"/>
              </a:solidFill>
              <a:effectLst/>
              <a:uLnTx/>
              <a:uFillTx/>
              <a:latin typeface="Segoe UI" panose="020B0502040204020203" pitchFamily="34" charset="0"/>
              <a:ea typeface="+mn-ea"/>
              <a:cs typeface="+mn-cs"/>
            </a:endParaRPr>
          </a:p>
        </p:txBody>
      </p:sp>
      <p:sp>
        <p:nvSpPr>
          <p:cNvPr id="8" name="Rectangle 7">
            <a:extLst>
              <a:ext uri="{FF2B5EF4-FFF2-40B4-BE49-F238E27FC236}">
                <a16:creationId xmlns:a16="http://schemas.microsoft.com/office/drawing/2014/main" id="{BDD19DC4-A609-4C1A-B6F1-D5703A6A30F9}"/>
              </a:ext>
            </a:extLst>
          </p:cNvPr>
          <p:cNvSpPr/>
          <p:nvPr/>
        </p:nvSpPr>
        <p:spPr>
          <a:xfrm>
            <a:off x="4519586" y="5290437"/>
            <a:ext cx="2662610" cy="4086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mn-ea"/>
                <a:cs typeface="+mn-cs"/>
              </a:rPr>
              <a:t>of employees expressed concern about burnout</a:t>
            </a:r>
          </a:p>
        </p:txBody>
      </p:sp>
      <p:pic>
        <p:nvPicPr>
          <p:cNvPr id="10" name="Picture 2" descr="WIN20_homeFamily_dellInspiron_0007">
            <a:extLst>
              <a:ext uri="{FF2B5EF4-FFF2-40B4-BE49-F238E27FC236}">
                <a16:creationId xmlns:a16="http://schemas.microsoft.com/office/drawing/2014/main" id="{C434ED33-A540-4CA2-A8BF-D8AD1CF52A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4519586" y="2388490"/>
            <a:ext cx="3071048" cy="193334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A5AD471-454D-4876-A58A-1F6FDC8BBE2B}"/>
              </a:ext>
            </a:extLst>
          </p:cNvPr>
          <p:cNvSpPr/>
          <p:nvPr/>
        </p:nvSpPr>
        <p:spPr>
          <a:xfrm>
            <a:off x="628433" y="4687785"/>
            <a:ext cx="1136546" cy="576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78D4"/>
                </a:solidFill>
                <a:effectLst/>
                <a:uLnTx/>
                <a:uFillTx/>
                <a:latin typeface="Segoe UI Semibold"/>
                <a:ea typeface="+mn-ea"/>
                <a:cs typeface="+mn-cs"/>
              </a:rPr>
              <a:t>82%</a:t>
            </a:r>
          </a:p>
        </p:txBody>
      </p:sp>
      <p:sp>
        <p:nvSpPr>
          <p:cNvPr id="18" name="Rectangle 17">
            <a:extLst>
              <a:ext uri="{FF2B5EF4-FFF2-40B4-BE49-F238E27FC236}">
                <a16:creationId xmlns:a16="http://schemas.microsoft.com/office/drawing/2014/main" id="{345D2273-48AA-4DF2-8007-DD5F906C57F6}"/>
              </a:ext>
            </a:extLst>
          </p:cNvPr>
          <p:cNvSpPr/>
          <p:nvPr/>
        </p:nvSpPr>
        <p:spPr>
          <a:xfrm>
            <a:off x="628434" y="5290437"/>
            <a:ext cx="2914523" cy="4086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mn-ea"/>
                <a:cs typeface="+mn-cs"/>
              </a:rPr>
              <a:t>of managers expect to have more flexible WFH policies</a:t>
            </a:r>
          </a:p>
        </p:txBody>
      </p:sp>
      <p:sp>
        <p:nvSpPr>
          <p:cNvPr id="20" name="Rectangle 19">
            <a:extLst>
              <a:ext uri="{FF2B5EF4-FFF2-40B4-BE49-F238E27FC236}">
                <a16:creationId xmlns:a16="http://schemas.microsoft.com/office/drawing/2014/main" id="{F0C6BEFE-1F1F-4846-AE90-DEB2806C35F3}"/>
              </a:ext>
            </a:extLst>
          </p:cNvPr>
          <p:cNvSpPr/>
          <p:nvPr/>
        </p:nvSpPr>
        <p:spPr>
          <a:xfrm>
            <a:off x="628433" y="1445938"/>
            <a:ext cx="3108960" cy="942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Times New Roman" panose="02020603050405020304" pitchFamily="18" charset="0"/>
                <a:cs typeface="+mn-cs"/>
              </a:rPr>
              <a:t>Organizations generally reacted well to the sudden remote shift…</a:t>
            </a:r>
          </a:p>
        </p:txBody>
      </p:sp>
      <p:sp>
        <p:nvSpPr>
          <p:cNvPr id="22" name="Rectangle 21">
            <a:extLst>
              <a:ext uri="{FF2B5EF4-FFF2-40B4-BE49-F238E27FC236}">
                <a16:creationId xmlns:a16="http://schemas.microsoft.com/office/drawing/2014/main" id="{1B688C8A-EC1E-4022-813C-20CE3058B843}"/>
              </a:ext>
            </a:extLst>
          </p:cNvPr>
          <p:cNvSpPr/>
          <p:nvPr/>
        </p:nvSpPr>
        <p:spPr>
          <a:xfrm>
            <a:off x="8410739" y="1445938"/>
            <a:ext cx="3108960" cy="942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…with managers bearing an even bigger collaboration load. </a:t>
            </a:r>
            <a:endParaRPr kumimoji="0" lang="en-US" sz="1600" b="1" i="0" u="none" strike="noStrike" kern="1200" cap="none" spc="5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endParaRPr>
          </a:p>
        </p:txBody>
      </p:sp>
      <p:sp>
        <p:nvSpPr>
          <p:cNvPr id="24" name="Rectangle 23">
            <a:extLst>
              <a:ext uri="{FF2B5EF4-FFF2-40B4-BE49-F238E27FC236}">
                <a16:creationId xmlns:a16="http://schemas.microsoft.com/office/drawing/2014/main" id="{81301639-D8C0-4DC5-BB25-4C9D84856EE7}"/>
              </a:ext>
            </a:extLst>
          </p:cNvPr>
          <p:cNvSpPr/>
          <p:nvPr/>
        </p:nvSpPr>
        <p:spPr>
          <a:xfrm>
            <a:off x="8410739" y="4687785"/>
            <a:ext cx="1136546" cy="576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78D4"/>
                </a:solidFill>
                <a:effectLst/>
                <a:uLnTx/>
                <a:uFillTx/>
                <a:latin typeface="Segoe UI Semibold"/>
                <a:ea typeface="+mn-ea"/>
                <a:cs typeface="+mn-cs"/>
              </a:rPr>
              <a:t>40%</a:t>
            </a:r>
          </a:p>
        </p:txBody>
      </p:sp>
      <p:sp>
        <p:nvSpPr>
          <p:cNvPr id="26" name="Rectangle 25">
            <a:extLst>
              <a:ext uri="{FF2B5EF4-FFF2-40B4-BE49-F238E27FC236}">
                <a16:creationId xmlns:a16="http://schemas.microsoft.com/office/drawing/2014/main" id="{9EEA4278-39F6-491B-B38E-8D929884AADD}"/>
              </a:ext>
            </a:extLst>
          </p:cNvPr>
          <p:cNvSpPr/>
          <p:nvPr/>
        </p:nvSpPr>
        <p:spPr>
          <a:xfrm>
            <a:off x="8410740" y="5290437"/>
            <a:ext cx="2113174" cy="4086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a:ea typeface="+mn-ea"/>
                <a:cs typeface="+mn-cs"/>
              </a:rPr>
              <a:t>report decreased mental health</a:t>
            </a:r>
          </a:p>
        </p:txBody>
      </p:sp>
      <p:pic>
        <p:nvPicPr>
          <p:cNvPr id="28" name="Picture 2" descr="Win19a_Consumer_013">
            <a:extLst>
              <a:ext uri="{FF2B5EF4-FFF2-40B4-BE49-F238E27FC236}">
                <a16:creationId xmlns:a16="http://schemas.microsoft.com/office/drawing/2014/main" id="{B7B7E0E7-7363-4A92-B369-46601EF9DEE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a:stretch/>
        </p:blipFill>
        <p:spPr bwMode="auto">
          <a:xfrm>
            <a:off x="8410739" y="2388490"/>
            <a:ext cx="3050307" cy="1929384"/>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4979F77D-AB98-4D54-9029-F2D9D1388363}"/>
              </a:ext>
            </a:extLst>
          </p:cNvPr>
          <p:cNvSpPr/>
          <p:nvPr/>
        </p:nvSpPr>
        <p:spPr>
          <a:xfrm>
            <a:off x="588263" y="6296188"/>
            <a:ext cx="11018520" cy="4012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Segoe UI"/>
                <a:ea typeface="+mn-ea"/>
                <a:cs typeface="+mn-cs"/>
              </a:rPr>
              <a:t>Source: Remote work trend report, Glint Insights Report / May, Qualtrics report: The other COVID-19 crisis</a:t>
            </a:r>
          </a:p>
        </p:txBody>
      </p:sp>
      <p:sp>
        <p:nvSpPr>
          <p:cNvPr id="2" name="Title 1">
            <a:extLst>
              <a:ext uri="{FF2B5EF4-FFF2-40B4-BE49-F238E27FC236}">
                <a16:creationId xmlns:a16="http://schemas.microsoft.com/office/drawing/2014/main" id="{3828E970-A6E4-449D-8B1D-A52659BED242}"/>
              </a:ext>
            </a:extLst>
          </p:cNvPr>
          <p:cNvSpPr>
            <a:spLocks noGrp="1"/>
          </p:cNvSpPr>
          <p:nvPr>
            <p:ph type="title"/>
          </p:nvPr>
        </p:nvSpPr>
        <p:spPr/>
        <p:txBody>
          <a:bodyPr/>
          <a:lstStyle/>
          <a:p>
            <a:r>
              <a:rPr lang="en-US"/>
              <a:t>Organizations are adjusting in today’s business world</a:t>
            </a:r>
          </a:p>
        </p:txBody>
      </p:sp>
      <p:grpSp>
        <p:nvGrpSpPr>
          <p:cNvPr id="13" name="Group 12">
            <a:extLst>
              <a:ext uri="{FF2B5EF4-FFF2-40B4-BE49-F238E27FC236}">
                <a16:creationId xmlns:a16="http://schemas.microsoft.com/office/drawing/2014/main" id="{38F48889-BAD3-4333-987D-724322ECFBC1}"/>
              </a:ext>
            </a:extLst>
          </p:cNvPr>
          <p:cNvGrpSpPr/>
          <p:nvPr/>
        </p:nvGrpSpPr>
        <p:grpSpPr>
          <a:xfrm>
            <a:off x="628433" y="2396429"/>
            <a:ext cx="3163781" cy="1933347"/>
            <a:chOff x="628433" y="2396429"/>
            <a:chExt cx="3163781" cy="1933347"/>
          </a:xfrm>
        </p:grpSpPr>
        <p:pic>
          <p:nvPicPr>
            <p:cNvPr id="9" name="Picture 8">
              <a:extLst>
                <a:ext uri="{FF2B5EF4-FFF2-40B4-BE49-F238E27FC236}">
                  <a16:creationId xmlns:a16="http://schemas.microsoft.com/office/drawing/2014/main" id="{14F4CA87-A1B1-494E-849E-0CE6AC1D3A1E}"/>
                </a:ext>
                <a:ext uri="{C183D7F6-B498-43B3-948B-1728B52AA6E4}">
                  <adec:decorative xmlns:adec="http://schemas.microsoft.com/office/drawing/2017/decorative" val="1"/>
                </a:ext>
              </a:extLst>
            </p:cNvPr>
            <p:cNvPicPr>
              <a:picLocks noChangeAspect="1"/>
            </p:cNvPicPr>
            <p:nvPr/>
          </p:nvPicPr>
          <p:blipFill rotWithShape="1">
            <a:blip r:embed="rId5"/>
            <a:srcRect l="33301" r="15765"/>
            <a:stretch/>
          </p:blipFill>
          <p:spPr>
            <a:xfrm>
              <a:off x="1810589" y="2396430"/>
              <a:ext cx="1981625" cy="1933345"/>
            </a:xfrm>
            <a:prstGeom prst="rect">
              <a:avLst/>
            </a:prstGeom>
          </p:spPr>
        </p:pic>
        <p:pic>
          <p:nvPicPr>
            <p:cNvPr id="11" name="Picture 2" descr="Win19a_Consumer_041">
              <a:extLst>
                <a:ext uri="{FF2B5EF4-FFF2-40B4-BE49-F238E27FC236}">
                  <a16:creationId xmlns:a16="http://schemas.microsoft.com/office/drawing/2014/main" id="{122E63DA-7219-4FA2-8EF0-35666FB0EFF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936"/>
            <a:stretch/>
          </p:blipFill>
          <p:spPr bwMode="auto">
            <a:xfrm>
              <a:off x="628433" y="2396430"/>
              <a:ext cx="2271258" cy="19333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5B755842-5BFE-4409-B220-83D2C39D5941}"/>
                </a:ext>
                <a:ext uri="{C183D7F6-B498-43B3-948B-1728B52AA6E4}">
                  <adec:decorative xmlns:adec="http://schemas.microsoft.com/office/drawing/2017/decorative" val="1"/>
                </a:ext>
              </a:extLst>
            </p:cNvPr>
            <p:cNvPicPr>
              <a:picLocks noChangeAspect="1"/>
            </p:cNvPicPr>
            <p:nvPr/>
          </p:nvPicPr>
          <p:blipFill rotWithShape="1">
            <a:blip r:embed="rId5"/>
            <a:srcRect l="33301" r="15765"/>
            <a:stretch/>
          </p:blipFill>
          <p:spPr>
            <a:xfrm>
              <a:off x="1805518" y="2396429"/>
              <a:ext cx="1977565" cy="1933345"/>
            </a:xfrm>
            <a:prstGeom prst="flowChartInputOutput">
              <a:avLst/>
            </a:prstGeom>
          </p:spPr>
        </p:pic>
      </p:grpSp>
    </p:spTree>
    <p:extLst>
      <p:ext uri="{BB962C8B-B14F-4D97-AF65-F5344CB8AC3E}">
        <p14:creationId xmlns:p14="http://schemas.microsoft.com/office/powerpoint/2010/main" val="13453819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6" grpId="0"/>
      <p:bldP spid="18" grpId="0"/>
      <p:bldP spid="20" grpId="0"/>
      <p:bldP spid="22" grpId="0"/>
      <p:bldP spid="24"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E91EA-4E7F-4252-AE8C-6CF8A8F2C778}"/>
              </a:ext>
            </a:extLst>
          </p:cNvPr>
          <p:cNvSpPr>
            <a:spLocks noGrp="1"/>
          </p:cNvSpPr>
          <p:nvPr>
            <p:ph type="title"/>
          </p:nvPr>
        </p:nvSpPr>
        <p:spPr>
          <a:xfrm>
            <a:off x="393086" y="412368"/>
            <a:ext cx="11657616" cy="758022"/>
          </a:xfrm>
        </p:spPr>
        <p:txBody>
          <a:bodyPr/>
          <a:lstStyle/>
          <a:p>
            <a:r>
              <a:rPr kumimoji="0" lang="en-US" sz="3137" b="0" i="0" u="none" strike="noStrike" kern="1200" cap="none" spc="-147" normalizeH="0" baseline="0" noProof="0">
                <a:ln w="3175">
                  <a:noFill/>
                </a:ln>
                <a:solidFill>
                  <a:srgbClr val="000000"/>
                </a:solidFill>
                <a:effectLst/>
                <a:uLnTx/>
                <a:uFillTx/>
                <a:latin typeface="Segoe UI Semibold"/>
                <a:ea typeface="+mn-ea"/>
                <a:cs typeface="Segoe UI" pitchFamily="34" charset="0"/>
              </a:rPr>
              <a:t>Microsoft’s Findings: What happens when work goes remote? </a:t>
            </a:r>
            <a:endParaRPr lang="en-IN" sz="2800"/>
          </a:p>
        </p:txBody>
      </p:sp>
      <p:sp>
        <p:nvSpPr>
          <p:cNvPr id="11" name="Rectangle 10">
            <a:extLst>
              <a:ext uri="{FF2B5EF4-FFF2-40B4-BE49-F238E27FC236}">
                <a16:creationId xmlns:a16="http://schemas.microsoft.com/office/drawing/2014/main" id="{D4C8E80E-3356-4E1E-9F51-48AC771CBC2D}"/>
              </a:ext>
            </a:extLst>
          </p:cNvPr>
          <p:cNvSpPr/>
          <p:nvPr/>
        </p:nvSpPr>
        <p:spPr>
          <a:xfrm>
            <a:off x="316337" y="84132"/>
            <a:ext cx="9105250"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all" spc="300" normalizeH="0" baseline="0" noProof="0">
                <a:ln>
                  <a:noFill/>
                </a:ln>
                <a:solidFill>
                  <a:srgbClr val="002050"/>
                </a:solidFill>
                <a:effectLst/>
                <a:uLnTx/>
                <a:uFillTx/>
                <a:latin typeface="Segoe UI Semibold"/>
                <a:ea typeface="+mn-ea"/>
                <a:cs typeface="+mn-cs"/>
              </a:rPr>
              <a:t>Case Study – Microsoft’s Findings: What happens when work goes remote? </a:t>
            </a:r>
          </a:p>
        </p:txBody>
      </p:sp>
      <p:sp>
        <p:nvSpPr>
          <p:cNvPr id="35" name="TextBox 34">
            <a:extLst>
              <a:ext uri="{FF2B5EF4-FFF2-40B4-BE49-F238E27FC236}">
                <a16:creationId xmlns:a16="http://schemas.microsoft.com/office/drawing/2014/main" id="{1E4F62DF-FCFB-4F15-B6CB-4B50B7B28752}"/>
              </a:ext>
            </a:extLst>
          </p:cNvPr>
          <p:cNvSpPr txBox="1"/>
          <p:nvPr/>
        </p:nvSpPr>
        <p:spPr>
          <a:xfrm>
            <a:off x="3771733" y="6495529"/>
            <a:ext cx="4354462" cy="440890"/>
          </a:xfrm>
          <a:prstGeom prst="rect">
            <a:avLst/>
          </a:prstGeom>
          <a:noFill/>
        </p:spPr>
        <p:txBody>
          <a:bodyPr wrap="square" lIns="182880" tIns="146304" rIns="182880" bIns="146304"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050" b="0" i="0" u="none" strike="noStrike" kern="1200" cap="none" spc="0" normalizeH="0" baseline="0" noProof="0">
                <a:ln>
                  <a:noFill/>
                </a:ln>
                <a:gradFill>
                  <a:gsLst>
                    <a:gs pos="2917">
                      <a:srgbClr val="282828"/>
                    </a:gs>
                    <a:gs pos="30000">
                      <a:srgbClr val="282828"/>
                    </a:gs>
                  </a:gsLst>
                  <a:lin ang="5400000" scaled="0"/>
                </a:gradFill>
                <a:effectLst/>
                <a:uLnTx/>
                <a:uFillTx/>
                <a:latin typeface="Segoe UI"/>
                <a:ea typeface="+mn-ea"/>
                <a:cs typeface="+mn-cs"/>
              </a:rPr>
              <a:t>Microsoft Proprietary and Confidential</a:t>
            </a:r>
          </a:p>
        </p:txBody>
      </p:sp>
      <p:sp>
        <p:nvSpPr>
          <p:cNvPr id="46" name="Rectangle 45">
            <a:extLst>
              <a:ext uri="{FF2B5EF4-FFF2-40B4-BE49-F238E27FC236}">
                <a16:creationId xmlns:a16="http://schemas.microsoft.com/office/drawing/2014/main" id="{A703FF45-E503-4DC4-9948-819425859DF3}"/>
              </a:ext>
            </a:extLst>
          </p:cNvPr>
          <p:cNvSpPr/>
          <p:nvPr/>
        </p:nvSpPr>
        <p:spPr bwMode="auto">
          <a:xfrm>
            <a:off x="4008598" y="3854790"/>
            <a:ext cx="4090331" cy="2148826"/>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7" name="TextBox 46">
            <a:extLst>
              <a:ext uri="{FF2B5EF4-FFF2-40B4-BE49-F238E27FC236}">
                <a16:creationId xmlns:a16="http://schemas.microsoft.com/office/drawing/2014/main" id="{825AB4C3-C90C-46B8-A905-C7F923489CA0}"/>
              </a:ext>
            </a:extLst>
          </p:cNvPr>
          <p:cNvSpPr txBox="1"/>
          <p:nvPr/>
        </p:nvSpPr>
        <p:spPr>
          <a:xfrm>
            <a:off x="5878207" y="4136156"/>
            <a:ext cx="2331092" cy="1649682"/>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srgbClr val="0070C0"/>
                </a:solidFill>
                <a:effectLst/>
                <a:uLnTx/>
                <a:uFillTx/>
                <a:latin typeface="Segoe UI"/>
                <a:ea typeface="+mn-ea"/>
                <a:cs typeface="+mn-cs"/>
              </a:rPr>
              <a:t>2x</a:t>
            </a:r>
            <a:endParaRPr kumimoji="0" lang="en-US" sz="4800" b="1" i="0" u="none" strike="noStrike" kern="1200" cap="none" spc="0" normalizeH="0" baseline="0" noProof="0">
              <a:ln>
                <a:noFill/>
              </a:ln>
              <a:solidFill>
                <a:srgbClr val="0070C0"/>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70C0"/>
                </a:solidFill>
                <a:effectLst/>
                <a:uLnTx/>
                <a:uFillTx/>
                <a:latin typeface="Segoe UI"/>
                <a:ea typeface="+mn-ea"/>
                <a:cs typeface="+mn-cs"/>
              </a:rPr>
              <a:t>increase in time spend in Teams calls</a:t>
            </a:r>
          </a:p>
        </p:txBody>
      </p:sp>
      <p:sp>
        <p:nvSpPr>
          <p:cNvPr id="48" name="TextBox 47">
            <a:extLst>
              <a:ext uri="{FF2B5EF4-FFF2-40B4-BE49-F238E27FC236}">
                <a16:creationId xmlns:a16="http://schemas.microsoft.com/office/drawing/2014/main" id="{ED729AC7-5149-4158-A9CD-1AE0DF5DC475}"/>
              </a:ext>
            </a:extLst>
          </p:cNvPr>
          <p:cNvSpPr txBox="1"/>
          <p:nvPr/>
        </p:nvSpPr>
        <p:spPr>
          <a:xfrm>
            <a:off x="4064034" y="4136156"/>
            <a:ext cx="1925712" cy="2265236"/>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srgbClr val="0070C0"/>
                </a:solidFill>
                <a:effectLst/>
                <a:uLnTx/>
                <a:uFillTx/>
                <a:latin typeface="Segoe UI"/>
                <a:ea typeface="+mn-ea"/>
                <a:cs typeface="+mn-cs"/>
              </a:rPr>
              <a:t>65%</a:t>
            </a:r>
            <a:br>
              <a:rPr kumimoji="0" lang="en-US" sz="6000" b="1" i="0" u="none" strike="noStrike" kern="1200" cap="none" spc="0" normalizeH="0" baseline="0" noProof="0">
                <a:ln>
                  <a:noFill/>
                </a:ln>
                <a:solidFill>
                  <a:srgbClr val="0070C0"/>
                </a:solidFill>
                <a:effectLst/>
                <a:uLnTx/>
                <a:uFillTx/>
                <a:latin typeface="Segoe UI"/>
                <a:ea typeface="+mn-ea"/>
                <a:cs typeface="+mn-cs"/>
              </a:rPr>
            </a:br>
            <a:r>
              <a:rPr kumimoji="0" lang="en-US" sz="1400" b="1" i="0" u="none" strike="noStrike" kern="1200" cap="none" spc="0" normalizeH="0" baseline="0" noProof="0">
                <a:ln>
                  <a:noFill/>
                </a:ln>
                <a:solidFill>
                  <a:srgbClr val="0070C0"/>
                </a:solidFill>
                <a:effectLst/>
                <a:uLnTx/>
                <a:uFillTx/>
                <a:latin typeface="Segoe UI"/>
                <a:ea typeface="+mn-ea"/>
                <a:cs typeface="+mn-cs"/>
              </a:rPr>
              <a:t>increase of time spend in chats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a:ln>
                <a:noFill/>
              </a:ln>
              <a:solidFill>
                <a:srgbClr val="0070C0"/>
              </a:solidFill>
              <a:effectLst/>
              <a:uLnTx/>
              <a:uFillTx/>
              <a:latin typeface="Segoe UI"/>
              <a:ea typeface="+mn-ea"/>
              <a:cs typeface="+mn-cs"/>
            </a:endParaRPr>
          </a:p>
        </p:txBody>
      </p:sp>
      <p:sp>
        <p:nvSpPr>
          <p:cNvPr id="49" name="Rectangle 48">
            <a:extLst>
              <a:ext uri="{FF2B5EF4-FFF2-40B4-BE49-F238E27FC236}">
                <a16:creationId xmlns:a16="http://schemas.microsoft.com/office/drawing/2014/main" id="{C66EA003-66BE-4A29-B115-2B0A42573E03}"/>
              </a:ext>
            </a:extLst>
          </p:cNvPr>
          <p:cNvSpPr/>
          <p:nvPr/>
        </p:nvSpPr>
        <p:spPr bwMode="auto">
          <a:xfrm>
            <a:off x="4008597" y="1597809"/>
            <a:ext cx="4090332" cy="2127521"/>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cxnSp>
        <p:nvCxnSpPr>
          <p:cNvPr id="50" name="Straight Connector 49">
            <a:extLst>
              <a:ext uri="{FF2B5EF4-FFF2-40B4-BE49-F238E27FC236}">
                <a16:creationId xmlns:a16="http://schemas.microsoft.com/office/drawing/2014/main" id="{7FCAA7E7-9146-450D-9F9C-7BC00B16C1CB}"/>
              </a:ext>
            </a:extLst>
          </p:cNvPr>
          <p:cNvCxnSpPr>
            <a:cxnSpLocks/>
          </p:cNvCxnSpPr>
          <p:nvPr/>
        </p:nvCxnSpPr>
        <p:spPr>
          <a:xfrm>
            <a:off x="3583307" y="1495097"/>
            <a:ext cx="0" cy="4899229"/>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49086375-5CB8-4283-8217-F92697ECB0B8}"/>
              </a:ext>
            </a:extLst>
          </p:cNvPr>
          <p:cNvSpPr/>
          <p:nvPr/>
        </p:nvSpPr>
        <p:spPr bwMode="auto">
          <a:xfrm>
            <a:off x="4241929" y="1145807"/>
            <a:ext cx="3422290"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rPr>
              <a:t>Findings </a:t>
            </a:r>
          </a:p>
        </p:txBody>
      </p:sp>
      <p:grpSp>
        <p:nvGrpSpPr>
          <p:cNvPr id="52" name="Group 51">
            <a:extLst>
              <a:ext uri="{FF2B5EF4-FFF2-40B4-BE49-F238E27FC236}">
                <a16:creationId xmlns:a16="http://schemas.microsoft.com/office/drawing/2014/main" id="{2BF5F0AA-F37F-4635-AE17-60FA9FD7D27D}"/>
              </a:ext>
            </a:extLst>
          </p:cNvPr>
          <p:cNvGrpSpPr/>
          <p:nvPr/>
        </p:nvGrpSpPr>
        <p:grpSpPr>
          <a:xfrm>
            <a:off x="3771733" y="3709154"/>
            <a:ext cx="3922302" cy="883243"/>
            <a:chOff x="8257112" y="2057329"/>
            <a:chExt cx="3697864" cy="883243"/>
          </a:xfrm>
        </p:grpSpPr>
        <p:sp>
          <p:nvSpPr>
            <p:cNvPr id="53" name="Arrow: Pentagon 52">
              <a:extLst>
                <a:ext uri="{FF2B5EF4-FFF2-40B4-BE49-F238E27FC236}">
                  <a16:creationId xmlns:a16="http://schemas.microsoft.com/office/drawing/2014/main" id="{8DD4A821-25FA-426C-80F4-CCFBC4C03B10}"/>
                </a:ext>
              </a:extLst>
            </p:cNvPr>
            <p:cNvSpPr>
              <a:spLocks/>
            </p:cNvSpPr>
            <p:nvPr/>
          </p:nvSpPr>
          <p:spPr>
            <a:xfrm>
              <a:off x="8532687" y="2057329"/>
              <a:ext cx="3422289" cy="88324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sp>
          <p:nvSpPr>
            <p:cNvPr id="54" name="Oval 53">
              <a:extLst>
                <a:ext uri="{FF2B5EF4-FFF2-40B4-BE49-F238E27FC236}">
                  <a16:creationId xmlns:a16="http://schemas.microsoft.com/office/drawing/2014/main" id="{E9533D19-E055-487B-9C41-F4543A1FBA30}"/>
                </a:ext>
              </a:extLst>
            </p:cNvPr>
            <p:cNvSpPr/>
            <p:nvPr/>
          </p:nvSpPr>
          <p:spPr bwMode="auto">
            <a:xfrm>
              <a:off x="8257112" y="2309371"/>
              <a:ext cx="366950" cy="370563"/>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a:t>
              </a:r>
            </a:p>
          </p:txBody>
        </p:sp>
      </p:grpSp>
      <p:grpSp>
        <p:nvGrpSpPr>
          <p:cNvPr id="55" name="Group 54">
            <a:extLst>
              <a:ext uri="{FF2B5EF4-FFF2-40B4-BE49-F238E27FC236}">
                <a16:creationId xmlns:a16="http://schemas.microsoft.com/office/drawing/2014/main" id="{4C6779A1-8D8D-446F-B9B8-254E83971679}"/>
              </a:ext>
            </a:extLst>
          </p:cNvPr>
          <p:cNvGrpSpPr/>
          <p:nvPr/>
        </p:nvGrpSpPr>
        <p:grpSpPr>
          <a:xfrm>
            <a:off x="3807219" y="1584901"/>
            <a:ext cx="4118591" cy="758023"/>
            <a:chOff x="4177495" y="2257533"/>
            <a:chExt cx="3853887" cy="758023"/>
          </a:xfrm>
        </p:grpSpPr>
        <p:sp>
          <p:nvSpPr>
            <p:cNvPr id="56" name="Arrow: Pentagon 55">
              <a:extLst>
                <a:ext uri="{FF2B5EF4-FFF2-40B4-BE49-F238E27FC236}">
                  <a16:creationId xmlns:a16="http://schemas.microsoft.com/office/drawing/2014/main" id="{6B517749-5316-44E5-82B2-D967292AD847}"/>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57" name="Oval 56">
              <a:extLst>
                <a:ext uri="{FF2B5EF4-FFF2-40B4-BE49-F238E27FC236}">
                  <a16:creationId xmlns:a16="http://schemas.microsoft.com/office/drawing/2014/main" id="{63B6DA6A-2840-490C-A1B2-FAD598A60059}"/>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grpSp>
      <p:sp>
        <p:nvSpPr>
          <p:cNvPr id="58" name="Arrow: Pentagon 57">
            <a:extLst>
              <a:ext uri="{FF2B5EF4-FFF2-40B4-BE49-F238E27FC236}">
                <a16:creationId xmlns:a16="http://schemas.microsoft.com/office/drawing/2014/main" id="{43635D88-796A-4B07-830E-CA0BFA98E422}"/>
              </a:ext>
            </a:extLst>
          </p:cNvPr>
          <p:cNvSpPr>
            <a:spLocks/>
          </p:cNvSpPr>
          <p:nvPr/>
        </p:nvSpPr>
        <p:spPr>
          <a:xfrm>
            <a:off x="4155302" y="1502677"/>
            <a:ext cx="4105981"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Workdays are getting longer</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59" name="TextBox 58">
            <a:extLst>
              <a:ext uri="{FF2B5EF4-FFF2-40B4-BE49-F238E27FC236}">
                <a16:creationId xmlns:a16="http://schemas.microsoft.com/office/drawing/2014/main" id="{777AC1DB-B91B-4FE0-909D-088B0115D7D4}"/>
              </a:ext>
            </a:extLst>
          </p:cNvPr>
          <p:cNvSpPr txBox="1"/>
          <p:nvPr/>
        </p:nvSpPr>
        <p:spPr>
          <a:xfrm>
            <a:off x="5989745" y="1952539"/>
            <a:ext cx="2270349" cy="1772793"/>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70C0"/>
                </a:solidFill>
                <a:effectLst/>
                <a:uLnTx/>
                <a:uFillTx/>
                <a:latin typeface="Segoe UI"/>
                <a:ea typeface="+mn-ea"/>
                <a:cs typeface="+mn-cs"/>
              </a:rPr>
              <a:t>Nearly 7 out of 10 people experiencing workweeks that expanded by</a:t>
            </a:r>
            <a:br>
              <a:rPr kumimoji="0" lang="en-US" sz="6000" b="1" i="0" u="none" strike="noStrike" kern="1200" cap="none" spc="0" normalizeH="0" baseline="0" noProof="0">
                <a:ln>
                  <a:noFill/>
                </a:ln>
                <a:solidFill>
                  <a:srgbClr val="0070C0"/>
                </a:solidFill>
                <a:effectLst/>
                <a:uLnTx/>
                <a:uFillTx/>
                <a:latin typeface="Segoe UI"/>
                <a:ea typeface="+mn-ea"/>
                <a:cs typeface="+mn-cs"/>
              </a:rPr>
            </a:br>
            <a:r>
              <a:rPr kumimoji="0" lang="en-US" sz="6000" b="1" i="0" u="none" strike="noStrike" kern="1200" cap="none" spc="0" normalizeH="0" baseline="0" noProof="0">
                <a:ln>
                  <a:noFill/>
                </a:ln>
                <a:solidFill>
                  <a:srgbClr val="0070C0"/>
                </a:solidFill>
                <a:effectLst/>
                <a:uLnTx/>
                <a:uFillTx/>
                <a:latin typeface="Segoe UI"/>
                <a:ea typeface="+mn-ea"/>
                <a:cs typeface="+mn-cs"/>
              </a:rPr>
              <a:t>+</a:t>
            </a:r>
            <a:r>
              <a:rPr kumimoji="0" lang="en-US" sz="5400" b="1" i="0" u="none" strike="noStrike" kern="1200" cap="none" spc="0" normalizeH="0" baseline="0" noProof="0">
                <a:ln>
                  <a:noFill/>
                </a:ln>
                <a:solidFill>
                  <a:srgbClr val="0070C0"/>
                </a:solidFill>
                <a:effectLst/>
                <a:uLnTx/>
                <a:uFillTx/>
                <a:latin typeface="Segoe UI"/>
                <a:ea typeface="+mn-ea"/>
                <a:cs typeface="+mn-cs"/>
              </a:rPr>
              <a:t>3</a:t>
            </a:r>
            <a:r>
              <a:rPr kumimoji="0" lang="en-US" sz="3200" b="1" i="0" u="none" strike="noStrike" kern="1200" cap="none" spc="0" normalizeH="0" baseline="0" noProof="0">
                <a:ln>
                  <a:noFill/>
                </a:ln>
                <a:solidFill>
                  <a:srgbClr val="0070C0"/>
                </a:solidFill>
                <a:effectLst/>
                <a:uLnTx/>
                <a:uFillTx/>
                <a:latin typeface="Segoe UI"/>
                <a:ea typeface="+mn-ea"/>
                <a:cs typeface="+mn-cs"/>
              </a:rPr>
              <a:t>hrs</a:t>
            </a:r>
            <a:r>
              <a:rPr kumimoji="0" lang="en-US" sz="3600" b="1" i="0" u="none" strike="noStrike" kern="1200" cap="none" spc="0" normalizeH="0" baseline="0" noProof="0">
                <a:ln>
                  <a:noFill/>
                </a:ln>
                <a:solidFill>
                  <a:srgbClr val="0070C0"/>
                </a:solidFill>
                <a:effectLst/>
                <a:uLnTx/>
                <a:uFillTx/>
                <a:latin typeface="Segoe UI"/>
                <a:ea typeface="+mn-ea"/>
                <a:cs typeface="+mn-cs"/>
              </a:rPr>
              <a:t> </a:t>
            </a:r>
            <a:endParaRPr kumimoji="0" lang="en-US" sz="4000" b="1" i="0" u="none" strike="noStrike" kern="1200" cap="none" spc="0" normalizeH="0" baseline="0" noProof="0">
              <a:ln>
                <a:noFill/>
              </a:ln>
              <a:solidFill>
                <a:srgbClr val="0070C0"/>
              </a:solidFill>
              <a:effectLst/>
              <a:uLnTx/>
              <a:uFillTx/>
              <a:latin typeface="Segoe UI"/>
              <a:ea typeface="+mn-ea"/>
              <a:cs typeface="+mn-cs"/>
            </a:endParaRPr>
          </a:p>
        </p:txBody>
      </p:sp>
      <p:sp>
        <p:nvSpPr>
          <p:cNvPr id="60" name="TextBox 59">
            <a:extLst>
              <a:ext uri="{FF2B5EF4-FFF2-40B4-BE49-F238E27FC236}">
                <a16:creationId xmlns:a16="http://schemas.microsoft.com/office/drawing/2014/main" id="{4E84271C-7062-469E-92CF-164C1E912D88}"/>
              </a:ext>
            </a:extLst>
          </p:cNvPr>
          <p:cNvSpPr txBox="1"/>
          <p:nvPr/>
        </p:nvSpPr>
        <p:spPr>
          <a:xfrm>
            <a:off x="4022620" y="1952539"/>
            <a:ext cx="2226790" cy="1772793"/>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70C0"/>
                </a:solidFill>
                <a:effectLst/>
                <a:uLnTx/>
                <a:uFillTx/>
                <a:latin typeface="Segoe UI"/>
                <a:ea typeface="+mn-ea"/>
                <a:cs typeface="+mn-cs"/>
              </a:rPr>
              <a:t>After-hours collaboration increased by</a:t>
            </a:r>
            <a:br>
              <a:rPr kumimoji="0" lang="en-US" sz="1200" b="1" i="0" u="none" strike="noStrike" kern="1200" cap="none" spc="0" normalizeH="0" baseline="0" noProof="0">
                <a:ln>
                  <a:noFill/>
                </a:ln>
                <a:solidFill>
                  <a:srgbClr val="0070C0"/>
                </a:solidFill>
                <a:effectLst/>
                <a:uLnTx/>
                <a:uFillTx/>
                <a:latin typeface="Segoe UI"/>
                <a:ea typeface="+mn-ea"/>
                <a:cs typeface="+mn-cs"/>
              </a:rPr>
            </a:br>
            <a:endParaRPr kumimoji="0" lang="en-US" sz="1200" b="1" i="0" u="none" strike="noStrike" kern="1200" cap="none" spc="0" normalizeH="0" baseline="0" noProof="0">
              <a:ln>
                <a:noFill/>
              </a:ln>
              <a:solidFill>
                <a:srgbClr val="0070C0"/>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rgbClr val="0070C0"/>
                </a:solidFill>
                <a:effectLst/>
                <a:uLnTx/>
                <a:uFillTx/>
                <a:latin typeface="Segoe UI"/>
                <a:ea typeface="+mn-ea"/>
                <a:cs typeface="+mn-cs"/>
              </a:rPr>
              <a:t>+</a:t>
            </a:r>
            <a:r>
              <a:rPr kumimoji="0" lang="en-US" sz="6000" b="1" i="0" u="none" strike="noStrike" kern="1200" cap="none" spc="0" normalizeH="0" baseline="0" noProof="0">
                <a:ln>
                  <a:noFill/>
                </a:ln>
                <a:solidFill>
                  <a:srgbClr val="0070C0"/>
                </a:solidFill>
                <a:effectLst/>
                <a:uLnTx/>
                <a:uFillTx/>
                <a:latin typeface="Segoe UI"/>
                <a:ea typeface="+mn-ea"/>
                <a:cs typeface="+mn-cs"/>
              </a:rPr>
              <a:t>30</a:t>
            </a:r>
            <a:r>
              <a:rPr kumimoji="0" lang="en-US" sz="4800" b="1" i="0" u="none" strike="noStrike" kern="1200" cap="none" spc="0" normalizeH="0" baseline="0" noProof="0">
                <a:ln>
                  <a:noFill/>
                </a:ln>
                <a:solidFill>
                  <a:srgbClr val="0070C0"/>
                </a:solidFill>
                <a:effectLst/>
                <a:uLnTx/>
                <a:uFillTx/>
                <a:latin typeface="Segoe UI"/>
                <a:ea typeface="+mn-ea"/>
                <a:cs typeface="+mn-cs"/>
              </a:rPr>
              <a:t>% </a:t>
            </a:r>
          </a:p>
        </p:txBody>
      </p:sp>
      <p:sp>
        <p:nvSpPr>
          <p:cNvPr id="61" name="Arrow: Pentagon 60">
            <a:extLst>
              <a:ext uri="{FF2B5EF4-FFF2-40B4-BE49-F238E27FC236}">
                <a16:creationId xmlns:a16="http://schemas.microsoft.com/office/drawing/2014/main" id="{1D4C215F-A8A9-4BF6-93EC-8B785B4FC3B0}"/>
              </a:ext>
            </a:extLst>
          </p:cNvPr>
          <p:cNvSpPr>
            <a:spLocks/>
          </p:cNvSpPr>
          <p:nvPr/>
        </p:nvSpPr>
        <p:spPr>
          <a:xfrm>
            <a:off x="8458274" y="1533491"/>
            <a:ext cx="3500468" cy="1244634"/>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3" tooltip="https://nam06.safelinks.protection.outlook.com/?url=https%3a%2f%2finsights.office.com%2fworkplace-analytics%2fremote-work-data%2f&amp;data=04%7c01%7cbwitt%40microsoft.com%7cb9c5e058a0704adacb6a08d7f3ad04cf%7c72f988bf86f141af91ab2d7cd011db47%7c1%7c0%7c637245797071624171%7cunknown%7ctwfpbgzsb3d8eyjwijoimc4wljawmdailcjqijoiv2lumziilcjbtii6ik1hawwilcjxvci6mn0%3d%7c-1&amp;sdata=vih0bpsuhm%2bnsgk2mr6k3balvkhbf5te%2blbvywlvs70%3d&amp;reserved=0">
                  <a:extLst>
                    <a:ext uri="{A12FA001-AC4F-418D-AE19-62706E023703}">
                      <ahyp:hlinkClr xmlns:ahyp="http://schemas.microsoft.com/office/drawing/2018/hyperlinkcolor" val="tx"/>
                    </a:ext>
                  </a:extLst>
                </a:hlinkClick>
              </a:rPr>
              <a:t>When office work goes remote, what will we learn?</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4" tooltip="https://nam06.safelinks.protection.outlook.com/?url=https%3a%2f%2finsights.office.com%2fworkplace-analytics%2fin-china-managing-teams-and-meetings-remotely%2f&amp;data=04%7c01%7cbwitt%40microsoft.com%7cb9c5e058a0704adacb6a08d7f3ad04cf%7c72f988bf86f141af91ab2d7cd011db47%7c1%7c0%7c637245797071624171%7cunknown%7ctwfpbgzsb3d8eyjwijoimc4wljawmdailcjqijoiv2lumziilcjbtii6ik1hawwilcjxvci6mn0%3d%7c-1&amp;sdata=4s5kf2v60k6cqitsf95ld7qzflrly8o%2bljlpmxiehf8%3d&amp;reserved=0">
                  <a:extLst>
                    <a:ext uri="{A12FA001-AC4F-418D-AE19-62706E023703}">
                      <ahyp:hlinkClr xmlns:ahyp="http://schemas.microsoft.com/office/drawing/2018/hyperlinkcolor" val="tx"/>
                    </a:ext>
                  </a:extLst>
                </a:hlinkClick>
              </a:rPr>
              <a:t>In China, managing relationships, teams, and more meetings from home</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5" tooltip="https://nam06.safelinks.protection.outlook.com/?url=https%3a%2f%2finsights.office.com%2fworkplace-analytics%2fthe-rise-of-shorter-meetings-and-other-ways-collaboration-is-changing-with-remote-work%2f&amp;data=04%7c01%7cbwitt%40microsoft.com%7cb9c5e058a0704adacb6a08d7f3ad04cf%7c72f988bf86f141af91ab2d7cd011db47%7c1%7c0%7c637245797071624171%7cunknown%7ctwfpbgzsb3d8eyjwijoimc4wljawmdailcjqijoiv2lumziilcjbtii6ik1hawwilcjxvci6mn0%3d%7c-1&amp;sdata=0an7%2bkxdfvua4nr5ymjouofcmdhx0tgwyavdhwyrfj4%3d&amp;reserved=0">
                  <a:extLst>
                    <a:ext uri="{A12FA001-AC4F-418D-AE19-62706E023703}">
                      <ahyp:hlinkClr xmlns:ahyp="http://schemas.microsoft.com/office/drawing/2018/hyperlinkcolor" val="tx"/>
                    </a:ext>
                  </a:extLst>
                </a:hlinkClick>
              </a:rPr>
              <a:t>The rise of 30-minute meetings, and other ways collaboration is changing</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6" tooltip="https://nam06.safelinks.protection.outlook.com/?url=https%3a%2f%2finsights.office.com%2fworkplace-analytics%2fbalancing-work-and-life-under-one-roof%2f&amp;data=04%7c01%7cbwitt%40microsoft.com%7cb9c5e058a0704adacb6a08d7f3ad04cf%7c72f988bf86f141af91ab2d7cd011db47%7c1%7c0%7c637245797071634129%7cunknown%7ctwfpbgzsb3d8eyjwijoimc4wljawmdailcjqijoiv2lumziilcjbtii6ik1hawwilcjxvci6mn0%3d%7c-1&amp;sdata=7jq3jluuwn45wq%2ftfqwzgb5q3ed90ctk0h%2fnhwlhssk%3d&amp;reserved=0">
                  <a:extLst>
                    <a:ext uri="{A12FA001-AC4F-418D-AE19-62706E023703}">
                      <ahyp:hlinkClr xmlns:ahyp="http://schemas.microsoft.com/office/drawing/2018/hyperlinkcolor" val="tx"/>
                    </a:ext>
                  </a:extLst>
                </a:hlinkClick>
              </a:rPr>
              <a:t>Balancing work and life under one roof</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7" tooltip="https://nam06.safelinks.protection.outlook.com/?url=https%3a%2f%2finsights.office.com%2fworkplace-analytics%2fthe-human-side-of-business-continuity%2f&amp;data=04%7c01%7cbwitt%40microsoft.com%7cb9c5e058a0704adacb6a08d7f3ad04cf%7c72f988bf86f141af91ab2d7cd011db47%7c1%7c0%7c637245797071634129%7cunknown%7ctwfpbgzsb3d8eyjwijoimc4wljawmdailcjqijoiv2lumziilcjbtii6ik1hawwilcjxvci6mn0%3d%7c-1&amp;sdata=sp2uplakj%2fq%2bpxhs1%2bcrwileutcluhms4tyvp6t2zia%3d&amp;reserved=0">
                  <a:extLst>
                    <a:ext uri="{A12FA001-AC4F-418D-AE19-62706E023703}">
                      <ahyp:hlinkClr xmlns:ahyp="http://schemas.microsoft.com/office/drawing/2018/hyperlinkcolor" val="tx"/>
                    </a:ext>
                  </a:extLst>
                </a:hlinkClick>
              </a:rPr>
              <a:t>The human side of business continuity</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mn-cs"/>
                <a:hlinkClick r:id="rId8" tooltip="https://nam06.safelinks.protection.outlook.com/?url=https%3a%2f%2finsights.office.com%2fworkplace-analytics%2fthe-new-manager-11-nurturing-employee-resiliency-during-disruption-and-change%2f&amp;data=04%7c01%7cbwitt%40microsoft.com%7cb9c5e058a0704adacb6a08d7f3ad04cf%7c72f988bf86f141af91ab2d7cd011db47%7c1%7c0%7c637245797071644089%7cunknown%7ctwfpbgzsb3d8eyjwijoimc4wljawmdailcjqijoiv2lumziilcjbtii6ik1hawwilcjxvci6mn0%3d%7c-1&amp;sdata=lpxovolrrvwixmyziklz8bxsrtoqjsz%2fcfsbm7bunxs%3d&amp;reserved=0">
                  <a:extLst>
                    <a:ext uri="{A12FA001-AC4F-418D-AE19-62706E023703}">
                      <ahyp:hlinkClr xmlns:ahyp="http://schemas.microsoft.com/office/drawing/2018/hyperlinkcolor" val="tx"/>
                    </a:ext>
                  </a:extLst>
                </a:hlinkClick>
              </a:rPr>
              <a:t>The new manager 1:1: nurturing employee resiliency during disruption and change</a:t>
            </a:r>
            <a:r>
              <a:rPr kumimoji="0" lang="en-US" sz="1200" b="0" i="0" u="none" strike="noStrike" kern="1200" cap="none" spc="0" normalizeH="0" baseline="0" noProof="0">
                <a:ln>
                  <a:noFill/>
                </a:ln>
                <a:solidFill>
                  <a:srgbClr val="0078D4"/>
                </a:solidFill>
                <a:effectLst/>
                <a:uLnTx/>
                <a:uFillTx/>
                <a:latin typeface="Segoe UI Semibold"/>
                <a:ea typeface="+mn-ea"/>
                <a:cs typeface="+mn-cs"/>
              </a:rPr>
              <a:t>  </a:t>
            </a: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hlinkClick r:id="rId9">
                  <a:extLst>
                    <a:ext uri="{A12FA001-AC4F-418D-AE19-62706E023703}">
                      <ahyp:hlinkClr xmlns:ahyp="http://schemas.microsoft.com/office/drawing/2018/hyperlinkcolor" val="tx"/>
                    </a:ext>
                  </a:extLst>
                </a:hlinkClick>
              </a:rPr>
              <a:t>Uncovering resilience: measuring organizational networks during crisis</a:t>
            </a:r>
            <a:endPar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hlinkClick r:id="rId10">
                  <a:extLst>
                    <a:ext uri="{A12FA001-AC4F-418D-AE19-62706E023703}">
                      <ahyp:hlinkClr xmlns:ahyp="http://schemas.microsoft.com/office/drawing/2018/hyperlinkcolor" val="tx"/>
                    </a:ext>
                  </a:extLst>
                </a:hlinkClick>
              </a:rPr>
              <a:t>Supporting customer and supplier relationships in uncertain times</a:t>
            </a:r>
            <a:endPar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endParaRPr>
          </a:p>
          <a:p>
            <a:pPr marL="228600" marR="0" lvl="0" indent="-2286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hlinkClick r:id="rId11">
                  <a:extLst>
                    <a:ext uri="{A12FA001-AC4F-418D-AE19-62706E023703}">
                      <ahyp:hlinkClr xmlns:ahyp="http://schemas.microsoft.com/office/drawing/2018/hyperlinkcolor" val="tx"/>
                    </a:ext>
                  </a:extLst>
                </a:hlinkClick>
              </a:rPr>
              <a:t>Lessons from China: A return to the office, but not to the old way of working</a:t>
            </a:r>
            <a:endPar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endParaRPr>
          </a:p>
          <a:p>
            <a:pPr marL="230188" marR="0" lvl="0" indent="0" algn="l" defTabSz="914400" rtl="0" eaLnBrk="1" fontAlgn="auto" latinLnBrk="0" hangingPunct="1">
              <a:lnSpc>
                <a:spcPct val="100000"/>
              </a:lnSpc>
              <a:spcBef>
                <a:spcPts val="0"/>
              </a:spcBef>
              <a:spcAft>
                <a:spcPts val="600"/>
              </a:spcAft>
              <a:buClrTx/>
              <a:buSzTx/>
              <a:buFontTx/>
              <a:buNone/>
              <a:tabLst/>
              <a:defRPr/>
            </a:pPr>
            <a:r>
              <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rPr>
              <a:t>*</a:t>
            </a:r>
            <a:r>
              <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hlinkClick r:id="rId12">
                  <a:extLst>
                    <a:ext uri="{A12FA001-AC4F-418D-AE19-62706E023703}">
                      <ahyp:hlinkClr xmlns:ahyp="http://schemas.microsoft.com/office/drawing/2018/hyperlinkcolor" val="tx"/>
                    </a:ext>
                  </a:extLst>
                </a:hlinkClick>
              </a:rPr>
              <a:t>Related publication: HBR article highlighting top findings</a:t>
            </a:r>
            <a:endParaRPr kumimoji="0" lang="en-US" sz="1200" b="0" i="0" u="none" strike="noStrike" kern="1200" cap="none" spc="0" normalizeH="0" baseline="0" noProof="0">
              <a:ln>
                <a:noFill/>
              </a:ln>
              <a:solidFill>
                <a:srgbClr val="0078D4"/>
              </a:solidFill>
              <a:effectLst/>
              <a:uLnTx/>
              <a:uFillTx/>
              <a:latin typeface="Segoe UI Semibold"/>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600"/>
              </a:spcAft>
              <a:buClrTx/>
              <a:buSzPct val="100000"/>
              <a:buFontTx/>
              <a:buNone/>
              <a:tabLst/>
              <a:defRPr/>
            </a:pPr>
            <a:endParaRPr kumimoji="0" lang="en-US" sz="1200" b="1" i="0" u="none" strike="noStrike" kern="1200" cap="none" spc="0" normalizeH="0" baseline="0" noProof="0">
              <a:ln>
                <a:noFill/>
              </a:ln>
              <a:solidFill>
                <a:srgbClr val="0078D4"/>
              </a:solidFill>
              <a:effectLst/>
              <a:uLnTx/>
              <a:uFillTx/>
              <a:latin typeface="Segoe UI Semibold"/>
              <a:ea typeface="+mn-ea"/>
              <a:cs typeface="Segoe UI Semilight" panose="020B0402040204020203" pitchFamily="34" charset="0"/>
            </a:endParaRPr>
          </a:p>
          <a:p>
            <a:pPr marL="285750" marR="0" lvl="0" indent="-285750" algn="l" defTabSz="932742"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US" sz="1200" b="0" i="0" u="none" strike="noStrike" kern="1200" cap="none" spc="0" normalizeH="0" baseline="0" noProof="0">
              <a:ln>
                <a:noFill/>
              </a:ln>
              <a:solidFill>
                <a:srgbClr val="0078D4"/>
              </a:solidFill>
              <a:effectLst/>
              <a:uLnTx/>
              <a:uFillTx/>
              <a:latin typeface="Segoe UI Semibold"/>
              <a:ea typeface="+mn-ea"/>
              <a:cs typeface="Segoe UI Semilight" panose="020B0402040204020203" pitchFamily="34" charset="0"/>
            </a:endParaRPr>
          </a:p>
        </p:txBody>
      </p:sp>
      <p:sp>
        <p:nvSpPr>
          <p:cNvPr id="62" name="Rectangle 61">
            <a:extLst>
              <a:ext uri="{FF2B5EF4-FFF2-40B4-BE49-F238E27FC236}">
                <a16:creationId xmlns:a16="http://schemas.microsoft.com/office/drawing/2014/main" id="{D121ECB2-4693-401E-932F-1B064BEB073D}"/>
              </a:ext>
            </a:extLst>
          </p:cNvPr>
          <p:cNvSpPr/>
          <p:nvPr/>
        </p:nvSpPr>
        <p:spPr bwMode="auto">
          <a:xfrm>
            <a:off x="8393966" y="1114993"/>
            <a:ext cx="3422290"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rPr>
              <a:t>All blog articles</a:t>
            </a:r>
          </a:p>
        </p:txBody>
      </p:sp>
      <p:sp>
        <p:nvSpPr>
          <p:cNvPr id="63" name="Arrow: Pentagon 62">
            <a:extLst>
              <a:ext uri="{FF2B5EF4-FFF2-40B4-BE49-F238E27FC236}">
                <a16:creationId xmlns:a16="http://schemas.microsoft.com/office/drawing/2014/main" id="{97F46D32-6B04-4E7F-A705-71FD88E4BE9B}"/>
              </a:ext>
            </a:extLst>
          </p:cNvPr>
          <p:cNvSpPr>
            <a:spLocks/>
          </p:cNvSpPr>
          <p:nvPr/>
        </p:nvSpPr>
        <p:spPr>
          <a:xfrm>
            <a:off x="4155302" y="3777843"/>
            <a:ext cx="4180492" cy="670990"/>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Managers bearing a high collaboration </a:t>
            </a:r>
            <a:b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b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load</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pic>
        <p:nvPicPr>
          <p:cNvPr id="64" name="Picture 63" descr="A picture containing drawing&#10;&#10;Description automatically generated">
            <a:extLst>
              <a:ext uri="{FF2B5EF4-FFF2-40B4-BE49-F238E27FC236}">
                <a16:creationId xmlns:a16="http://schemas.microsoft.com/office/drawing/2014/main" id="{029744BB-D0ED-4C7C-BC76-BB08C1BDA9F4}"/>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400152" y="1597809"/>
            <a:ext cx="3132920" cy="1082560"/>
          </a:xfrm>
          <a:prstGeom prst="rect">
            <a:avLst/>
          </a:prstGeom>
        </p:spPr>
      </p:pic>
      <p:sp>
        <p:nvSpPr>
          <p:cNvPr id="65" name="Rectangle 64">
            <a:extLst>
              <a:ext uri="{FF2B5EF4-FFF2-40B4-BE49-F238E27FC236}">
                <a16:creationId xmlns:a16="http://schemas.microsoft.com/office/drawing/2014/main" id="{288A35EB-2133-44E3-8314-9ED4BD3F1A5B}"/>
              </a:ext>
            </a:extLst>
          </p:cNvPr>
          <p:cNvSpPr/>
          <p:nvPr/>
        </p:nvSpPr>
        <p:spPr bwMode="auto">
          <a:xfrm>
            <a:off x="474968" y="1145807"/>
            <a:ext cx="3083270"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hlinkClick r:id="rId14"/>
              </a:rPr>
              <a:t>Home | Work</a:t>
            </a: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grpSp>
        <p:nvGrpSpPr>
          <p:cNvPr id="66" name="Group 65">
            <a:extLst>
              <a:ext uri="{FF2B5EF4-FFF2-40B4-BE49-F238E27FC236}">
                <a16:creationId xmlns:a16="http://schemas.microsoft.com/office/drawing/2014/main" id="{698DBC14-807B-4892-9087-EB49CE26B4B6}"/>
              </a:ext>
            </a:extLst>
          </p:cNvPr>
          <p:cNvGrpSpPr/>
          <p:nvPr/>
        </p:nvGrpSpPr>
        <p:grpSpPr>
          <a:xfrm>
            <a:off x="338469" y="2497594"/>
            <a:ext cx="3104067" cy="2423120"/>
            <a:chOff x="380829" y="1007004"/>
            <a:chExt cx="3807362" cy="1994726"/>
          </a:xfrm>
          <a:noFill/>
        </p:grpSpPr>
        <p:sp>
          <p:nvSpPr>
            <p:cNvPr id="67" name="Rectangle 66">
              <a:extLst>
                <a:ext uri="{FF2B5EF4-FFF2-40B4-BE49-F238E27FC236}">
                  <a16:creationId xmlns:a16="http://schemas.microsoft.com/office/drawing/2014/main" id="{32BC877C-F267-4CA2-ABD8-8E4ACF9C3F64}"/>
                </a:ext>
              </a:extLst>
            </p:cNvPr>
            <p:cNvSpPr/>
            <p:nvPr/>
          </p:nvSpPr>
          <p:spPr bwMode="auto">
            <a:xfrm>
              <a:off x="434974" y="1007004"/>
              <a:ext cx="3726744" cy="186120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sp>
          <p:nvSpPr>
            <p:cNvPr id="68" name="Rectangle 67">
              <a:extLst>
                <a:ext uri="{FF2B5EF4-FFF2-40B4-BE49-F238E27FC236}">
                  <a16:creationId xmlns:a16="http://schemas.microsoft.com/office/drawing/2014/main" id="{6EF3E410-C11C-4163-97F1-50004B9E911B}"/>
                </a:ext>
              </a:extLst>
            </p:cNvPr>
            <p:cNvSpPr/>
            <p:nvPr/>
          </p:nvSpPr>
          <p:spPr bwMode="auto">
            <a:xfrm>
              <a:off x="434972" y="1472834"/>
              <a:ext cx="3753219" cy="1528896"/>
            </a:xfrm>
            <a:prstGeom prst="rect">
              <a:avLst/>
            </a:prstGeom>
            <a:grp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gradFill>
                    <a:gsLst>
                      <a:gs pos="2917">
                        <a:srgbClr val="1A1A1A"/>
                      </a:gs>
                      <a:gs pos="30000">
                        <a:srgbClr val="1A1A1A"/>
                      </a:gs>
                    </a:gsLst>
                    <a:lin ang="5400000" scaled="0"/>
                  </a:gradFill>
                  <a:effectLst/>
                  <a:uLnTx/>
                  <a:uFillTx/>
                  <a:latin typeface="Segoe UI" panose="020B0502040204020203" pitchFamily="34" charset="0"/>
                  <a:ea typeface="+mn-ea"/>
                  <a:cs typeface="Segoe UI" panose="020B0502040204020203" pitchFamily="34" charset="0"/>
                </a:rPr>
                <a:t>A research project and blog series chronicling the use of Workplace Analytics by Microsoft teams to measure how our working lives are impacted by the shift to 100% remote work in response to Covid-19</a:t>
              </a:r>
            </a:p>
          </p:txBody>
        </p:sp>
        <p:sp>
          <p:nvSpPr>
            <p:cNvPr id="69" name="Rectangle 68">
              <a:extLst>
                <a:ext uri="{FF2B5EF4-FFF2-40B4-BE49-F238E27FC236}">
                  <a16:creationId xmlns:a16="http://schemas.microsoft.com/office/drawing/2014/main" id="{61C700A3-0D81-4C30-9B6A-64D48AF74B4B}"/>
                </a:ext>
              </a:extLst>
            </p:cNvPr>
            <p:cNvSpPr/>
            <p:nvPr/>
          </p:nvSpPr>
          <p:spPr bwMode="auto">
            <a:xfrm>
              <a:off x="380829" y="1206055"/>
              <a:ext cx="3419972" cy="319144"/>
            </a:xfrm>
            <a:prstGeom prst="rect">
              <a:avLst/>
            </a:prstGeom>
            <a:grp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grpSp>
    </p:spTree>
    <p:extLst>
      <p:ext uri="{BB962C8B-B14F-4D97-AF65-F5344CB8AC3E}">
        <p14:creationId xmlns:p14="http://schemas.microsoft.com/office/powerpoint/2010/main" val="2355187782"/>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ECBA581-E0E4-41F0-8EE0-B4AA43A14B3A}"/>
              </a:ext>
            </a:extLst>
          </p:cNvPr>
          <p:cNvSpPr/>
          <p:nvPr/>
        </p:nvSpPr>
        <p:spPr bwMode="auto">
          <a:xfrm>
            <a:off x="4008599" y="1597810"/>
            <a:ext cx="3895933" cy="2328636"/>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8" name="Rectangle 97">
            <a:extLst>
              <a:ext uri="{FF2B5EF4-FFF2-40B4-BE49-F238E27FC236}">
                <a16:creationId xmlns:a16="http://schemas.microsoft.com/office/drawing/2014/main" id="{5DDB7377-BF61-4300-BD3C-0E2909FB18E0}"/>
              </a:ext>
            </a:extLst>
          </p:cNvPr>
          <p:cNvSpPr/>
          <p:nvPr/>
        </p:nvSpPr>
        <p:spPr bwMode="auto">
          <a:xfrm>
            <a:off x="4008598" y="4065690"/>
            <a:ext cx="3895933" cy="2328636"/>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52" name="Group 51">
            <a:extLst>
              <a:ext uri="{FF2B5EF4-FFF2-40B4-BE49-F238E27FC236}">
                <a16:creationId xmlns:a16="http://schemas.microsoft.com/office/drawing/2014/main" id="{665A0270-F646-4048-9FF4-D898F47B742A}"/>
              </a:ext>
            </a:extLst>
          </p:cNvPr>
          <p:cNvGrpSpPr/>
          <p:nvPr/>
        </p:nvGrpSpPr>
        <p:grpSpPr>
          <a:xfrm>
            <a:off x="8046027" y="1597810"/>
            <a:ext cx="3895933" cy="4796516"/>
            <a:chOff x="4008597" y="1597810"/>
            <a:chExt cx="4039331" cy="3158675"/>
          </a:xfrm>
        </p:grpSpPr>
        <p:sp>
          <p:nvSpPr>
            <p:cNvPr id="61" name="Rectangle 60">
              <a:extLst>
                <a:ext uri="{FF2B5EF4-FFF2-40B4-BE49-F238E27FC236}">
                  <a16:creationId xmlns:a16="http://schemas.microsoft.com/office/drawing/2014/main" id="{388628F1-E825-4198-A827-5A4E88085E73}"/>
                </a:ext>
              </a:extLst>
            </p:cNvPr>
            <p:cNvSpPr/>
            <p:nvPr/>
          </p:nvSpPr>
          <p:spPr bwMode="auto">
            <a:xfrm>
              <a:off x="4008597" y="1597810"/>
              <a:ext cx="4039331" cy="1533489"/>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62" name="Rectangle 61">
              <a:extLst>
                <a:ext uri="{FF2B5EF4-FFF2-40B4-BE49-F238E27FC236}">
                  <a16:creationId xmlns:a16="http://schemas.microsoft.com/office/drawing/2014/main" id="{F04A20DF-C6AB-474B-92D9-D4802A6FA9F9}"/>
                </a:ext>
              </a:extLst>
            </p:cNvPr>
            <p:cNvSpPr/>
            <p:nvPr/>
          </p:nvSpPr>
          <p:spPr bwMode="auto">
            <a:xfrm>
              <a:off x="4008597" y="3222996"/>
              <a:ext cx="4039331" cy="1533489"/>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 name="Title 1">
            <a:extLst>
              <a:ext uri="{FF2B5EF4-FFF2-40B4-BE49-F238E27FC236}">
                <a16:creationId xmlns:a16="http://schemas.microsoft.com/office/drawing/2014/main" id="{894E91EA-4E7F-4252-AE8C-6CF8A8F2C778}"/>
              </a:ext>
            </a:extLst>
          </p:cNvPr>
          <p:cNvSpPr>
            <a:spLocks noGrp="1"/>
          </p:cNvSpPr>
          <p:nvPr>
            <p:ph type="title"/>
          </p:nvPr>
        </p:nvSpPr>
        <p:spPr>
          <a:xfrm>
            <a:off x="393086" y="412368"/>
            <a:ext cx="11657616" cy="758022"/>
          </a:xfrm>
        </p:spPr>
        <p:txBody>
          <a:bodyPr/>
          <a:lstStyle/>
          <a:p>
            <a:r>
              <a:rPr kumimoji="0" lang="en-US" sz="2900" b="0" i="0" u="none" strike="noStrike" kern="1200" cap="none" spc="-147" normalizeH="0" baseline="0" noProof="0">
                <a:ln w="3175">
                  <a:noFill/>
                </a:ln>
                <a:solidFill>
                  <a:srgbClr val="6888C9"/>
                </a:solidFill>
                <a:effectLst/>
                <a:uLnTx/>
                <a:uFillTx/>
                <a:latin typeface="Segoe UI" panose="020B0502040204020203" pitchFamily="34" charset="0"/>
                <a:cs typeface="Segoe UI Semibold" charset="0"/>
                <a:hlinkClick r:id="rId3" tooltip="https://nam06.safelinks.protection.outlook.com/?url=https%3a%2f%2finsights.office.com%2fworkplace-analytics%2fthe-rise-of-shorter-meetings-and-other-ways-collaboration-is-changing-with-remote-work%2f&amp;data=04%7c01%7cbwitt%40microsoft.com%7cb9c5e058a0704adacb6a08d7f3ad04cf%7c72f988bf86f141af91ab2d7cd011db47%7c1%7c0%7c637245797071624171%7cunknown%7ctwfpbgzsb3d8eyjwijoimc4wljawmdailcjqijoiv2lumziilcjbtii6ik1hawwilcjxvci6mn0%3d%7c-1&amp;sdata=0an7%2bkxdfvua4nr5ymjouofcmdhx0tgwyavdhwyrfj4%3d&amp;reserved=0"/>
              </a:rPr>
              <a:t>The rise of 30-minute meetings, and other ways collaboration is changing</a:t>
            </a:r>
            <a:r>
              <a:rPr kumimoji="0" lang="en-US" sz="2900" b="0" i="0" u="none" strike="noStrike" kern="1200" cap="none" spc="-147" normalizeH="0" baseline="0" noProof="0">
                <a:ln w="3175">
                  <a:noFill/>
                </a:ln>
                <a:solidFill>
                  <a:srgbClr val="282828"/>
                </a:solidFill>
                <a:effectLst/>
                <a:uLnTx/>
                <a:uFillTx/>
                <a:latin typeface="Segoe UI" panose="020B0502040204020203" pitchFamily="34" charset="0"/>
                <a:cs typeface="Segoe UI Semibold" charset="0"/>
              </a:rPr>
              <a:t> </a:t>
            </a:r>
            <a:endParaRPr lang="en-IN" sz="2800"/>
          </a:p>
        </p:txBody>
      </p:sp>
      <p:sp>
        <p:nvSpPr>
          <p:cNvPr id="11" name="Rectangle 10">
            <a:extLst>
              <a:ext uri="{FF2B5EF4-FFF2-40B4-BE49-F238E27FC236}">
                <a16:creationId xmlns:a16="http://schemas.microsoft.com/office/drawing/2014/main" id="{D4C8E80E-3356-4E1E-9F51-48AC771CBC2D}"/>
              </a:ext>
            </a:extLst>
          </p:cNvPr>
          <p:cNvSpPr/>
          <p:nvPr/>
        </p:nvSpPr>
        <p:spPr>
          <a:xfrm>
            <a:off x="316337" y="84132"/>
            <a:ext cx="7392986"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all" spc="300" normalizeH="0" baseline="0" noProof="0">
                <a:ln>
                  <a:noFill/>
                </a:ln>
                <a:solidFill>
                  <a:srgbClr val="002050"/>
                </a:solidFill>
                <a:effectLst/>
                <a:uLnTx/>
                <a:uFillTx/>
                <a:latin typeface="Segoe UI Semibold"/>
                <a:ea typeface="+mn-ea"/>
                <a:cs typeface="+mn-cs"/>
              </a:rPr>
              <a:t>Case Study – Microsoft’s Findings: Teams and organizations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all" spc="300" normalizeH="0" baseline="0" noProof="0">
              <a:ln>
                <a:noFill/>
              </a:ln>
              <a:solidFill>
                <a:srgbClr val="002050"/>
              </a:solidFill>
              <a:effectLst/>
              <a:uLnTx/>
              <a:uFillTx/>
              <a:latin typeface="Segoe UI Semibold"/>
              <a:ea typeface="+mn-ea"/>
              <a:cs typeface="+mn-cs"/>
            </a:endParaRPr>
          </a:p>
        </p:txBody>
      </p:sp>
      <p:sp>
        <p:nvSpPr>
          <p:cNvPr id="45" name="Rectangle 44">
            <a:extLst>
              <a:ext uri="{FF2B5EF4-FFF2-40B4-BE49-F238E27FC236}">
                <a16:creationId xmlns:a16="http://schemas.microsoft.com/office/drawing/2014/main" id="{D7F614EB-7BD4-4483-AB18-D4D369182AF1}"/>
              </a:ext>
            </a:extLst>
          </p:cNvPr>
          <p:cNvSpPr/>
          <p:nvPr/>
        </p:nvSpPr>
        <p:spPr bwMode="auto">
          <a:xfrm>
            <a:off x="4008597" y="1145807"/>
            <a:ext cx="7575822"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rPr>
              <a:t>Findings </a:t>
            </a:r>
          </a:p>
        </p:txBody>
      </p:sp>
      <p:sp>
        <p:nvSpPr>
          <p:cNvPr id="93" name="Rectangle 92">
            <a:extLst>
              <a:ext uri="{FF2B5EF4-FFF2-40B4-BE49-F238E27FC236}">
                <a16:creationId xmlns:a16="http://schemas.microsoft.com/office/drawing/2014/main" id="{6F6CBE32-CB7D-489B-A22F-4A0CDE284FC2}"/>
              </a:ext>
            </a:extLst>
          </p:cNvPr>
          <p:cNvSpPr/>
          <p:nvPr/>
        </p:nvSpPr>
        <p:spPr bwMode="auto">
          <a:xfrm>
            <a:off x="474968" y="1145807"/>
            <a:ext cx="3083270"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hlinkClick r:id="rId4"/>
              </a:rPr>
              <a:t>Home | Work</a:t>
            </a: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grpSp>
        <p:nvGrpSpPr>
          <p:cNvPr id="94" name="Group 93">
            <a:extLst>
              <a:ext uri="{FF2B5EF4-FFF2-40B4-BE49-F238E27FC236}">
                <a16:creationId xmlns:a16="http://schemas.microsoft.com/office/drawing/2014/main" id="{61488FD1-98A4-462C-95BB-4B35B223558D}"/>
              </a:ext>
            </a:extLst>
          </p:cNvPr>
          <p:cNvGrpSpPr/>
          <p:nvPr/>
        </p:nvGrpSpPr>
        <p:grpSpPr>
          <a:xfrm>
            <a:off x="338469" y="2497594"/>
            <a:ext cx="3104067" cy="2423120"/>
            <a:chOff x="380829" y="1007004"/>
            <a:chExt cx="3807362" cy="1994726"/>
          </a:xfrm>
          <a:noFill/>
        </p:grpSpPr>
        <p:sp>
          <p:nvSpPr>
            <p:cNvPr id="95" name="Rectangle 94">
              <a:extLst>
                <a:ext uri="{FF2B5EF4-FFF2-40B4-BE49-F238E27FC236}">
                  <a16:creationId xmlns:a16="http://schemas.microsoft.com/office/drawing/2014/main" id="{81C94327-7CA3-4650-BA98-145AE5D8247E}"/>
                </a:ext>
              </a:extLst>
            </p:cNvPr>
            <p:cNvSpPr/>
            <p:nvPr/>
          </p:nvSpPr>
          <p:spPr bwMode="auto">
            <a:xfrm>
              <a:off x="434974" y="1007004"/>
              <a:ext cx="3726744" cy="186120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sp>
          <p:nvSpPr>
            <p:cNvPr id="96" name="Rectangle 95">
              <a:extLst>
                <a:ext uri="{FF2B5EF4-FFF2-40B4-BE49-F238E27FC236}">
                  <a16:creationId xmlns:a16="http://schemas.microsoft.com/office/drawing/2014/main" id="{FB5361CD-4B63-40AE-A054-AB080F766176}"/>
                </a:ext>
              </a:extLst>
            </p:cNvPr>
            <p:cNvSpPr/>
            <p:nvPr/>
          </p:nvSpPr>
          <p:spPr bwMode="auto">
            <a:xfrm>
              <a:off x="434972" y="1472834"/>
              <a:ext cx="3753219" cy="1528896"/>
            </a:xfrm>
            <a:prstGeom prst="rect">
              <a:avLst/>
            </a:prstGeom>
            <a:grp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0" marR="0" lvl="0" indent="0" algn="l" defTabSz="914072" rtl="0" eaLnBrk="1" fontAlgn="auto" latinLnBrk="0" hangingPunct="1">
                <a:lnSpc>
                  <a:spcPct val="90000"/>
                </a:lnSpc>
                <a:spcBef>
                  <a:spcPts val="0"/>
                </a:spcBef>
                <a:spcAft>
                  <a:spcPts val="1000"/>
                </a:spcAft>
                <a:buClr>
                  <a:srgbClr val="282828"/>
                </a:buClr>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A study of changes in collaboration patterns among the Modern Workplace Transformation team investigates how meetings and tool reliance have shifted and digs into the importance of socialization at work</a:t>
              </a:r>
            </a:p>
          </p:txBody>
        </p:sp>
        <p:sp>
          <p:nvSpPr>
            <p:cNvPr id="97" name="Rectangle 96">
              <a:extLst>
                <a:ext uri="{FF2B5EF4-FFF2-40B4-BE49-F238E27FC236}">
                  <a16:creationId xmlns:a16="http://schemas.microsoft.com/office/drawing/2014/main" id="{DB1D66D1-1A41-4EB4-B170-E341AFB9C347}"/>
                </a:ext>
              </a:extLst>
            </p:cNvPr>
            <p:cNvSpPr/>
            <p:nvPr/>
          </p:nvSpPr>
          <p:spPr bwMode="auto">
            <a:xfrm>
              <a:off x="380829" y="1206055"/>
              <a:ext cx="3419972" cy="319144"/>
            </a:xfrm>
            <a:prstGeom prst="rect">
              <a:avLst/>
            </a:prstGeom>
            <a:grp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rPr>
                <a:t>Core Business Challenge</a:t>
              </a:r>
            </a:p>
          </p:txBody>
        </p:sp>
      </p:grpSp>
      <p:grpSp>
        <p:nvGrpSpPr>
          <p:cNvPr id="106" name="Group 105">
            <a:extLst>
              <a:ext uri="{FF2B5EF4-FFF2-40B4-BE49-F238E27FC236}">
                <a16:creationId xmlns:a16="http://schemas.microsoft.com/office/drawing/2014/main" id="{B7A27D6A-FDCE-42BD-BE2E-09CE5EDBFCD6}"/>
              </a:ext>
            </a:extLst>
          </p:cNvPr>
          <p:cNvGrpSpPr/>
          <p:nvPr/>
        </p:nvGrpSpPr>
        <p:grpSpPr>
          <a:xfrm>
            <a:off x="3807219" y="1584901"/>
            <a:ext cx="4118591" cy="758023"/>
            <a:chOff x="4177495" y="2257533"/>
            <a:chExt cx="3853887" cy="758023"/>
          </a:xfrm>
        </p:grpSpPr>
        <p:sp>
          <p:nvSpPr>
            <p:cNvPr id="107" name="Arrow: Pentagon 106">
              <a:extLst>
                <a:ext uri="{FF2B5EF4-FFF2-40B4-BE49-F238E27FC236}">
                  <a16:creationId xmlns:a16="http://schemas.microsoft.com/office/drawing/2014/main" id="{9B5A3A3E-FA10-4954-A20D-EF7B1637AF50}"/>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108" name="Oval 107">
              <a:extLst>
                <a:ext uri="{FF2B5EF4-FFF2-40B4-BE49-F238E27FC236}">
                  <a16:creationId xmlns:a16="http://schemas.microsoft.com/office/drawing/2014/main" id="{FAD02346-BF89-4BEF-8A2B-AD8C98ECB071}"/>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grpSp>
      <p:sp>
        <p:nvSpPr>
          <p:cNvPr id="109" name="Arrow: Pentagon 108">
            <a:extLst>
              <a:ext uri="{FF2B5EF4-FFF2-40B4-BE49-F238E27FC236}">
                <a16:creationId xmlns:a16="http://schemas.microsoft.com/office/drawing/2014/main" id="{C20654FF-D168-4BEA-83BB-817B2272454C}"/>
              </a:ext>
            </a:extLst>
          </p:cNvPr>
          <p:cNvSpPr>
            <a:spLocks/>
          </p:cNvSpPr>
          <p:nvPr/>
        </p:nvSpPr>
        <p:spPr>
          <a:xfrm>
            <a:off x="4155302" y="1502677"/>
            <a:ext cx="3735022"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Meeting time jumped for all roles</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grpSp>
        <p:nvGrpSpPr>
          <p:cNvPr id="110" name="Group 109">
            <a:extLst>
              <a:ext uri="{FF2B5EF4-FFF2-40B4-BE49-F238E27FC236}">
                <a16:creationId xmlns:a16="http://schemas.microsoft.com/office/drawing/2014/main" id="{55257316-7A2B-412A-BF40-835945588343}"/>
              </a:ext>
            </a:extLst>
          </p:cNvPr>
          <p:cNvGrpSpPr/>
          <p:nvPr/>
        </p:nvGrpSpPr>
        <p:grpSpPr>
          <a:xfrm>
            <a:off x="3771733" y="4042195"/>
            <a:ext cx="4541276" cy="758023"/>
            <a:chOff x="4177495" y="2257533"/>
            <a:chExt cx="4249406" cy="758023"/>
          </a:xfrm>
        </p:grpSpPr>
        <p:sp>
          <p:nvSpPr>
            <p:cNvPr id="111" name="Arrow: Pentagon 110">
              <a:extLst>
                <a:ext uri="{FF2B5EF4-FFF2-40B4-BE49-F238E27FC236}">
                  <a16:creationId xmlns:a16="http://schemas.microsoft.com/office/drawing/2014/main" id="{E797CCFE-621F-4F6E-8A83-A110CC0B4A94}"/>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112" name="Oval 111">
              <a:extLst>
                <a:ext uri="{FF2B5EF4-FFF2-40B4-BE49-F238E27FC236}">
                  <a16:creationId xmlns:a16="http://schemas.microsoft.com/office/drawing/2014/main" id="{533D1453-7715-4CE7-9F47-2D01B0D555A5}"/>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3</a:t>
              </a:r>
            </a:p>
          </p:txBody>
        </p:sp>
        <p:sp>
          <p:nvSpPr>
            <p:cNvPr id="69" name="Oval 68">
              <a:extLst>
                <a:ext uri="{FF2B5EF4-FFF2-40B4-BE49-F238E27FC236}">
                  <a16:creationId xmlns:a16="http://schemas.microsoft.com/office/drawing/2014/main" id="{D785DCDC-C2EB-48BA-8B1C-ED07134C6094}"/>
                </a:ext>
              </a:extLst>
            </p:cNvPr>
            <p:cNvSpPr/>
            <p:nvPr/>
          </p:nvSpPr>
          <p:spPr bwMode="auto">
            <a:xfrm>
              <a:off x="8068965" y="2345901"/>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4</a:t>
              </a:r>
            </a:p>
          </p:txBody>
        </p:sp>
      </p:grpSp>
      <p:sp>
        <p:nvSpPr>
          <p:cNvPr id="113" name="Arrow: Pentagon 112">
            <a:extLst>
              <a:ext uri="{FF2B5EF4-FFF2-40B4-BE49-F238E27FC236}">
                <a16:creationId xmlns:a16="http://schemas.microsoft.com/office/drawing/2014/main" id="{1CFF05B5-B265-457E-861E-CDFB24F81942}"/>
              </a:ext>
            </a:extLst>
          </p:cNvPr>
          <p:cNvSpPr>
            <a:spLocks/>
          </p:cNvSpPr>
          <p:nvPr/>
        </p:nvSpPr>
        <p:spPr>
          <a:xfrm>
            <a:off x="4119815" y="3959971"/>
            <a:ext cx="3735015"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Scheduled catch-ups increased to fill a gap created by remote work</a:t>
            </a:r>
          </a:p>
        </p:txBody>
      </p:sp>
      <p:sp>
        <p:nvSpPr>
          <p:cNvPr id="115" name="Arrow: Pentagon 114">
            <a:extLst>
              <a:ext uri="{FF2B5EF4-FFF2-40B4-BE49-F238E27FC236}">
                <a16:creationId xmlns:a16="http://schemas.microsoft.com/office/drawing/2014/main" id="{646AFEBE-3E43-4A32-B67C-11526D0FBA09}"/>
              </a:ext>
            </a:extLst>
          </p:cNvPr>
          <p:cNvSpPr>
            <a:spLocks/>
          </p:cNvSpPr>
          <p:nvPr/>
        </p:nvSpPr>
        <p:spPr>
          <a:xfrm>
            <a:off x="4088294" y="4822072"/>
            <a:ext cx="3766544"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cxnSp>
        <p:nvCxnSpPr>
          <p:cNvPr id="10" name="Straight Connector 9">
            <a:extLst>
              <a:ext uri="{FF2B5EF4-FFF2-40B4-BE49-F238E27FC236}">
                <a16:creationId xmlns:a16="http://schemas.microsoft.com/office/drawing/2014/main" id="{B3709F72-D6F7-424E-BB18-1741EE911B44}"/>
              </a:ext>
            </a:extLst>
          </p:cNvPr>
          <p:cNvCxnSpPr>
            <a:cxnSpLocks/>
          </p:cNvCxnSpPr>
          <p:nvPr/>
        </p:nvCxnSpPr>
        <p:spPr>
          <a:xfrm>
            <a:off x="3583307" y="1495097"/>
            <a:ext cx="0" cy="4899229"/>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426E9992-29D4-409A-A28B-056334283F6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0041" y="1590184"/>
            <a:ext cx="3210535" cy="1018359"/>
          </a:xfrm>
          <a:prstGeom prst="rect">
            <a:avLst/>
          </a:prstGeom>
        </p:spPr>
      </p:pic>
      <p:grpSp>
        <p:nvGrpSpPr>
          <p:cNvPr id="64" name="Group 63">
            <a:extLst>
              <a:ext uri="{FF2B5EF4-FFF2-40B4-BE49-F238E27FC236}">
                <a16:creationId xmlns:a16="http://schemas.microsoft.com/office/drawing/2014/main" id="{3ABD6164-98A2-4E06-AC54-135709830C9B}"/>
              </a:ext>
            </a:extLst>
          </p:cNvPr>
          <p:cNvGrpSpPr/>
          <p:nvPr/>
        </p:nvGrpSpPr>
        <p:grpSpPr>
          <a:xfrm>
            <a:off x="7993255" y="1556986"/>
            <a:ext cx="4118591" cy="758023"/>
            <a:chOff x="4177495" y="2257533"/>
            <a:chExt cx="3853887" cy="758023"/>
          </a:xfrm>
        </p:grpSpPr>
        <p:sp>
          <p:nvSpPr>
            <p:cNvPr id="65" name="Arrow: Pentagon 64">
              <a:extLst>
                <a:ext uri="{FF2B5EF4-FFF2-40B4-BE49-F238E27FC236}">
                  <a16:creationId xmlns:a16="http://schemas.microsoft.com/office/drawing/2014/main" id="{EB52E234-AB4E-4FC6-95EC-92A36C6A6AB0}"/>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66" name="Oval 65">
              <a:extLst>
                <a:ext uri="{FF2B5EF4-FFF2-40B4-BE49-F238E27FC236}">
                  <a16:creationId xmlns:a16="http://schemas.microsoft.com/office/drawing/2014/main" id="{2B1A0E2C-854B-463B-B665-8B274E2499E6}"/>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a:t>
              </a:r>
            </a:p>
          </p:txBody>
        </p:sp>
      </p:grpSp>
      <p:sp>
        <p:nvSpPr>
          <p:cNvPr id="67" name="Arrow: Pentagon 66">
            <a:extLst>
              <a:ext uri="{FF2B5EF4-FFF2-40B4-BE49-F238E27FC236}">
                <a16:creationId xmlns:a16="http://schemas.microsoft.com/office/drawing/2014/main" id="{E60CDEBA-A1F5-4658-AA57-D184A775C9DA}"/>
              </a:ext>
            </a:extLst>
          </p:cNvPr>
          <p:cNvSpPr>
            <a:spLocks/>
          </p:cNvSpPr>
          <p:nvPr/>
        </p:nvSpPr>
        <p:spPr>
          <a:xfrm>
            <a:off x="8206936" y="1502677"/>
            <a:ext cx="3766543"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The nature of meetings changed:</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68" name="Arrow: Pentagon 67">
            <a:extLst>
              <a:ext uri="{FF2B5EF4-FFF2-40B4-BE49-F238E27FC236}">
                <a16:creationId xmlns:a16="http://schemas.microsoft.com/office/drawing/2014/main" id="{283AB86A-CA9C-45C0-8E00-484A63ED1CC2}"/>
              </a:ext>
            </a:extLst>
          </p:cNvPr>
          <p:cNvSpPr>
            <a:spLocks/>
          </p:cNvSpPr>
          <p:nvPr/>
        </p:nvSpPr>
        <p:spPr>
          <a:xfrm>
            <a:off x="8171450" y="3959971"/>
            <a:ext cx="3735015"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Instant messages surged</a:t>
            </a:r>
          </a:p>
        </p:txBody>
      </p:sp>
      <p:sp>
        <p:nvSpPr>
          <p:cNvPr id="20" name="TextBox 19">
            <a:extLst>
              <a:ext uri="{FF2B5EF4-FFF2-40B4-BE49-F238E27FC236}">
                <a16:creationId xmlns:a16="http://schemas.microsoft.com/office/drawing/2014/main" id="{FACADD2C-6033-46A0-B93E-6243588A34EE}"/>
              </a:ext>
            </a:extLst>
          </p:cNvPr>
          <p:cNvSpPr txBox="1"/>
          <p:nvPr/>
        </p:nvSpPr>
        <p:spPr>
          <a:xfrm>
            <a:off x="4008598" y="2045009"/>
            <a:ext cx="3895934" cy="1434239"/>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srgbClr val="0070C0"/>
                </a:solidFill>
                <a:effectLst/>
                <a:uLnTx/>
                <a:uFillTx/>
                <a:latin typeface="Segoe UI"/>
                <a:ea typeface="+mn-ea"/>
                <a:cs typeface="+mn-cs"/>
              </a:rPr>
              <a:t>+10%</a:t>
            </a:r>
            <a:br>
              <a:rPr kumimoji="0" lang="en-US" sz="6000" b="1" i="0" u="none" strike="noStrike" kern="1200" cap="none" spc="0" normalizeH="0" baseline="0" noProof="0">
                <a:ln>
                  <a:noFill/>
                </a:ln>
                <a:solidFill>
                  <a:srgbClr val="0070C0"/>
                </a:solidFill>
                <a:effectLst/>
                <a:uLnTx/>
                <a:uFillTx/>
                <a:latin typeface="Segoe UI"/>
                <a:ea typeface="+mn-ea"/>
                <a:cs typeface="+mn-cs"/>
              </a:rPr>
            </a:br>
            <a:r>
              <a:rPr kumimoji="0" lang="en-US" sz="1400" b="1" i="0" u="none" strike="noStrike" kern="1200" cap="none" spc="0" normalizeH="0" baseline="0" noProof="0">
                <a:ln>
                  <a:noFill/>
                </a:ln>
                <a:solidFill>
                  <a:srgbClr val="0070C0"/>
                </a:solidFill>
                <a:effectLst/>
                <a:uLnTx/>
                <a:uFillTx/>
                <a:latin typeface="Segoe UI"/>
                <a:ea typeface="+mn-ea"/>
                <a:cs typeface="+mn-cs"/>
              </a:rPr>
              <a:t>in weekly meeting time</a:t>
            </a:r>
            <a:endParaRPr kumimoji="0" lang="en-US" sz="4000" b="1" i="0" u="none" strike="noStrike" kern="1200" cap="none" spc="0" normalizeH="0" baseline="0" noProof="0">
              <a:ln>
                <a:noFill/>
              </a:ln>
              <a:solidFill>
                <a:srgbClr val="0070C0"/>
              </a:solidFill>
              <a:effectLst/>
              <a:uLnTx/>
              <a:uFillTx/>
              <a:latin typeface="Segoe UI"/>
              <a:ea typeface="+mn-ea"/>
              <a:cs typeface="+mn-cs"/>
            </a:endParaRPr>
          </a:p>
        </p:txBody>
      </p:sp>
      <p:sp>
        <p:nvSpPr>
          <p:cNvPr id="71" name="TextBox 70">
            <a:extLst>
              <a:ext uri="{FF2B5EF4-FFF2-40B4-BE49-F238E27FC236}">
                <a16:creationId xmlns:a16="http://schemas.microsoft.com/office/drawing/2014/main" id="{22D23FA9-50FE-47E5-8C46-544DA6F2A971}"/>
              </a:ext>
            </a:extLst>
          </p:cNvPr>
          <p:cNvSpPr txBox="1"/>
          <p:nvPr/>
        </p:nvSpPr>
        <p:spPr>
          <a:xfrm>
            <a:off x="4417075" y="4587316"/>
            <a:ext cx="3895934" cy="1434239"/>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srgbClr val="0070C0"/>
                </a:solidFill>
                <a:effectLst/>
                <a:uLnTx/>
                <a:uFillTx/>
                <a:latin typeface="Segoe UI"/>
                <a:ea typeface="+mn-ea"/>
                <a:cs typeface="+mn-cs"/>
              </a:rPr>
              <a:t>+18%</a:t>
            </a:r>
            <a:br>
              <a:rPr kumimoji="0" lang="en-US" sz="6000" b="1" i="0" u="none" strike="noStrike" kern="1200" cap="none" spc="0" normalizeH="0" baseline="0" noProof="0">
                <a:ln>
                  <a:noFill/>
                </a:ln>
                <a:solidFill>
                  <a:srgbClr val="0070C0"/>
                </a:solidFill>
                <a:effectLst/>
                <a:uLnTx/>
                <a:uFillTx/>
                <a:latin typeface="Segoe UI"/>
                <a:ea typeface="+mn-ea"/>
                <a:cs typeface="+mn-cs"/>
              </a:rPr>
            </a:br>
            <a:r>
              <a:rPr kumimoji="0" lang="en-US" sz="1400" b="1" i="0" u="none" strike="noStrike" kern="1200" cap="none" spc="0" normalizeH="0" baseline="0" noProof="0">
                <a:ln>
                  <a:noFill/>
                </a:ln>
                <a:solidFill>
                  <a:srgbClr val="0070C0"/>
                </a:solidFill>
                <a:effectLst/>
                <a:uLnTx/>
                <a:uFillTx/>
                <a:latin typeface="Segoe UI"/>
                <a:ea typeface="+mn-ea"/>
                <a:cs typeface="+mn-cs"/>
              </a:rPr>
              <a:t>increase in 1:1</a:t>
            </a:r>
            <a:endParaRPr kumimoji="0" lang="en-US" sz="4000" b="1" i="0" u="none" strike="noStrike" kern="1200" cap="none" spc="0" normalizeH="0" baseline="0" noProof="0">
              <a:ln>
                <a:noFill/>
              </a:ln>
              <a:solidFill>
                <a:srgbClr val="0070C0"/>
              </a:solidFill>
              <a:effectLst/>
              <a:uLnTx/>
              <a:uFillTx/>
              <a:latin typeface="Segoe UI"/>
              <a:ea typeface="+mn-ea"/>
              <a:cs typeface="+mn-cs"/>
            </a:endParaRPr>
          </a:p>
        </p:txBody>
      </p:sp>
      <p:sp>
        <p:nvSpPr>
          <p:cNvPr id="72" name="TextBox 71">
            <a:extLst>
              <a:ext uri="{FF2B5EF4-FFF2-40B4-BE49-F238E27FC236}">
                <a16:creationId xmlns:a16="http://schemas.microsoft.com/office/drawing/2014/main" id="{2BD93E68-17BF-468D-B0C1-750CC924960F}"/>
              </a:ext>
            </a:extLst>
          </p:cNvPr>
          <p:cNvSpPr txBox="1"/>
          <p:nvPr/>
        </p:nvSpPr>
        <p:spPr>
          <a:xfrm>
            <a:off x="8077545" y="4559861"/>
            <a:ext cx="3895934" cy="1865126"/>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srgbClr val="0070C0"/>
                </a:solidFill>
                <a:effectLst/>
                <a:uLnTx/>
                <a:uFillTx/>
                <a:latin typeface="Segoe UI"/>
                <a:ea typeface="+mn-ea"/>
                <a:cs typeface="+mn-cs"/>
              </a:rPr>
              <a:t>+72%</a:t>
            </a:r>
            <a:br>
              <a:rPr kumimoji="0" lang="en-US" sz="6000" b="1" i="0" u="none" strike="noStrike" kern="1200" cap="none" spc="0" normalizeH="0" baseline="0" noProof="0">
                <a:ln>
                  <a:noFill/>
                </a:ln>
                <a:solidFill>
                  <a:srgbClr val="0070C0"/>
                </a:solidFill>
                <a:effectLst/>
                <a:uLnTx/>
                <a:uFillTx/>
                <a:latin typeface="Segoe UI"/>
                <a:ea typeface="+mn-ea"/>
                <a:cs typeface="+mn-cs"/>
              </a:rPr>
            </a:br>
            <a:r>
              <a:rPr kumimoji="0" lang="en-US" sz="1400" b="1" i="0" u="none" strike="noStrike" kern="1200" cap="none" spc="0" normalizeH="0" baseline="0" noProof="0">
                <a:ln>
                  <a:noFill/>
                </a:ln>
                <a:solidFill>
                  <a:srgbClr val="0070C0"/>
                </a:solidFill>
                <a:effectLst/>
                <a:uLnTx/>
                <a:uFillTx/>
                <a:latin typeface="Segoe UI"/>
                <a:ea typeface="+mn-ea"/>
                <a:cs typeface="+mn-cs"/>
              </a:rPr>
              <a:t>increase in instant messages sent, with the largest increase spanning from 10 AM to 5 PM</a:t>
            </a:r>
            <a:endParaRPr kumimoji="0" lang="en-US" sz="4000" b="1" i="0" u="none" strike="noStrike" kern="1200" cap="none" spc="0" normalizeH="0" baseline="0" noProof="0">
              <a:ln>
                <a:noFill/>
              </a:ln>
              <a:solidFill>
                <a:srgbClr val="0070C0"/>
              </a:solidFill>
              <a:effectLst/>
              <a:uLnTx/>
              <a:uFillTx/>
              <a:latin typeface="Segoe UI"/>
              <a:ea typeface="+mn-ea"/>
              <a:cs typeface="+mn-cs"/>
            </a:endParaRPr>
          </a:p>
        </p:txBody>
      </p:sp>
      <p:sp>
        <p:nvSpPr>
          <p:cNvPr id="73" name="TextBox 72">
            <a:extLst>
              <a:ext uri="{FF2B5EF4-FFF2-40B4-BE49-F238E27FC236}">
                <a16:creationId xmlns:a16="http://schemas.microsoft.com/office/drawing/2014/main" id="{DBA0B206-0ACD-46CD-B441-F127AE3F0C35}"/>
              </a:ext>
            </a:extLst>
          </p:cNvPr>
          <p:cNvSpPr txBox="1"/>
          <p:nvPr/>
        </p:nvSpPr>
        <p:spPr>
          <a:xfrm>
            <a:off x="8046026" y="2204424"/>
            <a:ext cx="2044181" cy="1295739"/>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0070C0"/>
                </a:solidFill>
                <a:effectLst/>
                <a:uLnTx/>
                <a:uFillTx/>
                <a:latin typeface="Segoe UI"/>
                <a:ea typeface="+mn-ea"/>
                <a:cs typeface="+mn-cs"/>
              </a:rPr>
              <a:t>22%</a:t>
            </a:r>
            <a:br>
              <a:rPr kumimoji="0" lang="en-US" sz="4400" b="1" i="0" u="none" strike="noStrike" kern="1200" cap="none" spc="0" normalizeH="0" baseline="0" noProof="0">
                <a:ln>
                  <a:noFill/>
                </a:ln>
                <a:solidFill>
                  <a:srgbClr val="0070C0"/>
                </a:solidFill>
                <a:effectLst/>
                <a:uLnTx/>
                <a:uFillTx/>
                <a:latin typeface="Segoe UI"/>
                <a:ea typeface="+mn-ea"/>
                <a:cs typeface="+mn-cs"/>
              </a:rPr>
            </a:br>
            <a:r>
              <a:rPr kumimoji="0" lang="en-US" sz="1050" b="1" i="0" u="none" strike="noStrike" kern="1200" cap="none" spc="0" normalizeH="0" baseline="0" noProof="0">
                <a:ln>
                  <a:noFill/>
                </a:ln>
                <a:solidFill>
                  <a:srgbClr val="0070C0"/>
                </a:solidFill>
                <a:effectLst/>
                <a:uLnTx/>
                <a:uFillTx/>
                <a:latin typeface="Segoe UI"/>
                <a:ea typeface="+mn-ea"/>
                <a:cs typeface="+mn-cs"/>
              </a:rPr>
              <a:t>more shorter meetings </a:t>
            </a:r>
            <a:br>
              <a:rPr kumimoji="0" lang="en-US" sz="1050" b="1" i="0" u="none" strike="noStrike" kern="1200" cap="none" spc="0" normalizeH="0" baseline="0" noProof="0">
                <a:ln>
                  <a:noFill/>
                </a:ln>
                <a:solidFill>
                  <a:srgbClr val="0070C0"/>
                </a:solidFill>
                <a:effectLst/>
                <a:uLnTx/>
                <a:uFillTx/>
                <a:latin typeface="Segoe UI"/>
                <a:ea typeface="+mn-ea"/>
                <a:cs typeface="+mn-cs"/>
              </a:rPr>
            </a:br>
            <a:r>
              <a:rPr kumimoji="0" lang="en-US" sz="1050" b="1" i="0" u="none" strike="noStrike" kern="1200" cap="none" spc="0" normalizeH="0" baseline="0" noProof="0">
                <a:ln>
                  <a:noFill/>
                </a:ln>
                <a:solidFill>
                  <a:srgbClr val="0070C0"/>
                </a:solidFill>
                <a:effectLst/>
                <a:uLnTx/>
                <a:uFillTx/>
                <a:latin typeface="Segoe UI"/>
                <a:ea typeface="+mn-ea"/>
                <a:cs typeface="+mn-cs"/>
              </a:rPr>
              <a:t>(30 minutes or less)</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sp>
        <p:nvSpPr>
          <p:cNvPr id="74" name="TextBox 73">
            <a:extLst>
              <a:ext uri="{FF2B5EF4-FFF2-40B4-BE49-F238E27FC236}">
                <a16:creationId xmlns:a16="http://schemas.microsoft.com/office/drawing/2014/main" id="{A6CECD40-3A86-4015-A523-9953345648C4}"/>
              </a:ext>
            </a:extLst>
          </p:cNvPr>
          <p:cNvSpPr txBox="1"/>
          <p:nvPr/>
        </p:nvSpPr>
        <p:spPr>
          <a:xfrm>
            <a:off x="9995487" y="2161651"/>
            <a:ext cx="2364641" cy="1134157"/>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0070C0"/>
                </a:solidFill>
                <a:effectLst/>
                <a:uLnTx/>
                <a:uFillTx/>
                <a:latin typeface="Segoe UI"/>
                <a:ea typeface="+mn-ea"/>
                <a:cs typeface="+mn-cs"/>
              </a:rPr>
              <a:t>11%</a:t>
            </a:r>
            <a:br>
              <a:rPr kumimoji="0" lang="en-US" sz="4400" b="1" i="0" u="none" strike="noStrike" kern="1200" cap="none" spc="0" normalizeH="0" baseline="0" noProof="0">
                <a:ln>
                  <a:noFill/>
                </a:ln>
                <a:solidFill>
                  <a:srgbClr val="0070C0"/>
                </a:solidFill>
                <a:effectLst/>
                <a:uLnTx/>
                <a:uFillTx/>
                <a:latin typeface="Segoe UI"/>
                <a:ea typeface="+mn-ea"/>
                <a:cs typeface="+mn-cs"/>
              </a:rPr>
            </a:br>
            <a:r>
              <a:rPr kumimoji="0" lang="en-US" sz="1050" b="1" i="0" u="none" strike="noStrike" kern="1200" cap="none" spc="0" normalizeH="0" baseline="0" noProof="0">
                <a:ln>
                  <a:noFill/>
                </a:ln>
                <a:solidFill>
                  <a:srgbClr val="0070C0"/>
                </a:solidFill>
                <a:effectLst/>
                <a:uLnTx/>
                <a:uFillTx/>
                <a:latin typeface="Segoe UI"/>
                <a:ea typeface="+mn-ea"/>
                <a:cs typeface="+mn-cs"/>
              </a:rPr>
              <a:t>less longer meetings</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pic>
        <p:nvPicPr>
          <p:cNvPr id="23" name="Graphic 22" descr="Boardroom">
            <a:extLst>
              <a:ext uri="{FF2B5EF4-FFF2-40B4-BE49-F238E27FC236}">
                <a16:creationId xmlns:a16="http://schemas.microsoft.com/office/drawing/2014/main" id="{198D6419-DD6C-4CF2-8640-89215EE7F0BB}"/>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443067" y="4811086"/>
            <a:ext cx="914400" cy="914400"/>
          </a:xfrm>
          <a:prstGeom prst="rect">
            <a:avLst/>
          </a:prstGeom>
        </p:spPr>
      </p:pic>
      <p:cxnSp>
        <p:nvCxnSpPr>
          <p:cNvPr id="25" name="Straight Connector 24">
            <a:extLst>
              <a:ext uri="{FF2B5EF4-FFF2-40B4-BE49-F238E27FC236}">
                <a16:creationId xmlns:a16="http://schemas.microsoft.com/office/drawing/2014/main" id="{87D3BCAD-CF69-4FFC-A285-5A2B8B39D7D3}"/>
              </a:ext>
            </a:extLst>
          </p:cNvPr>
          <p:cNvCxnSpPr>
            <a:cxnSpLocks/>
          </p:cNvCxnSpPr>
          <p:nvPr/>
        </p:nvCxnSpPr>
        <p:spPr>
          <a:xfrm>
            <a:off x="10525917" y="2420204"/>
            <a:ext cx="4824" cy="456220"/>
          </a:xfrm>
          <a:prstGeom prst="line">
            <a:avLst/>
          </a:prstGeom>
          <a:ln w="38100">
            <a:solidFill>
              <a:srgbClr val="0078D4"/>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CFEE7AE1-EB72-4FD7-9AFB-57F5244E9768}"/>
              </a:ext>
            </a:extLst>
          </p:cNvPr>
          <p:cNvCxnSpPr>
            <a:cxnSpLocks/>
          </p:cNvCxnSpPr>
          <p:nvPr/>
        </p:nvCxnSpPr>
        <p:spPr>
          <a:xfrm flipV="1">
            <a:off x="8348635" y="2460362"/>
            <a:ext cx="0" cy="416062"/>
          </a:xfrm>
          <a:prstGeom prst="line">
            <a:avLst/>
          </a:prstGeom>
          <a:ln w="38100">
            <a:solidFill>
              <a:srgbClr val="0078D4"/>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1" name="Graphic 30" descr="Clock">
            <a:extLst>
              <a:ext uri="{FF2B5EF4-FFF2-40B4-BE49-F238E27FC236}">
                <a16:creationId xmlns:a16="http://schemas.microsoft.com/office/drawing/2014/main" id="{E4ED37AC-BF46-49FA-B9F9-1350B6F097ED}"/>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057694" y="4348608"/>
            <a:ext cx="848771" cy="848771"/>
          </a:xfrm>
          <a:prstGeom prst="rect">
            <a:avLst/>
          </a:prstGeom>
        </p:spPr>
      </p:pic>
    </p:spTree>
    <p:extLst>
      <p:ext uri="{BB962C8B-B14F-4D97-AF65-F5344CB8AC3E}">
        <p14:creationId xmlns:p14="http://schemas.microsoft.com/office/powerpoint/2010/main" val="160058527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a:extLst>
              <a:ext uri="{FF2B5EF4-FFF2-40B4-BE49-F238E27FC236}">
                <a16:creationId xmlns:a16="http://schemas.microsoft.com/office/drawing/2014/main" id="{7439674E-16AE-4AD9-97D7-DBEA446BAFDF}"/>
              </a:ext>
            </a:extLst>
          </p:cNvPr>
          <p:cNvSpPr/>
          <p:nvPr/>
        </p:nvSpPr>
        <p:spPr bwMode="auto">
          <a:xfrm>
            <a:off x="4008597" y="1597810"/>
            <a:ext cx="7575822" cy="1533489"/>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2" name="Rectangle 91">
            <a:extLst>
              <a:ext uri="{FF2B5EF4-FFF2-40B4-BE49-F238E27FC236}">
                <a16:creationId xmlns:a16="http://schemas.microsoft.com/office/drawing/2014/main" id="{B143CF8D-F525-4FD1-8C8E-22E6BF509791}"/>
              </a:ext>
            </a:extLst>
          </p:cNvPr>
          <p:cNvSpPr/>
          <p:nvPr/>
        </p:nvSpPr>
        <p:spPr bwMode="auto">
          <a:xfrm>
            <a:off x="4008597" y="3222996"/>
            <a:ext cx="7575822" cy="1533489"/>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7" name="Rectangle 96">
            <a:extLst>
              <a:ext uri="{FF2B5EF4-FFF2-40B4-BE49-F238E27FC236}">
                <a16:creationId xmlns:a16="http://schemas.microsoft.com/office/drawing/2014/main" id="{FAAB0D5B-46EF-4071-96C9-91F116027966}"/>
              </a:ext>
            </a:extLst>
          </p:cNvPr>
          <p:cNvSpPr/>
          <p:nvPr/>
        </p:nvSpPr>
        <p:spPr bwMode="auto">
          <a:xfrm>
            <a:off x="4008597" y="4835127"/>
            <a:ext cx="7575822" cy="1533489"/>
          </a:xfrm>
          <a:prstGeom prst="rect">
            <a:avLst/>
          </a:prstGeom>
          <a:solidFill>
            <a:schemeClr val="bg2">
              <a:lumMod val="95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16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894E91EA-4E7F-4252-AE8C-6CF8A8F2C778}"/>
              </a:ext>
            </a:extLst>
          </p:cNvPr>
          <p:cNvSpPr>
            <a:spLocks noGrp="1"/>
          </p:cNvSpPr>
          <p:nvPr>
            <p:ph type="title"/>
          </p:nvPr>
        </p:nvSpPr>
        <p:spPr>
          <a:xfrm>
            <a:off x="393086" y="412368"/>
            <a:ext cx="11657616" cy="758022"/>
          </a:xfrm>
        </p:spPr>
        <p:txBody>
          <a:bodyPr/>
          <a:lstStyle/>
          <a:p>
            <a:r>
              <a:rPr kumimoji="0" lang="en-US" sz="2900" b="0" i="0" u="none" strike="noStrike" kern="1200" cap="none" spc="-147" normalizeH="0" baseline="0" noProof="0">
                <a:ln w="3175">
                  <a:noFill/>
                </a:ln>
                <a:solidFill>
                  <a:srgbClr val="6888C9"/>
                </a:solidFill>
                <a:effectLst/>
                <a:uLnTx/>
                <a:uFillTx/>
                <a:latin typeface="Segoe UI" panose="020B0502040204020203" pitchFamily="34" charset="0"/>
                <a:cs typeface="Segoe UI Semibold" charset="0"/>
                <a:hlinkClick r:id="rId3" tooltip="https://nam06.safelinks.protection.outlook.com/?url=https%3a%2f%2finsights.office.com%2fworkplace-analytics%2fbalancing-work-and-life-under-one-roof%2f&amp;data=04%7c01%7cbwitt%40microsoft.com%7cb9c5e058a0704adacb6a08d7f3ad04cf%7c72f988bf86f141af91ab2d7cd011db47%7c1%7c0%7c637245797071634129%7cunknown%7ctwfpbgzsb3d8eyjwijoimc4wljawmdailcjqijoiv2lumziilcjbtii6ik1hawwilcjxvci6mn0%3d%7c-1&amp;sdata=7jq3jluuwn45wq%2ftfqwzgb5q3ed90ctk0h%2fnhwlhssk%3d&amp;reserved=0"/>
              </a:rPr>
              <a:t>Balancing work and life under one roof</a:t>
            </a:r>
            <a:r>
              <a:rPr kumimoji="0" lang="en-US" sz="2900" b="0" i="0" u="none" strike="noStrike" kern="1200" cap="none" spc="-147" normalizeH="0" baseline="0" noProof="0">
                <a:ln w="3175">
                  <a:noFill/>
                </a:ln>
                <a:solidFill>
                  <a:srgbClr val="282828"/>
                </a:solidFill>
                <a:effectLst/>
                <a:uLnTx/>
                <a:uFillTx/>
                <a:latin typeface="Segoe UI" panose="020B0502040204020203" pitchFamily="34" charset="0"/>
                <a:cs typeface="Segoe UI Semibold" charset="0"/>
              </a:rPr>
              <a:t> </a:t>
            </a:r>
            <a:endParaRPr lang="en-IN" sz="2800"/>
          </a:p>
        </p:txBody>
      </p:sp>
      <p:sp>
        <p:nvSpPr>
          <p:cNvPr id="11" name="Rectangle 10">
            <a:extLst>
              <a:ext uri="{FF2B5EF4-FFF2-40B4-BE49-F238E27FC236}">
                <a16:creationId xmlns:a16="http://schemas.microsoft.com/office/drawing/2014/main" id="{D4C8E80E-3356-4E1E-9F51-48AC771CBC2D}"/>
              </a:ext>
            </a:extLst>
          </p:cNvPr>
          <p:cNvSpPr/>
          <p:nvPr/>
        </p:nvSpPr>
        <p:spPr>
          <a:xfrm>
            <a:off x="316337" y="84132"/>
            <a:ext cx="6881179"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all" spc="300" normalizeH="0" baseline="0" noProof="0">
                <a:ln>
                  <a:noFill/>
                </a:ln>
                <a:solidFill>
                  <a:srgbClr val="002050"/>
                </a:solidFill>
                <a:effectLst/>
                <a:uLnTx/>
                <a:uFillTx/>
                <a:latin typeface="Segoe UI Semibold"/>
                <a:ea typeface="+mn-ea"/>
                <a:cs typeface="+mn-cs"/>
              </a:rPr>
              <a:t>Case Study – Microsoft’s Findings: Individual Employees</a:t>
            </a:r>
          </a:p>
        </p:txBody>
      </p:sp>
      <p:sp>
        <p:nvSpPr>
          <p:cNvPr id="93" name="Rectangle 92">
            <a:extLst>
              <a:ext uri="{FF2B5EF4-FFF2-40B4-BE49-F238E27FC236}">
                <a16:creationId xmlns:a16="http://schemas.microsoft.com/office/drawing/2014/main" id="{6F6CBE32-CB7D-489B-A22F-4A0CDE284FC2}"/>
              </a:ext>
            </a:extLst>
          </p:cNvPr>
          <p:cNvSpPr/>
          <p:nvPr/>
        </p:nvSpPr>
        <p:spPr bwMode="auto">
          <a:xfrm>
            <a:off x="474968" y="1145807"/>
            <a:ext cx="3083270"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Segoe UI" panose="020B0502040204020203" pitchFamily="34" charset="0"/>
                <a:ea typeface="+mn-ea"/>
                <a:cs typeface="Segoe UI" panose="020B0502040204020203" pitchFamily="34" charset="0"/>
                <a:hlinkClick r:id="rId4"/>
              </a:rPr>
              <a:t>Home | Work</a:t>
            </a: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grpSp>
        <p:nvGrpSpPr>
          <p:cNvPr id="94" name="Group 93">
            <a:extLst>
              <a:ext uri="{FF2B5EF4-FFF2-40B4-BE49-F238E27FC236}">
                <a16:creationId xmlns:a16="http://schemas.microsoft.com/office/drawing/2014/main" id="{61488FD1-98A4-462C-95BB-4B35B223558D}"/>
              </a:ext>
            </a:extLst>
          </p:cNvPr>
          <p:cNvGrpSpPr/>
          <p:nvPr/>
        </p:nvGrpSpPr>
        <p:grpSpPr>
          <a:xfrm>
            <a:off x="382611" y="2497594"/>
            <a:ext cx="3059925" cy="2423120"/>
            <a:chOff x="434972" y="1007004"/>
            <a:chExt cx="3753219" cy="1994726"/>
          </a:xfrm>
          <a:noFill/>
        </p:grpSpPr>
        <p:sp>
          <p:nvSpPr>
            <p:cNvPr id="95" name="Rectangle 94">
              <a:extLst>
                <a:ext uri="{FF2B5EF4-FFF2-40B4-BE49-F238E27FC236}">
                  <a16:creationId xmlns:a16="http://schemas.microsoft.com/office/drawing/2014/main" id="{81C94327-7CA3-4650-BA98-145AE5D8247E}"/>
                </a:ext>
              </a:extLst>
            </p:cNvPr>
            <p:cNvSpPr/>
            <p:nvPr/>
          </p:nvSpPr>
          <p:spPr bwMode="auto">
            <a:xfrm>
              <a:off x="434974" y="1007004"/>
              <a:ext cx="3726744" cy="186120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82880" rIns="179285" bIns="182880" numCol="1" spcCol="0" rtlCol="0" fromWordArt="0" anchor="ctr" anchorCtr="0" forceAA="0" compatLnSpc="1">
              <a:prstTxWarp prst="textNoShape">
                <a:avLst/>
              </a:prstTxWarp>
              <a:noAutofit/>
            </a:bodyPr>
            <a:lstStyle/>
            <a:p>
              <a:pPr marL="0" marR="0" lvl="0" indent="0" algn="l" defTabSz="914102" rtl="0" eaLnBrk="1" fontAlgn="base" latinLnBrk="0" hangingPunct="1">
                <a:lnSpc>
                  <a:spcPct val="90000"/>
                </a:lnSpc>
                <a:spcBef>
                  <a:spcPct val="0"/>
                </a:spcBef>
                <a:spcAft>
                  <a:spcPts val="600"/>
                </a:spcAft>
                <a:buClr>
                  <a:srgbClr val="282828"/>
                </a:buClr>
                <a:buSzTx/>
                <a:buFontTx/>
                <a:buNone/>
                <a:tabLst/>
                <a:defRPr/>
              </a:pPr>
              <a:endParaRPr kumimoji="0" lang="en-US" sz="1600" b="0"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sp>
          <p:nvSpPr>
            <p:cNvPr id="96" name="Rectangle 95">
              <a:extLst>
                <a:ext uri="{FF2B5EF4-FFF2-40B4-BE49-F238E27FC236}">
                  <a16:creationId xmlns:a16="http://schemas.microsoft.com/office/drawing/2014/main" id="{FB5361CD-4B63-40AE-A054-AB080F766176}"/>
                </a:ext>
              </a:extLst>
            </p:cNvPr>
            <p:cNvSpPr/>
            <p:nvPr/>
          </p:nvSpPr>
          <p:spPr bwMode="auto">
            <a:xfrm>
              <a:off x="434972" y="1472834"/>
              <a:ext cx="3753219" cy="1528896"/>
            </a:xfrm>
            <a:prstGeom prst="rect">
              <a:avLst/>
            </a:prstGeom>
            <a:grp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64592" rIns="91440" bIns="91440" numCol="1" spcCol="0" rtlCol="0" fromWordArt="0" anchor="t" anchorCtr="0" forceAA="0" compatLnSpc="1">
              <a:prstTxWarp prst="textNoShape">
                <a:avLst/>
              </a:prstTxWarp>
              <a:noAutofit/>
            </a:bodyPr>
            <a:lstStyle/>
            <a:p>
              <a:pPr marL="0" marR="0" lvl="0" indent="0" algn="l" defTabSz="914072" rtl="0" eaLnBrk="1" fontAlgn="auto" latinLnBrk="0" hangingPunct="1">
                <a:lnSpc>
                  <a:spcPct val="90000"/>
                </a:lnSpc>
                <a:spcBef>
                  <a:spcPts val="0"/>
                </a:spcBef>
                <a:spcAft>
                  <a:spcPts val="1000"/>
                </a:spcAft>
                <a:buClr>
                  <a:srgbClr val="282828"/>
                </a:buClr>
                <a:buSzTx/>
                <a:buFontTx/>
                <a:buNone/>
                <a:tabLst/>
                <a:defRPr/>
              </a:pPr>
              <a:r>
                <a:rPr kumimoji="0" lang="en-US" sz="1600" b="0" i="0" u="none" strike="noStrike" kern="1200" cap="none" spc="0" normalizeH="0" baseline="0" noProof="0">
                  <a:ln>
                    <a:noFill/>
                  </a:ln>
                  <a:solidFill>
                    <a:srgbClr val="282828"/>
                  </a:solidFill>
                  <a:effectLst/>
                  <a:uLnTx/>
                  <a:uFillTx/>
                  <a:latin typeface="Segoe UI" panose="020B0502040204020203" pitchFamily="34" charset="0"/>
                  <a:ea typeface="+mn-ea"/>
                  <a:cs typeface="Segoe UI" panose="020B0502040204020203" pitchFamily="34" charset="0"/>
                </a:rPr>
                <a:t>We analyzed how people, now working in a home environment, are integrating work and life in the Modern Workplace Transformation team in the wake of a major work disruption</a:t>
              </a:r>
              <a:endPar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endParaRPr>
            </a:p>
          </p:txBody>
        </p:sp>
      </p:grpSp>
      <p:cxnSp>
        <p:nvCxnSpPr>
          <p:cNvPr id="10" name="Straight Connector 9">
            <a:extLst>
              <a:ext uri="{FF2B5EF4-FFF2-40B4-BE49-F238E27FC236}">
                <a16:creationId xmlns:a16="http://schemas.microsoft.com/office/drawing/2014/main" id="{B3709F72-D6F7-424E-BB18-1741EE911B44}"/>
              </a:ext>
            </a:extLst>
          </p:cNvPr>
          <p:cNvCxnSpPr>
            <a:cxnSpLocks/>
          </p:cNvCxnSpPr>
          <p:nvPr/>
        </p:nvCxnSpPr>
        <p:spPr>
          <a:xfrm>
            <a:off x="3583307" y="1495097"/>
            <a:ext cx="0" cy="4899229"/>
          </a:xfrm>
          <a:prstGeom prst="line">
            <a:avLst/>
          </a:prstGeom>
          <a:ln>
            <a:solidFill>
              <a:schemeClr val="bg1">
                <a:lumMod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0D48E6AF-EE37-4296-A646-882B5CC2BD23}"/>
              </a:ext>
            </a:extLst>
          </p:cNvPr>
          <p:cNvSpPr/>
          <p:nvPr/>
        </p:nvSpPr>
        <p:spPr bwMode="auto">
          <a:xfrm>
            <a:off x="4008597" y="1145807"/>
            <a:ext cx="7575822" cy="387684"/>
          </a:xfrm>
          <a:prstGeom prst="rect">
            <a:avLst/>
          </a:prstGeom>
          <a:no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marL="0" marR="0" lvl="0" indent="0" algn="ctr" defTabSz="914102"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rPr>
              <a:t>Findings </a:t>
            </a:r>
          </a:p>
        </p:txBody>
      </p:sp>
      <p:grpSp>
        <p:nvGrpSpPr>
          <p:cNvPr id="42" name="Group 41">
            <a:extLst>
              <a:ext uri="{FF2B5EF4-FFF2-40B4-BE49-F238E27FC236}">
                <a16:creationId xmlns:a16="http://schemas.microsoft.com/office/drawing/2014/main" id="{1104D8BE-9671-45AE-95D5-3D41F9519D9E}"/>
              </a:ext>
            </a:extLst>
          </p:cNvPr>
          <p:cNvGrpSpPr/>
          <p:nvPr/>
        </p:nvGrpSpPr>
        <p:grpSpPr>
          <a:xfrm>
            <a:off x="3807219" y="1584901"/>
            <a:ext cx="4118591" cy="758023"/>
            <a:chOff x="4177495" y="2257533"/>
            <a:chExt cx="3853887" cy="758023"/>
          </a:xfrm>
        </p:grpSpPr>
        <p:sp>
          <p:nvSpPr>
            <p:cNvPr id="46" name="Arrow: Pentagon 45">
              <a:extLst>
                <a:ext uri="{FF2B5EF4-FFF2-40B4-BE49-F238E27FC236}">
                  <a16:creationId xmlns:a16="http://schemas.microsoft.com/office/drawing/2014/main" id="{5CB803B5-F7D9-48C6-9FE0-ACAF902BA309}"/>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47" name="Oval 46">
              <a:extLst>
                <a:ext uri="{FF2B5EF4-FFF2-40B4-BE49-F238E27FC236}">
                  <a16:creationId xmlns:a16="http://schemas.microsoft.com/office/drawing/2014/main" id="{C60779EE-1E75-4CB9-B181-96005F0E10E4}"/>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1</a:t>
              </a:r>
            </a:p>
          </p:txBody>
        </p:sp>
      </p:grpSp>
      <p:sp>
        <p:nvSpPr>
          <p:cNvPr id="48" name="Arrow: Pentagon 47">
            <a:extLst>
              <a:ext uri="{FF2B5EF4-FFF2-40B4-BE49-F238E27FC236}">
                <a16:creationId xmlns:a16="http://schemas.microsoft.com/office/drawing/2014/main" id="{667A6ADC-C007-4602-B7E4-7708C0BCC1AC}"/>
              </a:ext>
            </a:extLst>
          </p:cNvPr>
          <p:cNvSpPr>
            <a:spLocks/>
          </p:cNvSpPr>
          <p:nvPr/>
        </p:nvSpPr>
        <p:spPr>
          <a:xfrm>
            <a:off x="4155302" y="1502677"/>
            <a:ext cx="2359165"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Workdays are getting longer</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grpSp>
        <p:nvGrpSpPr>
          <p:cNvPr id="49" name="Group 48">
            <a:extLst>
              <a:ext uri="{FF2B5EF4-FFF2-40B4-BE49-F238E27FC236}">
                <a16:creationId xmlns:a16="http://schemas.microsoft.com/office/drawing/2014/main" id="{F127CA22-3670-4458-9156-6378D3B22EB2}"/>
              </a:ext>
            </a:extLst>
          </p:cNvPr>
          <p:cNvGrpSpPr/>
          <p:nvPr/>
        </p:nvGrpSpPr>
        <p:grpSpPr>
          <a:xfrm>
            <a:off x="3771733" y="3230737"/>
            <a:ext cx="4118591" cy="758023"/>
            <a:chOff x="4177495" y="2257533"/>
            <a:chExt cx="3853887" cy="758023"/>
          </a:xfrm>
        </p:grpSpPr>
        <p:sp>
          <p:nvSpPr>
            <p:cNvPr id="50" name="Arrow: Pentagon 49">
              <a:extLst>
                <a:ext uri="{FF2B5EF4-FFF2-40B4-BE49-F238E27FC236}">
                  <a16:creationId xmlns:a16="http://schemas.microsoft.com/office/drawing/2014/main" id="{F95A8C5E-0163-4C62-BEC4-0CBD9FD9FDE3}"/>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51" name="Oval 50">
              <a:extLst>
                <a:ext uri="{FF2B5EF4-FFF2-40B4-BE49-F238E27FC236}">
                  <a16:creationId xmlns:a16="http://schemas.microsoft.com/office/drawing/2014/main" id="{BE60163D-9EF7-48F5-9D1B-3A980F55B66E}"/>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2</a:t>
              </a:r>
            </a:p>
          </p:txBody>
        </p:sp>
      </p:grpSp>
      <p:sp>
        <p:nvSpPr>
          <p:cNvPr id="53" name="Arrow: Pentagon 52">
            <a:extLst>
              <a:ext uri="{FF2B5EF4-FFF2-40B4-BE49-F238E27FC236}">
                <a16:creationId xmlns:a16="http://schemas.microsoft.com/office/drawing/2014/main" id="{9903504B-0AE7-4005-9F14-B06A2CD99F92}"/>
              </a:ext>
            </a:extLst>
          </p:cNvPr>
          <p:cNvSpPr>
            <a:spLocks/>
          </p:cNvSpPr>
          <p:nvPr/>
        </p:nvSpPr>
        <p:spPr>
          <a:xfrm>
            <a:off x="4119815" y="3148513"/>
            <a:ext cx="2066499" cy="1525748"/>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Workdays with heavy collaboration in the evening hours</a:t>
            </a:r>
          </a:p>
        </p:txBody>
      </p:sp>
      <p:grpSp>
        <p:nvGrpSpPr>
          <p:cNvPr id="54" name="Group 53">
            <a:extLst>
              <a:ext uri="{FF2B5EF4-FFF2-40B4-BE49-F238E27FC236}">
                <a16:creationId xmlns:a16="http://schemas.microsoft.com/office/drawing/2014/main" id="{797CA227-2974-4CEC-8DCA-B64A43560662}"/>
              </a:ext>
            </a:extLst>
          </p:cNvPr>
          <p:cNvGrpSpPr/>
          <p:nvPr/>
        </p:nvGrpSpPr>
        <p:grpSpPr>
          <a:xfrm>
            <a:off x="3736247" y="4822072"/>
            <a:ext cx="4118591" cy="758023"/>
            <a:chOff x="4177495" y="2257533"/>
            <a:chExt cx="3853887" cy="758023"/>
          </a:xfrm>
        </p:grpSpPr>
        <p:sp>
          <p:nvSpPr>
            <p:cNvPr id="55" name="Arrow: Pentagon 54">
              <a:extLst>
                <a:ext uri="{FF2B5EF4-FFF2-40B4-BE49-F238E27FC236}">
                  <a16:creationId xmlns:a16="http://schemas.microsoft.com/office/drawing/2014/main" id="{C4457F22-1BD1-4976-8A52-2AFB9A926161}"/>
                </a:ext>
              </a:extLst>
            </p:cNvPr>
            <p:cNvSpPr>
              <a:spLocks/>
            </p:cNvSpPr>
            <p:nvPr/>
          </p:nvSpPr>
          <p:spPr>
            <a:xfrm>
              <a:off x="4506916" y="2257533"/>
              <a:ext cx="352446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56" name="Oval 55">
              <a:extLst>
                <a:ext uri="{FF2B5EF4-FFF2-40B4-BE49-F238E27FC236}">
                  <a16:creationId xmlns:a16="http://schemas.microsoft.com/office/drawing/2014/main" id="{571B19E0-A059-459E-ADED-90A3B430CB4D}"/>
                </a:ext>
              </a:extLst>
            </p:cNvPr>
            <p:cNvSpPr/>
            <p:nvPr/>
          </p:nvSpPr>
          <p:spPr bwMode="auto">
            <a:xfrm>
              <a:off x="4177495" y="2407007"/>
              <a:ext cx="357936" cy="344147"/>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6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3</a:t>
              </a:r>
            </a:p>
          </p:txBody>
        </p:sp>
      </p:grpSp>
      <p:sp>
        <p:nvSpPr>
          <p:cNvPr id="57" name="Arrow: Pentagon 56">
            <a:extLst>
              <a:ext uri="{FF2B5EF4-FFF2-40B4-BE49-F238E27FC236}">
                <a16:creationId xmlns:a16="http://schemas.microsoft.com/office/drawing/2014/main" id="{37C61969-68BF-4EB6-A339-F75D7D77BB75}"/>
              </a:ext>
            </a:extLst>
          </p:cNvPr>
          <p:cNvSpPr>
            <a:spLocks/>
          </p:cNvSpPr>
          <p:nvPr/>
        </p:nvSpPr>
        <p:spPr>
          <a:xfrm>
            <a:off x="4084331" y="4739848"/>
            <a:ext cx="2066506" cy="758023"/>
          </a:xfrm>
          <a:prstGeom prst="homePlate">
            <a:avLst>
              <a:gd name="adj" fmla="val 0"/>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marL="0" marR="0" lvl="0" indent="0" algn="l" defTabSz="932742" rtl="0" eaLnBrk="1" fontAlgn="auto" latinLnBrk="0" hangingPunct="1">
              <a:lnSpc>
                <a:spcPct val="10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282828"/>
                </a:solidFill>
                <a:effectLst/>
                <a:uLnTx/>
                <a:uFillTx/>
                <a:latin typeface="Segoe UI Semilight" panose="020B0402040204020203" pitchFamily="34" charset="0"/>
                <a:ea typeface="+mn-ea"/>
                <a:cs typeface="Segoe UI Semilight" panose="020B0402040204020203" pitchFamily="34" charset="0"/>
              </a:rPr>
              <a:t>Increased weekend collaboration </a:t>
            </a:r>
            <a:endParaRPr kumimoji="0" lang="en-US" sz="1600" b="0" i="0" u="none" strike="noStrike" kern="1200" cap="none" spc="0" normalizeH="0" baseline="0" noProof="0">
              <a:ln>
                <a:noFill/>
              </a:ln>
              <a:solidFill>
                <a:srgbClr val="1A1A1A"/>
              </a:solidFill>
              <a:effectLst/>
              <a:uLnTx/>
              <a:uFillTx/>
              <a:latin typeface="Segoe UI" panose="020B0502040204020203" pitchFamily="34" charset="0"/>
              <a:ea typeface="+mn-ea"/>
              <a:cs typeface="Segoe UI" panose="020B0502040204020203" pitchFamily="34" charset="0"/>
            </a:endParaRPr>
          </a:p>
        </p:txBody>
      </p:sp>
      <p:sp>
        <p:nvSpPr>
          <p:cNvPr id="4" name="TextBox 3">
            <a:extLst>
              <a:ext uri="{FF2B5EF4-FFF2-40B4-BE49-F238E27FC236}">
                <a16:creationId xmlns:a16="http://schemas.microsoft.com/office/drawing/2014/main" id="{B7F529C1-3965-41D9-A5EA-7F94BF6B3714}"/>
              </a:ext>
            </a:extLst>
          </p:cNvPr>
          <p:cNvSpPr txBox="1"/>
          <p:nvPr/>
        </p:nvSpPr>
        <p:spPr>
          <a:xfrm>
            <a:off x="9312816" y="1937773"/>
            <a:ext cx="2364641" cy="972574"/>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0070C0"/>
                </a:solidFill>
                <a:effectLst/>
                <a:uLnTx/>
                <a:uFillTx/>
                <a:latin typeface="Segoe UI"/>
                <a:ea typeface="+mn-ea"/>
                <a:cs typeface="+mn-cs"/>
              </a:rPr>
              <a:t>+3hrs</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sp>
        <p:nvSpPr>
          <p:cNvPr id="114" name="TextBox 113">
            <a:extLst>
              <a:ext uri="{FF2B5EF4-FFF2-40B4-BE49-F238E27FC236}">
                <a16:creationId xmlns:a16="http://schemas.microsoft.com/office/drawing/2014/main" id="{1FCEA4CE-9946-4158-980C-50D92DC257EA}"/>
              </a:ext>
            </a:extLst>
          </p:cNvPr>
          <p:cNvSpPr txBox="1"/>
          <p:nvPr/>
        </p:nvSpPr>
        <p:spPr>
          <a:xfrm>
            <a:off x="6494401" y="3422662"/>
            <a:ext cx="5165752" cy="1134157"/>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0070C0"/>
                </a:solidFill>
                <a:effectLst/>
                <a:uLnTx/>
                <a:uFillTx/>
                <a:latin typeface="Segoe UI"/>
                <a:ea typeface="+mn-ea"/>
                <a:cs typeface="+mn-cs"/>
              </a:rPr>
              <a:t>+52%</a:t>
            </a:r>
            <a:br>
              <a:rPr kumimoji="0" lang="en-US" sz="4400" b="1" i="0" u="none" strike="noStrike" kern="1200" cap="none" spc="0" normalizeH="0" baseline="0" noProof="0">
                <a:ln>
                  <a:noFill/>
                </a:ln>
                <a:solidFill>
                  <a:srgbClr val="0070C0"/>
                </a:solidFill>
                <a:effectLst/>
                <a:uLnTx/>
                <a:uFillTx/>
                <a:latin typeface="Segoe UI"/>
                <a:ea typeface="+mn-ea"/>
                <a:cs typeface="+mn-cs"/>
              </a:rPr>
            </a:br>
            <a:r>
              <a:rPr kumimoji="0" lang="en-US" sz="1050" b="1" i="0" u="none" strike="noStrike" kern="1200" cap="none" spc="0" normalizeH="0" baseline="0" noProof="0">
                <a:ln>
                  <a:noFill/>
                </a:ln>
                <a:solidFill>
                  <a:srgbClr val="0070C0"/>
                </a:solidFill>
                <a:effectLst/>
                <a:uLnTx/>
                <a:uFillTx/>
                <a:latin typeface="Segoe UI"/>
                <a:ea typeface="+mn-ea"/>
                <a:cs typeface="+mn-cs"/>
              </a:rPr>
              <a:t>increase in chat messages sent between 6pm and midnight</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sp>
        <p:nvSpPr>
          <p:cNvPr id="117" name="TextBox 116">
            <a:extLst>
              <a:ext uri="{FF2B5EF4-FFF2-40B4-BE49-F238E27FC236}">
                <a16:creationId xmlns:a16="http://schemas.microsoft.com/office/drawing/2014/main" id="{73747C53-2851-4F99-BDC9-AFA748415CFD}"/>
              </a:ext>
            </a:extLst>
          </p:cNvPr>
          <p:cNvSpPr txBox="1"/>
          <p:nvPr/>
        </p:nvSpPr>
        <p:spPr>
          <a:xfrm>
            <a:off x="8615411" y="5050182"/>
            <a:ext cx="2415473" cy="1103379"/>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0070C0"/>
                </a:solidFill>
                <a:effectLst/>
                <a:uLnTx/>
                <a:uFillTx/>
                <a:latin typeface="Segoe UI"/>
                <a:ea typeface="+mn-ea"/>
                <a:cs typeface="+mn-cs"/>
              </a:rPr>
              <a:t>10 percent of the population that previously had the least weekend collaboration—less than 10 minutes—now saw their weekend collaboration triple</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pic>
        <p:nvPicPr>
          <p:cNvPr id="15" name="Picture 14">
            <a:extLst>
              <a:ext uri="{FF2B5EF4-FFF2-40B4-BE49-F238E27FC236}">
                <a16:creationId xmlns:a16="http://schemas.microsoft.com/office/drawing/2014/main" id="{775BFE5F-66B1-48CA-B051-2B6097D188F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5972" y="1717680"/>
            <a:ext cx="3254826" cy="1115240"/>
          </a:xfrm>
          <a:prstGeom prst="rect">
            <a:avLst/>
          </a:prstGeom>
        </p:spPr>
      </p:pic>
      <p:sp>
        <p:nvSpPr>
          <p:cNvPr id="59" name="TextBox 58">
            <a:extLst>
              <a:ext uri="{FF2B5EF4-FFF2-40B4-BE49-F238E27FC236}">
                <a16:creationId xmlns:a16="http://schemas.microsoft.com/office/drawing/2014/main" id="{9C0BF335-9625-4CAB-9C62-1E7E85E3BD18}"/>
              </a:ext>
            </a:extLst>
          </p:cNvPr>
          <p:cNvSpPr txBox="1"/>
          <p:nvPr/>
        </p:nvSpPr>
        <p:spPr>
          <a:xfrm>
            <a:off x="6707437" y="1633064"/>
            <a:ext cx="1799119" cy="457048"/>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0070C0"/>
                </a:solidFill>
                <a:effectLst/>
                <a:uLnTx/>
                <a:uFillTx/>
                <a:latin typeface="Segoe UI"/>
                <a:ea typeface="+mn-ea"/>
                <a:cs typeface="+mn-cs"/>
              </a:rPr>
              <a:t>7 out of 10 people </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sp>
        <p:nvSpPr>
          <p:cNvPr id="60" name="TextBox 59">
            <a:extLst>
              <a:ext uri="{FF2B5EF4-FFF2-40B4-BE49-F238E27FC236}">
                <a16:creationId xmlns:a16="http://schemas.microsoft.com/office/drawing/2014/main" id="{4DD88E60-2FC0-41E1-A972-26461F7FBB01}"/>
              </a:ext>
            </a:extLst>
          </p:cNvPr>
          <p:cNvSpPr txBox="1"/>
          <p:nvPr/>
        </p:nvSpPr>
        <p:spPr>
          <a:xfrm>
            <a:off x="9585848" y="1633064"/>
            <a:ext cx="1883517" cy="618631"/>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0070C0"/>
                </a:solidFill>
                <a:effectLst/>
                <a:uLnTx/>
                <a:uFillTx/>
                <a:latin typeface="Segoe UI"/>
                <a:ea typeface="+mn-ea"/>
                <a:cs typeface="+mn-cs"/>
              </a:rPr>
              <a:t>a workweek that expanded by at least</a:t>
            </a:r>
            <a:endParaRPr kumimoji="0" lang="en-US" sz="2800" b="1" i="0" u="none" strike="noStrike" kern="1200" cap="none" spc="0" normalizeH="0" baseline="0" noProof="0">
              <a:ln>
                <a:noFill/>
              </a:ln>
              <a:solidFill>
                <a:srgbClr val="0070C0"/>
              </a:solidFill>
              <a:effectLst/>
              <a:uLnTx/>
              <a:uFillTx/>
              <a:latin typeface="Segoe UI"/>
              <a:ea typeface="+mn-ea"/>
              <a:cs typeface="+mn-cs"/>
            </a:endParaRPr>
          </a:p>
        </p:txBody>
      </p:sp>
      <p:grpSp>
        <p:nvGrpSpPr>
          <p:cNvPr id="19" name="Group 18">
            <a:extLst>
              <a:ext uri="{FF2B5EF4-FFF2-40B4-BE49-F238E27FC236}">
                <a16:creationId xmlns:a16="http://schemas.microsoft.com/office/drawing/2014/main" id="{112578F8-72AA-4DAC-AB28-2A6C6BA9971D}"/>
              </a:ext>
            </a:extLst>
          </p:cNvPr>
          <p:cNvGrpSpPr/>
          <p:nvPr/>
        </p:nvGrpSpPr>
        <p:grpSpPr>
          <a:xfrm>
            <a:off x="6655337" y="1955147"/>
            <a:ext cx="1903319" cy="937827"/>
            <a:chOff x="6617877" y="1669030"/>
            <a:chExt cx="1903319" cy="937827"/>
          </a:xfrm>
        </p:grpSpPr>
        <p:pic>
          <p:nvPicPr>
            <p:cNvPr id="13" name="Graphic 12" descr="User">
              <a:extLst>
                <a:ext uri="{FF2B5EF4-FFF2-40B4-BE49-F238E27FC236}">
                  <a16:creationId xmlns:a16="http://schemas.microsoft.com/office/drawing/2014/main" id="{F6B67182-B4B9-42B3-ACF8-5C52C10F3629}"/>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623212" y="1683026"/>
              <a:ext cx="473024" cy="489304"/>
            </a:xfrm>
            <a:prstGeom prst="rect">
              <a:avLst/>
            </a:prstGeom>
          </p:spPr>
        </p:pic>
        <p:pic>
          <p:nvPicPr>
            <p:cNvPr id="16" name="Graphic 15" descr="User">
              <a:extLst>
                <a:ext uri="{FF2B5EF4-FFF2-40B4-BE49-F238E27FC236}">
                  <a16:creationId xmlns:a16="http://schemas.microsoft.com/office/drawing/2014/main" id="{913542CC-5647-4920-AD3D-8AE4D126BE88}"/>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363244" y="2087341"/>
              <a:ext cx="473024" cy="489304"/>
            </a:xfrm>
            <a:prstGeom prst="rect">
              <a:avLst/>
            </a:prstGeom>
          </p:spPr>
        </p:pic>
        <p:pic>
          <p:nvPicPr>
            <p:cNvPr id="40" name="Graphic 39" descr="User">
              <a:extLst>
                <a:ext uri="{FF2B5EF4-FFF2-40B4-BE49-F238E27FC236}">
                  <a16:creationId xmlns:a16="http://schemas.microsoft.com/office/drawing/2014/main" id="{BF4FC3C3-56F2-4B5D-9C41-EE9C0A3C2427}"/>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974828" y="1683026"/>
              <a:ext cx="473024" cy="489304"/>
            </a:xfrm>
            <a:prstGeom prst="rect">
              <a:avLst/>
            </a:prstGeom>
          </p:spPr>
        </p:pic>
        <p:pic>
          <p:nvPicPr>
            <p:cNvPr id="43" name="Graphic 42" descr="User">
              <a:extLst>
                <a:ext uri="{FF2B5EF4-FFF2-40B4-BE49-F238E27FC236}">
                  <a16:creationId xmlns:a16="http://schemas.microsoft.com/office/drawing/2014/main" id="{4183D6CA-3956-4D01-801F-348B95785D44}"/>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326444" y="1683026"/>
              <a:ext cx="473024" cy="489304"/>
            </a:xfrm>
            <a:prstGeom prst="rect">
              <a:avLst/>
            </a:prstGeom>
          </p:spPr>
        </p:pic>
        <p:pic>
          <p:nvPicPr>
            <p:cNvPr id="45" name="Graphic 44" descr="User">
              <a:extLst>
                <a:ext uri="{FF2B5EF4-FFF2-40B4-BE49-F238E27FC236}">
                  <a16:creationId xmlns:a16="http://schemas.microsoft.com/office/drawing/2014/main" id="{06E78EEA-569D-4C5C-BE8C-1B7A68DA64CD}"/>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696556" y="2087341"/>
              <a:ext cx="473024" cy="489304"/>
            </a:xfrm>
            <a:prstGeom prst="rect">
              <a:avLst/>
            </a:prstGeom>
          </p:spPr>
        </p:pic>
        <p:pic>
          <p:nvPicPr>
            <p:cNvPr id="52" name="Graphic 51" descr="User">
              <a:extLst>
                <a:ext uri="{FF2B5EF4-FFF2-40B4-BE49-F238E27FC236}">
                  <a16:creationId xmlns:a16="http://schemas.microsoft.com/office/drawing/2014/main" id="{A701B846-462A-4F6E-BC76-F66EDF7BDC5A}"/>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048172" y="2087341"/>
              <a:ext cx="473024" cy="489304"/>
            </a:xfrm>
            <a:prstGeom prst="rect">
              <a:avLst/>
            </a:prstGeom>
          </p:spPr>
        </p:pic>
        <p:pic>
          <p:nvPicPr>
            <p:cNvPr id="61" name="Graphic 60" descr="User">
              <a:extLst>
                <a:ext uri="{FF2B5EF4-FFF2-40B4-BE49-F238E27FC236}">
                  <a16:creationId xmlns:a16="http://schemas.microsoft.com/office/drawing/2014/main" id="{559FCD40-F0AE-469B-8F8A-7287CB0462F3}"/>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678060" y="1669030"/>
              <a:ext cx="473024" cy="489304"/>
            </a:xfrm>
            <a:prstGeom prst="rect">
              <a:avLst/>
            </a:prstGeom>
          </p:spPr>
        </p:pic>
        <p:pic>
          <p:nvPicPr>
            <p:cNvPr id="62" name="Graphic 61" descr="User">
              <a:extLst>
                <a:ext uri="{FF2B5EF4-FFF2-40B4-BE49-F238E27FC236}">
                  <a16:creationId xmlns:a16="http://schemas.microsoft.com/office/drawing/2014/main" id="{6F7BAA0B-F40B-425C-95F5-0251C6229F3F}"/>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029676" y="1669030"/>
              <a:ext cx="473024" cy="489304"/>
            </a:xfrm>
            <a:prstGeom prst="rect">
              <a:avLst/>
            </a:prstGeom>
          </p:spPr>
        </p:pic>
        <p:pic>
          <p:nvPicPr>
            <p:cNvPr id="63" name="Graphic 62" descr="User">
              <a:extLst>
                <a:ext uri="{FF2B5EF4-FFF2-40B4-BE49-F238E27FC236}">
                  <a16:creationId xmlns:a16="http://schemas.microsoft.com/office/drawing/2014/main" id="{AB959547-AE81-4B45-B187-597499CB1761}"/>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617877" y="2117553"/>
              <a:ext cx="473024" cy="489304"/>
            </a:xfrm>
            <a:prstGeom prst="rect">
              <a:avLst/>
            </a:prstGeom>
          </p:spPr>
        </p:pic>
        <p:pic>
          <p:nvPicPr>
            <p:cNvPr id="64" name="Graphic 63" descr="User">
              <a:extLst>
                <a:ext uri="{FF2B5EF4-FFF2-40B4-BE49-F238E27FC236}">
                  <a16:creationId xmlns:a16="http://schemas.microsoft.com/office/drawing/2014/main" id="{093F160E-96A7-4FC6-9879-354FA8523303}"/>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969493" y="2117553"/>
              <a:ext cx="473024" cy="489304"/>
            </a:xfrm>
            <a:prstGeom prst="rect">
              <a:avLst/>
            </a:prstGeom>
          </p:spPr>
        </p:pic>
      </p:grpSp>
      <p:sp>
        <p:nvSpPr>
          <p:cNvPr id="18" name="TextBox 17">
            <a:extLst>
              <a:ext uri="{FF2B5EF4-FFF2-40B4-BE49-F238E27FC236}">
                <a16:creationId xmlns:a16="http://schemas.microsoft.com/office/drawing/2014/main" id="{CD645ECD-3FE3-4369-AA07-80818AF9D569}"/>
              </a:ext>
            </a:extLst>
          </p:cNvPr>
          <p:cNvSpPr txBox="1"/>
          <p:nvPr/>
        </p:nvSpPr>
        <p:spPr>
          <a:xfrm>
            <a:off x="8777430" y="2158334"/>
            <a:ext cx="922751" cy="517065"/>
          </a:xfrm>
          <a:prstGeom prst="rect">
            <a:avLst/>
          </a:prstGeom>
          <a:noFill/>
        </p:spPr>
        <p:txBody>
          <a:bodyPr wrap="square" lIns="182880" tIns="146304" rIns="182880" bIns="146304"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600" b="1" i="0" u="none" strike="noStrike" kern="1200" cap="none" spc="0" normalizeH="0" baseline="0" noProof="0">
                <a:ln>
                  <a:noFill/>
                </a:ln>
                <a:solidFill>
                  <a:srgbClr val="0070C0"/>
                </a:solidFill>
                <a:effectLst/>
                <a:uLnTx/>
                <a:uFillTx/>
                <a:latin typeface="Segoe UI Semilight" panose="020B0402040204020203" pitchFamily="34" charset="0"/>
                <a:ea typeface="+mn-ea"/>
                <a:cs typeface="Segoe UI Semilight" panose="020B0402040204020203" pitchFamily="34" charset="0"/>
              </a:rPr>
              <a:t>with</a:t>
            </a:r>
            <a:endParaRPr kumimoji="0" lang="en-US" sz="1600" b="1" i="0" u="none" strike="noStrike" kern="1200" cap="none" spc="0" normalizeH="0" baseline="0" noProof="0">
              <a:ln>
                <a:noFill/>
              </a:ln>
              <a:solidFill>
                <a:srgbClr val="0078D7"/>
              </a:solidFill>
              <a:effectLst/>
              <a:uLnTx/>
              <a:uFillTx/>
              <a:latin typeface="Segoe UI Semilight" panose="020B0402040204020203" pitchFamily="34" charset="0"/>
              <a:ea typeface="+mn-ea"/>
              <a:cs typeface="Segoe UI Semilight" panose="020B0402040204020203" pitchFamily="34" charset="0"/>
            </a:endParaRPr>
          </a:p>
        </p:txBody>
      </p:sp>
      <p:sp>
        <p:nvSpPr>
          <p:cNvPr id="66" name="TextBox 65">
            <a:extLst>
              <a:ext uri="{FF2B5EF4-FFF2-40B4-BE49-F238E27FC236}">
                <a16:creationId xmlns:a16="http://schemas.microsoft.com/office/drawing/2014/main" id="{376DA586-61BA-4B6F-9928-009FC8FEC732}"/>
              </a:ext>
            </a:extLst>
          </p:cNvPr>
          <p:cNvSpPr txBox="1"/>
          <p:nvPr/>
        </p:nvSpPr>
        <p:spPr>
          <a:xfrm>
            <a:off x="7184643" y="4946307"/>
            <a:ext cx="2169539" cy="1311128"/>
          </a:xfrm>
          <a:prstGeom prst="rect">
            <a:avLst/>
          </a:prstGeom>
          <a:noFill/>
        </p:spPr>
        <p:txBody>
          <a:bodyPr wrap="square" lIns="182880" tIns="146304" rIns="182880" bIns="146304"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solidFill>
                  <a:srgbClr val="0070C0"/>
                </a:solidFill>
                <a:effectLst/>
                <a:uLnTx/>
                <a:uFillTx/>
                <a:latin typeface="Segoe UI"/>
                <a:ea typeface="+mn-ea"/>
                <a:cs typeface="+mn-cs"/>
              </a:rPr>
              <a:t>3x</a:t>
            </a:r>
            <a:endParaRPr kumimoji="0" lang="en-US" sz="4400" b="1" i="0" u="none" strike="noStrike" kern="1200" cap="none" spc="0" normalizeH="0" baseline="0" noProof="0">
              <a:ln>
                <a:noFill/>
              </a:ln>
              <a:solidFill>
                <a:srgbClr val="0070C0"/>
              </a:solidFill>
              <a:effectLst/>
              <a:uLnTx/>
              <a:uFillTx/>
              <a:latin typeface="Segoe UI"/>
              <a:ea typeface="+mn-ea"/>
              <a:cs typeface="+mn-cs"/>
            </a:endParaRPr>
          </a:p>
        </p:txBody>
      </p:sp>
    </p:spTree>
    <p:extLst>
      <p:ext uri="{BB962C8B-B14F-4D97-AF65-F5344CB8AC3E}">
        <p14:creationId xmlns:p14="http://schemas.microsoft.com/office/powerpoint/2010/main" val="761741717"/>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Freeform: Shape 417">
            <a:extLst>
              <a:ext uri="{FF2B5EF4-FFF2-40B4-BE49-F238E27FC236}">
                <a16:creationId xmlns:a16="http://schemas.microsoft.com/office/drawing/2014/main" id="{801DCCE0-A692-4EB1-ACCF-38823675385F}"/>
              </a:ext>
            </a:extLst>
          </p:cNvPr>
          <p:cNvSpPr/>
          <p:nvPr/>
        </p:nvSpPr>
        <p:spPr bwMode="auto">
          <a:xfrm rot="1930151">
            <a:off x="4579707" y="1854845"/>
            <a:ext cx="709117" cy="1036721"/>
          </a:xfrm>
          <a:custGeom>
            <a:avLst/>
            <a:gdLst>
              <a:gd name="connsiteX0" fmla="*/ 258510 w 709117"/>
              <a:gd name="connsiteY0" fmla="*/ 189690 h 1036721"/>
              <a:gd name="connsiteX1" fmla="*/ 641271 w 709117"/>
              <a:gd name="connsiteY1" fmla="*/ 16280 h 1036721"/>
              <a:gd name="connsiteX2" fmla="*/ 709117 w 709117"/>
              <a:gd name="connsiteY2" fmla="*/ 0 h 1036721"/>
              <a:gd name="connsiteX3" fmla="*/ 622111 w 709117"/>
              <a:gd name="connsiteY3" fmla="*/ 112460 h 1036721"/>
              <a:gd name="connsiteX4" fmla="*/ 287491 w 709117"/>
              <a:gd name="connsiteY4" fmla="*/ 979507 h 1036721"/>
              <a:gd name="connsiteX5" fmla="*/ 282868 w 709117"/>
              <a:gd name="connsiteY5" fmla="*/ 1036721 h 1036721"/>
              <a:gd name="connsiteX6" fmla="*/ 258510 w 709117"/>
              <a:gd name="connsiteY6" fmla="*/ 1021247 h 1036721"/>
              <a:gd name="connsiteX7" fmla="*/ 0 w 709117"/>
              <a:gd name="connsiteY7" fmla="*/ 605468 h 1036721"/>
              <a:gd name="connsiteX8" fmla="*/ 258510 w 709117"/>
              <a:gd name="connsiteY8" fmla="*/ 189690 h 1036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117" h="1036721">
                <a:moveTo>
                  <a:pt x="258510" y="189690"/>
                </a:moveTo>
                <a:cubicBezTo>
                  <a:pt x="362329" y="117054"/>
                  <a:pt x="492797" y="57588"/>
                  <a:pt x="641271" y="16280"/>
                </a:cubicBezTo>
                <a:lnTo>
                  <a:pt x="709117" y="0"/>
                </a:lnTo>
                <a:lnTo>
                  <a:pt x="622111" y="112460"/>
                </a:lnTo>
                <a:cubicBezTo>
                  <a:pt x="441129" y="371852"/>
                  <a:pt x="327453" y="670244"/>
                  <a:pt x="287491" y="979507"/>
                </a:cubicBezTo>
                <a:lnTo>
                  <a:pt x="282868" y="1036721"/>
                </a:lnTo>
                <a:lnTo>
                  <a:pt x="258510" y="1021247"/>
                </a:lnTo>
                <a:cubicBezTo>
                  <a:pt x="97013" y="908258"/>
                  <a:pt x="0" y="763405"/>
                  <a:pt x="0" y="605468"/>
                </a:cubicBezTo>
                <a:cubicBezTo>
                  <a:pt x="0" y="447531"/>
                  <a:pt x="97013" y="302678"/>
                  <a:pt x="258510" y="189690"/>
                </a:cubicBezTo>
                <a:close/>
              </a:path>
            </a:pathLst>
          </a:cu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8" name="Freeform: Shape 437">
            <a:extLst>
              <a:ext uri="{FF2B5EF4-FFF2-40B4-BE49-F238E27FC236}">
                <a16:creationId xmlns:a16="http://schemas.microsoft.com/office/drawing/2014/main" id="{E9841C82-9EFD-4F10-A8CF-7C5AB7CDB3F6}"/>
              </a:ext>
            </a:extLst>
          </p:cNvPr>
          <p:cNvSpPr/>
          <p:nvPr/>
        </p:nvSpPr>
        <p:spPr bwMode="auto">
          <a:xfrm rot="9226855">
            <a:off x="7786905" y="3226784"/>
            <a:ext cx="582823" cy="960259"/>
          </a:xfrm>
          <a:custGeom>
            <a:avLst/>
            <a:gdLst>
              <a:gd name="connsiteX0" fmla="*/ 227931 w 582823"/>
              <a:gd name="connsiteY0" fmla="*/ 960259 h 960259"/>
              <a:gd name="connsiteX1" fmla="*/ 193340 w 582823"/>
              <a:gd name="connsiteY1" fmla="*/ 936053 h 960259"/>
              <a:gd name="connsiteX2" fmla="*/ 0 w 582823"/>
              <a:gd name="connsiteY2" fmla="*/ 570594 h 960259"/>
              <a:gd name="connsiteX3" fmla="*/ 258510 w 582823"/>
              <a:gd name="connsiteY3" fmla="*/ 154816 h 960259"/>
              <a:gd name="connsiteX4" fmla="*/ 533427 w 582823"/>
              <a:gd name="connsiteY4" fmla="*/ 15714 h 960259"/>
              <a:gd name="connsiteX5" fmla="*/ 582823 w 582823"/>
              <a:gd name="connsiteY5" fmla="*/ 0 h 960259"/>
              <a:gd name="connsiteX6" fmla="*/ 516504 w 582823"/>
              <a:gd name="connsiteY6" fmla="*/ 95079 h 960259"/>
              <a:gd name="connsiteX7" fmla="*/ 419491 w 582823"/>
              <a:gd name="connsiteY7" fmla="*/ 269306 h 960259"/>
              <a:gd name="connsiteX8" fmla="*/ 242141 w 582823"/>
              <a:gd name="connsiteY8" fmla="*/ 827644 h 96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2823" h="960259">
                <a:moveTo>
                  <a:pt x="227931" y="960259"/>
                </a:moveTo>
                <a:lnTo>
                  <a:pt x="193340" y="936053"/>
                </a:lnTo>
                <a:cubicBezTo>
                  <a:pt x="71275" y="831730"/>
                  <a:pt x="0" y="705968"/>
                  <a:pt x="0" y="570594"/>
                </a:cubicBezTo>
                <a:cubicBezTo>
                  <a:pt x="0" y="412657"/>
                  <a:pt x="97013" y="267804"/>
                  <a:pt x="258510" y="154816"/>
                </a:cubicBezTo>
                <a:cubicBezTo>
                  <a:pt x="336374" y="100339"/>
                  <a:pt x="429228" y="53270"/>
                  <a:pt x="533427" y="15714"/>
                </a:cubicBezTo>
                <a:lnTo>
                  <a:pt x="582823" y="0"/>
                </a:lnTo>
                <a:lnTo>
                  <a:pt x="516504" y="95079"/>
                </a:lnTo>
                <a:cubicBezTo>
                  <a:pt x="481607" y="150886"/>
                  <a:pt x="449197" y="208986"/>
                  <a:pt x="419491" y="269306"/>
                </a:cubicBezTo>
                <a:cubicBezTo>
                  <a:pt x="330374" y="450263"/>
                  <a:pt x="271926" y="638343"/>
                  <a:pt x="242141" y="827644"/>
                </a:cubicBezTo>
                <a:close/>
              </a:path>
            </a:pathLst>
          </a:cu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9" name="Freeform: Shape 438">
            <a:extLst>
              <a:ext uri="{FF2B5EF4-FFF2-40B4-BE49-F238E27FC236}">
                <a16:creationId xmlns:a16="http://schemas.microsoft.com/office/drawing/2014/main" id="{4472313C-824F-47C6-A7D6-B5AC736F14D9}"/>
              </a:ext>
            </a:extLst>
          </p:cNvPr>
          <p:cNvSpPr/>
          <p:nvPr/>
        </p:nvSpPr>
        <p:spPr bwMode="auto">
          <a:xfrm rot="16468931">
            <a:off x="4875872" y="5229003"/>
            <a:ext cx="707105" cy="1019895"/>
          </a:xfrm>
          <a:custGeom>
            <a:avLst/>
            <a:gdLst>
              <a:gd name="connsiteX0" fmla="*/ 707105 w 707105"/>
              <a:gd name="connsiteY0" fmla="*/ 0 h 1019895"/>
              <a:gd name="connsiteX1" fmla="*/ 595229 w 707105"/>
              <a:gd name="connsiteY1" fmla="*/ 144310 h 1019895"/>
              <a:gd name="connsiteX2" fmla="*/ 257389 w 707105"/>
              <a:gd name="connsiteY2" fmla="*/ 1019866 h 1019895"/>
              <a:gd name="connsiteX3" fmla="*/ 257386 w 707105"/>
              <a:gd name="connsiteY3" fmla="*/ 1019895 h 1019895"/>
              <a:gd name="connsiteX4" fmla="*/ 193340 w 707105"/>
              <a:gd name="connsiteY4" fmla="*/ 970443 h 1019895"/>
              <a:gd name="connsiteX5" fmla="*/ 0 w 707105"/>
              <a:gd name="connsiteY5" fmla="*/ 604984 h 1019895"/>
              <a:gd name="connsiteX6" fmla="*/ 258510 w 707105"/>
              <a:gd name="connsiteY6" fmla="*/ 189205 h 1019895"/>
              <a:gd name="connsiteX7" fmla="*/ 641272 w 707105"/>
              <a:gd name="connsiteY7" fmla="*/ 15797 h 1019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7105" h="1019895">
                <a:moveTo>
                  <a:pt x="707105" y="0"/>
                </a:moveTo>
                <a:lnTo>
                  <a:pt x="595229" y="144310"/>
                </a:lnTo>
                <a:cubicBezTo>
                  <a:pt x="416146" y="399595"/>
                  <a:pt x="297286" y="698757"/>
                  <a:pt x="257389" y="1019866"/>
                </a:cubicBezTo>
                <a:lnTo>
                  <a:pt x="257386" y="1019895"/>
                </a:lnTo>
                <a:lnTo>
                  <a:pt x="193340" y="970443"/>
                </a:lnTo>
                <a:cubicBezTo>
                  <a:pt x="71275" y="866120"/>
                  <a:pt x="0" y="740358"/>
                  <a:pt x="0" y="604984"/>
                </a:cubicBezTo>
                <a:cubicBezTo>
                  <a:pt x="0" y="447047"/>
                  <a:pt x="97014" y="302194"/>
                  <a:pt x="258510" y="189205"/>
                </a:cubicBezTo>
                <a:cubicBezTo>
                  <a:pt x="362329" y="116570"/>
                  <a:pt x="492797" y="57104"/>
                  <a:pt x="641272" y="15797"/>
                </a:cubicBezTo>
                <a:close/>
              </a:path>
            </a:pathLst>
          </a:cu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29" name="Group 228">
            <a:extLst>
              <a:ext uri="{FF2B5EF4-FFF2-40B4-BE49-F238E27FC236}">
                <a16:creationId xmlns:a16="http://schemas.microsoft.com/office/drawing/2014/main" id="{3FE9E20B-AD52-4076-8637-CC83FEECE612}"/>
              </a:ext>
            </a:extLst>
          </p:cNvPr>
          <p:cNvGrpSpPr/>
          <p:nvPr/>
        </p:nvGrpSpPr>
        <p:grpSpPr>
          <a:xfrm>
            <a:off x="4118002" y="2004096"/>
            <a:ext cx="3964658" cy="3966138"/>
            <a:chOff x="7233854" y="1436688"/>
            <a:chExt cx="3948964" cy="3950438"/>
          </a:xfrm>
        </p:grpSpPr>
        <p:grpSp>
          <p:nvGrpSpPr>
            <p:cNvPr id="230" name="Graph Globe">
              <a:extLst>
                <a:ext uri="{FF2B5EF4-FFF2-40B4-BE49-F238E27FC236}">
                  <a16:creationId xmlns:a16="http://schemas.microsoft.com/office/drawing/2014/main" id="{BCEFE16B-DDE8-4250-A15C-B335F2FE3137}"/>
                </a:ext>
              </a:extLst>
            </p:cNvPr>
            <p:cNvGrpSpPr/>
            <p:nvPr/>
          </p:nvGrpSpPr>
          <p:grpSpPr>
            <a:xfrm>
              <a:off x="7277374" y="1460327"/>
              <a:ext cx="3881018" cy="3897501"/>
              <a:chOff x="2054155" y="1506549"/>
              <a:chExt cx="3958841" cy="3975654"/>
            </a:xfrm>
          </p:grpSpPr>
          <p:grpSp>
            <p:nvGrpSpPr>
              <p:cNvPr id="282" name="Group 281">
                <a:extLst>
                  <a:ext uri="{FF2B5EF4-FFF2-40B4-BE49-F238E27FC236}">
                    <a16:creationId xmlns:a16="http://schemas.microsoft.com/office/drawing/2014/main" id="{74ADD159-8402-4924-AFF0-F3BCCDDDBCB7}"/>
                  </a:ext>
                </a:extLst>
              </p:cNvPr>
              <p:cNvGrpSpPr/>
              <p:nvPr/>
            </p:nvGrpSpPr>
            <p:grpSpPr>
              <a:xfrm>
                <a:off x="2054155" y="1506549"/>
                <a:ext cx="3958841" cy="3975654"/>
                <a:chOff x="4670055" y="2399529"/>
                <a:chExt cx="3134866" cy="3148181"/>
              </a:xfrm>
            </p:grpSpPr>
            <p:grpSp>
              <p:nvGrpSpPr>
                <p:cNvPr id="284" name="Group 283">
                  <a:extLst>
                    <a:ext uri="{FF2B5EF4-FFF2-40B4-BE49-F238E27FC236}">
                      <a16:creationId xmlns:a16="http://schemas.microsoft.com/office/drawing/2014/main" id="{D88896BF-6607-4A45-8880-602E16436799}"/>
                    </a:ext>
                  </a:extLst>
                </p:cNvPr>
                <p:cNvGrpSpPr/>
                <p:nvPr/>
              </p:nvGrpSpPr>
              <p:grpSpPr>
                <a:xfrm>
                  <a:off x="4670055" y="2399529"/>
                  <a:ext cx="3134866" cy="3148181"/>
                  <a:chOff x="4670055" y="2399529"/>
                  <a:chExt cx="3134866" cy="3148181"/>
                </a:xfrm>
              </p:grpSpPr>
              <p:grpSp>
                <p:nvGrpSpPr>
                  <p:cNvPr id="332" name="Group 331">
                    <a:extLst>
                      <a:ext uri="{FF2B5EF4-FFF2-40B4-BE49-F238E27FC236}">
                        <a16:creationId xmlns:a16="http://schemas.microsoft.com/office/drawing/2014/main" id="{1DAD5974-B45E-4C84-82F0-C23AB5FB788E}"/>
                      </a:ext>
                    </a:extLst>
                  </p:cNvPr>
                  <p:cNvGrpSpPr/>
                  <p:nvPr/>
                </p:nvGrpSpPr>
                <p:grpSpPr>
                  <a:xfrm>
                    <a:off x="4680710" y="3818253"/>
                    <a:ext cx="3124211" cy="1729457"/>
                    <a:chOff x="4680710" y="3818253"/>
                    <a:chExt cx="3124211" cy="1729457"/>
                  </a:xfrm>
                </p:grpSpPr>
                <p:cxnSp>
                  <p:nvCxnSpPr>
                    <p:cNvPr id="374" name="Straight Connector 373">
                      <a:extLst>
                        <a:ext uri="{FF2B5EF4-FFF2-40B4-BE49-F238E27FC236}">
                          <a16:creationId xmlns:a16="http://schemas.microsoft.com/office/drawing/2014/main" id="{0064960D-7192-4A77-B92E-20E0433E6748}"/>
                        </a:ext>
                      </a:extLst>
                    </p:cNvPr>
                    <p:cNvCxnSpPr>
                      <a:cxnSpLocks/>
                    </p:cNvCxnSpPr>
                    <p:nvPr/>
                  </p:nvCxnSpPr>
                  <p:spPr>
                    <a:xfrm flipV="1">
                      <a:off x="7536802" y="4194685"/>
                      <a:ext cx="266344" cy="637448"/>
                    </a:xfrm>
                    <a:prstGeom prst="line">
                      <a:avLst/>
                    </a:prstGeom>
                    <a:noFill/>
                    <a:ln w="3175" cap="rnd" cmpd="sng" algn="ctr">
                      <a:solidFill>
                        <a:schemeClr val="accent3"/>
                      </a:solidFill>
                      <a:prstDash val="solid"/>
                      <a:headEnd type="none"/>
                      <a:tailEnd type="none"/>
                    </a:ln>
                    <a:effectLst/>
                  </p:spPr>
                </p:cxnSp>
                <p:cxnSp>
                  <p:nvCxnSpPr>
                    <p:cNvPr id="375" name="Straight Connector 374">
                      <a:extLst>
                        <a:ext uri="{FF2B5EF4-FFF2-40B4-BE49-F238E27FC236}">
                          <a16:creationId xmlns:a16="http://schemas.microsoft.com/office/drawing/2014/main" id="{9BF5572A-54C5-453B-AA27-71C4B83AF11D}"/>
                        </a:ext>
                      </a:extLst>
                    </p:cNvPr>
                    <p:cNvCxnSpPr>
                      <a:cxnSpLocks/>
                    </p:cNvCxnSpPr>
                    <p:nvPr/>
                  </p:nvCxnSpPr>
                  <p:spPr>
                    <a:xfrm>
                      <a:off x="6844307" y="4819705"/>
                      <a:ext cx="237934" cy="404843"/>
                    </a:xfrm>
                    <a:prstGeom prst="line">
                      <a:avLst/>
                    </a:prstGeom>
                    <a:noFill/>
                    <a:ln w="3175" cap="rnd" cmpd="sng" algn="ctr">
                      <a:solidFill>
                        <a:schemeClr val="accent3"/>
                      </a:solidFill>
                      <a:prstDash val="solid"/>
                      <a:headEnd type="none"/>
                      <a:tailEnd type="none"/>
                    </a:ln>
                    <a:effectLst/>
                  </p:spPr>
                </p:cxnSp>
                <p:cxnSp>
                  <p:nvCxnSpPr>
                    <p:cNvPr id="376" name="Straight Connector 375">
                      <a:extLst>
                        <a:ext uri="{FF2B5EF4-FFF2-40B4-BE49-F238E27FC236}">
                          <a16:creationId xmlns:a16="http://schemas.microsoft.com/office/drawing/2014/main" id="{2A33CC79-FBD1-4123-9F8A-582FA5314CC5}"/>
                        </a:ext>
                      </a:extLst>
                    </p:cNvPr>
                    <p:cNvCxnSpPr>
                      <a:cxnSpLocks/>
                    </p:cNvCxnSpPr>
                    <p:nvPr/>
                  </p:nvCxnSpPr>
                  <p:spPr>
                    <a:xfrm>
                      <a:off x="6849635" y="4832134"/>
                      <a:ext cx="688942" cy="7102"/>
                    </a:xfrm>
                    <a:prstGeom prst="line">
                      <a:avLst/>
                    </a:prstGeom>
                    <a:noFill/>
                    <a:ln w="3175" cap="rnd" cmpd="sng" algn="ctr">
                      <a:solidFill>
                        <a:schemeClr val="accent3"/>
                      </a:solidFill>
                      <a:prstDash val="solid"/>
                      <a:headEnd type="none"/>
                      <a:tailEnd type="none"/>
                    </a:ln>
                    <a:effectLst/>
                  </p:spPr>
                </p:cxnSp>
                <p:cxnSp>
                  <p:nvCxnSpPr>
                    <p:cNvPr id="377" name="Straight Connector 376">
                      <a:extLst>
                        <a:ext uri="{FF2B5EF4-FFF2-40B4-BE49-F238E27FC236}">
                          <a16:creationId xmlns:a16="http://schemas.microsoft.com/office/drawing/2014/main" id="{FBA30D3A-7755-4C90-9428-70F24211DA06}"/>
                        </a:ext>
                      </a:extLst>
                    </p:cNvPr>
                    <p:cNvCxnSpPr>
                      <a:cxnSpLocks/>
                    </p:cNvCxnSpPr>
                    <p:nvPr/>
                  </p:nvCxnSpPr>
                  <p:spPr>
                    <a:xfrm flipH="1">
                      <a:off x="5844632" y="5331084"/>
                      <a:ext cx="527361" cy="97659"/>
                    </a:xfrm>
                    <a:prstGeom prst="line">
                      <a:avLst/>
                    </a:prstGeom>
                    <a:noFill/>
                    <a:ln w="3175" cap="rnd" cmpd="sng" algn="ctr">
                      <a:solidFill>
                        <a:schemeClr val="accent3"/>
                      </a:solidFill>
                      <a:prstDash val="solid"/>
                      <a:headEnd type="none"/>
                      <a:tailEnd type="none"/>
                    </a:ln>
                    <a:effectLst/>
                  </p:spPr>
                </p:cxnSp>
                <p:cxnSp>
                  <p:nvCxnSpPr>
                    <p:cNvPr id="378" name="Straight Connector 377">
                      <a:extLst>
                        <a:ext uri="{FF2B5EF4-FFF2-40B4-BE49-F238E27FC236}">
                          <a16:creationId xmlns:a16="http://schemas.microsoft.com/office/drawing/2014/main" id="{4B137311-0EA2-4A18-93E8-459B1BA283CC}"/>
                        </a:ext>
                      </a:extLst>
                    </p:cNvPr>
                    <p:cNvCxnSpPr>
                      <a:cxnSpLocks/>
                    </p:cNvCxnSpPr>
                    <p:nvPr/>
                  </p:nvCxnSpPr>
                  <p:spPr>
                    <a:xfrm flipH="1" flipV="1">
                      <a:off x="5833977" y="5435846"/>
                      <a:ext cx="637449" cy="102986"/>
                    </a:xfrm>
                    <a:prstGeom prst="line">
                      <a:avLst/>
                    </a:prstGeom>
                    <a:noFill/>
                    <a:ln w="3175" cap="rnd" cmpd="sng" algn="ctr">
                      <a:solidFill>
                        <a:schemeClr val="accent3"/>
                      </a:solidFill>
                      <a:prstDash val="solid"/>
                      <a:headEnd type="none"/>
                      <a:tailEnd type="none"/>
                    </a:ln>
                    <a:effectLst/>
                  </p:spPr>
                </p:cxnSp>
                <p:cxnSp>
                  <p:nvCxnSpPr>
                    <p:cNvPr id="379" name="Straight Connector 378">
                      <a:extLst>
                        <a:ext uri="{FF2B5EF4-FFF2-40B4-BE49-F238E27FC236}">
                          <a16:creationId xmlns:a16="http://schemas.microsoft.com/office/drawing/2014/main" id="{1382219C-9829-45D1-AEFE-A1EB24BC1F3E}"/>
                        </a:ext>
                      </a:extLst>
                    </p:cNvPr>
                    <p:cNvCxnSpPr>
                      <a:cxnSpLocks/>
                    </p:cNvCxnSpPr>
                    <p:nvPr/>
                  </p:nvCxnSpPr>
                  <p:spPr>
                    <a:xfrm flipV="1">
                      <a:off x="6464324" y="5316879"/>
                      <a:ext cx="630347" cy="230831"/>
                    </a:xfrm>
                    <a:prstGeom prst="line">
                      <a:avLst/>
                    </a:prstGeom>
                    <a:noFill/>
                    <a:ln w="3175" cap="rnd" cmpd="sng" algn="ctr">
                      <a:solidFill>
                        <a:schemeClr val="accent3"/>
                      </a:solidFill>
                      <a:prstDash val="solid"/>
                      <a:headEnd type="none"/>
                      <a:tailEnd type="none"/>
                    </a:ln>
                    <a:effectLst/>
                  </p:spPr>
                </p:cxnSp>
                <p:cxnSp>
                  <p:nvCxnSpPr>
                    <p:cNvPr id="380" name="Straight Connector 379">
                      <a:extLst>
                        <a:ext uri="{FF2B5EF4-FFF2-40B4-BE49-F238E27FC236}">
                          <a16:creationId xmlns:a16="http://schemas.microsoft.com/office/drawing/2014/main" id="{59F7DA78-11C1-4917-9B03-0CBB393FB7C4}"/>
                        </a:ext>
                      </a:extLst>
                    </p:cNvPr>
                    <p:cNvCxnSpPr>
                      <a:cxnSpLocks/>
                    </p:cNvCxnSpPr>
                    <p:nvPr/>
                  </p:nvCxnSpPr>
                  <p:spPr>
                    <a:xfrm>
                      <a:off x="6364889" y="5327534"/>
                      <a:ext cx="99435" cy="214850"/>
                    </a:xfrm>
                    <a:prstGeom prst="line">
                      <a:avLst/>
                    </a:prstGeom>
                    <a:noFill/>
                    <a:ln w="3175" cap="rnd" cmpd="sng" algn="ctr">
                      <a:solidFill>
                        <a:schemeClr val="accent3"/>
                      </a:solidFill>
                      <a:prstDash val="solid"/>
                      <a:headEnd type="none"/>
                      <a:tailEnd type="none"/>
                    </a:ln>
                    <a:effectLst/>
                  </p:spPr>
                </p:cxnSp>
                <p:cxnSp>
                  <p:nvCxnSpPr>
                    <p:cNvPr id="381" name="Straight Connector 380">
                      <a:extLst>
                        <a:ext uri="{FF2B5EF4-FFF2-40B4-BE49-F238E27FC236}">
                          <a16:creationId xmlns:a16="http://schemas.microsoft.com/office/drawing/2014/main" id="{393E6304-AEC7-427A-A95E-304E833ED95D}"/>
                        </a:ext>
                      </a:extLst>
                    </p:cNvPr>
                    <p:cNvCxnSpPr>
                      <a:cxnSpLocks/>
                    </p:cNvCxnSpPr>
                    <p:nvPr/>
                  </p:nvCxnSpPr>
                  <p:spPr>
                    <a:xfrm flipV="1">
                      <a:off x="6371991" y="5295571"/>
                      <a:ext cx="722680" cy="33737"/>
                    </a:xfrm>
                    <a:prstGeom prst="line">
                      <a:avLst/>
                    </a:prstGeom>
                    <a:noFill/>
                    <a:ln w="3175" cap="rnd" cmpd="sng" algn="ctr">
                      <a:solidFill>
                        <a:schemeClr val="accent3"/>
                      </a:solidFill>
                      <a:prstDash val="solid"/>
                      <a:headEnd type="none"/>
                      <a:tailEnd type="none"/>
                    </a:ln>
                    <a:effectLst/>
                  </p:spPr>
                </p:cxnSp>
                <p:cxnSp>
                  <p:nvCxnSpPr>
                    <p:cNvPr id="382" name="Straight Connector 381">
                      <a:extLst>
                        <a:ext uri="{FF2B5EF4-FFF2-40B4-BE49-F238E27FC236}">
                          <a16:creationId xmlns:a16="http://schemas.microsoft.com/office/drawing/2014/main" id="{6B8AC2DC-5F23-4506-8B2D-E26EBB37497E}"/>
                        </a:ext>
                      </a:extLst>
                    </p:cNvPr>
                    <p:cNvCxnSpPr>
                      <a:cxnSpLocks/>
                    </p:cNvCxnSpPr>
                    <p:nvPr/>
                  </p:nvCxnSpPr>
                  <p:spPr>
                    <a:xfrm flipV="1">
                      <a:off x="6368440" y="5220996"/>
                      <a:ext cx="722680" cy="106538"/>
                    </a:xfrm>
                    <a:prstGeom prst="line">
                      <a:avLst/>
                    </a:prstGeom>
                    <a:noFill/>
                    <a:ln w="3175" cap="rnd" cmpd="sng" algn="ctr">
                      <a:solidFill>
                        <a:schemeClr val="accent3"/>
                      </a:solidFill>
                      <a:prstDash val="solid"/>
                      <a:headEnd type="none"/>
                      <a:tailEnd type="none"/>
                    </a:ln>
                    <a:effectLst/>
                  </p:spPr>
                </p:cxnSp>
                <p:cxnSp>
                  <p:nvCxnSpPr>
                    <p:cNvPr id="383" name="Straight Connector 382">
                      <a:extLst>
                        <a:ext uri="{FF2B5EF4-FFF2-40B4-BE49-F238E27FC236}">
                          <a16:creationId xmlns:a16="http://schemas.microsoft.com/office/drawing/2014/main" id="{C5C79450-328B-4F47-9079-1564AEBD6464}"/>
                        </a:ext>
                      </a:extLst>
                    </p:cNvPr>
                    <p:cNvCxnSpPr>
                      <a:cxnSpLocks/>
                    </p:cNvCxnSpPr>
                    <p:nvPr/>
                  </p:nvCxnSpPr>
                  <p:spPr>
                    <a:xfrm flipV="1">
                      <a:off x="7096446" y="4828583"/>
                      <a:ext cx="433252" cy="397738"/>
                    </a:xfrm>
                    <a:prstGeom prst="line">
                      <a:avLst/>
                    </a:prstGeom>
                    <a:noFill/>
                    <a:ln w="3175" cap="rnd" cmpd="sng" algn="ctr">
                      <a:solidFill>
                        <a:schemeClr val="accent3"/>
                      </a:solidFill>
                      <a:prstDash val="solid"/>
                      <a:headEnd type="none"/>
                      <a:tailEnd type="none"/>
                    </a:ln>
                    <a:effectLst/>
                  </p:spPr>
                </p:cxnSp>
                <p:cxnSp>
                  <p:nvCxnSpPr>
                    <p:cNvPr id="384" name="Straight Connector 383">
                      <a:extLst>
                        <a:ext uri="{FF2B5EF4-FFF2-40B4-BE49-F238E27FC236}">
                          <a16:creationId xmlns:a16="http://schemas.microsoft.com/office/drawing/2014/main" id="{EBD25FF4-9CFF-4BE6-AF2E-D5506CA505A8}"/>
                        </a:ext>
                      </a:extLst>
                    </p:cNvPr>
                    <p:cNvCxnSpPr>
                      <a:cxnSpLocks/>
                    </p:cNvCxnSpPr>
                    <p:nvPr/>
                  </p:nvCxnSpPr>
                  <p:spPr>
                    <a:xfrm flipV="1">
                      <a:off x="7099998" y="4839236"/>
                      <a:ext cx="429701" cy="458111"/>
                    </a:xfrm>
                    <a:prstGeom prst="line">
                      <a:avLst/>
                    </a:prstGeom>
                    <a:noFill/>
                    <a:ln w="3175" cap="rnd" cmpd="sng" algn="ctr">
                      <a:solidFill>
                        <a:schemeClr val="accent3"/>
                      </a:solidFill>
                      <a:prstDash val="solid"/>
                      <a:headEnd type="none"/>
                      <a:tailEnd type="none"/>
                    </a:ln>
                    <a:effectLst/>
                  </p:spPr>
                </p:cxnSp>
                <p:cxnSp>
                  <p:nvCxnSpPr>
                    <p:cNvPr id="385" name="Straight Connector 384">
                      <a:extLst>
                        <a:ext uri="{FF2B5EF4-FFF2-40B4-BE49-F238E27FC236}">
                          <a16:creationId xmlns:a16="http://schemas.microsoft.com/office/drawing/2014/main" id="{651871BB-533D-4C86-8D80-B53EDBAAAE78}"/>
                        </a:ext>
                      </a:extLst>
                    </p:cNvPr>
                    <p:cNvCxnSpPr>
                      <a:cxnSpLocks/>
                    </p:cNvCxnSpPr>
                    <p:nvPr/>
                  </p:nvCxnSpPr>
                  <p:spPr>
                    <a:xfrm flipH="1" flipV="1">
                      <a:off x="7414284" y="4626161"/>
                      <a:ext cx="112844" cy="217886"/>
                    </a:xfrm>
                    <a:prstGeom prst="line">
                      <a:avLst/>
                    </a:prstGeom>
                    <a:noFill/>
                    <a:ln w="3175" cap="rnd" cmpd="sng" algn="ctr">
                      <a:solidFill>
                        <a:schemeClr val="accent3"/>
                      </a:solidFill>
                      <a:prstDash val="solid"/>
                      <a:headEnd type="none"/>
                      <a:tailEnd type="none"/>
                    </a:ln>
                    <a:effectLst/>
                  </p:spPr>
                </p:cxnSp>
                <p:cxnSp>
                  <p:nvCxnSpPr>
                    <p:cNvPr id="386" name="Straight Connector 385">
                      <a:extLst>
                        <a:ext uri="{FF2B5EF4-FFF2-40B4-BE49-F238E27FC236}">
                          <a16:creationId xmlns:a16="http://schemas.microsoft.com/office/drawing/2014/main" id="{4B6AB900-BD5A-4D38-8D57-7E332D275A1E}"/>
                        </a:ext>
                      </a:extLst>
                    </p:cNvPr>
                    <p:cNvCxnSpPr>
                      <a:cxnSpLocks/>
                    </p:cNvCxnSpPr>
                    <p:nvPr/>
                  </p:nvCxnSpPr>
                  <p:spPr>
                    <a:xfrm flipH="1">
                      <a:off x="7414283" y="4517075"/>
                      <a:ext cx="249590" cy="98432"/>
                    </a:xfrm>
                    <a:prstGeom prst="line">
                      <a:avLst/>
                    </a:prstGeom>
                    <a:noFill/>
                    <a:ln w="3175" cap="rnd" cmpd="sng" algn="ctr">
                      <a:solidFill>
                        <a:schemeClr val="accent3"/>
                      </a:solidFill>
                      <a:prstDash val="solid"/>
                      <a:headEnd type="none"/>
                      <a:tailEnd type="none"/>
                    </a:ln>
                    <a:effectLst/>
                  </p:spPr>
                </p:cxnSp>
                <p:cxnSp>
                  <p:nvCxnSpPr>
                    <p:cNvPr id="387" name="Straight Connector 386">
                      <a:extLst>
                        <a:ext uri="{FF2B5EF4-FFF2-40B4-BE49-F238E27FC236}">
                          <a16:creationId xmlns:a16="http://schemas.microsoft.com/office/drawing/2014/main" id="{8ADEC09A-0B3B-4570-ADF6-50ECE82421D3}"/>
                        </a:ext>
                      </a:extLst>
                    </p:cNvPr>
                    <p:cNvCxnSpPr>
                      <a:cxnSpLocks/>
                    </p:cNvCxnSpPr>
                    <p:nvPr/>
                  </p:nvCxnSpPr>
                  <p:spPr>
                    <a:xfrm flipH="1" flipV="1">
                      <a:off x="7659131" y="4368697"/>
                      <a:ext cx="14394" cy="142051"/>
                    </a:xfrm>
                    <a:prstGeom prst="line">
                      <a:avLst/>
                    </a:prstGeom>
                    <a:noFill/>
                    <a:ln w="3175" cap="rnd" cmpd="sng" algn="ctr">
                      <a:solidFill>
                        <a:schemeClr val="accent3"/>
                      </a:solidFill>
                      <a:prstDash val="solid"/>
                      <a:headEnd type="none"/>
                      <a:tailEnd type="none"/>
                    </a:ln>
                    <a:effectLst/>
                  </p:spPr>
                </p:cxnSp>
                <p:cxnSp>
                  <p:nvCxnSpPr>
                    <p:cNvPr id="388" name="Straight Connector 387">
                      <a:extLst>
                        <a:ext uri="{FF2B5EF4-FFF2-40B4-BE49-F238E27FC236}">
                          <a16:creationId xmlns:a16="http://schemas.microsoft.com/office/drawing/2014/main" id="{743C5AF4-3398-4103-AB4C-B10F50062AD3}"/>
                        </a:ext>
                      </a:extLst>
                    </p:cNvPr>
                    <p:cNvCxnSpPr>
                      <a:cxnSpLocks/>
                    </p:cNvCxnSpPr>
                    <p:nvPr/>
                  </p:nvCxnSpPr>
                  <p:spPr>
                    <a:xfrm flipH="1">
                      <a:off x="7412508" y="4205338"/>
                      <a:ext cx="392413" cy="408394"/>
                    </a:xfrm>
                    <a:prstGeom prst="line">
                      <a:avLst/>
                    </a:prstGeom>
                    <a:noFill/>
                    <a:ln w="3175" cap="rnd" cmpd="sng" algn="ctr">
                      <a:solidFill>
                        <a:schemeClr val="accent3"/>
                      </a:solidFill>
                      <a:prstDash val="solid"/>
                      <a:headEnd type="none"/>
                      <a:tailEnd type="none"/>
                    </a:ln>
                    <a:effectLst/>
                  </p:spPr>
                </p:cxnSp>
                <p:cxnSp>
                  <p:nvCxnSpPr>
                    <p:cNvPr id="389" name="Straight Connector 388">
                      <a:extLst>
                        <a:ext uri="{FF2B5EF4-FFF2-40B4-BE49-F238E27FC236}">
                          <a16:creationId xmlns:a16="http://schemas.microsoft.com/office/drawing/2014/main" id="{579E1FE2-2E3E-4059-B14E-96A32AA71CC1}"/>
                        </a:ext>
                      </a:extLst>
                    </p:cNvPr>
                    <p:cNvCxnSpPr>
                      <a:cxnSpLocks/>
                    </p:cNvCxnSpPr>
                    <p:nvPr/>
                  </p:nvCxnSpPr>
                  <p:spPr>
                    <a:xfrm>
                      <a:off x="7259804" y="4198237"/>
                      <a:ext cx="395964" cy="170460"/>
                    </a:xfrm>
                    <a:prstGeom prst="line">
                      <a:avLst/>
                    </a:prstGeom>
                    <a:noFill/>
                    <a:ln w="3175" cap="rnd" cmpd="sng" algn="ctr">
                      <a:solidFill>
                        <a:schemeClr val="accent3"/>
                      </a:solidFill>
                      <a:prstDash val="solid"/>
                      <a:headEnd type="none"/>
                      <a:tailEnd type="none"/>
                    </a:ln>
                    <a:effectLst/>
                  </p:spPr>
                </p:cxnSp>
                <p:cxnSp>
                  <p:nvCxnSpPr>
                    <p:cNvPr id="390" name="Straight Connector 389">
                      <a:extLst>
                        <a:ext uri="{FF2B5EF4-FFF2-40B4-BE49-F238E27FC236}">
                          <a16:creationId xmlns:a16="http://schemas.microsoft.com/office/drawing/2014/main" id="{9BD45187-4DBF-4858-B5A1-8AADDD84CE01}"/>
                        </a:ext>
                      </a:extLst>
                    </p:cNvPr>
                    <p:cNvCxnSpPr>
                      <a:cxnSpLocks/>
                    </p:cNvCxnSpPr>
                    <p:nvPr/>
                  </p:nvCxnSpPr>
                  <p:spPr>
                    <a:xfrm flipH="1">
                      <a:off x="7662871" y="3960303"/>
                      <a:ext cx="5327" cy="399515"/>
                    </a:xfrm>
                    <a:prstGeom prst="line">
                      <a:avLst/>
                    </a:prstGeom>
                    <a:noFill/>
                    <a:ln w="3175" cap="rnd" cmpd="sng" algn="ctr">
                      <a:solidFill>
                        <a:schemeClr val="accent3"/>
                      </a:solidFill>
                      <a:prstDash val="solid"/>
                      <a:headEnd type="none"/>
                      <a:tailEnd type="none"/>
                    </a:ln>
                    <a:effectLst/>
                  </p:spPr>
                </p:cxnSp>
                <p:cxnSp>
                  <p:nvCxnSpPr>
                    <p:cNvPr id="391" name="Straight Connector 390">
                      <a:extLst>
                        <a:ext uri="{FF2B5EF4-FFF2-40B4-BE49-F238E27FC236}">
                          <a16:creationId xmlns:a16="http://schemas.microsoft.com/office/drawing/2014/main" id="{30286C70-6D4B-4C14-BADC-20A6F589B004}"/>
                        </a:ext>
                      </a:extLst>
                    </p:cNvPr>
                    <p:cNvCxnSpPr>
                      <a:cxnSpLocks/>
                    </p:cNvCxnSpPr>
                    <p:nvPr/>
                  </p:nvCxnSpPr>
                  <p:spPr>
                    <a:xfrm flipH="1">
                      <a:off x="4680710" y="3818253"/>
                      <a:ext cx="45278" cy="363559"/>
                    </a:xfrm>
                    <a:prstGeom prst="line">
                      <a:avLst/>
                    </a:prstGeom>
                    <a:noFill/>
                    <a:ln w="3175" cap="rnd" cmpd="sng" algn="ctr">
                      <a:solidFill>
                        <a:schemeClr val="accent3"/>
                      </a:solidFill>
                      <a:prstDash val="solid"/>
                      <a:headEnd type="none"/>
                      <a:tailEnd type="none"/>
                    </a:ln>
                    <a:effectLst/>
                  </p:spPr>
                </p:cxnSp>
                <p:cxnSp>
                  <p:nvCxnSpPr>
                    <p:cNvPr id="392" name="Straight Connector 391">
                      <a:extLst>
                        <a:ext uri="{FF2B5EF4-FFF2-40B4-BE49-F238E27FC236}">
                          <a16:creationId xmlns:a16="http://schemas.microsoft.com/office/drawing/2014/main" id="{938B997A-EBB0-4224-9782-1F517E2FF200}"/>
                        </a:ext>
                      </a:extLst>
                    </p:cNvPr>
                    <p:cNvCxnSpPr>
                      <a:cxnSpLocks/>
                    </p:cNvCxnSpPr>
                    <p:nvPr/>
                  </p:nvCxnSpPr>
                  <p:spPr>
                    <a:xfrm>
                      <a:off x="4683372" y="4189803"/>
                      <a:ext cx="145157" cy="616585"/>
                    </a:xfrm>
                    <a:prstGeom prst="line">
                      <a:avLst/>
                    </a:prstGeom>
                    <a:noFill/>
                    <a:ln w="3175" cap="rnd" cmpd="sng" algn="ctr">
                      <a:solidFill>
                        <a:schemeClr val="accent3"/>
                      </a:solidFill>
                      <a:prstDash val="solid"/>
                      <a:headEnd type="none"/>
                      <a:tailEnd type="none"/>
                    </a:ln>
                    <a:effectLst/>
                  </p:spPr>
                </p:cxnSp>
                <p:cxnSp>
                  <p:nvCxnSpPr>
                    <p:cNvPr id="393" name="Straight Connector 392">
                      <a:extLst>
                        <a:ext uri="{FF2B5EF4-FFF2-40B4-BE49-F238E27FC236}">
                          <a16:creationId xmlns:a16="http://schemas.microsoft.com/office/drawing/2014/main" id="{315AF926-BDE3-4C22-BF2D-892AEFDEFBEE}"/>
                        </a:ext>
                      </a:extLst>
                    </p:cNvPr>
                    <p:cNvCxnSpPr>
                      <a:cxnSpLocks/>
                    </p:cNvCxnSpPr>
                    <p:nvPr/>
                  </p:nvCxnSpPr>
                  <p:spPr>
                    <a:xfrm>
                      <a:off x="4683373" y="4181812"/>
                      <a:ext cx="265012" cy="339587"/>
                    </a:xfrm>
                    <a:prstGeom prst="line">
                      <a:avLst/>
                    </a:prstGeom>
                    <a:noFill/>
                    <a:ln w="3175" cap="rnd" cmpd="sng" algn="ctr">
                      <a:solidFill>
                        <a:schemeClr val="accent3"/>
                      </a:solidFill>
                      <a:prstDash val="solid"/>
                      <a:headEnd type="none"/>
                      <a:tailEnd type="none"/>
                    </a:ln>
                    <a:effectLst/>
                  </p:spPr>
                </p:cxnSp>
                <p:cxnSp>
                  <p:nvCxnSpPr>
                    <p:cNvPr id="394" name="Straight Connector 393">
                      <a:extLst>
                        <a:ext uri="{FF2B5EF4-FFF2-40B4-BE49-F238E27FC236}">
                          <a16:creationId xmlns:a16="http://schemas.microsoft.com/office/drawing/2014/main" id="{8DA63449-CD2D-4B87-8A23-A1CA9F69A370}"/>
                        </a:ext>
                      </a:extLst>
                    </p:cNvPr>
                    <p:cNvCxnSpPr>
                      <a:cxnSpLocks/>
                    </p:cNvCxnSpPr>
                    <p:nvPr/>
                  </p:nvCxnSpPr>
                  <p:spPr>
                    <a:xfrm flipH="1">
                      <a:off x="4836521" y="4520069"/>
                      <a:ext cx="113196" cy="286318"/>
                    </a:xfrm>
                    <a:prstGeom prst="line">
                      <a:avLst/>
                    </a:prstGeom>
                    <a:noFill/>
                    <a:ln w="3175" cap="rnd" cmpd="sng" algn="ctr">
                      <a:solidFill>
                        <a:schemeClr val="accent3"/>
                      </a:solidFill>
                      <a:prstDash val="solid"/>
                      <a:headEnd type="none"/>
                      <a:tailEnd type="none"/>
                    </a:ln>
                    <a:effectLst/>
                  </p:spPr>
                </p:cxnSp>
                <p:cxnSp>
                  <p:nvCxnSpPr>
                    <p:cNvPr id="395" name="Straight Connector 394">
                      <a:extLst>
                        <a:ext uri="{FF2B5EF4-FFF2-40B4-BE49-F238E27FC236}">
                          <a16:creationId xmlns:a16="http://schemas.microsoft.com/office/drawing/2014/main" id="{7547D450-1E0C-48ED-8B94-EA321B81B025}"/>
                        </a:ext>
                      </a:extLst>
                    </p:cNvPr>
                    <p:cNvCxnSpPr>
                      <a:cxnSpLocks/>
                    </p:cNvCxnSpPr>
                    <p:nvPr/>
                  </p:nvCxnSpPr>
                  <p:spPr>
                    <a:xfrm>
                      <a:off x="4945721" y="4528058"/>
                      <a:ext cx="391526" cy="247700"/>
                    </a:xfrm>
                    <a:prstGeom prst="line">
                      <a:avLst/>
                    </a:prstGeom>
                    <a:noFill/>
                    <a:ln w="3175" cap="rnd" cmpd="sng" algn="ctr">
                      <a:solidFill>
                        <a:schemeClr val="accent3"/>
                      </a:solidFill>
                      <a:prstDash val="solid"/>
                      <a:headEnd type="none"/>
                      <a:tailEnd type="none"/>
                    </a:ln>
                    <a:effectLst/>
                  </p:spPr>
                </p:cxnSp>
                <p:cxnSp>
                  <p:nvCxnSpPr>
                    <p:cNvPr id="396" name="Straight Connector 395">
                      <a:extLst>
                        <a:ext uri="{FF2B5EF4-FFF2-40B4-BE49-F238E27FC236}">
                          <a16:creationId xmlns:a16="http://schemas.microsoft.com/office/drawing/2014/main" id="{A3036089-C352-48DE-8805-7A2B993EC1E7}"/>
                        </a:ext>
                      </a:extLst>
                    </p:cNvPr>
                    <p:cNvCxnSpPr>
                      <a:cxnSpLocks/>
                    </p:cNvCxnSpPr>
                    <p:nvPr/>
                  </p:nvCxnSpPr>
                  <p:spPr>
                    <a:xfrm flipV="1">
                      <a:off x="4836521" y="4778421"/>
                      <a:ext cx="506053" cy="37289"/>
                    </a:xfrm>
                    <a:prstGeom prst="line">
                      <a:avLst/>
                    </a:prstGeom>
                    <a:noFill/>
                    <a:ln w="3175" cap="rnd" cmpd="sng" algn="ctr">
                      <a:solidFill>
                        <a:schemeClr val="accent3"/>
                      </a:solidFill>
                      <a:prstDash val="solid"/>
                      <a:headEnd type="none"/>
                      <a:tailEnd type="none"/>
                    </a:ln>
                    <a:effectLst/>
                  </p:spPr>
                </p:cxnSp>
                <p:cxnSp>
                  <p:nvCxnSpPr>
                    <p:cNvPr id="397" name="Straight Connector 396">
                      <a:extLst>
                        <a:ext uri="{FF2B5EF4-FFF2-40B4-BE49-F238E27FC236}">
                          <a16:creationId xmlns:a16="http://schemas.microsoft.com/office/drawing/2014/main" id="{BD22DA4E-D759-4368-8335-E4DA21F25BFE}"/>
                        </a:ext>
                      </a:extLst>
                    </p:cNvPr>
                    <p:cNvCxnSpPr>
                      <a:cxnSpLocks/>
                    </p:cNvCxnSpPr>
                    <p:nvPr/>
                  </p:nvCxnSpPr>
                  <p:spPr>
                    <a:xfrm flipV="1">
                      <a:off x="5061581" y="4771763"/>
                      <a:ext cx="270339" cy="193098"/>
                    </a:xfrm>
                    <a:prstGeom prst="line">
                      <a:avLst/>
                    </a:prstGeom>
                    <a:noFill/>
                    <a:ln w="3175" cap="rnd" cmpd="sng" algn="ctr">
                      <a:solidFill>
                        <a:schemeClr val="accent3"/>
                      </a:solidFill>
                      <a:prstDash val="solid"/>
                      <a:headEnd type="none"/>
                      <a:tailEnd type="none"/>
                    </a:ln>
                    <a:effectLst/>
                  </p:spPr>
                </p:cxnSp>
                <p:cxnSp>
                  <p:nvCxnSpPr>
                    <p:cNvPr id="398" name="Straight Connector 397">
                      <a:extLst>
                        <a:ext uri="{FF2B5EF4-FFF2-40B4-BE49-F238E27FC236}">
                          <a16:creationId xmlns:a16="http://schemas.microsoft.com/office/drawing/2014/main" id="{FA78DBDD-15FD-4FA8-AFB4-167C74A98C19}"/>
                        </a:ext>
                      </a:extLst>
                    </p:cNvPr>
                    <p:cNvCxnSpPr>
                      <a:cxnSpLocks/>
                    </p:cNvCxnSpPr>
                    <p:nvPr/>
                  </p:nvCxnSpPr>
                  <p:spPr>
                    <a:xfrm>
                      <a:off x="4835188" y="4818372"/>
                      <a:ext cx="218402" cy="153148"/>
                    </a:xfrm>
                    <a:prstGeom prst="line">
                      <a:avLst/>
                    </a:prstGeom>
                    <a:noFill/>
                    <a:ln w="3175" cap="rnd" cmpd="sng" algn="ctr">
                      <a:solidFill>
                        <a:schemeClr val="accent3"/>
                      </a:solidFill>
                      <a:prstDash val="solid"/>
                      <a:headEnd type="none"/>
                      <a:tailEnd type="none"/>
                    </a:ln>
                    <a:effectLst/>
                  </p:spPr>
                </p:cxnSp>
                <p:cxnSp>
                  <p:nvCxnSpPr>
                    <p:cNvPr id="399" name="Straight Connector 398">
                      <a:extLst>
                        <a:ext uri="{FF2B5EF4-FFF2-40B4-BE49-F238E27FC236}">
                          <a16:creationId xmlns:a16="http://schemas.microsoft.com/office/drawing/2014/main" id="{80EE9A27-9845-4EDE-85B5-B29DE842F496}"/>
                        </a:ext>
                      </a:extLst>
                    </p:cNvPr>
                    <p:cNvCxnSpPr>
                      <a:cxnSpLocks/>
                    </p:cNvCxnSpPr>
                    <p:nvPr/>
                  </p:nvCxnSpPr>
                  <p:spPr>
                    <a:xfrm>
                      <a:off x="5045600" y="4974184"/>
                      <a:ext cx="330266" cy="362228"/>
                    </a:xfrm>
                    <a:prstGeom prst="line">
                      <a:avLst/>
                    </a:prstGeom>
                    <a:noFill/>
                    <a:ln w="3175" cap="rnd" cmpd="sng" algn="ctr">
                      <a:solidFill>
                        <a:schemeClr val="accent3"/>
                      </a:solidFill>
                      <a:prstDash val="solid"/>
                      <a:headEnd type="none"/>
                      <a:tailEnd type="none"/>
                    </a:ln>
                    <a:effectLst/>
                  </p:spPr>
                </p:cxnSp>
                <p:cxnSp>
                  <p:nvCxnSpPr>
                    <p:cNvPr id="400" name="Straight Connector 399">
                      <a:extLst>
                        <a:ext uri="{FF2B5EF4-FFF2-40B4-BE49-F238E27FC236}">
                          <a16:creationId xmlns:a16="http://schemas.microsoft.com/office/drawing/2014/main" id="{72E3DC0C-FCAE-4F30-BA2D-DD2660911EEB}"/>
                        </a:ext>
                      </a:extLst>
                    </p:cNvPr>
                    <p:cNvCxnSpPr>
                      <a:cxnSpLocks/>
                    </p:cNvCxnSpPr>
                    <p:nvPr/>
                  </p:nvCxnSpPr>
                  <p:spPr>
                    <a:xfrm>
                      <a:off x="5045600" y="4967525"/>
                      <a:ext cx="282324" cy="138499"/>
                    </a:xfrm>
                    <a:prstGeom prst="line">
                      <a:avLst/>
                    </a:prstGeom>
                    <a:noFill/>
                    <a:ln w="3175" cap="rnd" cmpd="sng" algn="ctr">
                      <a:solidFill>
                        <a:schemeClr val="accent3"/>
                      </a:solidFill>
                      <a:prstDash val="solid"/>
                      <a:headEnd type="none"/>
                      <a:tailEnd type="none"/>
                    </a:ln>
                    <a:effectLst/>
                  </p:spPr>
                </p:cxnSp>
                <p:cxnSp>
                  <p:nvCxnSpPr>
                    <p:cNvPr id="401" name="Straight Connector 400">
                      <a:extLst>
                        <a:ext uri="{FF2B5EF4-FFF2-40B4-BE49-F238E27FC236}">
                          <a16:creationId xmlns:a16="http://schemas.microsoft.com/office/drawing/2014/main" id="{0D88DA87-1383-4DFA-8A30-5AAC5C24FB07}"/>
                        </a:ext>
                      </a:extLst>
                    </p:cNvPr>
                    <p:cNvCxnSpPr>
                      <a:cxnSpLocks/>
                    </p:cNvCxnSpPr>
                    <p:nvPr/>
                  </p:nvCxnSpPr>
                  <p:spPr>
                    <a:xfrm>
                      <a:off x="5323929" y="5094039"/>
                      <a:ext cx="45278" cy="245036"/>
                    </a:xfrm>
                    <a:prstGeom prst="line">
                      <a:avLst/>
                    </a:prstGeom>
                    <a:noFill/>
                    <a:ln w="3175" cap="rnd" cmpd="sng" algn="ctr">
                      <a:solidFill>
                        <a:schemeClr val="accent3"/>
                      </a:solidFill>
                      <a:prstDash val="solid"/>
                      <a:headEnd type="none"/>
                      <a:tailEnd type="none"/>
                    </a:ln>
                    <a:effectLst/>
                  </p:spPr>
                </p:cxnSp>
                <p:cxnSp>
                  <p:nvCxnSpPr>
                    <p:cNvPr id="402" name="Straight Connector 401">
                      <a:extLst>
                        <a:ext uri="{FF2B5EF4-FFF2-40B4-BE49-F238E27FC236}">
                          <a16:creationId xmlns:a16="http://schemas.microsoft.com/office/drawing/2014/main" id="{877208A7-CA22-47C4-9052-89227BDFF239}"/>
                        </a:ext>
                      </a:extLst>
                    </p:cNvPr>
                    <p:cNvCxnSpPr>
                      <a:cxnSpLocks/>
                    </p:cNvCxnSpPr>
                    <p:nvPr/>
                  </p:nvCxnSpPr>
                  <p:spPr>
                    <a:xfrm>
                      <a:off x="5326592" y="5092706"/>
                      <a:ext cx="514043" cy="340921"/>
                    </a:xfrm>
                    <a:prstGeom prst="line">
                      <a:avLst/>
                    </a:prstGeom>
                    <a:noFill/>
                    <a:ln w="3175" cap="rnd" cmpd="sng" algn="ctr">
                      <a:solidFill>
                        <a:schemeClr val="accent3"/>
                      </a:solidFill>
                      <a:prstDash val="solid"/>
                      <a:headEnd type="none"/>
                      <a:tailEnd type="none"/>
                    </a:ln>
                    <a:effectLst/>
                  </p:spPr>
                </p:cxnSp>
                <p:cxnSp>
                  <p:nvCxnSpPr>
                    <p:cNvPr id="403" name="Straight Connector 402">
                      <a:extLst>
                        <a:ext uri="{FF2B5EF4-FFF2-40B4-BE49-F238E27FC236}">
                          <a16:creationId xmlns:a16="http://schemas.microsoft.com/office/drawing/2014/main" id="{A189AA3E-18DB-4E98-A32D-10907B9566FC}"/>
                        </a:ext>
                      </a:extLst>
                    </p:cNvPr>
                    <p:cNvCxnSpPr>
                      <a:cxnSpLocks/>
                    </p:cNvCxnSpPr>
                    <p:nvPr/>
                  </p:nvCxnSpPr>
                  <p:spPr>
                    <a:xfrm>
                      <a:off x="5378530" y="5341737"/>
                      <a:ext cx="452784" cy="85230"/>
                    </a:xfrm>
                    <a:prstGeom prst="line">
                      <a:avLst/>
                    </a:prstGeom>
                    <a:noFill/>
                    <a:ln w="3175" cap="rnd" cmpd="sng" algn="ctr">
                      <a:solidFill>
                        <a:schemeClr val="accent3"/>
                      </a:solidFill>
                      <a:prstDash val="solid"/>
                      <a:headEnd type="none"/>
                      <a:tailEnd type="none"/>
                    </a:ln>
                    <a:effectLst/>
                  </p:spPr>
                </p:cxnSp>
                <p:cxnSp>
                  <p:nvCxnSpPr>
                    <p:cNvPr id="404" name="Straight Connector 403">
                      <a:extLst>
                        <a:ext uri="{FF2B5EF4-FFF2-40B4-BE49-F238E27FC236}">
                          <a16:creationId xmlns:a16="http://schemas.microsoft.com/office/drawing/2014/main" id="{32B3E2C8-016A-42CA-89F6-C2978F2DB179}"/>
                        </a:ext>
                      </a:extLst>
                    </p:cNvPr>
                    <p:cNvCxnSpPr>
                      <a:cxnSpLocks/>
                    </p:cNvCxnSpPr>
                    <p:nvPr/>
                  </p:nvCxnSpPr>
                  <p:spPr>
                    <a:xfrm flipH="1" flipV="1">
                      <a:off x="7671084" y="3984051"/>
                      <a:ext cx="132061" cy="219069"/>
                    </a:xfrm>
                    <a:prstGeom prst="line">
                      <a:avLst/>
                    </a:prstGeom>
                    <a:noFill/>
                    <a:ln w="3175" cap="rnd" cmpd="sng" algn="ctr">
                      <a:solidFill>
                        <a:schemeClr val="accent3"/>
                      </a:solidFill>
                      <a:prstDash val="solid"/>
                      <a:headEnd type="none"/>
                      <a:tailEnd type="none"/>
                    </a:ln>
                    <a:effectLst/>
                  </p:spPr>
                </p:cxnSp>
                <p:cxnSp>
                  <p:nvCxnSpPr>
                    <p:cNvPr id="405" name="Straight Connector 404">
                      <a:extLst>
                        <a:ext uri="{FF2B5EF4-FFF2-40B4-BE49-F238E27FC236}">
                          <a16:creationId xmlns:a16="http://schemas.microsoft.com/office/drawing/2014/main" id="{50D5FED1-F5A3-43F9-9A3C-7990F2B552AB}"/>
                        </a:ext>
                      </a:extLst>
                    </p:cNvPr>
                    <p:cNvCxnSpPr>
                      <a:cxnSpLocks/>
                    </p:cNvCxnSpPr>
                    <p:nvPr/>
                  </p:nvCxnSpPr>
                  <p:spPr>
                    <a:xfrm flipV="1">
                      <a:off x="6841644" y="4620835"/>
                      <a:ext cx="575303" cy="204197"/>
                    </a:xfrm>
                    <a:prstGeom prst="line">
                      <a:avLst/>
                    </a:prstGeom>
                    <a:noFill/>
                    <a:ln w="3175" cap="rnd" cmpd="sng" algn="ctr">
                      <a:solidFill>
                        <a:schemeClr val="accent3"/>
                      </a:solidFill>
                      <a:prstDash val="solid"/>
                      <a:headEnd type="none"/>
                      <a:tailEnd type="none"/>
                    </a:ln>
                    <a:effectLst/>
                  </p:spPr>
                </p:cxnSp>
              </p:grpSp>
              <p:grpSp>
                <p:nvGrpSpPr>
                  <p:cNvPr id="333" name="Group 332">
                    <a:extLst>
                      <a:ext uri="{FF2B5EF4-FFF2-40B4-BE49-F238E27FC236}">
                        <a16:creationId xmlns:a16="http://schemas.microsoft.com/office/drawing/2014/main" id="{0E43621B-554D-43A2-9923-3745E5FEE863}"/>
                      </a:ext>
                    </a:extLst>
                  </p:cNvPr>
                  <p:cNvGrpSpPr/>
                  <p:nvPr/>
                </p:nvGrpSpPr>
                <p:grpSpPr>
                  <a:xfrm>
                    <a:off x="4670055" y="2399529"/>
                    <a:ext cx="3133089" cy="1780950"/>
                    <a:chOff x="4670055" y="2399529"/>
                    <a:chExt cx="3133089" cy="1780950"/>
                  </a:xfrm>
                </p:grpSpPr>
                <p:cxnSp>
                  <p:nvCxnSpPr>
                    <p:cNvPr id="334" name="Straight Connector 333">
                      <a:extLst>
                        <a:ext uri="{FF2B5EF4-FFF2-40B4-BE49-F238E27FC236}">
                          <a16:creationId xmlns:a16="http://schemas.microsoft.com/office/drawing/2014/main" id="{ED97966B-70BF-4021-BA96-93F3C828EE26}"/>
                        </a:ext>
                      </a:extLst>
                    </p:cNvPr>
                    <p:cNvCxnSpPr>
                      <a:cxnSpLocks/>
                    </p:cNvCxnSpPr>
                    <p:nvPr/>
                  </p:nvCxnSpPr>
                  <p:spPr>
                    <a:xfrm flipH="1">
                      <a:off x="6683433" y="2527069"/>
                      <a:ext cx="22167" cy="349135"/>
                    </a:xfrm>
                    <a:prstGeom prst="line">
                      <a:avLst/>
                    </a:prstGeom>
                    <a:noFill/>
                    <a:ln w="3175" cap="rnd" cmpd="sng" algn="ctr">
                      <a:solidFill>
                        <a:schemeClr val="accent3"/>
                      </a:solidFill>
                      <a:prstDash val="solid"/>
                      <a:headEnd type="none"/>
                      <a:tailEnd type="none"/>
                    </a:ln>
                    <a:effectLst/>
                  </p:spPr>
                </p:cxnSp>
                <p:cxnSp>
                  <p:nvCxnSpPr>
                    <p:cNvPr id="335" name="Straight Connector 334">
                      <a:extLst>
                        <a:ext uri="{FF2B5EF4-FFF2-40B4-BE49-F238E27FC236}">
                          <a16:creationId xmlns:a16="http://schemas.microsoft.com/office/drawing/2014/main" id="{2DE02B4C-B46E-4E64-8DCB-5774A4569313}"/>
                        </a:ext>
                      </a:extLst>
                    </p:cNvPr>
                    <p:cNvCxnSpPr>
                      <a:cxnSpLocks/>
                    </p:cNvCxnSpPr>
                    <p:nvPr/>
                  </p:nvCxnSpPr>
                  <p:spPr>
                    <a:xfrm>
                      <a:off x="7392976" y="3315752"/>
                      <a:ext cx="269895" cy="662308"/>
                    </a:xfrm>
                    <a:prstGeom prst="line">
                      <a:avLst/>
                    </a:prstGeom>
                    <a:noFill/>
                    <a:ln w="3175" cap="rnd" cmpd="sng" algn="ctr">
                      <a:solidFill>
                        <a:schemeClr val="accent3"/>
                      </a:solidFill>
                      <a:prstDash val="solid"/>
                      <a:headEnd type="none"/>
                      <a:tailEnd type="none"/>
                    </a:ln>
                    <a:effectLst/>
                  </p:spPr>
                </p:cxnSp>
                <p:cxnSp>
                  <p:nvCxnSpPr>
                    <p:cNvPr id="336" name="Straight Connector 335">
                      <a:extLst>
                        <a:ext uri="{FF2B5EF4-FFF2-40B4-BE49-F238E27FC236}">
                          <a16:creationId xmlns:a16="http://schemas.microsoft.com/office/drawing/2014/main" id="{CC985B9A-9E9C-4DE1-BA94-801FA43E7E4A}"/>
                        </a:ext>
                      </a:extLst>
                    </p:cNvPr>
                    <p:cNvCxnSpPr>
                      <a:cxnSpLocks/>
                    </p:cNvCxnSpPr>
                    <p:nvPr/>
                  </p:nvCxnSpPr>
                  <p:spPr>
                    <a:xfrm>
                      <a:off x="7618480" y="3328180"/>
                      <a:ext cx="49718" cy="632123"/>
                    </a:xfrm>
                    <a:prstGeom prst="line">
                      <a:avLst/>
                    </a:prstGeom>
                    <a:noFill/>
                    <a:ln w="3175" cap="rnd" cmpd="sng" algn="ctr">
                      <a:solidFill>
                        <a:schemeClr val="accent3"/>
                      </a:solidFill>
                      <a:prstDash val="solid"/>
                      <a:headEnd type="none"/>
                      <a:tailEnd type="none"/>
                    </a:ln>
                    <a:effectLst/>
                  </p:spPr>
                </p:cxnSp>
                <p:cxnSp>
                  <p:nvCxnSpPr>
                    <p:cNvPr id="337" name="Straight Connector 336">
                      <a:extLst>
                        <a:ext uri="{FF2B5EF4-FFF2-40B4-BE49-F238E27FC236}">
                          <a16:creationId xmlns:a16="http://schemas.microsoft.com/office/drawing/2014/main" id="{30EA084F-999F-4307-A5A6-1DAFA4D25809}"/>
                        </a:ext>
                      </a:extLst>
                    </p:cNvPr>
                    <p:cNvCxnSpPr>
                      <a:cxnSpLocks/>
                    </p:cNvCxnSpPr>
                    <p:nvPr/>
                  </p:nvCxnSpPr>
                  <p:spPr>
                    <a:xfrm>
                      <a:off x="7611377" y="3319302"/>
                      <a:ext cx="141057" cy="498951"/>
                    </a:xfrm>
                    <a:prstGeom prst="line">
                      <a:avLst/>
                    </a:prstGeom>
                    <a:noFill/>
                    <a:ln w="3175" cap="rnd" cmpd="sng" algn="ctr">
                      <a:solidFill>
                        <a:schemeClr val="accent3"/>
                      </a:solidFill>
                      <a:prstDash val="solid"/>
                      <a:headEnd type="none"/>
                      <a:tailEnd type="none"/>
                    </a:ln>
                    <a:effectLst/>
                  </p:spPr>
                </p:cxnSp>
                <p:cxnSp>
                  <p:nvCxnSpPr>
                    <p:cNvPr id="338" name="Straight Connector 337">
                      <a:extLst>
                        <a:ext uri="{FF2B5EF4-FFF2-40B4-BE49-F238E27FC236}">
                          <a16:creationId xmlns:a16="http://schemas.microsoft.com/office/drawing/2014/main" id="{D772E8DE-FD4E-4040-B6B2-D4A15C57EAC0}"/>
                        </a:ext>
                      </a:extLst>
                    </p:cNvPr>
                    <p:cNvCxnSpPr>
                      <a:cxnSpLocks/>
                    </p:cNvCxnSpPr>
                    <p:nvPr/>
                  </p:nvCxnSpPr>
                  <p:spPr>
                    <a:xfrm>
                      <a:off x="7607826" y="3312200"/>
                      <a:ext cx="150891" cy="198870"/>
                    </a:xfrm>
                    <a:prstGeom prst="line">
                      <a:avLst/>
                    </a:prstGeom>
                    <a:noFill/>
                    <a:ln w="3175" cap="rnd" cmpd="sng" algn="ctr">
                      <a:solidFill>
                        <a:schemeClr val="accent3"/>
                      </a:solidFill>
                      <a:prstDash val="solid"/>
                      <a:headEnd type="none"/>
                      <a:tailEnd type="none"/>
                    </a:ln>
                    <a:effectLst/>
                  </p:spPr>
                </p:cxnSp>
                <p:cxnSp>
                  <p:nvCxnSpPr>
                    <p:cNvPr id="339" name="Straight Connector 338">
                      <a:extLst>
                        <a:ext uri="{FF2B5EF4-FFF2-40B4-BE49-F238E27FC236}">
                          <a16:creationId xmlns:a16="http://schemas.microsoft.com/office/drawing/2014/main" id="{986A4F81-7E21-4CC2-988A-EADB12AA5468}"/>
                        </a:ext>
                      </a:extLst>
                    </p:cNvPr>
                    <p:cNvCxnSpPr>
                      <a:cxnSpLocks/>
                    </p:cNvCxnSpPr>
                    <p:nvPr/>
                  </p:nvCxnSpPr>
                  <p:spPr>
                    <a:xfrm flipH="1">
                      <a:off x="7746326" y="3512845"/>
                      <a:ext cx="14206" cy="479419"/>
                    </a:xfrm>
                    <a:prstGeom prst="line">
                      <a:avLst/>
                    </a:prstGeom>
                    <a:noFill/>
                    <a:ln w="3175" cap="rnd" cmpd="sng" algn="ctr">
                      <a:solidFill>
                        <a:schemeClr val="accent3"/>
                      </a:solidFill>
                      <a:prstDash val="solid"/>
                      <a:headEnd type="none"/>
                      <a:tailEnd type="none"/>
                    </a:ln>
                    <a:effectLst/>
                  </p:spPr>
                </p:cxnSp>
                <p:cxnSp>
                  <p:nvCxnSpPr>
                    <p:cNvPr id="340" name="Straight Connector 339">
                      <a:extLst>
                        <a:ext uri="{FF2B5EF4-FFF2-40B4-BE49-F238E27FC236}">
                          <a16:creationId xmlns:a16="http://schemas.microsoft.com/office/drawing/2014/main" id="{9B77DE95-5B79-4FCB-83E3-7BA7221328BB}"/>
                        </a:ext>
                      </a:extLst>
                    </p:cNvPr>
                    <p:cNvCxnSpPr>
                      <a:cxnSpLocks/>
                    </p:cNvCxnSpPr>
                    <p:nvPr/>
                  </p:nvCxnSpPr>
                  <p:spPr>
                    <a:xfrm>
                      <a:off x="7742773" y="3988712"/>
                      <a:ext cx="60371" cy="191767"/>
                    </a:xfrm>
                    <a:prstGeom prst="line">
                      <a:avLst/>
                    </a:prstGeom>
                    <a:noFill/>
                    <a:ln w="3175" cap="rnd" cmpd="sng" algn="ctr">
                      <a:solidFill>
                        <a:schemeClr val="accent3"/>
                      </a:solidFill>
                      <a:prstDash val="solid"/>
                      <a:headEnd type="none"/>
                      <a:tailEnd type="none"/>
                    </a:ln>
                    <a:effectLst/>
                  </p:spPr>
                </p:cxnSp>
                <p:cxnSp>
                  <p:nvCxnSpPr>
                    <p:cNvPr id="341" name="Straight Connector 340">
                      <a:extLst>
                        <a:ext uri="{FF2B5EF4-FFF2-40B4-BE49-F238E27FC236}">
                          <a16:creationId xmlns:a16="http://schemas.microsoft.com/office/drawing/2014/main" id="{9EC37AA8-A8FE-4301-B589-9764EFFF58ED}"/>
                        </a:ext>
                      </a:extLst>
                    </p:cNvPr>
                    <p:cNvCxnSpPr>
                      <a:cxnSpLocks/>
                    </p:cNvCxnSpPr>
                    <p:nvPr/>
                  </p:nvCxnSpPr>
                  <p:spPr>
                    <a:xfrm>
                      <a:off x="7171023" y="2868293"/>
                      <a:ext cx="449232" cy="458111"/>
                    </a:xfrm>
                    <a:prstGeom prst="line">
                      <a:avLst/>
                    </a:prstGeom>
                    <a:noFill/>
                    <a:ln w="3175" cap="rnd" cmpd="sng" algn="ctr">
                      <a:solidFill>
                        <a:schemeClr val="accent3"/>
                      </a:solidFill>
                      <a:prstDash val="solid"/>
                      <a:headEnd type="none"/>
                      <a:tailEnd type="none"/>
                    </a:ln>
                    <a:effectLst/>
                  </p:spPr>
                </p:cxnSp>
                <p:cxnSp>
                  <p:nvCxnSpPr>
                    <p:cNvPr id="342" name="Straight Connector 341">
                      <a:extLst>
                        <a:ext uri="{FF2B5EF4-FFF2-40B4-BE49-F238E27FC236}">
                          <a16:creationId xmlns:a16="http://schemas.microsoft.com/office/drawing/2014/main" id="{20D4CC46-0981-48E4-8EBE-9484F805B384}"/>
                        </a:ext>
                      </a:extLst>
                    </p:cNvPr>
                    <p:cNvCxnSpPr>
                      <a:cxnSpLocks/>
                    </p:cNvCxnSpPr>
                    <p:nvPr/>
                  </p:nvCxnSpPr>
                  <p:spPr>
                    <a:xfrm>
                      <a:off x="7169247" y="2868293"/>
                      <a:ext cx="221953" cy="452784"/>
                    </a:xfrm>
                    <a:prstGeom prst="line">
                      <a:avLst/>
                    </a:prstGeom>
                    <a:noFill/>
                    <a:ln w="3175" cap="rnd" cmpd="sng" algn="ctr">
                      <a:solidFill>
                        <a:schemeClr val="accent3"/>
                      </a:solidFill>
                      <a:prstDash val="solid"/>
                      <a:headEnd type="none"/>
                      <a:tailEnd type="none"/>
                    </a:ln>
                    <a:effectLst/>
                  </p:spPr>
                </p:cxnSp>
                <p:cxnSp>
                  <p:nvCxnSpPr>
                    <p:cNvPr id="343" name="Straight Connector 342">
                      <a:extLst>
                        <a:ext uri="{FF2B5EF4-FFF2-40B4-BE49-F238E27FC236}">
                          <a16:creationId xmlns:a16="http://schemas.microsoft.com/office/drawing/2014/main" id="{252796CF-FB7B-44F6-BF3B-F45772C35A62}"/>
                        </a:ext>
                      </a:extLst>
                    </p:cNvPr>
                    <p:cNvCxnSpPr>
                      <a:cxnSpLocks/>
                    </p:cNvCxnSpPr>
                    <p:nvPr/>
                  </p:nvCxnSpPr>
                  <p:spPr>
                    <a:xfrm>
                      <a:off x="7169247" y="2866519"/>
                      <a:ext cx="275222" cy="33737"/>
                    </a:xfrm>
                    <a:prstGeom prst="line">
                      <a:avLst/>
                    </a:prstGeom>
                    <a:noFill/>
                    <a:ln w="3175" cap="rnd" cmpd="sng" algn="ctr">
                      <a:solidFill>
                        <a:schemeClr val="accent3"/>
                      </a:solidFill>
                      <a:prstDash val="solid"/>
                      <a:headEnd type="none"/>
                      <a:tailEnd type="none"/>
                    </a:ln>
                    <a:effectLst/>
                  </p:spPr>
                </p:cxnSp>
                <p:cxnSp>
                  <p:nvCxnSpPr>
                    <p:cNvPr id="344" name="Straight Connector 343">
                      <a:extLst>
                        <a:ext uri="{FF2B5EF4-FFF2-40B4-BE49-F238E27FC236}">
                          <a16:creationId xmlns:a16="http://schemas.microsoft.com/office/drawing/2014/main" id="{5406E20A-10A8-4C7B-8F1C-9A3D08F1A0A4}"/>
                        </a:ext>
                      </a:extLst>
                    </p:cNvPr>
                    <p:cNvCxnSpPr>
                      <a:cxnSpLocks/>
                    </p:cNvCxnSpPr>
                    <p:nvPr/>
                  </p:nvCxnSpPr>
                  <p:spPr>
                    <a:xfrm>
                      <a:off x="6847859" y="2491862"/>
                      <a:ext cx="321388" cy="376432"/>
                    </a:xfrm>
                    <a:prstGeom prst="line">
                      <a:avLst/>
                    </a:prstGeom>
                    <a:noFill/>
                    <a:ln w="3175" cap="rnd" cmpd="sng" algn="ctr">
                      <a:solidFill>
                        <a:schemeClr val="accent3"/>
                      </a:solidFill>
                      <a:prstDash val="solid"/>
                      <a:headEnd type="none"/>
                      <a:tailEnd type="none"/>
                    </a:ln>
                    <a:effectLst/>
                  </p:spPr>
                </p:cxnSp>
                <p:cxnSp>
                  <p:nvCxnSpPr>
                    <p:cNvPr id="345" name="Straight Connector 344">
                      <a:extLst>
                        <a:ext uri="{FF2B5EF4-FFF2-40B4-BE49-F238E27FC236}">
                          <a16:creationId xmlns:a16="http://schemas.microsoft.com/office/drawing/2014/main" id="{E662CD06-3FC3-44C5-9E1D-3AAEC52F3C22}"/>
                        </a:ext>
                      </a:extLst>
                    </p:cNvPr>
                    <p:cNvCxnSpPr>
                      <a:cxnSpLocks/>
                    </p:cNvCxnSpPr>
                    <p:nvPr/>
                  </p:nvCxnSpPr>
                  <p:spPr>
                    <a:xfrm flipV="1">
                      <a:off x="5584947" y="2660989"/>
                      <a:ext cx="586399" cy="26508"/>
                    </a:xfrm>
                    <a:prstGeom prst="line">
                      <a:avLst/>
                    </a:prstGeom>
                    <a:noFill/>
                    <a:ln w="3175" cap="rnd" cmpd="sng" algn="ctr">
                      <a:solidFill>
                        <a:schemeClr val="accent3"/>
                      </a:solidFill>
                      <a:prstDash val="solid"/>
                      <a:headEnd type="none"/>
                      <a:tailEnd type="none"/>
                    </a:ln>
                    <a:effectLst/>
                  </p:spPr>
                </p:cxnSp>
                <p:cxnSp>
                  <p:nvCxnSpPr>
                    <p:cNvPr id="346" name="Straight Connector 345">
                      <a:extLst>
                        <a:ext uri="{FF2B5EF4-FFF2-40B4-BE49-F238E27FC236}">
                          <a16:creationId xmlns:a16="http://schemas.microsoft.com/office/drawing/2014/main" id="{FAAC7992-6A83-42AC-A199-741D4C9B4F8D}"/>
                        </a:ext>
                      </a:extLst>
                    </p:cNvPr>
                    <p:cNvCxnSpPr>
                      <a:cxnSpLocks/>
                    </p:cNvCxnSpPr>
                    <p:nvPr/>
                  </p:nvCxnSpPr>
                  <p:spPr>
                    <a:xfrm>
                      <a:off x="5858836" y="2468778"/>
                      <a:ext cx="321388" cy="197095"/>
                    </a:xfrm>
                    <a:prstGeom prst="line">
                      <a:avLst/>
                    </a:prstGeom>
                    <a:noFill/>
                    <a:ln w="3175" cap="rnd" cmpd="sng" algn="ctr">
                      <a:solidFill>
                        <a:schemeClr val="accent3"/>
                      </a:solidFill>
                      <a:prstDash val="solid"/>
                      <a:headEnd type="none"/>
                      <a:tailEnd type="none"/>
                    </a:ln>
                    <a:effectLst/>
                  </p:spPr>
                </p:cxnSp>
                <p:cxnSp>
                  <p:nvCxnSpPr>
                    <p:cNvPr id="347" name="Straight Connector 346">
                      <a:extLst>
                        <a:ext uri="{FF2B5EF4-FFF2-40B4-BE49-F238E27FC236}">
                          <a16:creationId xmlns:a16="http://schemas.microsoft.com/office/drawing/2014/main" id="{3F55E253-EAA5-4453-8E71-F587C41C9C3E}"/>
                        </a:ext>
                      </a:extLst>
                    </p:cNvPr>
                    <p:cNvCxnSpPr>
                      <a:cxnSpLocks/>
                    </p:cNvCxnSpPr>
                    <p:nvPr/>
                  </p:nvCxnSpPr>
                  <p:spPr>
                    <a:xfrm flipH="1">
                      <a:off x="6167795" y="2399529"/>
                      <a:ext cx="101211" cy="262793"/>
                    </a:xfrm>
                    <a:prstGeom prst="line">
                      <a:avLst/>
                    </a:prstGeom>
                    <a:noFill/>
                    <a:ln w="3175" cap="rnd" cmpd="sng" algn="ctr">
                      <a:solidFill>
                        <a:schemeClr val="accent3"/>
                      </a:solidFill>
                      <a:prstDash val="solid"/>
                      <a:headEnd type="none"/>
                      <a:tailEnd type="none"/>
                    </a:ln>
                    <a:effectLst/>
                  </p:spPr>
                </p:cxnSp>
                <p:cxnSp>
                  <p:nvCxnSpPr>
                    <p:cNvPr id="348" name="Straight Connector 347">
                      <a:extLst>
                        <a:ext uri="{FF2B5EF4-FFF2-40B4-BE49-F238E27FC236}">
                          <a16:creationId xmlns:a16="http://schemas.microsoft.com/office/drawing/2014/main" id="{1094807C-60F5-49B9-8416-0A73E77AAEBF}"/>
                        </a:ext>
                      </a:extLst>
                    </p:cNvPr>
                    <p:cNvCxnSpPr>
                      <a:cxnSpLocks/>
                    </p:cNvCxnSpPr>
                    <p:nvPr/>
                  </p:nvCxnSpPr>
                  <p:spPr>
                    <a:xfrm>
                      <a:off x="6273532" y="2408150"/>
                      <a:ext cx="448257" cy="119224"/>
                    </a:xfrm>
                    <a:prstGeom prst="line">
                      <a:avLst/>
                    </a:prstGeom>
                    <a:noFill/>
                    <a:ln w="3175" cap="rnd" cmpd="sng" algn="ctr">
                      <a:solidFill>
                        <a:schemeClr val="accent3"/>
                      </a:solidFill>
                      <a:prstDash val="solid"/>
                      <a:headEnd type="none"/>
                      <a:tailEnd type="none"/>
                    </a:ln>
                    <a:effectLst/>
                  </p:spPr>
                </p:cxnSp>
                <p:cxnSp>
                  <p:nvCxnSpPr>
                    <p:cNvPr id="349" name="Straight Connector 348">
                      <a:extLst>
                        <a:ext uri="{FF2B5EF4-FFF2-40B4-BE49-F238E27FC236}">
                          <a16:creationId xmlns:a16="http://schemas.microsoft.com/office/drawing/2014/main" id="{D99FEE48-8AFE-4BA7-ADF7-D3B59D2D78DA}"/>
                        </a:ext>
                      </a:extLst>
                    </p:cNvPr>
                    <p:cNvCxnSpPr>
                      <a:cxnSpLocks/>
                    </p:cNvCxnSpPr>
                    <p:nvPr/>
                  </p:nvCxnSpPr>
                  <p:spPr>
                    <a:xfrm>
                      <a:off x="6717631" y="2527374"/>
                      <a:ext cx="456942" cy="340920"/>
                    </a:xfrm>
                    <a:prstGeom prst="line">
                      <a:avLst/>
                    </a:prstGeom>
                    <a:noFill/>
                    <a:ln w="3175" cap="rnd" cmpd="sng" algn="ctr">
                      <a:solidFill>
                        <a:schemeClr val="accent3"/>
                      </a:solidFill>
                      <a:prstDash val="solid"/>
                      <a:headEnd type="none"/>
                      <a:tailEnd type="none"/>
                    </a:ln>
                    <a:effectLst/>
                  </p:spPr>
                </p:cxnSp>
                <p:cxnSp>
                  <p:nvCxnSpPr>
                    <p:cNvPr id="350" name="Straight Connector 349">
                      <a:extLst>
                        <a:ext uri="{FF2B5EF4-FFF2-40B4-BE49-F238E27FC236}">
                          <a16:creationId xmlns:a16="http://schemas.microsoft.com/office/drawing/2014/main" id="{3510B560-2724-4EEC-8C54-3E54D853D24B}"/>
                        </a:ext>
                      </a:extLst>
                    </p:cNvPr>
                    <p:cNvCxnSpPr>
                      <a:cxnSpLocks/>
                    </p:cNvCxnSpPr>
                    <p:nvPr/>
                  </p:nvCxnSpPr>
                  <p:spPr>
                    <a:xfrm>
                      <a:off x="6269005" y="2403081"/>
                      <a:ext cx="578854" cy="87006"/>
                    </a:xfrm>
                    <a:prstGeom prst="line">
                      <a:avLst/>
                    </a:prstGeom>
                    <a:noFill/>
                    <a:ln w="3175" cap="rnd" cmpd="sng" algn="ctr">
                      <a:solidFill>
                        <a:schemeClr val="accent3"/>
                      </a:solidFill>
                      <a:prstDash val="solid"/>
                      <a:headEnd type="none"/>
                      <a:tailEnd type="none"/>
                    </a:ln>
                    <a:effectLst/>
                  </p:spPr>
                </p:cxnSp>
                <p:cxnSp>
                  <p:nvCxnSpPr>
                    <p:cNvPr id="351" name="Straight Connector 350">
                      <a:extLst>
                        <a:ext uri="{FF2B5EF4-FFF2-40B4-BE49-F238E27FC236}">
                          <a16:creationId xmlns:a16="http://schemas.microsoft.com/office/drawing/2014/main" id="{F4A88BB9-DBFC-4159-93B6-D604595BD1C8}"/>
                        </a:ext>
                      </a:extLst>
                    </p:cNvPr>
                    <p:cNvCxnSpPr>
                      <a:cxnSpLocks/>
                    </p:cNvCxnSpPr>
                    <p:nvPr/>
                  </p:nvCxnSpPr>
                  <p:spPr>
                    <a:xfrm flipV="1">
                      <a:off x="5899332" y="2404856"/>
                      <a:ext cx="366122" cy="6587"/>
                    </a:xfrm>
                    <a:prstGeom prst="line">
                      <a:avLst/>
                    </a:prstGeom>
                    <a:noFill/>
                    <a:ln w="3175" cap="rnd" cmpd="sng" algn="ctr">
                      <a:solidFill>
                        <a:schemeClr val="accent3"/>
                      </a:solidFill>
                      <a:prstDash val="solid"/>
                      <a:headEnd type="none"/>
                      <a:tailEnd type="none"/>
                    </a:ln>
                    <a:effectLst/>
                  </p:spPr>
                </p:cxnSp>
                <p:cxnSp>
                  <p:nvCxnSpPr>
                    <p:cNvPr id="352" name="Straight Connector 351">
                      <a:extLst>
                        <a:ext uri="{FF2B5EF4-FFF2-40B4-BE49-F238E27FC236}">
                          <a16:creationId xmlns:a16="http://schemas.microsoft.com/office/drawing/2014/main" id="{BDE31D52-4EEB-4812-A73A-F107A6D0A8A3}"/>
                        </a:ext>
                      </a:extLst>
                    </p:cNvPr>
                    <p:cNvCxnSpPr>
                      <a:cxnSpLocks/>
                    </p:cNvCxnSpPr>
                    <p:nvPr/>
                  </p:nvCxnSpPr>
                  <p:spPr>
                    <a:xfrm flipV="1">
                      <a:off x="5853967" y="2404856"/>
                      <a:ext cx="414696" cy="65823"/>
                    </a:xfrm>
                    <a:prstGeom prst="line">
                      <a:avLst/>
                    </a:prstGeom>
                    <a:noFill/>
                    <a:ln w="3175" cap="rnd" cmpd="sng" algn="ctr">
                      <a:solidFill>
                        <a:schemeClr val="accent3"/>
                      </a:solidFill>
                      <a:prstDash val="solid"/>
                      <a:headEnd type="none"/>
                      <a:tailEnd type="none"/>
                    </a:ln>
                    <a:effectLst/>
                  </p:spPr>
                </p:cxnSp>
                <p:cxnSp>
                  <p:nvCxnSpPr>
                    <p:cNvPr id="353" name="Straight Connector 352">
                      <a:extLst>
                        <a:ext uri="{FF2B5EF4-FFF2-40B4-BE49-F238E27FC236}">
                          <a16:creationId xmlns:a16="http://schemas.microsoft.com/office/drawing/2014/main" id="{638978B5-4878-4D68-B2D3-240FCDED2697}"/>
                        </a:ext>
                      </a:extLst>
                    </p:cNvPr>
                    <p:cNvCxnSpPr>
                      <a:cxnSpLocks/>
                    </p:cNvCxnSpPr>
                    <p:nvPr/>
                  </p:nvCxnSpPr>
                  <p:spPr>
                    <a:xfrm flipV="1">
                      <a:off x="5853967" y="2411958"/>
                      <a:ext cx="42156" cy="53096"/>
                    </a:xfrm>
                    <a:prstGeom prst="line">
                      <a:avLst/>
                    </a:prstGeom>
                    <a:noFill/>
                    <a:ln w="3175" cap="rnd" cmpd="sng" algn="ctr">
                      <a:solidFill>
                        <a:schemeClr val="accent3"/>
                      </a:solidFill>
                      <a:prstDash val="solid"/>
                      <a:headEnd type="none"/>
                      <a:tailEnd type="none"/>
                    </a:ln>
                    <a:effectLst/>
                  </p:spPr>
                </p:cxnSp>
                <p:cxnSp>
                  <p:nvCxnSpPr>
                    <p:cNvPr id="354" name="Straight Connector 353">
                      <a:extLst>
                        <a:ext uri="{FF2B5EF4-FFF2-40B4-BE49-F238E27FC236}">
                          <a16:creationId xmlns:a16="http://schemas.microsoft.com/office/drawing/2014/main" id="{37A810C6-8FD4-4627-83FD-30503C880FD9}"/>
                        </a:ext>
                      </a:extLst>
                    </p:cNvPr>
                    <p:cNvCxnSpPr>
                      <a:cxnSpLocks/>
                    </p:cNvCxnSpPr>
                    <p:nvPr/>
                  </p:nvCxnSpPr>
                  <p:spPr>
                    <a:xfrm flipH="1">
                      <a:off x="5582283" y="2470678"/>
                      <a:ext cx="271683" cy="212950"/>
                    </a:xfrm>
                    <a:prstGeom prst="line">
                      <a:avLst/>
                    </a:prstGeom>
                    <a:noFill/>
                    <a:ln w="3175" cap="rnd" cmpd="sng" algn="ctr">
                      <a:solidFill>
                        <a:schemeClr val="accent3"/>
                      </a:solidFill>
                      <a:prstDash val="solid"/>
                      <a:headEnd type="none"/>
                      <a:tailEnd type="none"/>
                    </a:ln>
                    <a:effectLst/>
                  </p:spPr>
                </p:cxnSp>
                <p:cxnSp>
                  <p:nvCxnSpPr>
                    <p:cNvPr id="355" name="Straight Connector 354">
                      <a:extLst>
                        <a:ext uri="{FF2B5EF4-FFF2-40B4-BE49-F238E27FC236}">
                          <a16:creationId xmlns:a16="http://schemas.microsoft.com/office/drawing/2014/main" id="{97BF1AE7-ED5F-475E-8E2E-235DE401324D}"/>
                        </a:ext>
                      </a:extLst>
                    </p:cNvPr>
                    <p:cNvCxnSpPr>
                      <a:cxnSpLocks/>
                    </p:cNvCxnSpPr>
                    <p:nvPr/>
                  </p:nvCxnSpPr>
                  <p:spPr>
                    <a:xfrm flipH="1">
                      <a:off x="5354960" y="2465228"/>
                      <a:ext cx="505653" cy="131797"/>
                    </a:xfrm>
                    <a:prstGeom prst="line">
                      <a:avLst/>
                    </a:prstGeom>
                    <a:noFill/>
                    <a:ln w="3175" cap="rnd" cmpd="sng" algn="ctr">
                      <a:solidFill>
                        <a:schemeClr val="accent3"/>
                      </a:solidFill>
                      <a:prstDash val="solid"/>
                      <a:headEnd type="none"/>
                      <a:tailEnd type="none"/>
                    </a:ln>
                    <a:effectLst/>
                  </p:spPr>
                </p:cxnSp>
                <p:cxnSp>
                  <p:nvCxnSpPr>
                    <p:cNvPr id="356" name="Straight Connector 355">
                      <a:extLst>
                        <a:ext uri="{FF2B5EF4-FFF2-40B4-BE49-F238E27FC236}">
                          <a16:creationId xmlns:a16="http://schemas.microsoft.com/office/drawing/2014/main" id="{8B79C0CB-F65C-4956-BE47-9B781747318F}"/>
                        </a:ext>
                      </a:extLst>
                    </p:cNvPr>
                    <p:cNvCxnSpPr>
                      <a:cxnSpLocks/>
                    </p:cNvCxnSpPr>
                    <p:nvPr/>
                  </p:nvCxnSpPr>
                  <p:spPr>
                    <a:xfrm flipH="1">
                      <a:off x="5361217" y="2415954"/>
                      <a:ext cx="527361" cy="177118"/>
                    </a:xfrm>
                    <a:prstGeom prst="line">
                      <a:avLst/>
                    </a:prstGeom>
                    <a:noFill/>
                    <a:ln w="3175" cap="rnd" cmpd="sng" algn="ctr">
                      <a:solidFill>
                        <a:schemeClr val="accent3"/>
                      </a:solidFill>
                      <a:prstDash val="solid"/>
                      <a:headEnd type="none"/>
                      <a:tailEnd type="none"/>
                    </a:ln>
                    <a:effectLst/>
                  </p:spPr>
                </p:cxnSp>
                <p:cxnSp>
                  <p:nvCxnSpPr>
                    <p:cNvPr id="357" name="Straight Connector 356">
                      <a:extLst>
                        <a:ext uri="{FF2B5EF4-FFF2-40B4-BE49-F238E27FC236}">
                          <a16:creationId xmlns:a16="http://schemas.microsoft.com/office/drawing/2014/main" id="{E5174494-8101-40D3-9659-89F1435F40D5}"/>
                        </a:ext>
                      </a:extLst>
                    </p:cNvPr>
                    <p:cNvCxnSpPr>
                      <a:cxnSpLocks/>
                    </p:cNvCxnSpPr>
                    <p:nvPr/>
                  </p:nvCxnSpPr>
                  <p:spPr>
                    <a:xfrm flipH="1" flipV="1">
                      <a:off x="5347901" y="2594405"/>
                      <a:ext cx="239756" cy="97214"/>
                    </a:xfrm>
                    <a:prstGeom prst="line">
                      <a:avLst/>
                    </a:prstGeom>
                    <a:noFill/>
                    <a:ln w="3175" cap="rnd" cmpd="sng" algn="ctr">
                      <a:solidFill>
                        <a:schemeClr val="accent3"/>
                      </a:solidFill>
                      <a:prstDash val="solid"/>
                      <a:headEnd type="none"/>
                      <a:tailEnd type="none"/>
                    </a:ln>
                    <a:effectLst/>
                  </p:spPr>
                </p:cxnSp>
                <p:cxnSp>
                  <p:nvCxnSpPr>
                    <p:cNvPr id="358" name="Straight Connector 357">
                      <a:extLst>
                        <a:ext uri="{FF2B5EF4-FFF2-40B4-BE49-F238E27FC236}">
                          <a16:creationId xmlns:a16="http://schemas.microsoft.com/office/drawing/2014/main" id="{95964DF0-06A1-4DE3-ABDA-65F62766F336}"/>
                        </a:ext>
                      </a:extLst>
                    </p:cNvPr>
                    <p:cNvCxnSpPr>
                      <a:cxnSpLocks/>
                    </p:cNvCxnSpPr>
                    <p:nvPr/>
                  </p:nvCxnSpPr>
                  <p:spPr>
                    <a:xfrm flipV="1">
                      <a:off x="4937731" y="2595737"/>
                      <a:ext cx="412832" cy="435471"/>
                    </a:xfrm>
                    <a:prstGeom prst="line">
                      <a:avLst/>
                    </a:prstGeom>
                    <a:noFill/>
                    <a:ln w="3175" cap="rnd" cmpd="sng" algn="ctr">
                      <a:solidFill>
                        <a:schemeClr val="accent3"/>
                      </a:solidFill>
                      <a:prstDash val="solid"/>
                      <a:headEnd type="none"/>
                      <a:tailEnd type="none"/>
                    </a:ln>
                    <a:effectLst/>
                  </p:spPr>
                </p:cxnSp>
                <p:cxnSp>
                  <p:nvCxnSpPr>
                    <p:cNvPr id="359" name="Straight Connector 358">
                      <a:extLst>
                        <a:ext uri="{FF2B5EF4-FFF2-40B4-BE49-F238E27FC236}">
                          <a16:creationId xmlns:a16="http://schemas.microsoft.com/office/drawing/2014/main" id="{E1D70D86-977A-4056-AC2F-34355826EFCB}"/>
                        </a:ext>
                      </a:extLst>
                    </p:cNvPr>
                    <p:cNvCxnSpPr>
                      <a:cxnSpLocks/>
                    </p:cNvCxnSpPr>
                    <p:nvPr/>
                  </p:nvCxnSpPr>
                  <p:spPr>
                    <a:xfrm flipV="1">
                      <a:off x="4945721" y="2682298"/>
                      <a:ext cx="647215" cy="352904"/>
                    </a:xfrm>
                    <a:prstGeom prst="line">
                      <a:avLst/>
                    </a:prstGeom>
                    <a:noFill/>
                    <a:ln w="3175" cap="rnd" cmpd="sng" algn="ctr">
                      <a:solidFill>
                        <a:schemeClr val="accent3"/>
                      </a:solidFill>
                      <a:prstDash val="solid"/>
                      <a:headEnd type="none"/>
                      <a:tailEnd type="none"/>
                    </a:ln>
                    <a:effectLst/>
                  </p:spPr>
                </p:cxnSp>
                <p:cxnSp>
                  <p:nvCxnSpPr>
                    <p:cNvPr id="360" name="Straight Connector 359">
                      <a:extLst>
                        <a:ext uri="{FF2B5EF4-FFF2-40B4-BE49-F238E27FC236}">
                          <a16:creationId xmlns:a16="http://schemas.microsoft.com/office/drawing/2014/main" id="{070F7C7E-5195-4944-B2F1-5DA6B0840227}"/>
                        </a:ext>
                      </a:extLst>
                    </p:cNvPr>
                    <p:cNvCxnSpPr>
                      <a:cxnSpLocks/>
                    </p:cNvCxnSpPr>
                    <p:nvPr/>
                  </p:nvCxnSpPr>
                  <p:spPr>
                    <a:xfrm>
                      <a:off x="4947053" y="3035203"/>
                      <a:ext cx="363559" cy="316948"/>
                    </a:xfrm>
                    <a:prstGeom prst="line">
                      <a:avLst/>
                    </a:prstGeom>
                    <a:noFill/>
                    <a:ln w="3175" cap="rnd" cmpd="sng" algn="ctr">
                      <a:solidFill>
                        <a:schemeClr val="accent3"/>
                      </a:solidFill>
                      <a:prstDash val="solid"/>
                      <a:headEnd type="none"/>
                      <a:tailEnd type="none"/>
                    </a:ln>
                    <a:effectLst/>
                  </p:spPr>
                </p:cxnSp>
                <p:cxnSp>
                  <p:nvCxnSpPr>
                    <p:cNvPr id="361" name="Straight Connector 360">
                      <a:extLst>
                        <a:ext uri="{FF2B5EF4-FFF2-40B4-BE49-F238E27FC236}">
                          <a16:creationId xmlns:a16="http://schemas.microsoft.com/office/drawing/2014/main" id="{25785942-BB18-4964-A1E9-7210BA3F7DAC}"/>
                        </a:ext>
                      </a:extLst>
                    </p:cNvPr>
                    <p:cNvCxnSpPr>
                      <a:cxnSpLocks/>
                    </p:cNvCxnSpPr>
                    <p:nvPr/>
                  </p:nvCxnSpPr>
                  <p:spPr>
                    <a:xfrm flipH="1">
                      <a:off x="4772598" y="3041861"/>
                      <a:ext cx="169128" cy="363560"/>
                    </a:xfrm>
                    <a:prstGeom prst="line">
                      <a:avLst/>
                    </a:prstGeom>
                    <a:noFill/>
                    <a:ln w="3175" cap="rnd" cmpd="sng" algn="ctr">
                      <a:solidFill>
                        <a:schemeClr val="accent3"/>
                      </a:solidFill>
                      <a:prstDash val="solid"/>
                      <a:headEnd type="none"/>
                      <a:tailEnd type="none"/>
                    </a:ln>
                    <a:effectLst/>
                  </p:spPr>
                </p:cxnSp>
                <p:cxnSp>
                  <p:nvCxnSpPr>
                    <p:cNvPr id="362" name="Straight Connector 361">
                      <a:extLst>
                        <a:ext uri="{FF2B5EF4-FFF2-40B4-BE49-F238E27FC236}">
                          <a16:creationId xmlns:a16="http://schemas.microsoft.com/office/drawing/2014/main" id="{C752D557-4F11-4CAC-9B84-9527E5916989}"/>
                        </a:ext>
                      </a:extLst>
                    </p:cNvPr>
                    <p:cNvCxnSpPr>
                      <a:cxnSpLocks/>
                    </p:cNvCxnSpPr>
                    <p:nvPr/>
                  </p:nvCxnSpPr>
                  <p:spPr>
                    <a:xfrm flipH="1">
                      <a:off x="4777925" y="3345493"/>
                      <a:ext cx="527361" cy="61260"/>
                    </a:xfrm>
                    <a:prstGeom prst="line">
                      <a:avLst/>
                    </a:prstGeom>
                    <a:noFill/>
                    <a:ln w="3175" cap="rnd" cmpd="sng" algn="ctr">
                      <a:solidFill>
                        <a:schemeClr val="accent3"/>
                      </a:solidFill>
                      <a:prstDash val="solid"/>
                      <a:headEnd type="none"/>
                      <a:tailEnd type="none"/>
                    </a:ln>
                    <a:effectLst/>
                  </p:spPr>
                </p:cxnSp>
                <p:cxnSp>
                  <p:nvCxnSpPr>
                    <p:cNvPr id="363" name="Straight Connector 362">
                      <a:extLst>
                        <a:ext uri="{FF2B5EF4-FFF2-40B4-BE49-F238E27FC236}">
                          <a16:creationId xmlns:a16="http://schemas.microsoft.com/office/drawing/2014/main" id="{3B2AF43C-C724-4A75-97A4-D3866770362D}"/>
                        </a:ext>
                      </a:extLst>
                    </p:cNvPr>
                    <p:cNvCxnSpPr>
                      <a:cxnSpLocks/>
                    </p:cNvCxnSpPr>
                    <p:nvPr/>
                  </p:nvCxnSpPr>
                  <p:spPr>
                    <a:xfrm flipH="1">
                      <a:off x="4700685" y="3398762"/>
                      <a:ext cx="77240" cy="169128"/>
                    </a:xfrm>
                    <a:prstGeom prst="line">
                      <a:avLst/>
                    </a:prstGeom>
                    <a:noFill/>
                    <a:ln w="3175" cap="rnd" cmpd="sng" algn="ctr">
                      <a:solidFill>
                        <a:schemeClr val="accent3"/>
                      </a:solidFill>
                      <a:prstDash val="solid"/>
                      <a:headEnd type="none"/>
                      <a:tailEnd type="none"/>
                    </a:ln>
                    <a:effectLst/>
                  </p:spPr>
                </p:cxnSp>
                <p:cxnSp>
                  <p:nvCxnSpPr>
                    <p:cNvPr id="364" name="Straight Connector 363">
                      <a:extLst>
                        <a:ext uri="{FF2B5EF4-FFF2-40B4-BE49-F238E27FC236}">
                          <a16:creationId xmlns:a16="http://schemas.microsoft.com/office/drawing/2014/main" id="{35CE30A6-871F-44E5-96DF-7C80C4206F1E}"/>
                        </a:ext>
                      </a:extLst>
                    </p:cNvPr>
                    <p:cNvCxnSpPr>
                      <a:cxnSpLocks/>
                    </p:cNvCxnSpPr>
                    <p:nvPr/>
                  </p:nvCxnSpPr>
                  <p:spPr>
                    <a:xfrm>
                      <a:off x="4699353" y="3573217"/>
                      <a:ext cx="27966" cy="243705"/>
                    </a:xfrm>
                    <a:prstGeom prst="line">
                      <a:avLst/>
                    </a:prstGeom>
                    <a:noFill/>
                    <a:ln w="3175" cap="rnd" cmpd="sng" algn="ctr">
                      <a:solidFill>
                        <a:schemeClr val="accent3"/>
                      </a:solidFill>
                      <a:prstDash val="solid"/>
                      <a:headEnd type="none"/>
                      <a:tailEnd type="none"/>
                    </a:ln>
                    <a:effectLst/>
                  </p:spPr>
                </p:cxnSp>
                <p:cxnSp>
                  <p:nvCxnSpPr>
                    <p:cNvPr id="365" name="Straight Connector 364">
                      <a:extLst>
                        <a:ext uri="{FF2B5EF4-FFF2-40B4-BE49-F238E27FC236}">
                          <a16:creationId xmlns:a16="http://schemas.microsoft.com/office/drawing/2014/main" id="{4B4898CA-5887-4A01-87F3-7C40432BC792}"/>
                        </a:ext>
                      </a:extLst>
                    </p:cNvPr>
                    <p:cNvCxnSpPr>
                      <a:cxnSpLocks/>
                    </p:cNvCxnSpPr>
                    <p:nvPr/>
                  </p:nvCxnSpPr>
                  <p:spPr>
                    <a:xfrm flipH="1">
                      <a:off x="4683372" y="3570553"/>
                      <a:ext cx="17312" cy="162469"/>
                    </a:xfrm>
                    <a:prstGeom prst="line">
                      <a:avLst/>
                    </a:prstGeom>
                    <a:noFill/>
                    <a:ln w="3175" cap="rnd" cmpd="sng" algn="ctr">
                      <a:solidFill>
                        <a:schemeClr val="accent3"/>
                      </a:solidFill>
                      <a:prstDash val="solid"/>
                      <a:headEnd type="none"/>
                      <a:tailEnd type="none"/>
                    </a:ln>
                    <a:effectLst/>
                  </p:spPr>
                </p:cxnSp>
                <p:cxnSp>
                  <p:nvCxnSpPr>
                    <p:cNvPr id="366" name="Straight Connector 365">
                      <a:extLst>
                        <a:ext uri="{FF2B5EF4-FFF2-40B4-BE49-F238E27FC236}">
                          <a16:creationId xmlns:a16="http://schemas.microsoft.com/office/drawing/2014/main" id="{D68DF49A-5ED1-4687-B801-192F29311ECE}"/>
                        </a:ext>
                      </a:extLst>
                    </p:cNvPr>
                    <p:cNvCxnSpPr>
                      <a:cxnSpLocks/>
                    </p:cNvCxnSpPr>
                    <p:nvPr/>
                  </p:nvCxnSpPr>
                  <p:spPr>
                    <a:xfrm>
                      <a:off x="4680709" y="3733023"/>
                      <a:ext cx="39952" cy="98547"/>
                    </a:xfrm>
                    <a:prstGeom prst="line">
                      <a:avLst/>
                    </a:prstGeom>
                    <a:noFill/>
                    <a:ln w="3175" cap="rnd" cmpd="sng" algn="ctr">
                      <a:solidFill>
                        <a:schemeClr val="accent3"/>
                      </a:solidFill>
                      <a:prstDash val="solid"/>
                      <a:headEnd type="none"/>
                      <a:tailEnd type="none"/>
                    </a:ln>
                    <a:effectLst/>
                  </p:spPr>
                </p:cxnSp>
                <p:cxnSp>
                  <p:nvCxnSpPr>
                    <p:cNvPr id="367" name="Straight Connector 366">
                      <a:extLst>
                        <a:ext uri="{FF2B5EF4-FFF2-40B4-BE49-F238E27FC236}">
                          <a16:creationId xmlns:a16="http://schemas.microsoft.com/office/drawing/2014/main" id="{2F81B36F-1620-4B7C-9EF9-5899F1625172}"/>
                        </a:ext>
                      </a:extLst>
                    </p:cNvPr>
                    <p:cNvCxnSpPr>
                      <a:cxnSpLocks/>
                    </p:cNvCxnSpPr>
                    <p:nvPr/>
                  </p:nvCxnSpPr>
                  <p:spPr>
                    <a:xfrm flipH="1">
                      <a:off x="4672719" y="3737018"/>
                      <a:ext cx="9321" cy="185109"/>
                    </a:xfrm>
                    <a:prstGeom prst="line">
                      <a:avLst/>
                    </a:prstGeom>
                    <a:noFill/>
                    <a:ln w="3175" cap="rnd" cmpd="sng" algn="ctr">
                      <a:solidFill>
                        <a:schemeClr val="accent3"/>
                      </a:solidFill>
                      <a:prstDash val="solid"/>
                      <a:headEnd type="none"/>
                      <a:tailEnd type="none"/>
                    </a:ln>
                    <a:effectLst/>
                  </p:spPr>
                </p:cxnSp>
                <p:cxnSp>
                  <p:nvCxnSpPr>
                    <p:cNvPr id="368" name="Straight Connector 367">
                      <a:extLst>
                        <a:ext uri="{FF2B5EF4-FFF2-40B4-BE49-F238E27FC236}">
                          <a16:creationId xmlns:a16="http://schemas.microsoft.com/office/drawing/2014/main" id="{C6E01D67-9879-4308-8CE0-4CE0F982FE26}"/>
                        </a:ext>
                      </a:extLst>
                    </p:cNvPr>
                    <p:cNvCxnSpPr>
                      <a:cxnSpLocks/>
                    </p:cNvCxnSpPr>
                    <p:nvPr/>
                  </p:nvCxnSpPr>
                  <p:spPr>
                    <a:xfrm flipH="1">
                      <a:off x="4676714" y="3828907"/>
                      <a:ext cx="49274" cy="91888"/>
                    </a:xfrm>
                    <a:prstGeom prst="line">
                      <a:avLst/>
                    </a:prstGeom>
                    <a:noFill/>
                    <a:ln w="3175" cap="rnd" cmpd="sng" algn="ctr">
                      <a:solidFill>
                        <a:schemeClr val="accent3"/>
                      </a:solidFill>
                      <a:prstDash val="solid"/>
                      <a:headEnd type="none"/>
                      <a:tailEnd type="none"/>
                    </a:ln>
                    <a:effectLst/>
                  </p:spPr>
                </p:cxnSp>
                <p:cxnSp>
                  <p:nvCxnSpPr>
                    <p:cNvPr id="369" name="Straight Connector 368">
                      <a:extLst>
                        <a:ext uri="{FF2B5EF4-FFF2-40B4-BE49-F238E27FC236}">
                          <a16:creationId xmlns:a16="http://schemas.microsoft.com/office/drawing/2014/main" id="{DBF583D8-F6B1-40E6-9BBC-8ABA60F0B642}"/>
                        </a:ext>
                      </a:extLst>
                    </p:cNvPr>
                    <p:cNvCxnSpPr>
                      <a:cxnSpLocks/>
                    </p:cNvCxnSpPr>
                    <p:nvPr/>
                  </p:nvCxnSpPr>
                  <p:spPr>
                    <a:xfrm>
                      <a:off x="4670055" y="3915468"/>
                      <a:ext cx="14649" cy="255689"/>
                    </a:xfrm>
                    <a:prstGeom prst="line">
                      <a:avLst/>
                    </a:prstGeom>
                    <a:noFill/>
                    <a:ln w="3175" cap="rnd" cmpd="sng" algn="ctr">
                      <a:solidFill>
                        <a:schemeClr val="accent3"/>
                      </a:solidFill>
                      <a:prstDash val="solid"/>
                      <a:headEnd type="none"/>
                      <a:tailEnd type="none"/>
                    </a:ln>
                    <a:effectLst/>
                  </p:spPr>
                </p:cxnSp>
                <p:cxnSp>
                  <p:nvCxnSpPr>
                    <p:cNvPr id="370" name="Straight Connector 369">
                      <a:extLst>
                        <a:ext uri="{FF2B5EF4-FFF2-40B4-BE49-F238E27FC236}">
                          <a16:creationId xmlns:a16="http://schemas.microsoft.com/office/drawing/2014/main" id="{0731850C-3B1E-43B5-BA06-7FCF7292ECBF}"/>
                        </a:ext>
                      </a:extLst>
                    </p:cNvPr>
                    <p:cNvCxnSpPr>
                      <a:cxnSpLocks/>
                    </p:cNvCxnSpPr>
                    <p:nvPr/>
                  </p:nvCxnSpPr>
                  <p:spPr>
                    <a:xfrm flipV="1">
                      <a:off x="6164243" y="2490532"/>
                      <a:ext cx="683171" cy="170458"/>
                    </a:xfrm>
                    <a:prstGeom prst="line">
                      <a:avLst/>
                    </a:prstGeom>
                    <a:noFill/>
                    <a:ln w="3175" cap="rnd" cmpd="sng" algn="ctr">
                      <a:solidFill>
                        <a:schemeClr val="accent3"/>
                      </a:solidFill>
                      <a:prstDash val="solid"/>
                      <a:headEnd type="none"/>
                      <a:tailEnd type="none"/>
                    </a:ln>
                    <a:effectLst/>
                  </p:spPr>
                </p:cxnSp>
                <p:cxnSp>
                  <p:nvCxnSpPr>
                    <p:cNvPr id="371" name="Straight Connector 370">
                      <a:extLst>
                        <a:ext uri="{FF2B5EF4-FFF2-40B4-BE49-F238E27FC236}">
                          <a16:creationId xmlns:a16="http://schemas.microsoft.com/office/drawing/2014/main" id="{3EA88A80-D4B1-4A96-B0FC-9F3E58396E6A}"/>
                        </a:ext>
                      </a:extLst>
                    </p:cNvPr>
                    <p:cNvCxnSpPr>
                      <a:cxnSpLocks/>
                    </p:cNvCxnSpPr>
                    <p:nvPr/>
                  </p:nvCxnSpPr>
                  <p:spPr>
                    <a:xfrm flipH="1" flipV="1">
                      <a:off x="7441363" y="2893374"/>
                      <a:ext cx="177118" cy="440799"/>
                    </a:xfrm>
                    <a:prstGeom prst="line">
                      <a:avLst/>
                    </a:prstGeom>
                    <a:noFill/>
                    <a:ln w="3175" cap="rnd" cmpd="sng" algn="ctr">
                      <a:solidFill>
                        <a:schemeClr val="accent3"/>
                      </a:solidFill>
                      <a:prstDash val="solid"/>
                      <a:headEnd type="none"/>
                      <a:tailEnd type="none"/>
                    </a:ln>
                    <a:effectLst/>
                  </p:spPr>
                </p:cxnSp>
                <p:cxnSp>
                  <p:nvCxnSpPr>
                    <p:cNvPr id="372" name="Straight Connector 371">
                      <a:extLst>
                        <a:ext uri="{FF2B5EF4-FFF2-40B4-BE49-F238E27FC236}">
                          <a16:creationId xmlns:a16="http://schemas.microsoft.com/office/drawing/2014/main" id="{FB7CF3E0-63E1-4BF0-82CF-5D5DBAE94692}"/>
                        </a:ext>
                      </a:extLst>
                    </p:cNvPr>
                    <p:cNvCxnSpPr>
                      <a:cxnSpLocks/>
                    </p:cNvCxnSpPr>
                    <p:nvPr/>
                  </p:nvCxnSpPr>
                  <p:spPr>
                    <a:xfrm flipV="1">
                      <a:off x="7671084" y="3816584"/>
                      <a:ext cx="77425" cy="160144"/>
                    </a:xfrm>
                    <a:prstGeom prst="line">
                      <a:avLst/>
                    </a:prstGeom>
                    <a:noFill/>
                    <a:ln w="3175" cap="rnd" cmpd="sng" algn="ctr">
                      <a:solidFill>
                        <a:schemeClr val="accent3"/>
                      </a:solidFill>
                      <a:prstDash val="solid"/>
                      <a:headEnd type="none"/>
                      <a:tailEnd type="none"/>
                    </a:ln>
                    <a:effectLst/>
                  </p:spPr>
                </p:cxnSp>
                <p:cxnSp>
                  <p:nvCxnSpPr>
                    <p:cNvPr id="373" name="Straight Connector 372">
                      <a:extLst>
                        <a:ext uri="{FF2B5EF4-FFF2-40B4-BE49-F238E27FC236}">
                          <a16:creationId xmlns:a16="http://schemas.microsoft.com/office/drawing/2014/main" id="{2CFB5807-3AA1-4021-84AB-B6AAFF82DF06}"/>
                        </a:ext>
                      </a:extLst>
                    </p:cNvPr>
                    <p:cNvCxnSpPr>
                      <a:cxnSpLocks/>
                    </p:cNvCxnSpPr>
                    <p:nvPr/>
                  </p:nvCxnSpPr>
                  <p:spPr>
                    <a:xfrm flipH="1" flipV="1">
                      <a:off x="6847859" y="2493636"/>
                      <a:ext cx="590840" cy="400405"/>
                    </a:xfrm>
                    <a:prstGeom prst="line">
                      <a:avLst/>
                    </a:prstGeom>
                    <a:noFill/>
                    <a:ln w="3175" cap="rnd" cmpd="sng" algn="ctr">
                      <a:solidFill>
                        <a:schemeClr val="accent3"/>
                      </a:solidFill>
                      <a:prstDash val="solid"/>
                      <a:headEnd type="none"/>
                      <a:tailEnd type="none"/>
                    </a:ln>
                    <a:effectLst/>
                  </p:spPr>
                </p:cxnSp>
              </p:grpSp>
            </p:grpSp>
            <p:grpSp>
              <p:nvGrpSpPr>
                <p:cNvPr id="285" name="Group 284">
                  <a:extLst>
                    <a:ext uri="{FF2B5EF4-FFF2-40B4-BE49-F238E27FC236}">
                      <a16:creationId xmlns:a16="http://schemas.microsoft.com/office/drawing/2014/main" id="{9405C6F6-5E5D-4EE3-94EC-F0A96BE41B65}"/>
                    </a:ext>
                  </a:extLst>
                </p:cNvPr>
                <p:cNvGrpSpPr/>
                <p:nvPr/>
              </p:nvGrpSpPr>
              <p:grpSpPr>
                <a:xfrm>
                  <a:off x="4678046" y="2662323"/>
                  <a:ext cx="2991927" cy="2778849"/>
                  <a:chOff x="4678046" y="2662323"/>
                  <a:chExt cx="2991927" cy="2778849"/>
                </a:xfrm>
              </p:grpSpPr>
              <p:cxnSp>
                <p:nvCxnSpPr>
                  <p:cNvPr id="286" name="Straight Connector 285">
                    <a:extLst>
                      <a:ext uri="{FF2B5EF4-FFF2-40B4-BE49-F238E27FC236}">
                        <a16:creationId xmlns:a16="http://schemas.microsoft.com/office/drawing/2014/main" id="{67C703D4-1B2F-4C87-90B4-C80B845127E4}"/>
                      </a:ext>
                    </a:extLst>
                  </p:cNvPr>
                  <p:cNvCxnSpPr>
                    <a:cxnSpLocks/>
                  </p:cNvCxnSpPr>
                  <p:nvPr/>
                </p:nvCxnSpPr>
                <p:spPr>
                  <a:xfrm flipH="1">
                    <a:off x="6260127" y="4823256"/>
                    <a:ext cx="594834" cy="92332"/>
                  </a:xfrm>
                  <a:prstGeom prst="line">
                    <a:avLst/>
                  </a:prstGeom>
                  <a:noFill/>
                  <a:ln w="3175" cap="rnd" cmpd="sng" algn="ctr">
                    <a:solidFill>
                      <a:schemeClr val="accent3"/>
                    </a:solidFill>
                    <a:prstDash val="solid"/>
                    <a:headEnd type="none"/>
                    <a:tailEnd type="none"/>
                  </a:ln>
                  <a:effectLst/>
                </p:spPr>
              </p:cxnSp>
              <p:cxnSp>
                <p:nvCxnSpPr>
                  <p:cNvPr id="287" name="Straight Connector 286">
                    <a:extLst>
                      <a:ext uri="{FF2B5EF4-FFF2-40B4-BE49-F238E27FC236}">
                        <a16:creationId xmlns:a16="http://schemas.microsoft.com/office/drawing/2014/main" id="{40523D8C-7589-4F73-B30F-00CE79F3323E}"/>
                      </a:ext>
                    </a:extLst>
                  </p:cNvPr>
                  <p:cNvCxnSpPr>
                    <a:cxnSpLocks/>
                  </p:cNvCxnSpPr>
                  <p:nvPr/>
                </p:nvCxnSpPr>
                <p:spPr>
                  <a:xfrm flipH="1" flipV="1">
                    <a:off x="5763240" y="4898234"/>
                    <a:ext cx="506417" cy="35675"/>
                  </a:xfrm>
                  <a:prstGeom prst="line">
                    <a:avLst/>
                  </a:prstGeom>
                  <a:noFill/>
                  <a:ln w="3175" cap="rnd" cmpd="sng" algn="ctr">
                    <a:solidFill>
                      <a:schemeClr val="accent3"/>
                    </a:solidFill>
                    <a:prstDash val="solid"/>
                    <a:headEnd type="none"/>
                    <a:tailEnd type="none"/>
                  </a:ln>
                  <a:effectLst/>
                </p:spPr>
              </p:cxnSp>
              <p:cxnSp>
                <p:nvCxnSpPr>
                  <p:cNvPr id="288" name="Straight Connector 287">
                    <a:extLst>
                      <a:ext uri="{FF2B5EF4-FFF2-40B4-BE49-F238E27FC236}">
                        <a16:creationId xmlns:a16="http://schemas.microsoft.com/office/drawing/2014/main" id="{4B1B0CC7-7457-40A1-8443-C55D4195D2A6}"/>
                      </a:ext>
                    </a:extLst>
                  </p:cNvPr>
                  <p:cNvCxnSpPr>
                    <a:cxnSpLocks/>
                  </p:cNvCxnSpPr>
                  <p:nvPr/>
                </p:nvCxnSpPr>
                <p:spPr>
                  <a:xfrm flipH="1">
                    <a:off x="5322597" y="4774427"/>
                    <a:ext cx="17313" cy="326270"/>
                  </a:xfrm>
                  <a:prstGeom prst="line">
                    <a:avLst/>
                  </a:prstGeom>
                  <a:noFill/>
                  <a:ln w="3175" cap="rnd" cmpd="sng" algn="ctr">
                    <a:solidFill>
                      <a:schemeClr val="accent3"/>
                    </a:solidFill>
                    <a:prstDash val="solid"/>
                    <a:headEnd type="none"/>
                    <a:tailEnd type="none"/>
                  </a:ln>
                  <a:effectLst/>
                </p:spPr>
              </p:cxnSp>
              <p:cxnSp>
                <p:nvCxnSpPr>
                  <p:cNvPr id="289" name="Straight Connector 288">
                    <a:extLst>
                      <a:ext uri="{FF2B5EF4-FFF2-40B4-BE49-F238E27FC236}">
                        <a16:creationId xmlns:a16="http://schemas.microsoft.com/office/drawing/2014/main" id="{24A76A58-0106-4213-9281-05A13CC1AA54}"/>
                      </a:ext>
                    </a:extLst>
                  </p:cNvPr>
                  <p:cNvCxnSpPr>
                    <a:cxnSpLocks/>
                  </p:cNvCxnSpPr>
                  <p:nvPr/>
                </p:nvCxnSpPr>
                <p:spPr>
                  <a:xfrm>
                    <a:off x="5337246" y="4781085"/>
                    <a:ext cx="432809" cy="123850"/>
                  </a:xfrm>
                  <a:prstGeom prst="line">
                    <a:avLst/>
                  </a:prstGeom>
                  <a:noFill/>
                  <a:ln w="3175" cap="rnd" cmpd="sng" algn="ctr">
                    <a:solidFill>
                      <a:schemeClr val="accent3"/>
                    </a:solidFill>
                    <a:prstDash val="solid"/>
                    <a:headEnd type="none"/>
                    <a:tailEnd type="none"/>
                  </a:ln>
                  <a:effectLst/>
                </p:spPr>
              </p:cxnSp>
              <p:cxnSp>
                <p:nvCxnSpPr>
                  <p:cNvPr id="290" name="Straight Connector 289">
                    <a:extLst>
                      <a:ext uri="{FF2B5EF4-FFF2-40B4-BE49-F238E27FC236}">
                        <a16:creationId xmlns:a16="http://schemas.microsoft.com/office/drawing/2014/main" id="{04BEB2D3-7F5F-4361-9962-4B567C430CCE}"/>
                      </a:ext>
                    </a:extLst>
                  </p:cNvPr>
                  <p:cNvCxnSpPr>
                    <a:cxnSpLocks/>
                  </p:cNvCxnSpPr>
                  <p:nvPr/>
                </p:nvCxnSpPr>
                <p:spPr>
                  <a:xfrm flipH="1">
                    <a:off x="5802787" y="3807600"/>
                    <a:ext cx="80013" cy="657960"/>
                  </a:xfrm>
                  <a:prstGeom prst="line">
                    <a:avLst/>
                  </a:prstGeom>
                  <a:noFill/>
                  <a:ln w="3175" cap="rnd" cmpd="sng" algn="ctr">
                    <a:solidFill>
                      <a:schemeClr val="accent3"/>
                    </a:solidFill>
                    <a:prstDash val="solid"/>
                    <a:headEnd type="none"/>
                    <a:tailEnd type="none"/>
                  </a:ln>
                  <a:effectLst/>
                </p:spPr>
              </p:cxnSp>
              <p:cxnSp>
                <p:nvCxnSpPr>
                  <p:cNvPr id="291" name="Straight Connector 290">
                    <a:extLst>
                      <a:ext uri="{FF2B5EF4-FFF2-40B4-BE49-F238E27FC236}">
                        <a16:creationId xmlns:a16="http://schemas.microsoft.com/office/drawing/2014/main" id="{4871C58E-08D6-49E1-A455-41A7ADC94219}"/>
                      </a:ext>
                    </a:extLst>
                  </p:cNvPr>
                  <p:cNvCxnSpPr>
                    <a:cxnSpLocks/>
                  </p:cNvCxnSpPr>
                  <p:nvPr/>
                </p:nvCxnSpPr>
                <p:spPr>
                  <a:xfrm>
                    <a:off x="5762953" y="4903158"/>
                    <a:ext cx="79902" cy="538014"/>
                  </a:xfrm>
                  <a:prstGeom prst="line">
                    <a:avLst/>
                  </a:prstGeom>
                  <a:noFill/>
                  <a:ln w="3175" cap="rnd" cmpd="sng" algn="ctr">
                    <a:solidFill>
                      <a:schemeClr val="accent3"/>
                    </a:solidFill>
                    <a:prstDash val="solid"/>
                    <a:headEnd type="none"/>
                    <a:tailEnd type="none"/>
                  </a:ln>
                  <a:effectLst/>
                </p:spPr>
              </p:cxnSp>
              <p:cxnSp>
                <p:nvCxnSpPr>
                  <p:cNvPr id="292" name="Straight Connector 291">
                    <a:extLst>
                      <a:ext uri="{FF2B5EF4-FFF2-40B4-BE49-F238E27FC236}">
                        <a16:creationId xmlns:a16="http://schemas.microsoft.com/office/drawing/2014/main" id="{1A72777E-C324-4D0E-B13A-C80691879693}"/>
                      </a:ext>
                    </a:extLst>
                  </p:cNvPr>
                  <p:cNvCxnSpPr>
                    <a:cxnSpLocks/>
                  </p:cNvCxnSpPr>
                  <p:nvPr/>
                </p:nvCxnSpPr>
                <p:spPr>
                  <a:xfrm flipV="1">
                    <a:off x="5323929" y="4912925"/>
                    <a:ext cx="430145" cy="185109"/>
                  </a:xfrm>
                  <a:prstGeom prst="line">
                    <a:avLst/>
                  </a:prstGeom>
                  <a:noFill/>
                  <a:ln w="3175" cap="rnd" cmpd="sng" algn="ctr">
                    <a:solidFill>
                      <a:schemeClr val="accent3"/>
                    </a:solidFill>
                    <a:prstDash val="solid"/>
                    <a:headEnd type="none"/>
                    <a:tailEnd type="none"/>
                  </a:ln>
                  <a:effectLst/>
                </p:spPr>
              </p:cxnSp>
              <p:cxnSp>
                <p:nvCxnSpPr>
                  <p:cNvPr id="293" name="Straight Connector 292">
                    <a:extLst>
                      <a:ext uri="{FF2B5EF4-FFF2-40B4-BE49-F238E27FC236}">
                        <a16:creationId xmlns:a16="http://schemas.microsoft.com/office/drawing/2014/main" id="{74C7D72D-7088-4A6F-A784-8DE3BF9E7F28}"/>
                      </a:ext>
                    </a:extLst>
                  </p:cNvPr>
                  <p:cNvCxnSpPr>
                    <a:cxnSpLocks/>
                  </p:cNvCxnSpPr>
                  <p:nvPr/>
                </p:nvCxnSpPr>
                <p:spPr>
                  <a:xfrm flipH="1">
                    <a:off x="5759401" y="4470794"/>
                    <a:ext cx="41284" cy="428813"/>
                  </a:xfrm>
                  <a:prstGeom prst="line">
                    <a:avLst/>
                  </a:prstGeom>
                  <a:noFill/>
                  <a:ln w="3175" cap="rnd" cmpd="sng" algn="ctr">
                    <a:solidFill>
                      <a:schemeClr val="accent3"/>
                    </a:solidFill>
                    <a:prstDash val="solid"/>
                    <a:headEnd type="none"/>
                    <a:tailEnd type="none"/>
                  </a:ln>
                  <a:effectLst/>
                </p:spPr>
              </p:cxnSp>
              <p:cxnSp>
                <p:nvCxnSpPr>
                  <p:cNvPr id="294" name="Straight Connector 293">
                    <a:extLst>
                      <a:ext uri="{FF2B5EF4-FFF2-40B4-BE49-F238E27FC236}">
                        <a16:creationId xmlns:a16="http://schemas.microsoft.com/office/drawing/2014/main" id="{07C1758F-AE16-4F53-8459-F3D98C2C037B}"/>
                      </a:ext>
                    </a:extLst>
                  </p:cNvPr>
                  <p:cNvCxnSpPr>
                    <a:cxnSpLocks/>
                  </p:cNvCxnSpPr>
                  <p:nvPr/>
                </p:nvCxnSpPr>
                <p:spPr>
                  <a:xfrm>
                    <a:off x="6635672" y="3495977"/>
                    <a:ext cx="636561" cy="703147"/>
                  </a:xfrm>
                  <a:prstGeom prst="line">
                    <a:avLst/>
                  </a:prstGeom>
                  <a:noFill/>
                  <a:ln w="3175" cap="rnd" cmpd="sng" algn="ctr">
                    <a:solidFill>
                      <a:schemeClr val="accent3"/>
                    </a:solidFill>
                    <a:prstDash val="solid"/>
                    <a:headEnd type="none"/>
                    <a:tailEnd type="none"/>
                  </a:ln>
                  <a:effectLst/>
                </p:spPr>
              </p:cxnSp>
              <p:cxnSp>
                <p:nvCxnSpPr>
                  <p:cNvPr id="295" name="Straight Connector 294">
                    <a:extLst>
                      <a:ext uri="{FF2B5EF4-FFF2-40B4-BE49-F238E27FC236}">
                        <a16:creationId xmlns:a16="http://schemas.microsoft.com/office/drawing/2014/main" id="{C381588B-5503-4D1C-B8DE-2903750B3131}"/>
                      </a:ext>
                    </a:extLst>
                  </p:cNvPr>
                  <p:cNvCxnSpPr>
                    <a:cxnSpLocks/>
                  </p:cNvCxnSpPr>
                  <p:nvPr/>
                </p:nvCxnSpPr>
                <p:spPr>
                  <a:xfrm flipV="1">
                    <a:off x="5341242" y="4457477"/>
                    <a:ext cx="458998" cy="316949"/>
                  </a:xfrm>
                  <a:prstGeom prst="line">
                    <a:avLst/>
                  </a:prstGeom>
                  <a:noFill/>
                  <a:ln w="3175" cap="rnd" cmpd="sng" algn="ctr">
                    <a:solidFill>
                      <a:schemeClr val="accent3"/>
                    </a:solidFill>
                    <a:prstDash val="solid"/>
                    <a:headEnd type="none"/>
                    <a:tailEnd type="none"/>
                  </a:ln>
                  <a:effectLst/>
                </p:spPr>
              </p:cxnSp>
              <p:cxnSp>
                <p:nvCxnSpPr>
                  <p:cNvPr id="296" name="Straight Connector 295">
                    <a:extLst>
                      <a:ext uri="{FF2B5EF4-FFF2-40B4-BE49-F238E27FC236}">
                        <a16:creationId xmlns:a16="http://schemas.microsoft.com/office/drawing/2014/main" id="{8C799FAC-7578-44C4-85F8-4E3BF2154140}"/>
                      </a:ext>
                    </a:extLst>
                  </p:cNvPr>
                  <p:cNvCxnSpPr>
                    <a:cxnSpLocks/>
                  </p:cNvCxnSpPr>
                  <p:nvPr/>
                </p:nvCxnSpPr>
                <p:spPr>
                  <a:xfrm flipH="1" flipV="1">
                    <a:off x="6039505" y="3092910"/>
                    <a:ext cx="597057" cy="401293"/>
                  </a:xfrm>
                  <a:prstGeom prst="line">
                    <a:avLst/>
                  </a:prstGeom>
                  <a:noFill/>
                  <a:ln w="3175" cap="rnd" cmpd="sng" algn="ctr">
                    <a:solidFill>
                      <a:schemeClr val="accent3"/>
                    </a:solidFill>
                    <a:prstDash val="solid"/>
                    <a:headEnd type="none"/>
                    <a:tailEnd type="none"/>
                  </a:ln>
                  <a:effectLst/>
                </p:spPr>
              </p:cxnSp>
              <p:cxnSp>
                <p:nvCxnSpPr>
                  <p:cNvPr id="297" name="Straight Connector 296">
                    <a:extLst>
                      <a:ext uri="{FF2B5EF4-FFF2-40B4-BE49-F238E27FC236}">
                        <a16:creationId xmlns:a16="http://schemas.microsoft.com/office/drawing/2014/main" id="{CC8446F3-FDBB-4505-B6ED-FFAFB551A423}"/>
                      </a:ext>
                    </a:extLst>
                  </p:cNvPr>
                  <p:cNvCxnSpPr>
                    <a:cxnSpLocks/>
                  </p:cNvCxnSpPr>
                  <p:nvPr/>
                </p:nvCxnSpPr>
                <p:spPr>
                  <a:xfrm flipH="1" flipV="1">
                    <a:off x="4726877" y="3836009"/>
                    <a:ext cx="537570" cy="380650"/>
                  </a:xfrm>
                  <a:prstGeom prst="line">
                    <a:avLst/>
                  </a:prstGeom>
                  <a:noFill/>
                  <a:ln w="3175" cap="rnd" cmpd="sng" algn="ctr">
                    <a:solidFill>
                      <a:schemeClr val="accent3"/>
                    </a:solidFill>
                    <a:prstDash val="solid"/>
                    <a:headEnd type="none"/>
                    <a:tailEnd type="none"/>
                  </a:ln>
                  <a:effectLst/>
                </p:spPr>
              </p:cxnSp>
              <p:cxnSp>
                <p:nvCxnSpPr>
                  <p:cNvPr id="298" name="Straight Connector 297">
                    <a:extLst>
                      <a:ext uri="{FF2B5EF4-FFF2-40B4-BE49-F238E27FC236}">
                        <a16:creationId xmlns:a16="http://schemas.microsoft.com/office/drawing/2014/main" id="{82B2FBD2-C568-4DF5-A88D-FEB1B8365A58}"/>
                      </a:ext>
                    </a:extLst>
                  </p:cNvPr>
                  <p:cNvCxnSpPr>
                    <a:cxnSpLocks/>
                  </p:cNvCxnSpPr>
                  <p:nvPr/>
                </p:nvCxnSpPr>
                <p:spPr>
                  <a:xfrm flipH="1" flipV="1">
                    <a:off x="5257787" y="4209779"/>
                    <a:ext cx="552052" cy="251693"/>
                  </a:xfrm>
                  <a:prstGeom prst="line">
                    <a:avLst/>
                  </a:prstGeom>
                  <a:noFill/>
                  <a:ln w="3175" cap="rnd" cmpd="sng" algn="ctr">
                    <a:solidFill>
                      <a:schemeClr val="accent3"/>
                    </a:solidFill>
                    <a:prstDash val="solid"/>
                    <a:headEnd type="none"/>
                    <a:tailEnd type="none"/>
                  </a:ln>
                  <a:effectLst/>
                </p:spPr>
              </p:cxnSp>
              <p:cxnSp>
                <p:nvCxnSpPr>
                  <p:cNvPr id="299" name="Straight Connector 298">
                    <a:extLst>
                      <a:ext uri="{FF2B5EF4-FFF2-40B4-BE49-F238E27FC236}">
                        <a16:creationId xmlns:a16="http://schemas.microsoft.com/office/drawing/2014/main" id="{25468D25-7C5E-4DE7-9285-B8F93E9FC1B1}"/>
                      </a:ext>
                    </a:extLst>
                  </p:cNvPr>
                  <p:cNvCxnSpPr>
                    <a:cxnSpLocks/>
                  </p:cNvCxnSpPr>
                  <p:nvPr/>
                </p:nvCxnSpPr>
                <p:spPr>
                  <a:xfrm flipV="1">
                    <a:off x="5887237" y="3089359"/>
                    <a:ext cx="147385" cy="718241"/>
                  </a:xfrm>
                  <a:prstGeom prst="line">
                    <a:avLst/>
                  </a:prstGeom>
                  <a:noFill/>
                  <a:ln w="3175" cap="rnd" cmpd="sng" algn="ctr">
                    <a:solidFill>
                      <a:schemeClr val="accent3"/>
                    </a:solidFill>
                    <a:prstDash val="solid"/>
                    <a:headEnd type="none"/>
                    <a:tailEnd type="none"/>
                  </a:ln>
                  <a:effectLst/>
                </p:spPr>
              </p:cxnSp>
              <p:cxnSp>
                <p:nvCxnSpPr>
                  <p:cNvPr id="300" name="Straight Connector 299">
                    <a:extLst>
                      <a:ext uri="{FF2B5EF4-FFF2-40B4-BE49-F238E27FC236}">
                        <a16:creationId xmlns:a16="http://schemas.microsoft.com/office/drawing/2014/main" id="{8A748ED6-3958-443D-912F-B6256A9984D0}"/>
                      </a:ext>
                    </a:extLst>
                  </p:cNvPr>
                  <p:cNvCxnSpPr>
                    <a:cxnSpLocks/>
                  </p:cNvCxnSpPr>
                  <p:nvPr/>
                </p:nvCxnSpPr>
                <p:spPr>
                  <a:xfrm flipH="1">
                    <a:off x="5882799" y="3496864"/>
                    <a:ext cx="760864" cy="310276"/>
                  </a:xfrm>
                  <a:prstGeom prst="line">
                    <a:avLst/>
                  </a:prstGeom>
                  <a:noFill/>
                  <a:ln w="3175" cap="rnd" cmpd="sng" algn="ctr">
                    <a:solidFill>
                      <a:schemeClr val="accent3"/>
                    </a:solidFill>
                    <a:prstDash val="solid"/>
                    <a:headEnd type="none"/>
                    <a:tailEnd type="none"/>
                  </a:ln>
                  <a:effectLst/>
                </p:spPr>
              </p:cxnSp>
              <p:cxnSp>
                <p:nvCxnSpPr>
                  <p:cNvPr id="301" name="Straight Connector 300">
                    <a:extLst>
                      <a:ext uri="{FF2B5EF4-FFF2-40B4-BE49-F238E27FC236}">
                        <a16:creationId xmlns:a16="http://schemas.microsoft.com/office/drawing/2014/main" id="{58394EE2-4EA6-4FA3-9198-6377F7DCC719}"/>
                      </a:ext>
                    </a:extLst>
                  </p:cNvPr>
                  <p:cNvCxnSpPr>
                    <a:cxnSpLocks/>
                  </p:cNvCxnSpPr>
                  <p:nvPr/>
                </p:nvCxnSpPr>
                <p:spPr>
                  <a:xfrm flipV="1">
                    <a:off x="5254680" y="3799609"/>
                    <a:ext cx="637894" cy="403510"/>
                  </a:xfrm>
                  <a:prstGeom prst="line">
                    <a:avLst/>
                  </a:prstGeom>
                  <a:noFill/>
                  <a:ln w="3175" cap="rnd" cmpd="sng" algn="ctr">
                    <a:solidFill>
                      <a:schemeClr val="accent3"/>
                    </a:solidFill>
                    <a:prstDash val="solid"/>
                    <a:headEnd type="none"/>
                    <a:tailEnd type="none"/>
                  </a:ln>
                  <a:effectLst/>
                </p:spPr>
              </p:cxnSp>
              <p:cxnSp>
                <p:nvCxnSpPr>
                  <p:cNvPr id="302" name="Straight Connector 301">
                    <a:extLst>
                      <a:ext uri="{FF2B5EF4-FFF2-40B4-BE49-F238E27FC236}">
                        <a16:creationId xmlns:a16="http://schemas.microsoft.com/office/drawing/2014/main" id="{4DFE6727-D334-4EFD-96D8-CE5D884F0B11}"/>
                      </a:ext>
                    </a:extLst>
                  </p:cNvPr>
                  <p:cNvCxnSpPr>
                    <a:cxnSpLocks/>
                  </p:cNvCxnSpPr>
                  <p:nvPr/>
                </p:nvCxnSpPr>
                <p:spPr>
                  <a:xfrm flipH="1" flipV="1">
                    <a:off x="5250048" y="4201269"/>
                    <a:ext cx="82317" cy="575820"/>
                  </a:xfrm>
                  <a:prstGeom prst="line">
                    <a:avLst/>
                  </a:prstGeom>
                  <a:noFill/>
                  <a:ln w="3175" cap="rnd" cmpd="sng" algn="ctr">
                    <a:solidFill>
                      <a:schemeClr val="accent3"/>
                    </a:solidFill>
                    <a:prstDash val="solid"/>
                    <a:headEnd type="none"/>
                    <a:tailEnd type="none"/>
                  </a:ln>
                  <a:effectLst/>
                </p:spPr>
              </p:cxnSp>
              <p:cxnSp>
                <p:nvCxnSpPr>
                  <p:cNvPr id="303" name="Straight Connector 302">
                    <a:extLst>
                      <a:ext uri="{FF2B5EF4-FFF2-40B4-BE49-F238E27FC236}">
                        <a16:creationId xmlns:a16="http://schemas.microsoft.com/office/drawing/2014/main" id="{5AFBB7C7-4C1C-46A5-A626-0D4CFB433627}"/>
                      </a:ext>
                    </a:extLst>
                  </p:cNvPr>
                  <p:cNvCxnSpPr>
                    <a:cxnSpLocks/>
                  </p:cNvCxnSpPr>
                  <p:nvPr/>
                </p:nvCxnSpPr>
                <p:spPr>
                  <a:xfrm flipH="1">
                    <a:off x="6366664" y="4825031"/>
                    <a:ext cx="481194" cy="511380"/>
                  </a:xfrm>
                  <a:prstGeom prst="line">
                    <a:avLst/>
                  </a:prstGeom>
                  <a:noFill/>
                  <a:ln w="3175" cap="rnd" cmpd="sng" algn="ctr">
                    <a:solidFill>
                      <a:schemeClr val="accent3"/>
                    </a:solidFill>
                    <a:prstDash val="solid"/>
                    <a:headEnd type="none"/>
                    <a:tailEnd type="none"/>
                  </a:ln>
                  <a:effectLst/>
                </p:spPr>
              </p:cxnSp>
              <p:cxnSp>
                <p:nvCxnSpPr>
                  <p:cNvPr id="304" name="Straight Connector 303">
                    <a:extLst>
                      <a:ext uri="{FF2B5EF4-FFF2-40B4-BE49-F238E27FC236}">
                        <a16:creationId xmlns:a16="http://schemas.microsoft.com/office/drawing/2014/main" id="{9336131D-2127-4548-BE44-32E424023C56}"/>
                      </a:ext>
                    </a:extLst>
                  </p:cNvPr>
                  <p:cNvCxnSpPr>
                    <a:cxnSpLocks/>
                  </p:cNvCxnSpPr>
                  <p:nvPr/>
                </p:nvCxnSpPr>
                <p:spPr>
                  <a:xfrm flipH="1">
                    <a:off x="7259804" y="3319524"/>
                    <a:ext cx="134949" cy="885814"/>
                  </a:xfrm>
                  <a:prstGeom prst="line">
                    <a:avLst/>
                  </a:prstGeom>
                  <a:noFill/>
                  <a:ln w="3175" cap="rnd" cmpd="sng" algn="ctr">
                    <a:solidFill>
                      <a:schemeClr val="accent3"/>
                    </a:solidFill>
                    <a:prstDash val="solid"/>
                    <a:headEnd type="none"/>
                    <a:tailEnd type="none"/>
                  </a:ln>
                  <a:effectLst/>
                </p:spPr>
              </p:cxnSp>
              <p:cxnSp>
                <p:nvCxnSpPr>
                  <p:cNvPr id="305" name="Straight Connector 304">
                    <a:extLst>
                      <a:ext uri="{FF2B5EF4-FFF2-40B4-BE49-F238E27FC236}">
                        <a16:creationId xmlns:a16="http://schemas.microsoft.com/office/drawing/2014/main" id="{4AF271DC-F76B-4CAB-9234-4B749DBC6270}"/>
                      </a:ext>
                    </a:extLst>
                  </p:cNvPr>
                  <p:cNvCxnSpPr>
                    <a:cxnSpLocks/>
                  </p:cNvCxnSpPr>
                  <p:nvPr/>
                </p:nvCxnSpPr>
                <p:spPr>
                  <a:xfrm>
                    <a:off x="5291408" y="3336997"/>
                    <a:ext cx="606602" cy="476112"/>
                  </a:xfrm>
                  <a:prstGeom prst="line">
                    <a:avLst/>
                  </a:prstGeom>
                  <a:noFill/>
                  <a:ln w="3175" cap="rnd" cmpd="sng" algn="ctr">
                    <a:solidFill>
                      <a:schemeClr val="accent3"/>
                    </a:solidFill>
                    <a:prstDash val="solid"/>
                    <a:headEnd type="none"/>
                    <a:tailEnd type="none"/>
                  </a:ln>
                  <a:effectLst/>
                </p:spPr>
              </p:cxnSp>
              <p:cxnSp>
                <p:nvCxnSpPr>
                  <p:cNvPr id="306" name="Straight Connector 305">
                    <a:extLst>
                      <a:ext uri="{FF2B5EF4-FFF2-40B4-BE49-F238E27FC236}">
                        <a16:creationId xmlns:a16="http://schemas.microsoft.com/office/drawing/2014/main" id="{54F4AB41-E0CB-4C78-9EC6-C730BF04889E}"/>
                      </a:ext>
                    </a:extLst>
                  </p:cNvPr>
                  <p:cNvCxnSpPr>
                    <a:cxnSpLocks/>
                  </p:cNvCxnSpPr>
                  <p:nvPr/>
                </p:nvCxnSpPr>
                <p:spPr>
                  <a:xfrm flipH="1">
                    <a:off x="5809841" y="4356230"/>
                    <a:ext cx="592496" cy="105803"/>
                  </a:xfrm>
                  <a:prstGeom prst="line">
                    <a:avLst/>
                  </a:prstGeom>
                  <a:noFill/>
                  <a:ln w="3175" cap="rnd" cmpd="sng" algn="ctr">
                    <a:solidFill>
                      <a:schemeClr val="accent3"/>
                    </a:solidFill>
                    <a:prstDash val="solid"/>
                    <a:headEnd type="none"/>
                    <a:tailEnd type="none"/>
                  </a:ln>
                  <a:effectLst/>
                </p:spPr>
              </p:cxnSp>
              <p:cxnSp>
                <p:nvCxnSpPr>
                  <p:cNvPr id="307" name="Straight Connector 306">
                    <a:extLst>
                      <a:ext uri="{FF2B5EF4-FFF2-40B4-BE49-F238E27FC236}">
                        <a16:creationId xmlns:a16="http://schemas.microsoft.com/office/drawing/2014/main" id="{F2049541-9885-474F-B3A6-753661DA27F3}"/>
                      </a:ext>
                    </a:extLst>
                  </p:cNvPr>
                  <p:cNvCxnSpPr>
                    <a:cxnSpLocks/>
                  </p:cNvCxnSpPr>
                  <p:nvPr/>
                </p:nvCxnSpPr>
                <p:spPr>
                  <a:xfrm flipH="1">
                    <a:off x="6247160" y="4342122"/>
                    <a:ext cx="165757" cy="585442"/>
                  </a:xfrm>
                  <a:prstGeom prst="line">
                    <a:avLst/>
                  </a:prstGeom>
                  <a:noFill/>
                  <a:ln w="3175" cap="rnd" cmpd="sng" algn="ctr">
                    <a:solidFill>
                      <a:schemeClr val="accent3"/>
                    </a:solidFill>
                    <a:prstDash val="solid"/>
                    <a:headEnd type="none"/>
                    <a:tailEnd type="none"/>
                  </a:ln>
                  <a:effectLst/>
                </p:spPr>
              </p:cxnSp>
              <p:cxnSp>
                <p:nvCxnSpPr>
                  <p:cNvPr id="308" name="Straight Connector 307">
                    <a:extLst>
                      <a:ext uri="{FF2B5EF4-FFF2-40B4-BE49-F238E27FC236}">
                        <a16:creationId xmlns:a16="http://schemas.microsoft.com/office/drawing/2014/main" id="{0B204E59-0572-4D71-8091-4491960B0FE4}"/>
                      </a:ext>
                    </a:extLst>
                  </p:cNvPr>
                  <p:cNvCxnSpPr>
                    <a:cxnSpLocks/>
                  </p:cNvCxnSpPr>
                  <p:nvPr/>
                </p:nvCxnSpPr>
                <p:spPr>
                  <a:xfrm>
                    <a:off x="6679885" y="2868823"/>
                    <a:ext cx="713091" cy="453092"/>
                  </a:xfrm>
                  <a:prstGeom prst="line">
                    <a:avLst/>
                  </a:prstGeom>
                  <a:noFill/>
                  <a:ln w="3175" cap="rnd" cmpd="sng" algn="ctr">
                    <a:solidFill>
                      <a:schemeClr val="accent3"/>
                    </a:solidFill>
                    <a:prstDash val="solid"/>
                    <a:headEnd type="none"/>
                    <a:tailEnd type="none"/>
                  </a:ln>
                  <a:effectLst/>
                </p:spPr>
              </p:cxnSp>
              <p:cxnSp>
                <p:nvCxnSpPr>
                  <p:cNvPr id="309" name="Straight Connector 308">
                    <a:extLst>
                      <a:ext uri="{FF2B5EF4-FFF2-40B4-BE49-F238E27FC236}">
                        <a16:creationId xmlns:a16="http://schemas.microsoft.com/office/drawing/2014/main" id="{9AC6C428-FA90-469F-AA7E-2FF93DB1A76B}"/>
                      </a:ext>
                    </a:extLst>
                  </p:cNvPr>
                  <p:cNvCxnSpPr>
                    <a:cxnSpLocks/>
                  </p:cNvCxnSpPr>
                  <p:nvPr/>
                </p:nvCxnSpPr>
                <p:spPr>
                  <a:xfrm>
                    <a:off x="5587657" y="2688074"/>
                    <a:ext cx="444371" cy="398524"/>
                  </a:xfrm>
                  <a:prstGeom prst="line">
                    <a:avLst/>
                  </a:prstGeom>
                  <a:noFill/>
                  <a:ln w="3175" cap="rnd" cmpd="sng" algn="ctr">
                    <a:solidFill>
                      <a:schemeClr val="accent3"/>
                    </a:solidFill>
                    <a:prstDash val="solid"/>
                    <a:headEnd type="none"/>
                    <a:tailEnd type="none"/>
                  </a:ln>
                  <a:effectLst/>
                </p:spPr>
              </p:cxnSp>
              <p:cxnSp>
                <p:nvCxnSpPr>
                  <p:cNvPr id="310" name="Straight Connector 309">
                    <a:extLst>
                      <a:ext uri="{FF2B5EF4-FFF2-40B4-BE49-F238E27FC236}">
                        <a16:creationId xmlns:a16="http://schemas.microsoft.com/office/drawing/2014/main" id="{D6CACAD3-DA6F-492C-A82E-7087C9E81D97}"/>
                      </a:ext>
                    </a:extLst>
                  </p:cNvPr>
                  <p:cNvCxnSpPr>
                    <a:cxnSpLocks/>
                  </p:cNvCxnSpPr>
                  <p:nvPr/>
                </p:nvCxnSpPr>
                <p:spPr>
                  <a:xfrm>
                    <a:off x="6251248" y="4922691"/>
                    <a:ext cx="111864" cy="411945"/>
                  </a:xfrm>
                  <a:prstGeom prst="line">
                    <a:avLst/>
                  </a:prstGeom>
                  <a:noFill/>
                  <a:ln w="3175" cap="rnd" cmpd="sng" algn="ctr">
                    <a:solidFill>
                      <a:schemeClr val="accent3"/>
                    </a:solidFill>
                    <a:prstDash val="solid"/>
                    <a:headEnd type="none"/>
                    <a:tailEnd type="none"/>
                  </a:ln>
                  <a:effectLst/>
                </p:spPr>
              </p:cxnSp>
              <p:cxnSp>
                <p:nvCxnSpPr>
                  <p:cNvPr id="311" name="Straight Connector 310">
                    <a:extLst>
                      <a:ext uri="{FF2B5EF4-FFF2-40B4-BE49-F238E27FC236}">
                        <a16:creationId xmlns:a16="http://schemas.microsoft.com/office/drawing/2014/main" id="{3B25ED2B-3CB2-447A-A7CF-742AA40A34EC}"/>
                      </a:ext>
                    </a:extLst>
                  </p:cNvPr>
                  <p:cNvCxnSpPr>
                    <a:cxnSpLocks/>
                  </p:cNvCxnSpPr>
                  <p:nvPr/>
                </p:nvCxnSpPr>
                <p:spPr>
                  <a:xfrm>
                    <a:off x="7265131" y="4198237"/>
                    <a:ext cx="149152" cy="424374"/>
                  </a:xfrm>
                  <a:prstGeom prst="line">
                    <a:avLst/>
                  </a:prstGeom>
                  <a:noFill/>
                  <a:ln w="3175" cap="rnd" cmpd="sng" algn="ctr">
                    <a:solidFill>
                      <a:schemeClr val="accent3"/>
                    </a:solidFill>
                    <a:prstDash val="solid"/>
                    <a:headEnd type="none"/>
                    <a:tailEnd type="none"/>
                  </a:ln>
                  <a:effectLst/>
                </p:spPr>
              </p:cxnSp>
              <p:cxnSp>
                <p:nvCxnSpPr>
                  <p:cNvPr id="312" name="Straight Connector 311">
                    <a:extLst>
                      <a:ext uri="{FF2B5EF4-FFF2-40B4-BE49-F238E27FC236}">
                        <a16:creationId xmlns:a16="http://schemas.microsoft.com/office/drawing/2014/main" id="{72C4CB4F-E679-4AD8-B73B-61C739867B33}"/>
                      </a:ext>
                    </a:extLst>
                  </p:cNvPr>
                  <p:cNvCxnSpPr>
                    <a:cxnSpLocks/>
                  </p:cNvCxnSpPr>
                  <p:nvPr/>
                </p:nvCxnSpPr>
                <p:spPr>
                  <a:xfrm flipV="1">
                    <a:off x="7254477" y="3974507"/>
                    <a:ext cx="415496" cy="223729"/>
                  </a:xfrm>
                  <a:prstGeom prst="line">
                    <a:avLst/>
                  </a:prstGeom>
                  <a:noFill/>
                  <a:ln w="3175" cap="rnd" cmpd="sng" algn="ctr">
                    <a:solidFill>
                      <a:schemeClr val="accent3"/>
                    </a:solidFill>
                    <a:prstDash val="solid"/>
                    <a:headEnd type="none"/>
                    <a:tailEnd type="none"/>
                  </a:ln>
                  <a:effectLst/>
                </p:spPr>
              </p:cxnSp>
              <p:cxnSp>
                <p:nvCxnSpPr>
                  <p:cNvPr id="313" name="Straight Connector 312">
                    <a:extLst>
                      <a:ext uri="{FF2B5EF4-FFF2-40B4-BE49-F238E27FC236}">
                        <a16:creationId xmlns:a16="http://schemas.microsoft.com/office/drawing/2014/main" id="{32C3F7C0-2BB7-43FC-8A47-77D1F456F58D}"/>
                      </a:ext>
                    </a:extLst>
                  </p:cNvPr>
                  <p:cNvCxnSpPr>
                    <a:cxnSpLocks/>
                  </p:cNvCxnSpPr>
                  <p:nvPr/>
                </p:nvCxnSpPr>
                <p:spPr>
                  <a:xfrm>
                    <a:off x="6681839" y="2868824"/>
                    <a:ext cx="492735" cy="2068"/>
                  </a:xfrm>
                  <a:prstGeom prst="line">
                    <a:avLst/>
                  </a:prstGeom>
                  <a:noFill/>
                  <a:ln w="3175" cap="rnd" cmpd="sng" algn="ctr">
                    <a:solidFill>
                      <a:schemeClr val="accent3"/>
                    </a:solidFill>
                    <a:prstDash val="solid"/>
                    <a:headEnd type="none"/>
                    <a:tailEnd type="none"/>
                  </a:ln>
                  <a:effectLst/>
                </p:spPr>
              </p:cxnSp>
              <p:cxnSp>
                <p:nvCxnSpPr>
                  <p:cNvPr id="314" name="Straight Connector 313">
                    <a:extLst>
                      <a:ext uri="{FF2B5EF4-FFF2-40B4-BE49-F238E27FC236}">
                        <a16:creationId xmlns:a16="http://schemas.microsoft.com/office/drawing/2014/main" id="{F03E6358-38E5-45EB-A1DC-4D8EF025B72F}"/>
                      </a:ext>
                    </a:extLst>
                  </p:cNvPr>
                  <p:cNvCxnSpPr>
                    <a:cxnSpLocks/>
                  </p:cNvCxnSpPr>
                  <p:nvPr/>
                </p:nvCxnSpPr>
                <p:spPr>
                  <a:xfrm>
                    <a:off x="6178449" y="2669424"/>
                    <a:ext cx="503390" cy="198870"/>
                  </a:xfrm>
                  <a:prstGeom prst="line">
                    <a:avLst/>
                  </a:prstGeom>
                  <a:noFill/>
                  <a:ln w="3175" cap="rnd" cmpd="sng" algn="ctr">
                    <a:solidFill>
                      <a:schemeClr val="accent3"/>
                    </a:solidFill>
                    <a:prstDash val="solid"/>
                    <a:headEnd type="none"/>
                    <a:tailEnd type="none"/>
                  </a:ln>
                  <a:effectLst/>
                </p:spPr>
              </p:cxnSp>
              <p:cxnSp>
                <p:nvCxnSpPr>
                  <p:cNvPr id="315" name="Straight Connector 314">
                    <a:extLst>
                      <a:ext uri="{FF2B5EF4-FFF2-40B4-BE49-F238E27FC236}">
                        <a16:creationId xmlns:a16="http://schemas.microsoft.com/office/drawing/2014/main" id="{DCE16C43-BC7E-4C22-8007-3D241897B0B6}"/>
                      </a:ext>
                    </a:extLst>
                  </p:cNvPr>
                  <p:cNvCxnSpPr>
                    <a:cxnSpLocks/>
                  </p:cNvCxnSpPr>
                  <p:nvPr/>
                </p:nvCxnSpPr>
                <p:spPr>
                  <a:xfrm flipV="1">
                    <a:off x="6032028" y="2868293"/>
                    <a:ext cx="652475" cy="224617"/>
                  </a:xfrm>
                  <a:prstGeom prst="line">
                    <a:avLst/>
                  </a:prstGeom>
                  <a:noFill/>
                  <a:ln w="3175" cap="rnd" cmpd="sng" algn="ctr">
                    <a:solidFill>
                      <a:schemeClr val="accent3"/>
                    </a:solidFill>
                    <a:prstDash val="solid"/>
                    <a:headEnd type="none"/>
                    <a:tailEnd type="none"/>
                  </a:ln>
                  <a:effectLst/>
                </p:spPr>
              </p:cxnSp>
              <p:cxnSp>
                <p:nvCxnSpPr>
                  <p:cNvPr id="316" name="Straight Connector 315">
                    <a:extLst>
                      <a:ext uri="{FF2B5EF4-FFF2-40B4-BE49-F238E27FC236}">
                        <a16:creationId xmlns:a16="http://schemas.microsoft.com/office/drawing/2014/main" id="{EE1CB723-F905-4827-8DF1-31A5EABA5E01}"/>
                      </a:ext>
                    </a:extLst>
                  </p:cNvPr>
                  <p:cNvCxnSpPr>
                    <a:cxnSpLocks/>
                  </p:cNvCxnSpPr>
                  <p:nvPr/>
                </p:nvCxnSpPr>
                <p:spPr>
                  <a:xfrm>
                    <a:off x="4678046" y="4192465"/>
                    <a:ext cx="573971" cy="10655"/>
                  </a:xfrm>
                  <a:prstGeom prst="line">
                    <a:avLst/>
                  </a:prstGeom>
                  <a:noFill/>
                  <a:ln w="3175" cap="rnd" cmpd="sng" algn="ctr">
                    <a:solidFill>
                      <a:schemeClr val="accent3"/>
                    </a:solidFill>
                    <a:prstDash val="solid"/>
                    <a:headEnd type="none"/>
                    <a:tailEnd type="none"/>
                  </a:ln>
                  <a:effectLst/>
                </p:spPr>
              </p:cxnSp>
              <p:cxnSp>
                <p:nvCxnSpPr>
                  <p:cNvPr id="317" name="Straight Connector 316">
                    <a:extLst>
                      <a:ext uri="{FF2B5EF4-FFF2-40B4-BE49-F238E27FC236}">
                        <a16:creationId xmlns:a16="http://schemas.microsoft.com/office/drawing/2014/main" id="{7586AA9F-3C52-477B-B1B0-EB52F516DEBF}"/>
                      </a:ext>
                    </a:extLst>
                  </p:cNvPr>
                  <p:cNvCxnSpPr>
                    <a:cxnSpLocks/>
                  </p:cNvCxnSpPr>
                  <p:nvPr/>
                </p:nvCxnSpPr>
                <p:spPr>
                  <a:xfrm flipV="1">
                    <a:off x="4945721" y="4211110"/>
                    <a:ext cx="308959" cy="308959"/>
                  </a:xfrm>
                  <a:prstGeom prst="line">
                    <a:avLst/>
                  </a:prstGeom>
                  <a:noFill/>
                  <a:ln w="3175" cap="rnd" cmpd="sng" algn="ctr">
                    <a:solidFill>
                      <a:schemeClr val="accent3"/>
                    </a:solidFill>
                    <a:prstDash val="solid"/>
                    <a:headEnd type="none"/>
                    <a:tailEnd type="none"/>
                  </a:ln>
                  <a:effectLst/>
                </p:spPr>
              </p:cxnSp>
              <p:cxnSp>
                <p:nvCxnSpPr>
                  <p:cNvPr id="318" name="Straight Connector 317">
                    <a:extLst>
                      <a:ext uri="{FF2B5EF4-FFF2-40B4-BE49-F238E27FC236}">
                        <a16:creationId xmlns:a16="http://schemas.microsoft.com/office/drawing/2014/main" id="{E5923B80-64AC-41F3-9FD6-80D214E99CEB}"/>
                      </a:ext>
                    </a:extLst>
                  </p:cNvPr>
                  <p:cNvCxnSpPr>
                    <a:cxnSpLocks/>
                  </p:cNvCxnSpPr>
                  <p:nvPr/>
                </p:nvCxnSpPr>
                <p:spPr>
                  <a:xfrm flipV="1">
                    <a:off x="4722436" y="3343717"/>
                    <a:ext cx="577965" cy="474537"/>
                  </a:xfrm>
                  <a:prstGeom prst="line">
                    <a:avLst/>
                  </a:prstGeom>
                  <a:noFill/>
                  <a:ln w="3175" cap="rnd" cmpd="sng" algn="ctr">
                    <a:solidFill>
                      <a:schemeClr val="accent3"/>
                    </a:solidFill>
                    <a:prstDash val="solid"/>
                    <a:headEnd type="none"/>
                    <a:tailEnd type="none"/>
                  </a:ln>
                  <a:effectLst/>
                </p:spPr>
              </p:cxnSp>
              <p:cxnSp>
                <p:nvCxnSpPr>
                  <p:cNvPr id="319" name="Straight Connector 318">
                    <a:extLst>
                      <a:ext uri="{FF2B5EF4-FFF2-40B4-BE49-F238E27FC236}">
                        <a16:creationId xmlns:a16="http://schemas.microsoft.com/office/drawing/2014/main" id="{B9A98F08-4651-440E-8542-0C3446B56654}"/>
                      </a:ext>
                    </a:extLst>
                  </p:cNvPr>
                  <p:cNvCxnSpPr>
                    <a:cxnSpLocks/>
                  </p:cNvCxnSpPr>
                  <p:nvPr/>
                </p:nvCxnSpPr>
                <p:spPr>
                  <a:xfrm>
                    <a:off x="5803791" y="4458365"/>
                    <a:ext cx="448345" cy="472316"/>
                  </a:xfrm>
                  <a:prstGeom prst="line">
                    <a:avLst/>
                  </a:prstGeom>
                  <a:noFill/>
                  <a:ln w="3175" cap="rnd" cmpd="sng" algn="ctr">
                    <a:solidFill>
                      <a:schemeClr val="accent3"/>
                    </a:solidFill>
                    <a:prstDash val="solid"/>
                    <a:headEnd type="none"/>
                    <a:tailEnd type="none"/>
                  </a:ln>
                  <a:effectLst/>
                </p:spPr>
              </p:cxnSp>
              <p:cxnSp>
                <p:nvCxnSpPr>
                  <p:cNvPr id="320" name="Straight Connector 319">
                    <a:extLst>
                      <a:ext uri="{FF2B5EF4-FFF2-40B4-BE49-F238E27FC236}">
                        <a16:creationId xmlns:a16="http://schemas.microsoft.com/office/drawing/2014/main" id="{0DD00AE8-B15A-4212-9956-E624207E1DC2}"/>
                      </a:ext>
                    </a:extLst>
                  </p:cNvPr>
                  <p:cNvCxnSpPr>
                    <a:cxnSpLocks/>
                  </p:cNvCxnSpPr>
                  <p:nvPr/>
                </p:nvCxnSpPr>
                <p:spPr>
                  <a:xfrm flipH="1">
                    <a:off x="6405729" y="4204451"/>
                    <a:ext cx="862954" cy="164245"/>
                  </a:xfrm>
                  <a:prstGeom prst="line">
                    <a:avLst/>
                  </a:prstGeom>
                  <a:noFill/>
                  <a:ln w="3175" cap="rnd" cmpd="sng" algn="ctr">
                    <a:solidFill>
                      <a:schemeClr val="accent3"/>
                    </a:solidFill>
                    <a:prstDash val="solid"/>
                    <a:headEnd type="none"/>
                    <a:tailEnd type="none"/>
                  </a:ln>
                  <a:effectLst/>
                </p:spPr>
              </p:cxnSp>
              <p:cxnSp>
                <p:nvCxnSpPr>
                  <p:cNvPr id="321" name="Straight Connector 320">
                    <a:extLst>
                      <a:ext uri="{FF2B5EF4-FFF2-40B4-BE49-F238E27FC236}">
                        <a16:creationId xmlns:a16="http://schemas.microsoft.com/office/drawing/2014/main" id="{7A44547D-895A-4B48-AF03-7B6114B76573}"/>
                      </a:ext>
                    </a:extLst>
                  </p:cNvPr>
                  <p:cNvCxnSpPr>
                    <a:cxnSpLocks/>
                  </p:cNvCxnSpPr>
                  <p:nvPr/>
                </p:nvCxnSpPr>
                <p:spPr>
                  <a:xfrm flipH="1" flipV="1">
                    <a:off x="5753187" y="4901384"/>
                    <a:ext cx="611703" cy="431477"/>
                  </a:xfrm>
                  <a:prstGeom prst="line">
                    <a:avLst/>
                  </a:prstGeom>
                  <a:noFill/>
                  <a:ln w="3175" cap="rnd" cmpd="sng" algn="ctr">
                    <a:solidFill>
                      <a:schemeClr val="accent3"/>
                    </a:solidFill>
                    <a:prstDash val="solid"/>
                    <a:headEnd type="none"/>
                    <a:tailEnd type="none"/>
                  </a:ln>
                  <a:effectLst/>
                </p:spPr>
              </p:cxnSp>
              <p:cxnSp>
                <p:nvCxnSpPr>
                  <p:cNvPr id="322" name="Straight Connector 321">
                    <a:extLst>
                      <a:ext uri="{FF2B5EF4-FFF2-40B4-BE49-F238E27FC236}">
                        <a16:creationId xmlns:a16="http://schemas.microsoft.com/office/drawing/2014/main" id="{87E224A6-F1AA-40BB-B3AD-42BF499D72DC}"/>
                      </a:ext>
                    </a:extLst>
                  </p:cNvPr>
                  <p:cNvCxnSpPr>
                    <a:cxnSpLocks/>
                  </p:cNvCxnSpPr>
                  <p:nvPr/>
                </p:nvCxnSpPr>
                <p:spPr>
                  <a:xfrm flipV="1">
                    <a:off x="6032847" y="2662323"/>
                    <a:ext cx="138499" cy="429700"/>
                  </a:xfrm>
                  <a:prstGeom prst="line">
                    <a:avLst/>
                  </a:prstGeom>
                  <a:noFill/>
                  <a:ln w="3175" cap="rnd" cmpd="sng" algn="ctr">
                    <a:solidFill>
                      <a:schemeClr val="accent3"/>
                    </a:solidFill>
                    <a:prstDash val="solid"/>
                    <a:headEnd type="none"/>
                    <a:tailEnd type="none"/>
                  </a:ln>
                  <a:effectLst/>
                </p:spPr>
              </p:cxnSp>
              <p:cxnSp>
                <p:nvCxnSpPr>
                  <p:cNvPr id="323" name="Straight Connector 322">
                    <a:extLst>
                      <a:ext uri="{FF2B5EF4-FFF2-40B4-BE49-F238E27FC236}">
                        <a16:creationId xmlns:a16="http://schemas.microsoft.com/office/drawing/2014/main" id="{2D2E64BD-D710-4723-99A9-BEC68200D7A3}"/>
                      </a:ext>
                    </a:extLst>
                  </p:cNvPr>
                  <p:cNvCxnSpPr>
                    <a:cxnSpLocks/>
                  </p:cNvCxnSpPr>
                  <p:nvPr/>
                </p:nvCxnSpPr>
                <p:spPr>
                  <a:xfrm flipH="1">
                    <a:off x="5295964" y="3092023"/>
                    <a:ext cx="741322" cy="255689"/>
                  </a:xfrm>
                  <a:prstGeom prst="line">
                    <a:avLst/>
                  </a:prstGeom>
                  <a:noFill/>
                  <a:ln w="3175" cap="rnd" cmpd="sng" algn="ctr">
                    <a:solidFill>
                      <a:schemeClr val="accent3"/>
                    </a:solidFill>
                    <a:prstDash val="solid"/>
                    <a:headEnd type="none"/>
                    <a:tailEnd type="none"/>
                  </a:ln>
                  <a:effectLst/>
                </p:spPr>
              </p:cxnSp>
              <p:cxnSp>
                <p:nvCxnSpPr>
                  <p:cNvPr id="324" name="Straight Connector 323">
                    <a:extLst>
                      <a:ext uri="{FF2B5EF4-FFF2-40B4-BE49-F238E27FC236}">
                        <a16:creationId xmlns:a16="http://schemas.microsoft.com/office/drawing/2014/main" id="{136D8570-EFAB-446B-BB61-BFD86310A0E1}"/>
                      </a:ext>
                    </a:extLst>
                  </p:cNvPr>
                  <p:cNvCxnSpPr>
                    <a:cxnSpLocks/>
                  </p:cNvCxnSpPr>
                  <p:nvPr/>
                </p:nvCxnSpPr>
                <p:spPr>
                  <a:xfrm flipH="1" flipV="1">
                    <a:off x="5890443" y="3807600"/>
                    <a:ext cx="519902" cy="558255"/>
                  </a:xfrm>
                  <a:prstGeom prst="line">
                    <a:avLst/>
                  </a:prstGeom>
                  <a:noFill/>
                  <a:ln w="3175" cap="rnd" cmpd="sng" algn="ctr">
                    <a:solidFill>
                      <a:schemeClr val="accent3"/>
                    </a:solidFill>
                    <a:prstDash val="solid"/>
                    <a:headEnd type="none"/>
                    <a:tailEnd type="none"/>
                  </a:ln>
                  <a:effectLst/>
                </p:spPr>
              </p:cxnSp>
              <p:cxnSp>
                <p:nvCxnSpPr>
                  <p:cNvPr id="325" name="Straight Connector 324">
                    <a:extLst>
                      <a:ext uri="{FF2B5EF4-FFF2-40B4-BE49-F238E27FC236}">
                        <a16:creationId xmlns:a16="http://schemas.microsoft.com/office/drawing/2014/main" id="{A0DA27C0-E72E-4F46-9E15-0BC46B9521EB}"/>
                      </a:ext>
                    </a:extLst>
                  </p:cNvPr>
                  <p:cNvCxnSpPr>
                    <a:cxnSpLocks/>
                  </p:cNvCxnSpPr>
                  <p:nvPr/>
                </p:nvCxnSpPr>
                <p:spPr>
                  <a:xfrm flipV="1">
                    <a:off x="6635672" y="2863857"/>
                    <a:ext cx="49718" cy="642774"/>
                  </a:xfrm>
                  <a:prstGeom prst="line">
                    <a:avLst/>
                  </a:prstGeom>
                  <a:noFill/>
                  <a:ln w="3175" cap="rnd" cmpd="sng" algn="ctr">
                    <a:solidFill>
                      <a:schemeClr val="accent3"/>
                    </a:solidFill>
                    <a:prstDash val="solid"/>
                    <a:headEnd type="none"/>
                    <a:tailEnd type="none"/>
                  </a:ln>
                  <a:effectLst/>
                </p:spPr>
              </p:cxnSp>
              <p:cxnSp>
                <p:nvCxnSpPr>
                  <p:cNvPr id="326" name="Straight Connector 325">
                    <a:extLst>
                      <a:ext uri="{FF2B5EF4-FFF2-40B4-BE49-F238E27FC236}">
                        <a16:creationId xmlns:a16="http://schemas.microsoft.com/office/drawing/2014/main" id="{D0E4357D-A755-4FB4-BC60-D3E676EEFFE8}"/>
                      </a:ext>
                    </a:extLst>
                  </p:cNvPr>
                  <p:cNvCxnSpPr>
                    <a:cxnSpLocks/>
                  </p:cNvCxnSpPr>
                  <p:nvPr/>
                </p:nvCxnSpPr>
                <p:spPr>
                  <a:xfrm flipH="1">
                    <a:off x="6640999" y="3320190"/>
                    <a:ext cx="749757" cy="186441"/>
                  </a:xfrm>
                  <a:prstGeom prst="line">
                    <a:avLst/>
                  </a:prstGeom>
                  <a:noFill/>
                  <a:ln w="3175" cap="rnd" cmpd="sng" algn="ctr">
                    <a:solidFill>
                      <a:schemeClr val="accent3"/>
                    </a:solidFill>
                    <a:prstDash val="solid"/>
                    <a:headEnd type="none"/>
                    <a:tailEnd type="none"/>
                  </a:ln>
                  <a:effectLst/>
                </p:spPr>
              </p:cxnSp>
              <p:cxnSp>
                <p:nvCxnSpPr>
                  <p:cNvPr id="327" name="Straight Connector 326">
                    <a:extLst>
                      <a:ext uri="{FF2B5EF4-FFF2-40B4-BE49-F238E27FC236}">
                        <a16:creationId xmlns:a16="http://schemas.microsoft.com/office/drawing/2014/main" id="{3ED6FEB0-C29C-4004-855D-5B743042C011}"/>
                      </a:ext>
                    </a:extLst>
                  </p:cNvPr>
                  <p:cNvCxnSpPr>
                    <a:cxnSpLocks/>
                  </p:cNvCxnSpPr>
                  <p:nvPr/>
                </p:nvCxnSpPr>
                <p:spPr>
                  <a:xfrm flipH="1" flipV="1">
                    <a:off x="6405728" y="4366921"/>
                    <a:ext cx="429701" cy="446570"/>
                  </a:xfrm>
                  <a:prstGeom prst="line">
                    <a:avLst/>
                  </a:prstGeom>
                  <a:noFill/>
                  <a:ln w="3175" cap="rnd" cmpd="sng" algn="ctr">
                    <a:solidFill>
                      <a:schemeClr val="accent3"/>
                    </a:solidFill>
                    <a:prstDash val="solid"/>
                    <a:headEnd type="none"/>
                    <a:tailEnd type="none"/>
                  </a:ln>
                  <a:effectLst/>
                </p:spPr>
              </p:cxnSp>
              <p:cxnSp>
                <p:nvCxnSpPr>
                  <p:cNvPr id="328" name="Straight Connector 327">
                    <a:extLst>
                      <a:ext uri="{FF2B5EF4-FFF2-40B4-BE49-F238E27FC236}">
                        <a16:creationId xmlns:a16="http://schemas.microsoft.com/office/drawing/2014/main" id="{A0E8E20C-BBD2-4B97-B336-18E0CA6F13F7}"/>
                      </a:ext>
                    </a:extLst>
                  </p:cNvPr>
                  <p:cNvCxnSpPr>
                    <a:cxnSpLocks/>
                  </p:cNvCxnSpPr>
                  <p:nvPr/>
                </p:nvCxnSpPr>
                <p:spPr>
                  <a:xfrm flipV="1">
                    <a:off x="6403741" y="3498640"/>
                    <a:ext cx="236371" cy="868222"/>
                  </a:xfrm>
                  <a:prstGeom prst="line">
                    <a:avLst/>
                  </a:prstGeom>
                  <a:noFill/>
                  <a:ln w="3175" cap="rnd" cmpd="sng" algn="ctr">
                    <a:solidFill>
                      <a:schemeClr val="accent3"/>
                    </a:solidFill>
                    <a:prstDash val="solid"/>
                    <a:headEnd type="none"/>
                    <a:tailEnd type="none"/>
                  </a:ln>
                  <a:effectLst/>
                </p:spPr>
              </p:cxnSp>
              <p:cxnSp>
                <p:nvCxnSpPr>
                  <p:cNvPr id="329" name="Straight Connector 328">
                    <a:extLst>
                      <a:ext uri="{FF2B5EF4-FFF2-40B4-BE49-F238E27FC236}">
                        <a16:creationId xmlns:a16="http://schemas.microsoft.com/office/drawing/2014/main" id="{D31E9018-59FF-497F-907F-ED1552001518}"/>
                      </a:ext>
                    </a:extLst>
                  </p:cNvPr>
                  <p:cNvCxnSpPr>
                    <a:cxnSpLocks/>
                  </p:cNvCxnSpPr>
                  <p:nvPr/>
                </p:nvCxnSpPr>
                <p:spPr>
                  <a:xfrm flipV="1">
                    <a:off x="5257787" y="3337060"/>
                    <a:ext cx="47942" cy="870943"/>
                  </a:xfrm>
                  <a:prstGeom prst="line">
                    <a:avLst/>
                  </a:prstGeom>
                  <a:noFill/>
                  <a:ln w="3175" cap="rnd" cmpd="sng" algn="ctr">
                    <a:solidFill>
                      <a:schemeClr val="accent3"/>
                    </a:solidFill>
                    <a:prstDash val="solid"/>
                    <a:headEnd type="none"/>
                    <a:tailEnd type="none"/>
                  </a:ln>
                  <a:effectLst/>
                </p:spPr>
              </p:cxnSp>
              <p:cxnSp>
                <p:nvCxnSpPr>
                  <p:cNvPr id="330" name="Straight Connector 329">
                    <a:extLst>
                      <a:ext uri="{FF2B5EF4-FFF2-40B4-BE49-F238E27FC236}">
                        <a16:creationId xmlns:a16="http://schemas.microsoft.com/office/drawing/2014/main" id="{071B0013-2484-4C3A-BF5D-CC7F3C37A636}"/>
                      </a:ext>
                    </a:extLst>
                  </p:cNvPr>
                  <p:cNvCxnSpPr>
                    <a:cxnSpLocks/>
                  </p:cNvCxnSpPr>
                  <p:nvPr/>
                </p:nvCxnSpPr>
                <p:spPr>
                  <a:xfrm flipV="1">
                    <a:off x="5306617" y="2687498"/>
                    <a:ext cx="275444" cy="647786"/>
                  </a:xfrm>
                  <a:prstGeom prst="line">
                    <a:avLst/>
                  </a:prstGeom>
                  <a:noFill/>
                  <a:ln w="3175" cap="rnd" cmpd="sng" algn="ctr">
                    <a:solidFill>
                      <a:schemeClr val="accent3"/>
                    </a:solidFill>
                    <a:prstDash val="solid"/>
                    <a:headEnd type="none"/>
                    <a:tailEnd type="none"/>
                  </a:ln>
                  <a:effectLst/>
                </p:spPr>
              </p:cxnSp>
              <p:cxnSp>
                <p:nvCxnSpPr>
                  <p:cNvPr id="331" name="Straight Connector 330">
                    <a:extLst>
                      <a:ext uri="{FF2B5EF4-FFF2-40B4-BE49-F238E27FC236}">
                        <a16:creationId xmlns:a16="http://schemas.microsoft.com/office/drawing/2014/main" id="{DA1B974E-E6FD-4702-8D38-39353D7CF207}"/>
                      </a:ext>
                    </a:extLst>
                  </p:cNvPr>
                  <p:cNvCxnSpPr>
                    <a:cxnSpLocks/>
                  </p:cNvCxnSpPr>
                  <p:nvPr/>
                </p:nvCxnSpPr>
                <p:spPr>
                  <a:xfrm flipH="1">
                    <a:off x="6849687" y="4189615"/>
                    <a:ext cx="415637" cy="642850"/>
                  </a:xfrm>
                  <a:prstGeom prst="line">
                    <a:avLst/>
                  </a:prstGeom>
                  <a:noFill/>
                  <a:ln w="3175" cap="rnd" cmpd="sng" algn="ctr">
                    <a:solidFill>
                      <a:schemeClr val="accent3"/>
                    </a:solidFill>
                    <a:prstDash val="solid"/>
                    <a:headEnd type="none"/>
                    <a:tailEnd type="none"/>
                  </a:ln>
                  <a:effectLst/>
                </p:spPr>
              </p:cxnSp>
            </p:grpSp>
          </p:grpSp>
          <p:cxnSp>
            <p:nvCxnSpPr>
              <p:cNvPr id="283" name="Straight Connector 282">
                <a:extLst>
                  <a:ext uri="{FF2B5EF4-FFF2-40B4-BE49-F238E27FC236}">
                    <a16:creationId xmlns:a16="http://schemas.microsoft.com/office/drawing/2014/main" id="{89A3773E-47D8-499C-A2D4-27007AF6BFAA}"/>
                  </a:ext>
                </a:extLst>
              </p:cNvPr>
              <p:cNvCxnSpPr>
                <a:cxnSpLocks/>
              </p:cNvCxnSpPr>
              <p:nvPr/>
            </p:nvCxnSpPr>
            <p:spPr>
              <a:xfrm>
                <a:off x="5102608" y="5058403"/>
                <a:ext cx="33635" cy="96420"/>
              </a:xfrm>
              <a:prstGeom prst="line">
                <a:avLst/>
              </a:prstGeom>
              <a:noFill/>
              <a:ln w="3175" cap="rnd" cmpd="sng" algn="ctr">
                <a:solidFill>
                  <a:schemeClr val="accent3"/>
                </a:solidFill>
                <a:prstDash val="solid"/>
                <a:headEnd type="none"/>
                <a:tailEnd type="none"/>
              </a:ln>
              <a:effectLst/>
            </p:spPr>
          </p:cxnSp>
        </p:grpSp>
        <p:sp>
          <p:nvSpPr>
            <p:cNvPr id="231" name="Oval 97">
              <a:extLst>
                <a:ext uri="{FF2B5EF4-FFF2-40B4-BE49-F238E27FC236}">
                  <a16:creationId xmlns:a16="http://schemas.microsoft.com/office/drawing/2014/main" id="{BCCCB1FC-BBC1-41CA-9FD4-B408AB5D73B2}"/>
                </a:ext>
              </a:extLst>
            </p:cNvPr>
            <p:cNvSpPr>
              <a:spLocks noChangeArrowheads="1"/>
            </p:cNvSpPr>
            <p:nvPr/>
          </p:nvSpPr>
          <p:spPr bwMode="auto">
            <a:xfrm>
              <a:off x="8568216" y="4503849"/>
              <a:ext cx="119557" cy="115063"/>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2" name="Oval 98">
              <a:extLst>
                <a:ext uri="{FF2B5EF4-FFF2-40B4-BE49-F238E27FC236}">
                  <a16:creationId xmlns:a16="http://schemas.microsoft.com/office/drawing/2014/main" id="{677FACDB-CF53-42B8-B992-6F43716CAF0F}"/>
                </a:ext>
              </a:extLst>
            </p:cNvPr>
            <p:cNvSpPr>
              <a:spLocks noChangeArrowheads="1"/>
            </p:cNvSpPr>
            <p:nvPr/>
          </p:nvSpPr>
          <p:spPr bwMode="auto">
            <a:xfrm>
              <a:off x="10266106" y="5038651"/>
              <a:ext cx="63925" cy="65805"/>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3" name="Oval 130">
              <a:extLst>
                <a:ext uri="{FF2B5EF4-FFF2-40B4-BE49-F238E27FC236}">
                  <a16:creationId xmlns:a16="http://schemas.microsoft.com/office/drawing/2014/main" id="{DF5338BD-9A35-48D3-90FE-0C8BE2C9DB60}"/>
                </a:ext>
              </a:extLst>
            </p:cNvPr>
            <p:cNvSpPr>
              <a:spLocks noChangeArrowheads="1"/>
            </p:cNvSpPr>
            <p:nvPr/>
          </p:nvSpPr>
          <p:spPr bwMode="auto">
            <a:xfrm>
              <a:off x="9175851" y="4539240"/>
              <a:ext cx="97453" cy="93276"/>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4" name="Oval 98">
              <a:extLst>
                <a:ext uri="{FF2B5EF4-FFF2-40B4-BE49-F238E27FC236}">
                  <a16:creationId xmlns:a16="http://schemas.microsoft.com/office/drawing/2014/main" id="{4C80370E-5A76-46C4-909C-157A6E802F68}"/>
                </a:ext>
              </a:extLst>
            </p:cNvPr>
            <p:cNvSpPr>
              <a:spLocks noChangeArrowheads="1"/>
            </p:cNvSpPr>
            <p:nvPr/>
          </p:nvSpPr>
          <p:spPr bwMode="auto">
            <a:xfrm>
              <a:off x="8683036" y="5177775"/>
              <a:ext cx="84954" cy="87452"/>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5" name="Oval 98">
              <a:extLst>
                <a:ext uri="{FF2B5EF4-FFF2-40B4-BE49-F238E27FC236}">
                  <a16:creationId xmlns:a16="http://schemas.microsoft.com/office/drawing/2014/main" id="{5D0E887B-C8B8-4997-9B18-F0BFD7A1C385}"/>
                </a:ext>
              </a:extLst>
            </p:cNvPr>
            <p:cNvSpPr>
              <a:spLocks noChangeArrowheads="1"/>
            </p:cNvSpPr>
            <p:nvPr/>
          </p:nvSpPr>
          <p:spPr bwMode="auto">
            <a:xfrm>
              <a:off x="9477812" y="5317700"/>
              <a:ext cx="67441" cy="69426"/>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6" name="Oval 153">
              <a:extLst>
                <a:ext uri="{FF2B5EF4-FFF2-40B4-BE49-F238E27FC236}">
                  <a16:creationId xmlns:a16="http://schemas.microsoft.com/office/drawing/2014/main" id="{08D55D7C-3FD4-4D3D-8207-34A4DDD7E83A}"/>
                </a:ext>
              </a:extLst>
            </p:cNvPr>
            <p:cNvSpPr>
              <a:spLocks noChangeArrowheads="1"/>
            </p:cNvSpPr>
            <p:nvPr/>
          </p:nvSpPr>
          <p:spPr bwMode="auto">
            <a:xfrm>
              <a:off x="8650296" y="3979683"/>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7" name="Oval 98">
              <a:extLst>
                <a:ext uri="{FF2B5EF4-FFF2-40B4-BE49-F238E27FC236}">
                  <a16:creationId xmlns:a16="http://schemas.microsoft.com/office/drawing/2014/main" id="{FDD46B60-DFC5-4041-8076-4C01FCD59E03}"/>
                </a:ext>
              </a:extLst>
            </p:cNvPr>
            <p:cNvSpPr>
              <a:spLocks noChangeArrowheads="1"/>
            </p:cNvSpPr>
            <p:nvPr/>
          </p:nvSpPr>
          <p:spPr bwMode="auto">
            <a:xfrm>
              <a:off x="10359422" y="2010594"/>
              <a:ext cx="64609" cy="6650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8" name="Oval 98">
              <a:extLst>
                <a:ext uri="{FF2B5EF4-FFF2-40B4-BE49-F238E27FC236}">
                  <a16:creationId xmlns:a16="http://schemas.microsoft.com/office/drawing/2014/main" id="{D79D338B-AAD2-4B1B-86D0-7FE2DB5919FC}"/>
                </a:ext>
              </a:extLst>
            </p:cNvPr>
            <p:cNvSpPr>
              <a:spLocks noChangeArrowheads="1"/>
            </p:cNvSpPr>
            <p:nvPr/>
          </p:nvSpPr>
          <p:spPr bwMode="auto">
            <a:xfrm>
              <a:off x="10884970" y="2553690"/>
              <a:ext cx="75534" cy="77755"/>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39" name="Oval 153">
              <a:extLst>
                <a:ext uri="{FF2B5EF4-FFF2-40B4-BE49-F238E27FC236}">
                  <a16:creationId xmlns:a16="http://schemas.microsoft.com/office/drawing/2014/main" id="{3908769D-D351-4AD8-B27F-C91B134FFD7B}"/>
                </a:ext>
              </a:extLst>
            </p:cNvPr>
            <p:cNvSpPr>
              <a:spLocks noChangeArrowheads="1"/>
            </p:cNvSpPr>
            <p:nvPr/>
          </p:nvSpPr>
          <p:spPr bwMode="auto">
            <a:xfrm>
              <a:off x="9764816" y="1590251"/>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0" name="Oval 153">
              <a:extLst>
                <a:ext uri="{FF2B5EF4-FFF2-40B4-BE49-F238E27FC236}">
                  <a16:creationId xmlns:a16="http://schemas.microsoft.com/office/drawing/2014/main" id="{0E176434-19F0-4689-ABF3-CC34864E8DC1}"/>
                </a:ext>
              </a:extLst>
            </p:cNvPr>
            <p:cNvSpPr>
              <a:spLocks noChangeArrowheads="1"/>
            </p:cNvSpPr>
            <p:nvPr/>
          </p:nvSpPr>
          <p:spPr bwMode="auto">
            <a:xfrm>
              <a:off x="9221624" y="1445500"/>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1" name="Oval 153">
              <a:extLst>
                <a:ext uri="{FF2B5EF4-FFF2-40B4-BE49-F238E27FC236}">
                  <a16:creationId xmlns:a16="http://schemas.microsoft.com/office/drawing/2014/main" id="{1CCB297A-C446-494B-9411-4F49894E02DF}"/>
                </a:ext>
              </a:extLst>
            </p:cNvPr>
            <p:cNvSpPr>
              <a:spLocks noChangeArrowheads="1"/>
            </p:cNvSpPr>
            <p:nvPr/>
          </p:nvSpPr>
          <p:spPr bwMode="auto">
            <a:xfrm>
              <a:off x="8764332" y="1436688"/>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2" name="Oval 153">
              <a:extLst>
                <a:ext uri="{FF2B5EF4-FFF2-40B4-BE49-F238E27FC236}">
                  <a16:creationId xmlns:a16="http://schemas.microsoft.com/office/drawing/2014/main" id="{F2061F7D-306F-451D-8FD6-8456DDD33D95}"/>
                </a:ext>
              </a:extLst>
            </p:cNvPr>
            <p:cNvSpPr>
              <a:spLocks noChangeArrowheads="1"/>
            </p:cNvSpPr>
            <p:nvPr/>
          </p:nvSpPr>
          <p:spPr bwMode="auto">
            <a:xfrm>
              <a:off x="8713490" y="1523721"/>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3" name="Oval 153">
              <a:extLst>
                <a:ext uri="{FF2B5EF4-FFF2-40B4-BE49-F238E27FC236}">
                  <a16:creationId xmlns:a16="http://schemas.microsoft.com/office/drawing/2014/main" id="{CACFF83C-BC20-4B6A-BBA7-891F72C76570}"/>
                </a:ext>
              </a:extLst>
            </p:cNvPr>
            <p:cNvSpPr>
              <a:spLocks noChangeArrowheads="1"/>
            </p:cNvSpPr>
            <p:nvPr/>
          </p:nvSpPr>
          <p:spPr bwMode="auto">
            <a:xfrm>
              <a:off x="8090328" y="1680918"/>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4" name="Oval 153">
              <a:extLst>
                <a:ext uri="{FF2B5EF4-FFF2-40B4-BE49-F238E27FC236}">
                  <a16:creationId xmlns:a16="http://schemas.microsoft.com/office/drawing/2014/main" id="{C33552BC-CD9B-469B-A0B3-AB6D667E5418}"/>
                </a:ext>
              </a:extLst>
            </p:cNvPr>
            <p:cNvSpPr>
              <a:spLocks noChangeArrowheads="1"/>
            </p:cNvSpPr>
            <p:nvPr/>
          </p:nvSpPr>
          <p:spPr bwMode="auto">
            <a:xfrm>
              <a:off x="7449711" y="4397193"/>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5" name="Oval 153">
              <a:extLst>
                <a:ext uri="{FF2B5EF4-FFF2-40B4-BE49-F238E27FC236}">
                  <a16:creationId xmlns:a16="http://schemas.microsoft.com/office/drawing/2014/main" id="{EE83C3B3-9AC1-406D-8F98-A752EC0BD2A5}"/>
                </a:ext>
              </a:extLst>
            </p:cNvPr>
            <p:cNvSpPr>
              <a:spLocks noChangeArrowheads="1"/>
            </p:cNvSpPr>
            <p:nvPr/>
          </p:nvSpPr>
          <p:spPr bwMode="auto">
            <a:xfrm>
              <a:off x="7714294" y="461042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6" name="Oval 153">
              <a:extLst>
                <a:ext uri="{FF2B5EF4-FFF2-40B4-BE49-F238E27FC236}">
                  <a16:creationId xmlns:a16="http://schemas.microsoft.com/office/drawing/2014/main" id="{53484C12-E3F2-4359-9F82-E1E246AAA332}"/>
                </a:ext>
              </a:extLst>
            </p:cNvPr>
            <p:cNvSpPr>
              <a:spLocks noChangeArrowheads="1"/>
            </p:cNvSpPr>
            <p:nvPr/>
          </p:nvSpPr>
          <p:spPr bwMode="auto">
            <a:xfrm>
              <a:off x="8039347" y="4773647"/>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7" name="Oval 98">
              <a:extLst>
                <a:ext uri="{FF2B5EF4-FFF2-40B4-BE49-F238E27FC236}">
                  <a16:creationId xmlns:a16="http://schemas.microsoft.com/office/drawing/2014/main" id="{2A2AC511-1DEF-4822-B5BF-33EC6B8E4233}"/>
                </a:ext>
              </a:extLst>
            </p:cNvPr>
            <p:cNvSpPr>
              <a:spLocks noChangeArrowheads="1"/>
            </p:cNvSpPr>
            <p:nvPr/>
          </p:nvSpPr>
          <p:spPr bwMode="auto">
            <a:xfrm>
              <a:off x="10236695" y="4914328"/>
              <a:ext cx="63925" cy="65805"/>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8" name="Oval 80">
              <a:extLst>
                <a:ext uri="{FF2B5EF4-FFF2-40B4-BE49-F238E27FC236}">
                  <a16:creationId xmlns:a16="http://schemas.microsoft.com/office/drawing/2014/main" id="{B813F294-9FF0-4315-9038-9B1447A86F56}"/>
                </a:ext>
              </a:extLst>
            </p:cNvPr>
            <p:cNvSpPr>
              <a:spLocks noChangeArrowheads="1"/>
            </p:cNvSpPr>
            <p:nvPr/>
          </p:nvSpPr>
          <p:spPr bwMode="auto">
            <a:xfrm>
              <a:off x="10773317" y="4424278"/>
              <a:ext cx="82944" cy="84425"/>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49" name="Oval 153">
              <a:extLst>
                <a:ext uri="{FF2B5EF4-FFF2-40B4-BE49-F238E27FC236}">
                  <a16:creationId xmlns:a16="http://schemas.microsoft.com/office/drawing/2014/main" id="{12825B4A-6ED9-4B3D-B775-002CADD7439D}"/>
                </a:ext>
              </a:extLst>
            </p:cNvPr>
            <p:cNvSpPr>
              <a:spLocks noChangeArrowheads="1"/>
            </p:cNvSpPr>
            <p:nvPr/>
          </p:nvSpPr>
          <p:spPr bwMode="auto">
            <a:xfrm>
              <a:off x="8102948" y="5061571"/>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0" name="Oval 153">
              <a:extLst>
                <a:ext uri="{FF2B5EF4-FFF2-40B4-BE49-F238E27FC236}">
                  <a16:creationId xmlns:a16="http://schemas.microsoft.com/office/drawing/2014/main" id="{26D7026E-1D8E-4ADA-A995-8BDE83B245B4}"/>
                </a:ext>
              </a:extLst>
            </p:cNvPr>
            <p:cNvSpPr>
              <a:spLocks noChangeArrowheads="1"/>
            </p:cNvSpPr>
            <p:nvPr/>
          </p:nvSpPr>
          <p:spPr bwMode="auto">
            <a:xfrm>
              <a:off x="8066584" y="4368622"/>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1" name="Oval 153">
              <a:extLst>
                <a:ext uri="{FF2B5EF4-FFF2-40B4-BE49-F238E27FC236}">
                  <a16:creationId xmlns:a16="http://schemas.microsoft.com/office/drawing/2014/main" id="{2A03C7CB-E428-401B-9853-9110B3A6803E}"/>
                </a:ext>
              </a:extLst>
            </p:cNvPr>
            <p:cNvSpPr>
              <a:spLocks noChangeArrowheads="1"/>
            </p:cNvSpPr>
            <p:nvPr/>
          </p:nvSpPr>
          <p:spPr bwMode="auto">
            <a:xfrm>
              <a:off x="9940011" y="1546041"/>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2" name="Oval 153">
              <a:extLst>
                <a:ext uri="{FF2B5EF4-FFF2-40B4-BE49-F238E27FC236}">
                  <a16:creationId xmlns:a16="http://schemas.microsoft.com/office/drawing/2014/main" id="{29FCD48A-9E6D-45EF-88DC-298D04A4A089}"/>
                </a:ext>
              </a:extLst>
            </p:cNvPr>
            <p:cNvSpPr>
              <a:spLocks noChangeArrowheads="1"/>
            </p:cNvSpPr>
            <p:nvPr/>
          </p:nvSpPr>
          <p:spPr bwMode="auto">
            <a:xfrm>
              <a:off x="8928132" y="2292149"/>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3" name="Oval 153">
              <a:extLst>
                <a:ext uri="{FF2B5EF4-FFF2-40B4-BE49-F238E27FC236}">
                  <a16:creationId xmlns:a16="http://schemas.microsoft.com/office/drawing/2014/main" id="{F43F9416-1DFF-4E06-8908-45DCA5252E63}"/>
                </a:ext>
              </a:extLst>
            </p:cNvPr>
            <p:cNvSpPr>
              <a:spLocks noChangeArrowheads="1"/>
            </p:cNvSpPr>
            <p:nvPr/>
          </p:nvSpPr>
          <p:spPr bwMode="auto">
            <a:xfrm>
              <a:off x="9735574" y="2012023"/>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4" name="Oval 153">
              <a:extLst>
                <a:ext uri="{FF2B5EF4-FFF2-40B4-BE49-F238E27FC236}">
                  <a16:creationId xmlns:a16="http://schemas.microsoft.com/office/drawing/2014/main" id="{D7F1F8E1-6E5F-4BC5-B334-E73B5DE212BC}"/>
                </a:ext>
              </a:extLst>
            </p:cNvPr>
            <p:cNvSpPr>
              <a:spLocks noChangeArrowheads="1"/>
            </p:cNvSpPr>
            <p:nvPr/>
          </p:nvSpPr>
          <p:spPr bwMode="auto">
            <a:xfrm>
              <a:off x="9685263" y="2794481"/>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5" name="Oval 153">
              <a:extLst>
                <a:ext uri="{FF2B5EF4-FFF2-40B4-BE49-F238E27FC236}">
                  <a16:creationId xmlns:a16="http://schemas.microsoft.com/office/drawing/2014/main" id="{A151C367-232E-46B9-BEC6-09C33970BBE7}"/>
                </a:ext>
              </a:extLst>
            </p:cNvPr>
            <p:cNvSpPr>
              <a:spLocks noChangeArrowheads="1"/>
            </p:cNvSpPr>
            <p:nvPr/>
          </p:nvSpPr>
          <p:spPr bwMode="auto">
            <a:xfrm>
              <a:off x="10625101" y="2576429"/>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6" name="Oval 153">
              <a:extLst>
                <a:ext uri="{FF2B5EF4-FFF2-40B4-BE49-F238E27FC236}">
                  <a16:creationId xmlns:a16="http://schemas.microsoft.com/office/drawing/2014/main" id="{C5805B58-2525-4F96-BB2B-39BD185B46D5}"/>
                </a:ext>
              </a:extLst>
            </p:cNvPr>
            <p:cNvSpPr>
              <a:spLocks noChangeArrowheads="1"/>
            </p:cNvSpPr>
            <p:nvPr/>
          </p:nvSpPr>
          <p:spPr bwMode="auto">
            <a:xfrm>
              <a:off x="9395233" y="384818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7" name="Oval 153">
              <a:extLst>
                <a:ext uri="{FF2B5EF4-FFF2-40B4-BE49-F238E27FC236}">
                  <a16:creationId xmlns:a16="http://schemas.microsoft.com/office/drawing/2014/main" id="{34E4B5F8-8D3C-4E6A-9BFA-522ED222474F}"/>
                </a:ext>
              </a:extLst>
            </p:cNvPr>
            <p:cNvSpPr>
              <a:spLocks noChangeArrowheads="1"/>
            </p:cNvSpPr>
            <p:nvPr/>
          </p:nvSpPr>
          <p:spPr bwMode="auto">
            <a:xfrm>
              <a:off x="9948884" y="442302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8" name="Oval 153">
              <a:extLst>
                <a:ext uri="{FF2B5EF4-FFF2-40B4-BE49-F238E27FC236}">
                  <a16:creationId xmlns:a16="http://schemas.microsoft.com/office/drawing/2014/main" id="{3E1FE937-1CF0-48CD-B88B-A3055680FCCC}"/>
                </a:ext>
              </a:extLst>
            </p:cNvPr>
            <p:cNvSpPr>
              <a:spLocks noChangeArrowheads="1"/>
            </p:cNvSpPr>
            <p:nvPr/>
          </p:nvSpPr>
          <p:spPr bwMode="auto">
            <a:xfrm>
              <a:off x="9336349" y="505176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59" name="Oval 153">
              <a:extLst>
                <a:ext uri="{FF2B5EF4-FFF2-40B4-BE49-F238E27FC236}">
                  <a16:creationId xmlns:a16="http://schemas.microsoft.com/office/drawing/2014/main" id="{784F0C9B-AF59-4B41-84ED-3AB225AEC05F}"/>
                </a:ext>
              </a:extLst>
            </p:cNvPr>
            <p:cNvSpPr>
              <a:spLocks noChangeArrowheads="1"/>
            </p:cNvSpPr>
            <p:nvPr/>
          </p:nvSpPr>
          <p:spPr bwMode="auto">
            <a:xfrm>
              <a:off x="7973903" y="3657523"/>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0" name="Oval 153">
              <a:extLst>
                <a:ext uri="{FF2B5EF4-FFF2-40B4-BE49-F238E27FC236}">
                  <a16:creationId xmlns:a16="http://schemas.microsoft.com/office/drawing/2014/main" id="{72924CE6-590B-4DA8-BA1A-3A7425562304}"/>
                </a:ext>
              </a:extLst>
            </p:cNvPr>
            <p:cNvSpPr>
              <a:spLocks noChangeArrowheads="1"/>
            </p:cNvSpPr>
            <p:nvPr/>
          </p:nvSpPr>
          <p:spPr bwMode="auto">
            <a:xfrm>
              <a:off x="8023821" y="259847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1" name="Oval 153">
              <a:extLst>
                <a:ext uri="{FF2B5EF4-FFF2-40B4-BE49-F238E27FC236}">
                  <a16:creationId xmlns:a16="http://schemas.microsoft.com/office/drawing/2014/main" id="{AC00F07E-D9EF-4B16-81AC-D646FF67F8DF}"/>
                </a:ext>
              </a:extLst>
            </p:cNvPr>
            <p:cNvSpPr>
              <a:spLocks noChangeArrowheads="1"/>
            </p:cNvSpPr>
            <p:nvPr/>
          </p:nvSpPr>
          <p:spPr bwMode="auto">
            <a:xfrm>
              <a:off x="8750926" y="317379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2" name="Oval 153">
              <a:extLst>
                <a:ext uri="{FF2B5EF4-FFF2-40B4-BE49-F238E27FC236}">
                  <a16:creationId xmlns:a16="http://schemas.microsoft.com/office/drawing/2014/main" id="{488FA9BB-DEE7-4D56-ACBF-1268C3B76E5E}"/>
                </a:ext>
              </a:extLst>
            </p:cNvPr>
            <p:cNvSpPr>
              <a:spLocks noChangeArrowheads="1"/>
            </p:cNvSpPr>
            <p:nvPr/>
          </p:nvSpPr>
          <p:spPr bwMode="auto">
            <a:xfrm>
              <a:off x="8377110" y="178825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3" name="Oval 153">
              <a:extLst>
                <a:ext uri="{FF2B5EF4-FFF2-40B4-BE49-F238E27FC236}">
                  <a16:creationId xmlns:a16="http://schemas.microsoft.com/office/drawing/2014/main" id="{1F7F6F48-10A1-4169-8BFE-434CFDEF2E6D}"/>
                </a:ext>
              </a:extLst>
            </p:cNvPr>
            <p:cNvSpPr>
              <a:spLocks noChangeArrowheads="1"/>
            </p:cNvSpPr>
            <p:nvPr/>
          </p:nvSpPr>
          <p:spPr bwMode="auto">
            <a:xfrm>
              <a:off x="9100280" y="1750060"/>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4" name="Oval 98">
              <a:extLst>
                <a:ext uri="{FF2B5EF4-FFF2-40B4-BE49-F238E27FC236}">
                  <a16:creationId xmlns:a16="http://schemas.microsoft.com/office/drawing/2014/main" id="{98CE1BA2-C2E4-47C0-9C1A-B26E1AC4EA4A}"/>
                </a:ext>
              </a:extLst>
            </p:cNvPr>
            <p:cNvSpPr>
              <a:spLocks noChangeArrowheads="1"/>
            </p:cNvSpPr>
            <p:nvPr/>
          </p:nvSpPr>
          <p:spPr bwMode="auto">
            <a:xfrm>
              <a:off x="10662903" y="2046981"/>
              <a:ext cx="64609" cy="6650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5" name="Oval 153">
              <a:extLst>
                <a:ext uri="{FF2B5EF4-FFF2-40B4-BE49-F238E27FC236}">
                  <a16:creationId xmlns:a16="http://schemas.microsoft.com/office/drawing/2014/main" id="{C8BF7210-087E-439C-9EB0-C1FD16BEC6E6}"/>
                </a:ext>
              </a:extLst>
            </p:cNvPr>
            <p:cNvSpPr>
              <a:spLocks noChangeArrowheads="1"/>
            </p:cNvSpPr>
            <p:nvPr/>
          </p:nvSpPr>
          <p:spPr bwMode="auto">
            <a:xfrm>
              <a:off x="11073433" y="2839967"/>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6" name="Oval 98">
              <a:extLst>
                <a:ext uri="{FF2B5EF4-FFF2-40B4-BE49-F238E27FC236}">
                  <a16:creationId xmlns:a16="http://schemas.microsoft.com/office/drawing/2014/main" id="{53D93449-5BD3-4FEA-A7F6-B7536CC64FF2}"/>
                </a:ext>
              </a:extLst>
            </p:cNvPr>
            <p:cNvSpPr>
              <a:spLocks noChangeArrowheads="1"/>
            </p:cNvSpPr>
            <p:nvPr/>
          </p:nvSpPr>
          <p:spPr bwMode="auto">
            <a:xfrm>
              <a:off x="11121616" y="3650634"/>
              <a:ext cx="61202" cy="63000"/>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7" name="Oval 91">
              <a:extLst>
                <a:ext uri="{FF2B5EF4-FFF2-40B4-BE49-F238E27FC236}">
                  <a16:creationId xmlns:a16="http://schemas.microsoft.com/office/drawing/2014/main" id="{547C2126-2E2D-4F60-A18F-D695606D15B2}"/>
                </a:ext>
              </a:extLst>
            </p:cNvPr>
            <p:cNvSpPr>
              <a:spLocks noChangeArrowheads="1"/>
            </p:cNvSpPr>
            <p:nvPr/>
          </p:nvSpPr>
          <p:spPr bwMode="auto">
            <a:xfrm>
              <a:off x="10922735" y="3858264"/>
              <a:ext cx="85398" cy="82620"/>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8" name="Oval 98">
              <a:extLst>
                <a:ext uri="{FF2B5EF4-FFF2-40B4-BE49-F238E27FC236}">
                  <a16:creationId xmlns:a16="http://schemas.microsoft.com/office/drawing/2014/main" id="{081F3518-0B7E-4555-B938-DDBA93977325}"/>
                </a:ext>
              </a:extLst>
            </p:cNvPr>
            <p:cNvSpPr>
              <a:spLocks noChangeArrowheads="1"/>
            </p:cNvSpPr>
            <p:nvPr/>
          </p:nvSpPr>
          <p:spPr bwMode="auto">
            <a:xfrm>
              <a:off x="11073433" y="3180279"/>
              <a:ext cx="61202" cy="63000"/>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69" name="Oval 98">
              <a:extLst>
                <a:ext uri="{FF2B5EF4-FFF2-40B4-BE49-F238E27FC236}">
                  <a16:creationId xmlns:a16="http://schemas.microsoft.com/office/drawing/2014/main" id="{78BB6AD7-5C5B-48B0-B055-FDDC8FFB1C3E}"/>
                </a:ext>
              </a:extLst>
            </p:cNvPr>
            <p:cNvSpPr>
              <a:spLocks noChangeArrowheads="1"/>
            </p:cNvSpPr>
            <p:nvPr/>
          </p:nvSpPr>
          <p:spPr bwMode="auto">
            <a:xfrm>
              <a:off x="10960504" y="4041458"/>
              <a:ext cx="63925" cy="65805"/>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0" name="Oval 153">
              <a:extLst>
                <a:ext uri="{FF2B5EF4-FFF2-40B4-BE49-F238E27FC236}">
                  <a16:creationId xmlns:a16="http://schemas.microsoft.com/office/drawing/2014/main" id="{BECB8253-8920-4078-851C-BC1AF22B605D}"/>
                </a:ext>
              </a:extLst>
            </p:cNvPr>
            <p:cNvSpPr>
              <a:spLocks noChangeArrowheads="1"/>
            </p:cNvSpPr>
            <p:nvPr/>
          </p:nvSpPr>
          <p:spPr bwMode="auto">
            <a:xfrm>
              <a:off x="10460729" y="3644292"/>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1" name="Oval 153">
              <a:extLst>
                <a:ext uri="{FF2B5EF4-FFF2-40B4-BE49-F238E27FC236}">
                  <a16:creationId xmlns:a16="http://schemas.microsoft.com/office/drawing/2014/main" id="{0ED81895-7F95-4806-B796-7DBB81F72D47}"/>
                </a:ext>
              </a:extLst>
            </p:cNvPr>
            <p:cNvSpPr>
              <a:spLocks noChangeArrowheads="1"/>
            </p:cNvSpPr>
            <p:nvPr/>
          </p:nvSpPr>
          <p:spPr bwMode="auto">
            <a:xfrm>
              <a:off x="11062274" y="3397309"/>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2" name="Oval 98">
              <a:extLst>
                <a:ext uri="{FF2B5EF4-FFF2-40B4-BE49-F238E27FC236}">
                  <a16:creationId xmlns:a16="http://schemas.microsoft.com/office/drawing/2014/main" id="{25034949-B309-430D-B443-8DC3B61E8437}"/>
                </a:ext>
              </a:extLst>
            </p:cNvPr>
            <p:cNvSpPr>
              <a:spLocks noChangeArrowheads="1"/>
            </p:cNvSpPr>
            <p:nvPr/>
          </p:nvSpPr>
          <p:spPr bwMode="auto">
            <a:xfrm>
              <a:off x="10655382" y="4182183"/>
              <a:ext cx="61202" cy="63000"/>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3" name="Oval 153">
              <a:extLst>
                <a:ext uri="{FF2B5EF4-FFF2-40B4-BE49-F238E27FC236}">
                  <a16:creationId xmlns:a16="http://schemas.microsoft.com/office/drawing/2014/main" id="{5990A043-053B-46AC-987C-3025072CC208}"/>
                </a:ext>
              </a:extLst>
            </p:cNvPr>
            <p:cNvSpPr>
              <a:spLocks noChangeArrowheads="1"/>
            </p:cNvSpPr>
            <p:nvPr/>
          </p:nvSpPr>
          <p:spPr bwMode="auto">
            <a:xfrm>
              <a:off x="10957432" y="3379934"/>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4" name="Oval 153">
              <a:extLst>
                <a:ext uri="{FF2B5EF4-FFF2-40B4-BE49-F238E27FC236}">
                  <a16:creationId xmlns:a16="http://schemas.microsoft.com/office/drawing/2014/main" id="{2504393C-1808-409C-95CE-94ADCEDA2473}"/>
                </a:ext>
              </a:extLst>
            </p:cNvPr>
            <p:cNvSpPr>
              <a:spLocks noChangeArrowheads="1"/>
            </p:cNvSpPr>
            <p:nvPr/>
          </p:nvSpPr>
          <p:spPr bwMode="auto">
            <a:xfrm>
              <a:off x="7275831" y="286179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5" name="Oval 153">
              <a:extLst>
                <a:ext uri="{FF2B5EF4-FFF2-40B4-BE49-F238E27FC236}">
                  <a16:creationId xmlns:a16="http://schemas.microsoft.com/office/drawing/2014/main" id="{4CD58FCA-CDD4-4E38-BC29-AE6FE01FC5CC}"/>
                </a:ext>
              </a:extLst>
            </p:cNvPr>
            <p:cNvSpPr>
              <a:spLocks noChangeArrowheads="1"/>
            </p:cNvSpPr>
            <p:nvPr/>
          </p:nvSpPr>
          <p:spPr bwMode="auto">
            <a:xfrm>
              <a:off x="7375854" y="267866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6" name="Oval 153">
              <a:extLst>
                <a:ext uri="{FF2B5EF4-FFF2-40B4-BE49-F238E27FC236}">
                  <a16:creationId xmlns:a16="http://schemas.microsoft.com/office/drawing/2014/main" id="{58459802-0C5B-4665-B85F-463E74FA299C}"/>
                </a:ext>
              </a:extLst>
            </p:cNvPr>
            <p:cNvSpPr>
              <a:spLocks noChangeArrowheads="1"/>
            </p:cNvSpPr>
            <p:nvPr/>
          </p:nvSpPr>
          <p:spPr bwMode="auto">
            <a:xfrm>
              <a:off x="7254949" y="3640816"/>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7" name="Oval 153">
              <a:extLst>
                <a:ext uri="{FF2B5EF4-FFF2-40B4-BE49-F238E27FC236}">
                  <a16:creationId xmlns:a16="http://schemas.microsoft.com/office/drawing/2014/main" id="{1B7DB4D5-839A-4B56-A171-97296F36609E}"/>
                </a:ext>
              </a:extLst>
            </p:cNvPr>
            <p:cNvSpPr>
              <a:spLocks noChangeArrowheads="1"/>
            </p:cNvSpPr>
            <p:nvPr/>
          </p:nvSpPr>
          <p:spPr bwMode="auto">
            <a:xfrm>
              <a:off x="7578589" y="4047948"/>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8" name="Oval 153">
              <a:extLst>
                <a:ext uri="{FF2B5EF4-FFF2-40B4-BE49-F238E27FC236}">
                  <a16:creationId xmlns:a16="http://schemas.microsoft.com/office/drawing/2014/main" id="{9CEC09E1-E398-4667-AAF8-A49D0C082669}"/>
                </a:ext>
              </a:extLst>
            </p:cNvPr>
            <p:cNvSpPr>
              <a:spLocks noChangeArrowheads="1"/>
            </p:cNvSpPr>
            <p:nvPr/>
          </p:nvSpPr>
          <p:spPr bwMode="auto">
            <a:xfrm>
              <a:off x="7582623" y="2215922"/>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79" name="Oval 153">
              <a:extLst>
                <a:ext uri="{FF2B5EF4-FFF2-40B4-BE49-F238E27FC236}">
                  <a16:creationId xmlns:a16="http://schemas.microsoft.com/office/drawing/2014/main" id="{62908EFC-418C-4717-8393-BED601FB60C1}"/>
                </a:ext>
              </a:extLst>
            </p:cNvPr>
            <p:cNvSpPr>
              <a:spLocks noChangeArrowheads="1"/>
            </p:cNvSpPr>
            <p:nvPr/>
          </p:nvSpPr>
          <p:spPr bwMode="auto">
            <a:xfrm>
              <a:off x="7233854" y="330434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80" name="Oval 153">
              <a:extLst>
                <a:ext uri="{FF2B5EF4-FFF2-40B4-BE49-F238E27FC236}">
                  <a16:creationId xmlns:a16="http://schemas.microsoft.com/office/drawing/2014/main" id="{B7C7C952-78D3-4E7C-96CA-6CF7E9CA8DC1}"/>
                </a:ext>
              </a:extLst>
            </p:cNvPr>
            <p:cNvSpPr>
              <a:spLocks noChangeArrowheads="1"/>
            </p:cNvSpPr>
            <p:nvPr/>
          </p:nvSpPr>
          <p:spPr bwMode="auto">
            <a:xfrm>
              <a:off x="7260661" y="3089335"/>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81" name="Oval 153">
              <a:extLst>
                <a:ext uri="{FF2B5EF4-FFF2-40B4-BE49-F238E27FC236}">
                  <a16:creationId xmlns:a16="http://schemas.microsoft.com/office/drawing/2014/main" id="{6BF39A75-1040-4640-8717-C8B5A479BE22}"/>
                </a:ext>
              </a:extLst>
            </p:cNvPr>
            <p:cNvSpPr>
              <a:spLocks noChangeArrowheads="1"/>
            </p:cNvSpPr>
            <p:nvPr/>
          </p:nvSpPr>
          <p:spPr bwMode="auto">
            <a:xfrm>
              <a:off x="7309552" y="3197343"/>
              <a:ext cx="71438" cy="71438"/>
            </a:xfrm>
            <a:prstGeom prst="ellipse">
              <a:avLst/>
            </a:prstGeom>
            <a:solidFill>
              <a:srgbClr val="FFFFFF"/>
            </a:solidFill>
            <a:ln w="19050">
              <a:solidFill>
                <a:schemeClr val="accent3"/>
              </a:solid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grpSp>
      <p:sp>
        <p:nvSpPr>
          <p:cNvPr id="47" name="Mask behind graph">
            <a:extLst>
              <a:ext uri="{FF2B5EF4-FFF2-40B4-BE49-F238E27FC236}">
                <a16:creationId xmlns:a16="http://schemas.microsoft.com/office/drawing/2014/main" id="{36AD31C2-ABC1-4A44-BA8B-BB132DAAD868}"/>
              </a:ext>
            </a:extLst>
          </p:cNvPr>
          <p:cNvSpPr/>
          <p:nvPr/>
        </p:nvSpPr>
        <p:spPr bwMode="auto">
          <a:xfrm>
            <a:off x="4177225" y="2019784"/>
            <a:ext cx="3895800" cy="3895800"/>
          </a:xfrm>
          <a:prstGeom prst="ellipse">
            <a:avLst/>
          </a:prstGeom>
          <a:solidFill>
            <a:srgbClr val="243A5E">
              <a:alpha val="7490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48" name="Graph Globe">
            <a:extLst>
              <a:ext uri="{FF2B5EF4-FFF2-40B4-BE49-F238E27FC236}">
                <a16:creationId xmlns:a16="http://schemas.microsoft.com/office/drawing/2014/main" id="{CAFE75DB-1D11-460F-B3B7-54455AACB3BF}"/>
              </a:ext>
            </a:extLst>
          </p:cNvPr>
          <p:cNvGrpSpPr/>
          <p:nvPr/>
        </p:nvGrpSpPr>
        <p:grpSpPr>
          <a:xfrm>
            <a:off x="4167581" y="2035910"/>
            <a:ext cx="3881018" cy="3897501"/>
            <a:chOff x="2054155" y="1506549"/>
            <a:chExt cx="3958841" cy="3975654"/>
          </a:xfrm>
        </p:grpSpPr>
        <p:grpSp>
          <p:nvGrpSpPr>
            <p:cNvPr id="49" name="Group 48">
              <a:extLst>
                <a:ext uri="{FF2B5EF4-FFF2-40B4-BE49-F238E27FC236}">
                  <a16:creationId xmlns:a16="http://schemas.microsoft.com/office/drawing/2014/main" id="{CB4DDDDD-90C9-4389-BF33-96D083D9F9BB}"/>
                </a:ext>
              </a:extLst>
            </p:cNvPr>
            <p:cNvGrpSpPr/>
            <p:nvPr/>
          </p:nvGrpSpPr>
          <p:grpSpPr>
            <a:xfrm>
              <a:off x="2054155" y="1506549"/>
              <a:ext cx="3958841" cy="3975654"/>
              <a:chOff x="4670055" y="2399529"/>
              <a:chExt cx="3134866" cy="3148181"/>
            </a:xfrm>
          </p:grpSpPr>
          <p:grpSp>
            <p:nvGrpSpPr>
              <p:cNvPr id="51" name="Group 50">
                <a:extLst>
                  <a:ext uri="{FF2B5EF4-FFF2-40B4-BE49-F238E27FC236}">
                    <a16:creationId xmlns:a16="http://schemas.microsoft.com/office/drawing/2014/main" id="{A102069F-3936-42B6-94DD-8FB4C280CE23}"/>
                  </a:ext>
                </a:extLst>
              </p:cNvPr>
              <p:cNvGrpSpPr/>
              <p:nvPr/>
            </p:nvGrpSpPr>
            <p:grpSpPr>
              <a:xfrm>
                <a:off x="4670055" y="2399529"/>
                <a:ext cx="3134866" cy="3148181"/>
                <a:chOff x="4670055" y="2399529"/>
                <a:chExt cx="3134866" cy="3148181"/>
              </a:xfrm>
            </p:grpSpPr>
            <p:grpSp>
              <p:nvGrpSpPr>
                <p:cNvPr id="99" name="Group 98">
                  <a:extLst>
                    <a:ext uri="{FF2B5EF4-FFF2-40B4-BE49-F238E27FC236}">
                      <a16:creationId xmlns:a16="http://schemas.microsoft.com/office/drawing/2014/main" id="{3F0231E1-D41F-49F4-87A8-BDB92C9D834F}"/>
                    </a:ext>
                  </a:extLst>
                </p:cNvPr>
                <p:cNvGrpSpPr/>
                <p:nvPr/>
              </p:nvGrpSpPr>
              <p:grpSpPr>
                <a:xfrm>
                  <a:off x="4680710" y="3818253"/>
                  <a:ext cx="3124211" cy="1729457"/>
                  <a:chOff x="4680710" y="3818253"/>
                  <a:chExt cx="3124211" cy="1729457"/>
                </a:xfrm>
              </p:grpSpPr>
              <p:cxnSp>
                <p:nvCxnSpPr>
                  <p:cNvPr id="141" name="Straight Connector 140">
                    <a:extLst>
                      <a:ext uri="{FF2B5EF4-FFF2-40B4-BE49-F238E27FC236}">
                        <a16:creationId xmlns:a16="http://schemas.microsoft.com/office/drawing/2014/main" id="{EA468E13-6C32-4675-945D-269334E9C852}"/>
                      </a:ext>
                    </a:extLst>
                  </p:cNvPr>
                  <p:cNvCxnSpPr>
                    <a:cxnSpLocks/>
                  </p:cNvCxnSpPr>
                  <p:nvPr/>
                </p:nvCxnSpPr>
                <p:spPr>
                  <a:xfrm flipV="1">
                    <a:off x="7536802" y="4194685"/>
                    <a:ext cx="266344" cy="637448"/>
                  </a:xfrm>
                  <a:prstGeom prst="line">
                    <a:avLst/>
                  </a:prstGeom>
                  <a:noFill/>
                  <a:ln w="3175" cap="rnd" cmpd="sng" algn="ctr">
                    <a:solidFill>
                      <a:schemeClr val="bg1">
                        <a:lumMod val="95000"/>
                      </a:schemeClr>
                    </a:solidFill>
                    <a:prstDash val="solid"/>
                    <a:headEnd type="none"/>
                    <a:tailEnd type="none"/>
                  </a:ln>
                  <a:effectLst/>
                </p:spPr>
              </p:cxnSp>
              <p:cxnSp>
                <p:nvCxnSpPr>
                  <p:cNvPr id="142" name="Straight Connector 141">
                    <a:extLst>
                      <a:ext uri="{FF2B5EF4-FFF2-40B4-BE49-F238E27FC236}">
                        <a16:creationId xmlns:a16="http://schemas.microsoft.com/office/drawing/2014/main" id="{5822EA94-8115-48FC-91DA-813204372EF6}"/>
                      </a:ext>
                    </a:extLst>
                  </p:cNvPr>
                  <p:cNvCxnSpPr>
                    <a:cxnSpLocks/>
                  </p:cNvCxnSpPr>
                  <p:nvPr/>
                </p:nvCxnSpPr>
                <p:spPr>
                  <a:xfrm>
                    <a:off x="6844307" y="4819705"/>
                    <a:ext cx="237934" cy="404843"/>
                  </a:xfrm>
                  <a:prstGeom prst="line">
                    <a:avLst/>
                  </a:prstGeom>
                  <a:noFill/>
                  <a:ln w="3175" cap="rnd" cmpd="sng" algn="ctr">
                    <a:solidFill>
                      <a:schemeClr val="bg1">
                        <a:lumMod val="95000"/>
                      </a:schemeClr>
                    </a:solidFill>
                    <a:prstDash val="solid"/>
                    <a:headEnd type="none"/>
                    <a:tailEnd type="none"/>
                  </a:ln>
                  <a:effectLst/>
                </p:spPr>
              </p:cxnSp>
              <p:cxnSp>
                <p:nvCxnSpPr>
                  <p:cNvPr id="143" name="Straight Connector 142">
                    <a:extLst>
                      <a:ext uri="{FF2B5EF4-FFF2-40B4-BE49-F238E27FC236}">
                        <a16:creationId xmlns:a16="http://schemas.microsoft.com/office/drawing/2014/main" id="{01FB5DDD-7307-44DA-9DBA-0307A7E67B98}"/>
                      </a:ext>
                    </a:extLst>
                  </p:cNvPr>
                  <p:cNvCxnSpPr>
                    <a:cxnSpLocks/>
                  </p:cNvCxnSpPr>
                  <p:nvPr/>
                </p:nvCxnSpPr>
                <p:spPr>
                  <a:xfrm>
                    <a:off x="6849635" y="4832134"/>
                    <a:ext cx="688942" cy="7102"/>
                  </a:xfrm>
                  <a:prstGeom prst="line">
                    <a:avLst/>
                  </a:prstGeom>
                  <a:noFill/>
                  <a:ln w="3175" cap="rnd" cmpd="sng" algn="ctr">
                    <a:solidFill>
                      <a:schemeClr val="bg1">
                        <a:lumMod val="95000"/>
                      </a:schemeClr>
                    </a:solidFill>
                    <a:prstDash val="solid"/>
                    <a:headEnd type="none"/>
                    <a:tailEnd type="none"/>
                  </a:ln>
                  <a:effectLst/>
                </p:spPr>
              </p:cxnSp>
              <p:cxnSp>
                <p:nvCxnSpPr>
                  <p:cNvPr id="144" name="Straight Connector 143">
                    <a:extLst>
                      <a:ext uri="{FF2B5EF4-FFF2-40B4-BE49-F238E27FC236}">
                        <a16:creationId xmlns:a16="http://schemas.microsoft.com/office/drawing/2014/main" id="{6BB7133E-FF1E-4744-B1E1-4AB61E244677}"/>
                      </a:ext>
                    </a:extLst>
                  </p:cNvPr>
                  <p:cNvCxnSpPr>
                    <a:cxnSpLocks/>
                  </p:cNvCxnSpPr>
                  <p:nvPr/>
                </p:nvCxnSpPr>
                <p:spPr>
                  <a:xfrm flipH="1">
                    <a:off x="5844632" y="5331084"/>
                    <a:ext cx="527361" cy="97659"/>
                  </a:xfrm>
                  <a:prstGeom prst="line">
                    <a:avLst/>
                  </a:prstGeom>
                  <a:noFill/>
                  <a:ln w="3175" cap="rnd" cmpd="sng" algn="ctr">
                    <a:solidFill>
                      <a:schemeClr val="bg1">
                        <a:lumMod val="95000"/>
                      </a:schemeClr>
                    </a:solidFill>
                    <a:prstDash val="solid"/>
                    <a:headEnd type="none"/>
                    <a:tailEnd type="none"/>
                  </a:ln>
                  <a:effectLst/>
                </p:spPr>
              </p:cxnSp>
              <p:cxnSp>
                <p:nvCxnSpPr>
                  <p:cNvPr id="145" name="Straight Connector 144">
                    <a:extLst>
                      <a:ext uri="{FF2B5EF4-FFF2-40B4-BE49-F238E27FC236}">
                        <a16:creationId xmlns:a16="http://schemas.microsoft.com/office/drawing/2014/main" id="{CAC63874-19B4-4A8A-B7DA-53579B64F6DD}"/>
                      </a:ext>
                    </a:extLst>
                  </p:cNvPr>
                  <p:cNvCxnSpPr>
                    <a:cxnSpLocks/>
                  </p:cNvCxnSpPr>
                  <p:nvPr/>
                </p:nvCxnSpPr>
                <p:spPr>
                  <a:xfrm flipH="1" flipV="1">
                    <a:off x="5833977" y="5435846"/>
                    <a:ext cx="637449" cy="102986"/>
                  </a:xfrm>
                  <a:prstGeom prst="line">
                    <a:avLst/>
                  </a:prstGeom>
                  <a:noFill/>
                  <a:ln w="3175" cap="rnd" cmpd="sng" algn="ctr">
                    <a:solidFill>
                      <a:schemeClr val="bg1">
                        <a:lumMod val="95000"/>
                      </a:schemeClr>
                    </a:solidFill>
                    <a:prstDash val="solid"/>
                    <a:headEnd type="none"/>
                    <a:tailEnd type="none"/>
                  </a:ln>
                  <a:effectLst/>
                </p:spPr>
              </p:cxnSp>
              <p:cxnSp>
                <p:nvCxnSpPr>
                  <p:cNvPr id="146" name="Straight Connector 145">
                    <a:extLst>
                      <a:ext uri="{FF2B5EF4-FFF2-40B4-BE49-F238E27FC236}">
                        <a16:creationId xmlns:a16="http://schemas.microsoft.com/office/drawing/2014/main" id="{E1937E92-3131-4FBA-AA6F-643C1725C270}"/>
                      </a:ext>
                    </a:extLst>
                  </p:cNvPr>
                  <p:cNvCxnSpPr>
                    <a:cxnSpLocks/>
                  </p:cNvCxnSpPr>
                  <p:nvPr/>
                </p:nvCxnSpPr>
                <p:spPr>
                  <a:xfrm flipV="1">
                    <a:off x="6464324" y="5316879"/>
                    <a:ext cx="630347" cy="230831"/>
                  </a:xfrm>
                  <a:prstGeom prst="line">
                    <a:avLst/>
                  </a:prstGeom>
                  <a:noFill/>
                  <a:ln w="3175" cap="rnd" cmpd="sng" algn="ctr">
                    <a:solidFill>
                      <a:schemeClr val="bg1">
                        <a:lumMod val="95000"/>
                      </a:schemeClr>
                    </a:solidFill>
                    <a:prstDash val="solid"/>
                    <a:headEnd type="none"/>
                    <a:tailEnd type="none"/>
                  </a:ln>
                  <a:effectLst/>
                </p:spPr>
              </p:cxnSp>
              <p:cxnSp>
                <p:nvCxnSpPr>
                  <p:cNvPr id="147" name="Straight Connector 146">
                    <a:extLst>
                      <a:ext uri="{FF2B5EF4-FFF2-40B4-BE49-F238E27FC236}">
                        <a16:creationId xmlns:a16="http://schemas.microsoft.com/office/drawing/2014/main" id="{7DC96F42-9B68-4D5B-8F7F-740BE7DD06C3}"/>
                      </a:ext>
                    </a:extLst>
                  </p:cNvPr>
                  <p:cNvCxnSpPr>
                    <a:cxnSpLocks/>
                  </p:cNvCxnSpPr>
                  <p:nvPr/>
                </p:nvCxnSpPr>
                <p:spPr>
                  <a:xfrm>
                    <a:off x="6364889" y="5327534"/>
                    <a:ext cx="99435" cy="214850"/>
                  </a:xfrm>
                  <a:prstGeom prst="line">
                    <a:avLst/>
                  </a:prstGeom>
                  <a:noFill/>
                  <a:ln w="3175" cap="rnd" cmpd="sng" algn="ctr">
                    <a:solidFill>
                      <a:schemeClr val="bg1">
                        <a:lumMod val="95000"/>
                      </a:schemeClr>
                    </a:solidFill>
                    <a:prstDash val="solid"/>
                    <a:headEnd type="none"/>
                    <a:tailEnd type="none"/>
                  </a:ln>
                  <a:effectLst/>
                </p:spPr>
              </p:cxnSp>
              <p:cxnSp>
                <p:nvCxnSpPr>
                  <p:cNvPr id="148" name="Straight Connector 147">
                    <a:extLst>
                      <a:ext uri="{FF2B5EF4-FFF2-40B4-BE49-F238E27FC236}">
                        <a16:creationId xmlns:a16="http://schemas.microsoft.com/office/drawing/2014/main" id="{50DD9662-D215-46F3-8F6B-CFC850ECBAE4}"/>
                      </a:ext>
                    </a:extLst>
                  </p:cNvPr>
                  <p:cNvCxnSpPr>
                    <a:cxnSpLocks/>
                  </p:cNvCxnSpPr>
                  <p:nvPr/>
                </p:nvCxnSpPr>
                <p:spPr>
                  <a:xfrm flipV="1">
                    <a:off x="6371991" y="5295571"/>
                    <a:ext cx="722680" cy="33737"/>
                  </a:xfrm>
                  <a:prstGeom prst="line">
                    <a:avLst/>
                  </a:prstGeom>
                  <a:noFill/>
                  <a:ln w="3175" cap="rnd" cmpd="sng" algn="ctr">
                    <a:solidFill>
                      <a:schemeClr val="bg1">
                        <a:lumMod val="95000"/>
                      </a:schemeClr>
                    </a:solidFill>
                    <a:prstDash val="solid"/>
                    <a:headEnd type="none"/>
                    <a:tailEnd type="none"/>
                  </a:ln>
                  <a:effectLst/>
                </p:spPr>
              </p:cxnSp>
              <p:cxnSp>
                <p:nvCxnSpPr>
                  <p:cNvPr id="149" name="Straight Connector 148">
                    <a:extLst>
                      <a:ext uri="{FF2B5EF4-FFF2-40B4-BE49-F238E27FC236}">
                        <a16:creationId xmlns:a16="http://schemas.microsoft.com/office/drawing/2014/main" id="{AAAF1E5D-B7DD-409F-AFCD-E9DD43D0143D}"/>
                      </a:ext>
                    </a:extLst>
                  </p:cNvPr>
                  <p:cNvCxnSpPr>
                    <a:cxnSpLocks/>
                  </p:cNvCxnSpPr>
                  <p:nvPr/>
                </p:nvCxnSpPr>
                <p:spPr>
                  <a:xfrm flipV="1">
                    <a:off x="6368440" y="5220996"/>
                    <a:ext cx="722680" cy="106538"/>
                  </a:xfrm>
                  <a:prstGeom prst="line">
                    <a:avLst/>
                  </a:prstGeom>
                  <a:noFill/>
                  <a:ln w="3175" cap="rnd" cmpd="sng" algn="ctr">
                    <a:solidFill>
                      <a:schemeClr val="bg1">
                        <a:lumMod val="95000"/>
                      </a:schemeClr>
                    </a:solidFill>
                    <a:prstDash val="solid"/>
                    <a:headEnd type="none"/>
                    <a:tailEnd type="none"/>
                  </a:ln>
                  <a:effectLst/>
                </p:spPr>
              </p:cxnSp>
              <p:cxnSp>
                <p:nvCxnSpPr>
                  <p:cNvPr id="150" name="Straight Connector 149">
                    <a:extLst>
                      <a:ext uri="{FF2B5EF4-FFF2-40B4-BE49-F238E27FC236}">
                        <a16:creationId xmlns:a16="http://schemas.microsoft.com/office/drawing/2014/main" id="{11BF9E3A-2A5C-44AA-AA72-9566CFFBD48E}"/>
                      </a:ext>
                    </a:extLst>
                  </p:cNvPr>
                  <p:cNvCxnSpPr>
                    <a:cxnSpLocks/>
                  </p:cNvCxnSpPr>
                  <p:nvPr/>
                </p:nvCxnSpPr>
                <p:spPr>
                  <a:xfrm flipV="1">
                    <a:off x="7096446" y="4828583"/>
                    <a:ext cx="433252" cy="397738"/>
                  </a:xfrm>
                  <a:prstGeom prst="line">
                    <a:avLst/>
                  </a:prstGeom>
                  <a:noFill/>
                  <a:ln w="3175" cap="rnd" cmpd="sng" algn="ctr">
                    <a:solidFill>
                      <a:schemeClr val="bg1">
                        <a:lumMod val="95000"/>
                      </a:schemeClr>
                    </a:solidFill>
                    <a:prstDash val="solid"/>
                    <a:headEnd type="none"/>
                    <a:tailEnd type="none"/>
                  </a:ln>
                  <a:effectLst/>
                </p:spPr>
              </p:cxnSp>
              <p:cxnSp>
                <p:nvCxnSpPr>
                  <p:cNvPr id="151" name="Straight Connector 150">
                    <a:extLst>
                      <a:ext uri="{FF2B5EF4-FFF2-40B4-BE49-F238E27FC236}">
                        <a16:creationId xmlns:a16="http://schemas.microsoft.com/office/drawing/2014/main" id="{05728753-30E3-4CB3-A481-094B56B21D27}"/>
                      </a:ext>
                    </a:extLst>
                  </p:cNvPr>
                  <p:cNvCxnSpPr>
                    <a:cxnSpLocks/>
                  </p:cNvCxnSpPr>
                  <p:nvPr/>
                </p:nvCxnSpPr>
                <p:spPr>
                  <a:xfrm flipV="1">
                    <a:off x="7099998" y="4839236"/>
                    <a:ext cx="429701" cy="458111"/>
                  </a:xfrm>
                  <a:prstGeom prst="line">
                    <a:avLst/>
                  </a:prstGeom>
                  <a:noFill/>
                  <a:ln w="3175" cap="rnd" cmpd="sng" algn="ctr">
                    <a:solidFill>
                      <a:schemeClr val="bg1">
                        <a:lumMod val="95000"/>
                      </a:schemeClr>
                    </a:solidFill>
                    <a:prstDash val="solid"/>
                    <a:headEnd type="none"/>
                    <a:tailEnd type="none"/>
                  </a:ln>
                  <a:effectLst/>
                </p:spPr>
              </p:cxnSp>
              <p:cxnSp>
                <p:nvCxnSpPr>
                  <p:cNvPr id="152" name="Straight Connector 151">
                    <a:extLst>
                      <a:ext uri="{FF2B5EF4-FFF2-40B4-BE49-F238E27FC236}">
                        <a16:creationId xmlns:a16="http://schemas.microsoft.com/office/drawing/2014/main" id="{0C150072-3A55-4A64-B807-AFA6F4B740F1}"/>
                      </a:ext>
                    </a:extLst>
                  </p:cNvPr>
                  <p:cNvCxnSpPr>
                    <a:cxnSpLocks/>
                  </p:cNvCxnSpPr>
                  <p:nvPr/>
                </p:nvCxnSpPr>
                <p:spPr>
                  <a:xfrm flipH="1" flipV="1">
                    <a:off x="7414284" y="4626161"/>
                    <a:ext cx="112844" cy="217886"/>
                  </a:xfrm>
                  <a:prstGeom prst="line">
                    <a:avLst/>
                  </a:prstGeom>
                  <a:noFill/>
                  <a:ln w="3175" cap="rnd" cmpd="sng" algn="ctr">
                    <a:solidFill>
                      <a:schemeClr val="bg1">
                        <a:lumMod val="95000"/>
                      </a:schemeClr>
                    </a:solidFill>
                    <a:prstDash val="solid"/>
                    <a:headEnd type="none"/>
                    <a:tailEnd type="none"/>
                  </a:ln>
                  <a:effectLst/>
                </p:spPr>
              </p:cxnSp>
              <p:cxnSp>
                <p:nvCxnSpPr>
                  <p:cNvPr id="153" name="Straight Connector 152">
                    <a:extLst>
                      <a:ext uri="{FF2B5EF4-FFF2-40B4-BE49-F238E27FC236}">
                        <a16:creationId xmlns:a16="http://schemas.microsoft.com/office/drawing/2014/main" id="{0D42C391-09F5-40A2-9B21-858A2425C514}"/>
                      </a:ext>
                    </a:extLst>
                  </p:cNvPr>
                  <p:cNvCxnSpPr>
                    <a:cxnSpLocks/>
                  </p:cNvCxnSpPr>
                  <p:nvPr/>
                </p:nvCxnSpPr>
                <p:spPr>
                  <a:xfrm flipH="1">
                    <a:off x="7414283" y="4517075"/>
                    <a:ext cx="249590" cy="98432"/>
                  </a:xfrm>
                  <a:prstGeom prst="line">
                    <a:avLst/>
                  </a:prstGeom>
                  <a:noFill/>
                  <a:ln w="3175" cap="rnd" cmpd="sng" algn="ctr">
                    <a:solidFill>
                      <a:schemeClr val="bg1">
                        <a:lumMod val="95000"/>
                      </a:schemeClr>
                    </a:solidFill>
                    <a:prstDash val="solid"/>
                    <a:headEnd type="none"/>
                    <a:tailEnd type="none"/>
                  </a:ln>
                  <a:effectLst/>
                </p:spPr>
              </p:cxnSp>
              <p:cxnSp>
                <p:nvCxnSpPr>
                  <p:cNvPr id="154" name="Straight Connector 153">
                    <a:extLst>
                      <a:ext uri="{FF2B5EF4-FFF2-40B4-BE49-F238E27FC236}">
                        <a16:creationId xmlns:a16="http://schemas.microsoft.com/office/drawing/2014/main" id="{D537E179-0E0E-42E7-B893-F6022BC6ADDA}"/>
                      </a:ext>
                    </a:extLst>
                  </p:cNvPr>
                  <p:cNvCxnSpPr>
                    <a:cxnSpLocks/>
                  </p:cNvCxnSpPr>
                  <p:nvPr/>
                </p:nvCxnSpPr>
                <p:spPr>
                  <a:xfrm flipH="1" flipV="1">
                    <a:off x="7659131" y="4368697"/>
                    <a:ext cx="14394" cy="142051"/>
                  </a:xfrm>
                  <a:prstGeom prst="line">
                    <a:avLst/>
                  </a:prstGeom>
                  <a:noFill/>
                  <a:ln w="3175" cap="rnd" cmpd="sng" algn="ctr">
                    <a:solidFill>
                      <a:schemeClr val="bg1">
                        <a:lumMod val="95000"/>
                      </a:schemeClr>
                    </a:solidFill>
                    <a:prstDash val="solid"/>
                    <a:headEnd type="none"/>
                    <a:tailEnd type="none"/>
                  </a:ln>
                  <a:effectLst/>
                </p:spPr>
              </p:cxnSp>
              <p:cxnSp>
                <p:nvCxnSpPr>
                  <p:cNvPr id="155" name="Straight Connector 154">
                    <a:extLst>
                      <a:ext uri="{FF2B5EF4-FFF2-40B4-BE49-F238E27FC236}">
                        <a16:creationId xmlns:a16="http://schemas.microsoft.com/office/drawing/2014/main" id="{CCE7B12F-12AB-4982-8238-513F80A40D51}"/>
                      </a:ext>
                    </a:extLst>
                  </p:cNvPr>
                  <p:cNvCxnSpPr>
                    <a:cxnSpLocks/>
                  </p:cNvCxnSpPr>
                  <p:nvPr/>
                </p:nvCxnSpPr>
                <p:spPr>
                  <a:xfrm flipH="1">
                    <a:off x="7412508" y="4205338"/>
                    <a:ext cx="392413" cy="408394"/>
                  </a:xfrm>
                  <a:prstGeom prst="line">
                    <a:avLst/>
                  </a:prstGeom>
                  <a:noFill/>
                  <a:ln w="3175" cap="rnd" cmpd="sng" algn="ctr">
                    <a:solidFill>
                      <a:schemeClr val="bg1">
                        <a:lumMod val="95000"/>
                      </a:schemeClr>
                    </a:solidFill>
                    <a:prstDash val="solid"/>
                    <a:headEnd type="none"/>
                    <a:tailEnd type="none"/>
                  </a:ln>
                  <a:effectLst/>
                </p:spPr>
              </p:cxnSp>
              <p:cxnSp>
                <p:nvCxnSpPr>
                  <p:cNvPr id="156" name="Straight Connector 155">
                    <a:extLst>
                      <a:ext uri="{FF2B5EF4-FFF2-40B4-BE49-F238E27FC236}">
                        <a16:creationId xmlns:a16="http://schemas.microsoft.com/office/drawing/2014/main" id="{15BED412-89D4-4F0B-8375-5602D4608396}"/>
                      </a:ext>
                    </a:extLst>
                  </p:cNvPr>
                  <p:cNvCxnSpPr>
                    <a:cxnSpLocks/>
                  </p:cNvCxnSpPr>
                  <p:nvPr/>
                </p:nvCxnSpPr>
                <p:spPr>
                  <a:xfrm>
                    <a:off x="7259804" y="4198237"/>
                    <a:ext cx="395964" cy="170460"/>
                  </a:xfrm>
                  <a:prstGeom prst="line">
                    <a:avLst/>
                  </a:prstGeom>
                  <a:noFill/>
                  <a:ln w="3175" cap="rnd" cmpd="sng" algn="ctr">
                    <a:solidFill>
                      <a:schemeClr val="bg1">
                        <a:lumMod val="95000"/>
                      </a:schemeClr>
                    </a:solidFill>
                    <a:prstDash val="solid"/>
                    <a:headEnd type="none"/>
                    <a:tailEnd type="none"/>
                  </a:ln>
                  <a:effectLst/>
                </p:spPr>
              </p:cxnSp>
              <p:cxnSp>
                <p:nvCxnSpPr>
                  <p:cNvPr id="157" name="Straight Connector 156">
                    <a:extLst>
                      <a:ext uri="{FF2B5EF4-FFF2-40B4-BE49-F238E27FC236}">
                        <a16:creationId xmlns:a16="http://schemas.microsoft.com/office/drawing/2014/main" id="{8596846C-9EED-4F94-A33A-E3096D1A4F25}"/>
                      </a:ext>
                    </a:extLst>
                  </p:cNvPr>
                  <p:cNvCxnSpPr>
                    <a:cxnSpLocks/>
                  </p:cNvCxnSpPr>
                  <p:nvPr/>
                </p:nvCxnSpPr>
                <p:spPr>
                  <a:xfrm flipH="1">
                    <a:off x="7662871" y="3960303"/>
                    <a:ext cx="5327" cy="399515"/>
                  </a:xfrm>
                  <a:prstGeom prst="line">
                    <a:avLst/>
                  </a:prstGeom>
                  <a:noFill/>
                  <a:ln w="3175" cap="rnd" cmpd="sng" algn="ctr">
                    <a:solidFill>
                      <a:schemeClr val="bg1">
                        <a:lumMod val="95000"/>
                      </a:schemeClr>
                    </a:solidFill>
                    <a:prstDash val="solid"/>
                    <a:headEnd type="none"/>
                    <a:tailEnd type="none"/>
                  </a:ln>
                  <a:effectLst/>
                </p:spPr>
              </p:cxnSp>
              <p:cxnSp>
                <p:nvCxnSpPr>
                  <p:cNvPr id="158" name="Straight Connector 157">
                    <a:extLst>
                      <a:ext uri="{FF2B5EF4-FFF2-40B4-BE49-F238E27FC236}">
                        <a16:creationId xmlns:a16="http://schemas.microsoft.com/office/drawing/2014/main" id="{B6F48AA0-FA79-49FF-B82B-CDEB9D27A02C}"/>
                      </a:ext>
                    </a:extLst>
                  </p:cNvPr>
                  <p:cNvCxnSpPr>
                    <a:cxnSpLocks/>
                  </p:cNvCxnSpPr>
                  <p:nvPr/>
                </p:nvCxnSpPr>
                <p:spPr>
                  <a:xfrm flipH="1">
                    <a:off x="4680710" y="3818253"/>
                    <a:ext cx="45278" cy="363559"/>
                  </a:xfrm>
                  <a:prstGeom prst="line">
                    <a:avLst/>
                  </a:prstGeom>
                  <a:noFill/>
                  <a:ln w="3175" cap="rnd" cmpd="sng" algn="ctr">
                    <a:solidFill>
                      <a:schemeClr val="bg1">
                        <a:lumMod val="95000"/>
                      </a:schemeClr>
                    </a:solidFill>
                    <a:prstDash val="solid"/>
                    <a:headEnd type="none"/>
                    <a:tailEnd type="none"/>
                  </a:ln>
                  <a:effectLst/>
                </p:spPr>
              </p:cxnSp>
              <p:cxnSp>
                <p:nvCxnSpPr>
                  <p:cNvPr id="159" name="Straight Connector 158">
                    <a:extLst>
                      <a:ext uri="{FF2B5EF4-FFF2-40B4-BE49-F238E27FC236}">
                        <a16:creationId xmlns:a16="http://schemas.microsoft.com/office/drawing/2014/main" id="{7FEE8A88-AB19-4A50-BCAB-08B0B4EEFB3C}"/>
                      </a:ext>
                    </a:extLst>
                  </p:cNvPr>
                  <p:cNvCxnSpPr>
                    <a:cxnSpLocks/>
                  </p:cNvCxnSpPr>
                  <p:nvPr/>
                </p:nvCxnSpPr>
                <p:spPr>
                  <a:xfrm>
                    <a:off x="4683372" y="4189803"/>
                    <a:ext cx="145157" cy="616585"/>
                  </a:xfrm>
                  <a:prstGeom prst="line">
                    <a:avLst/>
                  </a:prstGeom>
                  <a:noFill/>
                  <a:ln w="3175" cap="rnd" cmpd="sng" algn="ctr">
                    <a:solidFill>
                      <a:schemeClr val="bg1">
                        <a:lumMod val="95000"/>
                      </a:schemeClr>
                    </a:solidFill>
                    <a:prstDash val="solid"/>
                    <a:headEnd type="none"/>
                    <a:tailEnd type="none"/>
                  </a:ln>
                  <a:effectLst/>
                </p:spPr>
              </p:cxnSp>
              <p:cxnSp>
                <p:nvCxnSpPr>
                  <p:cNvPr id="160" name="Straight Connector 159">
                    <a:extLst>
                      <a:ext uri="{FF2B5EF4-FFF2-40B4-BE49-F238E27FC236}">
                        <a16:creationId xmlns:a16="http://schemas.microsoft.com/office/drawing/2014/main" id="{E2529A2E-2FEE-42C6-B424-933B57CDDC7E}"/>
                      </a:ext>
                    </a:extLst>
                  </p:cNvPr>
                  <p:cNvCxnSpPr>
                    <a:cxnSpLocks/>
                  </p:cNvCxnSpPr>
                  <p:nvPr/>
                </p:nvCxnSpPr>
                <p:spPr>
                  <a:xfrm>
                    <a:off x="4683373" y="4181812"/>
                    <a:ext cx="265012" cy="339587"/>
                  </a:xfrm>
                  <a:prstGeom prst="line">
                    <a:avLst/>
                  </a:prstGeom>
                  <a:noFill/>
                  <a:ln w="3175" cap="rnd" cmpd="sng" algn="ctr">
                    <a:solidFill>
                      <a:schemeClr val="bg1">
                        <a:lumMod val="95000"/>
                      </a:schemeClr>
                    </a:solidFill>
                    <a:prstDash val="solid"/>
                    <a:headEnd type="none"/>
                    <a:tailEnd type="none"/>
                  </a:ln>
                  <a:effectLst/>
                </p:spPr>
              </p:cxnSp>
              <p:cxnSp>
                <p:nvCxnSpPr>
                  <p:cNvPr id="161" name="Straight Connector 160">
                    <a:extLst>
                      <a:ext uri="{FF2B5EF4-FFF2-40B4-BE49-F238E27FC236}">
                        <a16:creationId xmlns:a16="http://schemas.microsoft.com/office/drawing/2014/main" id="{BCD06034-6AE5-4678-8C2E-74C60F568C49}"/>
                      </a:ext>
                    </a:extLst>
                  </p:cNvPr>
                  <p:cNvCxnSpPr>
                    <a:cxnSpLocks/>
                  </p:cNvCxnSpPr>
                  <p:nvPr/>
                </p:nvCxnSpPr>
                <p:spPr>
                  <a:xfrm flipH="1">
                    <a:off x="4836521" y="4520069"/>
                    <a:ext cx="113196" cy="286318"/>
                  </a:xfrm>
                  <a:prstGeom prst="line">
                    <a:avLst/>
                  </a:prstGeom>
                  <a:noFill/>
                  <a:ln w="3175" cap="rnd" cmpd="sng" algn="ctr">
                    <a:solidFill>
                      <a:schemeClr val="bg1">
                        <a:lumMod val="95000"/>
                      </a:schemeClr>
                    </a:solidFill>
                    <a:prstDash val="solid"/>
                    <a:headEnd type="none"/>
                    <a:tailEnd type="none"/>
                  </a:ln>
                  <a:effectLst/>
                </p:spPr>
              </p:cxnSp>
              <p:cxnSp>
                <p:nvCxnSpPr>
                  <p:cNvPr id="162" name="Straight Connector 161">
                    <a:extLst>
                      <a:ext uri="{FF2B5EF4-FFF2-40B4-BE49-F238E27FC236}">
                        <a16:creationId xmlns:a16="http://schemas.microsoft.com/office/drawing/2014/main" id="{DF6588AF-E86B-41D4-846F-C8B418BF69A2}"/>
                      </a:ext>
                    </a:extLst>
                  </p:cNvPr>
                  <p:cNvCxnSpPr>
                    <a:cxnSpLocks/>
                  </p:cNvCxnSpPr>
                  <p:nvPr/>
                </p:nvCxnSpPr>
                <p:spPr>
                  <a:xfrm>
                    <a:off x="4945721" y="4528058"/>
                    <a:ext cx="391526" cy="247700"/>
                  </a:xfrm>
                  <a:prstGeom prst="line">
                    <a:avLst/>
                  </a:prstGeom>
                  <a:noFill/>
                  <a:ln w="3175" cap="rnd" cmpd="sng" algn="ctr">
                    <a:solidFill>
                      <a:schemeClr val="bg1">
                        <a:lumMod val="95000"/>
                      </a:schemeClr>
                    </a:solidFill>
                    <a:prstDash val="solid"/>
                    <a:headEnd type="none"/>
                    <a:tailEnd type="none"/>
                  </a:ln>
                  <a:effectLst/>
                </p:spPr>
              </p:cxnSp>
              <p:cxnSp>
                <p:nvCxnSpPr>
                  <p:cNvPr id="163" name="Straight Connector 162">
                    <a:extLst>
                      <a:ext uri="{FF2B5EF4-FFF2-40B4-BE49-F238E27FC236}">
                        <a16:creationId xmlns:a16="http://schemas.microsoft.com/office/drawing/2014/main" id="{FCE87E6D-0DF1-4763-A2DC-B3D2CBB55A53}"/>
                      </a:ext>
                    </a:extLst>
                  </p:cNvPr>
                  <p:cNvCxnSpPr>
                    <a:cxnSpLocks/>
                  </p:cNvCxnSpPr>
                  <p:nvPr/>
                </p:nvCxnSpPr>
                <p:spPr>
                  <a:xfrm flipV="1">
                    <a:off x="4836521" y="4778421"/>
                    <a:ext cx="506053" cy="37289"/>
                  </a:xfrm>
                  <a:prstGeom prst="line">
                    <a:avLst/>
                  </a:prstGeom>
                  <a:noFill/>
                  <a:ln w="3175" cap="rnd" cmpd="sng" algn="ctr">
                    <a:solidFill>
                      <a:schemeClr val="bg1">
                        <a:lumMod val="95000"/>
                      </a:schemeClr>
                    </a:solidFill>
                    <a:prstDash val="solid"/>
                    <a:headEnd type="none"/>
                    <a:tailEnd type="none"/>
                  </a:ln>
                  <a:effectLst/>
                </p:spPr>
              </p:cxnSp>
              <p:cxnSp>
                <p:nvCxnSpPr>
                  <p:cNvPr id="164" name="Straight Connector 163">
                    <a:extLst>
                      <a:ext uri="{FF2B5EF4-FFF2-40B4-BE49-F238E27FC236}">
                        <a16:creationId xmlns:a16="http://schemas.microsoft.com/office/drawing/2014/main" id="{F21CB853-D314-44BE-A36A-6BEFDDA7B2A5}"/>
                      </a:ext>
                    </a:extLst>
                  </p:cNvPr>
                  <p:cNvCxnSpPr>
                    <a:cxnSpLocks/>
                  </p:cNvCxnSpPr>
                  <p:nvPr/>
                </p:nvCxnSpPr>
                <p:spPr>
                  <a:xfrm flipV="1">
                    <a:off x="5061581" y="4771763"/>
                    <a:ext cx="270339" cy="193098"/>
                  </a:xfrm>
                  <a:prstGeom prst="line">
                    <a:avLst/>
                  </a:prstGeom>
                  <a:noFill/>
                  <a:ln w="3175" cap="rnd" cmpd="sng" algn="ctr">
                    <a:solidFill>
                      <a:schemeClr val="bg1">
                        <a:lumMod val="95000"/>
                      </a:schemeClr>
                    </a:solidFill>
                    <a:prstDash val="solid"/>
                    <a:headEnd type="none"/>
                    <a:tailEnd type="none"/>
                  </a:ln>
                  <a:effectLst/>
                </p:spPr>
              </p:cxnSp>
              <p:cxnSp>
                <p:nvCxnSpPr>
                  <p:cNvPr id="165" name="Straight Connector 164">
                    <a:extLst>
                      <a:ext uri="{FF2B5EF4-FFF2-40B4-BE49-F238E27FC236}">
                        <a16:creationId xmlns:a16="http://schemas.microsoft.com/office/drawing/2014/main" id="{7C4A2F75-135C-401A-AE8A-8AA16A30F56D}"/>
                      </a:ext>
                    </a:extLst>
                  </p:cNvPr>
                  <p:cNvCxnSpPr>
                    <a:cxnSpLocks/>
                  </p:cNvCxnSpPr>
                  <p:nvPr/>
                </p:nvCxnSpPr>
                <p:spPr>
                  <a:xfrm>
                    <a:off x="4835188" y="4818372"/>
                    <a:ext cx="218402" cy="153148"/>
                  </a:xfrm>
                  <a:prstGeom prst="line">
                    <a:avLst/>
                  </a:prstGeom>
                  <a:noFill/>
                  <a:ln w="3175" cap="rnd" cmpd="sng" algn="ctr">
                    <a:solidFill>
                      <a:schemeClr val="bg1">
                        <a:lumMod val="95000"/>
                      </a:schemeClr>
                    </a:solidFill>
                    <a:prstDash val="solid"/>
                    <a:headEnd type="none"/>
                    <a:tailEnd type="none"/>
                  </a:ln>
                  <a:effectLst/>
                </p:spPr>
              </p:cxnSp>
              <p:cxnSp>
                <p:nvCxnSpPr>
                  <p:cNvPr id="166" name="Straight Connector 165">
                    <a:extLst>
                      <a:ext uri="{FF2B5EF4-FFF2-40B4-BE49-F238E27FC236}">
                        <a16:creationId xmlns:a16="http://schemas.microsoft.com/office/drawing/2014/main" id="{44E74075-E27D-445E-9189-54EE81588B39}"/>
                      </a:ext>
                    </a:extLst>
                  </p:cNvPr>
                  <p:cNvCxnSpPr>
                    <a:cxnSpLocks/>
                  </p:cNvCxnSpPr>
                  <p:nvPr/>
                </p:nvCxnSpPr>
                <p:spPr>
                  <a:xfrm>
                    <a:off x="5045600" y="4974184"/>
                    <a:ext cx="330266" cy="362228"/>
                  </a:xfrm>
                  <a:prstGeom prst="line">
                    <a:avLst/>
                  </a:prstGeom>
                  <a:noFill/>
                  <a:ln w="3175" cap="rnd" cmpd="sng" algn="ctr">
                    <a:solidFill>
                      <a:schemeClr val="bg1">
                        <a:lumMod val="95000"/>
                      </a:schemeClr>
                    </a:solidFill>
                    <a:prstDash val="solid"/>
                    <a:headEnd type="none"/>
                    <a:tailEnd type="none"/>
                  </a:ln>
                  <a:effectLst/>
                </p:spPr>
              </p:cxnSp>
              <p:cxnSp>
                <p:nvCxnSpPr>
                  <p:cNvPr id="167" name="Straight Connector 166">
                    <a:extLst>
                      <a:ext uri="{FF2B5EF4-FFF2-40B4-BE49-F238E27FC236}">
                        <a16:creationId xmlns:a16="http://schemas.microsoft.com/office/drawing/2014/main" id="{578C682E-C02B-4353-9385-E973CD87592F}"/>
                      </a:ext>
                    </a:extLst>
                  </p:cNvPr>
                  <p:cNvCxnSpPr>
                    <a:cxnSpLocks/>
                  </p:cNvCxnSpPr>
                  <p:nvPr/>
                </p:nvCxnSpPr>
                <p:spPr>
                  <a:xfrm>
                    <a:off x="5045600" y="4967525"/>
                    <a:ext cx="282324" cy="138499"/>
                  </a:xfrm>
                  <a:prstGeom prst="line">
                    <a:avLst/>
                  </a:prstGeom>
                  <a:noFill/>
                  <a:ln w="3175" cap="rnd" cmpd="sng" algn="ctr">
                    <a:solidFill>
                      <a:schemeClr val="bg1">
                        <a:lumMod val="95000"/>
                      </a:schemeClr>
                    </a:solidFill>
                    <a:prstDash val="solid"/>
                    <a:headEnd type="none"/>
                    <a:tailEnd type="none"/>
                  </a:ln>
                  <a:effectLst/>
                </p:spPr>
              </p:cxnSp>
              <p:cxnSp>
                <p:nvCxnSpPr>
                  <p:cNvPr id="168" name="Straight Connector 167">
                    <a:extLst>
                      <a:ext uri="{FF2B5EF4-FFF2-40B4-BE49-F238E27FC236}">
                        <a16:creationId xmlns:a16="http://schemas.microsoft.com/office/drawing/2014/main" id="{260C53CA-F02A-4B5F-A081-DB071A01FA6A}"/>
                      </a:ext>
                    </a:extLst>
                  </p:cNvPr>
                  <p:cNvCxnSpPr>
                    <a:cxnSpLocks/>
                  </p:cNvCxnSpPr>
                  <p:nvPr/>
                </p:nvCxnSpPr>
                <p:spPr>
                  <a:xfrm>
                    <a:off x="5323929" y="5094039"/>
                    <a:ext cx="45278" cy="245036"/>
                  </a:xfrm>
                  <a:prstGeom prst="line">
                    <a:avLst/>
                  </a:prstGeom>
                  <a:noFill/>
                  <a:ln w="3175" cap="rnd" cmpd="sng" algn="ctr">
                    <a:solidFill>
                      <a:schemeClr val="bg1">
                        <a:lumMod val="95000"/>
                      </a:schemeClr>
                    </a:solidFill>
                    <a:prstDash val="solid"/>
                    <a:headEnd type="none"/>
                    <a:tailEnd type="none"/>
                  </a:ln>
                  <a:effectLst/>
                </p:spPr>
              </p:cxnSp>
              <p:cxnSp>
                <p:nvCxnSpPr>
                  <p:cNvPr id="169" name="Straight Connector 168">
                    <a:extLst>
                      <a:ext uri="{FF2B5EF4-FFF2-40B4-BE49-F238E27FC236}">
                        <a16:creationId xmlns:a16="http://schemas.microsoft.com/office/drawing/2014/main" id="{DEB73521-CE21-4F31-B8C8-A4F56E422067}"/>
                      </a:ext>
                    </a:extLst>
                  </p:cNvPr>
                  <p:cNvCxnSpPr>
                    <a:cxnSpLocks/>
                  </p:cNvCxnSpPr>
                  <p:nvPr/>
                </p:nvCxnSpPr>
                <p:spPr>
                  <a:xfrm>
                    <a:off x="5326592" y="5092706"/>
                    <a:ext cx="514043" cy="340921"/>
                  </a:xfrm>
                  <a:prstGeom prst="line">
                    <a:avLst/>
                  </a:prstGeom>
                  <a:noFill/>
                  <a:ln w="3175" cap="rnd" cmpd="sng" algn="ctr">
                    <a:solidFill>
                      <a:schemeClr val="bg1">
                        <a:lumMod val="95000"/>
                      </a:schemeClr>
                    </a:solidFill>
                    <a:prstDash val="solid"/>
                    <a:headEnd type="none"/>
                    <a:tailEnd type="none"/>
                  </a:ln>
                  <a:effectLst/>
                </p:spPr>
              </p:cxnSp>
              <p:cxnSp>
                <p:nvCxnSpPr>
                  <p:cNvPr id="170" name="Straight Connector 169">
                    <a:extLst>
                      <a:ext uri="{FF2B5EF4-FFF2-40B4-BE49-F238E27FC236}">
                        <a16:creationId xmlns:a16="http://schemas.microsoft.com/office/drawing/2014/main" id="{9FA86A3D-E4E8-46F4-9637-AD68351E9AE3}"/>
                      </a:ext>
                    </a:extLst>
                  </p:cNvPr>
                  <p:cNvCxnSpPr>
                    <a:cxnSpLocks/>
                  </p:cNvCxnSpPr>
                  <p:nvPr/>
                </p:nvCxnSpPr>
                <p:spPr>
                  <a:xfrm>
                    <a:off x="5378530" y="5341737"/>
                    <a:ext cx="452784" cy="85230"/>
                  </a:xfrm>
                  <a:prstGeom prst="line">
                    <a:avLst/>
                  </a:prstGeom>
                  <a:noFill/>
                  <a:ln w="3175" cap="rnd" cmpd="sng" algn="ctr">
                    <a:solidFill>
                      <a:schemeClr val="bg1">
                        <a:lumMod val="95000"/>
                      </a:schemeClr>
                    </a:solidFill>
                    <a:prstDash val="solid"/>
                    <a:headEnd type="none"/>
                    <a:tailEnd type="none"/>
                  </a:ln>
                  <a:effectLst/>
                </p:spPr>
              </p:cxnSp>
              <p:cxnSp>
                <p:nvCxnSpPr>
                  <p:cNvPr id="171" name="Straight Connector 170">
                    <a:extLst>
                      <a:ext uri="{FF2B5EF4-FFF2-40B4-BE49-F238E27FC236}">
                        <a16:creationId xmlns:a16="http://schemas.microsoft.com/office/drawing/2014/main" id="{6F29D04E-1DA5-4C64-9FAB-97C80FDE4625}"/>
                      </a:ext>
                    </a:extLst>
                  </p:cNvPr>
                  <p:cNvCxnSpPr>
                    <a:cxnSpLocks/>
                  </p:cNvCxnSpPr>
                  <p:nvPr/>
                </p:nvCxnSpPr>
                <p:spPr>
                  <a:xfrm flipH="1" flipV="1">
                    <a:off x="7671084" y="3984051"/>
                    <a:ext cx="132061" cy="219069"/>
                  </a:xfrm>
                  <a:prstGeom prst="line">
                    <a:avLst/>
                  </a:prstGeom>
                  <a:noFill/>
                  <a:ln w="3175" cap="rnd" cmpd="sng" algn="ctr">
                    <a:solidFill>
                      <a:schemeClr val="bg1">
                        <a:lumMod val="95000"/>
                      </a:schemeClr>
                    </a:solidFill>
                    <a:prstDash val="solid"/>
                    <a:headEnd type="none"/>
                    <a:tailEnd type="none"/>
                  </a:ln>
                  <a:effectLst/>
                </p:spPr>
              </p:cxnSp>
              <p:cxnSp>
                <p:nvCxnSpPr>
                  <p:cNvPr id="172" name="Straight Connector 171">
                    <a:extLst>
                      <a:ext uri="{FF2B5EF4-FFF2-40B4-BE49-F238E27FC236}">
                        <a16:creationId xmlns:a16="http://schemas.microsoft.com/office/drawing/2014/main" id="{4B7B818E-4E54-4F2F-92DA-EC7A4DFDADE5}"/>
                      </a:ext>
                    </a:extLst>
                  </p:cNvPr>
                  <p:cNvCxnSpPr>
                    <a:cxnSpLocks/>
                  </p:cNvCxnSpPr>
                  <p:nvPr/>
                </p:nvCxnSpPr>
                <p:spPr>
                  <a:xfrm flipV="1">
                    <a:off x="6841644" y="4620835"/>
                    <a:ext cx="575303" cy="204197"/>
                  </a:xfrm>
                  <a:prstGeom prst="line">
                    <a:avLst/>
                  </a:prstGeom>
                  <a:noFill/>
                  <a:ln w="3175" cap="rnd" cmpd="sng" algn="ctr">
                    <a:solidFill>
                      <a:schemeClr val="bg1">
                        <a:lumMod val="95000"/>
                      </a:schemeClr>
                    </a:solidFill>
                    <a:prstDash val="solid"/>
                    <a:headEnd type="none"/>
                    <a:tailEnd type="none"/>
                  </a:ln>
                  <a:effectLst/>
                </p:spPr>
              </p:cxnSp>
            </p:grpSp>
            <p:grpSp>
              <p:nvGrpSpPr>
                <p:cNvPr id="100" name="Group 99">
                  <a:extLst>
                    <a:ext uri="{FF2B5EF4-FFF2-40B4-BE49-F238E27FC236}">
                      <a16:creationId xmlns:a16="http://schemas.microsoft.com/office/drawing/2014/main" id="{FF28F4F9-DCC2-41E0-833E-0FCC38A1D973}"/>
                    </a:ext>
                  </a:extLst>
                </p:cNvPr>
                <p:cNvGrpSpPr/>
                <p:nvPr/>
              </p:nvGrpSpPr>
              <p:grpSpPr>
                <a:xfrm>
                  <a:off x="4670055" y="2399529"/>
                  <a:ext cx="3133089" cy="1780950"/>
                  <a:chOff x="4670055" y="2399529"/>
                  <a:chExt cx="3133089" cy="1780950"/>
                </a:xfrm>
              </p:grpSpPr>
              <p:cxnSp>
                <p:nvCxnSpPr>
                  <p:cNvPr id="101" name="Straight Connector 100">
                    <a:extLst>
                      <a:ext uri="{FF2B5EF4-FFF2-40B4-BE49-F238E27FC236}">
                        <a16:creationId xmlns:a16="http://schemas.microsoft.com/office/drawing/2014/main" id="{76293618-2F41-4D74-A18E-89C90C6F471C}"/>
                      </a:ext>
                    </a:extLst>
                  </p:cNvPr>
                  <p:cNvCxnSpPr>
                    <a:cxnSpLocks/>
                  </p:cNvCxnSpPr>
                  <p:nvPr/>
                </p:nvCxnSpPr>
                <p:spPr>
                  <a:xfrm flipH="1">
                    <a:off x="6683433" y="2527069"/>
                    <a:ext cx="22167" cy="349135"/>
                  </a:xfrm>
                  <a:prstGeom prst="line">
                    <a:avLst/>
                  </a:prstGeom>
                  <a:noFill/>
                  <a:ln w="3175" cap="rnd" cmpd="sng" algn="ctr">
                    <a:solidFill>
                      <a:schemeClr val="bg1">
                        <a:lumMod val="95000"/>
                      </a:schemeClr>
                    </a:solidFill>
                    <a:prstDash val="solid"/>
                    <a:headEnd type="none"/>
                    <a:tailEnd type="none"/>
                  </a:ln>
                  <a:effectLst/>
                </p:spPr>
              </p:cxnSp>
              <p:cxnSp>
                <p:nvCxnSpPr>
                  <p:cNvPr id="102" name="Straight Connector 101">
                    <a:extLst>
                      <a:ext uri="{FF2B5EF4-FFF2-40B4-BE49-F238E27FC236}">
                        <a16:creationId xmlns:a16="http://schemas.microsoft.com/office/drawing/2014/main" id="{77A2CD25-352D-4C04-96A7-714FE4A13841}"/>
                      </a:ext>
                    </a:extLst>
                  </p:cNvPr>
                  <p:cNvCxnSpPr>
                    <a:cxnSpLocks/>
                  </p:cNvCxnSpPr>
                  <p:nvPr/>
                </p:nvCxnSpPr>
                <p:spPr>
                  <a:xfrm>
                    <a:off x="7392976" y="3315752"/>
                    <a:ext cx="269895" cy="662308"/>
                  </a:xfrm>
                  <a:prstGeom prst="line">
                    <a:avLst/>
                  </a:prstGeom>
                  <a:noFill/>
                  <a:ln w="3175" cap="rnd" cmpd="sng" algn="ctr">
                    <a:solidFill>
                      <a:schemeClr val="bg1">
                        <a:lumMod val="95000"/>
                      </a:schemeClr>
                    </a:solidFill>
                    <a:prstDash val="solid"/>
                    <a:headEnd type="none"/>
                    <a:tailEnd type="none"/>
                  </a:ln>
                  <a:effectLst/>
                </p:spPr>
              </p:cxnSp>
              <p:cxnSp>
                <p:nvCxnSpPr>
                  <p:cNvPr id="103" name="Straight Connector 102">
                    <a:extLst>
                      <a:ext uri="{FF2B5EF4-FFF2-40B4-BE49-F238E27FC236}">
                        <a16:creationId xmlns:a16="http://schemas.microsoft.com/office/drawing/2014/main" id="{373BB2BA-370A-4895-B060-44B749F39BED}"/>
                      </a:ext>
                    </a:extLst>
                  </p:cNvPr>
                  <p:cNvCxnSpPr>
                    <a:cxnSpLocks/>
                  </p:cNvCxnSpPr>
                  <p:nvPr/>
                </p:nvCxnSpPr>
                <p:spPr>
                  <a:xfrm>
                    <a:off x="7618480" y="3328180"/>
                    <a:ext cx="49718" cy="632123"/>
                  </a:xfrm>
                  <a:prstGeom prst="line">
                    <a:avLst/>
                  </a:prstGeom>
                  <a:noFill/>
                  <a:ln w="3175" cap="rnd" cmpd="sng" algn="ctr">
                    <a:solidFill>
                      <a:schemeClr val="bg1">
                        <a:lumMod val="95000"/>
                      </a:schemeClr>
                    </a:solidFill>
                    <a:prstDash val="solid"/>
                    <a:headEnd type="none"/>
                    <a:tailEnd type="none"/>
                  </a:ln>
                  <a:effectLst/>
                </p:spPr>
              </p:cxnSp>
              <p:cxnSp>
                <p:nvCxnSpPr>
                  <p:cNvPr id="104" name="Straight Connector 103">
                    <a:extLst>
                      <a:ext uri="{FF2B5EF4-FFF2-40B4-BE49-F238E27FC236}">
                        <a16:creationId xmlns:a16="http://schemas.microsoft.com/office/drawing/2014/main" id="{C216F520-0BE0-4CDC-B546-58CC0664562D}"/>
                      </a:ext>
                    </a:extLst>
                  </p:cNvPr>
                  <p:cNvCxnSpPr>
                    <a:cxnSpLocks/>
                  </p:cNvCxnSpPr>
                  <p:nvPr/>
                </p:nvCxnSpPr>
                <p:spPr>
                  <a:xfrm>
                    <a:off x="7611377" y="3319302"/>
                    <a:ext cx="141057" cy="498951"/>
                  </a:xfrm>
                  <a:prstGeom prst="line">
                    <a:avLst/>
                  </a:prstGeom>
                  <a:noFill/>
                  <a:ln w="3175" cap="rnd" cmpd="sng" algn="ctr">
                    <a:solidFill>
                      <a:schemeClr val="bg1">
                        <a:lumMod val="95000"/>
                      </a:schemeClr>
                    </a:solidFill>
                    <a:prstDash val="solid"/>
                    <a:headEnd type="none"/>
                    <a:tailEnd type="none"/>
                  </a:ln>
                  <a:effectLst/>
                </p:spPr>
              </p:cxnSp>
              <p:cxnSp>
                <p:nvCxnSpPr>
                  <p:cNvPr id="105" name="Straight Connector 104">
                    <a:extLst>
                      <a:ext uri="{FF2B5EF4-FFF2-40B4-BE49-F238E27FC236}">
                        <a16:creationId xmlns:a16="http://schemas.microsoft.com/office/drawing/2014/main" id="{16F9ED42-04A5-48F1-80AE-6A06B96C56AD}"/>
                      </a:ext>
                    </a:extLst>
                  </p:cNvPr>
                  <p:cNvCxnSpPr>
                    <a:cxnSpLocks/>
                  </p:cNvCxnSpPr>
                  <p:nvPr/>
                </p:nvCxnSpPr>
                <p:spPr>
                  <a:xfrm>
                    <a:off x="7607826" y="3312200"/>
                    <a:ext cx="150891" cy="198870"/>
                  </a:xfrm>
                  <a:prstGeom prst="line">
                    <a:avLst/>
                  </a:prstGeom>
                  <a:noFill/>
                  <a:ln w="3175" cap="rnd" cmpd="sng" algn="ctr">
                    <a:solidFill>
                      <a:schemeClr val="bg1">
                        <a:lumMod val="95000"/>
                      </a:schemeClr>
                    </a:solidFill>
                    <a:prstDash val="solid"/>
                    <a:headEnd type="none"/>
                    <a:tailEnd type="none"/>
                  </a:ln>
                  <a:effectLst/>
                </p:spPr>
              </p:cxnSp>
              <p:cxnSp>
                <p:nvCxnSpPr>
                  <p:cNvPr id="106" name="Straight Connector 105">
                    <a:extLst>
                      <a:ext uri="{FF2B5EF4-FFF2-40B4-BE49-F238E27FC236}">
                        <a16:creationId xmlns:a16="http://schemas.microsoft.com/office/drawing/2014/main" id="{9BF40A05-9205-47FE-A809-E829BCB59C55}"/>
                      </a:ext>
                    </a:extLst>
                  </p:cNvPr>
                  <p:cNvCxnSpPr>
                    <a:cxnSpLocks/>
                  </p:cNvCxnSpPr>
                  <p:nvPr/>
                </p:nvCxnSpPr>
                <p:spPr>
                  <a:xfrm flipH="1">
                    <a:off x="7746326" y="3512845"/>
                    <a:ext cx="14206" cy="479419"/>
                  </a:xfrm>
                  <a:prstGeom prst="line">
                    <a:avLst/>
                  </a:prstGeom>
                  <a:noFill/>
                  <a:ln w="3175" cap="rnd" cmpd="sng" algn="ctr">
                    <a:solidFill>
                      <a:schemeClr val="bg1">
                        <a:lumMod val="95000"/>
                      </a:schemeClr>
                    </a:solidFill>
                    <a:prstDash val="solid"/>
                    <a:headEnd type="none"/>
                    <a:tailEnd type="none"/>
                  </a:ln>
                  <a:effectLst/>
                </p:spPr>
              </p:cxnSp>
              <p:cxnSp>
                <p:nvCxnSpPr>
                  <p:cNvPr id="107" name="Straight Connector 106">
                    <a:extLst>
                      <a:ext uri="{FF2B5EF4-FFF2-40B4-BE49-F238E27FC236}">
                        <a16:creationId xmlns:a16="http://schemas.microsoft.com/office/drawing/2014/main" id="{99BBB107-8925-447D-A2EB-DC93508433C2}"/>
                      </a:ext>
                    </a:extLst>
                  </p:cNvPr>
                  <p:cNvCxnSpPr>
                    <a:cxnSpLocks/>
                  </p:cNvCxnSpPr>
                  <p:nvPr/>
                </p:nvCxnSpPr>
                <p:spPr>
                  <a:xfrm>
                    <a:off x="7742773" y="3988712"/>
                    <a:ext cx="60371" cy="191767"/>
                  </a:xfrm>
                  <a:prstGeom prst="line">
                    <a:avLst/>
                  </a:prstGeom>
                  <a:noFill/>
                  <a:ln w="3175" cap="rnd" cmpd="sng" algn="ctr">
                    <a:solidFill>
                      <a:schemeClr val="bg1">
                        <a:lumMod val="95000"/>
                      </a:schemeClr>
                    </a:solidFill>
                    <a:prstDash val="solid"/>
                    <a:headEnd type="none"/>
                    <a:tailEnd type="none"/>
                  </a:ln>
                  <a:effectLst/>
                </p:spPr>
              </p:cxnSp>
              <p:cxnSp>
                <p:nvCxnSpPr>
                  <p:cNvPr id="108" name="Straight Connector 107">
                    <a:extLst>
                      <a:ext uri="{FF2B5EF4-FFF2-40B4-BE49-F238E27FC236}">
                        <a16:creationId xmlns:a16="http://schemas.microsoft.com/office/drawing/2014/main" id="{4AE3EFCD-202F-4A55-B55D-8F8036F30304}"/>
                      </a:ext>
                    </a:extLst>
                  </p:cNvPr>
                  <p:cNvCxnSpPr>
                    <a:cxnSpLocks/>
                  </p:cNvCxnSpPr>
                  <p:nvPr/>
                </p:nvCxnSpPr>
                <p:spPr>
                  <a:xfrm>
                    <a:off x="7171023" y="2868293"/>
                    <a:ext cx="449232" cy="458111"/>
                  </a:xfrm>
                  <a:prstGeom prst="line">
                    <a:avLst/>
                  </a:prstGeom>
                  <a:noFill/>
                  <a:ln w="3175" cap="rnd" cmpd="sng" algn="ctr">
                    <a:solidFill>
                      <a:schemeClr val="bg1">
                        <a:lumMod val="95000"/>
                      </a:schemeClr>
                    </a:solidFill>
                    <a:prstDash val="solid"/>
                    <a:headEnd type="none"/>
                    <a:tailEnd type="none"/>
                  </a:ln>
                  <a:effectLst/>
                </p:spPr>
              </p:cxnSp>
              <p:cxnSp>
                <p:nvCxnSpPr>
                  <p:cNvPr id="109" name="Straight Connector 108">
                    <a:extLst>
                      <a:ext uri="{FF2B5EF4-FFF2-40B4-BE49-F238E27FC236}">
                        <a16:creationId xmlns:a16="http://schemas.microsoft.com/office/drawing/2014/main" id="{B1B74559-7845-4BAB-8DAA-74E567115341}"/>
                      </a:ext>
                    </a:extLst>
                  </p:cNvPr>
                  <p:cNvCxnSpPr>
                    <a:cxnSpLocks/>
                  </p:cNvCxnSpPr>
                  <p:nvPr/>
                </p:nvCxnSpPr>
                <p:spPr>
                  <a:xfrm>
                    <a:off x="7169247" y="2868293"/>
                    <a:ext cx="221953" cy="452784"/>
                  </a:xfrm>
                  <a:prstGeom prst="line">
                    <a:avLst/>
                  </a:prstGeom>
                  <a:noFill/>
                  <a:ln w="3175" cap="rnd" cmpd="sng" algn="ctr">
                    <a:solidFill>
                      <a:schemeClr val="bg1">
                        <a:lumMod val="95000"/>
                      </a:schemeClr>
                    </a:solidFill>
                    <a:prstDash val="solid"/>
                    <a:headEnd type="none"/>
                    <a:tailEnd type="none"/>
                  </a:ln>
                  <a:effectLst/>
                </p:spPr>
              </p:cxnSp>
              <p:cxnSp>
                <p:nvCxnSpPr>
                  <p:cNvPr id="110" name="Straight Connector 109">
                    <a:extLst>
                      <a:ext uri="{FF2B5EF4-FFF2-40B4-BE49-F238E27FC236}">
                        <a16:creationId xmlns:a16="http://schemas.microsoft.com/office/drawing/2014/main" id="{F91DA0B1-9379-409F-899F-CE0F00BE2749}"/>
                      </a:ext>
                    </a:extLst>
                  </p:cNvPr>
                  <p:cNvCxnSpPr>
                    <a:cxnSpLocks/>
                  </p:cNvCxnSpPr>
                  <p:nvPr/>
                </p:nvCxnSpPr>
                <p:spPr>
                  <a:xfrm>
                    <a:off x="7169247" y="2866519"/>
                    <a:ext cx="275222" cy="33737"/>
                  </a:xfrm>
                  <a:prstGeom prst="line">
                    <a:avLst/>
                  </a:prstGeom>
                  <a:noFill/>
                  <a:ln w="3175" cap="rnd" cmpd="sng" algn="ctr">
                    <a:solidFill>
                      <a:schemeClr val="bg1">
                        <a:lumMod val="95000"/>
                      </a:schemeClr>
                    </a:solidFill>
                    <a:prstDash val="solid"/>
                    <a:headEnd type="none"/>
                    <a:tailEnd type="none"/>
                  </a:ln>
                  <a:effectLst/>
                </p:spPr>
              </p:cxnSp>
              <p:cxnSp>
                <p:nvCxnSpPr>
                  <p:cNvPr id="111" name="Straight Connector 110">
                    <a:extLst>
                      <a:ext uri="{FF2B5EF4-FFF2-40B4-BE49-F238E27FC236}">
                        <a16:creationId xmlns:a16="http://schemas.microsoft.com/office/drawing/2014/main" id="{C0B90056-A144-406E-A950-596480ECCC8F}"/>
                      </a:ext>
                    </a:extLst>
                  </p:cNvPr>
                  <p:cNvCxnSpPr>
                    <a:cxnSpLocks/>
                  </p:cNvCxnSpPr>
                  <p:nvPr/>
                </p:nvCxnSpPr>
                <p:spPr>
                  <a:xfrm>
                    <a:off x="6847859" y="2491862"/>
                    <a:ext cx="321388" cy="376432"/>
                  </a:xfrm>
                  <a:prstGeom prst="line">
                    <a:avLst/>
                  </a:prstGeom>
                  <a:noFill/>
                  <a:ln w="3175" cap="rnd" cmpd="sng" algn="ctr">
                    <a:solidFill>
                      <a:schemeClr val="bg1">
                        <a:lumMod val="95000"/>
                      </a:schemeClr>
                    </a:solidFill>
                    <a:prstDash val="solid"/>
                    <a:headEnd type="none"/>
                    <a:tailEnd type="none"/>
                  </a:ln>
                  <a:effectLst/>
                </p:spPr>
              </p:cxnSp>
              <p:cxnSp>
                <p:nvCxnSpPr>
                  <p:cNvPr id="112" name="Straight Connector 111">
                    <a:extLst>
                      <a:ext uri="{FF2B5EF4-FFF2-40B4-BE49-F238E27FC236}">
                        <a16:creationId xmlns:a16="http://schemas.microsoft.com/office/drawing/2014/main" id="{7669495E-0CA2-4627-827E-7A2F42E737AF}"/>
                      </a:ext>
                    </a:extLst>
                  </p:cNvPr>
                  <p:cNvCxnSpPr>
                    <a:cxnSpLocks/>
                  </p:cNvCxnSpPr>
                  <p:nvPr/>
                </p:nvCxnSpPr>
                <p:spPr>
                  <a:xfrm flipV="1">
                    <a:off x="5584947" y="2660989"/>
                    <a:ext cx="586399" cy="26508"/>
                  </a:xfrm>
                  <a:prstGeom prst="line">
                    <a:avLst/>
                  </a:prstGeom>
                  <a:noFill/>
                  <a:ln w="3175" cap="rnd" cmpd="sng" algn="ctr">
                    <a:solidFill>
                      <a:schemeClr val="bg1">
                        <a:lumMod val="95000"/>
                      </a:schemeClr>
                    </a:solidFill>
                    <a:prstDash val="solid"/>
                    <a:headEnd type="none"/>
                    <a:tailEnd type="none"/>
                  </a:ln>
                  <a:effectLst/>
                </p:spPr>
              </p:cxnSp>
              <p:cxnSp>
                <p:nvCxnSpPr>
                  <p:cNvPr id="113" name="Straight Connector 112">
                    <a:extLst>
                      <a:ext uri="{FF2B5EF4-FFF2-40B4-BE49-F238E27FC236}">
                        <a16:creationId xmlns:a16="http://schemas.microsoft.com/office/drawing/2014/main" id="{4BC6C1D4-A815-4884-A9F3-2CD27487711F}"/>
                      </a:ext>
                    </a:extLst>
                  </p:cNvPr>
                  <p:cNvCxnSpPr>
                    <a:cxnSpLocks/>
                  </p:cNvCxnSpPr>
                  <p:nvPr/>
                </p:nvCxnSpPr>
                <p:spPr>
                  <a:xfrm>
                    <a:off x="5858836" y="2468778"/>
                    <a:ext cx="321388" cy="197095"/>
                  </a:xfrm>
                  <a:prstGeom prst="line">
                    <a:avLst/>
                  </a:prstGeom>
                  <a:noFill/>
                  <a:ln w="3175" cap="rnd" cmpd="sng" algn="ctr">
                    <a:solidFill>
                      <a:schemeClr val="bg1">
                        <a:lumMod val="95000"/>
                      </a:schemeClr>
                    </a:solidFill>
                    <a:prstDash val="solid"/>
                    <a:headEnd type="none"/>
                    <a:tailEnd type="none"/>
                  </a:ln>
                  <a:effectLst/>
                </p:spPr>
              </p:cxnSp>
              <p:cxnSp>
                <p:nvCxnSpPr>
                  <p:cNvPr id="114" name="Straight Connector 113">
                    <a:extLst>
                      <a:ext uri="{FF2B5EF4-FFF2-40B4-BE49-F238E27FC236}">
                        <a16:creationId xmlns:a16="http://schemas.microsoft.com/office/drawing/2014/main" id="{2BE4DAB7-82CA-4D1C-987B-4367A5149005}"/>
                      </a:ext>
                    </a:extLst>
                  </p:cNvPr>
                  <p:cNvCxnSpPr>
                    <a:cxnSpLocks/>
                  </p:cNvCxnSpPr>
                  <p:nvPr/>
                </p:nvCxnSpPr>
                <p:spPr>
                  <a:xfrm flipH="1">
                    <a:off x="6167795" y="2399529"/>
                    <a:ext cx="101211" cy="262793"/>
                  </a:xfrm>
                  <a:prstGeom prst="line">
                    <a:avLst/>
                  </a:prstGeom>
                  <a:noFill/>
                  <a:ln w="3175" cap="rnd" cmpd="sng" algn="ctr">
                    <a:solidFill>
                      <a:schemeClr val="bg1">
                        <a:lumMod val="95000"/>
                      </a:schemeClr>
                    </a:solidFill>
                    <a:prstDash val="solid"/>
                    <a:headEnd type="none"/>
                    <a:tailEnd type="none"/>
                  </a:ln>
                  <a:effectLst/>
                </p:spPr>
              </p:cxnSp>
              <p:cxnSp>
                <p:nvCxnSpPr>
                  <p:cNvPr id="115" name="Straight Connector 114">
                    <a:extLst>
                      <a:ext uri="{FF2B5EF4-FFF2-40B4-BE49-F238E27FC236}">
                        <a16:creationId xmlns:a16="http://schemas.microsoft.com/office/drawing/2014/main" id="{17C69CB4-0D99-49BB-89F8-AAFF2CAB67B3}"/>
                      </a:ext>
                    </a:extLst>
                  </p:cNvPr>
                  <p:cNvCxnSpPr>
                    <a:cxnSpLocks/>
                  </p:cNvCxnSpPr>
                  <p:nvPr/>
                </p:nvCxnSpPr>
                <p:spPr>
                  <a:xfrm>
                    <a:off x="6273532" y="2408150"/>
                    <a:ext cx="448257" cy="119224"/>
                  </a:xfrm>
                  <a:prstGeom prst="line">
                    <a:avLst/>
                  </a:prstGeom>
                  <a:noFill/>
                  <a:ln w="3175" cap="rnd" cmpd="sng" algn="ctr">
                    <a:solidFill>
                      <a:schemeClr val="bg1">
                        <a:lumMod val="95000"/>
                      </a:schemeClr>
                    </a:solidFill>
                    <a:prstDash val="solid"/>
                    <a:headEnd type="none"/>
                    <a:tailEnd type="none"/>
                  </a:ln>
                  <a:effectLst/>
                </p:spPr>
              </p:cxnSp>
              <p:cxnSp>
                <p:nvCxnSpPr>
                  <p:cNvPr id="116" name="Straight Connector 115">
                    <a:extLst>
                      <a:ext uri="{FF2B5EF4-FFF2-40B4-BE49-F238E27FC236}">
                        <a16:creationId xmlns:a16="http://schemas.microsoft.com/office/drawing/2014/main" id="{B1BD690E-004E-464D-A258-DE65214BFC0F}"/>
                      </a:ext>
                    </a:extLst>
                  </p:cNvPr>
                  <p:cNvCxnSpPr>
                    <a:cxnSpLocks/>
                  </p:cNvCxnSpPr>
                  <p:nvPr/>
                </p:nvCxnSpPr>
                <p:spPr>
                  <a:xfrm>
                    <a:off x="6717631" y="2527374"/>
                    <a:ext cx="456942" cy="340920"/>
                  </a:xfrm>
                  <a:prstGeom prst="line">
                    <a:avLst/>
                  </a:prstGeom>
                  <a:noFill/>
                  <a:ln w="3175" cap="rnd" cmpd="sng" algn="ctr">
                    <a:solidFill>
                      <a:schemeClr val="bg1">
                        <a:lumMod val="95000"/>
                      </a:schemeClr>
                    </a:solidFill>
                    <a:prstDash val="solid"/>
                    <a:headEnd type="none"/>
                    <a:tailEnd type="none"/>
                  </a:ln>
                  <a:effectLst/>
                </p:spPr>
              </p:cxnSp>
              <p:cxnSp>
                <p:nvCxnSpPr>
                  <p:cNvPr id="117" name="Straight Connector 116">
                    <a:extLst>
                      <a:ext uri="{FF2B5EF4-FFF2-40B4-BE49-F238E27FC236}">
                        <a16:creationId xmlns:a16="http://schemas.microsoft.com/office/drawing/2014/main" id="{6F1016B3-CF76-4605-9A23-4338324BF011}"/>
                      </a:ext>
                    </a:extLst>
                  </p:cNvPr>
                  <p:cNvCxnSpPr>
                    <a:cxnSpLocks/>
                  </p:cNvCxnSpPr>
                  <p:nvPr/>
                </p:nvCxnSpPr>
                <p:spPr>
                  <a:xfrm>
                    <a:off x="6269005" y="2403081"/>
                    <a:ext cx="578854" cy="87006"/>
                  </a:xfrm>
                  <a:prstGeom prst="line">
                    <a:avLst/>
                  </a:prstGeom>
                  <a:noFill/>
                  <a:ln w="3175" cap="rnd" cmpd="sng" algn="ctr">
                    <a:solidFill>
                      <a:schemeClr val="bg1">
                        <a:lumMod val="95000"/>
                      </a:schemeClr>
                    </a:solidFill>
                    <a:prstDash val="solid"/>
                    <a:headEnd type="none"/>
                    <a:tailEnd type="none"/>
                  </a:ln>
                  <a:effectLst/>
                </p:spPr>
              </p:cxnSp>
              <p:cxnSp>
                <p:nvCxnSpPr>
                  <p:cNvPr id="118" name="Straight Connector 117">
                    <a:extLst>
                      <a:ext uri="{FF2B5EF4-FFF2-40B4-BE49-F238E27FC236}">
                        <a16:creationId xmlns:a16="http://schemas.microsoft.com/office/drawing/2014/main" id="{D0BD25ED-14B1-4754-958E-CCF4A63BBB8F}"/>
                      </a:ext>
                    </a:extLst>
                  </p:cNvPr>
                  <p:cNvCxnSpPr>
                    <a:cxnSpLocks/>
                  </p:cNvCxnSpPr>
                  <p:nvPr/>
                </p:nvCxnSpPr>
                <p:spPr>
                  <a:xfrm flipV="1">
                    <a:off x="5899332" y="2404856"/>
                    <a:ext cx="366122" cy="6587"/>
                  </a:xfrm>
                  <a:prstGeom prst="line">
                    <a:avLst/>
                  </a:prstGeom>
                  <a:noFill/>
                  <a:ln w="3175" cap="rnd" cmpd="sng" algn="ctr">
                    <a:solidFill>
                      <a:schemeClr val="bg1">
                        <a:lumMod val="95000"/>
                      </a:schemeClr>
                    </a:solidFill>
                    <a:prstDash val="solid"/>
                    <a:headEnd type="none"/>
                    <a:tailEnd type="none"/>
                  </a:ln>
                  <a:effectLst/>
                </p:spPr>
              </p:cxnSp>
              <p:cxnSp>
                <p:nvCxnSpPr>
                  <p:cNvPr id="119" name="Straight Connector 118">
                    <a:extLst>
                      <a:ext uri="{FF2B5EF4-FFF2-40B4-BE49-F238E27FC236}">
                        <a16:creationId xmlns:a16="http://schemas.microsoft.com/office/drawing/2014/main" id="{FC6490C8-37AD-47C5-94CA-2D24B4A49E38}"/>
                      </a:ext>
                    </a:extLst>
                  </p:cNvPr>
                  <p:cNvCxnSpPr>
                    <a:cxnSpLocks/>
                  </p:cNvCxnSpPr>
                  <p:nvPr/>
                </p:nvCxnSpPr>
                <p:spPr>
                  <a:xfrm flipV="1">
                    <a:off x="5853967" y="2404856"/>
                    <a:ext cx="414696" cy="65823"/>
                  </a:xfrm>
                  <a:prstGeom prst="line">
                    <a:avLst/>
                  </a:prstGeom>
                  <a:noFill/>
                  <a:ln w="3175" cap="rnd" cmpd="sng" algn="ctr">
                    <a:solidFill>
                      <a:schemeClr val="bg1">
                        <a:lumMod val="95000"/>
                      </a:schemeClr>
                    </a:solidFill>
                    <a:prstDash val="solid"/>
                    <a:headEnd type="none"/>
                    <a:tailEnd type="none"/>
                  </a:ln>
                  <a:effectLst/>
                </p:spPr>
              </p:cxnSp>
              <p:cxnSp>
                <p:nvCxnSpPr>
                  <p:cNvPr id="120" name="Straight Connector 119">
                    <a:extLst>
                      <a:ext uri="{FF2B5EF4-FFF2-40B4-BE49-F238E27FC236}">
                        <a16:creationId xmlns:a16="http://schemas.microsoft.com/office/drawing/2014/main" id="{676CAEB4-CAAF-46DF-B122-3929035C1226}"/>
                      </a:ext>
                    </a:extLst>
                  </p:cNvPr>
                  <p:cNvCxnSpPr>
                    <a:cxnSpLocks/>
                  </p:cNvCxnSpPr>
                  <p:nvPr/>
                </p:nvCxnSpPr>
                <p:spPr>
                  <a:xfrm flipV="1">
                    <a:off x="5853967" y="2411958"/>
                    <a:ext cx="42156" cy="53096"/>
                  </a:xfrm>
                  <a:prstGeom prst="line">
                    <a:avLst/>
                  </a:prstGeom>
                  <a:noFill/>
                  <a:ln w="3175" cap="rnd" cmpd="sng" algn="ctr">
                    <a:solidFill>
                      <a:schemeClr val="bg1">
                        <a:lumMod val="95000"/>
                      </a:schemeClr>
                    </a:solidFill>
                    <a:prstDash val="solid"/>
                    <a:headEnd type="none"/>
                    <a:tailEnd type="none"/>
                  </a:ln>
                  <a:effectLst/>
                </p:spPr>
              </p:cxnSp>
              <p:cxnSp>
                <p:nvCxnSpPr>
                  <p:cNvPr id="121" name="Straight Connector 120">
                    <a:extLst>
                      <a:ext uri="{FF2B5EF4-FFF2-40B4-BE49-F238E27FC236}">
                        <a16:creationId xmlns:a16="http://schemas.microsoft.com/office/drawing/2014/main" id="{3BE4DDCA-DDCF-4BE6-B899-076B3263B527}"/>
                      </a:ext>
                    </a:extLst>
                  </p:cNvPr>
                  <p:cNvCxnSpPr>
                    <a:cxnSpLocks/>
                  </p:cNvCxnSpPr>
                  <p:nvPr/>
                </p:nvCxnSpPr>
                <p:spPr>
                  <a:xfrm flipH="1">
                    <a:off x="5582283" y="2470678"/>
                    <a:ext cx="271683" cy="212950"/>
                  </a:xfrm>
                  <a:prstGeom prst="line">
                    <a:avLst/>
                  </a:prstGeom>
                  <a:noFill/>
                  <a:ln w="3175" cap="rnd" cmpd="sng" algn="ctr">
                    <a:solidFill>
                      <a:schemeClr val="bg1">
                        <a:lumMod val="95000"/>
                      </a:schemeClr>
                    </a:solidFill>
                    <a:prstDash val="solid"/>
                    <a:headEnd type="none"/>
                    <a:tailEnd type="none"/>
                  </a:ln>
                  <a:effectLst/>
                </p:spPr>
              </p:cxnSp>
              <p:cxnSp>
                <p:nvCxnSpPr>
                  <p:cNvPr id="122" name="Straight Connector 121">
                    <a:extLst>
                      <a:ext uri="{FF2B5EF4-FFF2-40B4-BE49-F238E27FC236}">
                        <a16:creationId xmlns:a16="http://schemas.microsoft.com/office/drawing/2014/main" id="{A89327D4-B173-435D-9A13-8DAF8022F78C}"/>
                      </a:ext>
                    </a:extLst>
                  </p:cNvPr>
                  <p:cNvCxnSpPr>
                    <a:cxnSpLocks/>
                  </p:cNvCxnSpPr>
                  <p:nvPr/>
                </p:nvCxnSpPr>
                <p:spPr>
                  <a:xfrm flipH="1">
                    <a:off x="5354960" y="2465228"/>
                    <a:ext cx="505653" cy="131797"/>
                  </a:xfrm>
                  <a:prstGeom prst="line">
                    <a:avLst/>
                  </a:prstGeom>
                  <a:noFill/>
                  <a:ln w="3175" cap="rnd" cmpd="sng" algn="ctr">
                    <a:solidFill>
                      <a:schemeClr val="bg1">
                        <a:lumMod val="95000"/>
                      </a:schemeClr>
                    </a:solidFill>
                    <a:prstDash val="solid"/>
                    <a:headEnd type="none"/>
                    <a:tailEnd type="none"/>
                  </a:ln>
                  <a:effectLst/>
                </p:spPr>
              </p:cxnSp>
              <p:cxnSp>
                <p:nvCxnSpPr>
                  <p:cNvPr id="123" name="Straight Connector 122">
                    <a:extLst>
                      <a:ext uri="{FF2B5EF4-FFF2-40B4-BE49-F238E27FC236}">
                        <a16:creationId xmlns:a16="http://schemas.microsoft.com/office/drawing/2014/main" id="{E8890AF3-FDDA-454C-95C2-EF75E856B821}"/>
                      </a:ext>
                    </a:extLst>
                  </p:cNvPr>
                  <p:cNvCxnSpPr>
                    <a:cxnSpLocks/>
                  </p:cNvCxnSpPr>
                  <p:nvPr/>
                </p:nvCxnSpPr>
                <p:spPr>
                  <a:xfrm flipH="1">
                    <a:off x="5361217" y="2415954"/>
                    <a:ext cx="527361" cy="177118"/>
                  </a:xfrm>
                  <a:prstGeom prst="line">
                    <a:avLst/>
                  </a:prstGeom>
                  <a:noFill/>
                  <a:ln w="3175" cap="rnd" cmpd="sng" algn="ctr">
                    <a:solidFill>
                      <a:schemeClr val="bg1">
                        <a:lumMod val="95000"/>
                      </a:schemeClr>
                    </a:solidFill>
                    <a:prstDash val="solid"/>
                    <a:headEnd type="none"/>
                    <a:tailEnd type="none"/>
                  </a:ln>
                  <a:effectLst/>
                </p:spPr>
              </p:cxnSp>
              <p:cxnSp>
                <p:nvCxnSpPr>
                  <p:cNvPr id="124" name="Straight Connector 123">
                    <a:extLst>
                      <a:ext uri="{FF2B5EF4-FFF2-40B4-BE49-F238E27FC236}">
                        <a16:creationId xmlns:a16="http://schemas.microsoft.com/office/drawing/2014/main" id="{C0C92A29-84EE-47ED-BDF7-E0814E60D792}"/>
                      </a:ext>
                    </a:extLst>
                  </p:cNvPr>
                  <p:cNvCxnSpPr>
                    <a:cxnSpLocks/>
                  </p:cNvCxnSpPr>
                  <p:nvPr/>
                </p:nvCxnSpPr>
                <p:spPr>
                  <a:xfrm flipH="1" flipV="1">
                    <a:off x="5347901" y="2594405"/>
                    <a:ext cx="239756" cy="97214"/>
                  </a:xfrm>
                  <a:prstGeom prst="line">
                    <a:avLst/>
                  </a:prstGeom>
                  <a:noFill/>
                  <a:ln w="3175" cap="rnd" cmpd="sng" algn="ctr">
                    <a:solidFill>
                      <a:schemeClr val="bg1">
                        <a:lumMod val="95000"/>
                      </a:schemeClr>
                    </a:solidFill>
                    <a:prstDash val="solid"/>
                    <a:headEnd type="none"/>
                    <a:tailEnd type="none"/>
                  </a:ln>
                  <a:effectLst/>
                </p:spPr>
              </p:cxnSp>
              <p:cxnSp>
                <p:nvCxnSpPr>
                  <p:cNvPr id="125" name="Straight Connector 124">
                    <a:extLst>
                      <a:ext uri="{FF2B5EF4-FFF2-40B4-BE49-F238E27FC236}">
                        <a16:creationId xmlns:a16="http://schemas.microsoft.com/office/drawing/2014/main" id="{2134DF76-D194-4971-BD22-E0C7AD0F6860}"/>
                      </a:ext>
                    </a:extLst>
                  </p:cNvPr>
                  <p:cNvCxnSpPr>
                    <a:cxnSpLocks/>
                  </p:cNvCxnSpPr>
                  <p:nvPr/>
                </p:nvCxnSpPr>
                <p:spPr>
                  <a:xfrm flipV="1">
                    <a:off x="4937731" y="2595737"/>
                    <a:ext cx="412832" cy="435471"/>
                  </a:xfrm>
                  <a:prstGeom prst="line">
                    <a:avLst/>
                  </a:prstGeom>
                  <a:noFill/>
                  <a:ln w="3175" cap="rnd" cmpd="sng" algn="ctr">
                    <a:solidFill>
                      <a:schemeClr val="bg1">
                        <a:lumMod val="95000"/>
                      </a:schemeClr>
                    </a:solidFill>
                    <a:prstDash val="solid"/>
                    <a:headEnd type="none"/>
                    <a:tailEnd type="none"/>
                  </a:ln>
                  <a:effectLst/>
                </p:spPr>
              </p:cxnSp>
              <p:cxnSp>
                <p:nvCxnSpPr>
                  <p:cNvPr id="126" name="Straight Connector 125">
                    <a:extLst>
                      <a:ext uri="{FF2B5EF4-FFF2-40B4-BE49-F238E27FC236}">
                        <a16:creationId xmlns:a16="http://schemas.microsoft.com/office/drawing/2014/main" id="{0395BE2D-6C43-4B9D-B225-5805FB99F5C5}"/>
                      </a:ext>
                    </a:extLst>
                  </p:cNvPr>
                  <p:cNvCxnSpPr>
                    <a:cxnSpLocks/>
                  </p:cNvCxnSpPr>
                  <p:nvPr/>
                </p:nvCxnSpPr>
                <p:spPr>
                  <a:xfrm flipV="1">
                    <a:off x="4945721" y="2682298"/>
                    <a:ext cx="647215" cy="352904"/>
                  </a:xfrm>
                  <a:prstGeom prst="line">
                    <a:avLst/>
                  </a:prstGeom>
                  <a:noFill/>
                  <a:ln w="3175" cap="rnd" cmpd="sng" algn="ctr">
                    <a:solidFill>
                      <a:schemeClr val="bg1">
                        <a:lumMod val="95000"/>
                      </a:schemeClr>
                    </a:solidFill>
                    <a:prstDash val="solid"/>
                    <a:headEnd type="none"/>
                    <a:tailEnd type="none"/>
                  </a:ln>
                  <a:effectLst/>
                </p:spPr>
              </p:cxnSp>
              <p:cxnSp>
                <p:nvCxnSpPr>
                  <p:cNvPr id="127" name="Straight Connector 126">
                    <a:extLst>
                      <a:ext uri="{FF2B5EF4-FFF2-40B4-BE49-F238E27FC236}">
                        <a16:creationId xmlns:a16="http://schemas.microsoft.com/office/drawing/2014/main" id="{B6FE3119-501F-4EBA-A278-C187CFF53417}"/>
                      </a:ext>
                    </a:extLst>
                  </p:cNvPr>
                  <p:cNvCxnSpPr>
                    <a:cxnSpLocks/>
                  </p:cNvCxnSpPr>
                  <p:nvPr/>
                </p:nvCxnSpPr>
                <p:spPr>
                  <a:xfrm>
                    <a:off x="4947053" y="3035203"/>
                    <a:ext cx="363559" cy="316948"/>
                  </a:xfrm>
                  <a:prstGeom prst="line">
                    <a:avLst/>
                  </a:prstGeom>
                  <a:noFill/>
                  <a:ln w="3175" cap="rnd" cmpd="sng" algn="ctr">
                    <a:solidFill>
                      <a:schemeClr val="bg1">
                        <a:lumMod val="95000"/>
                      </a:schemeClr>
                    </a:solidFill>
                    <a:prstDash val="solid"/>
                    <a:headEnd type="none"/>
                    <a:tailEnd type="none"/>
                  </a:ln>
                  <a:effectLst/>
                </p:spPr>
              </p:cxnSp>
              <p:cxnSp>
                <p:nvCxnSpPr>
                  <p:cNvPr id="128" name="Straight Connector 127">
                    <a:extLst>
                      <a:ext uri="{FF2B5EF4-FFF2-40B4-BE49-F238E27FC236}">
                        <a16:creationId xmlns:a16="http://schemas.microsoft.com/office/drawing/2014/main" id="{234DE9C8-EC37-468C-87AC-86478CADB565}"/>
                      </a:ext>
                    </a:extLst>
                  </p:cNvPr>
                  <p:cNvCxnSpPr>
                    <a:cxnSpLocks/>
                  </p:cNvCxnSpPr>
                  <p:nvPr/>
                </p:nvCxnSpPr>
                <p:spPr>
                  <a:xfrm flipH="1">
                    <a:off x="4772598" y="3041861"/>
                    <a:ext cx="169128" cy="363560"/>
                  </a:xfrm>
                  <a:prstGeom prst="line">
                    <a:avLst/>
                  </a:prstGeom>
                  <a:noFill/>
                  <a:ln w="3175" cap="rnd" cmpd="sng" algn="ctr">
                    <a:solidFill>
                      <a:schemeClr val="bg1">
                        <a:lumMod val="95000"/>
                      </a:schemeClr>
                    </a:solidFill>
                    <a:prstDash val="solid"/>
                    <a:headEnd type="none"/>
                    <a:tailEnd type="none"/>
                  </a:ln>
                  <a:effectLst/>
                </p:spPr>
              </p:cxnSp>
              <p:cxnSp>
                <p:nvCxnSpPr>
                  <p:cNvPr id="129" name="Straight Connector 128">
                    <a:extLst>
                      <a:ext uri="{FF2B5EF4-FFF2-40B4-BE49-F238E27FC236}">
                        <a16:creationId xmlns:a16="http://schemas.microsoft.com/office/drawing/2014/main" id="{88297EBA-DFE1-4ED5-9F81-B1255E29839C}"/>
                      </a:ext>
                    </a:extLst>
                  </p:cNvPr>
                  <p:cNvCxnSpPr>
                    <a:cxnSpLocks/>
                  </p:cNvCxnSpPr>
                  <p:nvPr/>
                </p:nvCxnSpPr>
                <p:spPr>
                  <a:xfrm flipH="1">
                    <a:off x="4777925" y="3345493"/>
                    <a:ext cx="527361" cy="61260"/>
                  </a:xfrm>
                  <a:prstGeom prst="line">
                    <a:avLst/>
                  </a:prstGeom>
                  <a:noFill/>
                  <a:ln w="3175" cap="rnd" cmpd="sng" algn="ctr">
                    <a:solidFill>
                      <a:schemeClr val="bg1">
                        <a:lumMod val="95000"/>
                      </a:schemeClr>
                    </a:solidFill>
                    <a:prstDash val="solid"/>
                    <a:headEnd type="none"/>
                    <a:tailEnd type="none"/>
                  </a:ln>
                  <a:effectLst/>
                </p:spPr>
              </p:cxnSp>
              <p:cxnSp>
                <p:nvCxnSpPr>
                  <p:cNvPr id="130" name="Straight Connector 129">
                    <a:extLst>
                      <a:ext uri="{FF2B5EF4-FFF2-40B4-BE49-F238E27FC236}">
                        <a16:creationId xmlns:a16="http://schemas.microsoft.com/office/drawing/2014/main" id="{40BEFFA1-8F60-4630-BC98-B973B41A1E4F}"/>
                      </a:ext>
                    </a:extLst>
                  </p:cNvPr>
                  <p:cNvCxnSpPr>
                    <a:cxnSpLocks/>
                  </p:cNvCxnSpPr>
                  <p:nvPr/>
                </p:nvCxnSpPr>
                <p:spPr>
                  <a:xfrm flipH="1">
                    <a:off x="4700685" y="3398762"/>
                    <a:ext cx="77240" cy="169128"/>
                  </a:xfrm>
                  <a:prstGeom prst="line">
                    <a:avLst/>
                  </a:prstGeom>
                  <a:noFill/>
                  <a:ln w="3175" cap="rnd" cmpd="sng" algn="ctr">
                    <a:solidFill>
                      <a:schemeClr val="bg1">
                        <a:lumMod val="95000"/>
                      </a:schemeClr>
                    </a:solidFill>
                    <a:prstDash val="solid"/>
                    <a:headEnd type="none"/>
                    <a:tailEnd type="none"/>
                  </a:ln>
                  <a:effectLst/>
                </p:spPr>
              </p:cxnSp>
              <p:cxnSp>
                <p:nvCxnSpPr>
                  <p:cNvPr id="131" name="Straight Connector 130">
                    <a:extLst>
                      <a:ext uri="{FF2B5EF4-FFF2-40B4-BE49-F238E27FC236}">
                        <a16:creationId xmlns:a16="http://schemas.microsoft.com/office/drawing/2014/main" id="{571F7D79-8101-4833-A0C4-495A3C7EC547}"/>
                      </a:ext>
                    </a:extLst>
                  </p:cNvPr>
                  <p:cNvCxnSpPr>
                    <a:cxnSpLocks/>
                  </p:cNvCxnSpPr>
                  <p:nvPr/>
                </p:nvCxnSpPr>
                <p:spPr>
                  <a:xfrm>
                    <a:off x="4699353" y="3573217"/>
                    <a:ext cx="27966" cy="243705"/>
                  </a:xfrm>
                  <a:prstGeom prst="line">
                    <a:avLst/>
                  </a:prstGeom>
                  <a:noFill/>
                  <a:ln w="3175" cap="rnd" cmpd="sng" algn="ctr">
                    <a:solidFill>
                      <a:schemeClr val="bg1">
                        <a:lumMod val="95000"/>
                      </a:schemeClr>
                    </a:solidFill>
                    <a:prstDash val="solid"/>
                    <a:headEnd type="none"/>
                    <a:tailEnd type="none"/>
                  </a:ln>
                  <a:effectLst/>
                </p:spPr>
              </p:cxnSp>
              <p:cxnSp>
                <p:nvCxnSpPr>
                  <p:cNvPr id="132" name="Straight Connector 131">
                    <a:extLst>
                      <a:ext uri="{FF2B5EF4-FFF2-40B4-BE49-F238E27FC236}">
                        <a16:creationId xmlns:a16="http://schemas.microsoft.com/office/drawing/2014/main" id="{EC20CC96-1270-4C69-9869-17E0FE52BA15}"/>
                      </a:ext>
                    </a:extLst>
                  </p:cNvPr>
                  <p:cNvCxnSpPr>
                    <a:cxnSpLocks/>
                  </p:cNvCxnSpPr>
                  <p:nvPr/>
                </p:nvCxnSpPr>
                <p:spPr>
                  <a:xfrm flipH="1">
                    <a:off x="4683372" y="3570553"/>
                    <a:ext cx="17312" cy="162469"/>
                  </a:xfrm>
                  <a:prstGeom prst="line">
                    <a:avLst/>
                  </a:prstGeom>
                  <a:noFill/>
                  <a:ln w="3175" cap="rnd" cmpd="sng" algn="ctr">
                    <a:solidFill>
                      <a:schemeClr val="bg1">
                        <a:lumMod val="95000"/>
                      </a:schemeClr>
                    </a:solidFill>
                    <a:prstDash val="solid"/>
                    <a:headEnd type="none"/>
                    <a:tailEnd type="none"/>
                  </a:ln>
                  <a:effectLst/>
                </p:spPr>
              </p:cxnSp>
              <p:cxnSp>
                <p:nvCxnSpPr>
                  <p:cNvPr id="133" name="Straight Connector 132">
                    <a:extLst>
                      <a:ext uri="{FF2B5EF4-FFF2-40B4-BE49-F238E27FC236}">
                        <a16:creationId xmlns:a16="http://schemas.microsoft.com/office/drawing/2014/main" id="{40C58AE2-7751-4753-B919-8B6FE8462D84}"/>
                      </a:ext>
                    </a:extLst>
                  </p:cNvPr>
                  <p:cNvCxnSpPr>
                    <a:cxnSpLocks/>
                  </p:cNvCxnSpPr>
                  <p:nvPr/>
                </p:nvCxnSpPr>
                <p:spPr>
                  <a:xfrm>
                    <a:off x="4680709" y="3733023"/>
                    <a:ext cx="39952" cy="98547"/>
                  </a:xfrm>
                  <a:prstGeom prst="line">
                    <a:avLst/>
                  </a:prstGeom>
                  <a:noFill/>
                  <a:ln w="3175" cap="rnd" cmpd="sng" algn="ctr">
                    <a:solidFill>
                      <a:schemeClr val="bg1">
                        <a:lumMod val="95000"/>
                      </a:schemeClr>
                    </a:solidFill>
                    <a:prstDash val="solid"/>
                    <a:headEnd type="none"/>
                    <a:tailEnd type="none"/>
                  </a:ln>
                  <a:effectLst/>
                </p:spPr>
              </p:cxnSp>
              <p:cxnSp>
                <p:nvCxnSpPr>
                  <p:cNvPr id="134" name="Straight Connector 133">
                    <a:extLst>
                      <a:ext uri="{FF2B5EF4-FFF2-40B4-BE49-F238E27FC236}">
                        <a16:creationId xmlns:a16="http://schemas.microsoft.com/office/drawing/2014/main" id="{D315DE02-34EB-467B-BDFB-1DE22A519F50}"/>
                      </a:ext>
                    </a:extLst>
                  </p:cNvPr>
                  <p:cNvCxnSpPr>
                    <a:cxnSpLocks/>
                  </p:cNvCxnSpPr>
                  <p:nvPr/>
                </p:nvCxnSpPr>
                <p:spPr>
                  <a:xfrm flipH="1">
                    <a:off x="4672719" y="3737018"/>
                    <a:ext cx="9321" cy="185109"/>
                  </a:xfrm>
                  <a:prstGeom prst="line">
                    <a:avLst/>
                  </a:prstGeom>
                  <a:noFill/>
                  <a:ln w="3175" cap="rnd" cmpd="sng" algn="ctr">
                    <a:solidFill>
                      <a:schemeClr val="bg1">
                        <a:lumMod val="95000"/>
                      </a:schemeClr>
                    </a:solidFill>
                    <a:prstDash val="solid"/>
                    <a:headEnd type="none"/>
                    <a:tailEnd type="none"/>
                  </a:ln>
                  <a:effectLst/>
                </p:spPr>
              </p:cxnSp>
              <p:cxnSp>
                <p:nvCxnSpPr>
                  <p:cNvPr id="135" name="Straight Connector 134">
                    <a:extLst>
                      <a:ext uri="{FF2B5EF4-FFF2-40B4-BE49-F238E27FC236}">
                        <a16:creationId xmlns:a16="http://schemas.microsoft.com/office/drawing/2014/main" id="{560BE01D-2202-43CD-B675-16E310483F1D}"/>
                      </a:ext>
                    </a:extLst>
                  </p:cNvPr>
                  <p:cNvCxnSpPr>
                    <a:cxnSpLocks/>
                  </p:cNvCxnSpPr>
                  <p:nvPr/>
                </p:nvCxnSpPr>
                <p:spPr>
                  <a:xfrm flipH="1">
                    <a:off x="4676714" y="3828907"/>
                    <a:ext cx="49274" cy="91888"/>
                  </a:xfrm>
                  <a:prstGeom prst="line">
                    <a:avLst/>
                  </a:prstGeom>
                  <a:noFill/>
                  <a:ln w="3175" cap="rnd" cmpd="sng" algn="ctr">
                    <a:solidFill>
                      <a:schemeClr val="bg1">
                        <a:lumMod val="95000"/>
                      </a:schemeClr>
                    </a:solidFill>
                    <a:prstDash val="solid"/>
                    <a:headEnd type="none"/>
                    <a:tailEnd type="none"/>
                  </a:ln>
                  <a:effectLst/>
                </p:spPr>
              </p:cxnSp>
              <p:cxnSp>
                <p:nvCxnSpPr>
                  <p:cNvPr id="136" name="Straight Connector 135">
                    <a:extLst>
                      <a:ext uri="{FF2B5EF4-FFF2-40B4-BE49-F238E27FC236}">
                        <a16:creationId xmlns:a16="http://schemas.microsoft.com/office/drawing/2014/main" id="{7A773579-ADDF-45C9-9564-18BF00B1B096}"/>
                      </a:ext>
                    </a:extLst>
                  </p:cNvPr>
                  <p:cNvCxnSpPr>
                    <a:cxnSpLocks/>
                  </p:cNvCxnSpPr>
                  <p:nvPr/>
                </p:nvCxnSpPr>
                <p:spPr>
                  <a:xfrm>
                    <a:off x="4670055" y="3915468"/>
                    <a:ext cx="14649" cy="255689"/>
                  </a:xfrm>
                  <a:prstGeom prst="line">
                    <a:avLst/>
                  </a:prstGeom>
                  <a:noFill/>
                  <a:ln w="3175" cap="rnd" cmpd="sng" algn="ctr">
                    <a:solidFill>
                      <a:schemeClr val="bg1">
                        <a:lumMod val="95000"/>
                      </a:schemeClr>
                    </a:solidFill>
                    <a:prstDash val="solid"/>
                    <a:headEnd type="none"/>
                    <a:tailEnd type="none"/>
                  </a:ln>
                  <a:effectLst/>
                </p:spPr>
              </p:cxnSp>
              <p:cxnSp>
                <p:nvCxnSpPr>
                  <p:cNvPr id="137" name="Straight Connector 136">
                    <a:extLst>
                      <a:ext uri="{FF2B5EF4-FFF2-40B4-BE49-F238E27FC236}">
                        <a16:creationId xmlns:a16="http://schemas.microsoft.com/office/drawing/2014/main" id="{EA51D129-0C98-41B7-9473-17CFF1EB496D}"/>
                      </a:ext>
                    </a:extLst>
                  </p:cNvPr>
                  <p:cNvCxnSpPr>
                    <a:cxnSpLocks/>
                  </p:cNvCxnSpPr>
                  <p:nvPr/>
                </p:nvCxnSpPr>
                <p:spPr>
                  <a:xfrm flipV="1">
                    <a:off x="6164243" y="2490532"/>
                    <a:ext cx="683171" cy="170458"/>
                  </a:xfrm>
                  <a:prstGeom prst="line">
                    <a:avLst/>
                  </a:prstGeom>
                  <a:noFill/>
                  <a:ln w="3175" cap="rnd" cmpd="sng" algn="ctr">
                    <a:solidFill>
                      <a:schemeClr val="bg1">
                        <a:lumMod val="95000"/>
                      </a:schemeClr>
                    </a:solidFill>
                    <a:prstDash val="solid"/>
                    <a:headEnd type="none"/>
                    <a:tailEnd type="none"/>
                  </a:ln>
                  <a:effectLst/>
                </p:spPr>
              </p:cxnSp>
              <p:cxnSp>
                <p:nvCxnSpPr>
                  <p:cNvPr id="138" name="Straight Connector 137">
                    <a:extLst>
                      <a:ext uri="{FF2B5EF4-FFF2-40B4-BE49-F238E27FC236}">
                        <a16:creationId xmlns:a16="http://schemas.microsoft.com/office/drawing/2014/main" id="{B737FBDC-7042-4723-9588-C03597315C4E}"/>
                      </a:ext>
                    </a:extLst>
                  </p:cNvPr>
                  <p:cNvCxnSpPr>
                    <a:cxnSpLocks/>
                  </p:cNvCxnSpPr>
                  <p:nvPr/>
                </p:nvCxnSpPr>
                <p:spPr>
                  <a:xfrm flipH="1" flipV="1">
                    <a:off x="7441363" y="2893374"/>
                    <a:ext cx="177118" cy="440799"/>
                  </a:xfrm>
                  <a:prstGeom prst="line">
                    <a:avLst/>
                  </a:prstGeom>
                  <a:noFill/>
                  <a:ln w="3175" cap="rnd" cmpd="sng" algn="ctr">
                    <a:solidFill>
                      <a:schemeClr val="bg1">
                        <a:lumMod val="95000"/>
                      </a:schemeClr>
                    </a:solidFill>
                    <a:prstDash val="solid"/>
                    <a:headEnd type="none"/>
                    <a:tailEnd type="none"/>
                  </a:ln>
                  <a:effectLst/>
                </p:spPr>
              </p:cxnSp>
              <p:cxnSp>
                <p:nvCxnSpPr>
                  <p:cNvPr id="139" name="Straight Connector 138">
                    <a:extLst>
                      <a:ext uri="{FF2B5EF4-FFF2-40B4-BE49-F238E27FC236}">
                        <a16:creationId xmlns:a16="http://schemas.microsoft.com/office/drawing/2014/main" id="{736B92A1-AC0F-4E1C-9842-6C40D261DB75}"/>
                      </a:ext>
                    </a:extLst>
                  </p:cNvPr>
                  <p:cNvCxnSpPr>
                    <a:cxnSpLocks/>
                  </p:cNvCxnSpPr>
                  <p:nvPr/>
                </p:nvCxnSpPr>
                <p:spPr>
                  <a:xfrm flipV="1">
                    <a:off x="7671084" y="3816584"/>
                    <a:ext cx="77425" cy="160144"/>
                  </a:xfrm>
                  <a:prstGeom prst="line">
                    <a:avLst/>
                  </a:prstGeom>
                  <a:noFill/>
                  <a:ln w="3175" cap="rnd" cmpd="sng" algn="ctr">
                    <a:solidFill>
                      <a:schemeClr val="bg1">
                        <a:lumMod val="95000"/>
                      </a:schemeClr>
                    </a:solidFill>
                    <a:prstDash val="solid"/>
                    <a:headEnd type="none"/>
                    <a:tailEnd type="none"/>
                  </a:ln>
                  <a:effectLst/>
                </p:spPr>
              </p:cxnSp>
              <p:cxnSp>
                <p:nvCxnSpPr>
                  <p:cNvPr id="140" name="Straight Connector 139">
                    <a:extLst>
                      <a:ext uri="{FF2B5EF4-FFF2-40B4-BE49-F238E27FC236}">
                        <a16:creationId xmlns:a16="http://schemas.microsoft.com/office/drawing/2014/main" id="{9BE6FF2C-6FEF-4D87-9546-DF1FB72958F1}"/>
                      </a:ext>
                    </a:extLst>
                  </p:cNvPr>
                  <p:cNvCxnSpPr>
                    <a:cxnSpLocks/>
                  </p:cNvCxnSpPr>
                  <p:nvPr/>
                </p:nvCxnSpPr>
                <p:spPr>
                  <a:xfrm flipH="1" flipV="1">
                    <a:off x="6847859" y="2493636"/>
                    <a:ext cx="590840" cy="400405"/>
                  </a:xfrm>
                  <a:prstGeom prst="line">
                    <a:avLst/>
                  </a:prstGeom>
                  <a:noFill/>
                  <a:ln w="3175" cap="rnd" cmpd="sng" algn="ctr">
                    <a:solidFill>
                      <a:schemeClr val="bg1">
                        <a:lumMod val="95000"/>
                      </a:schemeClr>
                    </a:solidFill>
                    <a:prstDash val="solid"/>
                    <a:headEnd type="none"/>
                    <a:tailEnd type="none"/>
                  </a:ln>
                  <a:effectLst/>
                </p:spPr>
              </p:cxnSp>
            </p:grpSp>
          </p:grpSp>
          <p:grpSp>
            <p:nvGrpSpPr>
              <p:cNvPr id="52" name="Group 51">
                <a:extLst>
                  <a:ext uri="{FF2B5EF4-FFF2-40B4-BE49-F238E27FC236}">
                    <a16:creationId xmlns:a16="http://schemas.microsoft.com/office/drawing/2014/main" id="{BC27C232-B422-4191-B43C-9319A3F9C23E}"/>
                  </a:ext>
                </a:extLst>
              </p:cNvPr>
              <p:cNvGrpSpPr/>
              <p:nvPr/>
            </p:nvGrpSpPr>
            <p:grpSpPr>
              <a:xfrm>
                <a:off x="4678046" y="2662323"/>
                <a:ext cx="2991927" cy="2778849"/>
                <a:chOff x="4678046" y="2662323"/>
                <a:chExt cx="2991927" cy="2778849"/>
              </a:xfrm>
            </p:grpSpPr>
            <p:cxnSp>
              <p:nvCxnSpPr>
                <p:cNvPr id="53" name="Straight Connector 52">
                  <a:extLst>
                    <a:ext uri="{FF2B5EF4-FFF2-40B4-BE49-F238E27FC236}">
                      <a16:creationId xmlns:a16="http://schemas.microsoft.com/office/drawing/2014/main" id="{2B109DBD-8152-4A7E-84EA-87F4363FBA19}"/>
                    </a:ext>
                  </a:extLst>
                </p:cNvPr>
                <p:cNvCxnSpPr>
                  <a:cxnSpLocks/>
                </p:cNvCxnSpPr>
                <p:nvPr/>
              </p:nvCxnSpPr>
              <p:spPr>
                <a:xfrm flipH="1">
                  <a:off x="6260127" y="4823256"/>
                  <a:ext cx="594834" cy="92332"/>
                </a:xfrm>
                <a:prstGeom prst="line">
                  <a:avLst/>
                </a:prstGeom>
                <a:noFill/>
                <a:ln w="3175" cap="rnd" cmpd="sng" algn="ctr">
                  <a:solidFill>
                    <a:schemeClr val="bg1">
                      <a:lumMod val="95000"/>
                    </a:schemeClr>
                  </a:solidFill>
                  <a:prstDash val="solid"/>
                  <a:headEnd type="none"/>
                  <a:tailEnd type="none"/>
                </a:ln>
                <a:effectLst/>
              </p:spPr>
            </p:cxnSp>
            <p:cxnSp>
              <p:nvCxnSpPr>
                <p:cNvPr id="54" name="Straight Connector 53">
                  <a:extLst>
                    <a:ext uri="{FF2B5EF4-FFF2-40B4-BE49-F238E27FC236}">
                      <a16:creationId xmlns:a16="http://schemas.microsoft.com/office/drawing/2014/main" id="{C8BD048C-AC04-4FFC-ADDF-A338B05E0330}"/>
                    </a:ext>
                  </a:extLst>
                </p:cNvPr>
                <p:cNvCxnSpPr>
                  <a:cxnSpLocks/>
                </p:cNvCxnSpPr>
                <p:nvPr/>
              </p:nvCxnSpPr>
              <p:spPr>
                <a:xfrm flipH="1" flipV="1">
                  <a:off x="5763240" y="4898234"/>
                  <a:ext cx="506417" cy="35675"/>
                </a:xfrm>
                <a:prstGeom prst="line">
                  <a:avLst/>
                </a:prstGeom>
                <a:noFill/>
                <a:ln w="3175" cap="rnd" cmpd="sng" algn="ctr">
                  <a:solidFill>
                    <a:schemeClr val="bg1">
                      <a:lumMod val="95000"/>
                    </a:schemeClr>
                  </a:solidFill>
                  <a:prstDash val="solid"/>
                  <a:headEnd type="none"/>
                  <a:tailEnd type="none"/>
                </a:ln>
                <a:effectLst/>
              </p:spPr>
            </p:cxnSp>
            <p:cxnSp>
              <p:nvCxnSpPr>
                <p:cNvPr id="55" name="Straight Connector 54">
                  <a:extLst>
                    <a:ext uri="{FF2B5EF4-FFF2-40B4-BE49-F238E27FC236}">
                      <a16:creationId xmlns:a16="http://schemas.microsoft.com/office/drawing/2014/main" id="{89689CAF-D767-4336-A3C5-B73DC6006E6E}"/>
                    </a:ext>
                  </a:extLst>
                </p:cNvPr>
                <p:cNvCxnSpPr>
                  <a:cxnSpLocks/>
                </p:cNvCxnSpPr>
                <p:nvPr/>
              </p:nvCxnSpPr>
              <p:spPr>
                <a:xfrm flipH="1">
                  <a:off x="5322597" y="4774427"/>
                  <a:ext cx="17313" cy="326270"/>
                </a:xfrm>
                <a:prstGeom prst="line">
                  <a:avLst/>
                </a:prstGeom>
                <a:noFill/>
                <a:ln w="3175" cap="rnd" cmpd="sng" algn="ctr">
                  <a:solidFill>
                    <a:schemeClr val="bg1">
                      <a:lumMod val="95000"/>
                    </a:schemeClr>
                  </a:solidFill>
                  <a:prstDash val="solid"/>
                  <a:headEnd type="none"/>
                  <a:tailEnd type="none"/>
                </a:ln>
                <a:effectLst/>
              </p:spPr>
            </p:cxnSp>
            <p:cxnSp>
              <p:nvCxnSpPr>
                <p:cNvPr id="56" name="Straight Connector 55">
                  <a:extLst>
                    <a:ext uri="{FF2B5EF4-FFF2-40B4-BE49-F238E27FC236}">
                      <a16:creationId xmlns:a16="http://schemas.microsoft.com/office/drawing/2014/main" id="{F553EA81-1A40-407A-931F-476FF7BBAC9C}"/>
                    </a:ext>
                  </a:extLst>
                </p:cNvPr>
                <p:cNvCxnSpPr>
                  <a:cxnSpLocks/>
                </p:cNvCxnSpPr>
                <p:nvPr/>
              </p:nvCxnSpPr>
              <p:spPr>
                <a:xfrm>
                  <a:off x="5337246" y="4781085"/>
                  <a:ext cx="432809" cy="123850"/>
                </a:xfrm>
                <a:prstGeom prst="line">
                  <a:avLst/>
                </a:prstGeom>
                <a:noFill/>
                <a:ln w="3175" cap="rnd" cmpd="sng" algn="ctr">
                  <a:solidFill>
                    <a:schemeClr val="bg1">
                      <a:lumMod val="95000"/>
                    </a:schemeClr>
                  </a:solidFill>
                  <a:prstDash val="solid"/>
                  <a:headEnd type="none"/>
                  <a:tailEnd type="none"/>
                </a:ln>
                <a:effectLst/>
              </p:spPr>
            </p:cxnSp>
            <p:cxnSp>
              <p:nvCxnSpPr>
                <p:cNvPr id="57" name="Straight Connector 56">
                  <a:extLst>
                    <a:ext uri="{FF2B5EF4-FFF2-40B4-BE49-F238E27FC236}">
                      <a16:creationId xmlns:a16="http://schemas.microsoft.com/office/drawing/2014/main" id="{B775D2A2-E4CA-495C-BDBC-5AC5D1CC33CC}"/>
                    </a:ext>
                  </a:extLst>
                </p:cNvPr>
                <p:cNvCxnSpPr>
                  <a:cxnSpLocks/>
                </p:cNvCxnSpPr>
                <p:nvPr/>
              </p:nvCxnSpPr>
              <p:spPr>
                <a:xfrm flipH="1">
                  <a:off x="5802787" y="3807600"/>
                  <a:ext cx="80013" cy="657960"/>
                </a:xfrm>
                <a:prstGeom prst="line">
                  <a:avLst/>
                </a:prstGeom>
                <a:noFill/>
                <a:ln w="3175" cap="rnd" cmpd="sng" algn="ctr">
                  <a:solidFill>
                    <a:schemeClr val="bg1">
                      <a:lumMod val="95000"/>
                    </a:schemeClr>
                  </a:solidFill>
                  <a:prstDash val="solid"/>
                  <a:headEnd type="none"/>
                  <a:tailEnd type="none"/>
                </a:ln>
                <a:effectLst/>
              </p:spPr>
            </p:cxnSp>
            <p:cxnSp>
              <p:nvCxnSpPr>
                <p:cNvPr id="58" name="Straight Connector 57">
                  <a:extLst>
                    <a:ext uri="{FF2B5EF4-FFF2-40B4-BE49-F238E27FC236}">
                      <a16:creationId xmlns:a16="http://schemas.microsoft.com/office/drawing/2014/main" id="{7A9A90C3-EB08-4BB1-AB11-1D870C57A061}"/>
                    </a:ext>
                  </a:extLst>
                </p:cNvPr>
                <p:cNvCxnSpPr>
                  <a:cxnSpLocks/>
                </p:cNvCxnSpPr>
                <p:nvPr/>
              </p:nvCxnSpPr>
              <p:spPr>
                <a:xfrm>
                  <a:off x="5762953" y="4903158"/>
                  <a:ext cx="79902" cy="538014"/>
                </a:xfrm>
                <a:prstGeom prst="line">
                  <a:avLst/>
                </a:prstGeom>
                <a:noFill/>
                <a:ln w="3175" cap="rnd" cmpd="sng" algn="ctr">
                  <a:solidFill>
                    <a:schemeClr val="bg1">
                      <a:lumMod val="95000"/>
                    </a:schemeClr>
                  </a:solidFill>
                  <a:prstDash val="solid"/>
                  <a:headEnd type="none"/>
                  <a:tailEnd type="none"/>
                </a:ln>
                <a:effectLst/>
              </p:spPr>
            </p:cxnSp>
            <p:cxnSp>
              <p:nvCxnSpPr>
                <p:cNvPr id="59" name="Straight Connector 58">
                  <a:extLst>
                    <a:ext uri="{FF2B5EF4-FFF2-40B4-BE49-F238E27FC236}">
                      <a16:creationId xmlns:a16="http://schemas.microsoft.com/office/drawing/2014/main" id="{0E9CFE01-EB3D-4BC5-B1A0-620F4408E1FD}"/>
                    </a:ext>
                  </a:extLst>
                </p:cNvPr>
                <p:cNvCxnSpPr>
                  <a:cxnSpLocks/>
                </p:cNvCxnSpPr>
                <p:nvPr/>
              </p:nvCxnSpPr>
              <p:spPr>
                <a:xfrm flipV="1">
                  <a:off x="5323929" y="4912925"/>
                  <a:ext cx="430145" cy="185109"/>
                </a:xfrm>
                <a:prstGeom prst="line">
                  <a:avLst/>
                </a:prstGeom>
                <a:noFill/>
                <a:ln w="3175" cap="rnd" cmpd="sng" algn="ctr">
                  <a:solidFill>
                    <a:schemeClr val="bg1">
                      <a:lumMod val="95000"/>
                    </a:schemeClr>
                  </a:solidFill>
                  <a:prstDash val="solid"/>
                  <a:headEnd type="none"/>
                  <a:tailEnd type="none"/>
                </a:ln>
                <a:effectLst/>
              </p:spPr>
            </p:cxnSp>
            <p:cxnSp>
              <p:nvCxnSpPr>
                <p:cNvPr id="60" name="Straight Connector 59">
                  <a:extLst>
                    <a:ext uri="{FF2B5EF4-FFF2-40B4-BE49-F238E27FC236}">
                      <a16:creationId xmlns:a16="http://schemas.microsoft.com/office/drawing/2014/main" id="{09E248E3-A34E-4B4B-8287-53D3DE760544}"/>
                    </a:ext>
                  </a:extLst>
                </p:cNvPr>
                <p:cNvCxnSpPr>
                  <a:cxnSpLocks/>
                </p:cNvCxnSpPr>
                <p:nvPr/>
              </p:nvCxnSpPr>
              <p:spPr>
                <a:xfrm flipH="1">
                  <a:off x="5759401" y="4470794"/>
                  <a:ext cx="41284" cy="428813"/>
                </a:xfrm>
                <a:prstGeom prst="line">
                  <a:avLst/>
                </a:prstGeom>
                <a:noFill/>
                <a:ln w="3175" cap="rnd" cmpd="sng" algn="ctr">
                  <a:solidFill>
                    <a:schemeClr val="bg1">
                      <a:lumMod val="95000"/>
                    </a:schemeClr>
                  </a:solidFill>
                  <a:prstDash val="solid"/>
                  <a:headEnd type="none"/>
                  <a:tailEnd type="none"/>
                </a:ln>
                <a:effectLst/>
              </p:spPr>
            </p:cxnSp>
            <p:cxnSp>
              <p:nvCxnSpPr>
                <p:cNvPr id="61" name="Straight Connector 60">
                  <a:extLst>
                    <a:ext uri="{FF2B5EF4-FFF2-40B4-BE49-F238E27FC236}">
                      <a16:creationId xmlns:a16="http://schemas.microsoft.com/office/drawing/2014/main" id="{9780DB2B-107B-4A38-BF58-E1389C725D37}"/>
                    </a:ext>
                  </a:extLst>
                </p:cNvPr>
                <p:cNvCxnSpPr>
                  <a:cxnSpLocks/>
                </p:cNvCxnSpPr>
                <p:nvPr/>
              </p:nvCxnSpPr>
              <p:spPr>
                <a:xfrm>
                  <a:off x="6635672" y="3495977"/>
                  <a:ext cx="636561" cy="703147"/>
                </a:xfrm>
                <a:prstGeom prst="line">
                  <a:avLst/>
                </a:prstGeom>
                <a:noFill/>
                <a:ln w="3175" cap="rnd" cmpd="sng" algn="ctr">
                  <a:solidFill>
                    <a:schemeClr val="bg1">
                      <a:lumMod val="95000"/>
                    </a:schemeClr>
                  </a:solidFill>
                  <a:prstDash val="solid"/>
                  <a:headEnd type="none"/>
                  <a:tailEnd type="none"/>
                </a:ln>
                <a:effectLst/>
              </p:spPr>
            </p:cxnSp>
            <p:cxnSp>
              <p:nvCxnSpPr>
                <p:cNvPr id="62" name="Straight Connector 61">
                  <a:extLst>
                    <a:ext uri="{FF2B5EF4-FFF2-40B4-BE49-F238E27FC236}">
                      <a16:creationId xmlns:a16="http://schemas.microsoft.com/office/drawing/2014/main" id="{F2254019-22F1-47E6-BD42-42F54D310813}"/>
                    </a:ext>
                  </a:extLst>
                </p:cNvPr>
                <p:cNvCxnSpPr>
                  <a:cxnSpLocks/>
                </p:cNvCxnSpPr>
                <p:nvPr/>
              </p:nvCxnSpPr>
              <p:spPr>
                <a:xfrm flipV="1">
                  <a:off x="5341242" y="4457477"/>
                  <a:ext cx="458998" cy="316949"/>
                </a:xfrm>
                <a:prstGeom prst="line">
                  <a:avLst/>
                </a:prstGeom>
                <a:noFill/>
                <a:ln w="3175" cap="rnd" cmpd="sng" algn="ctr">
                  <a:solidFill>
                    <a:schemeClr val="bg1">
                      <a:lumMod val="95000"/>
                    </a:schemeClr>
                  </a:solidFill>
                  <a:prstDash val="solid"/>
                  <a:headEnd type="none"/>
                  <a:tailEnd type="none"/>
                </a:ln>
                <a:effectLst/>
              </p:spPr>
            </p:cxnSp>
            <p:cxnSp>
              <p:nvCxnSpPr>
                <p:cNvPr id="63" name="Straight Connector 62">
                  <a:extLst>
                    <a:ext uri="{FF2B5EF4-FFF2-40B4-BE49-F238E27FC236}">
                      <a16:creationId xmlns:a16="http://schemas.microsoft.com/office/drawing/2014/main" id="{AC558B77-7520-4DB7-BE74-956D4D96D521}"/>
                    </a:ext>
                  </a:extLst>
                </p:cNvPr>
                <p:cNvCxnSpPr>
                  <a:cxnSpLocks/>
                </p:cNvCxnSpPr>
                <p:nvPr/>
              </p:nvCxnSpPr>
              <p:spPr>
                <a:xfrm flipH="1" flipV="1">
                  <a:off x="6039505" y="3092910"/>
                  <a:ext cx="597057" cy="401293"/>
                </a:xfrm>
                <a:prstGeom prst="line">
                  <a:avLst/>
                </a:prstGeom>
                <a:noFill/>
                <a:ln w="3175" cap="rnd" cmpd="sng" algn="ctr">
                  <a:solidFill>
                    <a:schemeClr val="bg1">
                      <a:lumMod val="95000"/>
                    </a:schemeClr>
                  </a:solidFill>
                  <a:prstDash val="solid"/>
                  <a:headEnd type="none"/>
                  <a:tailEnd type="none"/>
                </a:ln>
                <a:effectLst/>
              </p:spPr>
            </p:cxnSp>
            <p:cxnSp>
              <p:nvCxnSpPr>
                <p:cNvPr id="64" name="Straight Connector 63">
                  <a:extLst>
                    <a:ext uri="{FF2B5EF4-FFF2-40B4-BE49-F238E27FC236}">
                      <a16:creationId xmlns:a16="http://schemas.microsoft.com/office/drawing/2014/main" id="{AFBC1C27-E3DD-4657-AD7C-2C3B7C487DBB}"/>
                    </a:ext>
                  </a:extLst>
                </p:cNvPr>
                <p:cNvCxnSpPr>
                  <a:cxnSpLocks/>
                </p:cNvCxnSpPr>
                <p:nvPr/>
              </p:nvCxnSpPr>
              <p:spPr>
                <a:xfrm flipH="1" flipV="1">
                  <a:off x="4726877" y="3836009"/>
                  <a:ext cx="537570" cy="380650"/>
                </a:xfrm>
                <a:prstGeom prst="line">
                  <a:avLst/>
                </a:prstGeom>
                <a:noFill/>
                <a:ln w="3175" cap="rnd" cmpd="sng" algn="ctr">
                  <a:solidFill>
                    <a:schemeClr val="bg1">
                      <a:lumMod val="95000"/>
                    </a:schemeClr>
                  </a:solidFill>
                  <a:prstDash val="solid"/>
                  <a:headEnd type="none"/>
                  <a:tailEnd type="none"/>
                </a:ln>
                <a:effectLst/>
              </p:spPr>
            </p:cxnSp>
            <p:cxnSp>
              <p:nvCxnSpPr>
                <p:cNvPr id="65" name="Straight Connector 64">
                  <a:extLst>
                    <a:ext uri="{FF2B5EF4-FFF2-40B4-BE49-F238E27FC236}">
                      <a16:creationId xmlns:a16="http://schemas.microsoft.com/office/drawing/2014/main" id="{372F497B-5B44-479C-9F72-CB6F30D2A4AC}"/>
                    </a:ext>
                  </a:extLst>
                </p:cNvPr>
                <p:cNvCxnSpPr>
                  <a:cxnSpLocks/>
                </p:cNvCxnSpPr>
                <p:nvPr/>
              </p:nvCxnSpPr>
              <p:spPr>
                <a:xfrm flipH="1" flipV="1">
                  <a:off x="5257787" y="4209779"/>
                  <a:ext cx="552052" cy="251693"/>
                </a:xfrm>
                <a:prstGeom prst="line">
                  <a:avLst/>
                </a:prstGeom>
                <a:noFill/>
                <a:ln w="3175" cap="rnd" cmpd="sng" algn="ctr">
                  <a:solidFill>
                    <a:schemeClr val="bg1">
                      <a:lumMod val="95000"/>
                    </a:schemeClr>
                  </a:solidFill>
                  <a:prstDash val="solid"/>
                  <a:headEnd type="none"/>
                  <a:tailEnd type="none"/>
                </a:ln>
                <a:effectLst/>
              </p:spPr>
            </p:cxnSp>
            <p:cxnSp>
              <p:nvCxnSpPr>
                <p:cNvPr id="66" name="Straight Connector 65">
                  <a:extLst>
                    <a:ext uri="{FF2B5EF4-FFF2-40B4-BE49-F238E27FC236}">
                      <a16:creationId xmlns:a16="http://schemas.microsoft.com/office/drawing/2014/main" id="{F5299174-4519-4BBE-BD35-5D0C0EE63B8A}"/>
                    </a:ext>
                  </a:extLst>
                </p:cNvPr>
                <p:cNvCxnSpPr>
                  <a:cxnSpLocks/>
                </p:cNvCxnSpPr>
                <p:nvPr/>
              </p:nvCxnSpPr>
              <p:spPr>
                <a:xfrm flipV="1">
                  <a:off x="5887237" y="3089359"/>
                  <a:ext cx="147385" cy="718241"/>
                </a:xfrm>
                <a:prstGeom prst="line">
                  <a:avLst/>
                </a:prstGeom>
                <a:noFill/>
                <a:ln w="3175" cap="rnd" cmpd="sng" algn="ctr">
                  <a:solidFill>
                    <a:schemeClr val="bg1">
                      <a:lumMod val="95000"/>
                    </a:schemeClr>
                  </a:solidFill>
                  <a:prstDash val="solid"/>
                  <a:headEnd type="none"/>
                  <a:tailEnd type="none"/>
                </a:ln>
                <a:effectLst/>
              </p:spPr>
            </p:cxnSp>
            <p:cxnSp>
              <p:nvCxnSpPr>
                <p:cNvPr id="67" name="Straight Connector 66">
                  <a:extLst>
                    <a:ext uri="{FF2B5EF4-FFF2-40B4-BE49-F238E27FC236}">
                      <a16:creationId xmlns:a16="http://schemas.microsoft.com/office/drawing/2014/main" id="{B612CD32-49F6-4D45-B12A-7AD370721A9C}"/>
                    </a:ext>
                  </a:extLst>
                </p:cNvPr>
                <p:cNvCxnSpPr>
                  <a:cxnSpLocks/>
                </p:cNvCxnSpPr>
                <p:nvPr/>
              </p:nvCxnSpPr>
              <p:spPr>
                <a:xfrm flipH="1">
                  <a:off x="5882799" y="3496864"/>
                  <a:ext cx="760864" cy="310276"/>
                </a:xfrm>
                <a:prstGeom prst="line">
                  <a:avLst/>
                </a:prstGeom>
                <a:noFill/>
                <a:ln w="3175" cap="rnd" cmpd="sng" algn="ctr">
                  <a:solidFill>
                    <a:schemeClr val="bg1">
                      <a:lumMod val="95000"/>
                    </a:schemeClr>
                  </a:solidFill>
                  <a:prstDash val="solid"/>
                  <a:headEnd type="none"/>
                  <a:tailEnd type="none"/>
                </a:ln>
                <a:effectLst/>
              </p:spPr>
            </p:cxnSp>
            <p:cxnSp>
              <p:nvCxnSpPr>
                <p:cNvPr id="68" name="Straight Connector 67">
                  <a:extLst>
                    <a:ext uri="{FF2B5EF4-FFF2-40B4-BE49-F238E27FC236}">
                      <a16:creationId xmlns:a16="http://schemas.microsoft.com/office/drawing/2014/main" id="{92F07A49-511A-4284-8A85-00980E1F7189}"/>
                    </a:ext>
                  </a:extLst>
                </p:cNvPr>
                <p:cNvCxnSpPr>
                  <a:cxnSpLocks/>
                </p:cNvCxnSpPr>
                <p:nvPr/>
              </p:nvCxnSpPr>
              <p:spPr>
                <a:xfrm flipV="1">
                  <a:off x="5254680" y="3799609"/>
                  <a:ext cx="637894" cy="403510"/>
                </a:xfrm>
                <a:prstGeom prst="line">
                  <a:avLst/>
                </a:prstGeom>
                <a:noFill/>
                <a:ln w="3175" cap="rnd" cmpd="sng" algn="ctr">
                  <a:solidFill>
                    <a:schemeClr val="bg1">
                      <a:lumMod val="95000"/>
                    </a:schemeClr>
                  </a:solidFill>
                  <a:prstDash val="solid"/>
                  <a:headEnd type="none"/>
                  <a:tailEnd type="none"/>
                </a:ln>
                <a:effectLst/>
              </p:spPr>
            </p:cxnSp>
            <p:cxnSp>
              <p:nvCxnSpPr>
                <p:cNvPr id="69" name="Straight Connector 68">
                  <a:extLst>
                    <a:ext uri="{FF2B5EF4-FFF2-40B4-BE49-F238E27FC236}">
                      <a16:creationId xmlns:a16="http://schemas.microsoft.com/office/drawing/2014/main" id="{C6485987-5222-4347-B3B3-2286197CA65A}"/>
                    </a:ext>
                  </a:extLst>
                </p:cNvPr>
                <p:cNvCxnSpPr>
                  <a:cxnSpLocks/>
                </p:cNvCxnSpPr>
                <p:nvPr/>
              </p:nvCxnSpPr>
              <p:spPr>
                <a:xfrm flipH="1" flipV="1">
                  <a:off x="5250048" y="4201269"/>
                  <a:ext cx="82317" cy="575820"/>
                </a:xfrm>
                <a:prstGeom prst="line">
                  <a:avLst/>
                </a:prstGeom>
                <a:noFill/>
                <a:ln w="3175" cap="rnd" cmpd="sng" algn="ctr">
                  <a:solidFill>
                    <a:schemeClr val="bg1">
                      <a:lumMod val="95000"/>
                    </a:schemeClr>
                  </a:solidFill>
                  <a:prstDash val="solid"/>
                  <a:headEnd type="none"/>
                  <a:tailEnd type="none"/>
                </a:ln>
                <a:effectLst/>
              </p:spPr>
            </p:cxnSp>
            <p:cxnSp>
              <p:nvCxnSpPr>
                <p:cNvPr id="70" name="Straight Connector 69">
                  <a:extLst>
                    <a:ext uri="{FF2B5EF4-FFF2-40B4-BE49-F238E27FC236}">
                      <a16:creationId xmlns:a16="http://schemas.microsoft.com/office/drawing/2014/main" id="{62A23D0C-F527-4BDF-922F-EC65AA484DB8}"/>
                    </a:ext>
                  </a:extLst>
                </p:cNvPr>
                <p:cNvCxnSpPr>
                  <a:cxnSpLocks/>
                </p:cNvCxnSpPr>
                <p:nvPr/>
              </p:nvCxnSpPr>
              <p:spPr>
                <a:xfrm flipH="1">
                  <a:off x="6366664" y="4825031"/>
                  <a:ext cx="481194" cy="511380"/>
                </a:xfrm>
                <a:prstGeom prst="line">
                  <a:avLst/>
                </a:prstGeom>
                <a:noFill/>
                <a:ln w="3175" cap="rnd" cmpd="sng" algn="ctr">
                  <a:solidFill>
                    <a:schemeClr val="bg1">
                      <a:lumMod val="95000"/>
                    </a:schemeClr>
                  </a:solidFill>
                  <a:prstDash val="solid"/>
                  <a:headEnd type="none"/>
                  <a:tailEnd type="none"/>
                </a:ln>
                <a:effectLst/>
              </p:spPr>
            </p:cxnSp>
            <p:cxnSp>
              <p:nvCxnSpPr>
                <p:cNvPr id="71" name="Straight Connector 70">
                  <a:extLst>
                    <a:ext uri="{FF2B5EF4-FFF2-40B4-BE49-F238E27FC236}">
                      <a16:creationId xmlns:a16="http://schemas.microsoft.com/office/drawing/2014/main" id="{0F022559-6F42-4103-AEB4-E2893207751E}"/>
                    </a:ext>
                  </a:extLst>
                </p:cNvPr>
                <p:cNvCxnSpPr>
                  <a:cxnSpLocks/>
                </p:cNvCxnSpPr>
                <p:nvPr/>
              </p:nvCxnSpPr>
              <p:spPr>
                <a:xfrm flipH="1">
                  <a:off x="7259804" y="3319524"/>
                  <a:ext cx="134949" cy="885814"/>
                </a:xfrm>
                <a:prstGeom prst="line">
                  <a:avLst/>
                </a:prstGeom>
                <a:noFill/>
                <a:ln w="3175" cap="rnd" cmpd="sng" algn="ctr">
                  <a:solidFill>
                    <a:schemeClr val="bg1">
                      <a:lumMod val="95000"/>
                    </a:schemeClr>
                  </a:solidFill>
                  <a:prstDash val="solid"/>
                  <a:headEnd type="none"/>
                  <a:tailEnd type="none"/>
                </a:ln>
                <a:effectLst/>
              </p:spPr>
            </p:cxnSp>
            <p:cxnSp>
              <p:nvCxnSpPr>
                <p:cNvPr id="72" name="Straight Connector 71">
                  <a:extLst>
                    <a:ext uri="{FF2B5EF4-FFF2-40B4-BE49-F238E27FC236}">
                      <a16:creationId xmlns:a16="http://schemas.microsoft.com/office/drawing/2014/main" id="{6514AC0E-897C-4368-8DEF-3E366FD633B7}"/>
                    </a:ext>
                  </a:extLst>
                </p:cNvPr>
                <p:cNvCxnSpPr>
                  <a:cxnSpLocks/>
                </p:cNvCxnSpPr>
                <p:nvPr/>
              </p:nvCxnSpPr>
              <p:spPr>
                <a:xfrm>
                  <a:off x="5291408" y="3336997"/>
                  <a:ext cx="606602" cy="476112"/>
                </a:xfrm>
                <a:prstGeom prst="line">
                  <a:avLst/>
                </a:prstGeom>
                <a:noFill/>
                <a:ln w="3175" cap="rnd" cmpd="sng" algn="ctr">
                  <a:solidFill>
                    <a:schemeClr val="bg1">
                      <a:lumMod val="95000"/>
                    </a:schemeClr>
                  </a:solidFill>
                  <a:prstDash val="solid"/>
                  <a:headEnd type="none"/>
                  <a:tailEnd type="none"/>
                </a:ln>
                <a:effectLst/>
              </p:spPr>
            </p:cxnSp>
            <p:cxnSp>
              <p:nvCxnSpPr>
                <p:cNvPr id="73" name="Straight Connector 72">
                  <a:extLst>
                    <a:ext uri="{FF2B5EF4-FFF2-40B4-BE49-F238E27FC236}">
                      <a16:creationId xmlns:a16="http://schemas.microsoft.com/office/drawing/2014/main" id="{2C29ED49-580F-4EDD-B4B5-978B198A7813}"/>
                    </a:ext>
                  </a:extLst>
                </p:cNvPr>
                <p:cNvCxnSpPr>
                  <a:cxnSpLocks/>
                </p:cNvCxnSpPr>
                <p:nvPr/>
              </p:nvCxnSpPr>
              <p:spPr>
                <a:xfrm flipH="1">
                  <a:off x="5809841" y="4356230"/>
                  <a:ext cx="592496" cy="105803"/>
                </a:xfrm>
                <a:prstGeom prst="line">
                  <a:avLst/>
                </a:prstGeom>
                <a:noFill/>
                <a:ln w="3175" cap="rnd" cmpd="sng" algn="ctr">
                  <a:solidFill>
                    <a:schemeClr val="bg1">
                      <a:lumMod val="95000"/>
                    </a:schemeClr>
                  </a:solidFill>
                  <a:prstDash val="solid"/>
                  <a:headEnd type="none"/>
                  <a:tailEnd type="none"/>
                </a:ln>
                <a:effectLst/>
              </p:spPr>
            </p:cxnSp>
            <p:cxnSp>
              <p:nvCxnSpPr>
                <p:cNvPr id="74" name="Straight Connector 73">
                  <a:extLst>
                    <a:ext uri="{FF2B5EF4-FFF2-40B4-BE49-F238E27FC236}">
                      <a16:creationId xmlns:a16="http://schemas.microsoft.com/office/drawing/2014/main" id="{48F96E5F-0871-4150-8181-9FAB3CBC00D1}"/>
                    </a:ext>
                  </a:extLst>
                </p:cNvPr>
                <p:cNvCxnSpPr>
                  <a:cxnSpLocks/>
                </p:cNvCxnSpPr>
                <p:nvPr/>
              </p:nvCxnSpPr>
              <p:spPr>
                <a:xfrm flipH="1">
                  <a:off x="6247160" y="4342122"/>
                  <a:ext cx="165757" cy="585442"/>
                </a:xfrm>
                <a:prstGeom prst="line">
                  <a:avLst/>
                </a:prstGeom>
                <a:noFill/>
                <a:ln w="3175" cap="rnd" cmpd="sng" algn="ctr">
                  <a:solidFill>
                    <a:schemeClr val="bg1">
                      <a:lumMod val="95000"/>
                    </a:schemeClr>
                  </a:solidFill>
                  <a:prstDash val="solid"/>
                  <a:headEnd type="none"/>
                  <a:tailEnd type="none"/>
                </a:ln>
                <a:effectLst/>
              </p:spPr>
            </p:cxnSp>
            <p:cxnSp>
              <p:nvCxnSpPr>
                <p:cNvPr id="75" name="Straight Connector 74">
                  <a:extLst>
                    <a:ext uri="{FF2B5EF4-FFF2-40B4-BE49-F238E27FC236}">
                      <a16:creationId xmlns:a16="http://schemas.microsoft.com/office/drawing/2014/main" id="{7F54AFEB-A959-4E0F-912B-15CDC0B14651}"/>
                    </a:ext>
                  </a:extLst>
                </p:cNvPr>
                <p:cNvCxnSpPr>
                  <a:cxnSpLocks/>
                </p:cNvCxnSpPr>
                <p:nvPr/>
              </p:nvCxnSpPr>
              <p:spPr>
                <a:xfrm>
                  <a:off x="6679885" y="2868823"/>
                  <a:ext cx="713091" cy="453092"/>
                </a:xfrm>
                <a:prstGeom prst="line">
                  <a:avLst/>
                </a:prstGeom>
                <a:noFill/>
                <a:ln w="3175" cap="rnd" cmpd="sng" algn="ctr">
                  <a:solidFill>
                    <a:schemeClr val="bg1">
                      <a:lumMod val="95000"/>
                    </a:schemeClr>
                  </a:solidFill>
                  <a:prstDash val="solid"/>
                  <a:headEnd type="none"/>
                  <a:tailEnd type="none"/>
                </a:ln>
                <a:effectLst/>
              </p:spPr>
            </p:cxnSp>
            <p:cxnSp>
              <p:nvCxnSpPr>
                <p:cNvPr id="76" name="Straight Connector 75">
                  <a:extLst>
                    <a:ext uri="{FF2B5EF4-FFF2-40B4-BE49-F238E27FC236}">
                      <a16:creationId xmlns:a16="http://schemas.microsoft.com/office/drawing/2014/main" id="{DC1554A2-948E-4392-9699-6754C9E4D533}"/>
                    </a:ext>
                  </a:extLst>
                </p:cNvPr>
                <p:cNvCxnSpPr>
                  <a:cxnSpLocks/>
                </p:cNvCxnSpPr>
                <p:nvPr/>
              </p:nvCxnSpPr>
              <p:spPr>
                <a:xfrm>
                  <a:off x="5587657" y="2688074"/>
                  <a:ext cx="444371" cy="398524"/>
                </a:xfrm>
                <a:prstGeom prst="line">
                  <a:avLst/>
                </a:prstGeom>
                <a:noFill/>
                <a:ln w="3175" cap="rnd" cmpd="sng" algn="ctr">
                  <a:solidFill>
                    <a:schemeClr val="bg1">
                      <a:lumMod val="95000"/>
                    </a:schemeClr>
                  </a:solidFill>
                  <a:prstDash val="solid"/>
                  <a:headEnd type="none"/>
                  <a:tailEnd type="none"/>
                </a:ln>
                <a:effectLst/>
              </p:spPr>
            </p:cxnSp>
            <p:cxnSp>
              <p:nvCxnSpPr>
                <p:cNvPr id="77" name="Straight Connector 76">
                  <a:extLst>
                    <a:ext uri="{FF2B5EF4-FFF2-40B4-BE49-F238E27FC236}">
                      <a16:creationId xmlns:a16="http://schemas.microsoft.com/office/drawing/2014/main" id="{FC47632E-AA3B-4AC6-81A4-0FD5EBE5B057}"/>
                    </a:ext>
                  </a:extLst>
                </p:cNvPr>
                <p:cNvCxnSpPr>
                  <a:cxnSpLocks/>
                </p:cNvCxnSpPr>
                <p:nvPr/>
              </p:nvCxnSpPr>
              <p:spPr>
                <a:xfrm>
                  <a:off x="6251248" y="4922691"/>
                  <a:ext cx="111864" cy="411945"/>
                </a:xfrm>
                <a:prstGeom prst="line">
                  <a:avLst/>
                </a:prstGeom>
                <a:noFill/>
                <a:ln w="3175" cap="rnd" cmpd="sng" algn="ctr">
                  <a:solidFill>
                    <a:schemeClr val="bg1">
                      <a:lumMod val="95000"/>
                    </a:schemeClr>
                  </a:solidFill>
                  <a:prstDash val="solid"/>
                  <a:headEnd type="none"/>
                  <a:tailEnd type="none"/>
                </a:ln>
                <a:effectLst/>
              </p:spPr>
            </p:cxnSp>
            <p:cxnSp>
              <p:nvCxnSpPr>
                <p:cNvPr id="78" name="Straight Connector 77">
                  <a:extLst>
                    <a:ext uri="{FF2B5EF4-FFF2-40B4-BE49-F238E27FC236}">
                      <a16:creationId xmlns:a16="http://schemas.microsoft.com/office/drawing/2014/main" id="{6D54CE4B-B24B-4D07-A0FC-652BD65A5EFE}"/>
                    </a:ext>
                  </a:extLst>
                </p:cNvPr>
                <p:cNvCxnSpPr>
                  <a:cxnSpLocks/>
                </p:cNvCxnSpPr>
                <p:nvPr/>
              </p:nvCxnSpPr>
              <p:spPr>
                <a:xfrm>
                  <a:off x="7265131" y="4198237"/>
                  <a:ext cx="149152" cy="424374"/>
                </a:xfrm>
                <a:prstGeom prst="line">
                  <a:avLst/>
                </a:prstGeom>
                <a:noFill/>
                <a:ln w="3175" cap="rnd" cmpd="sng" algn="ctr">
                  <a:solidFill>
                    <a:schemeClr val="bg1">
                      <a:lumMod val="95000"/>
                    </a:schemeClr>
                  </a:solidFill>
                  <a:prstDash val="solid"/>
                  <a:headEnd type="none"/>
                  <a:tailEnd type="none"/>
                </a:ln>
                <a:effectLst/>
              </p:spPr>
            </p:cxnSp>
            <p:cxnSp>
              <p:nvCxnSpPr>
                <p:cNvPr id="79" name="Straight Connector 78">
                  <a:extLst>
                    <a:ext uri="{FF2B5EF4-FFF2-40B4-BE49-F238E27FC236}">
                      <a16:creationId xmlns:a16="http://schemas.microsoft.com/office/drawing/2014/main" id="{991051D8-A8BC-47B3-9F7E-8CD8B8EAC2CD}"/>
                    </a:ext>
                  </a:extLst>
                </p:cNvPr>
                <p:cNvCxnSpPr>
                  <a:cxnSpLocks/>
                </p:cNvCxnSpPr>
                <p:nvPr/>
              </p:nvCxnSpPr>
              <p:spPr>
                <a:xfrm flipV="1">
                  <a:off x="7254477" y="3974507"/>
                  <a:ext cx="415496" cy="223729"/>
                </a:xfrm>
                <a:prstGeom prst="line">
                  <a:avLst/>
                </a:prstGeom>
                <a:noFill/>
                <a:ln w="3175" cap="rnd" cmpd="sng" algn="ctr">
                  <a:solidFill>
                    <a:schemeClr val="bg1">
                      <a:lumMod val="95000"/>
                    </a:schemeClr>
                  </a:solidFill>
                  <a:prstDash val="solid"/>
                  <a:headEnd type="none"/>
                  <a:tailEnd type="none"/>
                </a:ln>
                <a:effectLst/>
              </p:spPr>
            </p:cxnSp>
            <p:cxnSp>
              <p:nvCxnSpPr>
                <p:cNvPr id="80" name="Straight Connector 79">
                  <a:extLst>
                    <a:ext uri="{FF2B5EF4-FFF2-40B4-BE49-F238E27FC236}">
                      <a16:creationId xmlns:a16="http://schemas.microsoft.com/office/drawing/2014/main" id="{7D3234AE-2DEA-4FB4-A046-CA5F9EDA211C}"/>
                    </a:ext>
                  </a:extLst>
                </p:cNvPr>
                <p:cNvCxnSpPr>
                  <a:cxnSpLocks/>
                </p:cNvCxnSpPr>
                <p:nvPr/>
              </p:nvCxnSpPr>
              <p:spPr>
                <a:xfrm>
                  <a:off x="6681839" y="2868824"/>
                  <a:ext cx="492735" cy="2068"/>
                </a:xfrm>
                <a:prstGeom prst="line">
                  <a:avLst/>
                </a:prstGeom>
                <a:noFill/>
                <a:ln w="3175" cap="rnd" cmpd="sng" algn="ctr">
                  <a:solidFill>
                    <a:schemeClr val="bg1">
                      <a:lumMod val="95000"/>
                    </a:schemeClr>
                  </a:solidFill>
                  <a:prstDash val="solid"/>
                  <a:headEnd type="none"/>
                  <a:tailEnd type="none"/>
                </a:ln>
                <a:effectLst/>
              </p:spPr>
            </p:cxnSp>
            <p:cxnSp>
              <p:nvCxnSpPr>
                <p:cNvPr id="81" name="Straight Connector 80">
                  <a:extLst>
                    <a:ext uri="{FF2B5EF4-FFF2-40B4-BE49-F238E27FC236}">
                      <a16:creationId xmlns:a16="http://schemas.microsoft.com/office/drawing/2014/main" id="{EA3490E0-C8B3-45CD-B324-E6FE04766D06}"/>
                    </a:ext>
                  </a:extLst>
                </p:cNvPr>
                <p:cNvCxnSpPr>
                  <a:cxnSpLocks/>
                </p:cNvCxnSpPr>
                <p:nvPr/>
              </p:nvCxnSpPr>
              <p:spPr>
                <a:xfrm>
                  <a:off x="6178449" y="2669424"/>
                  <a:ext cx="503390" cy="198870"/>
                </a:xfrm>
                <a:prstGeom prst="line">
                  <a:avLst/>
                </a:prstGeom>
                <a:noFill/>
                <a:ln w="3175" cap="rnd" cmpd="sng" algn="ctr">
                  <a:solidFill>
                    <a:schemeClr val="bg1">
                      <a:lumMod val="95000"/>
                    </a:schemeClr>
                  </a:solidFill>
                  <a:prstDash val="solid"/>
                  <a:headEnd type="none"/>
                  <a:tailEnd type="none"/>
                </a:ln>
                <a:effectLst/>
              </p:spPr>
            </p:cxnSp>
            <p:cxnSp>
              <p:nvCxnSpPr>
                <p:cNvPr id="82" name="Straight Connector 81">
                  <a:extLst>
                    <a:ext uri="{FF2B5EF4-FFF2-40B4-BE49-F238E27FC236}">
                      <a16:creationId xmlns:a16="http://schemas.microsoft.com/office/drawing/2014/main" id="{5D229F05-00EC-4455-BED7-193216216430}"/>
                    </a:ext>
                  </a:extLst>
                </p:cNvPr>
                <p:cNvCxnSpPr>
                  <a:cxnSpLocks/>
                </p:cNvCxnSpPr>
                <p:nvPr/>
              </p:nvCxnSpPr>
              <p:spPr>
                <a:xfrm flipV="1">
                  <a:off x="6032028" y="2868293"/>
                  <a:ext cx="652475" cy="224617"/>
                </a:xfrm>
                <a:prstGeom prst="line">
                  <a:avLst/>
                </a:prstGeom>
                <a:noFill/>
                <a:ln w="3175" cap="rnd" cmpd="sng" algn="ctr">
                  <a:solidFill>
                    <a:schemeClr val="bg1">
                      <a:lumMod val="95000"/>
                    </a:schemeClr>
                  </a:solidFill>
                  <a:prstDash val="solid"/>
                  <a:headEnd type="none"/>
                  <a:tailEnd type="none"/>
                </a:ln>
                <a:effectLst/>
              </p:spPr>
            </p:cxnSp>
            <p:cxnSp>
              <p:nvCxnSpPr>
                <p:cNvPr id="83" name="Straight Connector 82">
                  <a:extLst>
                    <a:ext uri="{FF2B5EF4-FFF2-40B4-BE49-F238E27FC236}">
                      <a16:creationId xmlns:a16="http://schemas.microsoft.com/office/drawing/2014/main" id="{C8CFA66E-BF55-4B56-B863-4ABD91639C47}"/>
                    </a:ext>
                  </a:extLst>
                </p:cNvPr>
                <p:cNvCxnSpPr>
                  <a:cxnSpLocks/>
                </p:cNvCxnSpPr>
                <p:nvPr/>
              </p:nvCxnSpPr>
              <p:spPr>
                <a:xfrm>
                  <a:off x="4678046" y="4192465"/>
                  <a:ext cx="573971" cy="10655"/>
                </a:xfrm>
                <a:prstGeom prst="line">
                  <a:avLst/>
                </a:prstGeom>
                <a:noFill/>
                <a:ln w="3175" cap="rnd" cmpd="sng" algn="ctr">
                  <a:solidFill>
                    <a:schemeClr val="bg1">
                      <a:lumMod val="95000"/>
                    </a:schemeClr>
                  </a:solidFill>
                  <a:prstDash val="solid"/>
                  <a:headEnd type="none"/>
                  <a:tailEnd type="none"/>
                </a:ln>
                <a:effectLst/>
              </p:spPr>
            </p:cxnSp>
            <p:cxnSp>
              <p:nvCxnSpPr>
                <p:cNvPr id="84" name="Straight Connector 83">
                  <a:extLst>
                    <a:ext uri="{FF2B5EF4-FFF2-40B4-BE49-F238E27FC236}">
                      <a16:creationId xmlns:a16="http://schemas.microsoft.com/office/drawing/2014/main" id="{69C0912C-5ECC-456E-838A-DCDB06809AA8}"/>
                    </a:ext>
                  </a:extLst>
                </p:cNvPr>
                <p:cNvCxnSpPr>
                  <a:cxnSpLocks/>
                </p:cNvCxnSpPr>
                <p:nvPr/>
              </p:nvCxnSpPr>
              <p:spPr>
                <a:xfrm flipV="1">
                  <a:off x="4945721" y="4211110"/>
                  <a:ext cx="308959" cy="308959"/>
                </a:xfrm>
                <a:prstGeom prst="line">
                  <a:avLst/>
                </a:prstGeom>
                <a:noFill/>
                <a:ln w="3175" cap="rnd" cmpd="sng" algn="ctr">
                  <a:solidFill>
                    <a:schemeClr val="bg1">
                      <a:lumMod val="95000"/>
                    </a:schemeClr>
                  </a:solidFill>
                  <a:prstDash val="solid"/>
                  <a:headEnd type="none"/>
                  <a:tailEnd type="none"/>
                </a:ln>
                <a:effectLst/>
              </p:spPr>
            </p:cxnSp>
            <p:cxnSp>
              <p:nvCxnSpPr>
                <p:cNvPr id="85" name="Straight Connector 84">
                  <a:extLst>
                    <a:ext uri="{FF2B5EF4-FFF2-40B4-BE49-F238E27FC236}">
                      <a16:creationId xmlns:a16="http://schemas.microsoft.com/office/drawing/2014/main" id="{E9D48E00-2C2D-41EF-A02B-B3267E219BF7}"/>
                    </a:ext>
                  </a:extLst>
                </p:cNvPr>
                <p:cNvCxnSpPr>
                  <a:cxnSpLocks/>
                </p:cNvCxnSpPr>
                <p:nvPr/>
              </p:nvCxnSpPr>
              <p:spPr>
                <a:xfrm flipV="1">
                  <a:off x="4722436" y="3343717"/>
                  <a:ext cx="577965" cy="474537"/>
                </a:xfrm>
                <a:prstGeom prst="line">
                  <a:avLst/>
                </a:prstGeom>
                <a:noFill/>
                <a:ln w="3175" cap="rnd" cmpd="sng" algn="ctr">
                  <a:solidFill>
                    <a:schemeClr val="bg1">
                      <a:lumMod val="95000"/>
                    </a:schemeClr>
                  </a:solidFill>
                  <a:prstDash val="solid"/>
                  <a:headEnd type="none"/>
                  <a:tailEnd type="none"/>
                </a:ln>
                <a:effectLst/>
              </p:spPr>
            </p:cxnSp>
            <p:cxnSp>
              <p:nvCxnSpPr>
                <p:cNvPr id="86" name="Straight Connector 85">
                  <a:extLst>
                    <a:ext uri="{FF2B5EF4-FFF2-40B4-BE49-F238E27FC236}">
                      <a16:creationId xmlns:a16="http://schemas.microsoft.com/office/drawing/2014/main" id="{E204770D-AB84-479B-A176-98E21036E490}"/>
                    </a:ext>
                  </a:extLst>
                </p:cNvPr>
                <p:cNvCxnSpPr>
                  <a:cxnSpLocks/>
                </p:cNvCxnSpPr>
                <p:nvPr/>
              </p:nvCxnSpPr>
              <p:spPr>
                <a:xfrm>
                  <a:off x="5803791" y="4458365"/>
                  <a:ext cx="448345" cy="472316"/>
                </a:xfrm>
                <a:prstGeom prst="line">
                  <a:avLst/>
                </a:prstGeom>
                <a:noFill/>
                <a:ln w="3175" cap="rnd" cmpd="sng" algn="ctr">
                  <a:solidFill>
                    <a:schemeClr val="bg1">
                      <a:lumMod val="95000"/>
                    </a:schemeClr>
                  </a:solidFill>
                  <a:prstDash val="solid"/>
                  <a:headEnd type="none"/>
                  <a:tailEnd type="none"/>
                </a:ln>
                <a:effectLst/>
              </p:spPr>
            </p:cxnSp>
            <p:cxnSp>
              <p:nvCxnSpPr>
                <p:cNvPr id="87" name="Straight Connector 86">
                  <a:extLst>
                    <a:ext uri="{FF2B5EF4-FFF2-40B4-BE49-F238E27FC236}">
                      <a16:creationId xmlns:a16="http://schemas.microsoft.com/office/drawing/2014/main" id="{63B731F0-67A5-40F5-AE46-8A92DAE32468}"/>
                    </a:ext>
                  </a:extLst>
                </p:cNvPr>
                <p:cNvCxnSpPr>
                  <a:cxnSpLocks/>
                </p:cNvCxnSpPr>
                <p:nvPr/>
              </p:nvCxnSpPr>
              <p:spPr>
                <a:xfrm flipH="1">
                  <a:off x="6405729" y="4204451"/>
                  <a:ext cx="862954" cy="164245"/>
                </a:xfrm>
                <a:prstGeom prst="line">
                  <a:avLst/>
                </a:prstGeom>
                <a:noFill/>
                <a:ln w="3175" cap="rnd" cmpd="sng" algn="ctr">
                  <a:solidFill>
                    <a:schemeClr val="bg1">
                      <a:lumMod val="95000"/>
                    </a:schemeClr>
                  </a:solidFill>
                  <a:prstDash val="solid"/>
                  <a:headEnd type="none"/>
                  <a:tailEnd type="none"/>
                </a:ln>
                <a:effectLst/>
              </p:spPr>
            </p:cxnSp>
            <p:cxnSp>
              <p:nvCxnSpPr>
                <p:cNvPr id="88" name="Straight Connector 87">
                  <a:extLst>
                    <a:ext uri="{FF2B5EF4-FFF2-40B4-BE49-F238E27FC236}">
                      <a16:creationId xmlns:a16="http://schemas.microsoft.com/office/drawing/2014/main" id="{BC051244-72CC-4718-9F65-7A03EF2B7754}"/>
                    </a:ext>
                  </a:extLst>
                </p:cNvPr>
                <p:cNvCxnSpPr>
                  <a:cxnSpLocks/>
                </p:cNvCxnSpPr>
                <p:nvPr/>
              </p:nvCxnSpPr>
              <p:spPr>
                <a:xfrm flipH="1" flipV="1">
                  <a:off x="5753187" y="4901384"/>
                  <a:ext cx="611703" cy="431477"/>
                </a:xfrm>
                <a:prstGeom prst="line">
                  <a:avLst/>
                </a:prstGeom>
                <a:noFill/>
                <a:ln w="3175" cap="rnd" cmpd="sng" algn="ctr">
                  <a:solidFill>
                    <a:schemeClr val="bg1">
                      <a:lumMod val="95000"/>
                    </a:schemeClr>
                  </a:solidFill>
                  <a:prstDash val="solid"/>
                  <a:headEnd type="none"/>
                  <a:tailEnd type="none"/>
                </a:ln>
                <a:effectLst/>
              </p:spPr>
            </p:cxnSp>
            <p:cxnSp>
              <p:nvCxnSpPr>
                <p:cNvPr id="89" name="Straight Connector 88">
                  <a:extLst>
                    <a:ext uri="{FF2B5EF4-FFF2-40B4-BE49-F238E27FC236}">
                      <a16:creationId xmlns:a16="http://schemas.microsoft.com/office/drawing/2014/main" id="{34FBE7F2-6332-44EC-9F02-33F0EB84260E}"/>
                    </a:ext>
                  </a:extLst>
                </p:cNvPr>
                <p:cNvCxnSpPr>
                  <a:cxnSpLocks/>
                </p:cNvCxnSpPr>
                <p:nvPr/>
              </p:nvCxnSpPr>
              <p:spPr>
                <a:xfrm flipV="1">
                  <a:off x="6032847" y="2662323"/>
                  <a:ext cx="138499" cy="429700"/>
                </a:xfrm>
                <a:prstGeom prst="line">
                  <a:avLst/>
                </a:prstGeom>
                <a:noFill/>
                <a:ln w="3175" cap="rnd" cmpd="sng" algn="ctr">
                  <a:solidFill>
                    <a:schemeClr val="bg1">
                      <a:lumMod val="95000"/>
                    </a:schemeClr>
                  </a:solidFill>
                  <a:prstDash val="solid"/>
                  <a:headEnd type="none"/>
                  <a:tailEnd type="none"/>
                </a:ln>
                <a:effectLst/>
              </p:spPr>
            </p:cxnSp>
            <p:cxnSp>
              <p:nvCxnSpPr>
                <p:cNvPr id="90" name="Straight Connector 89">
                  <a:extLst>
                    <a:ext uri="{FF2B5EF4-FFF2-40B4-BE49-F238E27FC236}">
                      <a16:creationId xmlns:a16="http://schemas.microsoft.com/office/drawing/2014/main" id="{1DD9291C-05E0-46F8-A111-8BDEF0BCDFEB}"/>
                    </a:ext>
                  </a:extLst>
                </p:cNvPr>
                <p:cNvCxnSpPr>
                  <a:cxnSpLocks/>
                </p:cNvCxnSpPr>
                <p:nvPr/>
              </p:nvCxnSpPr>
              <p:spPr>
                <a:xfrm flipH="1">
                  <a:off x="5295964" y="3092023"/>
                  <a:ext cx="741322" cy="255689"/>
                </a:xfrm>
                <a:prstGeom prst="line">
                  <a:avLst/>
                </a:prstGeom>
                <a:noFill/>
                <a:ln w="3175" cap="rnd" cmpd="sng" algn="ctr">
                  <a:solidFill>
                    <a:schemeClr val="bg1">
                      <a:lumMod val="95000"/>
                    </a:schemeClr>
                  </a:solidFill>
                  <a:prstDash val="solid"/>
                  <a:headEnd type="none"/>
                  <a:tailEnd type="none"/>
                </a:ln>
                <a:effectLst/>
              </p:spPr>
            </p:cxnSp>
            <p:cxnSp>
              <p:nvCxnSpPr>
                <p:cNvPr id="91" name="Straight Connector 90">
                  <a:extLst>
                    <a:ext uri="{FF2B5EF4-FFF2-40B4-BE49-F238E27FC236}">
                      <a16:creationId xmlns:a16="http://schemas.microsoft.com/office/drawing/2014/main" id="{EEE001B3-B249-4AA2-91C8-9C94F17374E6}"/>
                    </a:ext>
                  </a:extLst>
                </p:cNvPr>
                <p:cNvCxnSpPr>
                  <a:cxnSpLocks/>
                </p:cNvCxnSpPr>
                <p:nvPr/>
              </p:nvCxnSpPr>
              <p:spPr>
                <a:xfrm flipH="1" flipV="1">
                  <a:off x="5890443" y="3807600"/>
                  <a:ext cx="519902" cy="558255"/>
                </a:xfrm>
                <a:prstGeom prst="line">
                  <a:avLst/>
                </a:prstGeom>
                <a:noFill/>
                <a:ln w="3175" cap="rnd" cmpd="sng" algn="ctr">
                  <a:solidFill>
                    <a:schemeClr val="bg1">
                      <a:lumMod val="95000"/>
                    </a:schemeClr>
                  </a:solidFill>
                  <a:prstDash val="solid"/>
                  <a:headEnd type="none"/>
                  <a:tailEnd type="none"/>
                </a:ln>
                <a:effectLst/>
              </p:spPr>
            </p:cxnSp>
            <p:cxnSp>
              <p:nvCxnSpPr>
                <p:cNvPr id="92" name="Straight Connector 91">
                  <a:extLst>
                    <a:ext uri="{FF2B5EF4-FFF2-40B4-BE49-F238E27FC236}">
                      <a16:creationId xmlns:a16="http://schemas.microsoft.com/office/drawing/2014/main" id="{42E38736-4F76-43D9-9435-00B12C8F40ED}"/>
                    </a:ext>
                  </a:extLst>
                </p:cNvPr>
                <p:cNvCxnSpPr>
                  <a:cxnSpLocks/>
                </p:cNvCxnSpPr>
                <p:nvPr/>
              </p:nvCxnSpPr>
              <p:spPr>
                <a:xfrm flipV="1">
                  <a:off x="6635672" y="2863857"/>
                  <a:ext cx="49718" cy="642774"/>
                </a:xfrm>
                <a:prstGeom prst="line">
                  <a:avLst/>
                </a:prstGeom>
                <a:noFill/>
                <a:ln w="3175" cap="rnd" cmpd="sng" algn="ctr">
                  <a:solidFill>
                    <a:schemeClr val="bg1">
                      <a:lumMod val="95000"/>
                    </a:schemeClr>
                  </a:solidFill>
                  <a:prstDash val="solid"/>
                  <a:headEnd type="none"/>
                  <a:tailEnd type="none"/>
                </a:ln>
                <a:effectLst/>
              </p:spPr>
            </p:cxnSp>
            <p:cxnSp>
              <p:nvCxnSpPr>
                <p:cNvPr id="93" name="Straight Connector 92">
                  <a:extLst>
                    <a:ext uri="{FF2B5EF4-FFF2-40B4-BE49-F238E27FC236}">
                      <a16:creationId xmlns:a16="http://schemas.microsoft.com/office/drawing/2014/main" id="{E3B0BCA5-860F-421E-9651-04B292EE61B0}"/>
                    </a:ext>
                  </a:extLst>
                </p:cNvPr>
                <p:cNvCxnSpPr>
                  <a:cxnSpLocks/>
                </p:cNvCxnSpPr>
                <p:nvPr/>
              </p:nvCxnSpPr>
              <p:spPr>
                <a:xfrm flipH="1">
                  <a:off x="6640999" y="3320190"/>
                  <a:ext cx="749757" cy="186441"/>
                </a:xfrm>
                <a:prstGeom prst="line">
                  <a:avLst/>
                </a:prstGeom>
                <a:noFill/>
                <a:ln w="3175" cap="rnd" cmpd="sng" algn="ctr">
                  <a:solidFill>
                    <a:schemeClr val="bg1">
                      <a:lumMod val="95000"/>
                    </a:schemeClr>
                  </a:solidFill>
                  <a:prstDash val="solid"/>
                  <a:headEnd type="none"/>
                  <a:tailEnd type="none"/>
                </a:ln>
                <a:effectLst/>
              </p:spPr>
            </p:cxnSp>
            <p:cxnSp>
              <p:nvCxnSpPr>
                <p:cNvPr id="94" name="Straight Connector 93">
                  <a:extLst>
                    <a:ext uri="{FF2B5EF4-FFF2-40B4-BE49-F238E27FC236}">
                      <a16:creationId xmlns:a16="http://schemas.microsoft.com/office/drawing/2014/main" id="{DA020FD1-CAEC-4474-BA92-7B180BE1FEB5}"/>
                    </a:ext>
                  </a:extLst>
                </p:cNvPr>
                <p:cNvCxnSpPr>
                  <a:cxnSpLocks/>
                </p:cNvCxnSpPr>
                <p:nvPr/>
              </p:nvCxnSpPr>
              <p:spPr>
                <a:xfrm flipH="1" flipV="1">
                  <a:off x="6405728" y="4366921"/>
                  <a:ext cx="429701" cy="446570"/>
                </a:xfrm>
                <a:prstGeom prst="line">
                  <a:avLst/>
                </a:prstGeom>
                <a:noFill/>
                <a:ln w="3175" cap="rnd" cmpd="sng" algn="ctr">
                  <a:solidFill>
                    <a:schemeClr val="bg1">
                      <a:lumMod val="95000"/>
                    </a:schemeClr>
                  </a:solidFill>
                  <a:prstDash val="solid"/>
                  <a:headEnd type="none"/>
                  <a:tailEnd type="none"/>
                </a:ln>
                <a:effectLst/>
              </p:spPr>
            </p:cxnSp>
            <p:cxnSp>
              <p:nvCxnSpPr>
                <p:cNvPr id="95" name="Straight Connector 94">
                  <a:extLst>
                    <a:ext uri="{FF2B5EF4-FFF2-40B4-BE49-F238E27FC236}">
                      <a16:creationId xmlns:a16="http://schemas.microsoft.com/office/drawing/2014/main" id="{F6656C9C-AC41-486B-A423-8DFF3E7D88AC}"/>
                    </a:ext>
                  </a:extLst>
                </p:cNvPr>
                <p:cNvCxnSpPr>
                  <a:cxnSpLocks/>
                </p:cNvCxnSpPr>
                <p:nvPr/>
              </p:nvCxnSpPr>
              <p:spPr>
                <a:xfrm flipV="1">
                  <a:off x="6403741" y="3498640"/>
                  <a:ext cx="236371" cy="868222"/>
                </a:xfrm>
                <a:prstGeom prst="line">
                  <a:avLst/>
                </a:prstGeom>
                <a:noFill/>
                <a:ln w="3175" cap="rnd" cmpd="sng" algn="ctr">
                  <a:solidFill>
                    <a:schemeClr val="bg1">
                      <a:lumMod val="95000"/>
                    </a:schemeClr>
                  </a:solidFill>
                  <a:prstDash val="solid"/>
                  <a:headEnd type="none"/>
                  <a:tailEnd type="none"/>
                </a:ln>
                <a:effectLst/>
              </p:spPr>
            </p:cxnSp>
            <p:cxnSp>
              <p:nvCxnSpPr>
                <p:cNvPr id="96" name="Straight Connector 95">
                  <a:extLst>
                    <a:ext uri="{FF2B5EF4-FFF2-40B4-BE49-F238E27FC236}">
                      <a16:creationId xmlns:a16="http://schemas.microsoft.com/office/drawing/2014/main" id="{BD7896B9-7EF1-4081-8387-00443008108D}"/>
                    </a:ext>
                  </a:extLst>
                </p:cNvPr>
                <p:cNvCxnSpPr>
                  <a:cxnSpLocks/>
                </p:cNvCxnSpPr>
                <p:nvPr/>
              </p:nvCxnSpPr>
              <p:spPr>
                <a:xfrm flipV="1">
                  <a:off x="5257787" y="3337060"/>
                  <a:ext cx="47942" cy="870943"/>
                </a:xfrm>
                <a:prstGeom prst="line">
                  <a:avLst/>
                </a:prstGeom>
                <a:noFill/>
                <a:ln w="3175" cap="rnd" cmpd="sng" algn="ctr">
                  <a:solidFill>
                    <a:schemeClr val="bg1">
                      <a:lumMod val="95000"/>
                    </a:schemeClr>
                  </a:solidFill>
                  <a:prstDash val="solid"/>
                  <a:headEnd type="none"/>
                  <a:tailEnd type="none"/>
                </a:ln>
                <a:effectLst/>
              </p:spPr>
            </p:cxnSp>
            <p:cxnSp>
              <p:nvCxnSpPr>
                <p:cNvPr id="97" name="Straight Connector 96">
                  <a:extLst>
                    <a:ext uri="{FF2B5EF4-FFF2-40B4-BE49-F238E27FC236}">
                      <a16:creationId xmlns:a16="http://schemas.microsoft.com/office/drawing/2014/main" id="{A87657C8-D16A-4FA9-A29E-25E000D47660}"/>
                    </a:ext>
                  </a:extLst>
                </p:cNvPr>
                <p:cNvCxnSpPr>
                  <a:cxnSpLocks/>
                </p:cNvCxnSpPr>
                <p:nvPr/>
              </p:nvCxnSpPr>
              <p:spPr>
                <a:xfrm flipV="1">
                  <a:off x="5306617" y="2687498"/>
                  <a:ext cx="275444" cy="647786"/>
                </a:xfrm>
                <a:prstGeom prst="line">
                  <a:avLst/>
                </a:prstGeom>
                <a:noFill/>
                <a:ln w="3175" cap="rnd" cmpd="sng" algn="ctr">
                  <a:solidFill>
                    <a:schemeClr val="bg1">
                      <a:lumMod val="95000"/>
                    </a:schemeClr>
                  </a:solidFill>
                  <a:prstDash val="solid"/>
                  <a:headEnd type="none"/>
                  <a:tailEnd type="none"/>
                </a:ln>
                <a:effectLst/>
              </p:spPr>
            </p:cxnSp>
            <p:cxnSp>
              <p:nvCxnSpPr>
                <p:cNvPr id="98" name="Straight Connector 97">
                  <a:extLst>
                    <a:ext uri="{FF2B5EF4-FFF2-40B4-BE49-F238E27FC236}">
                      <a16:creationId xmlns:a16="http://schemas.microsoft.com/office/drawing/2014/main" id="{12BE311F-BFE9-470A-8C45-B84C714ED661}"/>
                    </a:ext>
                  </a:extLst>
                </p:cNvPr>
                <p:cNvCxnSpPr>
                  <a:cxnSpLocks/>
                </p:cNvCxnSpPr>
                <p:nvPr/>
              </p:nvCxnSpPr>
              <p:spPr>
                <a:xfrm flipH="1">
                  <a:off x="6849687" y="4189615"/>
                  <a:ext cx="415637" cy="642850"/>
                </a:xfrm>
                <a:prstGeom prst="line">
                  <a:avLst/>
                </a:prstGeom>
                <a:noFill/>
                <a:ln w="3175" cap="rnd" cmpd="sng" algn="ctr">
                  <a:solidFill>
                    <a:schemeClr val="bg1">
                      <a:lumMod val="95000"/>
                    </a:schemeClr>
                  </a:solidFill>
                  <a:prstDash val="solid"/>
                  <a:headEnd type="none"/>
                  <a:tailEnd type="none"/>
                </a:ln>
                <a:effectLst/>
              </p:spPr>
            </p:cxnSp>
          </p:grpSp>
        </p:grpSp>
        <p:cxnSp>
          <p:nvCxnSpPr>
            <p:cNvPr id="50" name="Straight Connector 49">
              <a:extLst>
                <a:ext uri="{FF2B5EF4-FFF2-40B4-BE49-F238E27FC236}">
                  <a16:creationId xmlns:a16="http://schemas.microsoft.com/office/drawing/2014/main" id="{A8E1F9D8-8593-42E4-A7AF-80F0C48421A3}"/>
                </a:ext>
              </a:extLst>
            </p:cNvPr>
            <p:cNvCxnSpPr>
              <a:cxnSpLocks/>
            </p:cNvCxnSpPr>
            <p:nvPr/>
          </p:nvCxnSpPr>
          <p:spPr>
            <a:xfrm>
              <a:off x="5102608" y="5058403"/>
              <a:ext cx="33635" cy="96420"/>
            </a:xfrm>
            <a:prstGeom prst="line">
              <a:avLst/>
            </a:prstGeom>
            <a:noFill/>
            <a:ln w="3175" cap="rnd" cmpd="sng" algn="ctr">
              <a:solidFill>
                <a:schemeClr val="bg1">
                  <a:lumMod val="95000"/>
                </a:schemeClr>
              </a:solidFill>
              <a:prstDash val="solid"/>
              <a:headEnd type="none"/>
              <a:tailEnd type="none"/>
            </a:ln>
            <a:effectLst/>
          </p:spPr>
        </p:cxnSp>
      </p:grpSp>
      <p:sp>
        <p:nvSpPr>
          <p:cNvPr id="173" name="Oval 97">
            <a:extLst>
              <a:ext uri="{FF2B5EF4-FFF2-40B4-BE49-F238E27FC236}">
                <a16:creationId xmlns:a16="http://schemas.microsoft.com/office/drawing/2014/main" id="{40FF84F6-5ED0-43B3-97B2-775357205A46}"/>
              </a:ext>
            </a:extLst>
          </p:cNvPr>
          <p:cNvSpPr>
            <a:spLocks noChangeArrowheads="1"/>
          </p:cNvSpPr>
          <p:nvPr/>
        </p:nvSpPr>
        <p:spPr bwMode="auto">
          <a:xfrm>
            <a:off x="5458423" y="5079432"/>
            <a:ext cx="119557" cy="115063"/>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74" name="Oval 98">
            <a:extLst>
              <a:ext uri="{FF2B5EF4-FFF2-40B4-BE49-F238E27FC236}">
                <a16:creationId xmlns:a16="http://schemas.microsoft.com/office/drawing/2014/main" id="{F58A1896-96E8-4DF3-9125-D0AAB20A50ED}"/>
              </a:ext>
            </a:extLst>
          </p:cNvPr>
          <p:cNvSpPr>
            <a:spLocks noChangeArrowheads="1"/>
          </p:cNvSpPr>
          <p:nvPr/>
        </p:nvSpPr>
        <p:spPr bwMode="auto">
          <a:xfrm>
            <a:off x="7156313" y="5614234"/>
            <a:ext cx="63925" cy="65805"/>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75" name="Oval 130">
            <a:extLst>
              <a:ext uri="{FF2B5EF4-FFF2-40B4-BE49-F238E27FC236}">
                <a16:creationId xmlns:a16="http://schemas.microsoft.com/office/drawing/2014/main" id="{030E68BF-05BB-41D0-ACE4-6FBCF5323D53}"/>
              </a:ext>
            </a:extLst>
          </p:cNvPr>
          <p:cNvSpPr>
            <a:spLocks noChangeArrowheads="1"/>
          </p:cNvSpPr>
          <p:nvPr/>
        </p:nvSpPr>
        <p:spPr bwMode="auto">
          <a:xfrm>
            <a:off x="6066058" y="5114823"/>
            <a:ext cx="97453" cy="93276"/>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76" name="Oval 98">
            <a:extLst>
              <a:ext uri="{FF2B5EF4-FFF2-40B4-BE49-F238E27FC236}">
                <a16:creationId xmlns:a16="http://schemas.microsoft.com/office/drawing/2014/main" id="{026DCCFC-84B2-4118-99EE-A275C967CEC8}"/>
              </a:ext>
            </a:extLst>
          </p:cNvPr>
          <p:cNvSpPr>
            <a:spLocks noChangeArrowheads="1"/>
          </p:cNvSpPr>
          <p:nvPr/>
        </p:nvSpPr>
        <p:spPr bwMode="auto">
          <a:xfrm>
            <a:off x="5573243" y="5753358"/>
            <a:ext cx="84954" cy="87452"/>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77" name="Oval 98">
            <a:extLst>
              <a:ext uri="{FF2B5EF4-FFF2-40B4-BE49-F238E27FC236}">
                <a16:creationId xmlns:a16="http://schemas.microsoft.com/office/drawing/2014/main" id="{D3F0525A-C57C-4061-822F-24864BDF6253}"/>
              </a:ext>
            </a:extLst>
          </p:cNvPr>
          <p:cNvSpPr>
            <a:spLocks noChangeArrowheads="1"/>
          </p:cNvSpPr>
          <p:nvPr/>
        </p:nvSpPr>
        <p:spPr bwMode="auto">
          <a:xfrm>
            <a:off x="6368019" y="5893283"/>
            <a:ext cx="67441" cy="69426"/>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78" name="Oval 153">
            <a:extLst>
              <a:ext uri="{FF2B5EF4-FFF2-40B4-BE49-F238E27FC236}">
                <a16:creationId xmlns:a16="http://schemas.microsoft.com/office/drawing/2014/main" id="{652428F3-D6CD-447B-8BC1-0E640880043D}"/>
              </a:ext>
            </a:extLst>
          </p:cNvPr>
          <p:cNvSpPr>
            <a:spLocks noChangeArrowheads="1"/>
          </p:cNvSpPr>
          <p:nvPr/>
        </p:nvSpPr>
        <p:spPr bwMode="auto">
          <a:xfrm>
            <a:off x="5540503" y="4555266"/>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179" name="Oval 98">
            <a:extLst>
              <a:ext uri="{FF2B5EF4-FFF2-40B4-BE49-F238E27FC236}">
                <a16:creationId xmlns:a16="http://schemas.microsoft.com/office/drawing/2014/main" id="{E7967157-981A-4274-93A5-DB54D4D8F83E}"/>
              </a:ext>
            </a:extLst>
          </p:cNvPr>
          <p:cNvSpPr>
            <a:spLocks noChangeArrowheads="1"/>
          </p:cNvSpPr>
          <p:nvPr/>
        </p:nvSpPr>
        <p:spPr bwMode="auto">
          <a:xfrm>
            <a:off x="7249629" y="2586177"/>
            <a:ext cx="64609" cy="6650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80" name="Oval 98">
            <a:extLst>
              <a:ext uri="{FF2B5EF4-FFF2-40B4-BE49-F238E27FC236}">
                <a16:creationId xmlns:a16="http://schemas.microsoft.com/office/drawing/2014/main" id="{4DA17F86-8270-4229-840C-494862805668}"/>
              </a:ext>
            </a:extLst>
          </p:cNvPr>
          <p:cNvSpPr>
            <a:spLocks noChangeArrowheads="1"/>
          </p:cNvSpPr>
          <p:nvPr/>
        </p:nvSpPr>
        <p:spPr bwMode="auto">
          <a:xfrm>
            <a:off x="7775177" y="3129273"/>
            <a:ext cx="75534" cy="77755"/>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181" name="Oval 153">
            <a:extLst>
              <a:ext uri="{FF2B5EF4-FFF2-40B4-BE49-F238E27FC236}">
                <a16:creationId xmlns:a16="http://schemas.microsoft.com/office/drawing/2014/main" id="{990A42F7-413D-4D2C-87E9-FAF8F7ADA780}"/>
              </a:ext>
            </a:extLst>
          </p:cNvPr>
          <p:cNvSpPr>
            <a:spLocks noChangeArrowheads="1"/>
          </p:cNvSpPr>
          <p:nvPr/>
        </p:nvSpPr>
        <p:spPr bwMode="auto">
          <a:xfrm>
            <a:off x="6655023" y="2165834"/>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82" name="Oval 153">
            <a:extLst>
              <a:ext uri="{FF2B5EF4-FFF2-40B4-BE49-F238E27FC236}">
                <a16:creationId xmlns:a16="http://schemas.microsoft.com/office/drawing/2014/main" id="{2A50520E-9438-4070-B733-28D15929FCCA}"/>
              </a:ext>
            </a:extLst>
          </p:cNvPr>
          <p:cNvSpPr>
            <a:spLocks noChangeArrowheads="1"/>
          </p:cNvSpPr>
          <p:nvPr/>
        </p:nvSpPr>
        <p:spPr bwMode="auto">
          <a:xfrm>
            <a:off x="6111831" y="2021083"/>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83" name="Oval 153">
            <a:extLst>
              <a:ext uri="{FF2B5EF4-FFF2-40B4-BE49-F238E27FC236}">
                <a16:creationId xmlns:a16="http://schemas.microsoft.com/office/drawing/2014/main" id="{39C6BC27-C0A1-4D1F-A0B9-28F3954CDEC5}"/>
              </a:ext>
            </a:extLst>
          </p:cNvPr>
          <p:cNvSpPr>
            <a:spLocks noChangeArrowheads="1"/>
          </p:cNvSpPr>
          <p:nvPr/>
        </p:nvSpPr>
        <p:spPr bwMode="auto">
          <a:xfrm>
            <a:off x="5654539" y="2012271"/>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84" name="Oval 153">
            <a:extLst>
              <a:ext uri="{FF2B5EF4-FFF2-40B4-BE49-F238E27FC236}">
                <a16:creationId xmlns:a16="http://schemas.microsoft.com/office/drawing/2014/main" id="{9C0D5652-0E5B-4E10-B37A-098AC52EBF50}"/>
              </a:ext>
            </a:extLst>
          </p:cNvPr>
          <p:cNvSpPr>
            <a:spLocks noChangeArrowheads="1"/>
          </p:cNvSpPr>
          <p:nvPr/>
        </p:nvSpPr>
        <p:spPr bwMode="auto">
          <a:xfrm>
            <a:off x="5603697" y="2099304"/>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85" name="Oval 153">
            <a:extLst>
              <a:ext uri="{FF2B5EF4-FFF2-40B4-BE49-F238E27FC236}">
                <a16:creationId xmlns:a16="http://schemas.microsoft.com/office/drawing/2014/main" id="{03671491-967F-4D17-B064-24C2D97CCEBF}"/>
              </a:ext>
            </a:extLst>
          </p:cNvPr>
          <p:cNvSpPr>
            <a:spLocks noChangeArrowheads="1"/>
          </p:cNvSpPr>
          <p:nvPr/>
        </p:nvSpPr>
        <p:spPr bwMode="auto">
          <a:xfrm>
            <a:off x="4980535" y="2256501"/>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86" name="Oval 153">
            <a:extLst>
              <a:ext uri="{FF2B5EF4-FFF2-40B4-BE49-F238E27FC236}">
                <a16:creationId xmlns:a16="http://schemas.microsoft.com/office/drawing/2014/main" id="{58146E16-D4EB-44D6-823A-55B7BFC303F0}"/>
              </a:ext>
            </a:extLst>
          </p:cNvPr>
          <p:cNvSpPr>
            <a:spLocks noChangeArrowheads="1"/>
          </p:cNvSpPr>
          <p:nvPr/>
        </p:nvSpPr>
        <p:spPr bwMode="auto">
          <a:xfrm>
            <a:off x="4339918" y="4972776"/>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87" name="Oval 153">
            <a:extLst>
              <a:ext uri="{FF2B5EF4-FFF2-40B4-BE49-F238E27FC236}">
                <a16:creationId xmlns:a16="http://schemas.microsoft.com/office/drawing/2014/main" id="{A7E0C4D1-0A5B-4BEB-867B-4C71B0F9EBD5}"/>
              </a:ext>
            </a:extLst>
          </p:cNvPr>
          <p:cNvSpPr>
            <a:spLocks noChangeArrowheads="1"/>
          </p:cNvSpPr>
          <p:nvPr/>
        </p:nvSpPr>
        <p:spPr bwMode="auto">
          <a:xfrm>
            <a:off x="4604501" y="518600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88" name="Oval 153">
            <a:extLst>
              <a:ext uri="{FF2B5EF4-FFF2-40B4-BE49-F238E27FC236}">
                <a16:creationId xmlns:a16="http://schemas.microsoft.com/office/drawing/2014/main" id="{96BE2C86-FD4E-4869-AF3F-6564758B22EF}"/>
              </a:ext>
            </a:extLst>
          </p:cNvPr>
          <p:cNvSpPr>
            <a:spLocks noChangeArrowheads="1"/>
          </p:cNvSpPr>
          <p:nvPr/>
        </p:nvSpPr>
        <p:spPr bwMode="auto">
          <a:xfrm>
            <a:off x="4929554" y="5349230"/>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89" name="Oval 98">
            <a:extLst>
              <a:ext uri="{FF2B5EF4-FFF2-40B4-BE49-F238E27FC236}">
                <a16:creationId xmlns:a16="http://schemas.microsoft.com/office/drawing/2014/main" id="{F4338B47-B510-4CC6-89C0-4F1CD2D4535C}"/>
              </a:ext>
            </a:extLst>
          </p:cNvPr>
          <p:cNvSpPr>
            <a:spLocks noChangeArrowheads="1"/>
          </p:cNvSpPr>
          <p:nvPr/>
        </p:nvSpPr>
        <p:spPr bwMode="auto">
          <a:xfrm>
            <a:off x="7126902" y="5489911"/>
            <a:ext cx="63925" cy="65805"/>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90" name="Oval 80">
            <a:extLst>
              <a:ext uri="{FF2B5EF4-FFF2-40B4-BE49-F238E27FC236}">
                <a16:creationId xmlns:a16="http://schemas.microsoft.com/office/drawing/2014/main" id="{C5499D24-EFD2-4A3E-963E-926247C11DBC}"/>
              </a:ext>
            </a:extLst>
          </p:cNvPr>
          <p:cNvSpPr>
            <a:spLocks noChangeArrowheads="1"/>
          </p:cNvSpPr>
          <p:nvPr/>
        </p:nvSpPr>
        <p:spPr bwMode="auto">
          <a:xfrm>
            <a:off x="7663524" y="4999861"/>
            <a:ext cx="82944" cy="84425"/>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91" name="Oval 153">
            <a:extLst>
              <a:ext uri="{FF2B5EF4-FFF2-40B4-BE49-F238E27FC236}">
                <a16:creationId xmlns:a16="http://schemas.microsoft.com/office/drawing/2014/main" id="{F0893647-3D97-46A2-ACFB-39681784B569}"/>
              </a:ext>
            </a:extLst>
          </p:cNvPr>
          <p:cNvSpPr>
            <a:spLocks noChangeArrowheads="1"/>
          </p:cNvSpPr>
          <p:nvPr/>
        </p:nvSpPr>
        <p:spPr bwMode="auto">
          <a:xfrm>
            <a:off x="4993155" y="5637154"/>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92" name="Oval 153">
            <a:extLst>
              <a:ext uri="{FF2B5EF4-FFF2-40B4-BE49-F238E27FC236}">
                <a16:creationId xmlns:a16="http://schemas.microsoft.com/office/drawing/2014/main" id="{8893602C-5648-400E-80A9-0A942E2E3624}"/>
              </a:ext>
            </a:extLst>
          </p:cNvPr>
          <p:cNvSpPr>
            <a:spLocks noChangeArrowheads="1"/>
          </p:cNvSpPr>
          <p:nvPr/>
        </p:nvSpPr>
        <p:spPr bwMode="auto">
          <a:xfrm>
            <a:off x="4956791" y="4944205"/>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93" name="Oval 153">
            <a:extLst>
              <a:ext uri="{FF2B5EF4-FFF2-40B4-BE49-F238E27FC236}">
                <a16:creationId xmlns:a16="http://schemas.microsoft.com/office/drawing/2014/main" id="{5005CB83-FB88-4E0C-AC32-EA0C09914FB6}"/>
              </a:ext>
            </a:extLst>
          </p:cNvPr>
          <p:cNvSpPr>
            <a:spLocks noChangeArrowheads="1"/>
          </p:cNvSpPr>
          <p:nvPr/>
        </p:nvSpPr>
        <p:spPr bwMode="auto">
          <a:xfrm>
            <a:off x="6830218" y="2121624"/>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94" name="Oval 153">
            <a:extLst>
              <a:ext uri="{FF2B5EF4-FFF2-40B4-BE49-F238E27FC236}">
                <a16:creationId xmlns:a16="http://schemas.microsoft.com/office/drawing/2014/main" id="{B64A3408-7EDE-493B-81B4-8965DA8E5163}"/>
              </a:ext>
            </a:extLst>
          </p:cNvPr>
          <p:cNvSpPr>
            <a:spLocks noChangeArrowheads="1"/>
          </p:cNvSpPr>
          <p:nvPr/>
        </p:nvSpPr>
        <p:spPr bwMode="auto">
          <a:xfrm>
            <a:off x="5818339" y="2867732"/>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195" name="Oval 153">
            <a:extLst>
              <a:ext uri="{FF2B5EF4-FFF2-40B4-BE49-F238E27FC236}">
                <a16:creationId xmlns:a16="http://schemas.microsoft.com/office/drawing/2014/main" id="{BED8790B-9235-43FF-9564-6B4B1DA8BF04}"/>
              </a:ext>
            </a:extLst>
          </p:cNvPr>
          <p:cNvSpPr>
            <a:spLocks noChangeArrowheads="1"/>
          </p:cNvSpPr>
          <p:nvPr/>
        </p:nvSpPr>
        <p:spPr bwMode="auto">
          <a:xfrm>
            <a:off x="6625781" y="2587606"/>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196" name="Oval 153">
            <a:extLst>
              <a:ext uri="{FF2B5EF4-FFF2-40B4-BE49-F238E27FC236}">
                <a16:creationId xmlns:a16="http://schemas.microsoft.com/office/drawing/2014/main" id="{0AEFB4B0-BF7D-44F2-9177-80AE947185BB}"/>
              </a:ext>
            </a:extLst>
          </p:cNvPr>
          <p:cNvSpPr>
            <a:spLocks noChangeArrowheads="1"/>
          </p:cNvSpPr>
          <p:nvPr/>
        </p:nvSpPr>
        <p:spPr bwMode="auto">
          <a:xfrm>
            <a:off x="6575470" y="3370064"/>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197" name="Oval 153">
            <a:extLst>
              <a:ext uri="{FF2B5EF4-FFF2-40B4-BE49-F238E27FC236}">
                <a16:creationId xmlns:a16="http://schemas.microsoft.com/office/drawing/2014/main" id="{043F7D73-9AE7-453A-9D20-62F1B0D1D688}"/>
              </a:ext>
            </a:extLst>
          </p:cNvPr>
          <p:cNvSpPr>
            <a:spLocks noChangeArrowheads="1"/>
          </p:cNvSpPr>
          <p:nvPr/>
        </p:nvSpPr>
        <p:spPr bwMode="auto">
          <a:xfrm>
            <a:off x="7515308" y="3152012"/>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198" name="Oval 153">
            <a:extLst>
              <a:ext uri="{FF2B5EF4-FFF2-40B4-BE49-F238E27FC236}">
                <a16:creationId xmlns:a16="http://schemas.microsoft.com/office/drawing/2014/main" id="{A230E9DF-8B4C-4389-AE22-E230D6403514}"/>
              </a:ext>
            </a:extLst>
          </p:cNvPr>
          <p:cNvSpPr>
            <a:spLocks noChangeArrowheads="1"/>
          </p:cNvSpPr>
          <p:nvPr/>
        </p:nvSpPr>
        <p:spPr bwMode="auto">
          <a:xfrm>
            <a:off x="6285440" y="442376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199" name="Oval 153">
            <a:extLst>
              <a:ext uri="{FF2B5EF4-FFF2-40B4-BE49-F238E27FC236}">
                <a16:creationId xmlns:a16="http://schemas.microsoft.com/office/drawing/2014/main" id="{47F6D0EA-05D6-4370-AB2D-9DFBEC61DB2A}"/>
              </a:ext>
            </a:extLst>
          </p:cNvPr>
          <p:cNvSpPr>
            <a:spLocks noChangeArrowheads="1"/>
          </p:cNvSpPr>
          <p:nvPr/>
        </p:nvSpPr>
        <p:spPr bwMode="auto">
          <a:xfrm>
            <a:off x="6839091" y="4998608"/>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00" name="Oval 153">
            <a:extLst>
              <a:ext uri="{FF2B5EF4-FFF2-40B4-BE49-F238E27FC236}">
                <a16:creationId xmlns:a16="http://schemas.microsoft.com/office/drawing/2014/main" id="{5082E239-B6FD-4E2E-9A61-BAD2C5A2C678}"/>
              </a:ext>
            </a:extLst>
          </p:cNvPr>
          <p:cNvSpPr>
            <a:spLocks noChangeArrowheads="1"/>
          </p:cNvSpPr>
          <p:nvPr/>
        </p:nvSpPr>
        <p:spPr bwMode="auto">
          <a:xfrm>
            <a:off x="6226556" y="5627348"/>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01" name="Oval 153">
            <a:extLst>
              <a:ext uri="{FF2B5EF4-FFF2-40B4-BE49-F238E27FC236}">
                <a16:creationId xmlns:a16="http://schemas.microsoft.com/office/drawing/2014/main" id="{08A89740-6E41-4101-8EEE-0439EEB47EAF}"/>
              </a:ext>
            </a:extLst>
          </p:cNvPr>
          <p:cNvSpPr>
            <a:spLocks noChangeArrowheads="1"/>
          </p:cNvSpPr>
          <p:nvPr/>
        </p:nvSpPr>
        <p:spPr bwMode="auto">
          <a:xfrm>
            <a:off x="4864110" y="4233106"/>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02" name="Oval 153">
            <a:extLst>
              <a:ext uri="{FF2B5EF4-FFF2-40B4-BE49-F238E27FC236}">
                <a16:creationId xmlns:a16="http://schemas.microsoft.com/office/drawing/2014/main" id="{85423CE6-F60E-46D9-9064-D229C9068F06}"/>
              </a:ext>
            </a:extLst>
          </p:cNvPr>
          <p:cNvSpPr>
            <a:spLocks noChangeArrowheads="1"/>
          </p:cNvSpPr>
          <p:nvPr/>
        </p:nvSpPr>
        <p:spPr bwMode="auto">
          <a:xfrm>
            <a:off x="4914028" y="3174058"/>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204" name="Oval 153">
            <a:extLst>
              <a:ext uri="{FF2B5EF4-FFF2-40B4-BE49-F238E27FC236}">
                <a16:creationId xmlns:a16="http://schemas.microsoft.com/office/drawing/2014/main" id="{4BC42797-3A18-4C9D-BFD1-F04DBCB284DF}"/>
              </a:ext>
            </a:extLst>
          </p:cNvPr>
          <p:cNvSpPr>
            <a:spLocks noChangeArrowheads="1"/>
          </p:cNvSpPr>
          <p:nvPr/>
        </p:nvSpPr>
        <p:spPr bwMode="auto">
          <a:xfrm>
            <a:off x="5267317" y="236383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205" name="Oval 153">
            <a:extLst>
              <a:ext uri="{FF2B5EF4-FFF2-40B4-BE49-F238E27FC236}">
                <a16:creationId xmlns:a16="http://schemas.microsoft.com/office/drawing/2014/main" id="{D5220AE1-F287-44B5-AFE3-B15BE936207B}"/>
              </a:ext>
            </a:extLst>
          </p:cNvPr>
          <p:cNvSpPr>
            <a:spLocks noChangeArrowheads="1"/>
          </p:cNvSpPr>
          <p:nvPr/>
        </p:nvSpPr>
        <p:spPr bwMode="auto">
          <a:xfrm>
            <a:off x="5990487" y="2325643"/>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206" name="Oval 98">
            <a:extLst>
              <a:ext uri="{FF2B5EF4-FFF2-40B4-BE49-F238E27FC236}">
                <a16:creationId xmlns:a16="http://schemas.microsoft.com/office/drawing/2014/main" id="{3C81D7E8-432F-4FFC-AA45-25A2EE044A6E}"/>
              </a:ext>
            </a:extLst>
          </p:cNvPr>
          <p:cNvSpPr>
            <a:spLocks noChangeArrowheads="1"/>
          </p:cNvSpPr>
          <p:nvPr/>
        </p:nvSpPr>
        <p:spPr bwMode="auto">
          <a:xfrm>
            <a:off x="7553110" y="2622564"/>
            <a:ext cx="64609" cy="6650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07" name="Oval 153">
            <a:extLst>
              <a:ext uri="{FF2B5EF4-FFF2-40B4-BE49-F238E27FC236}">
                <a16:creationId xmlns:a16="http://schemas.microsoft.com/office/drawing/2014/main" id="{0CBA6DB2-6845-4BC8-B58B-12F29199513B}"/>
              </a:ext>
            </a:extLst>
          </p:cNvPr>
          <p:cNvSpPr>
            <a:spLocks noChangeArrowheads="1"/>
          </p:cNvSpPr>
          <p:nvPr/>
        </p:nvSpPr>
        <p:spPr bwMode="auto">
          <a:xfrm>
            <a:off x="7963640" y="3415550"/>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08" name="Oval 98">
            <a:extLst>
              <a:ext uri="{FF2B5EF4-FFF2-40B4-BE49-F238E27FC236}">
                <a16:creationId xmlns:a16="http://schemas.microsoft.com/office/drawing/2014/main" id="{BFE7FA80-758A-4BE7-8F96-0450475930A8}"/>
              </a:ext>
            </a:extLst>
          </p:cNvPr>
          <p:cNvSpPr>
            <a:spLocks noChangeArrowheads="1"/>
          </p:cNvSpPr>
          <p:nvPr/>
        </p:nvSpPr>
        <p:spPr bwMode="auto">
          <a:xfrm>
            <a:off x="8011823" y="4226217"/>
            <a:ext cx="61202" cy="63000"/>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09" name="Oval 91">
            <a:extLst>
              <a:ext uri="{FF2B5EF4-FFF2-40B4-BE49-F238E27FC236}">
                <a16:creationId xmlns:a16="http://schemas.microsoft.com/office/drawing/2014/main" id="{33651352-09CC-443C-9575-C44600BD5B95}"/>
              </a:ext>
            </a:extLst>
          </p:cNvPr>
          <p:cNvSpPr>
            <a:spLocks noChangeArrowheads="1"/>
          </p:cNvSpPr>
          <p:nvPr/>
        </p:nvSpPr>
        <p:spPr bwMode="auto">
          <a:xfrm>
            <a:off x="7812942" y="4433847"/>
            <a:ext cx="85398" cy="82620"/>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10" name="Oval 98">
            <a:extLst>
              <a:ext uri="{FF2B5EF4-FFF2-40B4-BE49-F238E27FC236}">
                <a16:creationId xmlns:a16="http://schemas.microsoft.com/office/drawing/2014/main" id="{9D244112-204B-4964-8280-AE3F8A74BD48}"/>
              </a:ext>
            </a:extLst>
          </p:cNvPr>
          <p:cNvSpPr>
            <a:spLocks noChangeArrowheads="1"/>
          </p:cNvSpPr>
          <p:nvPr/>
        </p:nvSpPr>
        <p:spPr bwMode="auto">
          <a:xfrm>
            <a:off x="7963640" y="3755862"/>
            <a:ext cx="61202" cy="63000"/>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11" name="Oval 98">
            <a:extLst>
              <a:ext uri="{FF2B5EF4-FFF2-40B4-BE49-F238E27FC236}">
                <a16:creationId xmlns:a16="http://schemas.microsoft.com/office/drawing/2014/main" id="{D9F1E71F-720A-4DAF-8B10-EE4041A551BB}"/>
              </a:ext>
            </a:extLst>
          </p:cNvPr>
          <p:cNvSpPr>
            <a:spLocks noChangeArrowheads="1"/>
          </p:cNvSpPr>
          <p:nvPr/>
        </p:nvSpPr>
        <p:spPr bwMode="auto">
          <a:xfrm>
            <a:off x="7850711" y="4617041"/>
            <a:ext cx="63925" cy="65805"/>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12" name="Oval 153">
            <a:extLst>
              <a:ext uri="{FF2B5EF4-FFF2-40B4-BE49-F238E27FC236}">
                <a16:creationId xmlns:a16="http://schemas.microsoft.com/office/drawing/2014/main" id="{34B50514-796F-404D-B22B-37808E1A901F}"/>
              </a:ext>
            </a:extLst>
          </p:cNvPr>
          <p:cNvSpPr>
            <a:spLocks noChangeArrowheads="1"/>
          </p:cNvSpPr>
          <p:nvPr/>
        </p:nvSpPr>
        <p:spPr bwMode="auto">
          <a:xfrm>
            <a:off x="7350936" y="4219875"/>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13" name="Oval 153">
            <a:extLst>
              <a:ext uri="{FF2B5EF4-FFF2-40B4-BE49-F238E27FC236}">
                <a16:creationId xmlns:a16="http://schemas.microsoft.com/office/drawing/2014/main" id="{FDE6BABC-0630-41C2-B973-FD120BB97326}"/>
              </a:ext>
            </a:extLst>
          </p:cNvPr>
          <p:cNvSpPr>
            <a:spLocks noChangeArrowheads="1"/>
          </p:cNvSpPr>
          <p:nvPr/>
        </p:nvSpPr>
        <p:spPr bwMode="auto">
          <a:xfrm>
            <a:off x="7952481" y="3972892"/>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14" name="Oval 98">
            <a:extLst>
              <a:ext uri="{FF2B5EF4-FFF2-40B4-BE49-F238E27FC236}">
                <a16:creationId xmlns:a16="http://schemas.microsoft.com/office/drawing/2014/main" id="{4002EDB4-BD04-4199-9E29-652285C96672}"/>
              </a:ext>
            </a:extLst>
          </p:cNvPr>
          <p:cNvSpPr>
            <a:spLocks noChangeArrowheads="1"/>
          </p:cNvSpPr>
          <p:nvPr/>
        </p:nvSpPr>
        <p:spPr bwMode="auto">
          <a:xfrm>
            <a:off x="7545589" y="4757766"/>
            <a:ext cx="61202" cy="63000"/>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15" name="Oval 153">
            <a:extLst>
              <a:ext uri="{FF2B5EF4-FFF2-40B4-BE49-F238E27FC236}">
                <a16:creationId xmlns:a16="http://schemas.microsoft.com/office/drawing/2014/main" id="{0FAD889C-85A7-4668-B8DD-E81EF7398D28}"/>
              </a:ext>
            </a:extLst>
          </p:cNvPr>
          <p:cNvSpPr>
            <a:spLocks noChangeArrowheads="1"/>
          </p:cNvSpPr>
          <p:nvPr/>
        </p:nvSpPr>
        <p:spPr bwMode="auto">
          <a:xfrm>
            <a:off x="7847639" y="3955517"/>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78D4"/>
              </a:solidFill>
              <a:effectLst/>
              <a:uLnTx/>
              <a:uFillTx/>
              <a:latin typeface="Segoe UI"/>
              <a:ea typeface="+mn-ea"/>
              <a:cs typeface="+mn-cs"/>
            </a:endParaRPr>
          </a:p>
        </p:txBody>
      </p:sp>
      <p:sp>
        <p:nvSpPr>
          <p:cNvPr id="216" name="Oval 153">
            <a:extLst>
              <a:ext uri="{FF2B5EF4-FFF2-40B4-BE49-F238E27FC236}">
                <a16:creationId xmlns:a16="http://schemas.microsoft.com/office/drawing/2014/main" id="{7CB41FA6-EBB4-47AE-BC65-F6B120E92579}"/>
              </a:ext>
            </a:extLst>
          </p:cNvPr>
          <p:cNvSpPr>
            <a:spLocks noChangeArrowheads="1"/>
          </p:cNvSpPr>
          <p:nvPr/>
        </p:nvSpPr>
        <p:spPr bwMode="auto">
          <a:xfrm>
            <a:off x="4166038" y="343737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17" name="Oval 153">
            <a:extLst>
              <a:ext uri="{FF2B5EF4-FFF2-40B4-BE49-F238E27FC236}">
                <a16:creationId xmlns:a16="http://schemas.microsoft.com/office/drawing/2014/main" id="{6A9B7BA8-E615-49B8-BA28-FB1EFCAA9C4A}"/>
              </a:ext>
            </a:extLst>
          </p:cNvPr>
          <p:cNvSpPr>
            <a:spLocks noChangeArrowheads="1"/>
          </p:cNvSpPr>
          <p:nvPr/>
        </p:nvSpPr>
        <p:spPr bwMode="auto">
          <a:xfrm>
            <a:off x="4266061" y="325424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218" name="Oval 153">
            <a:extLst>
              <a:ext uri="{FF2B5EF4-FFF2-40B4-BE49-F238E27FC236}">
                <a16:creationId xmlns:a16="http://schemas.microsoft.com/office/drawing/2014/main" id="{333CAB2B-6247-4404-86CB-5A87AE2E8A1E}"/>
              </a:ext>
            </a:extLst>
          </p:cNvPr>
          <p:cNvSpPr>
            <a:spLocks noChangeArrowheads="1"/>
          </p:cNvSpPr>
          <p:nvPr/>
        </p:nvSpPr>
        <p:spPr bwMode="auto">
          <a:xfrm>
            <a:off x="4145156" y="4216399"/>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19" name="Oval 153">
            <a:extLst>
              <a:ext uri="{FF2B5EF4-FFF2-40B4-BE49-F238E27FC236}">
                <a16:creationId xmlns:a16="http://schemas.microsoft.com/office/drawing/2014/main" id="{48513192-3AED-499C-BFB6-CC84246634A8}"/>
              </a:ext>
            </a:extLst>
          </p:cNvPr>
          <p:cNvSpPr>
            <a:spLocks noChangeArrowheads="1"/>
          </p:cNvSpPr>
          <p:nvPr/>
        </p:nvSpPr>
        <p:spPr bwMode="auto">
          <a:xfrm>
            <a:off x="4468796" y="4623531"/>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20" name="Oval 153">
            <a:extLst>
              <a:ext uri="{FF2B5EF4-FFF2-40B4-BE49-F238E27FC236}">
                <a16:creationId xmlns:a16="http://schemas.microsoft.com/office/drawing/2014/main" id="{BC45EAAD-13E7-4F98-BC8E-299619B7201E}"/>
              </a:ext>
            </a:extLst>
          </p:cNvPr>
          <p:cNvSpPr>
            <a:spLocks noChangeArrowheads="1"/>
          </p:cNvSpPr>
          <p:nvPr/>
        </p:nvSpPr>
        <p:spPr bwMode="auto">
          <a:xfrm>
            <a:off x="4472830" y="2791505"/>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000000"/>
              </a:solidFill>
              <a:effectLst/>
              <a:uLnTx/>
              <a:uFillTx/>
              <a:latin typeface="Segoe UI"/>
              <a:ea typeface="+mn-ea"/>
              <a:cs typeface="+mn-cs"/>
            </a:endParaRPr>
          </a:p>
        </p:txBody>
      </p:sp>
      <p:sp>
        <p:nvSpPr>
          <p:cNvPr id="221" name="Oval 153">
            <a:extLst>
              <a:ext uri="{FF2B5EF4-FFF2-40B4-BE49-F238E27FC236}">
                <a16:creationId xmlns:a16="http://schemas.microsoft.com/office/drawing/2014/main" id="{CA85270F-5E09-42AA-9597-2A1DCCEFE4B2}"/>
              </a:ext>
            </a:extLst>
          </p:cNvPr>
          <p:cNvSpPr>
            <a:spLocks noChangeArrowheads="1"/>
          </p:cNvSpPr>
          <p:nvPr/>
        </p:nvSpPr>
        <p:spPr bwMode="auto">
          <a:xfrm>
            <a:off x="4124061" y="3879928"/>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22" name="Oval 153">
            <a:extLst>
              <a:ext uri="{FF2B5EF4-FFF2-40B4-BE49-F238E27FC236}">
                <a16:creationId xmlns:a16="http://schemas.microsoft.com/office/drawing/2014/main" id="{14F8940D-C564-44C9-9DAA-25691C5CAFAB}"/>
              </a:ext>
            </a:extLst>
          </p:cNvPr>
          <p:cNvSpPr>
            <a:spLocks noChangeArrowheads="1"/>
          </p:cNvSpPr>
          <p:nvPr/>
        </p:nvSpPr>
        <p:spPr bwMode="auto">
          <a:xfrm>
            <a:off x="4150868" y="3664918"/>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223" name="Oval 153">
            <a:extLst>
              <a:ext uri="{FF2B5EF4-FFF2-40B4-BE49-F238E27FC236}">
                <a16:creationId xmlns:a16="http://schemas.microsoft.com/office/drawing/2014/main" id="{80A8B1F3-E7C5-4E16-A982-4049A841DFFA}"/>
              </a:ext>
            </a:extLst>
          </p:cNvPr>
          <p:cNvSpPr>
            <a:spLocks noChangeArrowheads="1"/>
          </p:cNvSpPr>
          <p:nvPr/>
        </p:nvSpPr>
        <p:spPr bwMode="auto">
          <a:xfrm>
            <a:off x="4199759" y="3772926"/>
            <a:ext cx="71438" cy="71438"/>
          </a:xfrm>
          <a:prstGeom prst="ellipse">
            <a:avLst/>
          </a:prstGeom>
          <a:solidFill>
            <a:schemeClr val="bg1"/>
          </a:solidFill>
          <a:ln w="19050">
            <a:noFill/>
            <a:round/>
            <a:headEnd/>
            <a:tailEnd/>
          </a:ln>
          <a:effectLst>
            <a:outerShdw blurRad="127000" algn="ctr" rotWithShape="0">
              <a:prstClr val="black">
                <a:alpha val="40000"/>
              </a:prstClr>
            </a:outerShdw>
          </a:effectLst>
        </p:spPr>
        <p:txBody>
          <a:bodyPr vert="horz" wrap="square" lIns="87867" tIns="43934" rIns="87867" bIns="43934" numCol="1" anchor="t" anchorCtr="0" compatLnSpc="1">
            <a:prstTxWarp prst="textNoShape">
              <a:avLst/>
            </a:prstTxWarp>
          </a:bodyPr>
          <a:lstStyle/>
          <a:p>
            <a:pPr marL="0" marR="0" lvl="0" indent="0" algn="l" defTabSz="896181" rtl="0" eaLnBrk="1" fontAlgn="auto" latinLnBrk="0" hangingPunct="1">
              <a:lnSpc>
                <a:spcPct val="100000"/>
              </a:lnSpc>
              <a:spcBef>
                <a:spcPts val="0"/>
              </a:spcBef>
              <a:spcAft>
                <a:spcPts val="0"/>
              </a:spcAft>
              <a:buClrTx/>
              <a:buSzTx/>
              <a:buFontTx/>
              <a:buNone/>
              <a:tabLst/>
              <a:defRPr/>
            </a:pPr>
            <a:endParaRPr kumimoji="0" lang="en-US" sz="1729" b="0" i="0" u="none" strike="noStrike" kern="0" cap="none" spc="0" normalizeH="0" baseline="0" noProof="0">
              <a:ln>
                <a:noFill/>
              </a:ln>
              <a:solidFill>
                <a:srgbClr val="1A1A1A"/>
              </a:solidFill>
              <a:effectLst/>
              <a:uLnTx/>
              <a:uFillTx/>
              <a:latin typeface="Segoe UI"/>
              <a:ea typeface="+mn-ea"/>
              <a:cs typeface="+mn-cs"/>
            </a:endParaRPr>
          </a:p>
        </p:txBody>
      </p:sp>
      <p:sp>
        <p:nvSpPr>
          <p:cNvPr id="4" name="Rectangle 3">
            <a:extLst>
              <a:ext uri="{FF2B5EF4-FFF2-40B4-BE49-F238E27FC236}">
                <a16:creationId xmlns:a16="http://schemas.microsoft.com/office/drawing/2014/main" id="{AC55CFF1-8FE9-46BD-9FEA-03C08D0D4381}"/>
              </a:ext>
            </a:extLst>
          </p:cNvPr>
          <p:cNvSpPr/>
          <p:nvPr/>
        </p:nvSpPr>
        <p:spPr bwMode="auto">
          <a:xfrm>
            <a:off x="5423323" y="3483193"/>
            <a:ext cx="2300692" cy="93569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lvl="1" algn="ctr" defTabSz="932472" fontAlgn="base">
              <a:spcBef>
                <a:spcPct val="0"/>
              </a:spcBef>
              <a:spcAft>
                <a:spcPct val="0"/>
              </a:spcAft>
              <a:defRPr/>
            </a:pPr>
            <a:r>
              <a:rPr lang="en-US" sz="2500" b="1">
                <a:solidFill>
                  <a:schemeClr val="bg1"/>
                </a:solidFill>
                <a:latin typeface="Segoe UI" panose="020B0502040204020203" pitchFamily="34" charset="0"/>
                <a:ea typeface="ＭＳ Ｐゴシック"/>
                <a:cs typeface="Segoe UI" panose="020B0502040204020203" pitchFamily="34" charset="0"/>
              </a:rPr>
              <a:t>Organizational resilience</a:t>
            </a:r>
          </a:p>
        </p:txBody>
      </p:sp>
      <p:sp>
        <p:nvSpPr>
          <p:cNvPr id="6" name="Title 5">
            <a:extLst>
              <a:ext uri="{FF2B5EF4-FFF2-40B4-BE49-F238E27FC236}">
                <a16:creationId xmlns:a16="http://schemas.microsoft.com/office/drawing/2014/main" id="{A14CF7F0-7E01-4CF9-8262-06F0FFBF527D}"/>
              </a:ext>
            </a:extLst>
          </p:cNvPr>
          <p:cNvSpPr>
            <a:spLocks noGrp="1"/>
          </p:cNvSpPr>
          <p:nvPr>
            <p:ph type="title"/>
          </p:nvPr>
        </p:nvSpPr>
        <p:spPr>
          <a:xfrm>
            <a:off x="588263" y="457200"/>
            <a:ext cx="11018520" cy="553998"/>
          </a:xfrm>
        </p:spPr>
        <p:txBody>
          <a:bodyPr/>
          <a:lstStyle/>
          <a:p>
            <a:r>
              <a:rPr lang="en-US"/>
              <a:t>Your business depends on people</a:t>
            </a:r>
          </a:p>
        </p:txBody>
      </p:sp>
      <p:sp>
        <p:nvSpPr>
          <p:cNvPr id="412" name="Freeform: Shape 411">
            <a:extLst>
              <a:ext uri="{FF2B5EF4-FFF2-40B4-BE49-F238E27FC236}">
                <a16:creationId xmlns:a16="http://schemas.microsoft.com/office/drawing/2014/main" id="{1CA59D2F-0EAE-4E1C-B969-D6320C65FE27}"/>
              </a:ext>
            </a:extLst>
          </p:cNvPr>
          <p:cNvSpPr/>
          <p:nvPr/>
        </p:nvSpPr>
        <p:spPr bwMode="auto">
          <a:xfrm rot="14538780">
            <a:off x="2973564" y="3410857"/>
            <a:ext cx="3503673" cy="1843501"/>
          </a:xfrm>
          <a:custGeom>
            <a:avLst/>
            <a:gdLst>
              <a:gd name="connsiteX0" fmla="*/ 1438725 w 3503673"/>
              <a:gd name="connsiteY0" fmla="*/ 0 h 1843501"/>
              <a:gd name="connsiteX1" fmla="*/ 3435042 w 3503673"/>
              <a:gd name="connsiteY1" fmla="*/ 1188158 h 1843501"/>
              <a:gd name="connsiteX2" fmla="*/ 3503673 w 3503673"/>
              <a:gd name="connsiteY2" fmla="*/ 1330628 h 1843501"/>
              <a:gd name="connsiteX3" fmla="*/ 3454742 w 3503673"/>
              <a:gd name="connsiteY3" fmla="*/ 1320920 h 1843501"/>
              <a:gd name="connsiteX4" fmla="*/ 2682355 w 3503673"/>
              <a:gd name="connsiteY4" fmla="*/ 1408601 h 1843501"/>
              <a:gd name="connsiteX5" fmla="*/ 2130527 w 3503673"/>
              <a:gd name="connsiteY5" fmla="*/ 1763918 h 1843501"/>
              <a:gd name="connsiteX6" fmla="*/ 2058266 w 3503673"/>
              <a:gd name="connsiteY6" fmla="*/ 1843501 h 1843501"/>
              <a:gd name="connsiteX7" fmla="*/ 2052390 w 3503673"/>
              <a:gd name="connsiteY7" fmla="*/ 1818664 h 1843501"/>
              <a:gd name="connsiteX8" fmla="*/ 368165 w 3503673"/>
              <a:gd name="connsiteY8" fmla="*/ 471875 h 1843501"/>
              <a:gd name="connsiteX9" fmla="*/ 12757 w 3503673"/>
              <a:gd name="connsiteY9" fmla="*/ 510817 h 1843501"/>
              <a:gd name="connsiteX10" fmla="*/ 0 w 3503673"/>
              <a:gd name="connsiteY10" fmla="*/ 514382 h 1843501"/>
              <a:gd name="connsiteX11" fmla="*/ 169360 w 3503673"/>
              <a:gd name="connsiteY11" fmla="*/ 387737 h 1843501"/>
              <a:gd name="connsiteX12" fmla="*/ 1438725 w 3503673"/>
              <a:gd name="connsiteY12" fmla="*/ 0 h 184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3673" h="1843501">
                <a:moveTo>
                  <a:pt x="1438725" y="0"/>
                </a:moveTo>
                <a:cubicBezTo>
                  <a:pt x="2300761" y="0"/>
                  <a:pt x="3050585" y="480438"/>
                  <a:pt x="3435042" y="1188158"/>
                </a:cubicBezTo>
                <a:lnTo>
                  <a:pt x="3503673" y="1330628"/>
                </a:lnTo>
                <a:lnTo>
                  <a:pt x="3454742" y="1320920"/>
                </a:lnTo>
                <a:cubicBezTo>
                  <a:pt x="3210599" y="1283710"/>
                  <a:pt x="2943126" y="1309469"/>
                  <a:pt x="2682355" y="1408601"/>
                </a:cubicBezTo>
                <a:cubicBezTo>
                  <a:pt x="2465046" y="1491211"/>
                  <a:pt x="2278106" y="1614999"/>
                  <a:pt x="2130527" y="1763918"/>
                </a:cubicBezTo>
                <a:lnTo>
                  <a:pt x="2058266" y="1843501"/>
                </a:lnTo>
                <a:lnTo>
                  <a:pt x="2052390" y="1818664"/>
                </a:lnTo>
                <a:cubicBezTo>
                  <a:pt x="1829110" y="1038403"/>
                  <a:pt x="1159507" y="471875"/>
                  <a:pt x="368165" y="471875"/>
                </a:cubicBezTo>
                <a:cubicBezTo>
                  <a:pt x="246420" y="471875"/>
                  <a:pt x="127557" y="485284"/>
                  <a:pt x="12757" y="510817"/>
                </a:cubicBezTo>
                <a:lnTo>
                  <a:pt x="0" y="514382"/>
                </a:lnTo>
                <a:lnTo>
                  <a:pt x="169360" y="387737"/>
                </a:lnTo>
                <a:cubicBezTo>
                  <a:pt x="531707" y="142940"/>
                  <a:pt x="968523" y="0"/>
                  <a:pt x="1438725" y="0"/>
                </a:cubicBezTo>
                <a:close/>
              </a:path>
            </a:pathLst>
          </a:custGeom>
          <a:solidFill>
            <a:srgbClr val="0078D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5" name="Group 24">
            <a:extLst>
              <a:ext uri="{FF2B5EF4-FFF2-40B4-BE49-F238E27FC236}">
                <a16:creationId xmlns:a16="http://schemas.microsoft.com/office/drawing/2014/main" id="{3D83EF21-0E26-4942-9D6D-D2C505E2B49F}"/>
              </a:ext>
            </a:extLst>
          </p:cNvPr>
          <p:cNvGrpSpPr/>
          <p:nvPr/>
        </p:nvGrpSpPr>
        <p:grpSpPr>
          <a:xfrm>
            <a:off x="3966168" y="3452334"/>
            <a:ext cx="834392" cy="832104"/>
            <a:chOff x="3966168" y="3452334"/>
            <a:chExt cx="834392" cy="832104"/>
          </a:xfrm>
        </p:grpSpPr>
        <p:sp>
          <p:nvSpPr>
            <p:cNvPr id="419" name="Oval 418">
              <a:extLst>
                <a:ext uri="{FF2B5EF4-FFF2-40B4-BE49-F238E27FC236}">
                  <a16:creationId xmlns:a16="http://schemas.microsoft.com/office/drawing/2014/main" id="{8B1B7563-CB73-45A8-AE3C-727EE735E5F7}"/>
                </a:ext>
              </a:extLst>
            </p:cNvPr>
            <p:cNvSpPr>
              <a:spLocks/>
            </p:cNvSpPr>
            <p:nvPr/>
          </p:nvSpPr>
          <p:spPr bwMode="auto">
            <a:xfrm>
              <a:off x="3966168" y="3452334"/>
              <a:ext cx="834392" cy="832104"/>
            </a:xfrm>
            <a:prstGeom prst="ellipse">
              <a:avLst/>
            </a:prstGeom>
            <a:solidFill>
              <a:schemeClr val="bg1"/>
            </a:solidFill>
            <a:ln>
              <a:noFill/>
              <a:headEnd type="none" w="med" len="med"/>
              <a:tailEnd type="none" w="med" len="med"/>
            </a:ln>
            <a:effectLst>
              <a:outerShdw blurRad="127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8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3" name="people_4" title="Icon of a person">
              <a:extLst>
                <a:ext uri="{FF2B5EF4-FFF2-40B4-BE49-F238E27FC236}">
                  <a16:creationId xmlns:a16="http://schemas.microsoft.com/office/drawing/2014/main" id="{36918D7D-C3AD-459D-BBBC-82108A34DFDA}"/>
                </a:ext>
              </a:extLst>
            </p:cNvPr>
            <p:cNvSpPr>
              <a:spLocks noChangeAspect="1" noEditPoints="1"/>
            </p:cNvSpPr>
            <p:nvPr/>
          </p:nvSpPr>
          <p:spPr bwMode="auto">
            <a:xfrm>
              <a:off x="4152758" y="3631143"/>
              <a:ext cx="408951" cy="457200"/>
            </a:xfrm>
            <a:custGeom>
              <a:avLst/>
              <a:gdLst>
                <a:gd name="T0" fmla="*/ 48 w 246"/>
                <a:gd name="T1" fmla="*/ 76 h 275"/>
                <a:gd name="T2" fmla="*/ 124 w 246"/>
                <a:gd name="T3" fmla="*/ 0 h 275"/>
                <a:gd name="T4" fmla="*/ 201 w 246"/>
                <a:gd name="T5" fmla="*/ 76 h 275"/>
                <a:gd name="T6" fmla="*/ 124 w 246"/>
                <a:gd name="T7" fmla="*/ 152 h 275"/>
                <a:gd name="T8" fmla="*/ 48 w 246"/>
                <a:gd name="T9" fmla="*/ 76 h 275"/>
                <a:gd name="T10" fmla="*/ 246 w 246"/>
                <a:gd name="T11" fmla="*/ 275 h 275"/>
                <a:gd name="T12" fmla="*/ 123 w 246"/>
                <a:gd name="T13" fmla="*/ 152 h 275"/>
                <a:gd name="T14" fmla="*/ 0 w 246"/>
                <a:gd name="T15" fmla="*/ 275 h 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75">
                  <a:moveTo>
                    <a:pt x="48" y="76"/>
                  </a:moveTo>
                  <a:cubicBezTo>
                    <a:pt x="48" y="34"/>
                    <a:pt x="82" y="0"/>
                    <a:pt x="124" y="0"/>
                  </a:cubicBezTo>
                  <a:cubicBezTo>
                    <a:pt x="166" y="0"/>
                    <a:pt x="201" y="34"/>
                    <a:pt x="201" y="76"/>
                  </a:cubicBezTo>
                  <a:cubicBezTo>
                    <a:pt x="201" y="118"/>
                    <a:pt x="166" y="152"/>
                    <a:pt x="124" y="152"/>
                  </a:cubicBezTo>
                  <a:cubicBezTo>
                    <a:pt x="82" y="152"/>
                    <a:pt x="48" y="118"/>
                    <a:pt x="48" y="76"/>
                  </a:cubicBezTo>
                  <a:close/>
                  <a:moveTo>
                    <a:pt x="246" y="275"/>
                  </a:moveTo>
                  <a:cubicBezTo>
                    <a:pt x="246" y="207"/>
                    <a:pt x="191" y="152"/>
                    <a:pt x="123" y="152"/>
                  </a:cubicBezTo>
                  <a:cubicBezTo>
                    <a:pt x="55" y="152"/>
                    <a:pt x="0" y="207"/>
                    <a:pt x="0" y="275"/>
                  </a:cubicBezTo>
                </a:path>
              </a:pathLst>
            </a:custGeom>
            <a:noFill/>
            <a:ln w="15875" cap="sq">
              <a:solidFill>
                <a:srgbClr val="0078D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16" name="Freeform: Shape 415">
            <a:extLst>
              <a:ext uri="{FF2B5EF4-FFF2-40B4-BE49-F238E27FC236}">
                <a16:creationId xmlns:a16="http://schemas.microsoft.com/office/drawing/2014/main" id="{A26D491E-3A3A-4039-93B1-DF28FF78E046}"/>
              </a:ext>
            </a:extLst>
          </p:cNvPr>
          <p:cNvSpPr/>
          <p:nvPr/>
        </p:nvSpPr>
        <p:spPr bwMode="auto">
          <a:xfrm>
            <a:off x="4659930" y="1652514"/>
            <a:ext cx="3503673" cy="1843501"/>
          </a:xfrm>
          <a:custGeom>
            <a:avLst/>
            <a:gdLst>
              <a:gd name="connsiteX0" fmla="*/ 1438725 w 3503673"/>
              <a:gd name="connsiteY0" fmla="*/ 0 h 1843501"/>
              <a:gd name="connsiteX1" fmla="*/ 3435042 w 3503673"/>
              <a:gd name="connsiteY1" fmla="*/ 1188158 h 1843501"/>
              <a:gd name="connsiteX2" fmla="*/ 3503673 w 3503673"/>
              <a:gd name="connsiteY2" fmla="*/ 1330628 h 1843501"/>
              <a:gd name="connsiteX3" fmla="*/ 3454742 w 3503673"/>
              <a:gd name="connsiteY3" fmla="*/ 1320920 h 1843501"/>
              <a:gd name="connsiteX4" fmla="*/ 2682355 w 3503673"/>
              <a:gd name="connsiteY4" fmla="*/ 1408601 h 1843501"/>
              <a:gd name="connsiteX5" fmla="*/ 2130527 w 3503673"/>
              <a:gd name="connsiteY5" fmla="*/ 1763918 h 1843501"/>
              <a:gd name="connsiteX6" fmla="*/ 2058266 w 3503673"/>
              <a:gd name="connsiteY6" fmla="*/ 1843501 h 1843501"/>
              <a:gd name="connsiteX7" fmla="*/ 2052390 w 3503673"/>
              <a:gd name="connsiteY7" fmla="*/ 1818664 h 1843501"/>
              <a:gd name="connsiteX8" fmla="*/ 368165 w 3503673"/>
              <a:gd name="connsiteY8" fmla="*/ 471875 h 1843501"/>
              <a:gd name="connsiteX9" fmla="*/ 12757 w 3503673"/>
              <a:gd name="connsiteY9" fmla="*/ 510817 h 1843501"/>
              <a:gd name="connsiteX10" fmla="*/ 0 w 3503673"/>
              <a:gd name="connsiteY10" fmla="*/ 514382 h 1843501"/>
              <a:gd name="connsiteX11" fmla="*/ 169360 w 3503673"/>
              <a:gd name="connsiteY11" fmla="*/ 387737 h 1843501"/>
              <a:gd name="connsiteX12" fmla="*/ 1438725 w 3503673"/>
              <a:gd name="connsiteY12" fmla="*/ 0 h 184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3673" h="1843501">
                <a:moveTo>
                  <a:pt x="1438725" y="0"/>
                </a:moveTo>
                <a:cubicBezTo>
                  <a:pt x="2300761" y="0"/>
                  <a:pt x="3050585" y="480438"/>
                  <a:pt x="3435042" y="1188158"/>
                </a:cubicBezTo>
                <a:lnTo>
                  <a:pt x="3503673" y="1330628"/>
                </a:lnTo>
                <a:lnTo>
                  <a:pt x="3454742" y="1320920"/>
                </a:lnTo>
                <a:cubicBezTo>
                  <a:pt x="3210599" y="1283710"/>
                  <a:pt x="2943126" y="1309469"/>
                  <a:pt x="2682355" y="1408601"/>
                </a:cubicBezTo>
                <a:cubicBezTo>
                  <a:pt x="2465046" y="1491211"/>
                  <a:pt x="2278106" y="1614999"/>
                  <a:pt x="2130527" y="1763918"/>
                </a:cubicBezTo>
                <a:lnTo>
                  <a:pt x="2058266" y="1843501"/>
                </a:lnTo>
                <a:lnTo>
                  <a:pt x="2052390" y="1818664"/>
                </a:lnTo>
                <a:cubicBezTo>
                  <a:pt x="1829110" y="1038403"/>
                  <a:pt x="1159507" y="471875"/>
                  <a:pt x="368165" y="471875"/>
                </a:cubicBezTo>
                <a:cubicBezTo>
                  <a:pt x="246420" y="471875"/>
                  <a:pt x="127557" y="485284"/>
                  <a:pt x="12757" y="510817"/>
                </a:cubicBezTo>
                <a:lnTo>
                  <a:pt x="0" y="514382"/>
                </a:lnTo>
                <a:lnTo>
                  <a:pt x="169360" y="387737"/>
                </a:lnTo>
                <a:cubicBezTo>
                  <a:pt x="531707" y="142940"/>
                  <a:pt x="968523" y="0"/>
                  <a:pt x="1438725" y="0"/>
                </a:cubicBezTo>
                <a:close/>
              </a:path>
            </a:pathLst>
          </a:cu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6" name="Group 25">
            <a:extLst>
              <a:ext uri="{FF2B5EF4-FFF2-40B4-BE49-F238E27FC236}">
                <a16:creationId xmlns:a16="http://schemas.microsoft.com/office/drawing/2014/main" id="{027555B9-8955-481D-B146-9D7AD06B9607}"/>
              </a:ext>
            </a:extLst>
          </p:cNvPr>
          <p:cNvGrpSpPr/>
          <p:nvPr/>
        </p:nvGrpSpPr>
        <p:grpSpPr>
          <a:xfrm>
            <a:off x="6549778" y="2067076"/>
            <a:ext cx="834392" cy="832104"/>
            <a:chOff x="6549778" y="2067076"/>
            <a:chExt cx="834392" cy="832104"/>
          </a:xfrm>
        </p:grpSpPr>
        <p:sp>
          <p:nvSpPr>
            <p:cNvPr id="433" name="Oval 432">
              <a:extLst>
                <a:ext uri="{FF2B5EF4-FFF2-40B4-BE49-F238E27FC236}">
                  <a16:creationId xmlns:a16="http://schemas.microsoft.com/office/drawing/2014/main" id="{59F8A0B9-423B-4EB0-84F0-0DAAD18D5CBE}"/>
                </a:ext>
              </a:extLst>
            </p:cNvPr>
            <p:cNvSpPr>
              <a:spLocks/>
            </p:cNvSpPr>
            <p:nvPr/>
          </p:nvSpPr>
          <p:spPr bwMode="auto">
            <a:xfrm>
              <a:off x="6549778" y="2067076"/>
              <a:ext cx="834392" cy="832104"/>
            </a:xfrm>
            <a:prstGeom prst="ellipse">
              <a:avLst/>
            </a:prstGeom>
            <a:solidFill>
              <a:schemeClr val="bg1"/>
            </a:solidFill>
            <a:ln>
              <a:noFill/>
              <a:headEnd type="none" w="med" len="med"/>
              <a:tailEnd type="none" w="med" len="med"/>
            </a:ln>
            <a:effectLst>
              <a:outerShdw blurRad="127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8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people_12" title="Icon of three people">
              <a:extLst>
                <a:ext uri="{FF2B5EF4-FFF2-40B4-BE49-F238E27FC236}">
                  <a16:creationId xmlns:a16="http://schemas.microsoft.com/office/drawing/2014/main" id="{30D4D1FE-43E2-48A6-ACFB-6F48BEAFF9DF}"/>
                </a:ext>
              </a:extLst>
            </p:cNvPr>
            <p:cNvSpPr>
              <a:spLocks noChangeAspect="1" noEditPoints="1"/>
            </p:cNvSpPr>
            <p:nvPr/>
          </p:nvSpPr>
          <p:spPr bwMode="auto">
            <a:xfrm>
              <a:off x="6714750" y="2264166"/>
              <a:ext cx="535880" cy="457200"/>
            </a:xfrm>
            <a:custGeom>
              <a:avLst/>
              <a:gdLst>
                <a:gd name="T0" fmla="*/ 110 w 349"/>
                <a:gd name="T1" fmla="*/ 142 h 296"/>
                <a:gd name="T2" fmla="*/ 174 w 349"/>
                <a:gd name="T3" fmla="*/ 78 h 296"/>
                <a:gd name="T4" fmla="*/ 238 w 349"/>
                <a:gd name="T5" fmla="*/ 142 h 296"/>
                <a:gd name="T6" fmla="*/ 174 w 349"/>
                <a:gd name="T7" fmla="*/ 206 h 296"/>
                <a:gd name="T8" fmla="*/ 110 w 349"/>
                <a:gd name="T9" fmla="*/ 142 h 296"/>
                <a:gd name="T10" fmla="*/ 264 w 349"/>
                <a:gd name="T11" fmla="*/ 296 h 296"/>
                <a:gd name="T12" fmla="*/ 174 w 349"/>
                <a:gd name="T13" fmla="*/ 207 h 296"/>
                <a:gd name="T14" fmla="*/ 85 w 349"/>
                <a:gd name="T15" fmla="*/ 296 h 296"/>
                <a:gd name="T16" fmla="*/ 56 w 349"/>
                <a:gd name="T17" fmla="*/ 80 h 296"/>
                <a:gd name="T18" fmla="*/ 96 w 349"/>
                <a:gd name="T19" fmla="*/ 40 h 296"/>
                <a:gd name="T20" fmla="*/ 56 w 349"/>
                <a:gd name="T21" fmla="*/ 0 h 296"/>
                <a:gd name="T22" fmla="*/ 16 w 349"/>
                <a:gd name="T23" fmla="*/ 40 h 296"/>
                <a:gd name="T24" fmla="*/ 56 w 349"/>
                <a:gd name="T25" fmla="*/ 80 h 296"/>
                <a:gd name="T26" fmla="*/ 111 w 349"/>
                <a:gd name="T27" fmla="*/ 136 h 296"/>
                <a:gd name="T28" fmla="*/ 56 w 349"/>
                <a:gd name="T29" fmla="*/ 81 h 296"/>
                <a:gd name="T30" fmla="*/ 0 w 349"/>
                <a:gd name="T31" fmla="*/ 136 h 296"/>
                <a:gd name="T32" fmla="*/ 293 w 349"/>
                <a:gd name="T33" fmla="*/ 80 h 296"/>
                <a:gd name="T34" fmla="*/ 333 w 349"/>
                <a:gd name="T35" fmla="*/ 40 h 296"/>
                <a:gd name="T36" fmla="*/ 293 w 349"/>
                <a:gd name="T37" fmla="*/ 0 h 296"/>
                <a:gd name="T38" fmla="*/ 253 w 349"/>
                <a:gd name="T39" fmla="*/ 40 h 296"/>
                <a:gd name="T40" fmla="*/ 293 w 349"/>
                <a:gd name="T41" fmla="*/ 80 h 296"/>
                <a:gd name="T42" fmla="*/ 349 w 349"/>
                <a:gd name="T43" fmla="*/ 136 h 296"/>
                <a:gd name="T44" fmla="*/ 293 w 349"/>
                <a:gd name="T45" fmla="*/ 81 h 296"/>
                <a:gd name="T46" fmla="*/ 237 w 349"/>
                <a:gd name="T47" fmla="*/ 13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9" h="296">
                  <a:moveTo>
                    <a:pt x="110" y="142"/>
                  </a:moveTo>
                  <a:cubicBezTo>
                    <a:pt x="110" y="107"/>
                    <a:pt x="139" y="78"/>
                    <a:pt x="174" y="78"/>
                  </a:cubicBezTo>
                  <a:cubicBezTo>
                    <a:pt x="210" y="78"/>
                    <a:pt x="238" y="107"/>
                    <a:pt x="238" y="142"/>
                  </a:cubicBezTo>
                  <a:cubicBezTo>
                    <a:pt x="238" y="177"/>
                    <a:pt x="210" y="206"/>
                    <a:pt x="174" y="206"/>
                  </a:cubicBezTo>
                  <a:cubicBezTo>
                    <a:pt x="139" y="206"/>
                    <a:pt x="110" y="177"/>
                    <a:pt x="110" y="142"/>
                  </a:cubicBezTo>
                  <a:close/>
                  <a:moveTo>
                    <a:pt x="264" y="296"/>
                  </a:moveTo>
                  <a:cubicBezTo>
                    <a:pt x="264" y="247"/>
                    <a:pt x="224" y="207"/>
                    <a:pt x="174" y="207"/>
                  </a:cubicBezTo>
                  <a:cubicBezTo>
                    <a:pt x="125" y="207"/>
                    <a:pt x="85" y="247"/>
                    <a:pt x="85" y="296"/>
                  </a:cubicBezTo>
                  <a:moveTo>
                    <a:pt x="56" y="80"/>
                  </a:moveTo>
                  <a:cubicBezTo>
                    <a:pt x="78" y="80"/>
                    <a:pt x="96" y="62"/>
                    <a:pt x="96" y="40"/>
                  </a:cubicBezTo>
                  <a:cubicBezTo>
                    <a:pt x="96" y="18"/>
                    <a:pt x="78" y="0"/>
                    <a:pt x="56" y="0"/>
                  </a:cubicBezTo>
                  <a:cubicBezTo>
                    <a:pt x="34" y="0"/>
                    <a:pt x="16" y="18"/>
                    <a:pt x="16" y="40"/>
                  </a:cubicBezTo>
                  <a:cubicBezTo>
                    <a:pt x="16" y="62"/>
                    <a:pt x="34" y="80"/>
                    <a:pt x="56" y="80"/>
                  </a:cubicBezTo>
                  <a:close/>
                  <a:moveTo>
                    <a:pt x="111" y="136"/>
                  </a:moveTo>
                  <a:cubicBezTo>
                    <a:pt x="111" y="106"/>
                    <a:pt x="86" y="81"/>
                    <a:pt x="56" y="81"/>
                  </a:cubicBezTo>
                  <a:cubicBezTo>
                    <a:pt x="25" y="81"/>
                    <a:pt x="0" y="106"/>
                    <a:pt x="0" y="136"/>
                  </a:cubicBezTo>
                  <a:moveTo>
                    <a:pt x="293" y="80"/>
                  </a:moveTo>
                  <a:cubicBezTo>
                    <a:pt x="315" y="80"/>
                    <a:pt x="333" y="62"/>
                    <a:pt x="333" y="40"/>
                  </a:cubicBezTo>
                  <a:cubicBezTo>
                    <a:pt x="333" y="18"/>
                    <a:pt x="315" y="0"/>
                    <a:pt x="293" y="0"/>
                  </a:cubicBezTo>
                  <a:cubicBezTo>
                    <a:pt x="271" y="0"/>
                    <a:pt x="253" y="18"/>
                    <a:pt x="253" y="40"/>
                  </a:cubicBezTo>
                  <a:cubicBezTo>
                    <a:pt x="253" y="62"/>
                    <a:pt x="271" y="80"/>
                    <a:pt x="293" y="80"/>
                  </a:cubicBezTo>
                  <a:close/>
                  <a:moveTo>
                    <a:pt x="349" y="136"/>
                  </a:moveTo>
                  <a:cubicBezTo>
                    <a:pt x="349" y="106"/>
                    <a:pt x="324" y="81"/>
                    <a:pt x="293" y="81"/>
                  </a:cubicBezTo>
                  <a:cubicBezTo>
                    <a:pt x="262" y="81"/>
                    <a:pt x="237" y="106"/>
                    <a:pt x="237" y="136"/>
                  </a:cubicBezTo>
                </a:path>
              </a:pathLst>
            </a:custGeom>
            <a:noFill/>
            <a:ln w="15875" cap="sq">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a:extLst>
              <a:ext uri="{FF2B5EF4-FFF2-40B4-BE49-F238E27FC236}">
                <a16:creationId xmlns:a16="http://schemas.microsoft.com/office/drawing/2014/main" id="{7AC01561-BFB1-4A5F-B881-55EF3803A481}"/>
              </a:ext>
            </a:extLst>
          </p:cNvPr>
          <p:cNvGrpSpPr/>
          <p:nvPr/>
        </p:nvGrpSpPr>
        <p:grpSpPr>
          <a:xfrm>
            <a:off x="8936826" y="813822"/>
            <a:ext cx="2652338" cy="2411924"/>
            <a:chOff x="9194118" y="811762"/>
            <a:chExt cx="2652338" cy="2411924"/>
          </a:xfrm>
        </p:grpSpPr>
        <p:pic>
          <p:nvPicPr>
            <p:cNvPr id="31" name="Picture 30" descr="A group of people looking at a computer&#10;&#10;Description automatically generated">
              <a:extLst>
                <a:ext uri="{FF2B5EF4-FFF2-40B4-BE49-F238E27FC236}">
                  <a16:creationId xmlns:a16="http://schemas.microsoft.com/office/drawing/2014/main" id="{493A75EB-A5CD-4C8E-8B01-67E669C7EFA7}"/>
                </a:ext>
              </a:extLst>
            </p:cNvPr>
            <p:cNvPicPr>
              <a:picLocks noChangeAspect="1"/>
            </p:cNvPicPr>
            <p:nvPr/>
          </p:nvPicPr>
          <p:blipFill>
            <a:blip r:embed="rId3"/>
            <a:stretch>
              <a:fillRect/>
            </a:stretch>
          </p:blipFill>
          <p:spPr>
            <a:xfrm>
              <a:off x="9194118" y="1451005"/>
              <a:ext cx="2652337" cy="1772681"/>
            </a:xfrm>
            <a:prstGeom prst="rect">
              <a:avLst/>
            </a:prstGeom>
          </p:spPr>
        </p:pic>
        <p:sp>
          <p:nvSpPr>
            <p:cNvPr id="437" name="Rectangle 436">
              <a:extLst>
                <a:ext uri="{FF2B5EF4-FFF2-40B4-BE49-F238E27FC236}">
                  <a16:creationId xmlns:a16="http://schemas.microsoft.com/office/drawing/2014/main" id="{B5B6C3B2-D9B1-4DE0-87B3-A1898486D17E}"/>
                </a:ext>
              </a:extLst>
            </p:cNvPr>
            <p:cNvSpPr/>
            <p:nvPr/>
          </p:nvSpPr>
          <p:spPr bwMode="auto">
            <a:xfrm>
              <a:off x="9194119" y="811762"/>
              <a:ext cx="2652337" cy="638832"/>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1" indent="0" algn="ctr" defTabSz="932472" rtl="0" eaLnBrk="1" fontAlgn="base" latinLnBrk="0" hangingPunct="1">
                <a:lnSpc>
                  <a:spcPct val="85000"/>
                </a:lnSpc>
                <a:spcBef>
                  <a:spcPct val="0"/>
                </a:spcBef>
                <a:spcAft>
                  <a:spcPct val="0"/>
                </a:spcAft>
                <a:buClrTx/>
                <a:buSzTx/>
                <a:buFontTx/>
                <a:buNone/>
                <a:tabLst/>
                <a:defRPr/>
              </a:pPr>
              <a:r>
                <a:rPr kumimoji="0" lang="en-US" b="0" i="0" u="none" strike="noStrike" kern="1200" cap="none" spc="0" normalizeH="0" baseline="0" noProof="0">
                  <a:ln>
                    <a:noFill/>
                  </a:ln>
                  <a:solidFill>
                    <a:schemeClr val="bg1"/>
                  </a:solidFill>
                  <a:effectLst/>
                  <a:uLnTx/>
                  <a:uFillTx/>
                  <a:latin typeface="Segoe UI Semibold"/>
                  <a:ea typeface="ＭＳ Ｐゴシック"/>
                  <a:cs typeface="Segoe UI" panose="020B0502040204020203" pitchFamily="34" charset="0"/>
                </a:rPr>
                <a:t>Teams and</a:t>
              </a:r>
              <a:br>
                <a:rPr kumimoji="0" lang="en-US" b="0" i="0" u="none" strike="noStrike" kern="1200" cap="none" spc="0" normalizeH="0" baseline="0" noProof="0">
                  <a:ln>
                    <a:noFill/>
                  </a:ln>
                  <a:solidFill>
                    <a:schemeClr val="bg1"/>
                  </a:solidFill>
                  <a:effectLst/>
                  <a:uLnTx/>
                  <a:uFillTx/>
                  <a:latin typeface="Segoe UI Semibold"/>
                  <a:ea typeface="ＭＳ Ｐゴシック"/>
                  <a:cs typeface="Segoe UI" panose="020B0502040204020203" pitchFamily="34" charset="0"/>
                </a:rPr>
              </a:br>
              <a:r>
                <a:rPr kumimoji="0" lang="en-US" b="0" i="0" u="none" strike="noStrike" kern="1200" cap="none" spc="0" normalizeH="0" baseline="0" noProof="0">
                  <a:ln>
                    <a:noFill/>
                  </a:ln>
                  <a:solidFill>
                    <a:schemeClr val="bg1"/>
                  </a:solidFill>
                  <a:effectLst/>
                  <a:uLnTx/>
                  <a:uFillTx/>
                  <a:latin typeface="Segoe UI Semibold"/>
                  <a:ea typeface="ＭＳ Ｐゴシック"/>
                  <a:cs typeface="Segoe UI" panose="020B0502040204020203" pitchFamily="34" charset="0"/>
                </a:rPr>
                <a:t>organizations</a:t>
              </a:r>
            </a:p>
          </p:txBody>
        </p:sp>
      </p:grpSp>
      <p:sp>
        <p:nvSpPr>
          <p:cNvPr id="22" name="Freeform: Shape 21">
            <a:extLst>
              <a:ext uri="{FF2B5EF4-FFF2-40B4-BE49-F238E27FC236}">
                <a16:creationId xmlns:a16="http://schemas.microsoft.com/office/drawing/2014/main" id="{BE51BBE0-2F84-495F-A134-1CFA1440A1CA}"/>
              </a:ext>
            </a:extLst>
          </p:cNvPr>
          <p:cNvSpPr/>
          <p:nvPr/>
        </p:nvSpPr>
        <p:spPr bwMode="auto">
          <a:xfrm rot="7296704">
            <a:off x="5318828" y="3969135"/>
            <a:ext cx="3503673" cy="1843501"/>
          </a:xfrm>
          <a:custGeom>
            <a:avLst/>
            <a:gdLst>
              <a:gd name="connsiteX0" fmla="*/ 1438725 w 3503673"/>
              <a:gd name="connsiteY0" fmla="*/ 0 h 1843501"/>
              <a:gd name="connsiteX1" fmla="*/ 3435042 w 3503673"/>
              <a:gd name="connsiteY1" fmla="*/ 1188158 h 1843501"/>
              <a:gd name="connsiteX2" fmla="*/ 3503673 w 3503673"/>
              <a:gd name="connsiteY2" fmla="*/ 1330628 h 1843501"/>
              <a:gd name="connsiteX3" fmla="*/ 3454742 w 3503673"/>
              <a:gd name="connsiteY3" fmla="*/ 1320920 h 1843501"/>
              <a:gd name="connsiteX4" fmla="*/ 2682355 w 3503673"/>
              <a:gd name="connsiteY4" fmla="*/ 1408601 h 1843501"/>
              <a:gd name="connsiteX5" fmla="*/ 2130527 w 3503673"/>
              <a:gd name="connsiteY5" fmla="*/ 1763918 h 1843501"/>
              <a:gd name="connsiteX6" fmla="*/ 2058266 w 3503673"/>
              <a:gd name="connsiteY6" fmla="*/ 1843501 h 1843501"/>
              <a:gd name="connsiteX7" fmla="*/ 2052390 w 3503673"/>
              <a:gd name="connsiteY7" fmla="*/ 1818664 h 1843501"/>
              <a:gd name="connsiteX8" fmla="*/ 368165 w 3503673"/>
              <a:gd name="connsiteY8" fmla="*/ 471875 h 1843501"/>
              <a:gd name="connsiteX9" fmla="*/ 12757 w 3503673"/>
              <a:gd name="connsiteY9" fmla="*/ 510817 h 1843501"/>
              <a:gd name="connsiteX10" fmla="*/ 0 w 3503673"/>
              <a:gd name="connsiteY10" fmla="*/ 514382 h 1843501"/>
              <a:gd name="connsiteX11" fmla="*/ 169360 w 3503673"/>
              <a:gd name="connsiteY11" fmla="*/ 387737 h 1843501"/>
              <a:gd name="connsiteX12" fmla="*/ 1438725 w 3503673"/>
              <a:gd name="connsiteY12" fmla="*/ 0 h 184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3673" h="1843501">
                <a:moveTo>
                  <a:pt x="1438725" y="0"/>
                </a:moveTo>
                <a:cubicBezTo>
                  <a:pt x="2300761" y="0"/>
                  <a:pt x="3050585" y="480438"/>
                  <a:pt x="3435042" y="1188158"/>
                </a:cubicBezTo>
                <a:lnTo>
                  <a:pt x="3503673" y="1330628"/>
                </a:lnTo>
                <a:lnTo>
                  <a:pt x="3454742" y="1320920"/>
                </a:lnTo>
                <a:cubicBezTo>
                  <a:pt x="3210599" y="1283710"/>
                  <a:pt x="2943126" y="1309469"/>
                  <a:pt x="2682355" y="1408601"/>
                </a:cubicBezTo>
                <a:cubicBezTo>
                  <a:pt x="2465046" y="1491211"/>
                  <a:pt x="2278106" y="1614999"/>
                  <a:pt x="2130527" y="1763918"/>
                </a:cubicBezTo>
                <a:lnTo>
                  <a:pt x="2058266" y="1843501"/>
                </a:lnTo>
                <a:lnTo>
                  <a:pt x="2052390" y="1818664"/>
                </a:lnTo>
                <a:cubicBezTo>
                  <a:pt x="1829110" y="1038403"/>
                  <a:pt x="1159507" y="471875"/>
                  <a:pt x="368165" y="471875"/>
                </a:cubicBezTo>
                <a:cubicBezTo>
                  <a:pt x="246420" y="471875"/>
                  <a:pt x="127557" y="485284"/>
                  <a:pt x="12757" y="510817"/>
                </a:cubicBezTo>
                <a:lnTo>
                  <a:pt x="0" y="514382"/>
                </a:lnTo>
                <a:lnTo>
                  <a:pt x="169360" y="387737"/>
                </a:lnTo>
                <a:cubicBezTo>
                  <a:pt x="531707" y="142940"/>
                  <a:pt x="968523" y="0"/>
                  <a:pt x="1438725" y="0"/>
                </a:cubicBezTo>
                <a:close/>
              </a:path>
            </a:pathLst>
          </a:cu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IN"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6" name="Group 15">
            <a:extLst>
              <a:ext uri="{FF2B5EF4-FFF2-40B4-BE49-F238E27FC236}">
                <a16:creationId xmlns:a16="http://schemas.microsoft.com/office/drawing/2014/main" id="{552906E2-8C2A-4A30-82AB-DCDAF89BD1C1}"/>
              </a:ext>
            </a:extLst>
          </p:cNvPr>
          <p:cNvGrpSpPr/>
          <p:nvPr/>
        </p:nvGrpSpPr>
        <p:grpSpPr>
          <a:xfrm>
            <a:off x="8936826" y="3804456"/>
            <a:ext cx="2649945" cy="2400631"/>
            <a:chOff x="8773887" y="3970287"/>
            <a:chExt cx="2649945" cy="2400631"/>
          </a:xfrm>
        </p:grpSpPr>
        <p:sp>
          <p:nvSpPr>
            <p:cNvPr id="436" name="Rectangle 435">
              <a:extLst>
                <a:ext uri="{FF2B5EF4-FFF2-40B4-BE49-F238E27FC236}">
                  <a16:creationId xmlns:a16="http://schemas.microsoft.com/office/drawing/2014/main" id="{B0D903A3-8232-455E-BDAD-9CFE1A2B56FE}"/>
                </a:ext>
              </a:extLst>
            </p:cNvPr>
            <p:cNvSpPr/>
            <p:nvPr/>
          </p:nvSpPr>
          <p:spPr bwMode="auto">
            <a:xfrm>
              <a:off x="8773887" y="5730838"/>
              <a:ext cx="2649945" cy="64008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1" indent="0" algn="ctr" defTabSz="932472" rtl="0" eaLnBrk="1" fontAlgn="base" latinLnBrk="0" hangingPunct="1">
                <a:lnSpc>
                  <a:spcPct val="85000"/>
                </a:lnSpc>
                <a:spcBef>
                  <a:spcPct val="0"/>
                </a:spcBef>
                <a:spcAft>
                  <a:spcPct val="0"/>
                </a:spcAft>
                <a:buClrTx/>
                <a:buSzTx/>
                <a:buFontTx/>
                <a:buNone/>
                <a:tabLst/>
                <a:defRPr/>
              </a:pPr>
              <a:r>
                <a:rPr kumimoji="0" lang="en-US" sz="2000" b="0" i="0" u="none" strike="noStrike" kern="1200" cap="none" spc="0" normalizeH="0" baseline="0" noProof="0">
                  <a:ln>
                    <a:noFill/>
                  </a:ln>
                  <a:solidFill>
                    <a:schemeClr val="bg1"/>
                  </a:solidFill>
                  <a:effectLst/>
                  <a:uLnTx/>
                  <a:uFillTx/>
                  <a:latin typeface="Segoe UI Semibold"/>
                  <a:ea typeface="ＭＳ Ｐゴシック"/>
                  <a:cs typeface="Segoe UI" panose="020B0502040204020203" pitchFamily="34" charset="0"/>
                </a:rPr>
                <a:t>External stakeholders</a:t>
              </a:r>
              <a:endParaRPr kumimoji="0" lang="en-US" sz="2000" b="0" i="0" u="none" strike="noStrike" kern="1200" cap="none" spc="0" normalizeH="0" baseline="0" noProof="0">
                <a:ln>
                  <a:noFill/>
                </a:ln>
                <a:solidFill>
                  <a:schemeClr val="bg1"/>
                </a:solidFill>
                <a:effectLst/>
                <a:uLnTx/>
                <a:uFillTx/>
                <a:latin typeface="Segoe UI Semibold"/>
                <a:ea typeface="Segoe UI" pitchFamily="34" charset="0"/>
                <a:cs typeface="Segoe UI" pitchFamily="34" charset="0"/>
              </a:endParaRPr>
            </a:p>
          </p:txBody>
        </p:sp>
        <p:pic>
          <p:nvPicPr>
            <p:cNvPr id="8" name="Picture 7" descr="Two people sitting at a table&#10;&#10;Description automatically generated">
              <a:extLst>
                <a:ext uri="{FF2B5EF4-FFF2-40B4-BE49-F238E27FC236}">
                  <a16:creationId xmlns:a16="http://schemas.microsoft.com/office/drawing/2014/main" id="{EB34BFBC-E555-42A2-9B0A-06D2632F4BB3}"/>
                </a:ext>
              </a:extLst>
            </p:cNvPr>
            <p:cNvPicPr>
              <a:picLocks noChangeAspect="1"/>
            </p:cNvPicPr>
            <p:nvPr/>
          </p:nvPicPr>
          <p:blipFill rotWithShape="1">
            <a:blip r:embed="rId4"/>
            <a:srcRect l="2" t="24742" r="36689" b="11618"/>
            <a:stretch/>
          </p:blipFill>
          <p:spPr>
            <a:xfrm>
              <a:off x="8776295" y="3970287"/>
              <a:ext cx="2647537" cy="1765674"/>
            </a:xfrm>
            <a:prstGeom prst="rect">
              <a:avLst/>
            </a:prstGeom>
          </p:spPr>
        </p:pic>
      </p:grpSp>
      <p:grpSp>
        <p:nvGrpSpPr>
          <p:cNvPr id="24" name="Group 23">
            <a:extLst>
              <a:ext uri="{FF2B5EF4-FFF2-40B4-BE49-F238E27FC236}">
                <a16:creationId xmlns:a16="http://schemas.microsoft.com/office/drawing/2014/main" id="{D8374A34-B008-4230-995C-6B88C3EF6DA1}"/>
              </a:ext>
            </a:extLst>
          </p:cNvPr>
          <p:cNvGrpSpPr/>
          <p:nvPr/>
        </p:nvGrpSpPr>
        <p:grpSpPr>
          <a:xfrm>
            <a:off x="6440469" y="4971932"/>
            <a:ext cx="834392" cy="832104"/>
            <a:chOff x="6440469" y="4971932"/>
            <a:chExt cx="834392" cy="832104"/>
          </a:xfrm>
        </p:grpSpPr>
        <p:sp>
          <p:nvSpPr>
            <p:cNvPr id="23" name="Oval 22">
              <a:extLst>
                <a:ext uri="{FF2B5EF4-FFF2-40B4-BE49-F238E27FC236}">
                  <a16:creationId xmlns:a16="http://schemas.microsoft.com/office/drawing/2014/main" id="{99A39E21-40EF-4FA8-9B10-0654D61402DF}"/>
                </a:ext>
              </a:extLst>
            </p:cNvPr>
            <p:cNvSpPr>
              <a:spLocks/>
            </p:cNvSpPr>
            <p:nvPr/>
          </p:nvSpPr>
          <p:spPr bwMode="auto">
            <a:xfrm>
              <a:off x="6440469" y="4971932"/>
              <a:ext cx="834392" cy="832104"/>
            </a:xfrm>
            <a:prstGeom prst="ellipse">
              <a:avLst/>
            </a:prstGeom>
            <a:solidFill>
              <a:schemeClr val="bg1"/>
            </a:solidFill>
            <a:ln>
              <a:noFill/>
              <a:headEnd type="none" w="med" len="med"/>
              <a:tailEnd type="none" w="med" len="med"/>
            </a:ln>
            <a:effectLst>
              <a:outerShdw blurRad="127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8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mn-ea"/>
                <a:cs typeface="Segoe UI" pitchFamily="34" charset="0"/>
              </a:endParaRPr>
            </a:p>
          </p:txBody>
        </p:sp>
        <p:sp>
          <p:nvSpPr>
            <p:cNvPr id="15" name="Commitments_EC4D" title="Icon of a handshake">
              <a:extLst>
                <a:ext uri="{FF2B5EF4-FFF2-40B4-BE49-F238E27FC236}">
                  <a16:creationId xmlns:a16="http://schemas.microsoft.com/office/drawing/2014/main" id="{FD82C482-251A-4AD5-A382-E1A88C7F069E}"/>
                </a:ext>
              </a:extLst>
            </p:cNvPr>
            <p:cNvSpPr>
              <a:spLocks noChangeAspect="1" noEditPoints="1"/>
            </p:cNvSpPr>
            <p:nvPr/>
          </p:nvSpPr>
          <p:spPr bwMode="auto">
            <a:xfrm>
              <a:off x="6607773" y="5180048"/>
              <a:ext cx="487614" cy="457200"/>
            </a:xfrm>
            <a:custGeom>
              <a:avLst/>
              <a:gdLst>
                <a:gd name="T0" fmla="*/ 56 w 3762"/>
                <a:gd name="T1" fmla="*/ 1280 h 3526"/>
                <a:gd name="T2" fmla="*/ 1246 w 3762"/>
                <a:gd name="T3" fmla="*/ 30 h 3526"/>
                <a:gd name="T4" fmla="*/ 1589 w 3762"/>
                <a:gd name="T5" fmla="*/ 313 h 3526"/>
                <a:gd name="T6" fmla="*/ 104 w 3762"/>
                <a:gd name="T7" fmla="*/ 2297 h 3526"/>
                <a:gd name="T8" fmla="*/ 698 w 3762"/>
                <a:gd name="T9" fmla="*/ 2078 h 3526"/>
                <a:gd name="T10" fmla="*/ 323 w 3762"/>
                <a:gd name="T11" fmla="*/ 1703 h 3526"/>
                <a:gd name="T12" fmla="*/ 2479 w 3762"/>
                <a:gd name="T13" fmla="*/ 2578 h 3526"/>
                <a:gd name="T14" fmla="*/ 3073 w 3762"/>
                <a:gd name="T15" fmla="*/ 2797 h 3526"/>
                <a:gd name="T16" fmla="*/ 2854 w 3762"/>
                <a:gd name="T17" fmla="*/ 2203 h 3526"/>
                <a:gd name="T18" fmla="*/ 1823 w 3762"/>
                <a:gd name="T19" fmla="*/ 3422 h 3526"/>
                <a:gd name="T20" fmla="*/ 2198 w 3762"/>
                <a:gd name="T21" fmla="*/ 3047 h 3526"/>
                <a:gd name="T22" fmla="*/ 2698 w 3762"/>
                <a:gd name="T23" fmla="*/ 3172 h 3526"/>
                <a:gd name="T24" fmla="*/ 2479 w 3762"/>
                <a:gd name="T25" fmla="*/ 2578 h 3526"/>
                <a:gd name="T26" fmla="*/ 479 w 3762"/>
                <a:gd name="T27" fmla="*/ 2672 h 3526"/>
                <a:gd name="T28" fmla="*/ 1073 w 3762"/>
                <a:gd name="T29" fmla="*/ 2453 h 3526"/>
                <a:gd name="T30" fmla="*/ 698 w 3762"/>
                <a:gd name="T31" fmla="*/ 2078 h 3526"/>
                <a:gd name="T32" fmla="*/ 854 w 3762"/>
                <a:gd name="T33" fmla="*/ 2672 h 3526"/>
                <a:gd name="T34" fmla="*/ 1229 w 3762"/>
                <a:gd name="T35" fmla="*/ 3047 h 3526"/>
                <a:gd name="T36" fmla="*/ 1448 w 3762"/>
                <a:gd name="T37" fmla="*/ 2453 h 3526"/>
                <a:gd name="T38" fmla="*/ 854 w 3762"/>
                <a:gd name="T39" fmla="*/ 2672 h 3526"/>
                <a:gd name="T40" fmla="*/ 1229 w 3762"/>
                <a:gd name="T41" fmla="*/ 3422 h 3526"/>
                <a:gd name="T42" fmla="*/ 1823 w 3762"/>
                <a:gd name="T43" fmla="*/ 3203 h 3526"/>
                <a:gd name="T44" fmla="*/ 1448 w 3762"/>
                <a:gd name="T45" fmla="*/ 2828 h 3526"/>
                <a:gd name="T46" fmla="*/ 3214 w 3762"/>
                <a:gd name="T47" fmla="*/ 1813 h 3526"/>
                <a:gd name="T48" fmla="*/ 3746 w 3762"/>
                <a:gd name="T49" fmla="*/ 1220 h 3526"/>
                <a:gd name="T50" fmla="*/ 2526 w 3762"/>
                <a:gd name="T51" fmla="*/ 0 h 3526"/>
                <a:gd name="T52" fmla="*/ 1412 w 3762"/>
                <a:gd name="T53" fmla="*/ 385 h 3526"/>
                <a:gd name="T54" fmla="*/ 1026 w 3762"/>
                <a:gd name="T55" fmla="*/ 1250 h 3526"/>
                <a:gd name="T56" fmla="*/ 1276 w 3762"/>
                <a:gd name="T57" fmla="*/ 1500 h 3526"/>
                <a:gd name="T58" fmla="*/ 2026 w 3762"/>
                <a:gd name="T59" fmla="*/ 750 h 3526"/>
                <a:gd name="T60" fmla="*/ 3448 w 3762"/>
                <a:gd name="T61" fmla="*/ 2047 h 3526"/>
                <a:gd name="T62" fmla="*/ 3071 w 3762"/>
                <a:gd name="T63" fmla="*/ 2420 h 3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62" h="3526">
                  <a:moveTo>
                    <a:pt x="401" y="1625"/>
                  </a:moveTo>
                  <a:cubicBezTo>
                    <a:pt x="56" y="1280"/>
                    <a:pt x="56" y="1280"/>
                    <a:pt x="56" y="1280"/>
                  </a:cubicBezTo>
                  <a:cubicBezTo>
                    <a:pt x="40" y="1264"/>
                    <a:pt x="40" y="1236"/>
                    <a:pt x="56" y="1220"/>
                  </a:cubicBezTo>
                  <a:cubicBezTo>
                    <a:pt x="1246" y="30"/>
                    <a:pt x="1246" y="30"/>
                    <a:pt x="1246" y="30"/>
                  </a:cubicBezTo>
                  <a:cubicBezTo>
                    <a:pt x="1262" y="14"/>
                    <a:pt x="1290" y="14"/>
                    <a:pt x="1306" y="30"/>
                  </a:cubicBezTo>
                  <a:cubicBezTo>
                    <a:pt x="1589" y="313"/>
                    <a:pt x="1589" y="313"/>
                    <a:pt x="1589" y="313"/>
                  </a:cubicBezTo>
                  <a:moveTo>
                    <a:pt x="104" y="1922"/>
                  </a:moveTo>
                  <a:cubicBezTo>
                    <a:pt x="0" y="2026"/>
                    <a:pt x="0" y="2194"/>
                    <a:pt x="104" y="2297"/>
                  </a:cubicBezTo>
                  <a:cubicBezTo>
                    <a:pt x="207" y="2401"/>
                    <a:pt x="375" y="2401"/>
                    <a:pt x="479" y="2297"/>
                  </a:cubicBezTo>
                  <a:cubicBezTo>
                    <a:pt x="698" y="2078"/>
                    <a:pt x="698" y="2078"/>
                    <a:pt x="698" y="2078"/>
                  </a:cubicBezTo>
                  <a:cubicBezTo>
                    <a:pt x="802" y="1974"/>
                    <a:pt x="802" y="1806"/>
                    <a:pt x="698" y="1703"/>
                  </a:cubicBezTo>
                  <a:cubicBezTo>
                    <a:pt x="595" y="1599"/>
                    <a:pt x="427" y="1599"/>
                    <a:pt x="323" y="1703"/>
                  </a:cubicBezTo>
                  <a:lnTo>
                    <a:pt x="104" y="1922"/>
                  </a:lnTo>
                  <a:close/>
                  <a:moveTo>
                    <a:pt x="2479" y="2578"/>
                  </a:moveTo>
                  <a:cubicBezTo>
                    <a:pt x="2698" y="2797"/>
                    <a:pt x="2698" y="2797"/>
                    <a:pt x="2698" y="2797"/>
                  </a:cubicBezTo>
                  <a:cubicBezTo>
                    <a:pt x="2802" y="2901"/>
                    <a:pt x="2970" y="2901"/>
                    <a:pt x="3073" y="2797"/>
                  </a:cubicBezTo>
                  <a:cubicBezTo>
                    <a:pt x="3177" y="2694"/>
                    <a:pt x="3177" y="2526"/>
                    <a:pt x="3073" y="2422"/>
                  </a:cubicBezTo>
                  <a:cubicBezTo>
                    <a:pt x="2854" y="2203"/>
                    <a:pt x="2854" y="2203"/>
                    <a:pt x="2854" y="2203"/>
                  </a:cubicBezTo>
                  <a:moveTo>
                    <a:pt x="1714" y="3313"/>
                  </a:moveTo>
                  <a:cubicBezTo>
                    <a:pt x="1823" y="3422"/>
                    <a:pt x="1823" y="3422"/>
                    <a:pt x="1823" y="3422"/>
                  </a:cubicBezTo>
                  <a:cubicBezTo>
                    <a:pt x="1927" y="3526"/>
                    <a:pt x="2095" y="3526"/>
                    <a:pt x="2198" y="3422"/>
                  </a:cubicBezTo>
                  <a:cubicBezTo>
                    <a:pt x="2302" y="3319"/>
                    <a:pt x="2302" y="3151"/>
                    <a:pt x="2198" y="3047"/>
                  </a:cubicBezTo>
                  <a:cubicBezTo>
                    <a:pt x="2323" y="3172"/>
                    <a:pt x="2323" y="3172"/>
                    <a:pt x="2323" y="3172"/>
                  </a:cubicBezTo>
                  <a:cubicBezTo>
                    <a:pt x="2427" y="3276"/>
                    <a:pt x="2595" y="3276"/>
                    <a:pt x="2698" y="3172"/>
                  </a:cubicBezTo>
                  <a:cubicBezTo>
                    <a:pt x="2802" y="3069"/>
                    <a:pt x="2802" y="2901"/>
                    <a:pt x="2698" y="2797"/>
                  </a:cubicBezTo>
                  <a:cubicBezTo>
                    <a:pt x="2479" y="2578"/>
                    <a:pt x="2479" y="2578"/>
                    <a:pt x="2479" y="2578"/>
                  </a:cubicBezTo>
                  <a:moveTo>
                    <a:pt x="479" y="2297"/>
                  </a:moveTo>
                  <a:cubicBezTo>
                    <a:pt x="375" y="2401"/>
                    <a:pt x="375" y="2569"/>
                    <a:pt x="479" y="2672"/>
                  </a:cubicBezTo>
                  <a:cubicBezTo>
                    <a:pt x="582" y="2776"/>
                    <a:pt x="750" y="2776"/>
                    <a:pt x="854" y="2672"/>
                  </a:cubicBezTo>
                  <a:cubicBezTo>
                    <a:pt x="1073" y="2453"/>
                    <a:pt x="1073" y="2453"/>
                    <a:pt x="1073" y="2453"/>
                  </a:cubicBezTo>
                  <a:cubicBezTo>
                    <a:pt x="1177" y="2349"/>
                    <a:pt x="1177" y="2181"/>
                    <a:pt x="1073" y="2078"/>
                  </a:cubicBezTo>
                  <a:cubicBezTo>
                    <a:pt x="970" y="1974"/>
                    <a:pt x="802" y="1974"/>
                    <a:pt x="698" y="2078"/>
                  </a:cubicBezTo>
                  <a:lnTo>
                    <a:pt x="479" y="2297"/>
                  </a:lnTo>
                  <a:close/>
                  <a:moveTo>
                    <a:pt x="854" y="2672"/>
                  </a:moveTo>
                  <a:cubicBezTo>
                    <a:pt x="750" y="2776"/>
                    <a:pt x="750" y="2944"/>
                    <a:pt x="854" y="3047"/>
                  </a:cubicBezTo>
                  <a:cubicBezTo>
                    <a:pt x="957" y="3151"/>
                    <a:pt x="1125" y="3151"/>
                    <a:pt x="1229" y="3047"/>
                  </a:cubicBezTo>
                  <a:cubicBezTo>
                    <a:pt x="1448" y="2828"/>
                    <a:pt x="1448" y="2828"/>
                    <a:pt x="1448" y="2828"/>
                  </a:cubicBezTo>
                  <a:cubicBezTo>
                    <a:pt x="1552" y="2724"/>
                    <a:pt x="1552" y="2556"/>
                    <a:pt x="1448" y="2453"/>
                  </a:cubicBezTo>
                  <a:cubicBezTo>
                    <a:pt x="1345" y="2349"/>
                    <a:pt x="1177" y="2349"/>
                    <a:pt x="1073" y="2453"/>
                  </a:cubicBezTo>
                  <a:lnTo>
                    <a:pt x="854" y="2672"/>
                  </a:lnTo>
                  <a:close/>
                  <a:moveTo>
                    <a:pt x="1229" y="3047"/>
                  </a:moveTo>
                  <a:cubicBezTo>
                    <a:pt x="1125" y="3151"/>
                    <a:pt x="1125" y="3319"/>
                    <a:pt x="1229" y="3422"/>
                  </a:cubicBezTo>
                  <a:cubicBezTo>
                    <a:pt x="1332" y="3526"/>
                    <a:pt x="1500" y="3526"/>
                    <a:pt x="1604" y="3422"/>
                  </a:cubicBezTo>
                  <a:cubicBezTo>
                    <a:pt x="1823" y="3203"/>
                    <a:pt x="1823" y="3203"/>
                    <a:pt x="1823" y="3203"/>
                  </a:cubicBezTo>
                  <a:cubicBezTo>
                    <a:pt x="1927" y="3099"/>
                    <a:pt x="1927" y="2931"/>
                    <a:pt x="1823" y="2828"/>
                  </a:cubicBezTo>
                  <a:cubicBezTo>
                    <a:pt x="1720" y="2724"/>
                    <a:pt x="1552" y="2724"/>
                    <a:pt x="1448" y="2828"/>
                  </a:cubicBezTo>
                  <a:lnTo>
                    <a:pt x="1229" y="3047"/>
                  </a:lnTo>
                  <a:close/>
                  <a:moveTo>
                    <a:pt x="3214" y="1813"/>
                  </a:moveTo>
                  <a:cubicBezTo>
                    <a:pt x="3746" y="1280"/>
                    <a:pt x="3746" y="1280"/>
                    <a:pt x="3746" y="1280"/>
                  </a:cubicBezTo>
                  <a:cubicBezTo>
                    <a:pt x="3762" y="1264"/>
                    <a:pt x="3762" y="1236"/>
                    <a:pt x="3746" y="1220"/>
                  </a:cubicBezTo>
                  <a:cubicBezTo>
                    <a:pt x="2526" y="0"/>
                    <a:pt x="2526" y="0"/>
                    <a:pt x="2526" y="0"/>
                  </a:cubicBezTo>
                  <a:cubicBezTo>
                    <a:pt x="2526" y="0"/>
                    <a:pt x="2526" y="0"/>
                    <a:pt x="2526" y="0"/>
                  </a:cubicBezTo>
                  <a:cubicBezTo>
                    <a:pt x="1436" y="363"/>
                    <a:pt x="1436" y="363"/>
                    <a:pt x="1436" y="363"/>
                  </a:cubicBezTo>
                  <a:cubicBezTo>
                    <a:pt x="1426" y="367"/>
                    <a:pt x="1417" y="375"/>
                    <a:pt x="1412" y="385"/>
                  </a:cubicBezTo>
                  <a:cubicBezTo>
                    <a:pt x="1057" y="1094"/>
                    <a:pt x="1057" y="1094"/>
                    <a:pt x="1057" y="1094"/>
                  </a:cubicBezTo>
                  <a:cubicBezTo>
                    <a:pt x="1037" y="1142"/>
                    <a:pt x="1026" y="1195"/>
                    <a:pt x="1026" y="1250"/>
                  </a:cubicBezTo>
                  <a:cubicBezTo>
                    <a:pt x="1026" y="1319"/>
                    <a:pt x="1054" y="1382"/>
                    <a:pt x="1099" y="1427"/>
                  </a:cubicBezTo>
                  <a:cubicBezTo>
                    <a:pt x="1144" y="1472"/>
                    <a:pt x="1207" y="1500"/>
                    <a:pt x="1276" y="1500"/>
                  </a:cubicBezTo>
                  <a:cubicBezTo>
                    <a:pt x="1483" y="1500"/>
                    <a:pt x="1651" y="1332"/>
                    <a:pt x="1651" y="1125"/>
                  </a:cubicBezTo>
                  <a:cubicBezTo>
                    <a:pt x="1651" y="918"/>
                    <a:pt x="1819" y="750"/>
                    <a:pt x="2026" y="750"/>
                  </a:cubicBezTo>
                  <a:cubicBezTo>
                    <a:pt x="2094" y="750"/>
                    <a:pt x="2162" y="771"/>
                    <a:pt x="2214" y="813"/>
                  </a:cubicBezTo>
                  <a:cubicBezTo>
                    <a:pt x="3448" y="2047"/>
                    <a:pt x="3448" y="2047"/>
                    <a:pt x="3448" y="2047"/>
                  </a:cubicBezTo>
                  <a:cubicBezTo>
                    <a:pt x="3553" y="2152"/>
                    <a:pt x="3552" y="2321"/>
                    <a:pt x="3446" y="2425"/>
                  </a:cubicBezTo>
                  <a:cubicBezTo>
                    <a:pt x="3341" y="2527"/>
                    <a:pt x="3174" y="2523"/>
                    <a:pt x="3071" y="2420"/>
                  </a:cubicBezTo>
                  <a:cubicBezTo>
                    <a:pt x="2854" y="2203"/>
                    <a:pt x="2854" y="2203"/>
                    <a:pt x="2854" y="2203"/>
                  </a:cubicBezTo>
                </a:path>
              </a:pathLst>
            </a:custGeom>
            <a:noFill/>
            <a:ln w="15875" cap="sq">
              <a:solidFill>
                <a:srgbClr val="243A5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gradFill>
                  <a:gsLst>
                    <a:gs pos="0">
                      <a:srgbClr val="505050"/>
                    </a:gs>
                    <a:gs pos="100000">
                      <a:srgbClr val="505050"/>
                    </a:gs>
                  </a:gsLst>
                  <a:lin ang="5400000" scaled="1"/>
                </a:gradFill>
              </a:endParaRPr>
            </a:p>
          </p:txBody>
        </p:sp>
      </p:grpSp>
      <p:grpSp>
        <p:nvGrpSpPr>
          <p:cNvPr id="42" name="Group 41">
            <a:extLst>
              <a:ext uri="{FF2B5EF4-FFF2-40B4-BE49-F238E27FC236}">
                <a16:creationId xmlns:a16="http://schemas.microsoft.com/office/drawing/2014/main" id="{907EE48B-1732-4A92-AFF5-8C32F1672CD3}"/>
              </a:ext>
            </a:extLst>
          </p:cNvPr>
          <p:cNvGrpSpPr/>
          <p:nvPr/>
        </p:nvGrpSpPr>
        <p:grpSpPr>
          <a:xfrm>
            <a:off x="592981" y="3028527"/>
            <a:ext cx="2653604" cy="2384178"/>
            <a:chOff x="592981" y="3028527"/>
            <a:chExt cx="2653604" cy="2384178"/>
          </a:xfrm>
        </p:grpSpPr>
        <p:sp>
          <p:nvSpPr>
            <p:cNvPr id="435" name="Rectangle 434">
              <a:extLst>
                <a:ext uri="{FF2B5EF4-FFF2-40B4-BE49-F238E27FC236}">
                  <a16:creationId xmlns:a16="http://schemas.microsoft.com/office/drawing/2014/main" id="{5F374E86-EF02-4454-9CCF-2750ADA10FDE}"/>
                </a:ext>
              </a:extLst>
            </p:cNvPr>
            <p:cNvSpPr/>
            <p:nvPr/>
          </p:nvSpPr>
          <p:spPr bwMode="auto">
            <a:xfrm>
              <a:off x="594825" y="4772625"/>
              <a:ext cx="2651760" cy="640080"/>
            </a:xfrm>
            <a:prstGeom prst="rect">
              <a:avLst/>
            </a:prstGeom>
            <a:solidFill>
              <a:srgbClr val="0078D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1" indent="0" algn="ctr" defTabSz="932472" rtl="0" eaLnBrk="1" fontAlgn="base" latinLnBrk="0" hangingPunct="1">
                <a:lnSpc>
                  <a:spcPct val="85000"/>
                </a:lnSpc>
                <a:spcBef>
                  <a:spcPct val="0"/>
                </a:spcBef>
                <a:spcAft>
                  <a:spcPct val="0"/>
                </a:spcAft>
                <a:buClrTx/>
                <a:buSzTx/>
                <a:buFontTx/>
                <a:buNone/>
                <a:tabLst/>
                <a:defRPr/>
              </a:pPr>
              <a:r>
                <a:rPr kumimoji="0" lang="en-US" b="0" i="0" u="none" strike="noStrike" kern="1200" cap="none" spc="0" normalizeH="0" baseline="0" noProof="0">
                  <a:ln>
                    <a:noFill/>
                  </a:ln>
                  <a:solidFill>
                    <a:schemeClr val="bg1"/>
                  </a:solidFill>
                  <a:effectLst/>
                  <a:uLnTx/>
                  <a:uFillTx/>
                  <a:latin typeface="Segoe UI Semibold"/>
                  <a:ea typeface="ＭＳ Ｐゴシック"/>
                  <a:cs typeface="Segoe UI" panose="020B0502040204020203" pitchFamily="34" charset="0"/>
                </a:rPr>
                <a:t>Individual employees</a:t>
              </a:r>
            </a:p>
          </p:txBody>
        </p:sp>
        <p:pic>
          <p:nvPicPr>
            <p:cNvPr id="41" name="Picture 40" descr="A person sitting in front of a computer&#10;&#10;Description automatically generated">
              <a:extLst>
                <a:ext uri="{FF2B5EF4-FFF2-40B4-BE49-F238E27FC236}">
                  <a16:creationId xmlns:a16="http://schemas.microsoft.com/office/drawing/2014/main" id="{13362420-33D9-4E43-A926-250AA46251F8}"/>
                </a:ext>
              </a:extLst>
            </p:cNvPr>
            <p:cNvPicPr>
              <a:picLocks noChangeAspect="1"/>
            </p:cNvPicPr>
            <p:nvPr/>
          </p:nvPicPr>
          <p:blipFill>
            <a:blip r:embed="rId5"/>
            <a:stretch>
              <a:fillRect/>
            </a:stretch>
          </p:blipFill>
          <p:spPr>
            <a:xfrm>
              <a:off x="592981" y="3028527"/>
              <a:ext cx="2651760" cy="1768724"/>
            </a:xfrm>
            <a:prstGeom prst="rect">
              <a:avLst/>
            </a:prstGeom>
          </p:spPr>
        </p:pic>
      </p:grpSp>
    </p:spTree>
    <p:extLst>
      <p:ext uri="{BB962C8B-B14F-4D97-AF65-F5344CB8AC3E}">
        <p14:creationId xmlns:p14="http://schemas.microsoft.com/office/powerpoint/2010/main" val="23179841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hold" grpId="0" nodeType="afterEffect">
                                  <p:stCondLst>
                                    <p:cond delay="0"/>
                                  </p:stCondLst>
                                  <p:childTnLst>
                                    <p:animScale>
                                      <p:cBhvr>
                                        <p:cTn id="6" dur="1750" fill="hold"/>
                                        <p:tgtEl>
                                          <p:spTgt spid="195"/>
                                        </p:tgtEl>
                                      </p:cBhvr>
                                      <p:by x="150000" y="150000"/>
                                    </p:animScale>
                                  </p:childTnLst>
                                </p:cTn>
                              </p:par>
                              <p:par>
                                <p:cTn id="7" presetID="1" presetClass="path" presetSubtype="0" repeatCount="indefinite" autoRev="1" fill="hold" grpId="1" nodeType="withEffect">
                                  <p:stCondLst>
                                    <p:cond delay="0"/>
                                  </p:stCondLst>
                                  <p:childTnLst>
                                    <p:animMotion origin="layout" path="M -4.16667E-6 2.59259E-6 C -0.00104 2.59259E-6 -0.00156 0.00139 -0.00156 0.00393 C -0.00156 0.00555 -0.00104 0.00833 -4.16667E-6 0.00833 C 0.00118 0.00833 0.00222 0.00555 0.00222 0.00393 C 0.00222 0.00139 0.00118 2.59259E-6 -4.16667E-6 2.59259E-6 Z " pathEditMode="relative" rAng="0" ptsTypes="AAAAA">
                                      <p:cBhvr>
                                        <p:cTn id="8" dur="3500" spd="-100000" fill="hold"/>
                                        <p:tgtEl>
                                          <p:spTgt spid="195"/>
                                        </p:tgtEl>
                                        <p:attrNameLst>
                                          <p:attrName>ppt_x</p:attrName>
                                          <p:attrName>ppt_y</p:attrName>
                                        </p:attrNameLst>
                                      </p:cBhvr>
                                      <p:rCtr x="2600" y="41700"/>
                                    </p:animMotion>
                                  </p:childTnLst>
                                </p:cTn>
                              </p:par>
                              <p:par>
                                <p:cTn id="9" presetID="6" presetClass="emph" presetSubtype="0" repeatCount="indefinite" autoRev="1" fill="hold" grpId="0" nodeType="withEffect">
                                  <p:stCondLst>
                                    <p:cond delay="250"/>
                                  </p:stCondLst>
                                  <p:childTnLst>
                                    <p:animScale>
                                      <p:cBhvr>
                                        <p:cTn id="10" dur="1750" fill="hold"/>
                                        <p:tgtEl>
                                          <p:spTgt spid="194"/>
                                        </p:tgtEl>
                                      </p:cBhvr>
                                      <p:by x="150000" y="150000"/>
                                    </p:animScale>
                                  </p:childTnLst>
                                </p:cTn>
                              </p:par>
                              <p:par>
                                <p:cTn id="11" presetID="1" presetClass="path" presetSubtype="0" repeatCount="indefinite" autoRev="1" fill="hold" grpId="1" nodeType="withEffect">
                                  <p:stCondLst>
                                    <p:cond delay="250"/>
                                  </p:stCondLst>
                                  <p:childTnLst>
                                    <p:animMotion origin="layout" path="M 1.875E-6 1.85185E-6 C -0.00104 1.85185E-6 -0.00156 0.00139 -0.00156 0.00393 C -0.00156 0.00555 -0.00104 0.00833 1.875E-6 0.00833 C 0.00117 0.00833 0.00221 0.00555 0.00221 0.00393 C 0.00221 0.00139 0.00117 1.85185E-6 1.875E-6 1.85185E-6 Z " pathEditMode="relative" rAng="0" ptsTypes="AAAAA">
                                      <p:cBhvr>
                                        <p:cTn id="12" dur="3500" spd="-100000" fill="hold"/>
                                        <p:tgtEl>
                                          <p:spTgt spid="194"/>
                                        </p:tgtEl>
                                        <p:attrNameLst>
                                          <p:attrName>ppt_x</p:attrName>
                                          <p:attrName>ppt_y</p:attrName>
                                        </p:attrNameLst>
                                      </p:cBhvr>
                                      <p:rCtr x="2600" y="41700"/>
                                    </p:animMotion>
                                  </p:childTnLst>
                                </p:cTn>
                              </p:par>
                              <p:par>
                                <p:cTn id="13" presetID="6" presetClass="emph" presetSubtype="0" repeatCount="indefinite" autoRev="1" fill="hold" grpId="0" nodeType="withEffect">
                                  <p:stCondLst>
                                    <p:cond delay="0"/>
                                  </p:stCondLst>
                                  <p:childTnLst>
                                    <p:animScale>
                                      <p:cBhvr>
                                        <p:cTn id="14" dur="1750" fill="hold"/>
                                        <p:tgtEl>
                                          <p:spTgt spid="196"/>
                                        </p:tgtEl>
                                      </p:cBhvr>
                                      <p:by x="150000" y="150000"/>
                                    </p:animScale>
                                  </p:childTnLst>
                                </p:cTn>
                              </p:par>
                              <p:par>
                                <p:cTn id="15" presetID="1" presetClass="path" presetSubtype="0" repeatCount="indefinite" autoRev="1" fill="hold" grpId="1" nodeType="withEffect">
                                  <p:stCondLst>
                                    <p:cond delay="0"/>
                                  </p:stCondLst>
                                  <p:childTnLst>
                                    <p:animMotion origin="layout" path="M 2.5E-6 2.22222E-6 C -0.00104 2.22222E-6 -0.00156 0.00139 -0.00156 0.00393 C -0.00156 0.00555 -0.00104 0.00833 2.5E-6 0.00833 C 0.00117 0.00833 0.00221 0.00555 0.00221 0.00393 C 0.00221 0.00139 0.00117 2.22222E-6 2.5E-6 2.22222E-6 Z " pathEditMode="relative" rAng="0" ptsTypes="AAAAA">
                                      <p:cBhvr>
                                        <p:cTn id="16" dur="3500" spd="-100000" fill="hold"/>
                                        <p:tgtEl>
                                          <p:spTgt spid="196"/>
                                        </p:tgtEl>
                                        <p:attrNameLst>
                                          <p:attrName>ppt_x</p:attrName>
                                          <p:attrName>ppt_y</p:attrName>
                                        </p:attrNameLst>
                                      </p:cBhvr>
                                      <p:rCtr x="2600" y="41700"/>
                                    </p:animMotion>
                                  </p:childTnLst>
                                </p:cTn>
                              </p:par>
                              <p:par>
                                <p:cTn id="17" presetID="6" presetClass="emph" presetSubtype="0" repeatCount="indefinite" autoRev="1" fill="hold" grpId="0" nodeType="withEffect">
                                  <p:stCondLst>
                                    <p:cond delay="0"/>
                                  </p:stCondLst>
                                  <p:childTnLst>
                                    <p:animScale>
                                      <p:cBhvr>
                                        <p:cTn id="18" dur="1750" fill="hold"/>
                                        <p:tgtEl>
                                          <p:spTgt spid="198"/>
                                        </p:tgtEl>
                                      </p:cBhvr>
                                      <p:by x="150000" y="150000"/>
                                    </p:animScale>
                                  </p:childTnLst>
                                </p:cTn>
                              </p:par>
                              <p:par>
                                <p:cTn id="19" presetID="1" presetClass="path" presetSubtype="0" repeatCount="indefinite" autoRev="1" fill="hold" grpId="1" nodeType="withEffect">
                                  <p:stCondLst>
                                    <p:cond delay="0"/>
                                  </p:stCondLst>
                                  <p:childTnLst>
                                    <p:animMotion origin="layout" path="M 6.25E-7 -1.48148E-6 C -0.00104 -1.48148E-6 -0.00156 0.00139 -0.00156 0.00394 C -0.00156 0.00556 -0.00104 0.00833 6.25E-7 0.00833 C 0.00117 0.00833 0.00221 0.00556 0.00221 0.00394 C 0.00221 0.00139 0.00117 -1.48148E-6 6.25E-7 -1.48148E-6 Z " pathEditMode="relative" rAng="0" ptsTypes="AAAAA">
                                      <p:cBhvr>
                                        <p:cTn id="20" dur="3500" spd="-100000" fill="hold"/>
                                        <p:tgtEl>
                                          <p:spTgt spid="198"/>
                                        </p:tgtEl>
                                        <p:attrNameLst>
                                          <p:attrName>ppt_x</p:attrName>
                                          <p:attrName>ppt_y</p:attrName>
                                        </p:attrNameLst>
                                      </p:cBhvr>
                                      <p:rCtr x="2600" y="41700"/>
                                    </p:animMotion>
                                  </p:childTnLst>
                                </p:cTn>
                              </p:par>
                              <p:par>
                                <p:cTn id="21" presetID="6" presetClass="emph" presetSubtype="0" repeatCount="indefinite" autoRev="1" fill="hold" grpId="0" nodeType="withEffect">
                                  <p:stCondLst>
                                    <p:cond delay="250"/>
                                  </p:stCondLst>
                                  <p:childTnLst>
                                    <p:animScale>
                                      <p:cBhvr>
                                        <p:cTn id="22" dur="1750" fill="hold"/>
                                        <p:tgtEl>
                                          <p:spTgt spid="178"/>
                                        </p:tgtEl>
                                      </p:cBhvr>
                                      <p:by x="150000" y="150000"/>
                                    </p:animScale>
                                  </p:childTnLst>
                                </p:cTn>
                              </p:par>
                              <p:par>
                                <p:cTn id="23" presetID="1" presetClass="path" presetSubtype="0" repeatCount="indefinite" autoRev="1" fill="hold" grpId="1" nodeType="withEffect">
                                  <p:stCondLst>
                                    <p:cond delay="250"/>
                                  </p:stCondLst>
                                  <p:childTnLst>
                                    <p:animMotion origin="layout" path="M -1.66667E-6 -2.96296E-6 C -0.00104 -2.96296E-6 -0.00156 0.00139 -0.00156 0.00394 C -0.00156 0.00556 -0.00104 0.00834 -1.66667E-6 0.00834 C 0.00117 0.00834 0.00222 0.00556 0.00222 0.00394 C 0.00222 0.00139 0.00117 -2.96296E-6 -1.66667E-6 -2.96296E-6 Z " pathEditMode="relative" rAng="0" ptsTypes="AAAAA">
                                      <p:cBhvr>
                                        <p:cTn id="24" dur="3500" spd="-100000" fill="hold"/>
                                        <p:tgtEl>
                                          <p:spTgt spid="178"/>
                                        </p:tgtEl>
                                        <p:attrNameLst>
                                          <p:attrName>ppt_x</p:attrName>
                                          <p:attrName>ppt_y</p:attrName>
                                        </p:attrNameLst>
                                      </p:cBhvr>
                                      <p:rCtr x="2600" y="41700"/>
                                    </p:animMotion>
                                  </p:childTnLst>
                                </p:cTn>
                              </p:par>
                              <p:par>
                                <p:cTn id="25" presetID="6" presetClass="emph" presetSubtype="0" repeatCount="indefinite" autoRev="1" fill="hold" grpId="0" nodeType="withEffect">
                                  <p:stCondLst>
                                    <p:cond delay="0"/>
                                  </p:stCondLst>
                                  <p:childTnLst>
                                    <p:animScale>
                                      <p:cBhvr>
                                        <p:cTn id="26" dur="1750" fill="hold"/>
                                        <p:tgtEl>
                                          <p:spTgt spid="175"/>
                                        </p:tgtEl>
                                      </p:cBhvr>
                                      <p:by x="150000" y="150000"/>
                                    </p:animScale>
                                  </p:childTnLst>
                                </p:cTn>
                              </p:par>
                              <p:par>
                                <p:cTn id="27" presetID="1" presetClass="path" presetSubtype="0" repeatCount="indefinite" autoRev="1" fill="hold" grpId="1" nodeType="withEffect">
                                  <p:stCondLst>
                                    <p:cond delay="0"/>
                                  </p:stCondLst>
                                  <p:childTnLst>
                                    <p:animMotion origin="layout" path="M -2.5E-6 3.7037E-6 C -0.00104 3.7037E-6 -0.00156 0.00139 -0.00156 0.00393 C -0.00156 0.00555 -0.00104 0.00833 -2.5E-6 0.00833 C 0.00117 0.00833 0.00222 0.00555 0.00222 0.00393 C 0.00222 0.00139 0.00117 3.7037E-6 -2.5E-6 3.7037E-6 Z " pathEditMode="relative" rAng="0" ptsTypes="AAAAA">
                                      <p:cBhvr>
                                        <p:cTn id="28" dur="3500" spd="-100000" fill="hold"/>
                                        <p:tgtEl>
                                          <p:spTgt spid="175"/>
                                        </p:tgtEl>
                                        <p:attrNameLst>
                                          <p:attrName>ppt_x</p:attrName>
                                          <p:attrName>ppt_y</p:attrName>
                                        </p:attrNameLst>
                                      </p:cBhvr>
                                      <p:rCtr x="2600" y="41700"/>
                                    </p:animMotion>
                                  </p:childTnLst>
                                </p:cTn>
                              </p:par>
                              <p:par>
                                <p:cTn id="29" presetID="6" presetClass="emph" presetSubtype="0" repeatCount="indefinite" autoRev="1" fill="hold" grpId="0" nodeType="withEffect">
                                  <p:stCondLst>
                                    <p:cond delay="250"/>
                                  </p:stCondLst>
                                  <p:childTnLst>
                                    <p:animScale>
                                      <p:cBhvr>
                                        <p:cTn id="30" dur="1750" fill="hold"/>
                                        <p:tgtEl>
                                          <p:spTgt spid="173"/>
                                        </p:tgtEl>
                                      </p:cBhvr>
                                      <p:by x="150000" y="150000"/>
                                    </p:animScale>
                                  </p:childTnLst>
                                </p:cTn>
                              </p:par>
                              <p:par>
                                <p:cTn id="31" presetID="1" presetClass="path" presetSubtype="0" repeatCount="indefinite" autoRev="1" fill="hold" grpId="1" nodeType="withEffect">
                                  <p:stCondLst>
                                    <p:cond delay="250"/>
                                  </p:stCondLst>
                                  <p:childTnLst>
                                    <p:animMotion origin="layout" path="M -4.16667E-6 -4.07407E-6 C -0.00104 -4.07407E-6 -0.00156 0.00139 -0.00156 0.00394 C -0.00156 0.00556 -0.00104 0.00834 -4.16667E-6 0.00834 C 0.00118 0.00834 0.00222 0.00556 0.00222 0.00394 C 0.00222 0.00139 0.00118 -4.07407E-6 -4.16667E-6 -4.07407E-6 Z " pathEditMode="relative" rAng="0" ptsTypes="AAAAA">
                                      <p:cBhvr>
                                        <p:cTn id="32" dur="3500" spd="-100000" fill="hold"/>
                                        <p:tgtEl>
                                          <p:spTgt spid="173"/>
                                        </p:tgtEl>
                                        <p:attrNameLst>
                                          <p:attrName>ppt_x</p:attrName>
                                          <p:attrName>ppt_y</p:attrName>
                                        </p:attrNameLst>
                                      </p:cBhvr>
                                      <p:rCtr x="2600" y="41700"/>
                                    </p:animMotion>
                                  </p:childTnLst>
                                </p:cTn>
                              </p:par>
                              <p:par>
                                <p:cTn id="33" presetID="6" presetClass="emph" presetSubtype="0" repeatCount="indefinite" autoRev="1" fill="hold" grpId="0" nodeType="withEffect">
                                  <p:stCondLst>
                                    <p:cond delay="0"/>
                                  </p:stCondLst>
                                  <p:childTnLst>
                                    <p:animScale>
                                      <p:cBhvr>
                                        <p:cTn id="34" dur="1750" fill="hold"/>
                                        <p:tgtEl>
                                          <p:spTgt spid="199"/>
                                        </p:tgtEl>
                                      </p:cBhvr>
                                      <p:by x="150000" y="150000"/>
                                    </p:animScale>
                                  </p:childTnLst>
                                </p:cTn>
                              </p:par>
                              <p:par>
                                <p:cTn id="35" presetID="1" presetClass="path" presetSubtype="0" repeatCount="indefinite" autoRev="1" fill="hold" grpId="1" nodeType="withEffect">
                                  <p:stCondLst>
                                    <p:cond delay="0"/>
                                  </p:stCondLst>
                                  <p:childTnLst>
                                    <p:animMotion origin="layout" path="M -2.08333E-6 2.22222E-6 C -0.00104 2.22222E-6 -0.00156 0.00139 -0.00156 0.00393 C -0.00156 0.00555 -0.00104 0.00833 -2.08333E-6 0.00833 C 0.00117 0.00833 0.00222 0.00555 0.00222 0.00393 C 0.00222 0.00139 0.00117 2.22222E-6 -2.08333E-6 2.22222E-6 Z " pathEditMode="relative" rAng="0" ptsTypes="AAAAA">
                                      <p:cBhvr>
                                        <p:cTn id="36" dur="3500" spd="-100000" fill="hold"/>
                                        <p:tgtEl>
                                          <p:spTgt spid="199"/>
                                        </p:tgtEl>
                                        <p:attrNameLst>
                                          <p:attrName>ppt_x</p:attrName>
                                          <p:attrName>ppt_y</p:attrName>
                                        </p:attrNameLst>
                                      </p:cBhvr>
                                      <p:rCtr x="2600" y="41700"/>
                                    </p:animMotion>
                                  </p:childTnLst>
                                </p:cTn>
                              </p:par>
                              <p:par>
                                <p:cTn id="37" presetID="6" presetClass="emph" presetSubtype="0" repeatCount="indefinite" autoRev="1" fill="hold" grpId="0" nodeType="withEffect">
                                  <p:stCondLst>
                                    <p:cond delay="250"/>
                                  </p:stCondLst>
                                  <p:childTnLst>
                                    <p:animScale>
                                      <p:cBhvr>
                                        <p:cTn id="38" dur="1750" fill="hold"/>
                                        <p:tgtEl>
                                          <p:spTgt spid="200"/>
                                        </p:tgtEl>
                                      </p:cBhvr>
                                      <p:by x="150000" y="150000"/>
                                    </p:animScale>
                                  </p:childTnLst>
                                </p:cTn>
                              </p:par>
                              <p:par>
                                <p:cTn id="39" presetID="1" presetClass="path" presetSubtype="0" repeatCount="indefinite" autoRev="1" fill="hold" grpId="1" nodeType="withEffect">
                                  <p:stCondLst>
                                    <p:cond delay="250"/>
                                  </p:stCondLst>
                                  <p:childTnLst>
                                    <p:animMotion origin="layout" path="M -1.66667E-6 -4.44444E-6 C -0.00104 -4.44444E-6 -0.00156 0.00139 -0.00156 0.00394 C -0.00156 0.00556 -0.00104 0.00834 -1.66667E-6 0.00834 C 0.00117 0.00834 0.00222 0.00556 0.00222 0.00394 C 0.00222 0.00139 0.00117 -4.44444E-6 -1.66667E-6 -4.44444E-6 Z " pathEditMode="relative" rAng="0" ptsTypes="AAAAA">
                                      <p:cBhvr>
                                        <p:cTn id="40" dur="3500" spd="-100000" fill="hold"/>
                                        <p:tgtEl>
                                          <p:spTgt spid="200"/>
                                        </p:tgtEl>
                                        <p:attrNameLst>
                                          <p:attrName>ppt_x</p:attrName>
                                          <p:attrName>ppt_y</p:attrName>
                                        </p:attrNameLst>
                                      </p:cBhvr>
                                      <p:rCtr x="2600" y="41700"/>
                                    </p:animMotion>
                                  </p:childTnLst>
                                </p:cTn>
                              </p:par>
                              <p:par>
                                <p:cTn id="41" presetID="6" presetClass="emph" presetSubtype="0" repeatCount="indefinite" autoRev="1" fill="hold" grpId="0" nodeType="withEffect">
                                  <p:stCondLst>
                                    <p:cond delay="0"/>
                                  </p:stCondLst>
                                  <p:childTnLst>
                                    <p:animScale>
                                      <p:cBhvr>
                                        <p:cTn id="42" dur="1750" fill="hold"/>
                                        <p:tgtEl>
                                          <p:spTgt spid="176"/>
                                        </p:tgtEl>
                                      </p:cBhvr>
                                      <p:by x="150000" y="150000"/>
                                    </p:animScale>
                                  </p:childTnLst>
                                </p:cTn>
                              </p:par>
                              <p:par>
                                <p:cTn id="43" presetID="1" presetClass="path" presetSubtype="0" repeatCount="indefinite" autoRev="1" fill="hold" grpId="1" nodeType="withEffect">
                                  <p:stCondLst>
                                    <p:cond delay="0"/>
                                  </p:stCondLst>
                                  <p:childTnLst>
                                    <p:animMotion origin="layout" path="M 3.125E-6 1.11111E-6 C -0.00104 1.11111E-6 -0.00157 0.00139 -0.00157 0.00393 C -0.00157 0.00555 -0.00104 0.00833 3.125E-6 0.00833 C 0.00117 0.00833 0.00221 0.00555 0.00221 0.00393 C 0.00221 0.00139 0.00117 1.11111E-6 3.125E-6 1.11111E-6 Z " pathEditMode="relative" rAng="0" ptsTypes="AAAAA">
                                      <p:cBhvr>
                                        <p:cTn id="44" dur="3500" spd="-100000" fill="hold"/>
                                        <p:tgtEl>
                                          <p:spTgt spid="176"/>
                                        </p:tgtEl>
                                        <p:attrNameLst>
                                          <p:attrName>ppt_x</p:attrName>
                                          <p:attrName>ppt_y</p:attrName>
                                        </p:attrNameLst>
                                      </p:cBhvr>
                                      <p:rCtr x="2600" y="41700"/>
                                    </p:animMotion>
                                  </p:childTnLst>
                                </p:cTn>
                              </p:par>
                              <p:par>
                                <p:cTn id="45" presetID="6" presetClass="emph" presetSubtype="0" repeatCount="indefinite" autoRev="1" fill="hold" grpId="0" nodeType="withEffect">
                                  <p:stCondLst>
                                    <p:cond delay="250"/>
                                  </p:stCondLst>
                                  <p:childTnLst>
                                    <p:animScale>
                                      <p:cBhvr>
                                        <p:cTn id="46" dur="1750" fill="hold"/>
                                        <p:tgtEl>
                                          <p:spTgt spid="191"/>
                                        </p:tgtEl>
                                      </p:cBhvr>
                                      <p:by x="150000" y="150000"/>
                                    </p:animScale>
                                  </p:childTnLst>
                                </p:cTn>
                              </p:par>
                              <p:par>
                                <p:cTn id="47" presetID="1" presetClass="path" presetSubtype="0" repeatCount="indefinite" autoRev="1" fill="hold" grpId="1" nodeType="withEffect">
                                  <p:stCondLst>
                                    <p:cond delay="250"/>
                                  </p:stCondLst>
                                  <p:childTnLst>
                                    <p:animMotion origin="layout" path="M 2.08333E-7 -3.33333E-6 C -0.00104 -3.33333E-6 -0.00156 0.00139 -0.00156 0.00394 C -0.00156 0.00556 -0.00104 0.00834 2.08333E-7 0.00834 C 0.00117 0.00834 0.00221 0.00556 0.00221 0.00394 C 0.00221 0.00139 0.00117 -3.33333E-6 2.08333E-7 -3.33333E-6 Z " pathEditMode="relative" rAng="0" ptsTypes="AAAAA">
                                      <p:cBhvr>
                                        <p:cTn id="48" dur="3500" spd="-100000" fill="hold"/>
                                        <p:tgtEl>
                                          <p:spTgt spid="191"/>
                                        </p:tgtEl>
                                        <p:attrNameLst>
                                          <p:attrName>ppt_x</p:attrName>
                                          <p:attrName>ppt_y</p:attrName>
                                        </p:attrNameLst>
                                      </p:cBhvr>
                                      <p:rCtr x="2600" y="41700"/>
                                    </p:animMotion>
                                  </p:childTnLst>
                                </p:cTn>
                              </p:par>
                              <p:par>
                                <p:cTn id="49" presetID="6" presetClass="emph" presetSubtype="0" repeatCount="indefinite" autoRev="1" fill="hold" grpId="0" nodeType="withEffect">
                                  <p:stCondLst>
                                    <p:cond delay="0"/>
                                  </p:stCondLst>
                                  <p:childTnLst>
                                    <p:animScale>
                                      <p:cBhvr>
                                        <p:cTn id="50" dur="1750" fill="hold"/>
                                        <p:tgtEl>
                                          <p:spTgt spid="188"/>
                                        </p:tgtEl>
                                      </p:cBhvr>
                                      <p:by x="150000" y="150000"/>
                                    </p:animScale>
                                  </p:childTnLst>
                                </p:cTn>
                              </p:par>
                              <p:par>
                                <p:cTn id="51" presetID="1" presetClass="path" presetSubtype="0" repeatCount="indefinite" autoRev="1" fill="hold" grpId="1" nodeType="withEffect">
                                  <p:stCondLst>
                                    <p:cond delay="0"/>
                                  </p:stCondLst>
                                  <p:childTnLst>
                                    <p:animMotion origin="layout" path="M -1.45833E-6 4.81481E-6 C -0.00104 4.81481E-6 -0.00156 0.00138 -0.00156 0.00393 C -0.00156 0.00555 -0.00104 0.00833 -1.45833E-6 0.00833 C 0.00117 0.00833 0.00222 0.00555 0.00222 0.00393 C 0.00222 0.00138 0.00117 4.81481E-6 -1.45833E-6 4.81481E-6 Z " pathEditMode="relative" rAng="0" ptsTypes="AAAAA">
                                      <p:cBhvr>
                                        <p:cTn id="52" dur="3500" spd="-100000" fill="hold"/>
                                        <p:tgtEl>
                                          <p:spTgt spid="188"/>
                                        </p:tgtEl>
                                        <p:attrNameLst>
                                          <p:attrName>ppt_x</p:attrName>
                                          <p:attrName>ppt_y</p:attrName>
                                        </p:attrNameLst>
                                      </p:cBhvr>
                                      <p:rCtr x="2600" y="41700"/>
                                    </p:animMotion>
                                  </p:childTnLst>
                                </p:cTn>
                              </p:par>
                              <p:par>
                                <p:cTn id="53" presetID="6" presetClass="emph" presetSubtype="0" repeatCount="indefinite" autoRev="1" fill="hold" grpId="0" nodeType="withEffect">
                                  <p:stCondLst>
                                    <p:cond delay="250"/>
                                  </p:stCondLst>
                                  <p:childTnLst>
                                    <p:animScale>
                                      <p:cBhvr>
                                        <p:cTn id="54" dur="1750" fill="hold"/>
                                        <p:tgtEl>
                                          <p:spTgt spid="192"/>
                                        </p:tgtEl>
                                      </p:cBhvr>
                                      <p:by x="150000" y="150000"/>
                                    </p:animScale>
                                  </p:childTnLst>
                                </p:cTn>
                              </p:par>
                              <p:par>
                                <p:cTn id="55" presetID="1" presetClass="path" presetSubtype="0" repeatCount="indefinite" autoRev="1" fill="hold" grpId="1" nodeType="withEffect">
                                  <p:stCondLst>
                                    <p:cond delay="250"/>
                                  </p:stCondLst>
                                  <p:childTnLst>
                                    <p:animMotion origin="layout" path="M 5E-6 4.07407E-6 C -0.00104 4.07407E-6 -0.00156 0.00138 -0.00156 0.00393 C -0.00156 0.00555 -0.00104 0.00833 5E-6 0.00833 C 0.00118 0.00833 0.00222 0.00555 0.00222 0.00393 C 0.00222 0.00138 0.00118 4.07407E-6 5E-6 4.07407E-6 Z " pathEditMode="relative" rAng="0" ptsTypes="AAAAA">
                                      <p:cBhvr>
                                        <p:cTn id="56" dur="3500" spd="-100000" fill="hold"/>
                                        <p:tgtEl>
                                          <p:spTgt spid="192"/>
                                        </p:tgtEl>
                                        <p:attrNameLst>
                                          <p:attrName>ppt_x</p:attrName>
                                          <p:attrName>ppt_y</p:attrName>
                                        </p:attrNameLst>
                                      </p:cBhvr>
                                      <p:rCtr x="2600" y="41700"/>
                                    </p:animMotion>
                                  </p:childTnLst>
                                </p:cTn>
                              </p:par>
                              <p:par>
                                <p:cTn id="57" presetID="6" presetClass="emph" presetSubtype="0" repeatCount="indefinite" autoRev="1" fill="hold" grpId="0" nodeType="withEffect">
                                  <p:stCondLst>
                                    <p:cond delay="0"/>
                                  </p:stCondLst>
                                  <p:childTnLst>
                                    <p:animScale>
                                      <p:cBhvr>
                                        <p:cTn id="58" dur="1750" fill="hold"/>
                                        <p:tgtEl>
                                          <p:spTgt spid="187"/>
                                        </p:tgtEl>
                                      </p:cBhvr>
                                      <p:by x="150000" y="150000"/>
                                    </p:animScale>
                                  </p:childTnLst>
                                </p:cTn>
                              </p:par>
                              <p:par>
                                <p:cTn id="59" presetID="1" presetClass="path" presetSubtype="0" repeatCount="indefinite" autoRev="1" fill="hold" grpId="1" nodeType="withEffect">
                                  <p:stCondLst>
                                    <p:cond delay="0"/>
                                  </p:stCondLst>
                                  <p:childTnLst>
                                    <p:animMotion origin="layout" path="M 1.25E-6 -2.59259E-6 C -0.00104 -2.59259E-6 -0.00156 0.00139 -0.00156 0.00394 C -0.00156 0.00556 -0.00104 0.00834 1.25E-6 0.00834 C 0.00117 0.00834 0.00221 0.00556 0.00221 0.00394 C 0.00221 0.00139 0.00117 -2.59259E-6 1.25E-6 -2.59259E-6 Z " pathEditMode="relative" rAng="0" ptsTypes="AAAAA">
                                      <p:cBhvr>
                                        <p:cTn id="60" dur="3500" spd="-100000" fill="hold"/>
                                        <p:tgtEl>
                                          <p:spTgt spid="187"/>
                                        </p:tgtEl>
                                        <p:attrNameLst>
                                          <p:attrName>ppt_x</p:attrName>
                                          <p:attrName>ppt_y</p:attrName>
                                        </p:attrNameLst>
                                      </p:cBhvr>
                                      <p:rCtr x="2600" y="41700"/>
                                    </p:animMotion>
                                  </p:childTnLst>
                                </p:cTn>
                              </p:par>
                              <p:par>
                                <p:cTn id="61" presetID="6" presetClass="emph" presetSubtype="0" repeatCount="indefinite" autoRev="1" fill="hold" grpId="0" nodeType="withEffect">
                                  <p:stCondLst>
                                    <p:cond delay="250"/>
                                  </p:stCondLst>
                                  <p:childTnLst>
                                    <p:animScale>
                                      <p:cBhvr>
                                        <p:cTn id="62" dur="1750" fill="hold"/>
                                        <p:tgtEl>
                                          <p:spTgt spid="177"/>
                                        </p:tgtEl>
                                      </p:cBhvr>
                                      <p:by x="150000" y="150000"/>
                                    </p:animScale>
                                  </p:childTnLst>
                                </p:cTn>
                              </p:par>
                              <p:par>
                                <p:cTn id="63" presetID="1" presetClass="path" presetSubtype="0" repeatCount="indefinite" autoRev="1" fill="hold" grpId="1" nodeType="withEffect">
                                  <p:stCondLst>
                                    <p:cond delay="250"/>
                                  </p:stCondLst>
                                  <p:childTnLst>
                                    <p:animMotion origin="layout" path="M 0 -1.85185E-6 C -0.00104 -1.85185E-6 -0.00156 0.00139 -0.00156 0.00394 C -0.00156 0.00556 -0.00104 0.00834 0 0.00834 C 0.00117 0.00834 0.00221 0.00556 0.00221 0.00394 C 0.00221 0.00139 0.00117 -1.85185E-6 0 -1.85185E-6 Z " pathEditMode="relative" rAng="0" ptsTypes="AAAAA">
                                      <p:cBhvr>
                                        <p:cTn id="64" dur="3500" spd="-100000" fill="hold"/>
                                        <p:tgtEl>
                                          <p:spTgt spid="177"/>
                                        </p:tgtEl>
                                        <p:attrNameLst>
                                          <p:attrName>ppt_x</p:attrName>
                                          <p:attrName>ppt_y</p:attrName>
                                        </p:attrNameLst>
                                      </p:cBhvr>
                                      <p:rCtr x="2600" y="41700"/>
                                    </p:animMotion>
                                  </p:childTnLst>
                                </p:cTn>
                              </p:par>
                              <p:par>
                                <p:cTn id="65" presetID="6" presetClass="emph" presetSubtype="0" repeatCount="indefinite" autoRev="1" fill="hold" grpId="0" nodeType="withEffect">
                                  <p:stCondLst>
                                    <p:cond delay="0"/>
                                  </p:stCondLst>
                                  <p:childTnLst>
                                    <p:animScale>
                                      <p:cBhvr>
                                        <p:cTn id="66" dur="1750" fill="hold"/>
                                        <p:tgtEl>
                                          <p:spTgt spid="186"/>
                                        </p:tgtEl>
                                      </p:cBhvr>
                                      <p:by x="150000" y="150000"/>
                                    </p:animScale>
                                  </p:childTnLst>
                                </p:cTn>
                              </p:par>
                              <p:par>
                                <p:cTn id="67" presetID="1" presetClass="path" presetSubtype="0" repeatCount="indefinite" autoRev="1" fill="hold" grpId="1" nodeType="withEffect">
                                  <p:stCondLst>
                                    <p:cond delay="0"/>
                                  </p:stCondLst>
                                  <p:childTnLst>
                                    <p:animMotion origin="layout" path="M -4.16667E-6 -2.59259E-6 C -0.00104 -2.59259E-6 -0.00156 0.00139 -0.00156 0.00394 C -0.00156 0.00556 -0.00104 0.00834 -4.16667E-6 0.00834 C 0.00118 0.00834 0.00222 0.00556 0.00222 0.00394 C 0.00222 0.00139 0.00118 -2.59259E-6 -4.16667E-6 -2.59259E-6 Z " pathEditMode="relative" rAng="0" ptsTypes="AAAAA">
                                      <p:cBhvr>
                                        <p:cTn id="68" dur="3500" spd="-100000" fill="hold"/>
                                        <p:tgtEl>
                                          <p:spTgt spid="186"/>
                                        </p:tgtEl>
                                        <p:attrNameLst>
                                          <p:attrName>ppt_x</p:attrName>
                                          <p:attrName>ppt_y</p:attrName>
                                        </p:attrNameLst>
                                      </p:cBhvr>
                                      <p:rCtr x="2600" y="41700"/>
                                    </p:animMotion>
                                  </p:childTnLst>
                                </p:cTn>
                              </p:par>
                              <p:par>
                                <p:cTn id="69" presetID="6" presetClass="emph" presetSubtype="0" repeatCount="indefinite" autoRev="1" fill="hold" grpId="0" nodeType="withEffect">
                                  <p:stCondLst>
                                    <p:cond delay="250"/>
                                  </p:stCondLst>
                                  <p:childTnLst>
                                    <p:animScale>
                                      <p:cBhvr>
                                        <p:cTn id="70" dur="1750" fill="hold"/>
                                        <p:tgtEl>
                                          <p:spTgt spid="189"/>
                                        </p:tgtEl>
                                      </p:cBhvr>
                                      <p:by x="150000" y="150000"/>
                                    </p:animScale>
                                  </p:childTnLst>
                                </p:cTn>
                              </p:par>
                              <p:par>
                                <p:cTn id="71" presetID="1" presetClass="path" presetSubtype="0" repeatCount="indefinite" autoRev="1" fill="hold" grpId="1" nodeType="withEffect">
                                  <p:stCondLst>
                                    <p:cond delay="250"/>
                                  </p:stCondLst>
                                  <p:childTnLst>
                                    <p:animMotion origin="layout" path="M 6.25E-7 -4.07407E-6 C -0.00104 -4.07407E-6 -0.00156 0.00139 -0.00156 0.00394 C -0.00156 0.00556 -0.00104 0.00834 6.25E-7 0.00834 C 0.00117 0.00834 0.00221 0.00556 0.00221 0.00394 C 0.00221 0.00139 0.00117 -4.07407E-6 6.25E-7 -4.07407E-6 Z " pathEditMode="relative" rAng="0" ptsTypes="AAAAA">
                                      <p:cBhvr>
                                        <p:cTn id="72" dur="3500" spd="-100000" fill="hold"/>
                                        <p:tgtEl>
                                          <p:spTgt spid="189"/>
                                        </p:tgtEl>
                                        <p:attrNameLst>
                                          <p:attrName>ppt_x</p:attrName>
                                          <p:attrName>ppt_y</p:attrName>
                                        </p:attrNameLst>
                                      </p:cBhvr>
                                      <p:rCtr x="2600" y="41700"/>
                                    </p:animMotion>
                                  </p:childTnLst>
                                </p:cTn>
                              </p:par>
                              <p:par>
                                <p:cTn id="73" presetID="6" presetClass="emph" presetSubtype="0" repeatCount="indefinite" autoRev="1" fill="hold" grpId="0" nodeType="withEffect">
                                  <p:stCondLst>
                                    <p:cond delay="0"/>
                                  </p:stCondLst>
                                  <p:childTnLst>
                                    <p:animScale>
                                      <p:cBhvr>
                                        <p:cTn id="74" dur="1750" fill="hold"/>
                                        <p:tgtEl>
                                          <p:spTgt spid="174"/>
                                        </p:tgtEl>
                                      </p:cBhvr>
                                      <p:by x="150000" y="150000"/>
                                    </p:animScale>
                                  </p:childTnLst>
                                </p:cTn>
                              </p:par>
                              <p:par>
                                <p:cTn id="75" presetID="1" presetClass="path" presetSubtype="0" repeatCount="indefinite" autoRev="1" fill="hold" grpId="1" nodeType="withEffect">
                                  <p:stCondLst>
                                    <p:cond delay="0"/>
                                  </p:stCondLst>
                                  <p:childTnLst>
                                    <p:animMotion origin="layout" path="M -3.33333E-6 3.7037E-7 C -0.00104 3.7037E-7 -0.00156 0.00139 -0.00156 0.00393 C -0.00156 0.00556 -0.00104 0.00833 -3.33333E-6 0.00833 C 0.00118 0.00833 0.00222 0.00556 0.00222 0.00393 C 0.00222 0.00139 0.00118 3.7037E-7 -3.33333E-6 3.7037E-7 Z " pathEditMode="relative" rAng="0" ptsTypes="AAAAA">
                                      <p:cBhvr>
                                        <p:cTn id="76" dur="3500" spd="-100000" fill="hold"/>
                                        <p:tgtEl>
                                          <p:spTgt spid="174"/>
                                        </p:tgtEl>
                                        <p:attrNameLst>
                                          <p:attrName>ppt_x</p:attrName>
                                          <p:attrName>ppt_y</p:attrName>
                                        </p:attrNameLst>
                                      </p:cBhvr>
                                      <p:rCtr x="2600" y="41700"/>
                                    </p:animMotion>
                                  </p:childTnLst>
                                </p:cTn>
                              </p:par>
                              <p:par>
                                <p:cTn id="77" presetID="6" presetClass="emph" presetSubtype="0" repeatCount="indefinite" autoRev="1" fill="hold" grpId="0" nodeType="withEffect">
                                  <p:stCondLst>
                                    <p:cond delay="250"/>
                                  </p:stCondLst>
                                  <p:childTnLst>
                                    <p:animScale>
                                      <p:cBhvr>
                                        <p:cTn id="78" dur="1750" fill="hold"/>
                                        <p:tgtEl>
                                          <p:spTgt spid="190"/>
                                        </p:tgtEl>
                                      </p:cBhvr>
                                      <p:by x="150000" y="150000"/>
                                    </p:animScale>
                                  </p:childTnLst>
                                </p:cTn>
                              </p:par>
                              <p:par>
                                <p:cTn id="79" presetID="1" presetClass="path" presetSubtype="0" repeatCount="indefinite" autoRev="1" fill="hold" grpId="1" nodeType="withEffect">
                                  <p:stCondLst>
                                    <p:cond delay="250"/>
                                  </p:stCondLst>
                                  <p:childTnLst>
                                    <p:animMotion origin="layout" path="M -1.04167E-6 4.81481E-6 C -0.00104 4.81481E-6 -0.00156 0.00138 -0.00156 0.00393 C -0.00156 0.00555 -0.00104 0.00833 -1.04167E-6 0.00833 C 0.00117 0.00833 0.00221 0.00555 0.00221 0.00393 C 0.00221 0.00138 0.00117 4.81481E-6 -1.04167E-6 4.81481E-6 Z " pathEditMode="relative" rAng="0" ptsTypes="AAAAA">
                                      <p:cBhvr>
                                        <p:cTn id="80" dur="3500" spd="-100000" fill="hold"/>
                                        <p:tgtEl>
                                          <p:spTgt spid="190"/>
                                        </p:tgtEl>
                                        <p:attrNameLst>
                                          <p:attrName>ppt_x</p:attrName>
                                          <p:attrName>ppt_y</p:attrName>
                                        </p:attrNameLst>
                                      </p:cBhvr>
                                      <p:rCtr x="2600" y="41700"/>
                                    </p:animMotion>
                                  </p:childTnLst>
                                </p:cTn>
                              </p:par>
                              <p:par>
                                <p:cTn id="81" presetID="6" presetClass="emph" presetSubtype="0" repeatCount="indefinite" autoRev="1" fill="hold" grpId="0" nodeType="withEffect">
                                  <p:stCondLst>
                                    <p:cond delay="250"/>
                                  </p:stCondLst>
                                  <p:childTnLst>
                                    <p:animScale>
                                      <p:cBhvr>
                                        <p:cTn id="82" dur="1750" fill="hold"/>
                                        <p:tgtEl>
                                          <p:spTgt spid="197"/>
                                        </p:tgtEl>
                                      </p:cBhvr>
                                      <p:by x="150000" y="150000"/>
                                    </p:animScale>
                                  </p:childTnLst>
                                </p:cTn>
                              </p:par>
                              <p:par>
                                <p:cTn id="83" presetID="1" presetClass="path" presetSubtype="0" repeatCount="indefinite" autoRev="1" fill="hold" grpId="1" nodeType="withEffect">
                                  <p:stCondLst>
                                    <p:cond delay="250"/>
                                  </p:stCondLst>
                                  <p:childTnLst>
                                    <p:animMotion origin="layout" path="M -8.33333E-7 -4.81481E-6 C -0.00104 -4.81481E-6 -0.00156 0.00139 -0.00156 0.00394 C -0.00156 0.00556 -0.00104 0.00834 -8.33333E-7 0.00834 C 0.00117 0.00834 0.00221 0.00556 0.00221 0.00394 C 0.00221 0.00139 0.00117 -4.81481E-6 -8.33333E-7 -4.81481E-6 Z " pathEditMode="relative" rAng="0" ptsTypes="AAAAA">
                                      <p:cBhvr>
                                        <p:cTn id="84" dur="3500" spd="-100000" fill="hold"/>
                                        <p:tgtEl>
                                          <p:spTgt spid="197"/>
                                        </p:tgtEl>
                                        <p:attrNameLst>
                                          <p:attrName>ppt_x</p:attrName>
                                          <p:attrName>ppt_y</p:attrName>
                                        </p:attrNameLst>
                                      </p:cBhvr>
                                      <p:rCtr x="2600" y="41700"/>
                                    </p:animMotion>
                                  </p:childTnLst>
                                </p:cTn>
                              </p:par>
                              <p:par>
                                <p:cTn id="85" presetID="6" presetClass="emph" presetSubtype="0" repeatCount="indefinite" autoRev="1" fill="hold" grpId="0" nodeType="withEffect">
                                  <p:stCondLst>
                                    <p:cond delay="0"/>
                                  </p:stCondLst>
                                  <p:childTnLst>
                                    <p:animScale>
                                      <p:cBhvr>
                                        <p:cTn id="86" dur="1750" fill="hold"/>
                                        <p:tgtEl>
                                          <p:spTgt spid="206"/>
                                        </p:tgtEl>
                                      </p:cBhvr>
                                      <p:by x="150000" y="150000"/>
                                    </p:animScale>
                                  </p:childTnLst>
                                </p:cTn>
                              </p:par>
                              <p:par>
                                <p:cTn id="87" presetID="1" presetClass="path" presetSubtype="0" repeatCount="indefinite" autoRev="1" fill="hold" grpId="1" nodeType="withEffect">
                                  <p:stCondLst>
                                    <p:cond delay="0"/>
                                  </p:stCondLst>
                                  <p:childTnLst>
                                    <p:animMotion origin="layout" path="M 4.58333E-6 1.48148E-6 C -0.00105 1.48148E-6 -0.00157 0.00139 -0.00157 0.00393 C -0.00157 0.00555 -0.00105 0.00833 4.58333E-6 0.00833 C 0.00117 0.00833 0.00221 0.00555 0.00221 0.00393 C 0.00221 0.00139 0.00117 1.48148E-6 4.58333E-6 1.48148E-6 Z " pathEditMode="relative" rAng="0" ptsTypes="AAAAA">
                                      <p:cBhvr>
                                        <p:cTn id="88" dur="3500" spd="-100000" fill="hold"/>
                                        <p:tgtEl>
                                          <p:spTgt spid="206"/>
                                        </p:tgtEl>
                                        <p:attrNameLst>
                                          <p:attrName>ppt_x</p:attrName>
                                          <p:attrName>ppt_y</p:attrName>
                                        </p:attrNameLst>
                                      </p:cBhvr>
                                      <p:rCtr x="2600" y="41700"/>
                                    </p:animMotion>
                                  </p:childTnLst>
                                </p:cTn>
                              </p:par>
                              <p:par>
                                <p:cTn id="89" presetID="6" presetClass="emph" presetSubtype="0" repeatCount="indefinite" autoRev="1" fill="hold" grpId="0" nodeType="withEffect">
                                  <p:stCondLst>
                                    <p:cond delay="250"/>
                                  </p:stCondLst>
                                  <p:childTnLst>
                                    <p:animScale>
                                      <p:cBhvr>
                                        <p:cTn id="90" dur="1750" fill="hold"/>
                                        <p:tgtEl>
                                          <p:spTgt spid="179"/>
                                        </p:tgtEl>
                                      </p:cBhvr>
                                      <p:by x="150000" y="150000"/>
                                    </p:animScale>
                                  </p:childTnLst>
                                </p:cTn>
                              </p:par>
                              <p:par>
                                <p:cTn id="91" presetID="1" presetClass="path" presetSubtype="0" repeatCount="indefinite" autoRev="1" fill="hold" grpId="1" nodeType="withEffect">
                                  <p:stCondLst>
                                    <p:cond delay="250"/>
                                  </p:stCondLst>
                                  <p:childTnLst>
                                    <p:animMotion origin="layout" path="M 4.375E-6 -4.44444E-6 C -0.00105 -4.44444E-6 -0.00157 0.00139 -0.00157 0.00394 C -0.00157 0.00556 -0.00105 0.00834 4.375E-6 0.00834 C 0.00117 0.00834 0.00221 0.00556 0.00221 0.00394 C 0.00221 0.00139 0.00117 -4.44444E-6 4.375E-6 -4.44444E-6 Z " pathEditMode="relative" rAng="0" ptsTypes="AAAAA">
                                      <p:cBhvr>
                                        <p:cTn id="92" dur="3500" spd="-100000" fill="hold"/>
                                        <p:tgtEl>
                                          <p:spTgt spid="179"/>
                                        </p:tgtEl>
                                        <p:attrNameLst>
                                          <p:attrName>ppt_x</p:attrName>
                                          <p:attrName>ppt_y</p:attrName>
                                        </p:attrNameLst>
                                      </p:cBhvr>
                                      <p:rCtr x="2600" y="41700"/>
                                    </p:animMotion>
                                  </p:childTnLst>
                                </p:cTn>
                              </p:par>
                              <p:par>
                                <p:cTn id="93" presetID="6" presetClass="emph" presetSubtype="0" repeatCount="indefinite" autoRev="1" fill="hold" grpId="0" nodeType="withEffect">
                                  <p:stCondLst>
                                    <p:cond delay="0"/>
                                  </p:stCondLst>
                                  <p:childTnLst>
                                    <p:animScale>
                                      <p:cBhvr>
                                        <p:cTn id="94" dur="1750" fill="hold"/>
                                        <p:tgtEl>
                                          <p:spTgt spid="181"/>
                                        </p:tgtEl>
                                      </p:cBhvr>
                                      <p:by x="150000" y="150000"/>
                                    </p:animScale>
                                  </p:childTnLst>
                                </p:cTn>
                              </p:par>
                              <p:par>
                                <p:cTn id="95" presetID="1" presetClass="path" presetSubtype="0" repeatCount="indefinite" autoRev="1" fill="hold" grpId="1" nodeType="withEffect">
                                  <p:stCondLst>
                                    <p:cond delay="0"/>
                                  </p:stCondLst>
                                  <p:childTnLst>
                                    <p:animMotion origin="layout" path="M 2.08333E-6 -3.33333E-6 C -0.00104 -3.33333E-6 -0.00156 0.00139 -0.00156 0.00394 C -0.00156 0.00556 -0.00104 0.00834 2.08333E-6 0.00834 C 0.00117 0.00834 0.00221 0.00556 0.00221 0.00394 C 0.00221 0.00139 0.00117 -3.33333E-6 2.08333E-6 -3.33333E-6 Z " pathEditMode="relative" rAng="0" ptsTypes="AAAAA">
                                      <p:cBhvr>
                                        <p:cTn id="96" dur="3500" spd="-100000" fill="hold"/>
                                        <p:tgtEl>
                                          <p:spTgt spid="181"/>
                                        </p:tgtEl>
                                        <p:attrNameLst>
                                          <p:attrName>ppt_x</p:attrName>
                                          <p:attrName>ppt_y</p:attrName>
                                        </p:attrNameLst>
                                      </p:cBhvr>
                                      <p:rCtr x="2600" y="41700"/>
                                    </p:animMotion>
                                  </p:childTnLst>
                                </p:cTn>
                              </p:par>
                              <p:par>
                                <p:cTn id="97" presetID="6" presetClass="emph" presetSubtype="0" repeatCount="indefinite" autoRev="1" fill="hold" grpId="0" nodeType="withEffect">
                                  <p:stCondLst>
                                    <p:cond delay="250"/>
                                  </p:stCondLst>
                                  <p:childTnLst>
                                    <p:animScale>
                                      <p:cBhvr>
                                        <p:cTn id="98" dur="1750" fill="hold"/>
                                        <p:tgtEl>
                                          <p:spTgt spid="193"/>
                                        </p:tgtEl>
                                      </p:cBhvr>
                                      <p:by x="150000" y="150000"/>
                                    </p:animScale>
                                  </p:childTnLst>
                                </p:cTn>
                              </p:par>
                              <p:par>
                                <p:cTn id="99" presetID="1" presetClass="path" presetSubtype="0" repeatCount="indefinite" autoRev="1" fill="hold" grpId="1" nodeType="withEffect">
                                  <p:stCondLst>
                                    <p:cond delay="250"/>
                                  </p:stCondLst>
                                  <p:childTnLst>
                                    <p:animMotion origin="layout" path="M -8.33333E-7 -1.85185E-6 C -0.00104 -1.85185E-6 -0.00156 0.00139 -0.00156 0.00394 C -0.00156 0.00556 -0.00104 0.00834 -8.33333E-7 0.00834 C 0.00117 0.00834 0.00221 0.00556 0.00221 0.00394 C 0.00221 0.00139 0.00117 -1.85185E-6 -8.33333E-7 -1.85185E-6 Z " pathEditMode="relative" rAng="0" ptsTypes="AAAAA">
                                      <p:cBhvr>
                                        <p:cTn id="100" dur="3500" spd="-100000" fill="hold"/>
                                        <p:tgtEl>
                                          <p:spTgt spid="193"/>
                                        </p:tgtEl>
                                        <p:attrNameLst>
                                          <p:attrName>ppt_x</p:attrName>
                                          <p:attrName>ppt_y</p:attrName>
                                        </p:attrNameLst>
                                      </p:cBhvr>
                                      <p:rCtr x="2600" y="41700"/>
                                    </p:animMotion>
                                  </p:childTnLst>
                                </p:cTn>
                              </p:par>
                              <p:par>
                                <p:cTn id="101" presetID="6" presetClass="emph" presetSubtype="0" repeatCount="indefinite" autoRev="1" fill="hold" grpId="0" nodeType="withEffect">
                                  <p:stCondLst>
                                    <p:cond delay="0"/>
                                  </p:stCondLst>
                                  <p:childTnLst>
                                    <p:animScale>
                                      <p:cBhvr>
                                        <p:cTn id="102" dur="1750" fill="hold"/>
                                        <p:tgtEl>
                                          <p:spTgt spid="205"/>
                                        </p:tgtEl>
                                      </p:cBhvr>
                                      <p:by x="150000" y="150000"/>
                                    </p:animScale>
                                  </p:childTnLst>
                                </p:cTn>
                              </p:par>
                              <p:par>
                                <p:cTn id="103" presetID="1" presetClass="path" presetSubtype="0" repeatCount="indefinite" autoRev="1" fill="hold" grpId="1" nodeType="withEffect">
                                  <p:stCondLst>
                                    <p:cond delay="0"/>
                                  </p:stCondLst>
                                  <p:childTnLst>
                                    <p:animMotion origin="layout" path="M -8.33333E-7 -2.96296E-6 C -0.00104 -2.96296E-6 -0.00156 0.00139 -0.00156 0.00394 C -0.00156 0.00556 -0.00104 0.00834 -8.33333E-7 0.00834 C 0.00117 0.00834 0.00221 0.00556 0.00221 0.00394 C 0.00221 0.00139 0.00117 -2.96296E-6 -8.33333E-7 -2.96296E-6 Z " pathEditMode="relative" rAng="0" ptsTypes="AAAAA">
                                      <p:cBhvr>
                                        <p:cTn id="104" dur="3500" spd="-100000" fill="hold"/>
                                        <p:tgtEl>
                                          <p:spTgt spid="205"/>
                                        </p:tgtEl>
                                        <p:attrNameLst>
                                          <p:attrName>ppt_x</p:attrName>
                                          <p:attrName>ppt_y</p:attrName>
                                        </p:attrNameLst>
                                      </p:cBhvr>
                                      <p:rCtr x="2600" y="41700"/>
                                    </p:animMotion>
                                  </p:childTnLst>
                                </p:cTn>
                              </p:par>
                              <p:par>
                                <p:cTn id="105" presetID="6" presetClass="emph" presetSubtype="0" repeatCount="indefinite" autoRev="1" fill="hold" grpId="0" nodeType="withEffect">
                                  <p:stCondLst>
                                    <p:cond delay="250"/>
                                  </p:stCondLst>
                                  <p:childTnLst>
                                    <p:animScale>
                                      <p:cBhvr>
                                        <p:cTn id="106" dur="1750" fill="hold"/>
                                        <p:tgtEl>
                                          <p:spTgt spid="182"/>
                                        </p:tgtEl>
                                      </p:cBhvr>
                                      <p:by x="150000" y="150000"/>
                                    </p:animScale>
                                  </p:childTnLst>
                                </p:cTn>
                              </p:par>
                              <p:par>
                                <p:cTn id="107" presetID="1" presetClass="path" presetSubtype="0" repeatCount="indefinite" autoRev="1" fill="hold" grpId="1" nodeType="withEffect">
                                  <p:stCondLst>
                                    <p:cond delay="250"/>
                                  </p:stCondLst>
                                  <p:childTnLst>
                                    <p:animMotion origin="layout" path="M 3.33333E-6 1.48148E-6 C -0.00104 1.48148E-6 -0.00157 0.00139 -0.00157 0.00393 C -0.00157 0.00555 -0.00104 0.00833 3.33333E-6 0.00833 C 0.00117 0.00833 0.00221 0.00555 0.00221 0.00393 C 0.00221 0.00139 0.00117 1.48148E-6 3.33333E-6 1.48148E-6 Z " pathEditMode="relative" rAng="0" ptsTypes="AAAAA">
                                      <p:cBhvr>
                                        <p:cTn id="108" dur="3500" spd="-100000" fill="hold"/>
                                        <p:tgtEl>
                                          <p:spTgt spid="182"/>
                                        </p:tgtEl>
                                        <p:attrNameLst>
                                          <p:attrName>ppt_x</p:attrName>
                                          <p:attrName>ppt_y</p:attrName>
                                        </p:attrNameLst>
                                      </p:cBhvr>
                                      <p:rCtr x="2600" y="41700"/>
                                    </p:animMotion>
                                  </p:childTnLst>
                                </p:cTn>
                              </p:par>
                              <p:par>
                                <p:cTn id="109" presetID="6" presetClass="emph" presetSubtype="0" repeatCount="indefinite" autoRev="1" fill="hold" grpId="0" nodeType="withEffect">
                                  <p:stCondLst>
                                    <p:cond delay="0"/>
                                  </p:stCondLst>
                                  <p:childTnLst>
                                    <p:animScale>
                                      <p:cBhvr>
                                        <p:cTn id="110" dur="1750" fill="hold"/>
                                        <p:tgtEl>
                                          <p:spTgt spid="184"/>
                                        </p:tgtEl>
                                      </p:cBhvr>
                                      <p:by x="150000" y="150000"/>
                                    </p:animScale>
                                  </p:childTnLst>
                                </p:cTn>
                              </p:par>
                              <p:par>
                                <p:cTn id="111" presetID="1" presetClass="path" presetSubtype="0" repeatCount="indefinite" autoRev="1" fill="hold" grpId="1" nodeType="withEffect">
                                  <p:stCondLst>
                                    <p:cond delay="0"/>
                                  </p:stCondLst>
                                  <p:childTnLst>
                                    <p:animMotion origin="layout" path="M 5.55112E-17 -1.11111E-6 C -0.00104 -1.11111E-6 -0.00156 0.00139 -0.00156 0.00394 C -0.00156 0.00556 -0.00104 0.00833 5.55112E-17 0.00833 C 0.00117 0.00833 0.00221 0.00556 0.00221 0.00394 C 0.00221 0.00139 0.00117 -1.11111E-6 5.55112E-17 -1.11111E-6 Z " pathEditMode="relative" rAng="0" ptsTypes="AAAAA">
                                      <p:cBhvr>
                                        <p:cTn id="112" dur="3500" spd="-100000" fill="hold"/>
                                        <p:tgtEl>
                                          <p:spTgt spid="184"/>
                                        </p:tgtEl>
                                        <p:attrNameLst>
                                          <p:attrName>ppt_x</p:attrName>
                                          <p:attrName>ppt_y</p:attrName>
                                        </p:attrNameLst>
                                      </p:cBhvr>
                                      <p:rCtr x="2600" y="41700"/>
                                    </p:animMotion>
                                  </p:childTnLst>
                                </p:cTn>
                              </p:par>
                              <p:par>
                                <p:cTn id="113" presetID="6" presetClass="emph" presetSubtype="0" repeatCount="indefinite" autoRev="1" fill="hold" grpId="0" nodeType="withEffect">
                                  <p:stCondLst>
                                    <p:cond delay="250"/>
                                  </p:stCondLst>
                                  <p:childTnLst>
                                    <p:animScale>
                                      <p:cBhvr>
                                        <p:cTn id="114" dur="1750" fill="hold"/>
                                        <p:tgtEl>
                                          <p:spTgt spid="183"/>
                                        </p:tgtEl>
                                      </p:cBhvr>
                                      <p:by x="150000" y="150000"/>
                                    </p:animScale>
                                  </p:childTnLst>
                                </p:cTn>
                              </p:par>
                              <p:par>
                                <p:cTn id="115" presetID="1" presetClass="path" presetSubtype="0" repeatCount="indefinite" autoRev="1" fill="hold" grpId="1" nodeType="withEffect">
                                  <p:stCondLst>
                                    <p:cond delay="250"/>
                                  </p:stCondLst>
                                  <p:childTnLst>
                                    <p:animMotion origin="layout" path="M 3.33333E-6 -1.11111E-6 C -0.00104 -1.11111E-6 -0.00157 0.00139 -0.00157 0.00394 C -0.00157 0.00556 -0.00104 0.00833 3.33333E-6 0.00833 C 0.00117 0.00833 0.00221 0.00556 0.00221 0.00394 C 0.00221 0.00139 0.00117 -1.11111E-6 3.33333E-6 -1.11111E-6 Z " pathEditMode="relative" rAng="0" ptsTypes="AAAAA">
                                      <p:cBhvr>
                                        <p:cTn id="116" dur="3500" spd="-100000" fill="hold"/>
                                        <p:tgtEl>
                                          <p:spTgt spid="183"/>
                                        </p:tgtEl>
                                        <p:attrNameLst>
                                          <p:attrName>ppt_x</p:attrName>
                                          <p:attrName>ppt_y</p:attrName>
                                        </p:attrNameLst>
                                      </p:cBhvr>
                                      <p:rCtr x="2600" y="41700"/>
                                    </p:animMotion>
                                  </p:childTnLst>
                                </p:cTn>
                              </p:par>
                              <p:par>
                                <p:cTn id="117" presetID="6" presetClass="emph" presetSubtype="0" repeatCount="indefinite" autoRev="1" fill="hold" grpId="0" nodeType="withEffect">
                                  <p:stCondLst>
                                    <p:cond delay="0"/>
                                  </p:stCondLst>
                                  <p:childTnLst>
                                    <p:animScale>
                                      <p:cBhvr>
                                        <p:cTn id="118" dur="1750" fill="hold"/>
                                        <p:tgtEl>
                                          <p:spTgt spid="204"/>
                                        </p:tgtEl>
                                      </p:cBhvr>
                                      <p:by x="150000" y="150000"/>
                                    </p:animScale>
                                  </p:childTnLst>
                                </p:cTn>
                              </p:par>
                              <p:par>
                                <p:cTn id="119" presetID="1" presetClass="path" presetSubtype="0" repeatCount="indefinite" autoRev="1" fill="hold" grpId="1" nodeType="withEffect">
                                  <p:stCondLst>
                                    <p:cond delay="0"/>
                                  </p:stCondLst>
                                  <p:childTnLst>
                                    <p:animMotion origin="layout" path="M 4.16667E-6 1.48148E-6 C -0.00105 1.48148E-6 -0.00157 0.00139 -0.00157 0.00393 C -0.00157 0.00555 -0.00105 0.00833 4.16667E-6 0.00833 C 0.00117 0.00833 0.00221 0.00555 0.00221 0.00393 C 0.00221 0.00139 0.00117 1.48148E-6 4.16667E-6 1.48148E-6 Z " pathEditMode="relative" rAng="0" ptsTypes="AAAAA">
                                      <p:cBhvr>
                                        <p:cTn id="120" dur="3500" spd="-100000" fill="hold"/>
                                        <p:tgtEl>
                                          <p:spTgt spid="204"/>
                                        </p:tgtEl>
                                        <p:attrNameLst>
                                          <p:attrName>ppt_x</p:attrName>
                                          <p:attrName>ppt_y</p:attrName>
                                        </p:attrNameLst>
                                      </p:cBhvr>
                                      <p:rCtr x="2600" y="41700"/>
                                    </p:animMotion>
                                  </p:childTnLst>
                                </p:cTn>
                              </p:par>
                              <p:par>
                                <p:cTn id="121" presetID="6" presetClass="emph" presetSubtype="0" repeatCount="indefinite" autoRev="1" fill="hold" grpId="0" nodeType="withEffect">
                                  <p:stCondLst>
                                    <p:cond delay="250"/>
                                  </p:stCondLst>
                                  <p:childTnLst>
                                    <p:animScale>
                                      <p:cBhvr>
                                        <p:cTn id="122" dur="1750" fill="hold"/>
                                        <p:tgtEl>
                                          <p:spTgt spid="185"/>
                                        </p:tgtEl>
                                      </p:cBhvr>
                                      <p:by x="150000" y="150000"/>
                                    </p:animScale>
                                  </p:childTnLst>
                                </p:cTn>
                              </p:par>
                              <p:par>
                                <p:cTn id="123" presetID="1" presetClass="path" presetSubtype="0" repeatCount="indefinite" autoRev="1" fill="hold" grpId="1" nodeType="withEffect">
                                  <p:stCondLst>
                                    <p:cond delay="250"/>
                                  </p:stCondLst>
                                  <p:childTnLst>
                                    <p:animMotion origin="layout" path="M 1.875E-6 2.22222E-6 C -0.00104 2.22222E-6 -0.00156 0.00139 -0.00156 0.00393 C -0.00156 0.00555 -0.00104 0.00833 1.875E-6 0.00833 C 0.00117 0.00833 0.00221 0.00555 0.00221 0.00393 C 0.00221 0.00139 0.00117 2.22222E-6 1.875E-6 2.22222E-6 Z " pathEditMode="relative" rAng="0" ptsTypes="AAAAA">
                                      <p:cBhvr>
                                        <p:cTn id="124" dur="3500" spd="-100000" fill="hold"/>
                                        <p:tgtEl>
                                          <p:spTgt spid="185"/>
                                        </p:tgtEl>
                                        <p:attrNameLst>
                                          <p:attrName>ppt_x</p:attrName>
                                          <p:attrName>ppt_y</p:attrName>
                                        </p:attrNameLst>
                                      </p:cBhvr>
                                      <p:rCtr x="2600" y="41700"/>
                                    </p:animMotion>
                                  </p:childTnLst>
                                </p:cTn>
                              </p:par>
                              <p:par>
                                <p:cTn id="125" presetID="6" presetClass="emph" presetSubtype="0" repeatCount="indefinite" autoRev="1" fill="hold" grpId="0" nodeType="withEffect">
                                  <p:stCondLst>
                                    <p:cond delay="250"/>
                                  </p:stCondLst>
                                  <p:childTnLst>
                                    <p:animScale>
                                      <p:cBhvr>
                                        <p:cTn id="126" dur="1750" fill="hold"/>
                                        <p:tgtEl>
                                          <p:spTgt spid="202"/>
                                        </p:tgtEl>
                                      </p:cBhvr>
                                      <p:by x="150000" y="150000"/>
                                    </p:animScale>
                                  </p:childTnLst>
                                </p:cTn>
                              </p:par>
                              <p:par>
                                <p:cTn id="127" presetID="1" presetClass="path" presetSubtype="0" repeatCount="indefinite" autoRev="1" fill="hold" grpId="1" nodeType="withEffect">
                                  <p:stCondLst>
                                    <p:cond delay="250"/>
                                  </p:stCondLst>
                                  <p:childTnLst>
                                    <p:animMotion origin="layout" path="M 6.25E-7 -4.07407E-6 C -0.00104 -4.07407E-6 -0.00156 0.00139 -0.00156 0.00394 C -0.00156 0.00556 -0.00104 0.00834 6.25E-7 0.00834 C 0.00117 0.00834 0.00221 0.00556 0.00221 0.00394 C 0.00221 0.00139 0.00117 -4.07407E-6 6.25E-7 -4.07407E-6 Z " pathEditMode="relative" rAng="0" ptsTypes="AAAAA">
                                      <p:cBhvr>
                                        <p:cTn id="128" dur="3500" spd="-100000" fill="hold"/>
                                        <p:tgtEl>
                                          <p:spTgt spid="202"/>
                                        </p:tgtEl>
                                        <p:attrNameLst>
                                          <p:attrName>ppt_x</p:attrName>
                                          <p:attrName>ppt_y</p:attrName>
                                        </p:attrNameLst>
                                      </p:cBhvr>
                                      <p:rCtr x="2600" y="41700"/>
                                    </p:animMotion>
                                  </p:childTnLst>
                                </p:cTn>
                              </p:par>
                              <p:par>
                                <p:cTn id="129" presetID="6" presetClass="emph" presetSubtype="0" repeatCount="indefinite" autoRev="1" fill="hold" grpId="0" nodeType="withEffect">
                                  <p:stCondLst>
                                    <p:cond delay="250"/>
                                  </p:stCondLst>
                                  <p:childTnLst>
                                    <p:animScale>
                                      <p:cBhvr>
                                        <p:cTn id="130" dur="1750" fill="hold"/>
                                        <p:tgtEl>
                                          <p:spTgt spid="201"/>
                                        </p:tgtEl>
                                      </p:cBhvr>
                                      <p:by x="150000" y="150000"/>
                                    </p:animScale>
                                  </p:childTnLst>
                                </p:cTn>
                              </p:par>
                              <p:par>
                                <p:cTn id="131" presetID="1" presetClass="path" presetSubtype="0" repeatCount="indefinite" autoRev="1" fill="hold" grpId="1" nodeType="withEffect">
                                  <p:stCondLst>
                                    <p:cond delay="250"/>
                                  </p:stCondLst>
                                  <p:childTnLst>
                                    <p:animMotion origin="layout" path="M -2.91667E-6 -3.7037E-6 C -0.00104 -3.7037E-6 -0.00156 0.00139 -0.00156 0.00394 C -0.00156 0.00556 -0.00104 0.00834 -2.91667E-6 0.00834 C 0.00117 0.00834 0.00222 0.00556 0.00222 0.00394 C 0.00222 0.00139 0.00117 -3.7037E-6 -2.91667E-6 -3.7037E-6 Z " pathEditMode="relative" rAng="0" ptsTypes="AAAAA">
                                      <p:cBhvr>
                                        <p:cTn id="132" dur="3500" spd="-100000" fill="hold"/>
                                        <p:tgtEl>
                                          <p:spTgt spid="201"/>
                                        </p:tgtEl>
                                        <p:attrNameLst>
                                          <p:attrName>ppt_x</p:attrName>
                                          <p:attrName>ppt_y</p:attrName>
                                        </p:attrNameLst>
                                      </p:cBhvr>
                                      <p:rCtr x="2600" y="41700"/>
                                    </p:animMotion>
                                  </p:childTnLst>
                                </p:cTn>
                              </p:par>
                              <p:par>
                                <p:cTn id="133" presetID="6" presetClass="emph" presetSubtype="0" repeatCount="indefinite" autoRev="1" fill="hold" grpId="0" nodeType="withEffect">
                                  <p:stCondLst>
                                    <p:cond delay="250"/>
                                  </p:stCondLst>
                                  <p:childTnLst>
                                    <p:animScale>
                                      <p:cBhvr>
                                        <p:cTn id="134" dur="1750" fill="hold"/>
                                        <p:tgtEl>
                                          <p:spTgt spid="180"/>
                                        </p:tgtEl>
                                      </p:cBhvr>
                                      <p:by x="150000" y="150000"/>
                                    </p:animScale>
                                  </p:childTnLst>
                                </p:cTn>
                              </p:par>
                              <p:par>
                                <p:cTn id="135" presetID="1" presetClass="path" presetSubtype="0" repeatCount="indefinite" autoRev="1" fill="hold" grpId="1" nodeType="withEffect">
                                  <p:stCondLst>
                                    <p:cond delay="250"/>
                                  </p:stCondLst>
                                  <p:childTnLst>
                                    <p:animMotion origin="layout" path="M 4.79167E-6 4.44444E-6 C -0.00105 4.44444E-6 -0.00157 0.00138 -0.00157 0.00393 C -0.00157 0.00555 -0.00105 0.00833 4.79167E-6 0.00833 C 0.00117 0.00833 0.00221 0.00555 0.00221 0.00393 C 0.00221 0.00138 0.00117 4.44444E-6 4.79167E-6 4.44444E-6 Z " pathEditMode="relative" rAng="0" ptsTypes="AAAAA">
                                      <p:cBhvr>
                                        <p:cTn id="136" dur="3500" spd="-100000" fill="hold"/>
                                        <p:tgtEl>
                                          <p:spTgt spid="180"/>
                                        </p:tgtEl>
                                        <p:attrNameLst>
                                          <p:attrName>ppt_x</p:attrName>
                                          <p:attrName>ppt_y</p:attrName>
                                        </p:attrNameLst>
                                      </p:cBhvr>
                                      <p:rCtr x="2600" y="41700"/>
                                    </p:animMotion>
                                  </p:childTnLst>
                                </p:cTn>
                              </p:par>
                              <p:par>
                                <p:cTn id="137" presetID="6" presetClass="emph" presetSubtype="0" repeatCount="indefinite" autoRev="1" fill="hold" grpId="0" nodeType="withEffect">
                                  <p:stCondLst>
                                    <p:cond delay="0"/>
                                  </p:stCondLst>
                                  <p:childTnLst>
                                    <p:animScale>
                                      <p:cBhvr>
                                        <p:cTn id="138" dur="1750" fill="hold"/>
                                        <p:tgtEl>
                                          <p:spTgt spid="214"/>
                                        </p:tgtEl>
                                      </p:cBhvr>
                                      <p:by x="150000" y="150000"/>
                                    </p:animScale>
                                  </p:childTnLst>
                                </p:cTn>
                              </p:par>
                              <p:par>
                                <p:cTn id="139" presetID="1" presetClass="path" presetSubtype="0" repeatCount="indefinite" autoRev="1" fill="hold" grpId="1" nodeType="withEffect">
                                  <p:stCondLst>
                                    <p:cond delay="0"/>
                                  </p:stCondLst>
                                  <p:childTnLst>
                                    <p:animMotion origin="layout" path="M -4.16667E-6 3.7037E-7 C -0.00104 3.7037E-7 -0.00156 0.00139 -0.00156 0.00393 C -0.00156 0.00556 -0.00104 0.00833 -4.16667E-6 0.00833 C 0.00118 0.00833 0.00222 0.00556 0.00222 0.00393 C 0.00222 0.00139 0.00118 3.7037E-7 -4.16667E-6 3.7037E-7 Z " pathEditMode="relative" rAng="0" ptsTypes="AAAAA">
                                      <p:cBhvr>
                                        <p:cTn id="140" dur="3500" spd="-100000" fill="hold"/>
                                        <p:tgtEl>
                                          <p:spTgt spid="214"/>
                                        </p:tgtEl>
                                        <p:attrNameLst>
                                          <p:attrName>ppt_x</p:attrName>
                                          <p:attrName>ppt_y</p:attrName>
                                        </p:attrNameLst>
                                      </p:cBhvr>
                                      <p:rCtr x="2600" y="41700"/>
                                    </p:animMotion>
                                  </p:childTnLst>
                                </p:cTn>
                              </p:par>
                              <p:par>
                                <p:cTn id="141" presetID="6" presetClass="emph" presetSubtype="0" repeatCount="indefinite" autoRev="1" fill="hold" grpId="0" nodeType="withEffect">
                                  <p:stCondLst>
                                    <p:cond delay="0"/>
                                  </p:stCondLst>
                                  <p:childTnLst>
                                    <p:animScale>
                                      <p:cBhvr>
                                        <p:cTn id="142" dur="1750" fill="hold"/>
                                        <p:tgtEl>
                                          <p:spTgt spid="220"/>
                                        </p:tgtEl>
                                      </p:cBhvr>
                                      <p:by x="150000" y="150000"/>
                                    </p:animScale>
                                  </p:childTnLst>
                                </p:cTn>
                              </p:par>
                              <p:par>
                                <p:cTn id="143" presetID="1" presetClass="path" presetSubtype="0" repeatCount="indefinite" autoRev="1" fill="hold" grpId="1" nodeType="withEffect">
                                  <p:stCondLst>
                                    <p:cond delay="0"/>
                                  </p:stCondLst>
                                  <p:childTnLst>
                                    <p:animMotion origin="layout" path="M -1.66667E-6 2.96296E-6 C -0.00104 2.96296E-6 -0.00156 0.00139 -0.00156 0.00393 C -0.00156 0.00555 -0.00104 0.00833 -1.66667E-6 0.00833 C 0.00117 0.00833 0.00222 0.00555 0.00222 0.00393 C 0.00222 0.00139 0.00117 2.96296E-6 -1.66667E-6 2.96296E-6 Z " pathEditMode="relative" rAng="0" ptsTypes="AAAAA">
                                      <p:cBhvr>
                                        <p:cTn id="144" dur="3500" spd="-100000" fill="hold"/>
                                        <p:tgtEl>
                                          <p:spTgt spid="220"/>
                                        </p:tgtEl>
                                        <p:attrNameLst>
                                          <p:attrName>ppt_x</p:attrName>
                                          <p:attrName>ppt_y</p:attrName>
                                        </p:attrNameLst>
                                      </p:cBhvr>
                                      <p:rCtr x="2600" y="41700"/>
                                    </p:animMotion>
                                  </p:childTnLst>
                                </p:cTn>
                              </p:par>
                            </p:childTnLst>
                          </p:cTn>
                        </p:par>
                        <p:par>
                          <p:cTn id="145" fill="hold">
                            <p:stCondLst>
                              <p:cond delay="7250"/>
                            </p:stCondLst>
                            <p:childTnLst>
                              <p:par>
                                <p:cTn id="146" presetID="10" presetClass="entr" presetSubtype="0" fill="hold" nodeType="afterEffect">
                                  <p:stCondLst>
                                    <p:cond delay="0"/>
                                  </p:stCondLst>
                                  <p:childTnLst>
                                    <p:set>
                                      <p:cBhvr>
                                        <p:cTn id="147" dur="1" fill="hold">
                                          <p:stCondLst>
                                            <p:cond delay="0"/>
                                          </p:stCondLst>
                                        </p:cTn>
                                        <p:tgtEl>
                                          <p:spTgt spid="229"/>
                                        </p:tgtEl>
                                        <p:attrNameLst>
                                          <p:attrName>style.visibility</p:attrName>
                                        </p:attrNameLst>
                                      </p:cBhvr>
                                      <p:to>
                                        <p:strVal val="visible"/>
                                      </p:to>
                                    </p:set>
                                    <p:animEffect transition="in" filter="fade">
                                      <p:cBhvr>
                                        <p:cTn id="148" dur="500"/>
                                        <p:tgtEl>
                                          <p:spTgt spid="229"/>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nodeType="clickEffect">
                                  <p:stCondLst>
                                    <p:cond delay="0"/>
                                  </p:stCondLst>
                                  <p:childTnLst>
                                    <p:set>
                                      <p:cBhvr>
                                        <p:cTn id="152" dur="1" fill="hold">
                                          <p:stCondLst>
                                            <p:cond delay="0"/>
                                          </p:stCondLst>
                                        </p:cTn>
                                        <p:tgtEl>
                                          <p:spTgt spid="42"/>
                                        </p:tgtEl>
                                        <p:attrNameLst>
                                          <p:attrName>style.visibility</p:attrName>
                                        </p:attrNameLst>
                                      </p:cBhvr>
                                      <p:to>
                                        <p:strVal val="visible"/>
                                      </p:to>
                                    </p:set>
                                    <p:animEffect transition="in" filter="fade">
                                      <p:cBhvr>
                                        <p:cTn id="153" dur="500"/>
                                        <p:tgtEl>
                                          <p:spTgt spid="42"/>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nodeType="clickEffect">
                                  <p:stCondLst>
                                    <p:cond delay="0"/>
                                  </p:stCondLst>
                                  <p:childTnLst>
                                    <p:set>
                                      <p:cBhvr>
                                        <p:cTn id="157" dur="1" fill="hold">
                                          <p:stCondLst>
                                            <p:cond delay="0"/>
                                          </p:stCondLst>
                                        </p:cTn>
                                        <p:tgtEl>
                                          <p:spTgt spid="35"/>
                                        </p:tgtEl>
                                        <p:attrNameLst>
                                          <p:attrName>style.visibility</p:attrName>
                                        </p:attrNameLst>
                                      </p:cBhvr>
                                      <p:to>
                                        <p:strVal val="visible"/>
                                      </p:to>
                                    </p:set>
                                    <p:animEffect transition="in" filter="fade">
                                      <p:cBhvr>
                                        <p:cTn id="158" dur="500"/>
                                        <p:tgtEl>
                                          <p:spTgt spid="35"/>
                                        </p:tgtEl>
                                      </p:cBhvr>
                                    </p:animEffect>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nodeType="clickEffect">
                                  <p:stCondLst>
                                    <p:cond delay="0"/>
                                  </p:stCondLst>
                                  <p:childTnLst>
                                    <p:set>
                                      <p:cBhvr>
                                        <p:cTn id="162" dur="1" fill="hold">
                                          <p:stCondLst>
                                            <p:cond delay="0"/>
                                          </p:stCondLst>
                                        </p:cTn>
                                        <p:tgtEl>
                                          <p:spTgt spid="16"/>
                                        </p:tgtEl>
                                        <p:attrNameLst>
                                          <p:attrName>style.visibility</p:attrName>
                                        </p:attrNameLst>
                                      </p:cBhvr>
                                      <p:to>
                                        <p:strVal val="visible"/>
                                      </p:to>
                                    </p:set>
                                    <p:animEffect transition="in" filter="fade">
                                      <p:cBhvr>
                                        <p:cTn id="163" dur="500"/>
                                        <p:tgtEl>
                                          <p:spTgt spid="16"/>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0" nodeType="clickEffect">
                                  <p:stCondLst>
                                    <p:cond delay="0"/>
                                  </p:stCondLst>
                                  <p:childTnLst>
                                    <p:set>
                                      <p:cBhvr>
                                        <p:cTn id="167" dur="1" fill="hold">
                                          <p:stCondLst>
                                            <p:cond delay="0"/>
                                          </p:stCondLst>
                                        </p:cTn>
                                        <p:tgtEl>
                                          <p:spTgt spid="4"/>
                                        </p:tgtEl>
                                        <p:attrNameLst>
                                          <p:attrName>style.visibility</p:attrName>
                                        </p:attrNameLst>
                                      </p:cBhvr>
                                      <p:to>
                                        <p:strVal val="visible"/>
                                      </p:to>
                                    </p:set>
                                    <p:animEffect transition="in" filter="fade">
                                      <p:cBhvr>
                                        <p:cTn id="16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73" grpId="1" animBg="1"/>
      <p:bldP spid="174" grpId="0" animBg="1"/>
      <p:bldP spid="174" grpId="1" animBg="1"/>
      <p:bldP spid="175" grpId="0" animBg="1"/>
      <p:bldP spid="175" grpId="1" animBg="1"/>
      <p:bldP spid="176" grpId="0" animBg="1"/>
      <p:bldP spid="176" grpId="1" animBg="1"/>
      <p:bldP spid="177" grpId="0" animBg="1"/>
      <p:bldP spid="177" grpId="1" animBg="1"/>
      <p:bldP spid="178" grpId="0" animBg="1"/>
      <p:bldP spid="178" grpId="1" animBg="1"/>
      <p:bldP spid="179" grpId="0" animBg="1"/>
      <p:bldP spid="179" grpId="1" animBg="1"/>
      <p:bldP spid="180" grpId="0" animBg="1"/>
      <p:bldP spid="180" grpId="1" animBg="1"/>
      <p:bldP spid="181" grpId="0" animBg="1"/>
      <p:bldP spid="181" grpId="1" animBg="1"/>
      <p:bldP spid="182" grpId="0" animBg="1"/>
      <p:bldP spid="182" grpId="1" animBg="1"/>
      <p:bldP spid="183" grpId="0" animBg="1"/>
      <p:bldP spid="183" grpId="1" animBg="1"/>
      <p:bldP spid="184" grpId="0" animBg="1"/>
      <p:bldP spid="184" grpId="1" animBg="1"/>
      <p:bldP spid="185" grpId="0" animBg="1"/>
      <p:bldP spid="185" grpId="1" animBg="1"/>
      <p:bldP spid="186" grpId="0" animBg="1"/>
      <p:bldP spid="186" grpId="1" animBg="1"/>
      <p:bldP spid="187" grpId="0" animBg="1"/>
      <p:bldP spid="187" grpId="1" animBg="1"/>
      <p:bldP spid="188" grpId="0" animBg="1"/>
      <p:bldP spid="188" grpId="1" animBg="1"/>
      <p:bldP spid="189" grpId="0" animBg="1"/>
      <p:bldP spid="189" grpId="1" animBg="1"/>
      <p:bldP spid="190" grpId="0" animBg="1"/>
      <p:bldP spid="190" grpId="1" animBg="1"/>
      <p:bldP spid="191" grpId="0" animBg="1"/>
      <p:bldP spid="191" grpId="1" animBg="1"/>
      <p:bldP spid="192" grpId="0" animBg="1"/>
      <p:bldP spid="192" grpId="1" animBg="1"/>
      <p:bldP spid="193" grpId="0" animBg="1"/>
      <p:bldP spid="193" grpId="1" animBg="1"/>
      <p:bldP spid="194" grpId="0" animBg="1"/>
      <p:bldP spid="194" grpId="1" animBg="1"/>
      <p:bldP spid="195" grpId="0" animBg="1"/>
      <p:bldP spid="195" grpId="1" animBg="1"/>
      <p:bldP spid="196" grpId="0" animBg="1"/>
      <p:bldP spid="196" grpId="1" animBg="1"/>
      <p:bldP spid="197" grpId="0" animBg="1"/>
      <p:bldP spid="197" grpId="1" animBg="1"/>
      <p:bldP spid="198" grpId="0" animBg="1"/>
      <p:bldP spid="198" grpId="1" animBg="1"/>
      <p:bldP spid="199" grpId="0" animBg="1"/>
      <p:bldP spid="199" grpId="1" animBg="1"/>
      <p:bldP spid="200" grpId="0" animBg="1"/>
      <p:bldP spid="200" grpId="1" animBg="1"/>
      <p:bldP spid="201" grpId="0" animBg="1"/>
      <p:bldP spid="201" grpId="1" animBg="1"/>
      <p:bldP spid="202" grpId="0" animBg="1"/>
      <p:bldP spid="202" grpId="1" animBg="1"/>
      <p:bldP spid="204" grpId="0" animBg="1"/>
      <p:bldP spid="204" grpId="1" animBg="1"/>
      <p:bldP spid="205" grpId="0" animBg="1"/>
      <p:bldP spid="205" grpId="1" animBg="1"/>
      <p:bldP spid="206" grpId="0" animBg="1"/>
      <p:bldP spid="206" grpId="1" animBg="1"/>
      <p:bldP spid="214" grpId="0" animBg="1"/>
      <p:bldP spid="214" grpId="1" animBg="1"/>
      <p:bldP spid="220" grpId="0" animBg="1"/>
      <p:bldP spid="220" grpId="1"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D2D03B1-C001-4414-BCB7-25551A687DA9}"/>
              </a:ext>
            </a:extLst>
          </p:cNvPr>
          <p:cNvGraphicFramePr>
            <a:graphicFrameLocks noChangeAspect="1"/>
          </p:cNvGraphicFramePr>
          <p:nvPr>
            <p:custDataLst>
              <p:tags r:id="rId2"/>
            </p:custDataLst>
          </p:nvPr>
        </p:nvGraphicFramePr>
        <p:xfrm>
          <a:off x="1557" y="2044"/>
          <a:ext cx="1557" cy="1557"/>
        </p:xfrm>
        <a:graphic>
          <a:graphicData uri="http://schemas.openxmlformats.org/presentationml/2006/ole">
            <mc:AlternateContent xmlns:mc="http://schemas.openxmlformats.org/markup-compatibility/2006">
              <mc:Choice xmlns:v="urn:schemas-microsoft-com:vml" Requires="v">
                <p:oleObj spid="_x0000_s21506" name="think-cell Slide" r:id="rId6" imgW="540" imgH="541" progId="TCLayout.ActiveDocument.1">
                  <p:embed/>
                </p:oleObj>
              </mc:Choice>
              <mc:Fallback>
                <p:oleObj name="think-cell Slide" r:id="rId6" imgW="540" imgH="541" progId="TCLayout.ActiveDocument.1">
                  <p:embed/>
                  <p:pic>
                    <p:nvPicPr>
                      <p:cNvPr id="6" name="Object 5" hidden="1">
                        <a:extLst>
                          <a:ext uri="{FF2B5EF4-FFF2-40B4-BE49-F238E27FC236}">
                            <a16:creationId xmlns:a16="http://schemas.microsoft.com/office/drawing/2014/main" id="{9D2D03B1-C001-4414-BCB7-25551A687DA9}"/>
                          </a:ext>
                        </a:extLst>
                      </p:cNvPr>
                      <p:cNvPicPr/>
                      <p:nvPr/>
                    </p:nvPicPr>
                    <p:blipFill>
                      <a:blip r:embed="rId7"/>
                      <a:stretch>
                        <a:fillRect/>
                      </a:stretch>
                    </p:blipFill>
                    <p:spPr>
                      <a:xfrm>
                        <a:off x="1557" y="2044"/>
                        <a:ext cx="1557" cy="155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3AC41D8C-4612-4F18-B021-D6C8F48E16C7}"/>
              </a:ext>
            </a:extLst>
          </p:cNvPr>
          <p:cNvSpPr/>
          <p:nvPr>
            <p:custDataLst>
              <p:tags r:id="rId3"/>
            </p:custDataLst>
          </p:nvPr>
        </p:nvSpPr>
        <p:spPr bwMode="auto">
          <a:xfrm>
            <a:off x="1" y="487"/>
            <a:ext cx="155629" cy="15562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US" sz="2745" b="1" i="0" u="none" strike="noStrike" kern="1200" cap="none" spc="0" normalizeH="0" baseline="0" noProof="0">
              <a:ln>
                <a:noFill/>
              </a:ln>
              <a:gradFill>
                <a:gsLst>
                  <a:gs pos="0">
                    <a:srgbClr val="FFFFFF"/>
                  </a:gs>
                  <a:gs pos="100000">
                    <a:srgbClr val="FFFFFF"/>
                  </a:gs>
                </a:gsLst>
                <a:lin ang="5400000" scaled="0"/>
              </a:gradFill>
              <a:effectLst/>
              <a:uLnTx/>
              <a:uFillTx/>
              <a:latin typeface="Segoe UI Semibold" panose="020B0702040204020203" pitchFamily="34" charset="0"/>
              <a:ea typeface="+mn-ea"/>
              <a:cs typeface="Segoe UI" panose="020B0502040204020203" pitchFamily="34" charset="0"/>
              <a:sym typeface="Segoe UI Semibold" panose="020B0702040204020203" pitchFamily="34" charset="0"/>
            </a:endParaRPr>
          </a:p>
        </p:txBody>
      </p:sp>
      <p:sp>
        <p:nvSpPr>
          <p:cNvPr id="3" name="Title 2">
            <a:extLst>
              <a:ext uri="{FF2B5EF4-FFF2-40B4-BE49-F238E27FC236}">
                <a16:creationId xmlns:a16="http://schemas.microsoft.com/office/drawing/2014/main" id="{BD24994B-A168-44D2-BAA2-123664C3AC5E}"/>
              </a:ext>
            </a:extLst>
          </p:cNvPr>
          <p:cNvSpPr>
            <a:spLocks noGrp="1"/>
          </p:cNvSpPr>
          <p:nvPr>
            <p:ph type="title"/>
          </p:nvPr>
        </p:nvSpPr>
        <p:spPr>
          <a:xfrm>
            <a:off x="467039" y="238998"/>
            <a:ext cx="11253953" cy="96552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spAutoFit/>
          </a:bodyPr>
          <a:lstStyle/>
          <a:p>
            <a:r>
              <a:rPr lang="en-US" b="0">
                <a:ea typeface="+mj-lt"/>
                <a:cs typeface="+mj-lt"/>
              </a:rPr>
              <a:t>A rapid shift to remote work introduces new questions for the business and its employees.</a:t>
            </a:r>
            <a:endParaRPr lang="en-US"/>
          </a:p>
        </p:txBody>
      </p:sp>
      <p:sp>
        <p:nvSpPr>
          <p:cNvPr id="56" name="Rectangle 55">
            <a:extLst>
              <a:ext uri="{FF2B5EF4-FFF2-40B4-BE49-F238E27FC236}">
                <a16:creationId xmlns:a16="http://schemas.microsoft.com/office/drawing/2014/main" id="{49A08C7D-A8FD-480D-A018-9BEC0BD254FF}"/>
              </a:ext>
            </a:extLst>
          </p:cNvPr>
          <p:cNvSpPr>
            <a:spLocks/>
          </p:cNvSpPr>
          <p:nvPr/>
        </p:nvSpPr>
        <p:spPr>
          <a:xfrm>
            <a:off x="467040" y="1931544"/>
            <a:ext cx="3331672"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How are collaboration activities changing?</a:t>
            </a:r>
          </a:p>
        </p:txBody>
      </p:sp>
      <p:sp>
        <p:nvSpPr>
          <p:cNvPr id="57" name="Rectangle 56">
            <a:extLst>
              <a:ext uri="{FF2B5EF4-FFF2-40B4-BE49-F238E27FC236}">
                <a16:creationId xmlns:a16="http://schemas.microsoft.com/office/drawing/2014/main" id="{DD43CD25-1756-4669-AF55-E97B2D4DE3DB}"/>
              </a:ext>
            </a:extLst>
          </p:cNvPr>
          <p:cNvSpPr>
            <a:spLocks/>
          </p:cNvSpPr>
          <p:nvPr/>
        </p:nvSpPr>
        <p:spPr>
          <a:xfrm>
            <a:off x="4410490" y="1931544"/>
            <a:ext cx="3331672"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What are the impacts of work-life integration?</a:t>
            </a:r>
            <a:endParaRPr kumimoji="0" lang="en-US" sz="1961" b="0" i="0" u="none" strike="noStrike" kern="1200" cap="none" spc="0" normalizeH="0" baseline="0" noProof="0">
              <a:ln>
                <a:noFill/>
              </a:ln>
              <a:solidFill>
                <a:srgbClr val="1A1A1A"/>
              </a:solidFill>
              <a:effectLst/>
              <a:uLnTx/>
              <a:uFillTx/>
              <a:latin typeface="Segoe UI"/>
              <a:ea typeface="+mn-ea"/>
              <a:cs typeface="+mn-cs"/>
            </a:endParaRPr>
          </a:p>
        </p:txBody>
      </p:sp>
      <p:sp>
        <p:nvSpPr>
          <p:cNvPr id="58" name="Rectangle 57">
            <a:extLst>
              <a:ext uri="{FF2B5EF4-FFF2-40B4-BE49-F238E27FC236}">
                <a16:creationId xmlns:a16="http://schemas.microsoft.com/office/drawing/2014/main" id="{B861EDBA-CCA1-4C76-9DD6-64DA7FF4A568}"/>
              </a:ext>
            </a:extLst>
          </p:cNvPr>
          <p:cNvSpPr>
            <a:spLocks/>
          </p:cNvSpPr>
          <p:nvPr/>
        </p:nvSpPr>
        <p:spPr>
          <a:xfrm>
            <a:off x="8450924" y="1931544"/>
            <a:ext cx="3060593"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Are external relationships being maintained?</a:t>
            </a:r>
            <a:endParaRPr kumimoji="0" lang="en-US" sz="1961" b="0" i="0" u="none" strike="noStrike" kern="1200" cap="none" spc="0" normalizeH="0" baseline="0" noProof="0">
              <a:ln>
                <a:noFill/>
              </a:ln>
              <a:solidFill>
                <a:srgbClr val="1A1A1A"/>
              </a:solidFill>
              <a:effectLst/>
              <a:uLnTx/>
              <a:uFillTx/>
              <a:latin typeface="Segoe UI"/>
              <a:ea typeface="+mn-ea"/>
              <a:cs typeface="+mn-cs"/>
            </a:endParaRPr>
          </a:p>
        </p:txBody>
      </p:sp>
      <p:sp>
        <p:nvSpPr>
          <p:cNvPr id="59" name="Rectangle 58">
            <a:extLst>
              <a:ext uri="{FF2B5EF4-FFF2-40B4-BE49-F238E27FC236}">
                <a16:creationId xmlns:a16="http://schemas.microsoft.com/office/drawing/2014/main" id="{CE9A08FF-3A62-412D-90F6-BAF0E58F4BD3}"/>
              </a:ext>
            </a:extLst>
          </p:cNvPr>
          <p:cNvSpPr>
            <a:spLocks/>
          </p:cNvSpPr>
          <p:nvPr/>
        </p:nvSpPr>
        <p:spPr>
          <a:xfrm>
            <a:off x="405346" y="4375370"/>
            <a:ext cx="3153728"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Are employees engaged and connected?</a:t>
            </a:r>
            <a:endParaRPr kumimoji="0" lang="en-US" sz="1961" b="0" i="0" u="none" strike="noStrike" kern="1200" cap="none" spc="0" normalizeH="0" baseline="0" noProof="0">
              <a:ln>
                <a:noFill/>
              </a:ln>
              <a:solidFill>
                <a:srgbClr val="1A1A1A"/>
              </a:solidFill>
              <a:effectLst/>
              <a:uLnTx/>
              <a:uFillTx/>
              <a:latin typeface="Segoe UI"/>
              <a:ea typeface="+mn-ea"/>
              <a:cs typeface="+mn-cs"/>
            </a:endParaRPr>
          </a:p>
        </p:txBody>
      </p:sp>
      <p:sp>
        <p:nvSpPr>
          <p:cNvPr id="9" name="Rectangle 8">
            <a:extLst>
              <a:ext uri="{FF2B5EF4-FFF2-40B4-BE49-F238E27FC236}">
                <a16:creationId xmlns:a16="http://schemas.microsoft.com/office/drawing/2014/main" id="{1C6B8A3C-CE35-418E-BA9A-8791D49E281B}"/>
              </a:ext>
            </a:extLst>
          </p:cNvPr>
          <p:cNvSpPr>
            <a:spLocks/>
          </p:cNvSpPr>
          <p:nvPr/>
        </p:nvSpPr>
        <p:spPr>
          <a:xfrm>
            <a:off x="4755140" y="4375370"/>
            <a:ext cx="2642371"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How are work patterns evolving?</a:t>
            </a:r>
            <a:endParaRPr kumimoji="0" lang="en-US" sz="1961" b="0" i="0" u="none" strike="noStrike" kern="1200" cap="none" spc="0" normalizeH="0" baseline="0" noProof="0">
              <a:ln>
                <a:noFill/>
              </a:ln>
              <a:solidFill>
                <a:srgbClr val="1A1A1A"/>
              </a:solidFill>
              <a:effectLst/>
              <a:uLnTx/>
              <a:uFillTx/>
              <a:latin typeface="Segoe UI"/>
              <a:ea typeface="+mn-ea"/>
              <a:cs typeface="+mn-cs"/>
            </a:endParaRPr>
          </a:p>
        </p:txBody>
      </p:sp>
      <p:sp>
        <p:nvSpPr>
          <p:cNvPr id="11" name="Rectangle 10">
            <a:extLst>
              <a:ext uri="{FF2B5EF4-FFF2-40B4-BE49-F238E27FC236}">
                <a16:creationId xmlns:a16="http://schemas.microsoft.com/office/drawing/2014/main" id="{1B9BA07C-E135-4A2A-A528-C391766832AD}"/>
              </a:ext>
            </a:extLst>
          </p:cNvPr>
          <p:cNvSpPr>
            <a:spLocks/>
          </p:cNvSpPr>
          <p:nvPr/>
        </p:nvSpPr>
        <p:spPr>
          <a:xfrm>
            <a:off x="8527914" y="4375370"/>
            <a:ext cx="3193078" cy="6034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314" rtl="0" eaLnBrk="1" fontAlgn="auto" latinLnBrk="0" hangingPunct="1">
              <a:lnSpc>
                <a:spcPct val="100000"/>
              </a:lnSpc>
              <a:spcBef>
                <a:spcPts val="588"/>
              </a:spcBef>
              <a:spcAft>
                <a:spcPts val="0"/>
              </a:spcAft>
              <a:buClrTx/>
              <a:buSzTx/>
              <a:buFontTx/>
              <a:buNone/>
              <a:tabLst/>
              <a:defRPr/>
            </a:pPr>
            <a:r>
              <a:rPr kumimoji="0" lang="en-US" sz="1961" b="0" i="0" u="none" strike="noStrike" kern="1200" cap="none" spc="0" normalizeH="0" baseline="0" noProof="0">
                <a:ln>
                  <a:noFill/>
                </a:ln>
                <a:solidFill>
                  <a:srgbClr val="0078D4"/>
                </a:solidFill>
                <a:effectLst/>
                <a:uLnTx/>
                <a:uFillTx/>
                <a:latin typeface="Segoe UI Semibold"/>
                <a:ea typeface="+mn-ea"/>
                <a:cs typeface="+mn-cs"/>
              </a:rPr>
              <a:t>How can work effectiveness be improved?</a:t>
            </a:r>
            <a:endParaRPr kumimoji="0" lang="en-US" sz="1961" b="0" i="0" u="none" strike="noStrike" kern="1200" cap="none" spc="0" normalizeH="0" baseline="0" noProof="0">
              <a:ln>
                <a:noFill/>
              </a:ln>
              <a:solidFill>
                <a:srgbClr val="1A1A1A"/>
              </a:solidFill>
              <a:effectLst/>
              <a:uLnTx/>
              <a:uFillTx/>
              <a:latin typeface="Segoe UI"/>
              <a:ea typeface="+mn-ea"/>
              <a:cs typeface="+mn-cs"/>
            </a:endParaRPr>
          </a:p>
        </p:txBody>
      </p:sp>
      <p:pic>
        <p:nvPicPr>
          <p:cNvPr id="13" name="Graphic 12" descr="Handshake">
            <a:extLst>
              <a:ext uri="{FF2B5EF4-FFF2-40B4-BE49-F238E27FC236}">
                <a16:creationId xmlns:a16="http://schemas.microsoft.com/office/drawing/2014/main" id="{1A2FDFE7-4061-4CB3-A720-12874D89611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542267" y="2722421"/>
            <a:ext cx="1164372" cy="1164372"/>
          </a:xfrm>
          <a:prstGeom prst="rect">
            <a:avLst/>
          </a:prstGeom>
        </p:spPr>
      </p:pic>
      <p:pic>
        <p:nvPicPr>
          <p:cNvPr id="17" name="Graphic 16" descr="Customer review">
            <a:extLst>
              <a:ext uri="{FF2B5EF4-FFF2-40B4-BE49-F238E27FC236}">
                <a16:creationId xmlns:a16="http://schemas.microsoft.com/office/drawing/2014/main" id="{6470FE02-5800-4C2A-8472-7CD9BFDE5DFC}"/>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684662" y="2856395"/>
            <a:ext cx="896425" cy="896425"/>
          </a:xfrm>
          <a:prstGeom prst="rect">
            <a:avLst/>
          </a:prstGeom>
        </p:spPr>
      </p:pic>
      <p:pic>
        <p:nvPicPr>
          <p:cNvPr id="47" name="Graphic 46" descr="Completed">
            <a:extLst>
              <a:ext uri="{FF2B5EF4-FFF2-40B4-BE49-F238E27FC236}">
                <a16:creationId xmlns:a16="http://schemas.microsoft.com/office/drawing/2014/main" id="{C6851C9E-F77F-4494-BFE3-4FD19B4045F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784669" y="5127039"/>
            <a:ext cx="1157611" cy="1157611"/>
          </a:xfrm>
          <a:prstGeom prst="rect">
            <a:avLst/>
          </a:prstGeom>
        </p:spPr>
      </p:pic>
      <p:grpSp>
        <p:nvGrpSpPr>
          <p:cNvPr id="62" name="Group 61">
            <a:extLst>
              <a:ext uri="{FF2B5EF4-FFF2-40B4-BE49-F238E27FC236}">
                <a16:creationId xmlns:a16="http://schemas.microsoft.com/office/drawing/2014/main" id="{A745E6BC-FFFA-47E0-85FA-3AD760D3CF44}"/>
              </a:ext>
            </a:extLst>
          </p:cNvPr>
          <p:cNvGrpSpPr/>
          <p:nvPr/>
        </p:nvGrpSpPr>
        <p:grpSpPr>
          <a:xfrm>
            <a:off x="4983957" y="2816792"/>
            <a:ext cx="2218612" cy="896425"/>
            <a:chOff x="5083895" y="2872778"/>
            <a:chExt cx="2263100" cy="914400"/>
          </a:xfrm>
        </p:grpSpPr>
        <p:pic>
          <p:nvPicPr>
            <p:cNvPr id="29" name="Graphic 28" descr="Laptop">
              <a:extLst>
                <a:ext uri="{FF2B5EF4-FFF2-40B4-BE49-F238E27FC236}">
                  <a16:creationId xmlns:a16="http://schemas.microsoft.com/office/drawing/2014/main" id="{6FC85976-37A2-4EA0-BF8B-E6AC17B9E856}"/>
                </a:ext>
              </a:extLst>
            </p:cNvPr>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5083895" y="2872778"/>
              <a:ext cx="914400" cy="914400"/>
            </a:xfrm>
            <a:prstGeom prst="rect">
              <a:avLst/>
            </a:prstGeom>
          </p:spPr>
        </p:pic>
        <p:pic>
          <p:nvPicPr>
            <p:cNvPr id="41" name="Graphic 40" descr="House">
              <a:extLst>
                <a:ext uri="{FF2B5EF4-FFF2-40B4-BE49-F238E27FC236}">
                  <a16:creationId xmlns:a16="http://schemas.microsoft.com/office/drawing/2014/main" id="{AFAF5BE0-B88C-4FF7-B36F-D689732BFDEF}"/>
                </a:ext>
              </a:extLst>
            </p:cNvPr>
            <p:cNvPicPr>
              <a:picLocks noChangeAspect="1"/>
            </p:cNvPicPr>
            <p:nvPr/>
          </p:nvPicPr>
          <p:blipFill>
            <a:blip r:embed="rId16" cstate="email">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6432595" y="2872778"/>
              <a:ext cx="914400" cy="914400"/>
            </a:xfrm>
            <a:prstGeom prst="rect">
              <a:avLst/>
            </a:prstGeom>
          </p:spPr>
        </p:pic>
        <p:cxnSp>
          <p:nvCxnSpPr>
            <p:cNvPr id="49" name="Straight Arrow Connector 48">
              <a:extLst>
                <a:ext uri="{FF2B5EF4-FFF2-40B4-BE49-F238E27FC236}">
                  <a16:creationId xmlns:a16="http://schemas.microsoft.com/office/drawing/2014/main" id="{9E9AA1DF-4C55-4C7E-ACEC-33E8D9F46C9C}"/>
                </a:ext>
              </a:extLst>
            </p:cNvPr>
            <p:cNvCxnSpPr>
              <a:stCxn id="29" idx="3"/>
              <a:endCxn id="41" idx="1"/>
            </p:cNvCxnSpPr>
            <p:nvPr/>
          </p:nvCxnSpPr>
          <p:spPr>
            <a:xfrm>
              <a:off x="5998295" y="3329978"/>
              <a:ext cx="4343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61" name="Graphic 60" descr="Connections">
            <a:extLst>
              <a:ext uri="{FF2B5EF4-FFF2-40B4-BE49-F238E27FC236}">
                <a16:creationId xmlns:a16="http://schemas.microsoft.com/office/drawing/2014/main" id="{D9C35026-9873-44EB-8968-A6EC42CDE15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564161" y="5039117"/>
            <a:ext cx="1137427" cy="1137427"/>
          </a:xfrm>
          <a:prstGeom prst="rect">
            <a:avLst/>
          </a:prstGeom>
        </p:spPr>
      </p:pic>
      <p:pic>
        <p:nvPicPr>
          <p:cNvPr id="10" name="Picture 11" descr="A close up of a logo&#10;&#10;Description generated with high confidence">
            <a:extLst>
              <a:ext uri="{FF2B5EF4-FFF2-40B4-BE49-F238E27FC236}">
                <a16:creationId xmlns:a16="http://schemas.microsoft.com/office/drawing/2014/main" id="{CC61B113-FCAF-4198-AF30-F158C4C560F5}"/>
              </a:ext>
            </a:extLst>
          </p:cNvPr>
          <p:cNvPicPr>
            <a:picLocks noChangeAspect="1"/>
          </p:cNvPicPr>
          <p:nvPr/>
        </p:nvPicPr>
        <p:blipFill>
          <a:blip r:embed="rId20" cstate="email">
            <a:extLst>
              <a:ext uri="{28A0092B-C50C-407E-A947-70E740481C1C}">
                <a14:useLocalDpi xmlns:a14="http://schemas.microsoft.com/office/drawing/2010/main"/>
              </a:ext>
            </a:extLst>
          </a:blip>
          <a:stretch>
            <a:fillRect/>
          </a:stretch>
        </p:blipFill>
        <p:spPr>
          <a:xfrm>
            <a:off x="5564127" y="5198713"/>
            <a:ext cx="902092" cy="890473"/>
          </a:xfrm>
          <a:prstGeom prst="rect">
            <a:avLst/>
          </a:prstGeom>
        </p:spPr>
      </p:pic>
    </p:spTree>
    <p:extLst>
      <p:ext uri="{BB962C8B-B14F-4D97-AF65-F5344CB8AC3E}">
        <p14:creationId xmlns:p14="http://schemas.microsoft.com/office/powerpoint/2010/main" val="108499308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317DCF23-4A84-4564-8759-8C0CC7D58700}"/>
              </a:ext>
            </a:extLst>
          </p:cNvPr>
          <p:cNvSpPr/>
          <p:nvPr/>
        </p:nvSpPr>
        <p:spPr bwMode="auto">
          <a:xfrm>
            <a:off x="588262" y="3012041"/>
            <a:ext cx="1513465" cy="93449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72009" rIns="91440" bIns="72009" numCol="1" spcCol="0" rtlCol="0" fromWordArt="0" anchor="ctr" anchorCtr="0" forceAA="0" compatLnSpc="1">
            <a:prstTxWarp prst="textNoShape">
              <a:avLst/>
            </a:prstTxWarp>
            <a:noAutofit/>
          </a:bodyPr>
          <a:lstStyle/>
          <a:p>
            <a:pPr marL="0" marR="0" lvl="1"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ＭＳ Ｐゴシック"/>
                <a:cs typeface="Segoe UI" panose="020B0502040204020203" pitchFamily="34" charset="0"/>
              </a:rPr>
              <a:t>… </a:t>
            </a:r>
            <a:r>
              <a:rPr lang="en-US" sz="1600">
                <a:solidFill>
                  <a:srgbClr val="0078D4"/>
                </a:solidFill>
                <a:latin typeface="Segoe UI Semibold"/>
                <a:ea typeface="ＭＳ Ｐゴシック"/>
                <a:cs typeface="Segoe UI" panose="020B0502040204020203" pitchFamily="34" charset="0"/>
              </a:rPr>
              <a:t>i</a:t>
            </a:r>
            <a:r>
              <a:rPr kumimoji="0" lang="en-US" sz="1600" b="0" i="0" u="none" strike="noStrike" kern="1200" cap="none" spc="0" normalizeH="0" baseline="0" noProof="0" err="1">
                <a:ln>
                  <a:noFill/>
                </a:ln>
                <a:solidFill>
                  <a:srgbClr val="0078D4"/>
                </a:solidFill>
                <a:effectLst/>
                <a:uLnTx/>
                <a:uFillTx/>
                <a:latin typeface="Segoe UI Semibold"/>
                <a:ea typeface="ＭＳ Ｐゴシック"/>
                <a:cs typeface="Segoe UI" panose="020B0502040204020203" pitchFamily="34" charset="0"/>
              </a:rPr>
              <a:t>ndividual</a:t>
            </a:r>
            <a:r>
              <a:rPr kumimoji="0" lang="en-US" sz="1600" b="0" i="0" u="none" strike="noStrike" kern="1200" cap="none" spc="0" normalizeH="0" baseline="0" noProof="0">
                <a:ln>
                  <a:noFill/>
                </a:ln>
                <a:solidFill>
                  <a:srgbClr val="0078D4"/>
                </a:solidFill>
                <a:effectLst/>
                <a:uLnTx/>
                <a:uFillTx/>
                <a:latin typeface="Segoe UI Semibold"/>
                <a:ea typeface="ＭＳ Ｐゴシック"/>
                <a:cs typeface="Segoe UI" panose="020B0502040204020203" pitchFamily="34" charset="0"/>
              </a:rPr>
              <a:t> employees:</a:t>
            </a:r>
          </a:p>
        </p:txBody>
      </p:sp>
      <p:sp>
        <p:nvSpPr>
          <p:cNvPr id="93" name="Rectangle 92">
            <a:extLst>
              <a:ext uri="{FF2B5EF4-FFF2-40B4-BE49-F238E27FC236}">
                <a16:creationId xmlns:a16="http://schemas.microsoft.com/office/drawing/2014/main" id="{2427AC38-9608-4B5C-B693-F021821C154B}"/>
              </a:ext>
            </a:extLst>
          </p:cNvPr>
          <p:cNvSpPr/>
          <p:nvPr/>
        </p:nvSpPr>
        <p:spPr bwMode="auto">
          <a:xfrm>
            <a:off x="588262" y="4157448"/>
            <a:ext cx="1513465" cy="91364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72009" rIns="91440" bIns="72009" numCol="1" spcCol="0" rtlCol="0" fromWordArt="0" anchor="ctr" anchorCtr="0" forceAA="0" compatLnSpc="1">
            <a:prstTxWarp prst="textNoShape">
              <a:avLst/>
            </a:prstTxWarp>
            <a:noAutofit/>
          </a:bodyPr>
          <a:lstStyle/>
          <a:p>
            <a:pPr marL="0" marR="0" lvl="1"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ＭＳ Ｐゴシック"/>
                <a:cs typeface="Segoe UI" panose="020B0502040204020203" pitchFamily="34" charset="0"/>
              </a:rPr>
              <a:t>… teams and organizations:</a:t>
            </a:r>
          </a:p>
        </p:txBody>
      </p:sp>
      <p:sp>
        <p:nvSpPr>
          <p:cNvPr id="94" name="Rectangle 93">
            <a:extLst>
              <a:ext uri="{FF2B5EF4-FFF2-40B4-BE49-F238E27FC236}">
                <a16:creationId xmlns:a16="http://schemas.microsoft.com/office/drawing/2014/main" id="{94413D03-BAC1-45FE-8C50-8C5911523534}"/>
              </a:ext>
            </a:extLst>
          </p:cNvPr>
          <p:cNvSpPr/>
          <p:nvPr/>
        </p:nvSpPr>
        <p:spPr bwMode="auto">
          <a:xfrm>
            <a:off x="588262" y="5291044"/>
            <a:ext cx="1513465" cy="93449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72009" rIns="91440" bIns="72009" numCol="1" spcCol="0" rtlCol="0" fromWordArt="0" anchor="ctr" anchorCtr="0" forceAA="0" compatLnSpc="1">
            <a:prstTxWarp prst="textNoShape">
              <a:avLst/>
            </a:prstTxWarp>
            <a:noAutofit/>
          </a:bodyPr>
          <a:lstStyle/>
          <a:p>
            <a:pPr marL="0" marR="0" lvl="1" indent="0" algn="l"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78D4"/>
                </a:solidFill>
                <a:effectLst/>
                <a:uLnTx/>
                <a:uFillTx/>
                <a:latin typeface="Segoe UI Semibold"/>
                <a:ea typeface="ＭＳ Ｐゴシック"/>
                <a:cs typeface="Segoe UI" panose="020B0502040204020203" pitchFamily="34" charset="0"/>
              </a:rPr>
              <a:t>… external stakeholders:</a:t>
            </a:r>
            <a:endParaRPr kumimoji="0" lang="en-US" sz="1600" b="0" i="0" u="none" strike="noStrike" kern="1200" cap="none" spc="0" normalizeH="0" baseline="0" noProof="0">
              <a:ln>
                <a:noFill/>
              </a:ln>
              <a:solidFill>
                <a:srgbClr val="0078D4"/>
              </a:solidFill>
              <a:effectLst/>
              <a:uLnTx/>
              <a:uFillTx/>
              <a:latin typeface="Segoe UI Semibold"/>
              <a:ea typeface="Segoe UI" pitchFamily="34" charset="0"/>
              <a:cs typeface="Segoe UI" pitchFamily="34" charset="0"/>
            </a:endParaRPr>
          </a:p>
        </p:txBody>
      </p:sp>
      <p:sp>
        <p:nvSpPr>
          <p:cNvPr id="97" name="AutoShape 250">
            <a:extLst>
              <a:ext uri="{FF2B5EF4-FFF2-40B4-BE49-F238E27FC236}">
                <a16:creationId xmlns:a16="http://schemas.microsoft.com/office/drawing/2014/main" id="{F4CD0280-AA5D-45B5-BD9E-25D36DD98FE2}"/>
              </a:ext>
            </a:extLst>
          </p:cNvPr>
          <p:cNvSpPr/>
          <p:nvPr/>
        </p:nvSpPr>
        <p:spPr bwMode="auto">
          <a:xfrm>
            <a:off x="663570" y="2211652"/>
            <a:ext cx="1438157" cy="51090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78D4"/>
                </a:solidFill>
                <a:effectLst/>
                <a:uLnTx/>
                <a:uFillTx/>
                <a:latin typeface="Segoe UI Semibold"/>
                <a:ea typeface="ＭＳ Ｐゴシック"/>
                <a:cs typeface="+mn-cs"/>
              </a:rPr>
              <a:t>Solutions that support …</a:t>
            </a:r>
          </a:p>
        </p:txBody>
      </p:sp>
      <p:sp>
        <p:nvSpPr>
          <p:cNvPr id="14" name="Rectangle 13">
            <a:extLst>
              <a:ext uri="{FF2B5EF4-FFF2-40B4-BE49-F238E27FC236}">
                <a16:creationId xmlns:a16="http://schemas.microsoft.com/office/drawing/2014/main" id="{E5273CC9-C9B7-4FE0-AF7D-07B829C383B5}"/>
              </a:ext>
            </a:extLst>
          </p:cNvPr>
          <p:cNvSpPr>
            <a:spLocks/>
          </p:cNvSpPr>
          <p:nvPr/>
        </p:nvSpPr>
        <p:spPr bwMode="auto">
          <a:xfrm>
            <a:off x="2453653" y="529104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maintain customer and supplier continuity</a:t>
            </a:r>
          </a:p>
        </p:txBody>
      </p:sp>
      <p:sp>
        <p:nvSpPr>
          <p:cNvPr id="13" name="Rectangle 12">
            <a:extLst>
              <a:ext uri="{FF2B5EF4-FFF2-40B4-BE49-F238E27FC236}">
                <a16:creationId xmlns:a16="http://schemas.microsoft.com/office/drawing/2014/main" id="{FFDFDCE6-2536-48E9-9D68-6FFED5EE5F22}"/>
              </a:ext>
            </a:extLst>
          </p:cNvPr>
          <p:cNvSpPr>
            <a:spLocks/>
          </p:cNvSpPr>
          <p:nvPr/>
        </p:nvSpPr>
        <p:spPr bwMode="auto">
          <a:xfrm>
            <a:off x="2453653" y="4157448"/>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sustain org connectivity and digital collaboration</a:t>
            </a:r>
          </a:p>
        </p:txBody>
      </p:sp>
      <p:sp>
        <p:nvSpPr>
          <p:cNvPr id="12" name="Rectangle 11">
            <a:extLst>
              <a:ext uri="{FF2B5EF4-FFF2-40B4-BE49-F238E27FC236}">
                <a16:creationId xmlns:a16="http://schemas.microsoft.com/office/drawing/2014/main" id="{E60CE663-6353-4907-9469-8132D8BEFC78}"/>
              </a:ext>
            </a:extLst>
          </p:cNvPr>
          <p:cNvSpPr>
            <a:spLocks/>
          </p:cNvSpPr>
          <p:nvPr/>
        </p:nvSpPr>
        <p:spPr bwMode="auto">
          <a:xfrm>
            <a:off x="2453653" y="302385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protect employee wellbeing</a:t>
            </a:r>
          </a:p>
        </p:txBody>
      </p:sp>
      <p:sp>
        <p:nvSpPr>
          <p:cNvPr id="42" name="Rectangle 41">
            <a:extLst>
              <a:ext uri="{FF2B5EF4-FFF2-40B4-BE49-F238E27FC236}">
                <a16:creationId xmlns:a16="http://schemas.microsoft.com/office/drawing/2014/main" id="{8291C448-399A-499D-9CA1-6ADB883528F0}"/>
              </a:ext>
            </a:extLst>
          </p:cNvPr>
          <p:cNvSpPr>
            <a:spLocks/>
          </p:cNvSpPr>
          <p:nvPr/>
        </p:nvSpPr>
        <p:spPr bwMode="auto">
          <a:xfrm>
            <a:off x="2453653" y="1788067"/>
            <a:ext cx="2926835" cy="934494"/>
          </a:xfrm>
          <a:prstGeom prst="rect">
            <a:avLst/>
          </a:prstGeom>
          <a:solidFill>
            <a:schemeClr val="accent2"/>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2960" tIns="146304" rIns="182880" bIns="146304"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FFFFFF"/>
                </a:solidFill>
                <a:effectLst/>
                <a:uLnTx/>
                <a:uFillTx/>
                <a:latin typeface="Segoe UI Semibold"/>
                <a:ea typeface="+mn-ea"/>
                <a:cs typeface="+mn-cs"/>
              </a:rPr>
              <a:t>Respond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FFFFFF"/>
                </a:solidFill>
                <a:effectLst/>
                <a:uLnTx/>
                <a:uFillTx/>
                <a:latin typeface="Segoe UI Semibold"/>
                <a:ea typeface="+mn-ea"/>
                <a:cs typeface="+mn-cs"/>
              </a:rPr>
              <a:t>Navigate the now</a:t>
            </a:r>
          </a:p>
        </p:txBody>
      </p:sp>
      <p:sp>
        <p:nvSpPr>
          <p:cNvPr id="30" name="Rectangle 29">
            <a:extLst>
              <a:ext uri="{FF2B5EF4-FFF2-40B4-BE49-F238E27FC236}">
                <a16:creationId xmlns:a16="http://schemas.microsoft.com/office/drawing/2014/main" id="{B8473E5B-F965-4317-9F1D-5CD971557E01}"/>
              </a:ext>
            </a:extLst>
          </p:cNvPr>
          <p:cNvSpPr>
            <a:spLocks/>
          </p:cNvSpPr>
          <p:nvPr/>
        </p:nvSpPr>
        <p:spPr bwMode="auto">
          <a:xfrm>
            <a:off x="9031907" y="4157448"/>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ts val="600"/>
              </a:spcAft>
              <a:buClrTx/>
              <a:buSzTx/>
              <a:buFontTx/>
              <a:buNone/>
              <a:tabLst/>
              <a:defRPr/>
            </a:pPr>
            <a:r>
              <a:rPr kumimoji="0" lang="en-IN"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improve agility and</a:t>
            </a:r>
            <a:br>
              <a:rPr kumimoji="0" lang="en-IN"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br>
            <a:r>
              <a:rPr kumimoji="0" lang="en-IN"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foster innovation</a:t>
            </a:r>
            <a:endPar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endParaRPr>
          </a:p>
        </p:txBody>
      </p:sp>
      <p:sp>
        <p:nvSpPr>
          <p:cNvPr id="40" name="Rectangle 39">
            <a:extLst>
              <a:ext uri="{FF2B5EF4-FFF2-40B4-BE49-F238E27FC236}">
                <a16:creationId xmlns:a16="http://schemas.microsoft.com/office/drawing/2014/main" id="{DF4FA0F5-2962-4BC1-9E74-3AADF842AF77}"/>
              </a:ext>
            </a:extLst>
          </p:cNvPr>
          <p:cNvSpPr>
            <a:spLocks/>
          </p:cNvSpPr>
          <p:nvPr/>
        </p:nvSpPr>
        <p:spPr bwMode="auto">
          <a:xfrm>
            <a:off x="9031907" y="529104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reinvent customer and supplier journeys </a:t>
            </a:r>
          </a:p>
        </p:txBody>
      </p:sp>
      <p:sp>
        <p:nvSpPr>
          <p:cNvPr id="6" name="Rectangle 5">
            <a:extLst>
              <a:ext uri="{FF2B5EF4-FFF2-40B4-BE49-F238E27FC236}">
                <a16:creationId xmlns:a16="http://schemas.microsoft.com/office/drawing/2014/main" id="{841B09C3-F7F4-439E-B852-F44C97C320A6}"/>
              </a:ext>
            </a:extLst>
          </p:cNvPr>
          <p:cNvSpPr>
            <a:spLocks/>
          </p:cNvSpPr>
          <p:nvPr/>
        </p:nvSpPr>
        <p:spPr bwMode="auto">
          <a:xfrm>
            <a:off x="9031907" y="302385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ts val="600"/>
              </a:spcAf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 </a:t>
            </a:r>
            <a:r>
              <a:rPr lang="en-US" sz="1600">
                <a:solidFill>
                  <a:srgbClr val="282828"/>
                </a:solidFill>
                <a:latin typeface="Segoe UI Semibold"/>
                <a:cs typeface="Segoe UI" panose="020B0502040204020203" pitchFamily="34" charset="0"/>
              </a:rPr>
              <a:t>boost employee engagement and develop effective managers</a:t>
            </a:r>
          </a:p>
        </p:txBody>
      </p:sp>
      <p:sp>
        <p:nvSpPr>
          <p:cNvPr id="44" name="Rectangle 43">
            <a:extLst>
              <a:ext uri="{FF2B5EF4-FFF2-40B4-BE49-F238E27FC236}">
                <a16:creationId xmlns:a16="http://schemas.microsoft.com/office/drawing/2014/main" id="{7613AB5F-7BF3-4769-BB78-AD8F5759E920}"/>
              </a:ext>
            </a:extLst>
          </p:cNvPr>
          <p:cNvSpPr>
            <a:spLocks/>
          </p:cNvSpPr>
          <p:nvPr/>
        </p:nvSpPr>
        <p:spPr bwMode="auto">
          <a:xfrm>
            <a:off x="9031907" y="1788067"/>
            <a:ext cx="2926835" cy="934494"/>
          </a:xfrm>
          <a:prstGeom prst="rect">
            <a:avLst/>
          </a:prstGeom>
          <a:solidFill>
            <a:schemeClr val="accent3"/>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2960" tIns="146304" rIns="182880" bIns="146304"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FFFFFF"/>
                </a:solidFill>
                <a:effectLst/>
                <a:uLnTx/>
                <a:uFillTx/>
                <a:latin typeface="Segoe UI Semibold"/>
                <a:ea typeface="+mn-ea"/>
                <a:cs typeface="+mn-cs"/>
              </a:rPr>
              <a:t>Reimagine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FFFFFF"/>
                </a:solidFill>
                <a:effectLst/>
                <a:uLnTx/>
                <a:uFillTx/>
                <a:latin typeface="Segoe UI Semibold"/>
                <a:ea typeface="+mn-ea"/>
                <a:cs typeface="+mn-cs"/>
              </a:rPr>
              <a:t>Shape the future</a:t>
            </a:r>
          </a:p>
        </p:txBody>
      </p:sp>
      <p:sp>
        <p:nvSpPr>
          <p:cNvPr id="24" name="Rectangle 23">
            <a:extLst>
              <a:ext uri="{FF2B5EF4-FFF2-40B4-BE49-F238E27FC236}">
                <a16:creationId xmlns:a16="http://schemas.microsoft.com/office/drawing/2014/main" id="{5E784D63-D2F3-4747-BC7C-6E93D10DBAFD}"/>
              </a:ext>
            </a:extLst>
          </p:cNvPr>
          <p:cNvSpPr>
            <a:spLocks/>
          </p:cNvSpPr>
          <p:nvPr/>
        </p:nvSpPr>
        <p:spPr bwMode="auto">
          <a:xfrm>
            <a:off x="5740847" y="4157448"/>
            <a:ext cx="2930704"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algn="ctr" defTabSz="932472" fontAlgn="base">
              <a:spcBef>
                <a:spcPct val="0"/>
              </a:spcBef>
              <a:spcAft>
                <a:spcPct val="0"/>
              </a:spcAft>
              <a:defRPr/>
            </a:pPr>
            <a:r>
              <a:rPr lang="en-US" sz="1600">
                <a:solidFill>
                  <a:srgbClr val="282828"/>
                </a:solidFill>
                <a:latin typeface="Segoe UI Semibold"/>
                <a:cs typeface="Segoe UI" panose="020B0502040204020203" pitchFamily="34" charset="0"/>
              </a:rPr>
              <a:t>manage the ‘return to office’ and enhance operational effectiveness</a:t>
            </a:r>
          </a:p>
        </p:txBody>
      </p:sp>
      <p:sp>
        <p:nvSpPr>
          <p:cNvPr id="26" name="Rectangle 25">
            <a:extLst>
              <a:ext uri="{FF2B5EF4-FFF2-40B4-BE49-F238E27FC236}">
                <a16:creationId xmlns:a16="http://schemas.microsoft.com/office/drawing/2014/main" id="{12EB6352-89C3-4C68-A004-0A339DF2F056}"/>
              </a:ext>
            </a:extLst>
          </p:cNvPr>
          <p:cNvSpPr>
            <a:spLocks/>
          </p:cNvSpPr>
          <p:nvPr/>
        </p:nvSpPr>
        <p:spPr bwMode="auto">
          <a:xfrm>
            <a:off x="5740846" y="529104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282828"/>
                </a:solidFill>
                <a:effectLst/>
                <a:uLnTx/>
                <a:uFillTx/>
                <a:latin typeface="Segoe UI Semibold"/>
                <a:ea typeface="+mn-ea"/>
                <a:cs typeface="Segoe UI" panose="020B0502040204020203" pitchFamily="34" charset="0"/>
              </a:rPr>
              <a:t> strengthen customer and supplier relationships</a:t>
            </a:r>
          </a:p>
        </p:txBody>
      </p:sp>
      <p:sp>
        <p:nvSpPr>
          <p:cNvPr id="22" name="Rectangle 21">
            <a:extLst>
              <a:ext uri="{FF2B5EF4-FFF2-40B4-BE49-F238E27FC236}">
                <a16:creationId xmlns:a16="http://schemas.microsoft.com/office/drawing/2014/main" id="{B864D5C2-EC9D-475F-80C6-5AA3084027BC}"/>
              </a:ext>
            </a:extLst>
          </p:cNvPr>
          <p:cNvSpPr>
            <a:spLocks/>
          </p:cNvSpPr>
          <p:nvPr/>
        </p:nvSpPr>
        <p:spPr bwMode="auto">
          <a:xfrm>
            <a:off x="5744715" y="3023854"/>
            <a:ext cx="2926835" cy="934494"/>
          </a:xfrm>
          <a:prstGeom prst="rect">
            <a:avLst/>
          </a:prstGeom>
          <a:solidFill>
            <a:schemeClr val="bg1">
              <a:lumMod val="95000"/>
            </a:schemeClr>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146304" rIns="9144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Segoe UI Semibold"/>
                <a:ea typeface="+mn-ea"/>
                <a:cs typeface="Segoe UI" panose="020B0502040204020203" pitchFamily="34" charset="0"/>
              </a:rPr>
              <a:t> </a:t>
            </a:r>
            <a:r>
              <a:rPr kumimoji="0" lang="en-IN" sz="1600" b="1" i="0" u="none" strike="noStrike" kern="1200" cap="none" spc="0" normalizeH="0" baseline="0" noProof="0">
                <a:ln>
                  <a:noFill/>
                </a:ln>
                <a:solidFill>
                  <a:srgbClr val="000000"/>
                </a:solidFill>
                <a:effectLst/>
                <a:uLnTx/>
                <a:uFillTx/>
                <a:latin typeface="Segoe UI Semibold"/>
                <a:ea typeface="ＭＳ Ｐゴシック"/>
                <a:cs typeface="Segoe UI" panose="020B0502040204020203" pitchFamily="34" charset="0"/>
              </a:rPr>
              <a:t>enable employee </a:t>
            </a:r>
            <a:br>
              <a:rPr kumimoji="0" lang="en-IN" sz="1600" b="1" i="0" u="none" strike="noStrike" kern="1200" cap="none" spc="0" normalizeH="0" baseline="0" noProof="0">
                <a:ln>
                  <a:noFill/>
                </a:ln>
                <a:solidFill>
                  <a:srgbClr val="000000"/>
                </a:solidFill>
                <a:effectLst/>
                <a:uLnTx/>
                <a:uFillTx/>
                <a:latin typeface="Segoe UI Semibold"/>
                <a:ea typeface="ＭＳ Ｐゴシック"/>
                <a:cs typeface="Segoe UI" panose="020B0502040204020203" pitchFamily="34" charset="0"/>
              </a:rPr>
            </a:br>
            <a:r>
              <a:rPr kumimoji="0" lang="en-IN" sz="1600" b="1" i="0" u="none" strike="noStrike" kern="1200" cap="none" spc="0" normalizeH="0" baseline="0" noProof="0">
                <a:ln>
                  <a:noFill/>
                </a:ln>
                <a:solidFill>
                  <a:srgbClr val="000000"/>
                </a:solidFill>
                <a:effectLst/>
                <a:uLnTx/>
                <a:uFillTx/>
                <a:latin typeface="Segoe UI Semibold"/>
                <a:ea typeface="ＭＳ Ｐゴシック"/>
                <a:cs typeface="Segoe UI" panose="020B0502040204020203" pitchFamily="34" charset="0"/>
              </a:rPr>
              <a:t>wellbeing</a:t>
            </a:r>
            <a:endParaRPr kumimoji="0" lang="en-US" sz="1600" b="1" i="0" u="none" strike="noStrike" kern="1200" cap="none" spc="0" normalizeH="0" baseline="0" noProof="0">
              <a:ln>
                <a:noFill/>
              </a:ln>
              <a:solidFill>
                <a:srgbClr val="000000"/>
              </a:solidFill>
              <a:effectLst/>
              <a:uLnTx/>
              <a:uFillTx/>
              <a:latin typeface="Segoe UI Semibold"/>
              <a:ea typeface="ＭＳ Ｐゴシック"/>
              <a:cs typeface="Segoe UI" panose="020B0502040204020203" pitchFamily="34" charset="0"/>
            </a:endParaRPr>
          </a:p>
        </p:txBody>
      </p:sp>
      <p:sp>
        <p:nvSpPr>
          <p:cNvPr id="43" name="Rectangle 42">
            <a:extLst>
              <a:ext uri="{FF2B5EF4-FFF2-40B4-BE49-F238E27FC236}">
                <a16:creationId xmlns:a16="http://schemas.microsoft.com/office/drawing/2014/main" id="{FC02023B-859F-40A2-91BC-7B688EF492F2}"/>
              </a:ext>
            </a:extLst>
          </p:cNvPr>
          <p:cNvSpPr>
            <a:spLocks/>
          </p:cNvSpPr>
          <p:nvPr/>
        </p:nvSpPr>
        <p:spPr bwMode="auto">
          <a:xfrm>
            <a:off x="5744715" y="1788067"/>
            <a:ext cx="2926835" cy="934494"/>
          </a:xfrm>
          <a:prstGeom prst="rect">
            <a:avLst/>
          </a:prstGeom>
          <a:solidFill>
            <a:schemeClr val="accent1"/>
          </a:solidFill>
          <a:ln>
            <a:noFill/>
            <a:headEnd type="none" w="med" len="med"/>
            <a:tailEnd type="none" w="med" len="med"/>
          </a:ln>
          <a:effectLst>
            <a:outerShdw blurRad="50800" dist="38100" dir="8100000" algn="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2960" tIns="146304" rIns="182880" bIns="146304"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FFFFFF"/>
                </a:solidFill>
                <a:effectLst/>
                <a:uLnTx/>
                <a:uFillTx/>
                <a:latin typeface="Segoe UI Semibold"/>
                <a:ea typeface="+mn-ea"/>
                <a:cs typeface="+mn-cs"/>
              </a:rPr>
              <a:t>Recover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FFFFFF"/>
                </a:solidFill>
                <a:effectLst/>
                <a:uLnTx/>
                <a:uFillTx/>
                <a:latin typeface="Segoe UI Semibold"/>
                <a:ea typeface="+mn-ea"/>
                <a:cs typeface="+mn-cs"/>
              </a:rPr>
              <a:t>Plan the comeback</a:t>
            </a:r>
            <a:endParaRPr kumimoji="0" lang="en-US" sz="1400" b="0" i="0" u="none" strike="noStrike" kern="1200" cap="none" spc="0" normalizeH="0" baseline="0" noProof="0">
              <a:ln>
                <a:noFill/>
              </a:ln>
              <a:solidFill>
                <a:srgbClr val="FFFFFF"/>
              </a:solidFill>
              <a:effectLst/>
              <a:uLnTx/>
              <a:uFillTx/>
              <a:latin typeface="Segoe UI Semibold"/>
              <a:ea typeface="Segoe UI" pitchFamily="34" charset="0"/>
              <a:cs typeface="Segoe UI" pitchFamily="34" charset="0"/>
            </a:endParaRPr>
          </a:p>
        </p:txBody>
      </p:sp>
      <p:sp>
        <p:nvSpPr>
          <p:cNvPr id="21" name="Title 20">
            <a:extLst>
              <a:ext uri="{FF2B5EF4-FFF2-40B4-BE49-F238E27FC236}">
                <a16:creationId xmlns:a16="http://schemas.microsoft.com/office/drawing/2014/main" id="{654962C9-0F3F-4ED6-BE6D-B702CC2B81E8}"/>
              </a:ext>
            </a:extLst>
          </p:cNvPr>
          <p:cNvSpPr>
            <a:spLocks noGrp="1"/>
          </p:cNvSpPr>
          <p:nvPr>
            <p:ph type="title"/>
          </p:nvPr>
        </p:nvSpPr>
        <p:spPr>
          <a:xfrm>
            <a:off x="588263" y="457200"/>
            <a:ext cx="11018520" cy="886397"/>
          </a:xfrm>
        </p:spPr>
        <p:txBody>
          <a:bodyPr/>
          <a:lstStyle/>
          <a:p>
            <a:r>
              <a:rPr lang="en-US" sz="3200">
                <a:solidFill>
                  <a:schemeClr val="tx1"/>
                </a:solidFill>
              </a:rPr>
              <a:t>Equip leaders to respond to this disruption, plan their recovery, and reimagine their organization to grow resilient</a:t>
            </a:r>
          </a:p>
        </p:txBody>
      </p:sp>
      <p:pic>
        <p:nvPicPr>
          <p:cNvPr id="5" name="Picture 4">
            <a:extLst>
              <a:ext uri="{FF2B5EF4-FFF2-40B4-BE49-F238E27FC236}">
                <a16:creationId xmlns:a16="http://schemas.microsoft.com/office/drawing/2014/main" id="{C7DE2071-6637-41D3-8622-E38A671E430E}"/>
              </a:ext>
            </a:extLst>
          </p:cNvPr>
          <p:cNvPicPr>
            <a:picLocks noChangeAspect="1"/>
          </p:cNvPicPr>
          <p:nvPr/>
        </p:nvPicPr>
        <p:blipFill>
          <a:blip r:embed="rId3"/>
          <a:stretch>
            <a:fillRect/>
          </a:stretch>
        </p:blipFill>
        <p:spPr>
          <a:xfrm>
            <a:off x="5948080" y="2047093"/>
            <a:ext cx="406400" cy="406400"/>
          </a:xfrm>
          <a:prstGeom prst="rect">
            <a:avLst/>
          </a:prstGeom>
        </p:spPr>
      </p:pic>
      <p:pic>
        <p:nvPicPr>
          <p:cNvPr id="7" name="Picture 6">
            <a:extLst>
              <a:ext uri="{FF2B5EF4-FFF2-40B4-BE49-F238E27FC236}">
                <a16:creationId xmlns:a16="http://schemas.microsoft.com/office/drawing/2014/main" id="{5AD09046-2E93-4B99-AF74-AF2C6DFB7DD9}"/>
              </a:ext>
            </a:extLst>
          </p:cNvPr>
          <p:cNvPicPr>
            <a:picLocks noChangeAspect="1"/>
          </p:cNvPicPr>
          <p:nvPr/>
        </p:nvPicPr>
        <p:blipFill>
          <a:blip r:embed="rId4"/>
          <a:stretch>
            <a:fillRect/>
          </a:stretch>
        </p:blipFill>
        <p:spPr>
          <a:xfrm>
            <a:off x="2650663" y="2041119"/>
            <a:ext cx="406400" cy="406400"/>
          </a:xfrm>
          <a:prstGeom prst="rect">
            <a:avLst/>
          </a:prstGeom>
        </p:spPr>
      </p:pic>
      <p:pic>
        <p:nvPicPr>
          <p:cNvPr id="8" name="Picture 7">
            <a:extLst>
              <a:ext uri="{FF2B5EF4-FFF2-40B4-BE49-F238E27FC236}">
                <a16:creationId xmlns:a16="http://schemas.microsoft.com/office/drawing/2014/main" id="{23FEFC82-C9E9-45ED-BAAA-3D4E6C3A9F2B}"/>
              </a:ext>
            </a:extLst>
          </p:cNvPr>
          <p:cNvPicPr>
            <a:picLocks noChangeAspect="1"/>
          </p:cNvPicPr>
          <p:nvPr/>
        </p:nvPicPr>
        <p:blipFill>
          <a:blip r:embed="rId5"/>
          <a:stretch>
            <a:fillRect/>
          </a:stretch>
        </p:blipFill>
        <p:spPr>
          <a:xfrm>
            <a:off x="9220485" y="2041119"/>
            <a:ext cx="406400" cy="406400"/>
          </a:xfrm>
          <a:prstGeom prst="rect">
            <a:avLst/>
          </a:prstGeom>
        </p:spPr>
      </p:pic>
      <p:sp>
        <p:nvSpPr>
          <p:cNvPr id="2" name="Rectangle 1">
            <a:extLst>
              <a:ext uri="{FF2B5EF4-FFF2-40B4-BE49-F238E27FC236}">
                <a16:creationId xmlns:a16="http://schemas.microsoft.com/office/drawing/2014/main" id="{CEC90CC8-32FD-426F-99B8-BDD7CCC2E8AF}"/>
              </a:ext>
            </a:extLst>
          </p:cNvPr>
          <p:cNvSpPr/>
          <p:nvPr/>
        </p:nvSpPr>
        <p:spPr bwMode="auto">
          <a:xfrm>
            <a:off x="2405270" y="3012041"/>
            <a:ext cx="9553472" cy="946305"/>
          </a:xfrm>
          <a:prstGeom prst="rect">
            <a:avLst/>
          </a:prstGeom>
          <a:noFill/>
          <a:ln>
            <a:solidFill>
              <a:srgbClr val="FF0000"/>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457565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12" grpId="0" animBg="1"/>
      <p:bldP spid="30" grpId="0" animBg="1"/>
      <p:bldP spid="40" grpId="0" animBg="1"/>
      <p:bldP spid="6" grpId="0" animBg="1"/>
      <p:bldP spid="24" grpId="0" animBg="1"/>
      <p:bldP spid="26" grpId="0" animBg="1"/>
      <p:bldP spid="22" grpId="0"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KZr8dcEZRSinWRb.tkNGkQ"/>
</p:tagLst>
</file>

<file path=ppt/tags/tag12.xml><?xml version="1.0" encoding="utf-8"?>
<p:tagLst xmlns:a="http://schemas.openxmlformats.org/drawingml/2006/main" xmlns:r="http://schemas.openxmlformats.org/officeDocument/2006/relationships" xmlns:p="http://schemas.openxmlformats.org/presentationml/2006/main">
  <p:tag name="NAME" val="Moon"/>
</p:tagLst>
</file>

<file path=ppt/tags/tag13.xml><?xml version="1.0" encoding="utf-8"?>
<p:tagLst xmlns:a="http://schemas.openxmlformats.org/drawingml/2006/main" xmlns:r="http://schemas.openxmlformats.org/officeDocument/2006/relationships" xmlns:p="http://schemas.openxmlformats.org/presentationml/2006/main">
  <p:tag name="NAME" val="Moon"/>
</p:tagLst>
</file>

<file path=ppt/tags/tag14.xml><?xml version="1.0" encoding="utf-8"?>
<p:tagLst xmlns:a="http://schemas.openxmlformats.org/drawingml/2006/main" xmlns:r="http://schemas.openxmlformats.org/officeDocument/2006/relationships" xmlns:p="http://schemas.openxmlformats.org/presentationml/2006/main">
  <p:tag name="NAME" val="Moon"/>
</p:tagLst>
</file>

<file path=ppt/tags/tag15.xml><?xml version="1.0" encoding="utf-8"?>
<p:tagLst xmlns:a="http://schemas.openxmlformats.org/drawingml/2006/main" xmlns:r="http://schemas.openxmlformats.org/officeDocument/2006/relationships" xmlns:p="http://schemas.openxmlformats.org/presentationml/2006/main">
  <p:tag name="NAME" val="Moon"/>
</p:tagLst>
</file>

<file path=ppt/tags/tag16.xml><?xml version="1.0" encoding="utf-8"?>
<p:tagLst xmlns:a="http://schemas.openxmlformats.org/drawingml/2006/main" xmlns:r="http://schemas.openxmlformats.org/officeDocument/2006/relationships" xmlns:p="http://schemas.openxmlformats.org/presentationml/2006/main">
  <p:tag name="NAME" val="Moon"/>
</p:tagLst>
</file>

<file path=ppt/tags/tag1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NJ5TIq8xR8mfmkjNSoelY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NJ5TIq8xR8mfmkjNSoelYQ"/>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JR1FMIM4pitXcOAYMN05R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NJ5TIq8xR8mfmkjNSoelYQ"/>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JR1FMIM4pitXcOAYMN05RQ"/>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_7g43QKfMK23Mz5FVU4Ih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mUsCvIE5dsxjeyCNShJhtw"/>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JR1FMIM4pitXcOAYMN05R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NJ5TIq8xR8mfmkjNSoelYQ"/>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NJ5TIq8xR8mfmkjNSoelY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gHjRsIb2KsyWqbvHRflPE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TXw6hzWjFG42q.L6izu.n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Microsoft 365 PPT Template_2017">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C2C2C2"/>
      </a:accent5>
      <a:accent6>
        <a:srgbClr val="505050"/>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4" id="{2F0D2B60-3B30-4D30-8070-8A1BB326F61A}" vid="{F5BFAD13-3536-4D32-8787-D1D1756E3B1F}"/>
    </a:ext>
  </a:extLst>
</a:theme>
</file>

<file path=ppt/theme/theme10.xml><?xml version="1.0" encoding="utf-8"?>
<a:theme xmlns:a="http://schemas.openxmlformats.org/drawingml/2006/main" name="5_Microsoft 365 PPT Template_2017">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C2C2C2"/>
      </a:accent5>
      <a:accent6>
        <a:srgbClr val="505050"/>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Template Draft - Jan 2018.pptx" id="{94B8A616-FF4A-4293-BDE6-AEF3042E4FA5}" vid="{B3451D48-1FC2-4A35-8730-C7CC53EB6867}"/>
    </a:ext>
  </a:extLst>
</a:theme>
</file>

<file path=ppt/theme/theme11.xml><?xml version="1.0" encoding="utf-8"?>
<a:theme xmlns:a="http://schemas.openxmlformats.org/drawingml/2006/main" name="1_White Template">
  <a:themeElements>
    <a:clrScheme name="2019 Brand BLUE Light Bak">
      <a:dk1>
        <a:srgbClr val="000000"/>
      </a:dk1>
      <a:lt1>
        <a:srgbClr val="FFFFFF"/>
      </a:lt1>
      <a:dk2>
        <a:srgbClr val="243A5E"/>
      </a:dk2>
      <a:lt2>
        <a:srgbClr val="E6E6E6"/>
      </a:lt2>
      <a:accent1>
        <a:srgbClr val="0078D4"/>
      </a:accent1>
      <a:accent2>
        <a:srgbClr val="243A5E"/>
      </a:accent2>
      <a:accent3>
        <a:srgbClr val="D83B01"/>
      </a:accent3>
      <a:accent4>
        <a:srgbClr val="107C10"/>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2.potx" id="{6B2D611F-5E47-476C-8473-64D0FE156BC8}" vid="{F523128B-493C-4D15-ACCA-4BB0486D8EA4}"/>
    </a:ext>
  </a:extLst>
</a:theme>
</file>

<file path=ppt/theme/theme12.xml><?xml version="1.0" encoding="utf-8"?>
<a:theme xmlns:a="http://schemas.openxmlformats.org/drawingml/2006/main" name="7_Microsoft 365 PPT Template_2017">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C2C2C2"/>
      </a:accent5>
      <a:accent6>
        <a:srgbClr val="505050"/>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365 Template Draft - Jan 2018.pptx" id="{94B8A616-FF4A-4293-BDE6-AEF3042E4FA5}" vid="{B3451D48-1FC2-4A35-8730-C7CC53EB6867}"/>
    </a:ext>
  </a:extLst>
</a:theme>
</file>

<file path=ppt/theme/theme13.xml><?xml version="1.0" encoding="utf-8"?>
<a:theme xmlns:a="http://schemas.openxmlformats.org/drawingml/2006/main" name="4_Training Template_Widescreen">
  <a:themeElements>
    <a:clrScheme name="Custom 35">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Custom 1">
      <a:majorFont>
        <a:latin typeface="Segoe UI"/>
        <a:ea typeface="ＭＳ Ｐゴシック"/>
        <a:cs typeface=""/>
      </a:majorFont>
      <a:minorFont>
        <a:latin typeface="Segoe U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sz="16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42546A"/>
        </a:dk2>
        <a:lt2>
          <a:srgbClr val="FFC000"/>
        </a:lt2>
        <a:accent1>
          <a:srgbClr val="DCDCDC"/>
        </a:accent1>
        <a:accent2>
          <a:srgbClr val="A5A5A5"/>
        </a:accent2>
        <a:accent3>
          <a:srgbClr val="5B9BD5"/>
        </a:accent3>
        <a:accent4>
          <a:srgbClr val="4472C4"/>
        </a:accent4>
        <a:accent5>
          <a:srgbClr val="ED7D31"/>
        </a:accent5>
        <a:accent6>
          <a:srgbClr val="808080"/>
        </a:accent6>
        <a:hlink>
          <a:srgbClr val="5B9BD5"/>
        </a:hlink>
        <a:folHlink>
          <a:srgbClr val="4472C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40411 CHN Normal Template.potx" id="{BD78DE49-8C9A-47DF-8327-CD01114075B3}" vid="{BF467DB9-2BBC-4097-80E4-86E65DE0FDA0}"/>
    </a:ext>
  </a:extLst>
</a:theme>
</file>

<file path=ppt/theme/theme14.xml><?xml version="1.0" encoding="utf-8"?>
<a:theme xmlns:a="http://schemas.openxmlformats.org/drawingml/2006/main" name="8_Microsoft 365 PPT Template_2017">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C2C2C2"/>
      </a:accent5>
      <a:accent6>
        <a:srgbClr val="505050"/>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4" id="{2F0D2B60-3B30-4D30-8070-8A1BB326F61A}" vid="{F5BFAD13-3536-4D32-8787-D1D1756E3B1F}"/>
    </a:ext>
  </a:extLst>
</a:theme>
</file>

<file path=ppt/theme/theme15.xml><?xml version="1.0" encoding="utf-8"?>
<a:theme xmlns:a="http://schemas.openxmlformats.org/drawingml/2006/main" name="11_White Template">
  <a:themeElements>
    <a:clrScheme name="2019 Brand BLUE Light Bak">
      <a:dk1>
        <a:srgbClr val="000000"/>
      </a:dk1>
      <a:lt1>
        <a:srgbClr val="FFFFFF"/>
      </a:lt1>
      <a:dk2>
        <a:srgbClr val="243A5E"/>
      </a:dk2>
      <a:lt2>
        <a:srgbClr val="E6E6E6"/>
      </a:lt2>
      <a:accent1>
        <a:srgbClr val="0078D4"/>
      </a:accent1>
      <a:accent2>
        <a:srgbClr val="243A5E"/>
      </a:accent2>
      <a:accent3>
        <a:srgbClr val="D83B01"/>
      </a:accent3>
      <a:accent4>
        <a:srgbClr val="107C10"/>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1.potx" id="{B8F53374-45FC-4FE2-A734-987B38B4F728}" vid="{CAE137C9-023A-427D-A19A-47A05D066660}"/>
    </a:ext>
  </a:extLst>
</a:theme>
</file>

<file path=ppt/theme/theme16.xml><?xml version="1.0" encoding="utf-8"?>
<a:theme xmlns:a="http://schemas.openxmlformats.org/drawingml/2006/main" name="2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17.xml><?xml version="1.0" encoding="utf-8"?>
<a:theme xmlns:a="http://schemas.openxmlformats.org/drawingml/2006/main" name="1_Master Template">
  <a:themeElements>
    <a:clrScheme name="Rapid Colors">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020518_Baseline File [square photo].potx" id="{C5D1F236-4B1B-4E57-A29C-AD92A4683BEF}" vid="{04698D39-7FD2-42AF-81C6-B18BB52E45EF}"/>
    </a:ext>
  </a:extLst>
</a:theme>
</file>

<file path=ppt/theme/theme18.xml><?xml version="1.0" encoding="utf-8"?>
<a:theme xmlns:a="http://schemas.openxmlformats.org/drawingml/2006/main" name="Master Template">
  <a:themeElements>
    <a:clrScheme name="Rapid Colors">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020518_Baseline File [square photo].potx" id="{C5D1F236-4B1B-4E57-A29C-AD92A4683BEF}" vid="{04698D39-7FD2-42AF-81C6-B18BB52E45EF}"/>
    </a:ext>
  </a:extLst>
</a:theme>
</file>

<file path=ppt/theme/theme19.xml><?xml version="1.0" encoding="utf-8"?>
<a:theme xmlns:a="http://schemas.openxmlformats.org/drawingml/2006/main" name="Modern Work MASTER">
  <a:themeElements>
    <a:clrScheme name="Custom 2">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D2D2D2"/>
      </a:accent6>
      <a:hlink>
        <a:srgbClr val="00B0F0"/>
      </a:hlink>
      <a:folHlink>
        <a:srgbClr val="00B0F0"/>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Customer Presentation Template.potx" id="{07D16BD7-9DA4-452B-9D09-313E0DA1522E}" vid="{91ECC56E-1C83-4D03-9878-D2ABE803B89E}"/>
    </a:ext>
  </a:extLst>
</a:theme>
</file>

<file path=ppt/theme/theme2.xml><?xml version="1.0" encoding="utf-8"?>
<a:theme xmlns:a="http://schemas.openxmlformats.org/drawingml/2006/main" name="Microsoft 365 PPT Template_2017">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C2C2C2"/>
      </a:accent5>
      <a:accent6>
        <a:srgbClr val="505050"/>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4" id="{2F0D2B60-3B30-4D30-8070-8A1BB326F61A}" vid="{F5BFAD13-3536-4D32-8787-D1D1756E3B1F}"/>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icrosoft 365 PPT Template - 2018">
  <a:themeElements>
    <a:clrScheme name="Microsoft 365">
      <a:dk1>
        <a:srgbClr val="282828"/>
      </a:dk1>
      <a:lt1>
        <a:srgbClr val="FFFFFF"/>
      </a:lt1>
      <a:dk2>
        <a:srgbClr val="282828"/>
      </a:dk2>
      <a:lt2>
        <a:srgbClr val="FFFFFF"/>
      </a:lt2>
      <a:accent1>
        <a:srgbClr val="0078D7"/>
      </a:accent1>
      <a:accent2>
        <a:srgbClr val="002050"/>
      </a:accent2>
      <a:accent3>
        <a:srgbClr val="939393"/>
      </a:accent3>
      <a:accent4>
        <a:srgbClr val="00BCF2"/>
      </a:accent4>
      <a:accent5>
        <a:srgbClr val="6C6E6C"/>
      </a:accent5>
      <a:accent6>
        <a:srgbClr val="2E2F2E"/>
      </a:accent6>
      <a:hlink>
        <a:srgbClr val="0078D7"/>
      </a:hlink>
      <a:folHlink>
        <a:srgbClr val="0078D7"/>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55275FD4-8DF5-4C52-A457-05A4806FE12B}" vid="{A2E6CB10-4510-4B20-9E05-33C56DE8ACD6}"/>
    </a:ext>
  </a:extLst>
</a:theme>
</file>

<file path=ppt/theme/theme4.xml><?xml version="1.0" encoding="utf-8"?>
<a:theme xmlns:a="http://schemas.openxmlformats.org/drawingml/2006/main" name="2_Microsoft Dynamics 365">
  <a:themeElements>
    <a:clrScheme name="Azure 2019">
      <a:dk1>
        <a:srgbClr val="000000"/>
      </a:dk1>
      <a:lt1>
        <a:srgbClr val="FFFFFF"/>
      </a:lt1>
      <a:dk2>
        <a:srgbClr val="243A5E"/>
      </a:dk2>
      <a:lt2>
        <a:srgbClr val="E6E6E6"/>
      </a:lt2>
      <a:accent1>
        <a:srgbClr val="0078D4"/>
      </a:accent1>
      <a:accent2>
        <a:srgbClr val="243A5E"/>
      </a:accent2>
      <a:accent3>
        <a:srgbClr val="50E6FF"/>
      </a:accent3>
      <a:accent4>
        <a:srgbClr val="9BF00B"/>
      </a:accent4>
      <a:accent5>
        <a:srgbClr val="8661C5"/>
      </a:accent5>
      <a:accent6>
        <a:srgbClr val="737373"/>
      </a:accent6>
      <a:hlink>
        <a:srgbClr val="0078D4"/>
      </a:hlink>
      <a:folHlink>
        <a:srgbClr val="0078D4"/>
      </a:folHlink>
    </a:clrScheme>
    <a:fontScheme name="Custom 33">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rand_template_16-9_Business_DARK_BLUE_2016_8.potx" id="{4FF32A3D-B0EC-495C-AF46-E5EB76C621A5}" vid="{49D7FC66-7821-4689-8681-3263CCC233C7}"/>
    </a:ext>
  </a:extLst>
</a:theme>
</file>

<file path=ppt/theme/theme5.xml><?xml version="1.0" encoding="utf-8"?>
<a:theme xmlns:a="http://schemas.openxmlformats.org/drawingml/2006/main" name="1_USE - 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owerPoint Template - Widescreen" id="{B72E574E-95B1-48BB-9972-DF44525B4A1B}" vid="{DECD2A87-783F-44EF-A805-2BCF5041ECEE}"/>
    </a:ext>
  </a:extLst>
</a:theme>
</file>

<file path=ppt/theme/theme6.xml><?xml version="1.0" encoding="utf-8"?>
<a:theme xmlns:a="http://schemas.openxmlformats.org/drawingml/2006/main" name="3_White Template">
  <a:themeElements>
    <a:clrScheme name="2019 Brand BLUE Light Bak">
      <a:dk1>
        <a:srgbClr val="000000"/>
      </a:dk1>
      <a:lt1>
        <a:srgbClr val="FFFFFF"/>
      </a:lt1>
      <a:dk2>
        <a:srgbClr val="243A5E"/>
      </a:dk2>
      <a:lt2>
        <a:srgbClr val="E6E6E6"/>
      </a:lt2>
      <a:accent1>
        <a:srgbClr val="0078D4"/>
      </a:accent1>
      <a:accent2>
        <a:srgbClr val="243A5E"/>
      </a:accent2>
      <a:accent3>
        <a:srgbClr val="D83B01"/>
      </a:accent3>
      <a:accent4>
        <a:srgbClr val="107C10"/>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2.potx" id="{6B2D611F-5E47-476C-8473-64D0FE156BC8}" vid="{F523128B-493C-4D15-ACCA-4BB0486D8EA4}"/>
    </a:ext>
  </a:extLst>
</a:theme>
</file>

<file path=ppt/theme/theme7.xml><?xml version="1.0" encoding="utf-8"?>
<a:theme xmlns:a="http://schemas.openxmlformats.org/drawingml/2006/main" name="3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8.xml><?xml version="1.0" encoding="utf-8"?>
<a:theme xmlns:a="http://schemas.openxmlformats.org/drawingml/2006/main" name="Office 365 PPT Template - 2017">
  <a:themeElements>
    <a:clrScheme name="Custom 1">
      <a:dk1>
        <a:srgbClr val="2F2F2F"/>
      </a:dk1>
      <a:lt1>
        <a:srgbClr val="E6E6E6"/>
      </a:lt1>
      <a:dk2>
        <a:srgbClr val="2F2F2F"/>
      </a:dk2>
      <a:lt2>
        <a:srgbClr val="FFFFFF"/>
      </a:lt2>
      <a:accent1>
        <a:srgbClr val="D83B01"/>
      </a:accent1>
      <a:accent2>
        <a:srgbClr val="2F2F2F"/>
      </a:accent2>
      <a:accent3>
        <a:srgbClr val="D2D2D2"/>
      </a:accent3>
      <a:accent4>
        <a:srgbClr val="E6E6E6"/>
      </a:accent4>
      <a:accent5>
        <a:srgbClr val="2F2F2F"/>
      </a:accent5>
      <a:accent6>
        <a:srgbClr val="D2D2D2"/>
      </a:accent6>
      <a:hlink>
        <a:srgbClr val="25667A"/>
      </a:hlink>
      <a:folHlink>
        <a:srgbClr val="2F2F2F"/>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Inspire Theatre Workplace Analtyics.potx" id="{094FA9DE-6A92-4671-BFD9-E320AD9B281F}" vid="{74B1977C-21E1-4399-8631-5D8158ACE3BC}"/>
    </a:ext>
  </a:extLst>
</a:theme>
</file>

<file path=ppt/theme/theme9.xml><?xml version="1.0" encoding="utf-8"?>
<a:theme xmlns:a="http://schemas.openxmlformats.org/drawingml/2006/main" name="6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Override1.xml><?xml version="1.0" encoding="utf-8"?>
<a:themeOverride xmlns:a="http://schemas.openxmlformats.org/drawingml/2006/main">
  <a:clrScheme name="Custom 35">
    <a:dk1>
      <a:srgbClr val="1A1A1A"/>
    </a:dk1>
    <a:lt1>
      <a:srgbClr val="FFFFFF"/>
    </a:lt1>
    <a:dk2>
      <a:srgbClr val="0D0D0D"/>
    </a:dk2>
    <a:lt2>
      <a:srgbClr val="E6E6E6"/>
    </a:lt2>
    <a:accent1>
      <a:srgbClr val="0078D4"/>
    </a:accent1>
    <a:accent2>
      <a:srgbClr val="002050"/>
    </a:accent2>
    <a:accent3>
      <a:srgbClr val="107C10"/>
    </a:accent3>
    <a:accent4>
      <a:srgbClr val="D73B01"/>
    </a:accent4>
    <a:accent5>
      <a:srgbClr val="737373"/>
    </a:accent5>
    <a:accent6>
      <a:srgbClr val="E6E6E6"/>
    </a:accent6>
    <a:hlink>
      <a:srgbClr val="0078D4"/>
    </a:hlink>
    <a:folHlink>
      <a:srgbClr val="0078D4"/>
    </a:folHlink>
  </a:clrScheme>
  <a:fontScheme name="Custom 1">
    <a:majorFont>
      <a:latin typeface="Segoe UI Semibold"/>
      <a:ea typeface="ＭＳ Ｐゴシック"/>
      <a:cs typeface=""/>
    </a:majorFont>
    <a:minorFont>
      <a:latin typeface="Segoe U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2564</Words>
  <Application>Microsoft Office PowerPoint</Application>
  <PresentationFormat>Widescreen</PresentationFormat>
  <Paragraphs>390</Paragraphs>
  <Slides>21</Slides>
  <Notes>20</Notes>
  <HiddenSlides>0</HiddenSlides>
  <MMClips>0</MMClips>
  <ScaleCrop>false</ScaleCrop>
  <HeadingPairs>
    <vt:vector size="8" baseType="variant">
      <vt:variant>
        <vt:lpstr>Fonts Used</vt:lpstr>
      </vt:variant>
      <vt:variant>
        <vt:i4>13</vt:i4>
      </vt:variant>
      <vt:variant>
        <vt:lpstr>Theme</vt:lpstr>
      </vt:variant>
      <vt:variant>
        <vt:i4>19</vt:i4>
      </vt:variant>
      <vt:variant>
        <vt:lpstr>Embedded OLE Servers</vt:lpstr>
      </vt:variant>
      <vt:variant>
        <vt:i4>1</vt:i4>
      </vt:variant>
      <vt:variant>
        <vt:lpstr>Slide Titles</vt:lpstr>
      </vt:variant>
      <vt:variant>
        <vt:i4>21</vt:i4>
      </vt:variant>
    </vt:vector>
  </HeadingPairs>
  <TitlesOfParts>
    <vt:vector size="54" baseType="lpstr">
      <vt:lpstr>Arial</vt:lpstr>
      <vt:lpstr>Calibri</vt:lpstr>
      <vt:lpstr>Consolas</vt:lpstr>
      <vt:lpstr>Courier New</vt:lpstr>
      <vt:lpstr>Lyon Text Regular</vt:lpstr>
      <vt:lpstr>Segoe Pro Cond</vt:lpstr>
      <vt:lpstr>Segoe UI</vt:lpstr>
      <vt:lpstr>Segoe UI Light</vt:lpstr>
      <vt:lpstr>Segoe UI Semibold</vt:lpstr>
      <vt:lpstr>Segoe UI Semilight</vt:lpstr>
      <vt:lpstr>Univers 45 Light</vt:lpstr>
      <vt:lpstr>Univers 55</vt:lpstr>
      <vt:lpstr>Wingdings</vt:lpstr>
      <vt:lpstr>1_Microsoft 365 PPT Template_2017</vt:lpstr>
      <vt:lpstr>Microsoft 365 PPT Template_2017</vt:lpstr>
      <vt:lpstr>1_Microsoft 365 PPT Template - 2018</vt:lpstr>
      <vt:lpstr>2_Microsoft Dynamics 365</vt:lpstr>
      <vt:lpstr>1_USE - Microsoft 365 PPT Template - 2018</vt:lpstr>
      <vt:lpstr>3_White Template</vt:lpstr>
      <vt:lpstr>3_Microsoft 365 PPT Template - 2018</vt:lpstr>
      <vt:lpstr>Office 365 PPT Template - 2017</vt:lpstr>
      <vt:lpstr>6_Microsoft 365 PPT Template - 2018</vt:lpstr>
      <vt:lpstr>5_Microsoft 365 PPT Template_2017</vt:lpstr>
      <vt:lpstr>1_White Template</vt:lpstr>
      <vt:lpstr>7_Microsoft 365 PPT Template_2017</vt:lpstr>
      <vt:lpstr>4_Training Template_Widescreen</vt:lpstr>
      <vt:lpstr>8_Microsoft 365 PPT Template_2017</vt:lpstr>
      <vt:lpstr>11_White Template</vt:lpstr>
      <vt:lpstr>2_Microsoft 365 PPT Template - 2018</vt:lpstr>
      <vt:lpstr>1_Master Template</vt:lpstr>
      <vt:lpstr>Master Template</vt:lpstr>
      <vt:lpstr>Modern Work MASTER</vt:lpstr>
      <vt:lpstr>think-cell Slide</vt:lpstr>
      <vt:lpstr>PowerPoint Presentation</vt:lpstr>
      <vt:lpstr>PowerPoint Presentation</vt:lpstr>
      <vt:lpstr>Organizations are adjusting in today’s business world</vt:lpstr>
      <vt:lpstr>Microsoft’s Findings: What happens when work goes remote? </vt:lpstr>
      <vt:lpstr>The rise of 30-minute meetings, and other ways collaboration is changing </vt:lpstr>
      <vt:lpstr>Balancing work and life under one roof </vt:lpstr>
      <vt:lpstr>Your business depends on people</vt:lpstr>
      <vt:lpstr>A rapid shift to remote work introduces new questions for the business and its employees.</vt:lpstr>
      <vt:lpstr>Equip leaders to respond to this disruption, plan their recovery, and reimagine their organization to grow resilient</vt:lpstr>
      <vt:lpstr>Informing return-to-the-workplace plans objectively using Workplace Analytics</vt:lpstr>
      <vt:lpstr>At Microsoft, Sales Managers were internally focused</vt:lpstr>
      <vt:lpstr>PowerPoint Presentation</vt:lpstr>
      <vt:lpstr>PowerPoint Presentation</vt:lpstr>
      <vt:lpstr>Gathering insights is the first step</vt:lpstr>
      <vt:lpstr>The success framework to take insights to action</vt:lpstr>
      <vt:lpstr>Insights-driven work transformation</vt:lpstr>
      <vt:lpstr>PowerPoint Presentation</vt:lpstr>
      <vt:lpstr>Driving agility with process improvement at global energy co.</vt:lpstr>
      <vt:lpstr>Workplace Analytics drives Patient and Business focused outcomes by providing critical visibility into activities across the care continuumⁱ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2020-11-18T21:06:40Z</dcterms:created>
  <dcterms:modified xsi:type="dcterms:W3CDTF">2020-11-18T21:54:57Z</dcterms:modified>
</cp:coreProperties>
</file>