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0" r:id="rId4"/>
    <p:sldMasterId id="2147483670" r:id="rId5"/>
  </p:sldMasterIdLst>
  <p:notesMasterIdLst>
    <p:notesMasterId r:id="rId20"/>
  </p:notesMasterIdLst>
  <p:sldIdLst>
    <p:sldId id="273" r:id="rId6"/>
    <p:sldId id="1406" r:id="rId7"/>
    <p:sldId id="1432" r:id="rId8"/>
    <p:sldId id="1433" r:id="rId9"/>
    <p:sldId id="1434" r:id="rId10"/>
    <p:sldId id="1435" r:id="rId11"/>
    <p:sldId id="274" r:id="rId12"/>
    <p:sldId id="275" r:id="rId13"/>
    <p:sldId id="276" r:id="rId14"/>
    <p:sldId id="278" r:id="rId15"/>
    <p:sldId id="279" r:id="rId16"/>
    <p:sldId id="281" r:id="rId17"/>
    <p:sldId id="283" r:id="rId18"/>
    <p:sldId id="143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76B991-74B9-4874-98F3-7998D82358E5}" v="12" dt="2020-07-09T02:06:14.7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96" autoAdjust="0"/>
    <p:restoredTop sz="94619" autoAdjust="0"/>
  </p:normalViewPr>
  <p:slideViewPr>
    <p:cSldViewPr snapToGrid="0">
      <p:cViewPr varScale="1">
        <p:scale>
          <a:sx n="92" d="100"/>
          <a:sy n="92" d="100"/>
        </p:scale>
        <p:origin x="48" y="1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ata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svg"/><Relationship Id="rId1" Type="http://schemas.openxmlformats.org/officeDocument/2006/relationships/image" Target="../media/image16.png"/><Relationship Id="rId4" Type="http://schemas.openxmlformats.org/officeDocument/2006/relationships/image" Target="../media/image19.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svg"/><Relationship Id="rId1" Type="http://schemas.openxmlformats.org/officeDocument/2006/relationships/image" Target="../media/image16.png"/><Relationship Id="rId4" Type="http://schemas.openxmlformats.org/officeDocument/2006/relationships/image" Target="../media/image19.sv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6B2C2E-A545-4E3A-968A-4B33020D3C89}"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C5C33E75-2993-45CC-A278-6101105106A5}">
      <dgm:prSet custT="1"/>
      <dgm:spPr/>
      <dgm:t>
        <a:bodyPr/>
        <a:lstStyle/>
        <a:p>
          <a:pPr>
            <a:lnSpc>
              <a:spcPct val="100000"/>
            </a:lnSpc>
          </a:pPr>
          <a:r>
            <a:rPr lang="en-US" sz="1800"/>
            <a:t>What are SharePoint Spaces?</a:t>
          </a:r>
        </a:p>
      </dgm:t>
    </dgm:pt>
    <dgm:pt modelId="{987F99E5-6584-4618-B14C-CD1797DCAB78}" type="parTrans" cxnId="{DA929B04-15C1-4304-B65E-F97C3171FEF4}">
      <dgm:prSet/>
      <dgm:spPr/>
      <dgm:t>
        <a:bodyPr/>
        <a:lstStyle/>
        <a:p>
          <a:endParaRPr lang="en-US" sz="1800"/>
        </a:p>
      </dgm:t>
    </dgm:pt>
    <dgm:pt modelId="{5CBD7C43-BE05-4E96-87E4-0489200B6F44}" type="sibTrans" cxnId="{DA929B04-15C1-4304-B65E-F97C3171FEF4}">
      <dgm:prSet/>
      <dgm:spPr/>
      <dgm:t>
        <a:bodyPr/>
        <a:lstStyle/>
        <a:p>
          <a:pPr>
            <a:lnSpc>
              <a:spcPct val="100000"/>
            </a:lnSpc>
          </a:pPr>
          <a:endParaRPr lang="en-US" sz="1800"/>
        </a:p>
      </dgm:t>
    </dgm:pt>
    <dgm:pt modelId="{3B33C6FE-A825-4366-8EE6-F028DC6932F4}">
      <dgm:prSet custT="1"/>
      <dgm:spPr/>
      <dgm:t>
        <a:bodyPr/>
        <a:lstStyle/>
        <a:p>
          <a:pPr>
            <a:lnSpc>
              <a:spcPct val="100000"/>
            </a:lnSpc>
          </a:pPr>
          <a:r>
            <a:rPr lang="en-US" sz="1800" dirty="0"/>
            <a:t>What is a Virtual Conference and how you can get started today?</a:t>
          </a:r>
        </a:p>
      </dgm:t>
    </dgm:pt>
    <dgm:pt modelId="{86734BDE-7AD3-4959-A1D1-AC154B806AA6}" type="parTrans" cxnId="{9755D18D-40AD-44E1-89EB-5D4B518B9059}">
      <dgm:prSet/>
      <dgm:spPr/>
      <dgm:t>
        <a:bodyPr/>
        <a:lstStyle/>
        <a:p>
          <a:endParaRPr lang="en-US" sz="1800"/>
        </a:p>
      </dgm:t>
    </dgm:pt>
    <dgm:pt modelId="{1FB3EC6D-58A4-4B93-AFDB-EAE6303945AE}" type="sibTrans" cxnId="{9755D18D-40AD-44E1-89EB-5D4B518B9059}">
      <dgm:prSet/>
      <dgm:spPr/>
      <dgm:t>
        <a:bodyPr/>
        <a:lstStyle/>
        <a:p>
          <a:pPr>
            <a:lnSpc>
              <a:spcPct val="100000"/>
            </a:lnSpc>
          </a:pPr>
          <a:endParaRPr lang="en-US" sz="1800"/>
        </a:p>
      </dgm:t>
    </dgm:pt>
    <dgm:pt modelId="{AB47C2D6-61D8-4F0E-9665-3CFF926716C8}">
      <dgm:prSet custT="1"/>
      <dgm:spPr/>
      <dgm:t>
        <a:bodyPr/>
        <a:lstStyle/>
        <a:p>
          <a:pPr>
            <a:lnSpc>
              <a:spcPct val="100000"/>
            </a:lnSpc>
          </a:pPr>
          <a:r>
            <a:rPr lang="en-US" sz="1800" dirty="0"/>
            <a:t>Resources/Next Steps</a:t>
          </a:r>
        </a:p>
      </dgm:t>
    </dgm:pt>
    <dgm:pt modelId="{76566B28-D169-48A1-9972-A59507C7AA74}" type="parTrans" cxnId="{517E2EF9-646B-4076-A736-D054404B3295}">
      <dgm:prSet/>
      <dgm:spPr/>
      <dgm:t>
        <a:bodyPr/>
        <a:lstStyle/>
        <a:p>
          <a:endParaRPr lang="en-US" sz="1800"/>
        </a:p>
      </dgm:t>
    </dgm:pt>
    <dgm:pt modelId="{B6C34E5B-5E60-4D70-ACF4-33B0995077B1}" type="sibTrans" cxnId="{517E2EF9-646B-4076-A736-D054404B3295}">
      <dgm:prSet/>
      <dgm:spPr/>
      <dgm:t>
        <a:bodyPr/>
        <a:lstStyle/>
        <a:p>
          <a:endParaRPr lang="en-US" sz="1800"/>
        </a:p>
      </dgm:t>
    </dgm:pt>
    <dgm:pt modelId="{E1B4FA43-B418-48C3-B549-FE71294AED6D}" type="pres">
      <dgm:prSet presAssocID="{156B2C2E-A545-4E3A-968A-4B33020D3C89}" presName="root" presStyleCnt="0">
        <dgm:presLayoutVars>
          <dgm:dir/>
          <dgm:resizeHandles val="exact"/>
        </dgm:presLayoutVars>
      </dgm:prSet>
      <dgm:spPr/>
    </dgm:pt>
    <dgm:pt modelId="{8A0E1FBB-C225-48C6-8EDD-4A10273D7616}" type="pres">
      <dgm:prSet presAssocID="{156B2C2E-A545-4E3A-968A-4B33020D3C89}" presName="container" presStyleCnt="0">
        <dgm:presLayoutVars>
          <dgm:dir/>
          <dgm:resizeHandles val="exact"/>
        </dgm:presLayoutVars>
      </dgm:prSet>
      <dgm:spPr/>
    </dgm:pt>
    <dgm:pt modelId="{A5737F89-EC90-41DD-9388-249CDF20FDA9}" type="pres">
      <dgm:prSet presAssocID="{C5C33E75-2993-45CC-A278-6101105106A5}" presName="compNode" presStyleCnt="0"/>
      <dgm:spPr/>
    </dgm:pt>
    <dgm:pt modelId="{2F9A4346-383E-4886-8307-5C8056A060FF}" type="pres">
      <dgm:prSet presAssocID="{C5C33E75-2993-45CC-A278-6101105106A5}" presName="iconBgRect" presStyleLbl="bgShp" presStyleIdx="0" presStyleCnt="3"/>
      <dgm:spPr/>
    </dgm:pt>
    <dgm:pt modelId="{ABD8553D-03D4-48BE-A81A-38E295CDB283}" type="pres">
      <dgm:prSet presAssocID="{C5C33E75-2993-45CC-A278-6101105106A5}"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rder Dash"/>
        </a:ext>
      </dgm:extLst>
    </dgm:pt>
    <dgm:pt modelId="{C15B8AFB-26E9-4184-8CB1-8B72F7B72B5A}" type="pres">
      <dgm:prSet presAssocID="{C5C33E75-2993-45CC-A278-6101105106A5}" presName="spaceRect" presStyleCnt="0"/>
      <dgm:spPr/>
    </dgm:pt>
    <dgm:pt modelId="{DA8B078A-6996-4D72-BBEC-893A022D4CD7}" type="pres">
      <dgm:prSet presAssocID="{C5C33E75-2993-45CC-A278-6101105106A5}" presName="textRect" presStyleLbl="revTx" presStyleIdx="0" presStyleCnt="3">
        <dgm:presLayoutVars>
          <dgm:chMax val="1"/>
          <dgm:chPref val="1"/>
        </dgm:presLayoutVars>
      </dgm:prSet>
      <dgm:spPr/>
    </dgm:pt>
    <dgm:pt modelId="{3F54C46C-C774-436D-95D7-4A288A6295D3}" type="pres">
      <dgm:prSet presAssocID="{5CBD7C43-BE05-4E96-87E4-0489200B6F44}" presName="sibTrans" presStyleLbl="sibTrans2D1" presStyleIdx="0" presStyleCnt="0"/>
      <dgm:spPr/>
    </dgm:pt>
    <dgm:pt modelId="{3D1D3DCC-892F-44E9-9101-A5319DC95F9F}" type="pres">
      <dgm:prSet presAssocID="{3B33C6FE-A825-4366-8EE6-F028DC6932F4}" presName="compNode" presStyleCnt="0"/>
      <dgm:spPr/>
    </dgm:pt>
    <dgm:pt modelId="{4F2D41E3-AEBA-48FC-9AFB-108CBD7CC07E}" type="pres">
      <dgm:prSet presAssocID="{3B33C6FE-A825-4366-8EE6-F028DC6932F4}" presName="iconBgRect" presStyleLbl="bgShp" presStyleIdx="1" presStyleCnt="3"/>
      <dgm:spPr/>
    </dgm:pt>
    <dgm:pt modelId="{85F83DD6-56A0-4ADC-A9B4-2A42F2261080}" type="pres">
      <dgm:prSet presAssocID="{3B33C6FE-A825-4366-8EE6-F028DC6932F4}"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RM Customer Insights App"/>
        </a:ext>
      </dgm:extLst>
    </dgm:pt>
    <dgm:pt modelId="{DDB147C4-415C-49C6-9721-901BE173E3C1}" type="pres">
      <dgm:prSet presAssocID="{3B33C6FE-A825-4366-8EE6-F028DC6932F4}" presName="spaceRect" presStyleCnt="0"/>
      <dgm:spPr/>
    </dgm:pt>
    <dgm:pt modelId="{1AFAB9E9-A6C2-4180-BDE4-26AED1B391F7}" type="pres">
      <dgm:prSet presAssocID="{3B33C6FE-A825-4366-8EE6-F028DC6932F4}" presName="textRect" presStyleLbl="revTx" presStyleIdx="1" presStyleCnt="3">
        <dgm:presLayoutVars>
          <dgm:chMax val="1"/>
          <dgm:chPref val="1"/>
        </dgm:presLayoutVars>
      </dgm:prSet>
      <dgm:spPr/>
    </dgm:pt>
    <dgm:pt modelId="{7298335E-F945-4038-9C1D-B90222C663FC}" type="pres">
      <dgm:prSet presAssocID="{1FB3EC6D-58A4-4B93-AFDB-EAE6303945AE}" presName="sibTrans" presStyleLbl="sibTrans2D1" presStyleIdx="0" presStyleCnt="0"/>
      <dgm:spPr/>
    </dgm:pt>
    <dgm:pt modelId="{B2EA695E-B4C7-445E-954B-9EA15DC1A702}" type="pres">
      <dgm:prSet presAssocID="{AB47C2D6-61D8-4F0E-9665-3CFF926716C8}" presName="compNode" presStyleCnt="0"/>
      <dgm:spPr/>
    </dgm:pt>
    <dgm:pt modelId="{649AFA1E-81E7-40B2-B38B-34AB9F978916}" type="pres">
      <dgm:prSet presAssocID="{AB47C2D6-61D8-4F0E-9665-3CFF926716C8}" presName="iconBgRect" presStyleLbl="bgShp" presStyleIdx="2" presStyleCnt="3"/>
      <dgm:spPr/>
    </dgm:pt>
    <dgm:pt modelId="{EF00946C-E63D-4D26-A84D-38D9A498CEB5}" type="pres">
      <dgm:prSet presAssocID="{AB47C2D6-61D8-4F0E-9665-3CFF926716C8}"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Cycle with people"/>
        </a:ext>
      </dgm:extLst>
    </dgm:pt>
    <dgm:pt modelId="{6F08D8E9-2ECF-463C-B04B-B323359B905C}" type="pres">
      <dgm:prSet presAssocID="{AB47C2D6-61D8-4F0E-9665-3CFF926716C8}" presName="spaceRect" presStyleCnt="0"/>
      <dgm:spPr/>
    </dgm:pt>
    <dgm:pt modelId="{77AC980C-EF93-4035-B92D-69C9FA0CEA19}" type="pres">
      <dgm:prSet presAssocID="{AB47C2D6-61D8-4F0E-9665-3CFF926716C8}" presName="textRect" presStyleLbl="revTx" presStyleIdx="2" presStyleCnt="3">
        <dgm:presLayoutVars>
          <dgm:chMax val="1"/>
          <dgm:chPref val="1"/>
        </dgm:presLayoutVars>
      </dgm:prSet>
      <dgm:spPr/>
    </dgm:pt>
  </dgm:ptLst>
  <dgm:cxnLst>
    <dgm:cxn modelId="{DA929B04-15C1-4304-B65E-F97C3171FEF4}" srcId="{156B2C2E-A545-4E3A-968A-4B33020D3C89}" destId="{C5C33E75-2993-45CC-A278-6101105106A5}" srcOrd="0" destOrd="0" parTransId="{987F99E5-6584-4618-B14C-CD1797DCAB78}" sibTransId="{5CBD7C43-BE05-4E96-87E4-0489200B6F44}"/>
    <dgm:cxn modelId="{29108512-58D9-4287-89FB-215466D9E51E}" type="presOf" srcId="{5CBD7C43-BE05-4E96-87E4-0489200B6F44}" destId="{3F54C46C-C774-436D-95D7-4A288A6295D3}" srcOrd="0" destOrd="0" presId="urn:microsoft.com/office/officeart/2018/2/layout/IconCircleList"/>
    <dgm:cxn modelId="{9023014C-90E5-40F9-8908-5D062FFD5894}" type="presOf" srcId="{C5C33E75-2993-45CC-A278-6101105106A5}" destId="{DA8B078A-6996-4D72-BBEC-893A022D4CD7}" srcOrd="0" destOrd="0" presId="urn:microsoft.com/office/officeart/2018/2/layout/IconCircleList"/>
    <dgm:cxn modelId="{5542634C-7824-450D-BD42-A9DC68E1C22B}" type="presOf" srcId="{AB47C2D6-61D8-4F0E-9665-3CFF926716C8}" destId="{77AC980C-EF93-4035-B92D-69C9FA0CEA19}" srcOrd="0" destOrd="0" presId="urn:microsoft.com/office/officeart/2018/2/layout/IconCircleList"/>
    <dgm:cxn modelId="{557C7C8A-5715-4A62-91EC-654ADECBB424}" type="presOf" srcId="{3B33C6FE-A825-4366-8EE6-F028DC6932F4}" destId="{1AFAB9E9-A6C2-4180-BDE4-26AED1B391F7}" srcOrd="0" destOrd="0" presId="urn:microsoft.com/office/officeart/2018/2/layout/IconCircleList"/>
    <dgm:cxn modelId="{9755D18D-40AD-44E1-89EB-5D4B518B9059}" srcId="{156B2C2E-A545-4E3A-968A-4B33020D3C89}" destId="{3B33C6FE-A825-4366-8EE6-F028DC6932F4}" srcOrd="1" destOrd="0" parTransId="{86734BDE-7AD3-4959-A1D1-AC154B806AA6}" sibTransId="{1FB3EC6D-58A4-4B93-AFDB-EAE6303945AE}"/>
    <dgm:cxn modelId="{2A7B48B7-553C-4E5B-9AC6-38DD024E5790}" type="presOf" srcId="{1FB3EC6D-58A4-4B93-AFDB-EAE6303945AE}" destId="{7298335E-F945-4038-9C1D-B90222C663FC}" srcOrd="0" destOrd="0" presId="urn:microsoft.com/office/officeart/2018/2/layout/IconCircleList"/>
    <dgm:cxn modelId="{88A433C2-1241-4802-BF88-80D582101817}" type="presOf" srcId="{156B2C2E-A545-4E3A-968A-4B33020D3C89}" destId="{E1B4FA43-B418-48C3-B549-FE71294AED6D}" srcOrd="0" destOrd="0" presId="urn:microsoft.com/office/officeart/2018/2/layout/IconCircleList"/>
    <dgm:cxn modelId="{517E2EF9-646B-4076-A736-D054404B3295}" srcId="{156B2C2E-A545-4E3A-968A-4B33020D3C89}" destId="{AB47C2D6-61D8-4F0E-9665-3CFF926716C8}" srcOrd="2" destOrd="0" parTransId="{76566B28-D169-48A1-9972-A59507C7AA74}" sibTransId="{B6C34E5B-5E60-4D70-ACF4-33B0995077B1}"/>
    <dgm:cxn modelId="{7610C4C5-3C24-4374-974E-43F50FB85F88}" type="presParOf" srcId="{E1B4FA43-B418-48C3-B549-FE71294AED6D}" destId="{8A0E1FBB-C225-48C6-8EDD-4A10273D7616}" srcOrd="0" destOrd="0" presId="urn:microsoft.com/office/officeart/2018/2/layout/IconCircleList"/>
    <dgm:cxn modelId="{0FA66F7E-F2C4-4CF4-A7D5-BE0476E9414A}" type="presParOf" srcId="{8A0E1FBB-C225-48C6-8EDD-4A10273D7616}" destId="{A5737F89-EC90-41DD-9388-249CDF20FDA9}" srcOrd="0" destOrd="0" presId="urn:microsoft.com/office/officeart/2018/2/layout/IconCircleList"/>
    <dgm:cxn modelId="{39BD6C65-D334-4DFC-BDA2-B93473DE84FD}" type="presParOf" srcId="{A5737F89-EC90-41DD-9388-249CDF20FDA9}" destId="{2F9A4346-383E-4886-8307-5C8056A060FF}" srcOrd="0" destOrd="0" presId="urn:microsoft.com/office/officeart/2018/2/layout/IconCircleList"/>
    <dgm:cxn modelId="{994CBCBC-23BC-47C6-9B5B-979BF654338B}" type="presParOf" srcId="{A5737F89-EC90-41DD-9388-249CDF20FDA9}" destId="{ABD8553D-03D4-48BE-A81A-38E295CDB283}" srcOrd="1" destOrd="0" presId="urn:microsoft.com/office/officeart/2018/2/layout/IconCircleList"/>
    <dgm:cxn modelId="{8BAD9494-1E70-4C13-A77A-6FACCB163925}" type="presParOf" srcId="{A5737F89-EC90-41DD-9388-249CDF20FDA9}" destId="{C15B8AFB-26E9-4184-8CB1-8B72F7B72B5A}" srcOrd="2" destOrd="0" presId="urn:microsoft.com/office/officeart/2018/2/layout/IconCircleList"/>
    <dgm:cxn modelId="{22E4E108-75C2-46DE-94AA-F0020E881AA8}" type="presParOf" srcId="{A5737F89-EC90-41DD-9388-249CDF20FDA9}" destId="{DA8B078A-6996-4D72-BBEC-893A022D4CD7}" srcOrd="3" destOrd="0" presId="urn:microsoft.com/office/officeart/2018/2/layout/IconCircleList"/>
    <dgm:cxn modelId="{969C7DD1-3F1F-4644-A234-3851ADA97221}" type="presParOf" srcId="{8A0E1FBB-C225-48C6-8EDD-4A10273D7616}" destId="{3F54C46C-C774-436D-95D7-4A288A6295D3}" srcOrd="1" destOrd="0" presId="urn:microsoft.com/office/officeart/2018/2/layout/IconCircleList"/>
    <dgm:cxn modelId="{B122D3C6-1D5D-4326-A449-CCE14F361D0A}" type="presParOf" srcId="{8A0E1FBB-C225-48C6-8EDD-4A10273D7616}" destId="{3D1D3DCC-892F-44E9-9101-A5319DC95F9F}" srcOrd="2" destOrd="0" presId="urn:microsoft.com/office/officeart/2018/2/layout/IconCircleList"/>
    <dgm:cxn modelId="{7D4C98A9-5CE1-4685-B961-A3ACC9F59816}" type="presParOf" srcId="{3D1D3DCC-892F-44E9-9101-A5319DC95F9F}" destId="{4F2D41E3-AEBA-48FC-9AFB-108CBD7CC07E}" srcOrd="0" destOrd="0" presId="urn:microsoft.com/office/officeart/2018/2/layout/IconCircleList"/>
    <dgm:cxn modelId="{B7183A1F-7CCF-4CDD-AB8B-50FDB572BAA8}" type="presParOf" srcId="{3D1D3DCC-892F-44E9-9101-A5319DC95F9F}" destId="{85F83DD6-56A0-4ADC-A9B4-2A42F2261080}" srcOrd="1" destOrd="0" presId="urn:microsoft.com/office/officeart/2018/2/layout/IconCircleList"/>
    <dgm:cxn modelId="{1FF14D5C-264D-4791-A175-ED016011DC41}" type="presParOf" srcId="{3D1D3DCC-892F-44E9-9101-A5319DC95F9F}" destId="{DDB147C4-415C-49C6-9721-901BE173E3C1}" srcOrd="2" destOrd="0" presId="urn:microsoft.com/office/officeart/2018/2/layout/IconCircleList"/>
    <dgm:cxn modelId="{AF31C42D-9800-4426-9341-CAC8B9BAE8EA}" type="presParOf" srcId="{3D1D3DCC-892F-44E9-9101-A5319DC95F9F}" destId="{1AFAB9E9-A6C2-4180-BDE4-26AED1B391F7}" srcOrd="3" destOrd="0" presId="urn:microsoft.com/office/officeart/2018/2/layout/IconCircleList"/>
    <dgm:cxn modelId="{BE24D78A-2BCF-42E2-AE4D-8CAC43466F47}" type="presParOf" srcId="{8A0E1FBB-C225-48C6-8EDD-4A10273D7616}" destId="{7298335E-F945-4038-9C1D-B90222C663FC}" srcOrd="3" destOrd="0" presId="urn:microsoft.com/office/officeart/2018/2/layout/IconCircleList"/>
    <dgm:cxn modelId="{33B5EDC1-5A89-426D-AB6D-80A7239DF079}" type="presParOf" srcId="{8A0E1FBB-C225-48C6-8EDD-4A10273D7616}" destId="{B2EA695E-B4C7-445E-954B-9EA15DC1A702}" srcOrd="4" destOrd="0" presId="urn:microsoft.com/office/officeart/2018/2/layout/IconCircleList"/>
    <dgm:cxn modelId="{8315A1BE-26C7-4FFE-9628-73EC8953B3FC}" type="presParOf" srcId="{B2EA695E-B4C7-445E-954B-9EA15DC1A702}" destId="{649AFA1E-81E7-40B2-B38B-34AB9F978916}" srcOrd="0" destOrd="0" presId="urn:microsoft.com/office/officeart/2018/2/layout/IconCircleList"/>
    <dgm:cxn modelId="{04F0EDEC-E099-4ABB-9C5D-B5427B79E6B4}" type="presParOf" srcId="{B2EA695E-B4C7-445E-954B-9EA15DC1A702}" destId="{EF00946C-E63D-4D26-A84D-38D9A498CEB5}" srcOrd="1" destOrd="0" presId="urn:microsoft.com/office/officeart/2018/2/layout/IconCircleList"/>
    <dgm:cxn modelId="{5BD65C6C-C506-4183-8B76-9E3B1703D75A}" type="presParOf" srcId="{B2EA695E-B4C7-445E-954B-9EA15DC1A702}" destId="{6F08D8E9-2ECF-463C-B04B-B323359B905C}" srcOrd="2" destOrd="0" presId="urn:microsoft.com/office/officeart/2018/2/layout/IconCircleList"/>
    <dgm:cxn modelId="{D47C0973-427C-489B-8C54-C634E398AC7C}" type="presParOf" srcId="{B2EA695E-B4C7-445E-954B-9EA15DC1A702}" destId="{77AC980C-EF93-4035-B92D-69C9FA0CEA19}"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B0A19B-E43A-4739-AED8-93DF7F138137}"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6532AF5E-CE0A-45D1-A5F3-F1EFD066E61F}">
      <dgm:prSet custT="1"/>
      <dgm:spPr/>
      <dgm:t>
        <a:bodyPr/>
        <a:lstStyle/>
        <a:p>
          <a:pPr>
            <a:lnSpc>
              <a:spcPct val="100000"/>
            </a:lnSpc>
          </a:pPr>
          <a:r>
            <a:rPr lang="en-US" sz="1800"/>
            <a:t>SharePoint spaces is a web-based, immersive platform, which lets you create and share, secure and extensible mixed reality experiences. Add a new dimension to your intranet by using 2- and 3D web parts to create your mixed reality vision.</a:t>
          </a:r>
        </a:p>
      </dgm:t>
    </dgm:pt>
    <dgm:pt modelId="{D402F2A2-738D-497C-8D72-9D44945654D5}" type="parTrans" cxnId="{400C6B99-FE42-4971-905D-2F1883944BF6}">
      <dgm:prSet/>
      <dgm:spPr/>
      <dgm:t>
        <a:bodyPr/>
        <a:lstStyle/>
        <a:p>
          <a:endParaRPr lang="en-US" sz="1800"/>
        </a:p>
      </dgm:t>
    </dgm:pt>
    <dgm:pt modelId="{FE4A3160-47EE-4B29-B3F7-D7C27E3312B3}" type="sibTrans" cxnId="{400C6B99-FE42-4971-905D-2F1883944BF6}">
      <dgm:prSet/>
      <dgm:spPr/>
      <dgm:t>
        <a:bodyPr/>
        <a:lstStyle/>
        <a:p>
          <a:pPr>
            <a:lnSpc>
              <a:spcPct val="100000"/>
            </a:lnSpc>
          </a:pPr>
          <a:endParaRPr lang="en-US" sz="1800"/>
        </a:p>
      </dgm:t>
    </dgm:pt>
    <dgm:pt modelId="{9A251FDD-C2D7-46B0-B363-F6880F9D6413}">
      <dgm:prSet custT="1"/>
      <dgm:spPr/>
      <dgm:t>
        <a:bodyPr/>
        <a:lstStyle/>
        <a:p>
          <a:pPr>
            <a:lnSpc>
              <a:spcPct val="100000"/>
            </a:lnSpc>
          </a:pPr>
          <a:r>
            <a:rPr lang="en-US" sz="1800" dirty="0"/>
            <a:t>Quick demonstration of SharePoint Spaces</a:t>
          </a:r>
        </a:p>
      </dgm:t>
    </dgm:pt>
    <dgm:pt modelId="{C35C17E7-5772-419A-BEFE-19E4DE7A6223}" type="parTrans" cxnId="{C0A59C91-A9FE-430F-9805-903666DF7D86}">
      <dgm:prSet/>
      <dgm:spPr/>
      <dgm:t>
        <a:bodyPr/>
        <a:lstStyle/>
        <a:p>
          <a:endParaRPr lang="en-US" sz="1800"/>
        </a:p>
      </dgm:t>
    </dgm:pt>
    <dgm:pt modelId="{722259CE-4291-4115-908E-26B4199AD575}" type="sibTrans" cxnId="{C0A59C91-A9FE-430F-9805-903666DF7D86}">
      <dgm:prSet/>
      <dgm:spPr/>
      <dgm:t>
        <a:bodyPr/>
        <a:lstStyle/>
        <a:p>
          <a:endParaRPr lang="en-US" sz="1800"/>
        </a:p>
      </dgm:t>
    </dgm:pt>
    <dgm:pt modelId="{CD02D984-1C2B-46DD-ADD6-D0C9BCAF1874}" type="pres">
      <dgm:prSet presAssocID="{CDB0A19B-E43A-4739-AED8-93DF7F138137}" presName="root" presStyleCnt="0">
        <dgm:presLayoutVars>
          <dgm:dir/>
          <dgm:resizeHandles val="exact"/>
        </dgm:presLayoutVars>
      </dgm:prSet>
      <dgm:spPr/>
    </dgm:pt>
    <dgm:pt modelId="{822F3CFF-496E-4783-BB26-60693A140351}" type="pres">
      <dgm:prSet presAssocID="{CDB0A19B-E43A-4739-AED8-93DF7F138137}" presName="container" presStyleCnt="0">
        <dgm:presLayoutVars>
          <dgm:dir/>
          <dgm:resizeHandles val="exact"/>
        </dgm:presLayoutVars>
      </dgm:prSet>
      <dgm:spPr/>
    </dgm:pt>
    <dgm:pt modelId="{1712D769-D6DB-4F74-B266-1F39773BFCFF}" type="pres">
      <dgm:prSet presAssocID="{6532AF5E-CE0A-45D1-A5F3-F1EFD066E61F}" presName="compNode" presStyleCnt="0"/>
      <dgm:spPr/>
    </dgm:pt>
    <dgm:pt modelId="{2EF050DD-E1B6-4A7E-91ED-4B1A91E568BE}" type="pres">
      <dgm:prSet presAssocID="{6532AF5E-CE0A-45D1-A5F3-F1EFD066E61F}" presName="iconBgRect" presStyleLbl="bgShp" presStyleIdx="0" presStyleCnt="2"/>
      <dgm:spPr/>
    </dgm:pt>
    <dgm:pt modelId="{37D52191-B4FD-4D2D-BA0E-407343BF912B}" type="pres">
      <dgm:prSet presAssocID="{6532AF5E-CE0A-45D1-A5F3-F1EFD066E61F}"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aptop"/>
        </a:ext>
      </dgm:extLst>
    </dgm:pt>
    <dgm:pt modelId="{014153F7-43A1-4DD4-99CF-F45C26A47281}" type="pres">
      <dgm:prSet presAssocID="{6532AF5E-CE0A-45D1-A5F3-F1EFD066E61F}" presName="spaceRect" presStyleCnt="0"/>
      <dgm:spPr/>
    </dgm:pt>
    <dgm:pt modelId="{8AB3AD25-1B9B-4527-B1BD-9875BE565607}" type="pres">
      <dgm:prSet presAssocID="{6532AF5E-CE0A-45D1-A5F3-F1EFD066E61F}" presName="textRect" presStyleLbl="revTx" presStyleIdx="0" presStyleCnt="2">
        <dgm:presLayoutVars>
          <dgm:chMax val="1"/>
          <dgm:chPref val="1"/>
        </dgm:presLayoutVars>
      </dgm:prSet>
      <dgm:spPr/>
    </dgm:pt>
    <dgm:pt modelId="{7F26AB7A-447D-441D-B858-B7FC67F75514}" type="pres">
      <dgm:prSet presAssocID="{FE4A3160-47EE-4B29-B3F7-D7C27E3312B3}" presName="sibTrans" presStyleLbl="sibTrans2D1" presStyleIdx="0" presStyleCnt="0"/>
      <dgm:spPr/>
    </dgm:pt>
    <dgm:pt modelId="{500BDD4D-217F-470F-8347-6C263C76EF3D}" type="pres">
      <dgm:prSet presAssocID="{9A251FDD-C2D7-46B0-B363-F6880F9D6413}" presName="compNode" presStyleCnt="0"/>
      <dgm:spPr/>
    </dgm:pt>
    <dgm:pt modelId="{E6AFA6EB-AD30-45E3-A522-915D2E876C23}" type="pres">
      <dgm:prSet presAssocID="{9A251FDD-C2D7-46B0-B363-F6880F9D6413}" presName="iconBgRect" presStyleLbl="bgShp" presStyleIdx="1" presStyleCnt="2"/>
      <dgm:spPr/>
    </dgm:pt>
    <dgm:pt modelId="{B5D9178F-2130-4A59-94AE-9F440E0C467F}" type="pres">
      <dgm:prSet presAssocID="{9A251FDD-C2D7-46B0-B363-F6880F9D6413}"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eacher"/>
        </a:ext>
      </dgm:extLst>
    </dgm:pt>
    <dgm:pt modelId="{9C9FCD0F-BA94-4E66-B03C-E8B68E2BC11A}" type="pres">
      <dgm:prSet presAssocID="{9A251FDD-C2D7-46B0-B363-F6880F9D6413}" presName="spaceRect" presStyleCnt="0"/>
      <dgm:spPr/>
    </dgm:pt>
    <dgm:pt modelId="{2B0E9F82-B0F0-4D77-8767-BE2C6F2B2093}" type="pres">
      <dgm:prSet presAssocID="{9A251FDD-C2D7-46B0-B363-F6880F9D6413}" presName="textRect" presStyleLbl="revTx" presStyleIdx="1" presStyleCnt="2">
        <dgm:presLayoutVars>
          <dgm:chMax val="1"/>
          <dgm:chPref val="1"/>
        </dgm:presLayoutVars>
      </dgm:prSet>
      <dgm:spPr/>
    </dgm:pt>
  </dgm:ptLst>
  <dgm:cxnLst>
    <dgm:cxn modelId="{9474EE2A-4543-4818-8232-32D832AA66C7}" type="presOf" srcId="{6532AF5E-CE0A-45D1-A5F3-F1EFD066E61F}" destId="{8AB3AD25-1B9B-4527-B1BD-9875BE565607}" srcOrd="0" destOrd="0" presId="urn:microsoft.com/office/officeart/2018/2/layout/IconCircleList"/>
    <dgm:cxn modelId="{6D5BF83B-8250-400F-823D-A2057D1F5C28}" type="presOf" srcId="{FE4A3160-47EE-4B29-B3F7-D7C27E3312B3}" destId="{7F26AB7A-447D-441D-B858-B7FC67F75514}" srcOrd="0" destOrd="0" presId="urn:microsoft.com/office/officeart/2018/2/layout/IconCircleList"/>
    <dgm:cxn modelId="{3CC4DF49-E4F0-4690-8CE0-A507AA5C7C4C}" type="presOf" srcId="{9A251FDD-C2D7-46B0-B363-F6880F9D6413}" destId="{2B0E9F82-B0F0-4D77-8767-BE2C6F2B2093}" srcOrd="0" destOrd="0" presId="urn:microsoft.com/office/officeart/2018/2/layout/IconCircleList"/>
    <dgm:cxn modelId="{8D012677-2A5A-4930-9A35-BEB28370F67E}" type="presOf" srcId="{CDB0A19B-E43A-4739-AED8-93DF7F138137}" destId="{CD02D984-1C2B-46DD-ADD6-D0C9BCAF1874}" srcOrd="0" destOrd="0" presId="urn:microsoft.com/office/officeart/2018/2/layout/IconCircleList"/>
    <dgm:cxn modelId="{C0A59C91-A9FE-430F-9805-903666DF7D86}" srcId="{CDB0A19B-E43A-4739-AED8-93DF7F138137}" destId="{9A251FDD-C2D7-46B0-B363-F6880F9D6413}" srcOrd="1" destOrd="0" parTransId="{C35C17E7-5772-419A-BEFE-19E4DE7A6223}" sibTransId="{722259CE-4291-4115-908E-26B4199AD575}"/>
    <dgm:cxn modelId="{400C6B99-FE42-4971-905D-2F1883944BF6}" srcId="{CDB0A19B-E43A-4739-AED8-93DF7F138137}" destId="{6532AF5E-CE0A-45D1-A5F3-F1EFD066E61F}" srcOrd="0" destOrd="0" parTransId="{D402F2A2-738D-497C-8D72-9D44945654D5}" sibTransId="{FE4A3160-47EE-4B29-B3F7-D7C27E3312B3}"/>
    <dgm:cxn modelId="{8BCD7116-AAD5-46B4-BED5-E0A0FBC83455}" type="presParOf" srcId="{CD02D984-1C2B-46DD-ADD6-D0C9BCAF1874}" destId="{822F3CFF-496E-4783-BB26-60693A140351}" srcOrd="0" destOrd="0" presId="urn:microsoft.com/office/officeart/2018/2/layout/IconCircleList"/>
    <dgm:cxn modelId="{AF00F899-9CA3-4040-A52E-3232BB178F70}" type="presParOf" srcId="{822F3CFF-496E-4783-BB26-60693A140351}" destId="{1712D769-D6DB-4F74-B266-1F39773BFCFF}" srcOrd="0" destOrd="0" presId="urn:microsoft.com/office/officeart/2018/2/layout/IconCircleList"/>
    <dgm:cxn modelId="{C953CE5E-F0AD-4B59-8D40-B09226228419}" type="presParOf" srcId="{1712D769-D6DB-4F74-B266-1F39773BFCFF}" destId="{2EF050DD-E1B6-4A7E-91ED-4B1A91E568BE}" srcOrd="0" destOrd="0" presId="urn:microsoft.com/office/officeart/2018/2/layout/IconCircleList"/>
    <dgm:cxn modelId="{71CF890E-B957-477F-B524-A4F0DF33258D}" type="presParOf" srcId="{1712D769-D6DB-4F74-B266-1F39773BFCFF}" destId="{37D52191-B4FD-4D2D-BA0E-407343BF912B}" srcOrd="1" destOrd="0" presId="urn:microsoft.com/office/officeart/2018/2/layout/IconCircleList"/>
    <dgm:cxn modelId="{2D36CCB0-6715-44E5-BEF8-6DE09AD668BE}" type="presParOf" srcId="{1712D769-D6DB-4F74-B266-1F39773BFCFF}" destId="{014153F7-43A1-4DD4-99CF-F45C26A47281}" srcOrd="2" destOrd="0" presId="urn:microsoft.com/office/officeart/2018/2/layout/IconCircleList"/>
    <dgm:cxn modelId="{D77CF341-DC4B-440A-A4B1-20914DEB6288}" type="presParOf" srcId="{1712D769-D6DB-4F74-B266-1F39773BFCFF}" destId="{8AB3AD25-1B9B-4527-B1BD-9875BE565607}" srcOrd="3" destOrd="0" presId="urn:microsoft.com/office/officeart/2018/2/layout/IconCircleList"/>
    <dgm:cxn modelId="{F374FC35-AB59-4D9D-931B-E6E8C5170616}" type="presParOf" srcId="{822F3CFF-496E-4783-BB26-60693A140351}" destId="{7F26AB7A-447D-441D-B858-B7FC67F75514}" srcOrd="1" destOrd="0" presId="urn:microsoft.com/office/officeart/2018/2/layout/IconCircleList"/>
    <dgm:cxn modelId="{4EEF8061-D46B-4E28-BA69-BE4B2321A998}" type="presParOf" srcId="{822F3CFF-496E-4783-BB26-60693A140351}" destId="{500BDD4D-217F-470F-8347-6C263C76EF3D}" srcOrd="2" destOrd="0" presId="urn:microsoft.com/office/officeart/2018/2/layout/IconCircleList"/>
    <dgm:cxn modelId="{E02EC0FF-590C-499E-9A06-61CE93A68638}" type="presParOf" srcId="{500BDD4D-217F-470F-8347-6C263C76EF3D}" destId="{E6AFA6EB-AD30-45E3-A522-915D2E876C23}" srcOrd="0" destOrd="0" presId="urn:microsoft.com/office/officeart/2018/2/layout/IconCircleList"/>
    <dgm:cxn modelId="{0109C56A-ADA4-4DF9-AC31-B65A43E93FC9}" type="presParOf" srcId="{500BDD4D-217F-470F-8347-6C263C76EF3D}" destId="{B5D9178F-2130-4A59-94AE-9F440E0C467F}" srcOrd="1" destOrd="0" presId="urn:microsoft.com/office/officeart/2018/2/layout/IconCircleList"/>
    <dgm:cxn modelId="{97EC14D4-97FE-4B0F-9888-A92A45D1301C}" type="presParOf" srcId="{500BDD4D-217F-470F-8347-6C263C76EF3D}" destId="{9C9FCD0F-BA94-4E66-B03C-E8B68E2BC11A}" srcOrd="2" destOrd="0" presId="urn:microsoft.com/office/officeart/2018/2/layout/IconCircleList"/>
    <dgm:cxn modelId="{E68CDB10-FF30-4EB9-B64D-90B98BBD9050}" type="presParOf" srcId="{500BDD4D-217F-470F-8347-6C263C76EF3D}" destId="{2B0E9F82-B0F0-4D77-8767-BE2C6F2B2093}"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F163A0A-B7E9-4997-83C4-00DF50481456}" type="doc">
      <dgm:prSet loTypeId="urn:microsoft.com/office/officeart/2005/8/layout/process4" loCatId="process" qsTypeId="urn:microsoft.com/office/officeart/2005/8/quickstyle/simple4" qsCatId="simple" csTypeId="urn:microsoft.com/office/officeart/2005/8/colors/colorful1" csCatId="colorful" phldr="1"/>
      <dgm:spPr/>
      <dgm:t>
        <a:bodyPr/>
        <a:lstStyle/>
        <a:p>
          <a:endParaRPr lang="en-US"/>
        </a:p>
      </dgm:t>
    </dgm:pt>
    <dgm:pt modelId="{6357F700-4AB3-4925-968F-C3C54A6365CD}">
      <dgm:prSet/>
      <dgm:spPr/>
      <dgm:t>
        <a:bodyPr/>
        <a:lstStyle/>
        <a:p>
          <a:pPr>
            <a:defRPr b="1"/>
          </a:pPr>
          <a:r>
            <a:rPr lang="en-US"/>
            <a:t>Virtual Conference facilitates anywhere, anytime, any device, access to a multi-session/multi-day event. </a:t>
          </a:r>
        </a:p>
      </dgm:t>
    </dgm:pt>
    <dgm:pt modelId="{6760770D-15A8-4FFC-A637-6FB990FBAB38}" type="parTrans" cxnId="{EC09BB8D-F962-4D01-82F3-E61ADD05BAF9}">
      <dgm:prSet/>
      <dgm:spPr/>
      <dgm:t>
        <a:bodyPr/>
        <a:lstStyle/>
        <a:p>
          <a:endParaRPr lang="en-US" sz="1800"/>
        </a:p>
      </dgm:t>
    </dgm:pt>
    <dgm:pt modelId="{314D3A61-BEB8-4B9B-ACA4-9AA8AC064D78}" type="sibTrans" cxnId="{EC09BB8D-F962-4D01-82F3-E61ADD05BAF9}">
      <dgm:prSet/>
      <dgm:spPr/>
      <dgm:t>
        <a:bodyPr/>
        <a:lstStyle/>
        <a:p>
          <a:endParaRPr lang="en-US"/>
        </a:p>
      </dgm:t>
    </dgm:pt>
    <dgm:pt modelId="{5AFFAA27-956A-43D9-AB8D-2F9BBF03037E}">
      <dgm:prSet/>
      <dgm:spPr/>
      <dgm:t>
        <a:bodyPr/>
        <a:lstStyle/>
        <a:p>
          <a:pPr>
            <a:defRPr b="1"/>
          </a:pPr>
          <a:r>
            <a:rPr lang="en-US"/>
            <a:t>Microsoft Virtual Conference solution leverages:</a:t>
          </a:r>
        </a:p>
      </dgm:t>
    </dgm:pt>
    <dgm:pt modelId="{B7052306-B460-4509-96E5-2ADF7AC0541B}" type="parTrans" cxnId="{0206C6DB-AA08-45E2-A895-FA7409717D9A}">
      <dgm:prSet/>
      <dgm:spPr/>
      <dgm:t>
        <a:bodyPr/>
        <a:lstStyle/>
        <a:p>
          <a:endParaRPr lang="en-US" sz="1800"/>
        </a:p>
      </dgm:t>
    </dgm:pt>
    <dgm:pt modelId="{6FFC5F8F-1988-4931-A786-771754D1AC76}" type="sibTrans" cxnId="{0206C6DB-AA08-45E2-A895-FA7409717D9A}">
      <dgm:prSet/>
      <dgm:spPr/>
      <dgm:t>
        <a:bodyPr/>
        <a:lstStyle/>
        <a:p>
          <a:endParaRPr lang="en-US"/>
        </a:p>
      </dgm:t>
    </dgm:pt>
    <dgm:pt modelId="{9DC85D0F-0FEC-48CB-8337-53E2C1543F8D}">
      <dgm:prSet/>
      <dgm:spPr/>
      <dgm:t>
        <a:bodyPr/>
        <a:lstStyle/>
        <a:p>
          <a:r>
            <a:rPr lang="en-US"/>
            <a:t>SharePoint Online</a:t>
          </a:r>
        </a:p>
      </dgm:t>
    </dgm:pt>
    <dgm:pt modelId="{BE76825F-4F68-4C2E-8831-489F678E9416}" type="parTrans" cxnId="{3D4457A2-2932-45D8-9301-2810D6004883}">
      <dgm:prSet/>
      <dgm:spPr/>
      <dgm:t>
        <a:bodyPr/>
        <a:lstStyle/>
        <a:p>
          <a:endParaRPr lang="en-US" sz="1800"/>
        </a:p>
      </dgm:t>
    </dgm:pt>
    <dgm:pt modelId="{A90EEF39-CB46-4097-ADD2-44D976D79325}" type="sibTrans" cxnId="{3D4457A2-2932-45D8-9301-2810D6004883}">
      <dgm:prSet/>
      <dgm:spPr/>
      <dgm:t>
        <a:bodyPr/>
        <a:lstStyle/>
        <a:p>
          <a:endParaRPr lang="en-US"/>
        </a:p>
      </dgm:t>
    </dgm:pt>
    <dgm:pt modelId="{5C66360B-80BF-44D7-B7EC-E6026B11D206}">
      <dgm:prSet/>
      <dgm:spPr/>
      <dgm:t>
        <a:bodyPr/>
        <a:lstStyle/>
        <a:p>
          <a:r>
            <a:rPr lang="en-US"/>
            <a:t>SharePoint Spaces (links, 360’images/video, document libraries, and more)</a:t>
          </a:r>
        </a:p>
      </dgm:t>
    </dgm:pt>
    <dgm:pt modelId="{5BA54E09-ECDE-46CF-9CFA-53C529135C01}" type="parTrans" cxnId="{32326BDF-444D-4C6A-A763-16C24DB9ED0B}">
      <dgm:prSet/>
      <dgm:spPr/>
      <dgm:t>
        <a:bodyPr/>
        <a:lstStyle/>
        <a:p>
          <a:endParaRPr lang="en-US" sz="1800"/>
        </a:p>
      </dgm:t>
    </dgm:pt>
    <dgm:pt modelId="{2839607E-E3DA-4734-889B-E42BD88B1B8B}" type="sibTrans" cxnId="{32326BDF-444D-4C6A-A763-16C24DB9ED0B}">
      <dgm:prSet/>
      <dgm:spPr/>
      <dgm:t>
        <a:bodyPr/>
        <a:lstStyle/>
        <a:p>
          <a:endParaRPr lang="en-US"/>
        </a:p>
      </dgm:t>
    </dgm:pt>
    <dgm:pt modelId="{0125A861-964E-4D26-9607-2BE2F54B8785}">
      <dgm:prSet/>
      <dgm:spPr/>
      <dgm:t>
        <a:bodyPr/>
        <a:lstStyle/>
        <a:p>
          <a:r>
            <a:rPr lang="en-US"/>
            <a:t>Microsoft 365 Live Events (Stream, Yammer, or Teams)</a:t>
          </a:r>
        </a:p>
      </dgm:t>
    </dgm:pt>
    <dgm:pt modelId="{6539E37E-8EA5-4D2B-8230-A5EB5E239A40}" type="parTrans" cxnId="{A8316ABA-84F4-4303-A7C4-EFD8EDA06C7F}">
      <dgm:prSet/>
      <dgm:spPr/>
      <dgm:t>
        <a:bodyPr/>
        <a:lstStyle/>
        <a:p>
          <a:endParaRPr lang="en-US" sz="1800"/>
        </a:p>
      </dgm:t>
    </dgm:pt>
    <dgm:pt modelId="{5D299A64-C67E-4744-94FC-4A30E2BC9F62}" type="sibTrans" cxnId="{A8316ABA-84F4-4303-A7C4-EFD8EDA06C7F}">
      <dgm:prSet/>
      <dgm:spPr/>
      <dgm:t>
        <a:bodyPr/>
        <a:lstStyle/>
        <a:p>
          <a:endParaRPr lang="en-US"/>
        </a:p>
      </dgm:t>
    </dgm:pt>
    <dgm:pt modelId="{46245FF1-D4B2-4470-92E5-37044F4B60E9}">
      <dgm:prSet/>
      <dgm:spPr/>
      <dgm:t>
        <a:bodyPr/>
        <a:lstStyle/>
        <a:p>
          <a:r>
            <a:rPr lang="en-US"/>
            <a:t>Microsoft Teams Meetings</a:t>
          </a:r>
        </a:p>
      </dgm:t>
    </dgm:pt>
    <dgm:pt modelId="{C2956111-CC31-4B96-BB1A-EFC7A3483C30}" type="parTrans" cxnId="{4240647A-3AA4-46FA-8C4A-858A7A8937A6}">
      <dgm:prSet/>
      <dgm:spPr/>
      <dgm:t>
        <a:bodyPr/>
        <a:lstStyle/>
        <a:p>
          <a:endParaRPr lang="en-US" sz="1800"/>
        </a:p>
      </dgm:t>
    </dgm:pt>
    <dgm:pt modelId="{665DBC8E-10D0-4E68-A929-0451A77B15D9}" type="sibTrans" cxnId="{4240647A-3AA4-46FA-8C4A-858A7A8937A6}">
      <dgm:prSet/>
      <dgm:spPr/>
      <dgm:t>
        <a:bodyPr/>
        <a:lstStyle/>
        <a:p>
          <a:endParaRPr lang="en-US"/>
        </a:p>
      </dgm:t>
    </dgm:pt>
    <dgm:pt modelId="{93DCB6C6-1301-47C5-88C0-47C6D3D82A0C}">
      <dgm:prSet/>
      <dgm:spPr/>
      <dgm:t>
        <a:bodyPr/>
        <a:lstStyle/>
        <a:p>
          <a:r>
            <a:rPr lang="en-US"/>
            <a:t>Microsoft’s AltspaceVR (optional)</a:t>
          </a:r>
        </a:p>
      </dgm:t>
    </dgm:pt>
    <dgm:pt modelId="{496A6A27-B5B6-4B1D-A268-24FA78B7AEA0}" type="parTrans" cxnId="{23AE23B4-43E8-4CB5-BBEC-23F24E7B967F}">
      <dgm:prSet/>
      <dgm:spPr/>
      <dgm:t>
        <a:bodyPr/>
        <a:lstStyle/>
        <a:p>
          <a:endParaRPr lang="en-US" sz="1800"/>
        </a:p>
      </dgm:t>
    </dgm:pt>
    <dgm:pt modelId="{454F457C-5BFA-420C-B0AB-18C392B0C6DC}" type="sibTrans" cxnId="{23AE23B4-43E8-4CB5-BBEC-23F24E7B967F}">
      <dgm:prSet/>
      <dgm:spPr/>
      <dgm:t>
        <a:bodyPr/>
        <a:lstStyle/>
        <a:p>
          <a:endParaRPr lang="en-US"/>
        </a:p>
      </dgm:t>
    </dgm:pt>
    <dgm:pt modelId="{FAE65047-E7AB-4E00-A218-E736E7E1920C}" type="pres">
      <dgm:prSet presAssocID="{2F163A0A-B7E9-4997-83C4-00DF50481456}" presName="Name0" presStyleCnt="0">
        <dgm:presLayoutVars>
          <dgm:dir/>
          <dgm:animLvl val="lvl"/>
          <dgm:resizeHandles val="exact"/>
        </dgm:presLayoutVars>
      </dgm:prSet>
      <dgm:spPr/>
    </dgm:pt>
    <dgm:pt modelId="{ECC02041-199C-4C31-A3CA-B60293852E86}" type="pres">
      <dgm:prSet presAssocID="{5AFFAA27-956A-43D9-AB8D-2F9BBF03037E}" presName="boxAndChildren" presStyleCnt="0"/>
      <dgm:spPr/>
    </dgm:pt>
    <dgm:pt modelId="{4E55B770-CDD7-434C-A5C1-AD51F518B786}" type="pres">
      <dgm:prSet presAssocID="{5AFFAA27-956A-43D9-AB8D-2F9BBF03037E}" presName="parentTextBox" presStyleLbl="node1" presStyleIdx="0" presStyleCnt="2"/>
      <dgm:spPr/>
    </dgm:pt>
    <dgm:pt modelId="{F852464D-E3E5-4DF6-BB44-3D3820BBE78E}" type="pres">
      <dgm:prSet presAssocID="{5AFFAA27-956A-43D9-AB8D-2F9BBF03037E}" presName="entireBox" presStyleLbl="node1" presStyleIdx="0" presStyleCnt="2"/>
      <dgm:spPr/>
    </dgm:pt>
    <dgm:pt modelId="{01F9F778-B8EB-49EC-B122-D23A0C1DD6D6}" type="pres">
      <dgm:prSet presAssocID="{5AFFAA27-956A-43D9-AB8D-2F9BBF03037E}" presName="descendantBox" presStyleCnt="0"/>
      <dgm:spPr/>
    </dgm:pt>
    <dgm:pt modelId="{FE24D24B-564C-4DC4-8ED9-A15702D05A1F}" type="pres">
      <dgm:prSet presAssocID="{9DC85D0F-0FEC-48CB-8337-53E2C1543F8D}" presName="childTextBox" presStyleLbl="fgAccFollowNode1" presStyleIdx="0" presStyleCnt="5">
        <dgm:presLayoutVars>
          <dgm:bulletEnabled val="1"/>
        </dgm:presLayoutVars>
      </dgm:prSet>
      <dgm:spPr/>
    </dgm:pt>
    <dgm:pt modelId="{F65A8891-C4A3-4107-B72E-053D72183F8D}" type="pres">
      <dgm:prSet presAssocID="{5C66360B-80BF-44D7-B7EC-E6026B11D206}" presName="childTextBox" presStyleLbl="fgAccFollowNode1" presStyleIdx="1" presStyleCnt="5">
        <dgm:presLayoutVars>
          <dgm:bulletEnabled val="1"/>
        </dgm:presLayoutVars>
      </dgm:prSet>
      <dgm:spPr/>
    </dgm:pt>
    <dgm:pt modelId="{23FA3CB2-3A51-444F-86CA-B4D778CCC0D5}" type="pres">
      <dgm:prSet presAssocID="{0125A861-964E-4D26-9607-2BE2F54B8785}" presName="childTextBox" presStyleLbl="fgAccFollowNode1" presStyleIdx="2" presStyleCnt="5">
        <dgm:presLayoutVars>
          <dgm:bulletEnabled val="1"/>
        </dgm:presLayoutVars>
      </dgm:prSet>
      <dgm:spPr/>
    </dgm:pt>
    <dgm:pt modelId="{E154B0EB-5217-4FEE-B6F8-372FD228C4BD}" type="pres">
      <dgm:prSet presAssocID="{46245FF1-D4B2-4470-92E5-37044F4B60E9}" presName="childTextBox" presStyleLbl="fgAccFollowNode1" presStyleIdx="3" presStyleCnt="5">
        <dgm:presLayoutVars>
          <dgm:bulletEnabled val="1"/>
        </dgm:presLayoutVars>
      </dgm:prSet>
      <dgm:spPr/>
    </dgm:pt>
    <dgm:pt modelId="{C5AC169C-EAD7-4B25-9561-279EF6FB143D}" type="pres">
      <dgm:prSet presAssocID="{93DCB6C6-1301-47C5-88C0-47C6D3D82A0C}" presName="childTextBox" presStyleLbl="fgAccFollowNode1" presStyleIdx="4" presStyleCnt="5">
        <dgm:presLayoutVars>
          <dgm:bulletEnabled val="1"/>
        </dgm:presLayoutVars>
      </dgm:prSet>
      <dgm:spPr/>
    </dgm:pt>
    <dgm:pt modelId="{F52EBB95-DCEE-4ED5-B7A0-BD86A8BC169E}" type="pres">
      <dgm:prSet presAssocID="{314D3A61-BEB8-4B9B-ACA4-9AA8AC064D78}" presName="sp" presStyleCnt="0"/>
      <dgm:spPr/>
    </dgm:pt>
    <dgm:pt modelId="{DBB37ECB-47D0-42B1-96E3-8EE19ED40BB0}" type="pres">
      <dgm:prSet presAssocID="{6357F700-4AB3-4925-968F-C3C54A6365CD}" presName="arrowAndChildren" presStyleCnt="0"/>
      <dgm:spPr/>
    </dgm:pt>
    <dgm:pt modelId="{C26A605A-B2C7-4B09-95F4-C50404A4F372}" type="pres">
      <dgm:prSet presAssocID="{6357F700-4AB3-4925-968F-C3C54A6365CD}" presName="parentTextArrow" presStyleLbl="node1" presStyleIdx="1" presStyleCnt="2"/>
      <dgm:spPr/>
    </dgm:pt>
  </dgm:ptLst>
  <dgm:cxnLst>
    <dgm:cxn modelId="{8301C201-E0D5-4AB4-953F-DE45E2A2BF75}" type="presOf" srcId="{5C66360B-80BF-44D7-B7EC-E6026B11D206}" destId="{F65A8891-C4A3-4107-B72E-053D72183F8D}" srcOrd="0" destOrd="0" presId="urn:microsoft.com/office/officeart/2005/8/layout/process4"/>
    <dgm:cxn modelId="{0E66423F-3C18-4DD5-BB30-6F1E7B54034F}" type="presOf" srcId="{9DC85D0F-0FEC-48CB-8337-53E2C1543F8D}" destId="{FE24D24B-564C-4DC4-8ED9-A15702D05A1F}" srcOrd="0" destOrd="0" presId="urn:microsoft.com/office/officeart/2005/8/layout/process4"/>
    <dgm:cxn modelId="{3991055B-BA42-4BFA-A930-42E6B028F233}" type="presOf" srcId="{6357F700-4AB3-4925-968F-C3C54A6365CD}" destId="{C26A605A-B2C7-4B09-95F4-C50404A4F372}" srcOrd="0" destOrd="0" presId="urn:microsoft.com/office/officeart/2005/8/layout/process4"/>
    <dgm:cxn modelId="{D9962E46-9455-4C10-8F60-D4BEBC4034F5}" type="presOf" srcId="{46245FF1-D4B2-4470-92E5-37044F4B60E9}" destId="{E154B0EB-5217-4FEE-B6F8-372FD228C4BD}" srcOrd="0" destOrd="0" presId="urn:microsoft.com/office/officeart/2005/8/layout/process4"/>
    <dgm:cxn modelId="{4240647A-3AA4-46FA-8C4A-858A7A8937A6}" srcId="{5AFFAA27-956A-43D9-AB8D-2F9BBF03037E}" destId="{46245FF1-D4B2-4470-92E5-37044F4B60E9}" srcOrd="3" destOrd="0" parTransId="{C2956111-CC31-4B96-BB1A-EFC7A3483C30}" sibTransId="{665DBC8E-10D0-4E68-A929-0451A77B15D9}"/>
    <dgm:cxn modelId="{3070B67E-5420-4BA4-A314-620A61DCF69E}" type="presOf" srcId="{2F163A0A-B7E9-4997-83C4-00DF50481456}" destId="{FAE65047-E7AB-4E00-A218-E736E7E1920C}" srcOrd="0" destOrd="0" presId="urn:microsoft.com/office/officeart/2005/8/layout/process4"/>
    <dgm:cxn modelId="{3A2A2087-8DD8-4A15-9B23-C117BC3EFC80}" type="presOf" srcId="{93DCB6C6-1301-47C5-88C0-47C6D3D82A0C}" destId="{C5AC169C-EAD7-4B25-9561-279EF6FB143D}" srcOrd="0" destOrd="0" presId="urn:microsoft.com/office/officeart/2005/8/layout/process4"/>
    <dgm:cxn modelId="{EC09BB8D-F962-4D01-82F3-E61ADD05BAF9}" srcId="{2F163A0A-B7E9-4997-83C4-00DF50481456}" destId="{6357F700-4AB3-4925-968F-C3C54A6365CD}" srcOrd="0" destOrd="0" parTransId="{6760770D-15A8-4FFC-A637-6FB990FBAB38}" sibTransId="{314D3A61-BEB8-4B9B-ACA4-9AA8AC064D78}"/>
    <dgm:cxn modelId="{3D4457A2-2932-45D8-9301-2810D6004883}" srcId="{5AFFAA27-956A-43D9-AB8D-2F9BBF03037E}" destId="{9DC85D0F-0FEC-48CB-8337-53E2C1543F8D}" srcOrd="0" destOrd="0" parTransId="{BE76825F-4F68-4C2E-8831-489F678E9416}" sibTransId="{A90EEF39-CB46-4097-ADD2-44D976D79325}"/>
    <dgm:cxn modelId="{23AE23B4-43E8-4CB5-BBEC-23F24E7B967F}" srcId="{5AFFAA27-956A-43D9-AB8D-2F9BBF03037E}" destId="{93DCB6C6-1301-47C5-88C0-47C6D3D82A0C}" srcOrd="4" destOrd="0" parTransId="{496A6A27-B5B6-4B1D-A268-24FA78B7AEA0}" sibTransId="{454F457C-5BFA-420C-B0AB-18C392B0C6DC}"/>
    <dgm:cxn modelId="{A8316ABA-84F4-4303-A7C4-EFD8EDA06C7F}" srcId="{5AFFAA27-956A-43D9-AB8D-2F9BBF03037E}" destId="{0125A861-964E-4D26-9607-2BE2F54B8785}" srcOrd="2" destOrd="0" parTransId="{6539E37E-8EA5-4D2B-8230-A5EB5E239A40}" sibTransId="{5D299A64-C67E-4744-94FC-4A30E2BC9F62}"/>
    <dgm:cxn modelId="{0A4441BF-823C-4673-8FEB-2214EB4FA24D}" type="presOf" srcId="{0125A861-964E-4D26-9607-2BE2F54B8785}" destId="{23FA3CB2-3A51-444F-86CA-B4D778CCC0D5}" srcOrd="0" destOrd="0" presId="urn:microsoft.com/office/officeart/2005/8/layout/process4"/>
    <dgm:cxn modelId="{78FE7AD1-369F-4DD8-87F2-C501C1E68A0A}" type="presOf" srcId="{5AFFAA27-956A-43D9-AB8D-2F9BBF03037E}" destId="{F852464D-E3E5-4DF6-BB44-3D3820BBE78E}" srcOrd="1" destOrd="0" presId="urn:microsoft.com/office/officeart/2005/8/layout/process4"/>
    <dgm:cxn modelId="{0206C6DB-AA08-45E2-A895-FA7409717D9A}" srcId="{2F163A0A-B7E9-4997-83C4-00DF50481456}" destId="{5AFFAA27-956A-43D9-AB8D-2F9BBF03037E}" srcOrd="1" destOrd="0" parTransId="{B7052306-B460-4509-96E5-2ADF7AC0541B}" sibTransId="{6FFC5F8F-1988-4931-A786-771754D1AC76}"/>
    <dgm:cxn modelId="{32326BDF-444D-4C6A-A763-16C24DB9ED0B}" srcId="{5AFFAA27-956A-43D9-AB8D-2F9BBF03037E}" destId="{5C66360B-80BF-44D7-B7EC-E6026B11D206}" srcOrd="1" destOrd="0" parTransId="{5BA54E09-ECDE-46CF-9CFA-53C529135C01}" sibTransId="{2839607E-E3DA-4734-889B-E42BD88B1B8B}"/>
    <dgm:cxn modelId="{148AAEFF-1F58-4DA0-995B-39D9479D863A}" type="presOf" srcId="{5AFFAA27-956A-43D9-AB8D-2F9BBF03037E}" destId="{4E55B770-CDD7-434C-A5C1-AD51F518B786}" srcOrd="0" destOrd="0" presId="urn:microsoft.com/office/officeart/2005/8/layout/process4"/>
    <dgm:cxn modelId="{26F81CB3-C3FD-4C5D-A0C5-5F5FA9CB6A31}" type="presParOf" srcId="{FAE65047-E7AB-4E00-A218-E736E7E1920C}" destId="{ECC02041-199C-4C31-A3CA-B60293852E86}" srcOrd="0" destOrd="0" presId="urn:microsoft.com/office/officeart/2005/8/layout/process4"/>
    <dgm:cxn modelId="{2E121E16-CC84-442D-BF57-7585961EC51B}" type="presParOf" srcId="{ECC02041-199C-4C31-A3CA-B60293852E86}" destId="{4E55B770-CDD7-434C-A5C1-AD51F518B786}" srcOrd="0" destOrd="0" presId="urn:microsoft.com/office/officeart/2005/8/layout/process4"/>
    <dgm:cxn modelId="{345FEDD2-4F6A-4183-9234-F2320E03084D}" type="presParOf" srcId="{ECC02041-199C-4C31-A3CA-B60293852E86}" destId="{F852464D-E3E5-4DF6-BB44-3D3820BBE78E}" srcOrd="1" destOrd="0" presId="urn:microsoft.com/office/officeart/2005/8/layout/process4"/>
    <dgm:cxn modelId="{732789CA-3065-4041-9D13-77FB7A5FBED1}" type="presParOf" srcId="{ECC02041-199C-4C31-A3CA-B60293852E86}" destId="{01F9F778-B8EB-49EC-B122-D23A0C1DD6D6}" srcOrd="2" destOrd="0" presId="urn:microsoft.com/office/officeart/2005/8/layout/process4"/>
    <dgm:cxn modelId="{1D061839-8979-41F3-9C99-3591EC10AFCF}" type="presParOf" srcId="{01F9F778-B8EB-49EC-B122-D23A0C1DD6D6}" destId="{FE24D24B-564C-4DC4-8ED9-A15702D05A1F}" srcOrd="0" destOrd="0" presId="urn:microsoft.com/office/officeart/2005/8/layout/process4"/>
    <dgm:cxn modelId="{88C843A4-738B-4DA7-908C-CC849DD03655}" type="presParOf" srcId="{01F9F778-B8EB-49EC-B122-D23A0C1DD6D6}" destId="{F65A8891-C4A3-4107-B72E-053D72183F8D}" srcOrd="1" destOrd="0" presId="urn:microsoft.com/office/officeart/2005/8/layout/process4"/>
    <dgm:cxn modelId="{856948B5-D4E0-4983-AC4B-61D43CEE0408}" type="presParOf" srcId="{01F9F778-B8EB-49EC-B122-D23A0C1DD6D6}" destId="{23FA3CB2-3A51-444F-86CA-B4D778CCC0D5}" srcOrd="2" destOrd="0" presId="urn:microsoft.com/office/officeart/2005/8/layout/process4"/>
    <dgm:cxn modelId="{AD94D6A4-700A-4249-8EFB-D86B28B76C06}" type="presParOf" srcId="{01F9F778-B8EB-49EC-B122-D23A0C1DD6D6}" destId="{E154B0EB-5217-4FEE-B6F8-372FD228C4BD}" srcOrd="3" destOrd="0" presId="urn:microsoft.com/office/officeart/2005/8/layout/process4"/>
    <dgm:cxn modelId="{3812664B-EC71-407C-88D4-5116B9AEF0D0}" type="presParOf" srcId="{01F9F778-B8EB-49EC-B122-D23A0C1DD6D6}" destId="{C5AC169C-EAD7-4B25-9561-279EF6FB143D}" srcOrd="4" destOrd="0" presId="urn:microsoft.com/office/officeart/2005/8/layout/process4"/>
    <dgm:cxn modelId="{DDE0B2F5-201C-465E-9C13-347DA70F21AD}" type="presParOf" srcId="{FAE65047-E7AB-4E00-A218-E736E7E1920C}" destId="{F52EBB95-DCEE-4ED5-B7A0-BD86A8BC169E}" srcOrd="1" destOrd="0" presId="urn:microsoft.com/office/officeart/2005/8/layout/process4"/>
    <dgm:cxn modelId="{D19D84E9-16F0-4B66-BB3A-AE79552274CF}" type="presParOf" srcId="{FAE65047-E7AB-4E00-A218-E736E7E1920C}" destId="{DBB37ECB-47D0-42B1-96E3-8EE19ED40BB0}" srcOrd="2" destOrd="0" presId="urn:microsoft.com/office/officeart/2005/8/layout/process4"/>
    <dgm:cxn modelId="{D55DE419-7272-4258-A08E-D072E8DE8479}" type="presParOf" srcId="{DBB37ECB-47D0-42B1-96E3-8EE19ED40BB0}" destId="{C26A605A-B2C7-4B09-95F4-C50404A4F372}"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9A4346-383E-4886-8307-5C8056A060FF}">
      <dsp:nvSpPr>
        <dsp:cNvPr id="0" name=""/>
        <dsp:cNvSpPr/>
      </dsp:nvSpPr>
      <dsp:spPr>
        <a:xfrm>
          <a:off x="463381" y="2155647"/>
          <a:ext cx="941948" cy="941948"/>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BD8553D-03D4-48BE-A81A-38E295CDB283}">
      <dsp:nvSpPr>
        <dsp:cNvPr id="0" name=""/>
        <dsp:cNvSpPr/>
      </dsp:nvSpPr>
      <dsp:spPr>
        <a:xfrm>
          <a:off x="661190" y="2353456"/>
          <a:ext cx="546330" cy="54633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DA8B078A-6996-4D72-BBEC-893A022D4CD7}">
      <dsp:nvSpPr>
        <dsp:cNvPr id="0" name=""/>
        <dsp:cNvSpPr/>
      </dsp:nvSpPr>
      <dsp:spPr>
        <a:xfrm>
          <a:off x="1607175" y="2155647"/>
          <a:ext cx="2220306" cy="9419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US" sz="1800" kern="1200"/>
            <a:t>What are SharePoint Spaces?</a:t>
          </a:r>
        </a:p>
      </dsp:txBody>
      <dsp:txXfrm>
        <a:off x="1607175" y="2155647"/>
        <a:ext cx="2220306" cy="941948"/>
      </dsp:txXfrm>
    </dsp:sp>
    <dsp:sp modelId="{4F2D41E3-AEBA-48FC-9AFB-108CBD7CC07E}">
      <dsp:nvSpPr>
        <dsp:cNvPr id="0" name=""/>
        <dsp:cNvSpPr/>
      </dsp:nvSpPr>
      <dsp:spPr>
        <a:xfrm>
          <a:off x="4214354" y="2155647"/>
          <a:ext cx="941948" cy="941948"/>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5F83DD6-56A0-4ADC-A9B4-2A42F2261080}">
      <dsp:nvSpPr>
        <dsp:cNvPr id="0" name=""/>
        <dsp:cNvSpPr/>
      </dsp:nvSpPr>
      <dsp:spPr>
        <a:xfrm>
          <a:off x="4412163" y="2353456"/>
          <a:ext cx="546330" cy="54633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1AFAB9E9-A6C2-4180-BDE4-26AED1B391F7}">
      <dsp:nvSpPr>
        <dsp:cNvPr id="0" name=""/>
        <dsp:cNvSpPr/>
      </dsp:nvSpPr>
      <dsp:spPr>
        <a:xfrm>
          <a:off x="5358148" y="2155647"/>
          <a:ext cx="2220306" cy="9419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US" sz="1800" kern="1200" dirty="0"/>
            <a:t>What is a Virtual Conference and how you can get started today?</a:t>
          </a:r>
        </a:p>
      </dsp:txBody>
      <dsp:txXfrm>
        <a:off x="5358148" y="2155647"/>
        <a:ext cx="2220306" cy="941948"/>
      </dsp:txXfrm>
    </dsp:sp>
    <dsp:sp modelId="{649AFA1E-81E7-40B2-B38B-34AB9F978916}">
      <dsp:nvSpPr>
        <dsp:cNvPr id="0" name=""/>
        <dsp:cNvSpPr/>
      </dsp:nvSpPr>
      <dsp:spPr>
        <a:xfrm>
          <a:off x="7965327" y="2155647"/>
          <a:ext cx="941948" cy="941948"/>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F00946C-E63D-4D26-A84D-38D9A498CEB5}">
      <dsp:nvSpPr>
        <dsp:cNvPr id="0" name=""/>
        <dsp:cNvSpPr/>
      </dsp:nvSpPr>
      <dsp:spPr>
        <a:xfrm>
          <a:off x="8163136" y="2353456"/>
          <a:ext cx="546330" cy="54633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22225" cap="rnd"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AC980C-EF93-4035-B92D-69C9FA0CEA19}">
      <dsp:nvSpPr>
        <dsp:cNvPr id="0" name=""/>
        <dsp:cNvSpPr/>
      </dsp:nvSpPr>
      <dsp:spPr>
        <a:xfrm>
          <a:off x="9109121" y="2155647"/>
          <a:ext cx="2220306" cy="9419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US" sz="1800" kern="1200" dirty="0"/>
            <a:t>Resources/Next Steps</a:t>
          </a:r>
        </a:p>
      </dsp:txBody>
      <dsp:txXfrm>
        <a:off x="9109121" y="2155647"/>
        <a:ext cx="2220306" cy="9419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F050DD-E1B6-4A7E-91ED-4B1A91E568BE}">
      <dsp:nvSpPr>
        <dsp:cNvPr id="0" name=""/>
        <dsp:cNvSpPr/>
      </dsp:nvSpPr>
      <dsp:spPr>
        <a:xfrm>
          <a:off x="6409" y="1177874"/>
          <a:ext cx="1458532" cy="1458532"/>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D52191-B4FD-4D2D-BA0E-407343BF912B}">
      <dsp:nvSpPr>
        <dsp:cNvPr id="0" name=""/>
        <dsp:cNvSpPr/>
      </dsp:nvSpPr>
      <dsp:spPr>
        <a:xfrm>
          <a:off x="312701" y="1484166"/>
          <a:ext cx="845948" cy="84594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8AB3AD25-1B9B-4527-B1BD-9875BE565607}">
      <dsp:nvSpPr>
        <dsp:cNvPr id="0" name=""/>
        <dsp:cNvSpPr/>
      </dsp:nvSpPr>
      <dsp:spPr>
        <a:xfrm>
          <a:off x="1777484" y="1177874"/>
          <a:ext cx="3437969" cy="14585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US" sz="1800" kern="1200"/>
            <a:t>SharePoint spaces is a web-based, immersive platform, which lets you create and share, secure and extensible mixed reality experiences. Add a new dimension to your intranet by using 2- and 3D web parts to create your mixed reality vision.</a:t>
          </a:r>
        </a:p>
      </dsp:txBody>
      <dsp:txXfrm>
        <a:off x="1777484" y="1177874"/>
        <a:ext cx="3437969" cy="1458532"/>
      </dsp:txXfrm>
    </dsp:sp>
    <dsp:sp modelId="{E6AFA6EB-AD30-45E3-A522-915D2E876C23}">
      <dsp:nvSpPr>
        <dsp:cNvPr id="0" name=""/>
        <dsp:cNvSpPr/>
      </dsp:nvSpPr>
      <dsp:spPr>
        <a:xfrm>
          <a:off x="5814495" y="1177874"/>
          <a:ext cx="1458532" cy="1458532"/>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5D9178F-2130-4A59-94AE-9F440E0C467F}">
      <dsp:nvSpPr>
        <dsp:cNvPr id="0" name=""/>
        <dsp:cNvSpPr/>
      </dsp:nvSpPr>
      <dsp:spPr>
        <a:xfrm>
          <a:off x="6120786" y="1484166"/>
          <a:ext cx="845948" cy="84594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2B0E9F82-B0F0-4D77-8767-BE2C6F2B2093}">
      <dsp:nvSpPr>
        <dsp:cNvPr id="0" name=""/>
        <dsp:cNvSpPr/>
      </dsp:nvSpPr>
      <dsp:spPr>
        <a:xfrm>
          <a:off x="7585570" y="1177874"/>
          <a:ext cx="3437969" cy="14585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US" sz="1800" kern="1200" dirty="0"/>
            <a:t>Quick demonstration of SharePoint Spaces</a:t>
          </a:r>
        </a:p>
      </dsp:txBody>
      <dsp:txXfrm>
        <a:off x="7585570" y="1177874"/>
        <a:ext cx="3437969" cy="14585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52464D-E3E5-4DF6-BB44-3D3820BBE78E}">
      <dsp:nvSpPr>
        <dsp:cNvPr id="0" name=""/>
        <dsp:cNvSpPr/>
      </dsp:nvSpPr>
      <dsp:spPr>
        <a:xfrm>
          <a:off x="0" y="2842210"/>
          <a:ext cx="7012370" cy="1864797"/>
        </a:xfrm>
        <a:prstGeom prst="rect">
          <a:avLst/>
        </a:prstGeom>
        <a:gradFill rotWithShape="0">
          <a:gsLst>
            <a:gs pos="0">
              <a:schemeClr val="accent2">
                <a:hueOff val="0"/>
                <a:satOff val="0"/>
                <a:lumOff val="0"/>
                <a:alphaOff val="0"/>
                <a:tint val="98000"/>
                <a:lumMod val="110000"/>
              </a:schemeClr>
            </a:gs>
            <a:gs pos="84000">
              <a:schemeClr val="accent2">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defRPr b="1"/>
          </a:pPr>
          <a:r>
            <a:rPr lang="en-US" sz="2500" kern="1200"/>
            <a:t>Microsoft Virtual Conference solution leverages:</a:t>
          </a:r>
        </a:p>
      </dsp:txBody>
      <dsp:txXfrm>
        <a:off x="0" y="2842210"/>
        <a:ext cx="7012370" cy="1006990"/>
      </dsp:txXfrm>
    </dsp:sp>
    <dsp:sp modelId="{FE24D24B-564C-4DC4-8ED9-A15702D05A1F}">
      <dsp:nvSpPr>
        <dsp:cNvPr id="0" name=""/>
        <dsp:cNvSpPr/>
      </dsp:nvSpPr>
      <dsp:spPr>
        <a:xfrm>
          <a:off x="856" y="3811904"/>
          <a:ext cx="1402131" cy="857806"/>
        </a:xfrm>
        <a:prstGeom prst="rect">
          <a:avLst/>
        </a:prstGeom>
        <a:solidFill>
          <a:schemeClr val="accent2">
            <a:tint val="40000"/>
            <a:alpha val="90000"/>
            <a:hueOff val="0"/>
            <a:satOff val="0"/>
            <a:lumOff val="0"/>
            <a:alphaOff val="0"/>
          </a:schemeClr>
        </a:solidFill>
        <a:ln w="12700" cap="rnd"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n-US" sz="1100" kern="1200"/>
            <a:t>SharePoint Online</a:t>
          </a:r>
        </a:p>
      </dsp:txBody>
      <dsp:txXfrm>
        <a:off x="856" y="3811904"/>
        <a:ext cx="1402131" cy="857806"/>
      </dsp:txXfrm>
    </dsp:sp>
    <dsp:sp modelId="{F65A8891-C4A3-4107-B72E-053D72183F8D}">
      <dsp:nvSpPr>
        <dsp:cNvPr id="0" name=""/>
        <dsp:cNvSpPr/>
      </dsp:nvSpPr>
      <dsp:spPr>
        <a:xfrm>
          <a:off x="1402987" y="3811904"/>
          <a:ext cx="1402131" cy="857806"/>
        </a:xfrm>
        <a:prstGeom prst="rect">
          <a:avLst/>
        </a:prstGeom>
        <a:solidFill>
          <a:schemeClr val="accent3">
            <a:tint val="40000"/>
            <a:alpha val="90000"/>
            <a:hueOff val="0"/>
            <a:satOff val="0"/>
            <a:lumOff val="0"/>
            <a:alphaOff val="0"/>
          </a:schemeClr>
        </a:solidFill>
        <a:ln w="12700" cap="rnd"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n-US" sz="1100" kern="1200"/>
            <a:t>SharePoint Spaces (links, 360’images/video, document libraries, and more)</a:t>
          </a:r>
        </a:p>
      </dsp:txBody>
      <dsp:txXfrm>
        <a:off x="1402987" y="3811904"/>
        <a:ext cx="1402131" cy="857806"/>
      </dsp:txXfrm>
    </dsp:sp>
    <dsp:sp modelId="{23FA3CB2-3A51-444F-86CA-B4D778CCC0D5}">
      <dsp:nvSpPr>
        <dsp:cNvPr id="0" name=""/>
        <dsp:cNvSpPr/>
      </dsp:nvSpPr>
      <dsp:spPr>
        <a:xfrm>
          <a:off x="2805119" y="3811904"/>
          <a:ext cx="1402131" cy="857806"/>
        </a:xfrm>
        <a:prstGeom prst="rect">
          <a:avLst/>
        </a:prstGeom>
        <a:solidFill>
          <a:schemeClr val="accent4">
            <a:tint val="40000"/>
            <a:alpha val="90000"/>
            <a:hueOff val="0"/>
            <a:satOff val="0"/>
            <a:lumOff val="0"/>
            <a:alphaOff val="0"/>
          </a:schemeClr>
        </a:solidFill>
        <a:ln w="12700" cap="rnd"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n-US" sz="1100" kern="1200"/>
            <a:t>Microsoft 365 Live Events (Stream, Yammer, or Teams)</a:t>
          </a:r>
        </a:p>
      </dsp:txBody>
      <dsp:txXfrm>
        <a:off x="2805119" y="3811904"/>
        <a:ext cx="1402131" cy="857806"/>
      </dsp:txXfrm>
    </dsp:sp>
    <dsp:sp modelId="{E154B0EB-5217-4FEE-B6F8-372FD228C4BD}">
      <dsp:nvSpPr>
        <dsp:cNvPr id="0" name=""/>
        <dsp:cNvSpPr/>
      </dsp:nvSpPr>
      <dsp:spPr>
        <a:xfrm>
          <a:off x="4207250" y="3811904"/>
          <a:ext cx="1402131" cy="857806"/>
        </a:xfrm>
        <a:prstGeom prst="rect">
          <a:avLst/>
        </a:prstGeom>
        <a:solidFill>
          <a:schemeClr val="accent5">
            <a:tint val="40000"/>
            <a:alpha val="90000"/>
            <a:hueOff val="0"/>
            <a:satOff val="0"/>
            <a:lumOff val="0"/>
            <a:alphaOff val="0"/>
          </a:schemeClr>
        </a:solidFill>
        <a:ln w="12700" cap="rnd"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n-US" sz="1100" kern="1200"/>
            <a:t>Microsoft Teams Meetings</a:t>
          </a:r>
        </a:p>
      </dsp:txBody>
      <dsp:txXfrm>
        <a:off x="4207250" y="3811904"/>
        <a:ext cx="1402131" cy="857806"/>
      </dsp:txXfrm>
    </dsp:sp>
    <dsp:sp modelId="{C5AC169C-EAD7-4B25-9561-279EF6FB143D}">
      <dsp:nvSpPr>
        <dsp:cNvPr id="0" name=""/>
        <dsp:cNvSpPr/>
      </dsp:nvSpPr>
      <dsp:spPr>
        <a:xfrm>
          <a:off x="5609382" y="3811904"/>
          <a:ext cx="1402131" cy="857806"/>
        </a:xfrm>
        <a:prstGeom prst="rect">
          <a:avLst/>
        </a:prstGeom>
        <a:solidFill>
          <a:schemeClr val="accent6">
            <a:tint val="40000"/>
            <a:alpha val="90000"/>
            <a:hueOff val="0"/>
            <a:satOff val="0"/>
            <a:lumOff val="0"/>
            <a:alphaOff val="0"/>
          </a:schemeClr>
        </a:solidFill>
        <a:ln w="12700" cap="rnd" cmpd="sng" algn="ctr">
          <a:solidFill>
            <a:schemeClr val="accent6">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88950">
            <a:lnSpc>
              <a:spcPct val="90000"/>
            </a:lnSpc>
            <a:spcBef>
              <a:spcPct val="0"/>
            </a:spcBef>
            <a:spcAft>
              <a:spcPct val="35000"/>
            </a:spcAft>
            <a:buNone/>
          </a:pPr>
          <a:r>
            <a:rPr lang="en-US" sz="1100" kern="1200"/>
            <a:t>Microsoft’s AltspaceVR (optional)</a:t>
          </a:r>
        </a:p>
      </dsp:txBody>
      <dsp:txXfrm>
        <a:off x="5609382" y="3811904"/>
        <a:ext cx="1402131" cy="857806"/>
      </dsp:txXfrm>
    </dsp:sp>
    <dsp:sp modelId="{C26A605A-B2C7-4B09-95F4-C50404A4F372}">
      <dsp:nvSpPr>
        <dsp:cNvPr id="0" name=""/>
        <dsp:cNvSpPr/>
      </dsp:nvSpPr>
      <dsp:spPr>
        <a:xfrm rot="10800000">
          <a:off x="0" y="2123"/>
          <a:ext cx="7012370" cy="2868058"/>
        </a:xfrm>
        <a:prstGeom prst="upArrowCallout">
          <a:avLst/>
        </a:prstGeom>
        <a:gradFill rotWithShape="0">
          <a:gsLst>
            <a:gs pos="0">
              <a:schemeClr val="accent3">
                <a:hueOff val="0"/>
                <a:satOff val="0"/>
                <a:lumOff val="0"/>
                <a:alphaOff val="0"/>
                <a:tint val="98000"/>
                <a:lumMod val="110000"/>
              </a:schemeClr>
            </a:gs>
            <a:gs pos="84000">
              <a:schemeClr val="accent3">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defRPr b="1"/>
          </a:pPr>
          <a:r>
            <a:rPr lang="en-US" sz="2500" kern="1200"/>
            <a:t>Virtual Conference facilitates anywhere, anytime, any device, access to a multi-session/multi-day event. </a:t>
          </a:r>
        </a:p>
      </dsp:txBody>
      <dsp:txXfrm rot="10800000">
        <a:off x="0" y="2123"/>
        <a:ext cx="7012370" cy="1863578"/>
      </dsp:txXfrm>
    </dsp:sp>
  </dsp:spTree>
</dsp:drawing>
</file>

<file path=ppt/diagrams/layout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A52DF9-B798-4210-985E-4AEA281AFCED}" type="datetimeFigureOut">
              <a:rPr lang="en-US" smtClean="0"/>
              <a:t>7/8/2020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A9205-5A06-4CF8-BD61-2022B5BB2428}" type="slidenum">
              <a:rPr lang="en-US" smtClean="0"/>
              <a:t>‹#›</a:t>
            </a:fld>
            <a:endParaRPr lang="en-US"/>
          </a:p>
        </p:txBody>
      </p:sp>
    </p:spTree>
    <p:extLst>
      <p:ext uri="{BB962C8B-B14F-4D97-AF65-F5344CB8AC3E}">
        <p14:creationId xmlns:p14="http://schemas.microsoft.com/office/powerpoint/2010/main" val="33630683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Mike Gannotti</a:t>
            </a:r>
          </a:p>
        </p:txBody>
      </p:sp>
      <p:sp>
        <p:nvSpPr>
          <p:cNvPr id="4" name="Slide Number Placeholder 3"/>
          <p:cNvSpPr>
            <a:spLocks noGrp="1"/>
          </p:cNvSpPr>
          <p:nvPr>
            <p:ph type="sldNum" sz="quarter" idx="5"/>
          </p:nvPr>
        </p:nvSpPr>
        <p:spPr/>
        <p:txBody>
          <a:bodyPr/>
          <a:lstStyle/>
          <a:p>
            <a:fld id="{DEDA9205-5A06-4CF8-BD61-2022B5BB2428}" type="slidenum">
              <a:rPr lang="en-US" smtClean="0"/>
              <a:t>1</a:t>
            </a:fld>
            <a:endParaRPr lang="en-US"/>
          </a:p>
        </p:txBody>
      </p:sp>
    </p:spTree>
    <p:extLst>
      <p:ext uri="{BB962C8B-B14F-4D97-AF65-F5344CB8AC3E}">
        <p14:creationId xmlns:p14="http://schemas.microsoft.com/office/powerpoint/2010/main" val="13218490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Michael Gannotti</a:t>
            </a:r>
          </a:p>
        </p:txBody>
      </p:sp>
      <p:sp>
        <p:nvSpPr>
          <p:cNvPr id="4" name="Slide Number Placeholder 3"/>
          <p:cNvSpPr>
            <a:spLocks noGrp="1"/>
          </p:cNvSpPr>
          <p:nvPr>
            <p:ph type="sldNum" sz="quarter" idx="5"/>
          </p:nvPr>
        </p:nvSpPr>
        <p:spPr/>
        <p:txBody>
          <a:bodyPr/>
          <a:lstStyle/>
          <a:p>
            <a:fld id="{DEDA9205-5A06-4CF8-BD61-2022B5BB2428}" type="slidenum">
              <a:rPr lang="en-US" smtClean="0"/>
              <a:t>10</a:t>
            </a:fld>
            <a:endParaRPr lang="en-US"/>
          </a:p>
        </p:txBody>
      </p:sp>
    </p:spTree>
    <p:extLst>
      <p:ext uri="{BB962C8B-B14F-4D97-AF65-F5344CB8AC3E}">
        <p14:creationId xmlns:p14="http://schemas.microsoft.com/office/powerpoint/2010/main" val="6264429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Michael Gannotti</a:t>
            </a:r>
          </a:p>
        </p:txBody>
      </p:sp>
      <p:sp>
        <p:nvSpPr>
          <p:cNvPr id="4" name="Slide Number Placeholder 3"/>
          <p:cNvSpPr>
            <a:spLocks noGrp="1"/>
          </p:cNvSpPr>
          <p:nvPr>
            <p:ph type="sldNum" sz="quarter" idx="5"/>
          </p:nvPr>
        </p:nvSpPr>
        <p:spPr/>
        <p:txBody>
          <a:bodyPr/>
          <a:lstStyle/>
          <a:p>
            <a:fld id="{DEDA9205-5A06-4CF8-BD61-2022B5BB2428}" type="slidenum">
              <a:rPr lang="en-US" smtClean="0"/>
              <a:t>11</a:t>
            </a:fld>
            <a:endParaRPr lang="en-US"/>
          </a:p>
        </p:txBody>
      </p:sp>
    </p:spTree>
    <p:extLst>
      <p:ext uri="{BB962C8B-B14F-4D97-AF65-F5344CB8AC3E}">
        <p14:creationId xmlns:p14="http://schemas.microsoft.com/office/powerpoint/2010/main" val="5078987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Samantha Brown</a:t>
            </a:r>
          </a:p>
        </p:txBody>
      </p:sp>
      <p:sp>
        <p:nvSpPr>
          <p:cNvPr id="4" name="Slide Number Placeholder 3"/>
          <p:cNvSpPr>
            <a:spLocks noGrp="1"/>
          </p:cNvSpPr>
          <p:nvPr>
            <p:ph type="sldNum" sz="quarter" idx="5"/>
          </p:nvPr>
        </p:nvSpPr>
        <p:spPr/>
        <p:txBody>
          <a:bodyPr/>
          <a:lstStyle/>
          <a:p>
            <a:fld id="{DEDA9205-5A06-4CF8-BD61-2022B5BB2428}" type="slidenum">
              <a:rPr lang="en-US" smtClean="0"/>
              <a:t>12</a:t>
            </a:fld>
            <a:endParaRPr lang="en-US"/>
          </a:p>
        </p:txBody>
      </p:sp>
    </p:spTree>
    <p:extLst>
      <p:ext uri="{BB962C8B-B14F-4D97-AF65-F5344CB8AC3E}">
        <p14:creationId xmlns:p14="http://schemas.microsoft.com/office/powerpoint/2010/main" val="40331577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All Three</a:t>
            </a:r>
          </a:p>
        </p:txBody>
      </p:sp>
      <p:sp>
        <p:nvSpPr>
          <p:cNvPr id="4" name="Slide Number Placeholder 3"/>
          <p:cNvSpPr>
            <a:spLocks noGrp="1"/>
          </p:cNvSpPr>
          <p:nvPr>
            <p:ph type="sldNum" sz="quarter" idx="5"/>
          </p:nvPr>
        </p:nvSpPr>
        <p:spPr/>
        <p:txBody>
          <a:bodyPr/>
          <a:lstStyle/>
          <a:p>
            <a:fld id="{DEDA9205-5A06-4CF8-BD61-2022B5BB2428}" type="slidenum">
              <a:rPr lang="en-US" smtClean="0"/>
              <a:t>13</a:t>
            </a:fld>
            <a:endParaRPr lang="en-US"/>
          </a:p>
        </p:txBody>
      </p:sp>
    </p:spTree>
    <p:extLst>
      <p:ext uri="{BB962C8B-B14F-4D97-AF65-F5344CB8AC3E}">
        <p14:creationId xmlns:p14="http://schemas.microsoft.com/office/powerpoint/2010/main" val="6934142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Read the text in the blue box to make clear this session is being delivered by the HLS org and be sure to give the aka.ms </a:t>
            </a:r>
            <a:r>
              <a:rPr lang="en-US" err="1"/>
              <a:t>url</a:t>
            </a:r>
            <a:r>
              <a:rPr lang="en-US"/>
              <a:t> to the official blog and call out that folks should follow it to keep up to date with the latest in Microsoft Modern Workplace for Healthcare and Life Sciences.</a:t>
            </a:r>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64CFA94A-519F-445C-B30C-9E76FA6A2031}"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7/8/2020 10:05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8406634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Read the text in the blue box to make clear this session is being delivered by the HLS org and be sure to give the aka.ms </a:t>
            </a:r>
            <a:r>
              <a:rPr lang="en-US" err="1"/>
              <a:t>url</a:t>
            </a:r>
            <a:r>
              <a:rPr lang="en-US"/>
              <a:t> to the official blog and call out that folks should follow it to keep up to date with the latest in Microsoft Modern Workplace for Healthcare and Life Sciences.</a:t>
            </a:r>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64CFA94A-519F-445C-B30C-9E76FA6A2031}"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7/8/2020 10:05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840663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Talk through the bullets to try and get attendees to interact with the broadcast. Make sure </a:t>
            </a:r>
          </a:p>
        </p:txBody>
      </p:sp>
      <p:sp>
        <p:nvSpPr>
          <p:cNvPr id="4" name="Header Placeholder 3"/>
          <p:cNvSpPr>
            <a:spLocks noGrp="1"/>
          </p:cNvSpPr>
          <p:nvPr>
            <p:ph type="hdr" sz="quarter"/>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64CFA94A-519F-445C-B30C-9E76FA6A2031}"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7/8/2020 10:05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5"/>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71579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 this slide tell users that they can open the Q&amp;A panel by clicking on the little dialogue box with a question mark in it in the upper right hand corner of the webcast</a:t>
            </a:r>
          </a:p>
        </p:txBody>
      </p:sp>
      <p:sp>
        <p:nvSpPr>
          <p:cNvPr id="4" name="Header Placeholder 3"/>
          <p:cNvSpPr>
            <a:spLocks noGrp="1"/>
          </p:cNvSpPr>
          <p:nvPr>
            <p:ph type="hdr" sz="quarter"/>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64CFA94A-519F-445C-B30C-9E76FA6A2031}"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7/8/2020 10:05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5"/>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1435189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 this slide tell users that they can type their question (name is optional) and then click the arrow indicated to post the question/shout-out/comment (</a:t>
            </a:r>
            <a:r>
              <a:rPr lang="en-US" b="1"/>
              <a:t>we like all these!</a:t>
            </a:r>
            <a:r>
              <a:rPr lang="en-US"/>
              <a:t>) And that’s it. Now ready for last slide to kick of the presentation. </a:t>
            </a:r>
          </a:p>
        </p:txBody>
      </p:sp>
      <p:sp>
        <p:nvSpPr>
          <p:cNvPr id="4" name="Header Placeholder 3"/>
          <p:cNvSpPr>
            <a:spLocks noGrp="1"/>
          </p:cNvSpPr>
          <p:nvPr>
            <p:ph type="hdr" sz="quarter"/>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64CFA94A-519F-445C-B30C-9E76FA6A2031}"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7/8/2020 10:05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5"/>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3834613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a:solidFill>
                  <a:schemeClr val="tx1"/>
                </a:solidFill>
                <a:effectLst/>
                <a:latin typeface="Segoe UI Light" pitchFamily="34" charset="0"/>
                <a:ea typeface="+mn-ea"/>
                <a:cs typeface="+mn-cs"/>
              </a:rPr>
              <a:t>Transition now to the presenter. Re-introduce them and transition to them.</a:t>
            </a:r>
            <a:endParaRPr lang="en-US"/>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64CFA94A-519F-445C-B30C-9E76FA6A2031}"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7/8/2020 10:05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4134000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Mike Gannotti</a:t>
            </a:r>
          </a:p>
        </p:txBody>
      </p:sp>
      <p:sp>
        <p:nvSpPr>
          <p:cNvPr id="4" name="Slide Number Placeholder 3"/>
          <p:cNvSpPr>
            <a:spLocks noGrp="1"/>
          </p:cNvSpPr>
          <p:nvPr>
            <p:ph type="sldNum" sz="quarter" idx="5"/>
          </p:nvPr>
        </p:nvSpPr>
        <p:spPr/>
        <p:txBody>
          <a:bodyPr/>
          <a:lstStyle/>
          <a:p>
            <a:fld id="{DEDA9205-5A06-4CF8-BD61-2022B5BB2428}" type="slidenum">
              <a:rPr lang="en-US" smtClean="0"/>
              <a:t>7</a:t>
            </a:fld>
            <a:endParaRPr lang="en-US"/>
          </a:p>
        </p:txBody>
      </p:sp>
    </p:spTree>
    <p:extLst>
      <p:ext uri="{BB962C8B-B14F-4D97-AF65-F5344CB8AC3E}">
        <p14:creationId xmlns:p14="http://schemas.microsoft.com/office/powerpoint/2010/main" val="2855245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Samantha Brown</a:t>
            </a:r>
          </a:p>
        </p:txBody>
      </p:sp>
      <p:sp>
        <p:nvSpPr>
          <p:cNvPr id="4" name="Slide Number Placeholder 3"/>
          <p:cNvSpPr>
            <a:spLocks noGrp="1"/>
          </p:cNvSpPr>
          <p:nvPr>
            <p:ph type="sldNum" sz="quarter" idx="5"/>
          </p:nvPr>
        </p:nvSpPr>
        <p:spPr/>
        <p:txBody>
          <a:bodyPr/>
          <a:lstStyle/>
          <a:p>
            <a:fld id="{DEDA9205-5A06-4CF8-BD61-2022B5BB2428}" type="slidenum">
              <a:rPr lang="en-US" smtClean="0"/>
              <a:t>8</a:t>
            </a:fld>
            <a:endParaRPr lang="en-US"/>
          </a:p>
        </p:txBody>
      </p:sp>
    </p:spTree>
    <p:extLst>
      <p:ext uri="{BB962C8B-B14F-4D97-AF65-F5344CB8AC3E}">
        <p14:creationId xmlns:p14="http://schemas.microsoft.com/office/powerpoint/2010/main" val="31976466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Samantha Brown</a:t>
            </a:r>
          </a:p>
        </p:txBody>
      </p:sp>
      <p:sp>
        <p:nvSpPr>
          <p:cNvPr id="4" name="Slide Number Placeholder 3"/>
          <p:cNvSpPr>
            <a:spLocks noGrp="1"/>
          </p:cNvSpPr>
          <p:nvPr>
            <p:ph type="sldNum" sz="quarter" idx="5"/>
          </p:nvPr>
        </p:nvSpPr>
        <p:spPr/>
        <p:txBody>
          <a:bodyPr/>
          <a:lstStyle/>
          <a:p>
            <a:fld id="{DEDA9205-5A06-4CF8-BD61-2022B5BB2428}" type="slidenum">
              <a:rPr lang="en-US" smtClean="0"/>
              <a:t>9</a:t>
            </a:fld>
            <a:endParaRPr lang="en-US"/>
          </a:p>
        </p:txBody>
      </p:sp>
    </p:spTree>
    <p:extLst>
      <p:ext uri="{BB962C8B-B14F-4D97-AF65-F5344CB8AC3E}">
        <p14:creationId xmlns:p14="http://schemas.microsoft.com/office/powerpoint/2010/main" val="2580960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7/8/2020</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29586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9DF4B-EBEB-446E-80E8-004A55F7630B}"/>
              </a:ext>
            </a:extLst>
          </p:cNvPr>
          <p:cNvSpPr>
            <a:spLocks noGrp="1"/>
          </p:cNvSpPr>
          <p:nvPr>
            <p:ph type="ctrTitle"/>
          </p:nvPr>
        </p:nvSpPr>
        <p:spPr>
          <a:xfrm>
            <a:off x="1524000" y="1122363"/>
            <a:ext cx="9144000" cy="2387600"/>
          </a:xfrm>
        </p:spPr>
        <p:txBody>
          <a:bodyPr anchor="b">
            <a:normAutofit/>
          </a:bodyPr>
          <a:lstStyle>
            <a:lvl1pPr algn="l">
              <a:defRPr sz="5400">
                <a:latin typeface="Segoe UI Semibold" panose="020B0702040204020203" pitchFamily="34" charset="0"/>
                <a:cs typeface="Segoe UI Semibold" panose="020B0702040204020203" pitchFamily="34" charset="0"/>
              </a:defRPr>
            </a:lvl1pPr>
          </a:lstStyle>
          <a:p>
            <a:r>
              <a:rPr lang="en-US"/>
              <a:t>Click to edit Master title style</a:t>
            </a:r>
          </a:p>
        </p:txBody>
      </p:sp>
      <p:sp>
        <p:nvSpPr>
          <p:cNvPr id="3" name="Subtitle 2">
            <a:extLst>
              <a:ext uri="{FF2B5EF4-FFF2-40B4-BE49-F238E27FC236}">
                <a16:creationId xmlns:a16="http://schemas.microsoft.com/office/drawing/2014/main" id="{D95EF90E-3457-431B-8D1F-5A28B1D0EDDE}"/>
              </a:ext>
            </a:extLst>
          </p:cNvPr>
          <p:cNvSpPr>
            <a:spLocks noGrp="1"/>
          </p:cNvSpPr>
          <p:nvPr>
            <p:ph type="subTitle" idx="1"/>
          </p:nvPr>
        </p:nvSpPr>
        <p:spPr>
          <a:xfrm>
            <a:off x="1524000" y="3602038"/>
            <a:ext cx="9144000" cy="1655762"/>
          </a:xfrm>
        </p:spPr>
        <p:txBody>
          <a:bodyPr/>
          <a:lstStyle>
            <a:lvl1pPr marL="0" indent="0" algn="l">
              <a:buNone/>
              <a:defRPr sz="2400">
                <a:latin typeface="Segoe UI" panose="020B0502040204020203" pitchFamily="34" charset="0"/>
                <a:cs typeface="Segoe UI"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1BFD90A-229F-46C9-A13F-D1CD565B62C5}"/>
              </a:ext>
            </a:extLst>
          </p:cNvPr>
          <p:cNvSpPr>
            <a:spLocks noGrp="1"/>
          </p:cNvSpPr>
          <p:nvPr>
            <p:ph type="dt" sz="half" idx="10"/>
          </p:nvPr>
        </p:nvSpPr>
        <p:spPr/>
        <p:txBody>
          <a:bodyPr/>
          <a:lstStyle/>
          <a:p>
            <a:fld id="{29C8A0DC-2751-4703-8821-88E93C618BA2}" type="datetimeFigureOut">
              <a:rPr lang="en-US" smtClean="0"/>
              <a:t>7/8/2020</a:t>
            </a:fld>
            <a:endParaRPr lang="en-US"/>
          </a:p>
        </p:txBody>
      </p:sp>
      <p:sp>
        <p:nvSpPr>
          <p:cNvPr id="5" name="Footer Placeholder 4">
            <a:extLst>
              <a:ext uri="{FF2B5EF4-FFF2-40B4-BE49-F238E27FC236}">
                <a16:creationId xmlns:a16="http://schemas.microsoft.com/office/drawing/2014/main" id="{C536A6A4-FB3C-401C-B174-1789297FB3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66228D-C73B-4654-A2ED-CEACA097D35E}"/>
              </a:ext>
            </a:extLst>
          </p:cNvPr>
          <p:cNvSpPr>
            <a:spLocks noGrp="1"/>
          </p:cNvSpPr>
          <p:nvPr>
            <p:ph type="sldNum" sz="quarter" idx="12"/>
          </p:nvPr>
        </p:nvSpPr>
        <p:spPr/>
        <p:txBody>
          <a:bodyPr/>
          <a:lstStyle/>
          <a:p>
            <a:fld id="{EE1CAE92-6773-4534-86B4-280DDEC99CE5}" type="slidenum">
              <a:rPr lang="en-US" smtClean="0"/>
              <a:t>‹#›</a:t>
            </a:fld>
            <a:endParaRPr lang="en-US"/>
          </a:p>
        </p:txBody>
      </p:sp>
    </p:spTree>
    <p:extLst>
      <p:ext uri="{BB962C8B-B14F-4D97-AF65-F5344CB8AC3E}">
        <p14:creationId xmlns:p14="http://schemas.microsoft.com/office/powerpoint/2010/main" val="3425525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2C446-9427-43BD-863A-1C507A82DE24}"/>
              </a:ext>
            </a:extLst>
          </p:cNvPr>
          <p:cNvSpPr>
            <a:spLocks noGrp="1"/>
          </p:cNvSpPr>
          <p:nvPr>
            <p:ph type="title"/>
          </p:nvPr>
        </p:nvSpPr>
        <p:spPr/>
        <p:txBody>
          <a:bodyPr>
            <a:normAutofit/>
          </a:bodyPr>
          <a:lstStyle>
            <a:lvl1pPr>
              <a:defRPr sz="3600">
                <a:latin typeface="Segoe UI Semibold" panose="020B0702040204020203" pitchFamily="34" charset="0"/>
                <a:cs typeface="Segoe UI Semibold" panose="020B0702040204020203" pitchFamily="34" charset="0"/>
              </a:defRPr>
            </a:lvl1pPr>
          </a:lstStyle>
          <a:p>
            <a:r>
              <a:rPr lang="en-US"/>
              <a:t>Click to edit Master title style</a:t>
            </a:r>
          </a:p>
        </p:txBody>
      </p:sp>
      <p:sp>
        <p:nvSpPr>
          <p:cNvPr id="3" name="Content Placeholder 2">
            <a:extLst>
              <a:ext uri="{FF2B5EF4-FFF2-40B4-BE49-F238E27FC236}">
                <a16:creationId xmlns:a16="http://schemas.microsoft.com/office/drawing/2014/main" id="{2B229D48-8D68-4269-9C8A-956588D9A023}"/>
              </a:ext>
            </a:extLst>
          </p:cNvPr>
          <p:cNvSpPr>
            <a:spLocks noGrp="1"/>
          </p:cNvSpPr>
          <p:nvPr>
            <p:ph idx="1"/>
          </p:nvPr>
        </p:nvSpPr>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D14F66-A0D1-4910-B9D9-68E85CADBF45}"/>
              </a:ext>
            </a:extLst>
          </p:cNvPr>
          <p:cNvSpPr>
            <a:spLocks noGrp="1"/>
          </p:cNvSpPr>
          <p:nvPr>
            <p:ph type="dt" sz="half" idx="10"/>
          </p:nvPr>
        </p:nvSpPr>
        <p:spPr/>
        <p:txBody>
          <a:bodyPr/>
          <a:lstStyle/>
          <a:p>
            <a:fld id="{29C8A0DC-2751-4703-8821-88E93C618BA2}" type="datetimeFigureOut">
              <a:rPr lang="en-US" smtClean="0"/>
              <a:t>7/8/2020</a:t>
            </a:fld>
            <a:endParaRPr lang="en-US"/>
          </a:p>
        </p:txBody>
      </p:sp>
      <p:sp>
        <p:nvSpPr>
          <p:cNvPr id="5" name="Footer Placeholder 4">
            <a:extLst>
              <a:ext uri="{FF2B5EF4-FFF2-40B4-BE49-F238E27FC236}">
                <a16:creationId xmlns:a16="http://schemas.microsoft.com/office/drawing/2014/main" id="{065639FD-A02B-4C95-94A3-A8ED8BD871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B2D998-092E-4E71-ADFA-CE17EE49E1CE}"/>
              </a:ext>
            </a:extLst>
          </p:cNvPr>
          <p:cNvSpPr>
            <a:spLocks noGrp="1"/>
          </p:cNvSpPr>
          <p:nvPr>
            <p:ph type="sldNum" sz="quarter" idx="12"/>
          </p:nvPr>
        </p:nvSpPr>
        <p:spPr/>
        <p:txBody>
          <a:bodyPr/>
          <a:lstStyle/>
          <a:p>
            <a:fld id="{EE1CAE92-6773-4534-86B4-280DDEC99CE5}" type="slidenum">
              <a:rPr lang="en-US" smtClean="0"/>
              <a:t>‹#›</a:t>
            </a:fld>
            <a:endParaRPr lang="en-US"/>
          </a:p>
        </p:txBody>
      </p:sp>
    </p:spTree>
    <p:extLst>
      <p:ext uri="{BB962C8B-B14F-4D97-AF65-F5344CB8AC3E}">
        <p14:creationId xmlns:p14="http://schemas.microsoft.com/office/powerpoint/2010/main" val="15689734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83DBD-EC7A-4435-9C5D-8C3758855D67}"/>
              </a:ext>
            </a:extLst>
          </p:cNvPr>
          <p:cNvSpPr>
            <a:spLocks noGrp="1"/>
          </p:cNvSpPr>
          <p:nvPr>
            <p:ph type="title"/>
          </p:nvPr>
        </p:nvSpPr>
        <p:spPr>
          <a:xfrm>
            <a:off x="831850" y="1709738"/>
            <a:ext cx="10515600" cy="2852737"/>
          </a:xfrm>
        </p:spPr>
        <p:txBody>
          <a:bodyPr anchor="b">
            <a:normAutofit/>
          </a:bodyPr>
          <a:lstStyle>
            <a:lvl1pPr>
              <a:defRPr sz="5400">
                <a:latin typeface="Segoe UI Semibold" panose="020B0702040204020203" pitchFamily="34" charset="0"/>
                <a:cs typeface="Segoe UI Semibold" panose="020B0702040204020203" pitchFamily="34" charset="0"/>
              </a:defRPr>
            </a:lvl1pPr>
          </a:lstStyle>
          <a:p>
            <a:r>
              <a:rPr lang="en-US"/>
              <a:t>Click to edit Master title style</a:t>
            </a:r>
          </a:p>
        </p:txBody>
      </p:sp>
      <p:sp>
        <p:nvSpPr>
          <p:cNvPr id="3" name="Text Placeholder 2">
            <a:extLst>
              <a:ext uri="{FF2B5EF4-FFF2-40B4-BE49-F238E27FC236}">
                <a16:creationId xmlns:a16="http://schemas.microsoft.com/office/drawing/2014/main" id="{CB454A04-0583-4860-82BF-4AE204E993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9A148D7-597E-44E4-9472-7215C9696860}"/>
              </a:ext>
            </a:extLst>
          </p:cNvPr>
          <p:cNvSpPr>
            <a:spLocks noGrp="1"/>
          </p:cNvSpPr>
          <p:nvPr>
            <p:ph type="dt" sz="half" idx="10"/>
          </p:nvPr>
        </p:nvSpPr>
        <p:spPr/>
        <p:txBody>
          <a:bodyPr/>
          <a:lstStyle/>
          <a:p>
            <a:fld id="{29C8A0DC-2751-4703-8821-88E93C618BA2}" type="datetimeFigureOut">
              <a:rPr lang="en-US" smtClean="0"/>
              <a:t>7/8/2020</a:t>
            </a:fld>
            <a:endParaRPr lang="en-US"/>
          </a:p>
        </p:txBody>
      </p:sp>
      <p:sp>
        <p:nvSpPr>
          <p:cNvPr id="5" name="Footer Placeholder 4">
            <a:extLst>
              <a:ext uri="{FF2B5EF4-FFF2-40B4-BE49-F238E27FC236}">
                <a16:creationId xmlns:a16="http://schemas.microsoft.com/office/drawing/2014/main" id="{1CCC2021-B2F2-41A6-AB50-472842A913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D009CE-A280-4780-B302-A2D2C69CC958}"/>
              </a:ext>
            </a:extLst>
          </p:cNvPr>
          <p:cNvSpPr>
            <a:spLocks noGrp="1"/>
          </p:cNvSpPr>
          <p:nvPr>
            <p:ph type="sldNum" sz="quarter" idx="12"/>
          </p:nvPr>
        </p:nvSpPr>
        <p:spPr/>
        <p:txBody>
          <a:bodyPr/>
          <a:lstStyle/>
          <a:p>
            <a:fld id="{EE1CAE92-6773-4534-86B4-280DDEC99CE5}" type="slidenum">
              <a:rPr lang="en-US" smtClean="0"/>
              <a:t>‹#›</a:t>
            </a:fld>
            <a:endParaRPr lang="en-US"/>
          </a:p>
        </p:txBody>
      </p:sp>
    </p:spTree>
    <p:extLst>
      <p:ext uri="{BB962C8B-B14F-4D97-AF65-F5344CB8AC3E}">
        <p14:creationId xmlns:p14="http://schemas.microsoft.com/office/powerpoint/2010/main" val="23256159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0F3BF-B5B3-48AC-8F7E-2A684AF56B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88C8726-8342-48D6-AF59-3DF73B4803E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B6B8CCC-84E3-409D-95CD-67C63F3B388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A661B6A-7946-481A-AD68-D72E11C3D12A}"/>
              </a:ext>
            </a:extLst>
          </p:cNvPr>
          <p:cNvSpPr>
            <a:spLocks noGrp="1"/>
          </p:cNvSpPr>
          <p:nvPr>
            <p:ph type="dt" sz="half" idx="10"/>
          </p:nvPr>
        </p:nvSpPr>
        <p:spPr/>
        <p:txBody>
          <a:bodyPr/>
          <a:lstStyle/>
          <a:p>
            <a:fld id="{29C8A0DC-2751-4703-8821-88E93C618BA2}" type="datetimeFigureOut">
              <a:rPr lang="en-US" smtClean="0"/>
              <a:t>7/8/2020</a:t>
            </a:fld>
            <a:endParaRPr lang="en-US"/>
          </a:p>
        </p:txBody>
      </p:sp>
      <p:sp>
        <p:nvSpPr>
          <p:cNvPr id="6" name="Footer Placeholder 5">
            <a:extLst>
              <a:ext uri="{FF2B5EF4-FFF2-40B4-BE49-F238E27FC236}">
                <a16:creationId xmlns:a16="http://schemas.microsoft.com/office/drawing/2014/main" id="{06E06F60-68E7-4566-9F6F-E5E5A719BF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D2508FE-C8D6-427E-880C-F1A489EAFD14}"/>
              </a:ext>
            </a:extLst>
          </p:cNvPr>
          <p:cNvSpPr>
            <a:spLocks noGrp="1"/>
          </p:cNvSpPr>
          <p:nvPr>
            <p:ph type="sldNum" sz="quarter" idx="12"/>
          </p:nvPr>
        </p:nvSpPr>
        <p:spPr/>
        <p:txBody>
          <a:bodyPr/>
          <a:lstStyle/>
          <a:p>
            <a:fld id="{EE1CAE92-6773-4534-86B4-280DDEC99CE5}" type="slidenum">
              <a:rPr lang="en-US" smtClean="0"/>
              <a:t>‹#›</a:t>
            </a:fld>
            <a:endParaRPr lang="en-US"/>
          </a:p>
        </p:txBody>
      </p:sp>
    </p:spTree>
    <p:extLst>
      <p:ext uri="{BB962C8B-B14F-4D97-AF65-F5344CB8AC3E}">
        <p14:creationId xmlns:p14="http://schemas.microsoft.com/office/powerpoint/2010/main" val="4120153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2B417-1B57-4710-B493-0A2E7D8B61B6}"/>
              </a:ext>
            </a:extLst>
          </p:cNvPr>
          <p:cNvSpPr>
            <a:spLocks noGrp="1"/>
          </p:cNvSpPr>
          <p:nvPr>
            <p:ph type="title"/>
          </p:nvPr>
        </p:nvSpPr>
        <p:spPr>
          <a:xfrm>
            <a:off x="839788" y="365125"/>
            <a:ext cx="10515600" cy="1325563"/>
          </a:xfrm>
        </p:spPr>
        <p:txBody>
          <a:bodyPr>
            <a:normAutofit/>
          </a:bodyPr>
          <a:lstStyle>
            <a:lvl1pPr>
              <a:defRPr sz="3600">
                <a:latin typeface="Segoe UI Semibold" panose="020B0702040204020203" pitchFamily="34" charset="0"/>
                <a:cs typeface="Segoe UI Semibold" panose="020B0702040204020203" pitchFamily="34" charset="0"/>
              </a:defRPr>
            </a:lvl1pPr>
          </a:lstStyle>
          <a:p>
            <a:r>
              <a:rPr lang="en-US"/>
              <a:t>Click to edit Master title style</a:t>
            </a:r>
          </a:p>
        </p:txBody>
      </p:sp>
      <p:sp>
        <p:nvSpPr>
          <p:cNvPr id="3" name="Text Placeholder 2">
            <a:extLst>
              <a:ext uri="{FF2B5EF4-FFF2-40B4-BE49-F238E27FC236}">
                <a16:creationId xmlns:a16="http://schemas.microsoft.com/office/drawing/2014/main" id="{936D44CD-9B27-4335-9D0D-C4A36DCFF3EA}"/>
              </a:ext>
            </a:extLst>
          </p:cNvPr>
          <p:cNvSpPr>
            <a:spLocks noGrp="1"/>
          </p:cNvSpPr>
          <p:nvPr>
            <p:ph type="body" idx="1"/>
          </p:nvPr>
        </p:nvSpPr>
        <p:spPr>
          <a:xfrm>
            <a:off x="839788" y="1681163"/>
            <a:ext cx="5157787" cy="823912"/>
          </a:xfrm>
        </p:spPr>
        <p:txBody>
          <a:bodyPr anchor="b"/>
          <a:lstStyle>
            <a:lvl1pPr marL="0" indent="0">
              <a:buNone/>
              <a:defRPr sz="2400" b="1">
                <a:latin typeface="Segoe UI Semibold" panose="020B0702040204020203" pitchFamily="34" charset="0"/>
                <a:cs typeface="Segoe UI Semibold" panose="020B07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C00200-9EF9-4B71-AD64-DC7BEA4A6E53}"/>
              </a:ext>
            </a:extLst>
          </p:cNvPr>
          <p:cNvSpPr>
            <a:spLocks noGrp="1"/>
          </p:cNvSpPr>
          <p:nvPr>
            <p:ph sz="half" idx="2"/>
          </p:nvPr>
        </p:nvSpPr>
        <p:spPr>
          <a:xfrm>
            <a:off x="839788" y="2505075"/>
            <a:ext cx="5157787" cy="3684588"/>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53DE749-3D68-4584-9B62-AF1629561B2A}"/>
              </a:ext>
            </a:extLst>
          </p:cNvPr>
          <p:cNvSpPr>
            <a:spLocks noGrp="1"/>
          </p:cNvSpPr>
          <p:nvPr>
            <p:ph type="body" sz="quarter" idx="3"/>
          </p:nvPr>
        </p:nvSpPr>
        <p:spPr>
          <a:xfrm>
            <a:off x="6172200" y="1681163"/>
            <a:ext cx="5183188" cy="823912"/>
          </a:xfrm>
        </p:spPr>
        <p:txBody>
          <a:bodyPr anchor="b"/>
          <a:lstStyle>
            <a:lvl1pPr marL="0" indent="0">
              <a:buNone/>
              <a:defRPr sz="2400" b="1">
                <a:latin typeface="Segoe UI Semibold" panose="020B0702040204020203" pitchFamily="34" charset="0"/>
                <a:cs typeface="Segoe UI Semibold" panose="020B07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A9FBF37-EC25-4DDB-8780-F394940F4F55}"/>
              </a:ext>
            </a:extLst>
          </p:cNvPr>
          <p:cNvSpPr>
            <a:spLocks noGrp="1"/>
          </p:cNvSpPr>
          <p:nvPr>
            <p:ph sz="quarter" idx="4"/>
          </p:nvPr>
        </p:nvSpPr>
        <p:spPr>
          <a:xfrm>
            <a:off x="6172200" y="2505075"/>
            <a:ext cx="5183188" cy="3684588"/>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F0EEEC0-C677-4CCF-B030-D4C94CD66CC5}"/>
              </a:ext>
            </a:extLst>
          </p:cNvPr>
          <p:cNvSpPr>
            <a:spLocks noGrp="1"/>
          </p:cNvSpPr>
          <p:nvPr>
            <p:ph type="dt" sz="half" idx="10"/>
          </p:nvPr>
        </p:nvSpPr>
        <p:spPr/>
        <p:txBody>
          <a:bodyPr/>
          <a:lstStyle/>
          <a:p>
            <a:fld id="{29C8A0DC-2751-4703-8821-88E93C618BA2}" type="datetimeFigureOut">
              <a:rPr lang="en-US" smtClean="0"/>
              <a:t>7/8/2020</a:t>
            </a:fld>
            <a:endParaRPr lang="en-US"/>
          </a:p>
        </p:txBody>
      </p:sp>
      <p:sp>
        <p:nvSpPr>
          <p:cNvPr id="8" name="Footer Placeholder 7">
            <a:extLst>
              <a:ext uri="{FF2B5EF4-FFF2-40B4-BE49-F238E27FC236}">
                <a16:creationId xmlns:a16="http://schemas.microsoft.com/office/drawing/2014/main" id="{33D577E3-5DF9-4921-9531-5FD008405E1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13791CC-1792-4F90-9A56-604529AD56B8}"/>
              </a:ext>
            </a:extLst>
          </p:cNvPr>
          <p:cNvSpPr>
            <a:spLocks noGrp="1"/>
          </p:cNvSpPr>
          <p:nvPr>
            <p:ph type="sldNum" sz="quarter" idx="12"/>
          </p:nvPr>
        </p:nvSpPr>
        <p:spPr/>
        <p:txBody>
          <a:bodyPr/>
          <a:lstStyle/>
          <a:p>
            <a:fld id="{EE1CAE92-6773-4534-86B4-280DDEC99CE5}" type="slidenum">
              <a:rPr lang="en-US" smtClean="0"/>
              <a:t>‹#›</a:t>
            </a:fld>
            <a:endParaRPr lang="en-US"/>
          </a:p>
        </p:txBody>
      </p:sp>
      <p:sp>
        <p:nvSpPr>
          <p:cNvPr id="10" name="Rectangle 9">
            <a:extLst>
              <a:ext uri="{FF2B5EF4-FFF2-40B4-BE49-F238E27FC236}">
                <a16:creationId xmlns:a16="http://schemas.microsoft.com/office/drawing/2014/main" id="{7D9DA937-FE42-4922-B0B2-ADBC7B20E3BF}"/>
              </a:ext>
            </a:extLst>
          </p:cNvPr>
          <p:cNvSpPr/>
          <p:nvPr userDrawn="1"/>
        </p:nvSpPr>
        <p:spPr bwMode="auto">
          <a:xfrm>
            <a:off x="0" y="6844153"/>
            <a:ext cx="12436475" cy="149395"/>
          </a:xfrm>
          <a:prstGeom prst="rect">
            <a:avLst/>
          </a:prstGeom>
          <a:solidFill>
            <a:srgbClr val="0078D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5593564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CB2D5-0F3E-4545-BCEA-7A5066351F85}"/>
              </a:ext>
            </a:extLst>
          </p:cNvPr>
          <p:cNvSpPr>
            <a:spLocks noGrp="1"/>
          </p:cNvSpPr>
          <p:nvPr>
            <p:ph type="title"/>
          </p:nvPr>
        </p:nvSpPr>
        <p:spPr/>
        <p:txBody>
          <a:bodyPr>
            <a:normAutofit/>
          </a:bodyPr>
          <a:lstStyle>
            <a:lvl1pPr>
              <a:defRPr sz="3600">
                <a:latin typeface="Segoe UI Semibold" panose="020B0702040204020203" pitchFamily="34" charset="0"/>
                <a:cs typeface="Segoe UI Semibold" panose="020B0702040204020203" pitchFamily="34" charset="0"/>
              </a:defRPr>
            </a:lvl1pPr>
          </a:lstStyle>
          <a:p>
            <a:r>
              <a:rPr lang="en-US"/>
              <a:t>Click to edit Master title style</a:t>
            </a:r>
          </a:p>
        </p:txBody>
      </p:sp>
      <p:sp>
        <p:nvSpPr>
          <p:cNvPr id="3" name="Date Placeholder 2">
            <a:extLst>
              <a:ext uri="{FF2B5EF4-FFF2-40B4-BE49-F238E27FC236}">
                <a16:creationId xmlns:a16="http://schemas.microsoft.com/office/drawing/2014/main" id="{6993CAA2-B8C0-4715-9A1E-50775B677C07}"/>
              </a:ext>
            </a:extLst>
          </p:cNvPr>
          <p:cNvSpPr>
            <a:spLocks noGrp="1"/>
          </p:cNvSpPr>
          <p:nvPr>
            <p:ph type="dt" sz="half" idx="10"/>
          </p:nvPr>
        </p:nvSpPr>
        <p:spPr/>
        <p:txBody>
          <a:bodyPr/>
          <a:lstStyle/>
          <a:p>
            <a:fld id="{29C8A0DC-2751-4703-8821-88E93C618BA2}" type="datetimeFigureOut">
              <a:rPr lang="en-US" smtClean="0"/>
              <a:t>7/8/2020</a:t>
            </a:fld>
            <a:endParaRPr lang="en-US"/>
          </a:p>
        </p:txBody>
      </p:sp>
      <p:sp>
        <p:nvSpPr>
          <p:cNvPr id="4" name="Footer Placeholder 3">
            <a:extLst>
              <a:ext uri="{FF2B5EF4-FFF2-40B4-BE49-F238E27FC236}">
                <a16:creationId xmlns:a16="http://schemas.microsoft.com/office/drawing/2014/main" id="{8F4A32C1-063E-4E29-8074-56D6B55FD0C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52978A2-9736-4CA0-906E-8567660AE897}"/>
              </a:ext>
            </a:extLst>
          </p:cNvPr>
          <p:cNvSpPr>
            <a:spLocks noGrp="1"/>
          </p:cNvSpPr>
          <p:nvPr>
            <p:ph type="sldNum" sz="quarter" idx="12"/>
          </p:nvPr>
        </p:nvSpPr>
        <p:spPr/>
        <p:txBody>
          <a:bodyPr/>
          <a:lstStyle/>
          <a:p>
            <a:fld id="{EE1CAE92-6773-4534-86B4-280DDEC99CE5}" type="slidenum">
              <a:rPr lang="en-US" smtClean="0"/>
              <a:t>‹#›</a:t>
            </a:fld>
            <a:endParaRPr lang="en-US"/>
          </a:p>
        </p:txBody>
      </p:sp>
    </p:spTree>
    <p:extLst>
      <p:ext uri="{BB962C8B-B14F-4D97-AF65-F5344CB8AC3E}">
        <p14:creationId xmlns:p14="http://schemas.microsoft.com/office/powerpoint/2010/main" val="1359086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E68F23F-4BB5-42CE-A401-4075538DD461}"/>
              </a:ext>
            </a:extLst>
          </p:cNvPr>
          <p:cNvSpPr>
            <a:spLocks noGrp="1"/>
          </p:cNvSpPr>
          <p:nvPr>
            <p:ph type="dt" sz="half" idx="10"/>
          </p:nvPr>
        </p:nvSpPr>
        <p:spPr/>
        <p:txBody>
          <a:bodyPr/>
          <a:lstStyle/>
          <a:p>
            <a:fld id="{29C8A0DC-2751-4703-8821-88E93C618BA2}" type="datetimeFigureOut">
              <a:rPr lang="en-US" smtClean="0"/>
              <a:t>7/8/2020</a:t>
            </a:fld>
            <a:endParaRPr lang="en-US"/>
          </a:p>
        </p:txBody>
      </p:sp>
      <p:sp>
        <p:nvSpPr>
          <p:cNvPr id="3" name="Footer Placeholder 2">
            <a:extLst>
              <a:ext uri="{FF2B5EF4-FFF2-40B4-BE49-F238E27FC236}">
                <a16:creationId xmlns:a16="http://schemas.microsoft.com/office/drawing/2014/main" id="{A7B98AC7-7D14-4317-B4F6-1DD2E7F9975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1A3F0B2-C9D9-4684-9098-E87DE7603D34}"/>
              </a:ext>
            </a:extLst>
          </p:cNvPr>
          <p:cNvSpPr>
            <a:spLocks noGrp="1"/>
          </p:cNvSpPr>
          <p:nvPr>
            <p:ph type="sldNum" sz="quarter" idx="12"/>
          </p:nvPr>
        </p:nvSpPr>
        <p:spPr/>
        <p:txBody>
          <a:bodyPr/>
          <a:lstStyle/>
          <a:p>
            <a:fld id="{EE1CAE92-6773-4534-86B4-280DDEC99CE5}" type="slidenum">
              <a:rPr lang="en-US" smtClean="0"/>
              <a:t>‹#›</a:t>
            </a:fld>
            <a:endParaRPr lang="en-US"/>
          </a:p>
        </p:txBody>
      </p:sp>
    </p:spTree>
    <p:extLst>
      <p:ext uri="{BB962C8B-B14F-4D97-AF65-F5344CB8AC3E}">
        <p14:creationId xmlns:p14="http://schemas.microsoft.com/office/powerpoint/2010/main" val="21943963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0935F-6FA6-4AA0-ACB7-6E9A3132AA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3B5D898-B9B2-472F-94F2-42E2CA6655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C444FD5-602F-4553-8E0D-A98D64BB08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1E4864-1558-4D82-AB43-2882C6714EBA}"/>
              </a:ext>
            </a:extLst>
          </p:cNvPr>
          <p:cNvSpPr>
            <a:spLocks noGrp="1"/>
          </p:cNvSpPr>
          <p:nvPr>
            <p:ph type="dt" sz="half" idx="10"/>
          </p:nvPr>
        </p:nvSpPr>
        <p:spPr/>
        <p:txBody>
          <a:bodyPr/>
          <a:lstStyle/>
          <a:p>
            <a:fld id="{29C8A0DC-2751-4703-8821-88E93C618BA2}" type="datetimeFigureOut">
              <a:rPr lang="en-US" smtClean="0"/>
              <a:t>7/8/2020</a:t>
            </a:fld>
            <a:endParaRPr lang="en-US"/>
          </a:p>
        </p:txBody>
      </p:sp>
      <p:sp>
        <p:nvSpPr>
          <p:cNvPr id="6" name="Footer Placeholder 5">
            <a:extLst>
              <a:ext uri="{FF2B5EF4-FFF2-40B4-BE49-F238E27FC236}">
                <a16:creationId xmlns:a16="http://schemas.microsoft.com/office/drawing/2014/main" id="{E92B239B-308B-4D38-8DEF-0876724A2FC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6B4F9F-EB86-46BE-ABB7-E0D3D3E4440D}"/>
              </a:ext>
            </a:extLst>
          </p:cNvPr>
          <p:cNvSpPr>
            <a:spLocks noGrp="1"/>
          </p:cNvSpPr>
          <p:nvPr>
            <p:ph type="sldNum" sz="quarter" idx="12"/>
          </p:nvPr>
        </p:nvSpPr>
        <p:spPr/>
        <p:txBody>
          <a:bodyPr/>
          <a:lstStyle/>
          <a:p>
            <a:fld id="{EE1CAE92-6773-4534-86B4-280DDEC99CE5}" type="slidenum">
              <a:rPr lang="en-US" smtClean="0"/>
              <a:t>‹#›</a:t>
            </a:fld>
            <a:endParaRPr lang="en-US"/>
          </a:p>
        </p:txBody>
      </p:sp>
    </p:spTree>
    <p:extLst>
      <p:ext uri="{BB962C8B-B14F-4D97-AF65-F5344CB8AC3E}">
        <p14:creationId xmlns:p14="http://schemas.microsoft.com/office/powerpoint/2010/main" val="22491956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8B908-6019-44DC-80E3-93B56B497C9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93B3AC6-CE59-479F-A18F-5573DE2AF79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E9F0E8E-041C-4C91-AAD1-7E00502BC0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4CAFC2B-9F8F-4533-9765-5371C8EBDE52}"/>
              </a:ext>
            </a:extLst>
          </p:cNvPr>
          <p:cNvSpPr>
            <a:spLocks noGrp="1"/>
          </p:cNvSpPr>
          <p:nvPr>
            <p:ph type="dt" sz="half" idx="10"/>
          </p:nvPr>
        </p:nvSpPr>
        <p:spPr/>
        <p:txBody>
          <a:bodyPr/>
          <a:lstStyle/>
          <a:p>
            <a:fld id="{29C8A0DC-2751-4703-8821-88E93C618BA2}" type="datetimeFigureOut">
              <a:rPr lang="en-US" smtClean="0"/>
              <a:t>7/8/2020</a:t>
            </a:fld>
            <a:endParaRPr lang="en-US"/>
          </a:p>
        </p:txBody>
      </p:sp>
      <p:sp>
        <p:nvSpPr>
          <p:cNvPr id="6" name="Footer Placeholder 5">
            <a:extLst>
              <a:ext uri="{FF2B5EF4-FFF2-40B4-BE49-F238E27FC236}">
                <a16:creationId xmlns:a16="http://schemas.microsoft.com/office/drawing/2014/main" id="{AF2E3F9B-8C70-4F2D-9B30-AB65017D67A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E9DF79-0760-4D26-88EB-8B04A986030D}"/>
              </a:ext>
            </a:extLst>
          </p:cNvPr>
          <p:cNvSpPr>
            <a:spLocks noGrp="1"/>
          </p:cNvSpPr>
          <p:nvPr>
            <p:ph type="sldNum" sz="quarter" idx="12"/>
          </p:nvPr>
        </p:nvSpPr>
        <p:spPr/>
        <p:txBody>
          <a:bodyPr/>
          <a:lstStyle/>
          <a:p>
            <a:fld id="{EE1CAE92-6773-4534-86B4-280DDEC99CE5}" type="slidenum">
              <a:rPr lang="en-US" smtClean="0"/>
              <a:t>‹#›</a:t>
            </a:fld>
            <a:endParaRPr lang="en-US"/>
          </a:p>
        </p:txBody>
      </p:sp>
    </p:spTree>
    <p:extLst>
      <p:ext uri="{BB962C8B-B14F-4D97-AF65-F5344CB8AC3E}">
        <p14:creationId xmlns:p14="http://schemas.microsoft.com/office/powerpoint/2010/main" val="30543731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C9CF0-F626-4897-969A-C4A2E12E329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CADADE0-B69F-4CD4-9D63-DC9D3F14E30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FBF72E-0851-413F-8801-8BF7737904D1}"/>
              </a:ext>
            </a:extLst>
          </p:cNvPr>
          <p:cNvSpPr>
            <a:spLocks noGrp="1"/>
          </p:cNvSpPr>
          <p:nvPr>
            <p:ph type="dt" sz="half" idx="10"/>
          </p:nvPr>
        </p:nvSpPr>
        <p:spPr/>
        <p:txBody>
          <a:bodyPr/>
          <a:lstStyle/>
          <a:p>
            <a:fld id="{29C8A0DC-2751-4703-8821-88E93C618BA2}" type="datetimeFigureOut">
              <a:rPr lang="en-US" smtClean="0"/>
              <a:t>7/8/2020</a:t>
            </a:fld>
            <a:endParaRPr lang="en-US"/>
          </a:p>
        </p:txBody>
      </p:sp>
      <p:sp>
        <p:nvSpPr>
          <p:cNvPr id="5" name="Footer Placeholder 4">
            <a:extLst>
              <a:ext uri="{FF2B5EF4-FFF2-40B4-BE49-F238E27FC236}">
                <a16:creationId xmlns:a16="http://schemas.microsoft.com/office/drawing/2014/main" id="{871D16F7-E113-450F-B17D-DC22B6F9D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7E6194-DCE7-4025-B7A4-411C8BC85728}"/>
              </a:ext>
            </a:extLst>
          </p:cNvPr>
          <p:cNvSpPr>
            <a:spLocks noGrp="1"/>
          </p:cNvSpPr>
          <p:nvPr>
            <p:ph type="sldNum" sz="quarter" idx="12"/>
          </p:nvPr>
        </p:nvSpPr>
        <p:spPr/>
        <p:txBody>
          <a:bodyPr/>
          <a:lstStyle/>
          <a:p>
            <a:fld id="{EE1CAE92-6773-4534-86B4-280DDEC99CE5}" type="slidenum">
              <a:rPr lang="en-US" smtClean="0"/>
              <a:t>‹#›</a:t>
            </a:fld>
            <a:endParaRPr lang="en-US"/>
          </a:p>
        </p:txBody>
      </p:sp>
    </p:spTree>
    <p:extLst>
      <p:ext uri="{BB962C8B-B14F-4D97-AF65-F5344CB8AC3E}">
        <p14:creationId xmlns:p14="http://schemas.microsoft.com/office/powerpoint/2010/main" val="2079663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7/8/2020</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6699067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42769B-94BA-4240-87B4-CA7E1F63D79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91B7AF5-73D6-497F-BD72-05A4F12CA2A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5FF4675-1D7B-4922-9E13-81C473CE9EA7}"/>
              </a:ext>
            </a:extLst>
          </p:cNvPr>
          <p:cNvSpPr>
            <a:spLocks noGrp="1"/>
          </p:cNvSpPr>
          <p:nvPr>
            <p:ph type="dt" sz="half" idx="10"/>
          </p:nvPr>
        </p:nvSpPr>
        <p:spPr/>
        <p:txBody>
          <a:bodyPr/>
          <a:lstStyle/>
          <a:p>
            <a:fld id="{29C8A0DC-2751-4703-8821-88E93C618BA2}" type="datetimeFigureOut">
              <a:rPr lang="en-US" smtClean="0"/>
              <a:t>7/8/2020</a:t>
            </a:fld>
            <a:endParaRPr lang="en-US"/>
          </a:p>
        </p:txBody>
      </p:sp>
      <p:sp>
        <p:nvSpPr>
          <p:cNvPr id="5" name="Footer Placeholder 4">
            <a:extLst>
              <a:ext uri="{FF2B5EF4-FFF2-40B4-BE49-F238E27FC236}">
                <a16:creationId xmlns:a16="http://schemas.microsoft.com/office/drawing/2014/main" id="{A30A567D-5BB9-4907-9D6B-C4D7E3930C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545CF0-F332-419B-81AB-17BDC8CA8699}"/>
              </a:ext>
            </a:extLst>
          </p:cNvPr>
          <p:cNvSpPr>
            <a:spLocks noGrp="1"/>
          </p:cNvSpPr>
          <p:nvPr>
            <p:ph type="sldNum" sz="quarter" idx="12"/>
          </p:nvPr>
        </p:nvSpPr>
        <p:spPr/>
        <p:txBody>
          <a:bodyPr/>
          <a:lstStyle/>
          <a:p>
            <a:fld id="{EE1CAE92-6773-4534-86B4-280DDEC99CE5}" type="slidenum">
              <a:rPr lang="en-US" smtClean="0"/>
              <a:t>‹#›</a:t>
            </a:fld>
            <a:endParaRPr lang="en-US"/>
          </a:p>
        </p:txBody>
      </p:sp>
    </p:spTree>
    <p:extLst>
      <p:ext uri="{BB962C8B-B14F-4D97-AF65-F5344CB8AC3E}">
        <p14:creationId xmlns:p14="http://schemas.microsoft.com/office/powerpoint/2010/main" val="1069430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04856635"/>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8" spc="-98" baseline="0">
                <a:gradFill>
                  <a:gsLst>
                    <a:gs pos="100000">
                      <a:schemeClr val="tx1"/>
                    </a:gs>
                    <a:gs pos="0">
                      <a:schemeClr val="tx1"/>
                    </a:gs>
                  </a:gsLst>
                  <a:lin ang="5400000" scaled="0"/>
                </a:gradFill>
              </a:defRPr>
            </a:lvl1pPr>
          </a:lstStyle>
          <a:p>
            <a:r>
              <a:rPr lang="en-US"/>
              <a:t>Section title</a:t>
            </a:r>
          </a:p>
        </p:txBody>
      </p:sp>
    </p:spTree>
    <p:extLst>
      <p:ext uri="{BB962C8B-B14F-4D97-AF65-F5344CB8AC3E}">
        <p14:creationId xmlns:p14="http://schemas.microsoft.com/office/powerpoint/2010/main" val="364797684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7/8/2020</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231224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7/8/2020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3784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7/8/2020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6975562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7/8/2020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541461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7/8/2020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3505994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7/8/2020</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3020986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7/8/2020</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89051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ED291B17-9318-49DB-B28B-6E5994AE9581}" type="datetime1">
              <a:rPr lang="en-US" smtClean="0"/>
              <a:t>7/8/2020</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3008244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sldNum="0" hdr="0" ftr="0" dt="0"/>
  <p:txStyles>
    <p:title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49DAC8F-0E84-40EB-9305-DDA72F2B0A9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5AF05CA-4833-4EE9-9DAD-204400BFD49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C918DE-3F2F-448D-AA41-30AD58C402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C8A0DC-2751-4703-8821-88E93C618BA2}" type="datetimeFigureOut">
              <a:rPr lang="en-US" smtClean="0"/>
              <a:t>7/8/2020</a:t>
            </a:fld>
            <a:endParaRPr lang="en-US"/>
          </a:p>
        </p:txBody>
      </p:sp>
      <p:sp>
        <p:nvSpPr>
          <p:cNvPr id="5" name="Footer Placeholder 4">
            <a:extLst>
              <a:ext uri="{FF2B5EF4-FFF2-40B4-BE49-F238E27FC236}">
                <a16:creationId xmlns:a16="http://schemas.microsoft.com/office/drawing/2014/main" id="{D2C9286F-D190-47CD-AB0F-BBCA85A63C3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1FCF910-553A-4114-9D18-95098B9E40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1CAE92-6773-4534-86B4-280DDEC99CE5}" type="slidenum">
              <a:rPr lang="en-US" smtClean="0"/>
              <a:t>‹#›</a:t>
            </a:fld>
            <a:endParaRPr lang="en-US"/>
          </a:p>
        </p:txBody>
      </p:sp>
    </p:spTree>
    <p:extLst>
      <p:ext uri="{BB962C8B-B14F-4D97-AF65-F5344CB8AC3E}">
        <p14:creationId xmlns:p14="http://schemas.microsoft.com/office/powerpoint/2010/main" val="2990769764"/>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txStyles>
    <p:titleStyle>
      <a:lvl1pPr algn="l" defTabSz="914400" rtl="0" eaLnBrk="1" latinLnBrk="0" hangingPunct="1">
        <a:lnSpc>
          <a:spcPct val="90000"/>
        </a:lnSpc>
        <a:spcBef>
          <a:spcPct val="0"/>
        </a:spcBef>
        <a:buNone/>
        <a:defRPr sz="3600" kern="1200">
          <a:solidFill>
            <a:schemeClr val="tx1"/>
          </a:solidFill>
          <a:latin typeface="Segoe UI Semibold" panose="020B0702040204020203" pitchFamily="34" charset="0"/>
          <a:ea typeface="+mj-ea"/>
          <a:cs typeface="Segoe UI Semibold" panose="020B0702040204020203"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hyperlink" Target="https://techcommunity.microsoft.com/t5/healthcare-and-life-sciences/create-a-virtual-conference-hls-show-me-how/ba-p/1406298" TargetMode="External"/><Relationship Id="rId3" Type="http://schemas.openxmlformats.org/officeDocument/2006/relationships/hyperlink" Target="https://www.exploresharepointspaces.com/" TargetMode="External"/><Relationship Id="rId7" Type="http://schemas.openxmlformats.org/officeDocument/2006/relationships/hyperlink" Target="https://www.microsoft.com/en-us/microsoft-365/blog/2018/05/21/sharepoint-innovations-transform-content-collaboration-with-mixed-reality-and-ai/"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techcommunity.microsoft.com/t5/microsoft-sharepoint-blog/sharepoint-spaces-a-new-dimension-for-your-intranet/ba-p/272891" TargetMode="External"/><Relationship Id="rId5" Type="http://schemas.openxmlformats.org/officeDocument/2006/relationships/hyperlink" Target="https://support.office.com/en-us/article/create-a-sharepoint-space-77e0bb2a-625e-40a9-b38e-1ca84db6cf65" TargetMode="External"/><Relationship Id="rId10" Type="http://schemas.openxmlformats.org/officeDocument/2006/relationships/hyperlink" Target="https://techcommunity.microsoft.com/t5/healthcare-and-life-sciences/immersive-360-video-use-in-sharepoint-spaces-hls-show-me-how/ba-p/1423854" TargetMode="External"/><Relationship Id="rId4" Type="http://schemas.openxmlformats.org/officeDocument/2006/relationships/hyperlink" Target="https://support.office.com/en-us/article/sharepoint-spaces-7b65edfb-7cc9-42e3-af37-178d79364a5e" TargetMode="External"/><Relationship Id="rId9" Type="http://schemas.openxmlformats.org/officeDocument/2006/relationships/hyperlink" Target="https://techcommunity.microsoft.com/t5/healthcare-and-life-sciences/create-a-microsoft-teams-virtual-facilities-tour-with-sharepoint/ba-p/1379742"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g"/><Relationship Id="rId2" Type="http://schemas.openxmlformats.org/officeDocument/2006/relationships/notesSlide" Target="../notesSlides/notesSlide14.xml"/><Relationship Id="rId1" Type="http://schemas.openxmlformats.org/officeDocument/2006/relationships/slideLayout" Target="../slideLayouts/slideLayout16.xml"/><Relationship Id="rId6" Type="http://schemas.openxmlformats.org/officeDocument/2006/relationships/image" Target="../media/image5.jpg"/><Relationship Id="rId5" Type="http://schemas.openxmlformats.org/officeDocument/2006/relationships/image" Target="../media/image4.jpeg"/><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image" Target="../media/image5.jpg"/><Relationship Id="rId5" Type="http://schemas.openxmlformats.org/officeDocument/2006/relationships/image" Target="../media/image4.jpeg"/><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hyperlink" Target="https://aka.ms/HLSBlog" TargetMode="External"/><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2" name="Rectangle 81">
            <a:extLst>
              <a:ext uri="{FF2B5EF4-FFF2-40B4-BE49-F238E27FC236}">
                <a16:creationId xmlns:a16="http://schemas.microsoft.com/office/drawing/2014/main" id="{C946306D-5ADD-463A-949A-DEEBA39D70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A473A035-1F9A-4381-AC96-683CD2DF5D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5422"/>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86" name="Rectangle 85">
            <a:extLst>
              <a:ext uri="{FF2B5EF4-FFF2-40B4-BE49-F238E27FC236}">
                <a16:creationId xmlns:a16="http://schemas.microsoft.com/office/drawing/2014/main" id="{CF4ED641-0671-4D88-92E6-026A8C9F1A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4341"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8" name="Rectangle 87">
            <a:extLst>
              <a:ext uri="{FF2B5EF4-FFF2-40B4-BE49-F238E27FC236}">
                <a16:creationId xmlns:a16="http://schemas.microsoft.com/office/drawing/2014/main" id="{7A02EF2F-E7B1-40FC-885B-C4D89902B6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pic>
        <p:nvPicPr>
          <p:cNvPr id="6" name="Picture 5">
            <a:extLst>
              <a:ext uri="{FF2B5EF4-FFF2-40B4-BE49-F238E27FC236}">
                <a16:creationId xmlns:a16="http://schemas.microsoft.com/office/drawing/2014/main" id="{AD5EFA86-59D3-41A9-819E-C704FF32C5AD}"/>
              </a:ext>
            </a:extLst>
          </p:cNvPr>
          <p:cNvPicPr>
            <a:picLocks noChangeAspect="1"/>
          </p:cNvPicPr>
          <p:nvPr/>
        </p:nvPicPr>
        <p:blipFill rotWithShape="1">
          <a:blip r:embed="rId3"/>
          <a:srcRect t="19511" r="-1" b="10483"/>
          <a:stretch/>
        </p:blipFill>
        <p:spPr>
          <a:xfrm>
            <a:off x="446532" y="599725"/>
            <a:ext cx="11292143" cy="3557252"/>
          </a:xfrm>
          <a:prstGeom prst="rect">
            <a:avLst/>
          </a:prstGeom>
        </p:spPr>
      </p:pic>
      <p:sp>
        <p:nvSpPr>
          <p:cNvPr id="90" name="Rectangle 89">
            <a:extLst>
              <a:ext uri="{FF2B5EF4-FFF2-40B4-BE49-F238E27FC236}">
                <a16:creationId xmlns:a16="http://schemas.microsoft.com/office/drawing/2014/main" id="{9180D5DB-9658-40A6-A418-7C69982226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3" y="4199467"/>
            <a:ext cx="11296733" cy="2191098"/>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1C21E816-31F5-48BB-BD02-D15F2F18B48A}"/>
              </a:ext>
            </a:extLst>
          </p:cNvPr>
          <p:cNvSpPr>
            <a:spLocks noGrp="1"/>
          </p:cNvSpPr>
          <p:nvPr>
            <p:ph type="ctrTitle"/>
          </p:nvPr>
        </p:nvSpPr>
        <p:spPr>
          <a:xfrm>
            <a:off x="618793" y="3812715"/>
            <a:ext cx="10947620" cy="1155959"/>
          </a:xfrm>
        </p:spPr>
        <p:txBody>
          <a:bodyPr>
            <a:normAutofit/>
          </a:bodyPr>
          <a:lstStyle/>
          <a:p>
            <a:r>
              <a:rPr lang="en-US" dirty="0">
                <a:solidFill>
                  <a:srgbClr val="FFFFFF"/>
                </a:solidFill>
              </a:rPr>
              <a:t>Virtual events using </a:t>
            </a:r>
            <a:r>
              <a:rPr lang="en-US" dirty="0" err="1">
                <a:solidFill>
                  <a:srgbClr val="FFFFFF"/>
                </a:solidFill>
              </a:rPr>
              <a:t>sharepoint</a:t>
            </a:r>
            <a:r>
              <a:rPr lang="en-US" dirty="0">
                <a:solidFill>
                  <a:srgbClr val="FFFFFF"/>
                </a:solidFill>
              </a:rPr>
              <a:t> spaces</a:t>
            </a:r>
          </a:p>
        </p:txBody>
      </p:sp>
      <p:sp>
        <p:nvSpPr>
          <p:cNvPr id="3" name="Subtitle 2">
            <a:extLst>
              <a:ext uri="{FF2B5EF4-FFF2-40B4-BE49-F238E27FC236}">
                <a16:creationId xmlns:a16="http://schemas.microsoft.com/office/drawing/2014/main" id="{835D6E6B-3353-491C-A3C6-F278D6CED8B3}"/>
              </a:ext>
            </a:extLst>
          </p:cNvPr>
          <p:cNvSpPr>
            <a:spLocks noGrp="1"/>
          </p:cNvSpPr>
          <p:nvPr>
            <p:ph type="subTitle" idx="1"/>
          </p:nvPr>
        </p:nvSpPr>
        <p:spPr>
          <a:xfrm>
            <a:off x="851154" y="4956088"/>
            <a:ext cx="10887519" cy="476099"/>
          </a:xfrm>
        </p:spPr>
        <p:txBody>
          <a:bodyPr>
            <a:noAutofit/>
          </a:bodyPr>
          <a:lstStyle/>
          <a:p>
            <a:pPr>
              <a:lnSpc>
                <a:spcPct val="100000"/>
              </a:lnSpc>
            </a:pPr>
            <a:r>
              <a:rPr lang="en-US" sz="2000" b="1" dirty="0">
                <a:solidFill>
                  <a:srgbClr val="FFFFFF">
                    <a:alpha val="75000"/>
                  </a:srgbClr>
                </a:solidFill>
              </a:rPr>
              <a:t>Teams Technical specialists:</a:t>
            </a:r>
          </a:p>
          <a:p>
            <a:pPr>
              <a:lnSpc>
                <a:spcPct val="100000"/>
              </a:lnSpc>
            </a:pPr>
            <a:r>
              <a:rPr lang="en-US" sz="2000" dirty="0">
                <a:solidFill>
                  <a:srgbClr val="FFFFFF">
                    <a:alpha val="75000"/>
                  </a:srgbClr>
                </a:solidFill>
              </a:rPr>
              <a:t>Samantha Brown</a:t>
            </a:r>
          </a:p>
          <a:p>
            <a:pPr>
              <a:lnSpc>
                <a:spcPct val="100000"/>
              </a:lnSpc>
            </a:pPr>
            <a:r>
              <a:rPr lang="en-US" sz="2000" dirty="0">
                <a:solidFill>
                  <a:srgbClr val="FFFFFF">
                    <a:alpha val="75000"/>
                  </a:srgbClr>
                </a:solidFill>
              </a:rPr>
              <a:t>Michael Gannotti</a:t>
            </a:r>
          </a:p>
        </p:txBody>
      </p:sp>
    </p:spTree>
    <p:extLst>
      <p:ext uri="{BB962C8B-B14F-4D97-AF65-F5344CB8AC3E}">
        <p14:creationId xmlns:p14="http://schemas.microsoft.com/office/powerpoint/2010/main" val="24240037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98000"/>
                <a:satMod val="110000"/>
                <a:lumMod val="86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57" name="Rectangle 48">
            <a:extLst>
              <a:ext uri="{FF2B5EF4-FFF2-40B4-BE49-F238E27FC236}">
                <a16:creationId xmlns:a16="http://schemas.microsoft.com/office/drawing/2014/main" id="{F92989FB-1024-49B7-BDF1-B3CE27D486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3294658-BF3F-4F3A-A886-F59C95DA61C0}"/>
              </a:ext>
            </a:extLst>
          </p:cNvPr>
          <p:cNvSpPr>
            <a:spLocks noGrp="1"/>
          </p:cNvSpPr>
          <p:nvPr>
            <p:ph type="title"/>
          </p:nvPr>
        </p:nvSpPr>
        <p:spPr>
          <a:xfrm>
            <a:off x="746228" y="1037967"/>
            <a:ext cx="3054091" cy="4709131"/>
          </a:xfrm>
        </p:spPr>
        <p:txBody>
          <a:bodyPr anchor="ctr">
            <a:normAutofit/>
          </a:bodyPr>
          <a:lstStyle/>
          <a:p>
            <a:r>
              <a:rPr lang="en-US">
                <a:solidFill>
                  <a:schemeClr val="bg1">
                    <a:lumMod val="85000"/>
                    <a:lumOff val="15000"/>
                  </a:schemeClr>
                </a:solidFill>
              </a:rPr>
              <a:t>What is a Virtual Conference and how customers can get started today?</a:t>
            </a:r>
          </a:p>
        </p:txBody>
      </p:sp>
      <p:sp>
        <p:nvSpPr>
          <p:cNvPr id="58" name="Rectangle 50">
            <a:extLst>
              <a:ext uri="{FF2B5EF4-FFF2-40B4-BE49-F238E27FC236}">
                <a16:creationId xmlns:a16="http://schemas.microsoft.com/office/drawing/2014/main" id="{2987D6F4-EC95-4EF1-A8AD-4B70386CEE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59" name="Rectangle 52">
            <a:extLst>
              <a:ext uri="{FF2B5EF4-FFF2-40B4-BE49-F238E27FC236}">
                <a16:creationId xmlns:a16="http://schemas.microsoft.com/office/drawing/2014/main" id="{F5F792DF-9D0A-4DB6-9A9E-7312F5A7E8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7498080" cy="9144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60" name="Rectangle 54">
            <a:extLst>
              <a:ext uri="{FF2B5EF4-FFF2-40B4-BE49-F238E27FC236}">
                <a16:creationId xmlns:a16="http://schemas.microsoft.com/office/drawing/2014/main" id="{7BC7EA7B-802E-41F4-8926-C4475287AA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6851" y="723898"/>
            <a:ext cx="7498616" cy="5676901"/>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33" name="Content Placeholder 2">
            <a:extLst>
              <a:ext uri="{FF2B5EF4-FFF2-40B4-BE49-F238E27FC236}">
                <a16:creationId xmlns:a16="http://schemas.microsoft.com/office/drawing/2014/main" id="{E07A6A0C-3D3C-417B-A700-9CB2EC1BC24C}"/>
              </a:ext>
            </a:extLst>
          </p:cNvPr>
          <p:cNvGraphicFramePr>
            <a:graphicFrameLocks noGrp="1"/>
          </p:cNvGraphicFramePr>
          <p:nvPr>
            <p:ph idx="1"/>
            <p:extLst>
              <p:ext uri="{D42A27DB-BD31-4B8C-83A1-F6EECF244321}">
                <p14:modId xmlns:p14="http://schemas.microsoft.com/office/powerpoint/2010/main" val="1504678279"/>
              </p:ext>
            </p:extLst>
          </p:nvPr>
        </p:nvGraphicFramePr>
        <p:xfrm>
          <a:off x="4598438" y="1207783"/>
          <a:ext cx="7012370" cy="47091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73936687"/>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CF4EB5C-ED25-4675-8255-2F5B12CFFC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9514EC6E-A557-42A2-BCDC-3ABFFC5E56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a:extLst>
              <a:ext uri="{FF2B5EF4-FFF2-40B4-BE49-F238E27FC236}">
                <a16:creationId xmlns:a16="http://schemas.microsoft.com/office/drawing/2014/main" id="{905482C9-EB42-4BFE-95BF-7FD661F076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12">
            <a:extLst>
              <a:ext uri="{FF2B5EF4-FFF2-40B4-BE49-F238E27FC236}">
                <a16:creationId xmlns:a16="http://schemas.microsoft.com/office/drawing/2014/main" id="{7539E646-A625-4A26-86ED-BD90EDD329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14">
            <a:extLst>
              <a:ext uri="{FF2B5EF4-FFF2-40B4-BE49-F238E27FC236}">
                <a16:creationId xmlns:a16="http://schemas.microsoft.com/office/drawing/2014/main" id="{8E019540-1104-4B12-9F83-45F586741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3C47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DCB089B-3D4B-4BA6-AE65-1FFB73F89E10}"/>
              </a:ext>
            </a:extLst>
          </p:cNvPr>
          <p:cNvSpPr>
            <a:spLocks noGrp="1"/>
          </p:cNvSpPr>
          <p:nvPr>
            <p:ph type="title"/>
          </p:nvPr>
        </p:nvSpPr>
        <p:spPr>
          <a:xfrm>
            <a:off x="783771" y="1066800"/>
            <a:ext cx="5727760" cy="4724400"/>
          </a:xfrm>
        </p:spPr>
        <p:txBody>
          <a:bodyPr vert="horz" lIns="91440" tIns="45720" rIns="91440" bIns="45720" rtlCol="0" anchor="ctr">
            <a:normAutofit/>
          </a:bodyPr>
          <a:lstStyle/>
          <a:p>
            <a:pPr algn="r"/>
            <a:r>
              <a:rPr lang="en-US" sz="5600" b="0" kern="1200" cap="all">
                <a:solidFill>
                  <a:srgbClr val="FFFFFF">
                    <a:alpha val="90000"/>
                  </a:srgbClr>
                </a:solidFill>
                <a:latin typeface="+mj-lt"/>
                <a:ea typeface="+mj-ea"/>
                <a:cs typeface="+mj-cs"/>
              </a:rPr>
              <a:t>Demonstration</a:t>
            </a:r>
          </a:p>
        </p:txBody>
      </p:sp>
      <p:sp>
        <p:nvSpPr>
          <p:cNvPr id="17" name="Rectangle 16">
            <a:extLst>
              <a:ext uri="{FF2B5EF4-FFF2-40B4-BE49-F238E27FC236}">
                <a16:creationId xmlns:a16="http://schemas.microsoft.com/office/drawing/2014/main" id="{3580CFD6-E44A-486A-9E73-D8D948F78A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5171433" y="3396996"/>
            <a:ext cx="3703320" cy="6400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423799682"/>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2989FB-1024-49B7-BDF1-B3CE27D486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848407F-334E-4BE7-A58E-B2C5D94005E6}"/>
              </a:ext>
            </a:extLst>
          </p:cNvPr>
          <p:cNvSpPr>
            <a:spLocks noGrp="1"/>
          </p:cNvSpPr>
          <p:nvPr>
            <p:ph type="title"/>
          </p:nvPr>
        </p:nvSpPr>
        <p:spPr>
          <a:xfrm>
            <a:off x="581192" y="1073231"/>
            <a:ext cx="3219127" cy="4711539"/>
          </a:xfrm>
        </p:spPr>
        <p:txBody>
          <a:bodyPr anchor="ctr">
            <a:normAutofit/>
          </a:bodyPr>
          <a:lstStyle/>
          <a:p>
            <a:r>
              <a:rPr lang="en-US">
                <a:solidFill>
                  <a:schemeClr val="bg1">
                    <a:lumMod val="85000"/>
                    <a:lumOff val="15000"/>
                  </a:schemeClr>
                </a:solidFill>
              </a:rPr>
              <a:t>Resources</a:t>
            </a:r>
          </a:p>
        </p:txBody>
      </p:sp>
      <p:sp>
        <p:nvSpPr>
          <p:cNvPr id="10" name="Rectangle 9">
            <a:extLst>
              <a:ext uri="{FF2B5EF4-FFF2-40B4-BE49-F238E27FC236}">
                <a16:creationId xmlns:a16="http://schemas.microsoft.com/office/drawing/2014/main" id="{DFEE959E-BF10-4204-9556-D1707088D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DDD17B6A-CB37-4005-9681-A20AFCDC78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3B7BBDE9-DAED-40B0-A640-503C918D1C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7BC7EA7B-802E-41F4-8926-C4475287AA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6851" y="601200"/>
            <a:ext cx="7498616" cy="579959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1D813F4C-E292-46C4-B647-A786EFCB9FC4}"/>
              </a:ext>
            </a:extLst>
          </p:cNvPr>
          <p:cNvSpPr>
            <a:spLocks noGrp="1"/>
          </p:cNvSpPr>
          <p:nvPr>
            <p:ph idx="1"/>
          </p:nvPr>
        </p:nvSpPr>
        <p:spPr>
          <a:xfrm>
            <a:off x="4702629" y="1073231"/>
            <a:ext cx="6541841" cy="4711539"/>
          </a:xfrm>
        </p:spPr>
        <p:txBody>
          <a:bodyPr>
            <a:noAutofit/>
          </a:bodyPr>
          <a:lstStyle/>
          <a:p>
            <a:r>
              <a:rPr lang="en-US" sz="2000">
                <a:solidFill>
                  <a:srgbClr val="FFFFFF"/>
                </a:solidFill>
                <a:hlinkClick r:id="rId3"/>
              </a:rPr>
              <a:t>SharePoint Space Home</a:t>
            </a:r>
            <a:r>
              <a:rPr lang="en-US" sz="2000">
                <a:solidFill>
                  <a:srgbClr val="FFFFFF"/>
                </a:solidFill>
              </a:rPr>
              <a:t>    </a:t>
            </a:r>
          </a:p>
          <a:p>
            <a:r>
              <a:rPr lang="en-US" sz="2000">
                <a:solidFill>
                  <a:srgbClr val="FFFFFF"/>
                </a:solidFill>
                <a:hlinkClick r:id="rId4"/>
              </a:rPr>
              <a:t>SharePoint spaces support</a:t>
            </a:r>
            <a:r>
              <a:rPr lang="en-US" sz="2000">
                <a:solidFill>
                  <a:srgbClr val="FFFFFF"/>
                </a:solidFill>
              </a:rPr>
              <a:t>  </a:t>
            </a:r>
          </a:p>
          <a:p>
            <a:r>
              <a:rPr lang="en-US" sz="2000">
                <a:solidFill>
                  <a:srgbClr val="FFFFFF"/>
                </a:solidFill>
                <a:hlinkClick r:id="rId5"/>
              </a:rPr>
              <a:t>Create a SharePoint space</a:t>
            </a:r>
            <a:r>
              <a:rPr lang="en-US" sz="2000">
                <a:solidFill>
                  <a:srgbClr val="FFFFFF"/>
                </a:solidFill>
              </a:rPr>
              <a:t>     </a:t>
            </a:r>
          </a:p>
          <a:p>
            <a:r>
              <a:rPr lang="en-US" sz="2000">
                <a:solidFill>
                  <a:srgbClr val="FFFFFF"/>
                </a:solidFill>
                <a:hlinkClick r:id="rId6"/>
              </a:rPr>
              <a:t>SharePoint spaces, a new dimension for your intranet</a:t>
            </a:r>
            <a:r>
              <a:rPr lang="en-US" sz="2000">
                <a:solidFill>
                  <a:srgbClr val="FFFFFF"/>
                </a:solidFill>
              </a:rPr>
              <a:t>    </a:t>
            </a:r>
          </a:p>
          <a:p>
            <a:r>
              <a:rPr lang="en-US" sz="2000">
                <a:solidFill>
                  <a:srgbClr val="FFFFFF"/>
                </a:solidFill>
                <a:hlinkClick r:id="rId7"/>
              </a:rPr>
              <a:t>SharePoint innovations transform content collaboration with mixed reality and AI</a:t>
            </a:r>
            <a:r>
              <a:rPr lang="en-US" sz="2000">
                <a:solidFill>
                  <a:srgbClr val="FFFFFF"/>
                </a:solidFill>
              </a:rPr>
              <a:t>    </a:t>
            </a:r>
          </a:p>
          <a:p>
            <a:pPr>
              <a:buFont typeface="Arial" panose="020B0604020202020204" pitchFamily="34" charset="0"/>
              <a:buChar char="•"/>
            </a:pPr>
            <a:r>
              <a:rPr lang="en-US" sz="2000" b="0" i="0" u="sng">
                <a:solidFill>
                  <a:srgbClr val="FFFFFF"/>
                </a:solidFill>
                <a:effectLst/>
                <a:hlinkClick r:id="rId8" tooltip="https://techcommunity.microsoft.com/t5/healthcare-and-life-sciences/create-a-virtual-conference-hls-show-me-how/ba-p/1406298"/>
              </a:rPr>
              <a:t>Create a Virtual Conference - HLS Show Me How</a:t>
            </a:r>
            <a:r>
              <a:rPr lang="en-US" sz="2000" b="0" i="0">
                <a:solidFill>
                  <a:srgbClr val="FFFFFF"/>
                </a:solidFill>
                <a:effectLst/>
              </a:rPr>
              <a:t>    </a:t>
            </a:r>
          </a:p>
          <a:p>
            <a:pPr>
              <a:buFont typeface="Arial" panose="020B0604020202020204" pitchFamily="34" charset="0"/>
              <a:buChar char="•"/>
            </a:pPr>
            <a:r>
              <a:rPr lang="en-US" sz="2000" b="0" i="0" u="sng">
                <a:solidFill>
                  <a:srgbClr val="FFFFFF"/>
                </a:solidFill>
                <a:effectLst/>
                <a:hlinkClick r:id="rId9" tooltip="https://techcommunity.microsoft.com/t5/healthcare-and-life-sciences/create-a-microsoft-teams-virtual-facilities-tour-with-sharepoint/ba-p/1379742"/>
              </a:rPr>
              <a:t>Create a Microsoft Teams Virtual Facilities Tour with SharePoint Spaces - HLS Show Me How</a:t>
            </a:r>
            <a:r>
              <a:rPr lang="en-US" sz="2000" b="0" i="0">
                <a:solidFill>
                  <a:srgbClr val="FFFFFF"/>
                </a:solidFill>
                <a:effectLst/>
              </a:rPr>
              <a:t>    </a:t>
            </a:r>
          </a:p>
          <a:p>
            <a:pPr>
              <a:buFont typeface="Arial" panose="020B0604020202020204" pitchFamily="34" charset="0"/>
              <a:buChar char="•"/>
            </a:pPr>
            <a:r>
              <a:rPr lang="en-US" sz="2000" b="0" i="0" u="sng">
                <a:solidFill>
                  <a:srgbClr val="FFFFFF"/>
                </a:solidFill>
                <a:effectLst/>
                <a:hlinkClick r:id="rId10" tooltip="https://techcommunity.microsoft.com/t5/healthcare-and-life-sciences/immersive-360-video-use-in-sharepoint-spaces-hls-show-me-how/ba-p/1423854"/>
              </a:rPr>
              <a:t>Immersive 360’ Video Use In SharePoint Spaces - HLS Show Me How</a:t>
            </a:r>
            <a:r>
              <a:rPr lang="en-US" sz="2000" b="0" i="0">
                <a:solidFill>
                  <a:srgbClr val="FFFFFF"/>
                </a:solidFill>
                <a:effectLst/>
              </a:rPr>
              <a:t> </a:t>
            </a:r>
            <a:endParaRPr lang="en-US" sz="2000">
              <a:solidFill>
                <a:srgbClr val="FFFFFF"/>
              </a:solidFill>
            </a:endParaRPr>
          </a:p>
          <a:p>
            <a:endParaRPr lang="en-US" sz="2000">
              <a:solidFill>
                <a:srgbClr val="FFFFFF"/>
              </a:solidFill>
            </a:endParaRPr>
          </a:p>
        </p:txBody>
      </p:sp>
    </p:spTree>
    <p:extLst>
      <p:ext uri="{BB962C8B-B14F-4D97-AF65-F5344CB8AC3E}">
        <p14:creationId xmlns:p14="http://schemas.microsoft.com/office/powerpoint/2010/main" val="3449214653"/>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CF4EB5C-ED25-4675-8255-2F5B12CFFC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9514EC6E-A557-42A2-BCDC-3ABFFC5E56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a:extLst>
              <a:ext uri="{FF2B5EF4-FFF2-40B4-BE49-F238E27FC236}">
                <a16:creationId xmlns:a16="http://schemas.microsoft.com/office/drawing/2014/main" id="{905482C9-EB42-4BFE-95BF-7FD661F076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12">
            <a:extLst>
              <a:ext uri="{FF2B5EF4-FFF2-40B4-BE49-F238E27FC236}">
                <a16:creationId xmlns:a16="http://schemas.microsoft.com/office/drawing/2014/main" id="{7539E646-A625-4A26-86ED-BD90EDD329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14">
            <a:extLst>
              <a:ext uri="{FF2B5EF4-FFF2-40B4-BE49-F238E27FC236}">
                <a16:creationId xmlns:a16="http://schemas.microsoft.com/office/drawing/2014/main" id="{8E019540-1104-4B12-9F83-45F586741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3C47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5FB27D2-C565-49F0-A1A9-8CC8FFAB0BF4}"/>
              </a:ext>
            </a:extLst>
          </p:cNvPr>
          <p:cNvSpPr>
            <a:spLocks noGrp="1"/>
          </p:cNvSpPr>
          <p:nvPr>
            <p:ph type="title"/>
          </p:nvPr>
        </p:nvSpPr>
        <p:spPr>
          <a:xfrm>
            <a:off x="783771" y="1066800"/>
            <a:ext cx="5727760" cy="4724400"/>
          </a:xfrm>
        </p:spPr>
        <p:txBody>
          <a:bodyPr vert="horz" lIns="91440" tIns="45720" rIns="91440" bIns="45720" rtlCol="0" anchor="ctr">
            <a:normAutofit/>
          </a:bodyPr>
          <a:lstStyle/>
          <a:p>
            <a:pPr algn="r"/>
            <a:r>
              <a:rPr lang="en-US" sz="6600" b="0" kern="1200" cap="all">
                <a:solidFill>
                  <a:srgbClr val="FFFFFF">
                    <a:alpha val="90000"/>
                  </a:srgbClr>
                </a:solidFill>
                <a:latin typeface="+mj-lt"/>
                <a:ea typeface="+mj-ea"/>
                <a:cs typeface="+mj-cs"/>
              </a:rPr>
              <a:t>Questions?</a:t>
            </a:r>
          </a:p>
        </p:txBody>
      </p:sp>
      <p:sp>
        <p:nvSpPr>
          <p:cNvPr id="17" name="Rectangle 16">
            <a:extLst>
              <a:ext uri="{FF2B5EF4-FFF2-40B4-BE49-F238E27FC236}">
                <a16:creationId xmlns:a16="http://schemas.microsoft.com/office/drawing/2014/main" id="{3580CFD6-E44A-486A-9E73-D8D948F78A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5171433" y="3396996"/>
            <a:ext cx="3703320" cy="6400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435190468"/>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DA3C929-6314-4004-A933-502B6780BB77}"/>
              </a:ext>
            </a:extLst>
          </p:cNvPr>
          <p:cNvGrpSpPr/>
          <p:nvPr/>
        </p:nvGrpSpPr>
        <p:grpSpPr>
          <a:xfrm>
            <a:off x="-3" y="487"/>
            <a:ext cx="12197555" cy="6857027"/>
            <a:chOff x="357597" y="300964"/>
            <a:chExt cx="11385487" cy="6400512"/>
          </a:xfrm>
        </p:grpSpPr>
        <p:sp>
          <p:nvSpPr>
            <p:cNvPr id="15" name="Rectangle 14">
              <a:extLst>
                <a:ext uri="{FF2B5EF4-FFF2-40B4-BE49-F238E27FC236}">
                  <a16:creationId xmlns:a16="http://schemas.microsoft.com/office/drawing/2014/main" id="{D0991941-79DC-4A91-9894-E1A28F2DCE68}"/>
                </a:ext>
              </a:extLst>
            </p:cNvPr>
            <p:cNvSpPr/>
            <p:nvPr/>
          </p:nvSpPr>
          <p:spPr bwMode="auto">
            <a:xfrm flipH="1">
              <a:off x="357598" y="3120618"/>
              <a:ext cx="4065749" cy="184780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44821" rIns="89642" bIns="44821"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85000"/>
                </a:lnSpc>
                <a:spcBef>
                  <a:spcPct val="0"/>
                </a:spcBef>
                <a:spcAft>
                  <a:spcPct val="0"/>
                </a:spcAft>
                <a:buClrTx/>
                <a:buSzTx/>
                <a:buFontTx/>
                <a:buNone/>
                <a:tabLst/>
                <a:defRPr/>
              </a:pPr>
              <a:r>
                <a:rPr kumimoji="0" lang="en-US" sz="2549" b="0" i="0" u="none" strike="noStrike" kern="1200" cap="none" spc="-98" normalizeH="0" baseline="0" noProof="0">
                  <a:ln>
                    <a:noFill/>
                  </a:ln>
                  <a:gradFill>
                    <a:gsLst>
                      <a:gs pos="0">
                        <a:srgbClr val="FFFFFF"/>
                      </a:gs>
                      <a:gs pos="100000">
                        <a:srgbClr val="FFFFFF"/>
                      </a:gs>
                    </a:gsLst>
                    <a:lin ang="5400000" scaled="0"/>
                  </a:gradFill>
                  <a:effectLst/>
                  <a:uLnTx/>
                  <a:uFillTx/>
                  <a:latin typeface="Segoe UI Light"/>
                  <a:ea typeface="Segoe UI" pitchFamily="34" charset="0"/>
                  <a:cs typeface="Segoe UI" pitchFamily="34" charset="0"/>
                </a:rPr>
                <a:t>This event is brought to you by the Microsoft Healthcare and Life Sciences Group. Visit us at:</a:t>
              </a:r>
            </a:p>
            <a:p>
              <a:pPr marL="0" marR="0" lvl="0" indent="0" algn="l" defTabSz="914102" rtl="0" eaLnBrk="1" fontAlgn="base" latinLnBrk="0" hangingPunct="1">
                <a:lnSpc>
                  <a:spcPct val="85000"/>
                </a:lnSpc>
                <a:spcBef>
                  <a:spcPct val="0"/>
                </a:spcBef>
                <a:spcAft>
                  <a:spcPct val="0"/>
                </a:spcAft>
                <a:buClrTx/>
                <a:buSzTx/>
                <a:buFontTx/>
                <a:buNone/>
                <a:tabLst/>
                <a:defRPr/>
              </a:pPr>
              <a:r>
                <a:rPr kumimoji="0" lang="en-US" sz="2549" b="1" i="0" u="sng" strike="noStrike" kern="1200" cap="none" spc="-98" normalizeH="0" baseline="0" noProof="0">
                  <a:ln>
                    <a:noFill/>
                  </a:ln>
                  <a:solidFill>
                    <a:srgbClr val="FFFFFF"/>
                  </a:solidFill>
                  <a:effectLst/>
                  <a:uLnTx/>
                  <a:uFillTx/>
                  <a:latin typeface="Segoe UI Light"/>
                  <a:ea typeface="Segoe UI" pitchFamily="34" charset="0"/>
                  <a:cs typeface="Segoe UI" pitchFamily="34" charset="0"/>
                </a:rPr>
                <a:t>https://aka.ms/HLSBlog</a:t>
              </a:r>
            </a:p>
          </p:txBody>
        </p:sp>
        <p:pic>
          <p:nvPicPr>
            <p:cNvPr id="20" name="Picture 19">
              <a:extLst>
                <a:ext uri="{FF2B5EF4-FFF2-40B4-BE49-F238E27FC236}">
                  <a16:creationId xmlns:a16="http://schemas.microsoft.com/office/drawing/2014/main" id="{A4E872BF-8045-46BB-9F08-51CCD6254A23}"/>
                </a:ext>
              </a:extLst>
            </p:cNvPr>
            <p:cNvPicPr>
              <a:picLocks noChangeAspect="1"/>
            </p:cNvPicPr>
            <p:nvPr/>
          </p:nvPicPr>
          <p:blipFill rotWithShape="1">
            <a:blip r:embed="rId3"/>
            <a:srcRect l="2029" t="10618" r="6698" b="5090"/>
            <a:stretch/>
          </p:blipFill>
          <p:spPr>
            <a:xfrm>
              <a:off x="4515734" y="3970994"/>
              <a:ext cx="4429769" cy="2730482"/>
            </a:xfrm>
            <a:prstGeom prst="rect">
              <a:avLst/>
            </a:prstGeom>
          </p:spPr>
        </p:pic>
        <p:grpSp>
          <p:nvGrpSpPr>
            <p:cNvPr id="5" name="Group 4">
              <a:extLst>
                <a:ext uri="{FF2B5EF4-FFF2-40B4-BE49-F238E27FC236}">
                  <a16:creationId xmlns:a16="http://schemas.microsoft.com/office/drawing/2014/main" id="{B10DD0C4-E1CC-45A6-966F-819C46795317}"/>
                </a:ext>
              </a:extLst>
            </p:cNvPr>
            <p:cNvGrpSpPr/>
            <p:nvPr/>
          </p:nvGrpSpPr>
          <p:grpSpPr>
            <a:xfrm>
              <a:off x="357600" y="5066682"/>
              <a:ext cx="4065748" cy="1634794"/>
              <a:chOff x="488898" y="5038547"/>
              <a:chExt cx="4065748" cy="1634794"/>
            </a:xfrm>
          </p:grpSpPr>
          <p:pic>
            <p:nvPicPr>
              <p:cNvPr id="16" name="Picture 15">
                <a:extLst>
                  <a:ext uri="{FF2B5EF4-FFF2-40B4-BE49-F238E27FC236}">
                    <a16:creationId xmlns:a16="http://schemas.microsoft.com/office/drawing/2014/main" id="{55C4A16B-4155-441E-8C38-90D5B42DB871}"/>
                  </a:ext>
                </a:extLst>
              </p:cNvPr>
              <p:cNvPicPr>
                <a:picLocks noChangeAspect="1"/>
              </p:cNvPicPr>
              <p:nvPr/>
            </p:nvPicPr>
            <p:blipFill rotWithShape="1">
              <a:blip r:embed="rId4"/>
              <a:srcRect t="50875" b="1248"/>
              <a:stretch/>
            </p:blipFill>
            <p:spPr>
              <a:xfrm>
                <a:off x="488898" y="5038548"/>
                <a:ext cx="4065748" cy="1634793"/>
              </a:xfrm>
              <a:prstGeom prst="rect">
                <a:avLst/>
              </a:prstGeom>
            </p:spPr>
          </p:pic>
          <p:sp>
            <p:nvSpPr>
              <p:cNvPr id="4" name="Rectangle 3">
                <a:extLst>
                  <a:ext uri="{FF2B5EF4-FFF2-40B4-BE49-F238E27FC236}">
                    <a16:creationId xmlns:a16="http://schemas.microsoft.com/office/drawing/2014/main" id="{224B1106-D9C4-4852-A77F-9DB987AC07A0}"/>
                  </a:ext>
                </a:extLst>
              </p:cNvPr>
              <p:cNvSpPr/>
              <p:nvPr/>
            </p:nvSpPr>
            <p:spPr bwMode="auto">
              <a:xfrm>
                <a:off x="488899" y="5038547"/>
                <a:ext cx="4065747" cy="1634793"/>
              </a:xfrm>
              <a:prstGeom prst="rect">
                <a:avLst/>
              </a:prstGeom>
              <a:solidFill>
                <a:schemeClr val="accent6">
                  <a:alpha val="15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pic>
          <p:nvPicPr>
            <p:cNvPr id="23" name="Picture 22">
              <a:extLst>
                <a:ext uri="{FF2B5EF4-FFF2-40B4-BE49-F238E27FC236}">
                  <a16:creationId xmlns:a16="http://schemas.microsoft.com/office/drawing/2014/main" id="{854C30B8-786A-4F80-9187-6195A219F43A}"/>
                </a:ext>
              </a:extLst>
            </p:cNvPr>
            <p:cNvPicPr>
              <a:picLocks noChangeAspect="1"/>
            </p:cNvPicPr>
            <p:nvPr/>
          </p:nvPicPr>
          <p:blipFill rotWithShape="1">
            <a:blip r:embed="rId5"/>
            <a:srcRect l="19787" t="1697" r="25022" b="14803"/>
            <a:stretch/>
          </p:blipFill>
          <p:spPr>
            <a:xfrm>
              <a:off x="9037888" y="3970994"/>
              <a:ext cx="2705196" cy="2730481"/>
            </a:xfrm>
            <a:custGeom>
              <a:avLst/>
              <a:gdLst>
                <a:gd name="connsiteX0" fmla="*/ 0 w 3371773"/>
                <a:gd name="connsiteY0" fmla="*/ 0 h 3742055"/>
                <a:gd name="connsiteX1" fmla="*/ 3371773 w 3371773"/>
                <a:gd name="connsiteY1" fmla="*/ 0 h 3742055"/>
                <a:gd name="connsiteX2" fmla="*/ 3371773 w 3371773"/>
                <a:gd name="connsiteY2" fmla="*/ 3742055 h 3742055"/>
                <a:gd name="connsiteX3" fmla="*/ 0 w 3371773"/>
                <a:gd name="connsiteY3" fmla="*/ 3742055 h 3742055"/>
              </a:gdLst>
              <a:ahLst/>
              <a:cxnLst>
                <a:cxn ang="0">
                  <a:pos x="connsiteX0" y="connsiteY0"/>
                </a:cxn>
                <a:cxn ang="0">
                  <a:pos x="connsiteX1" y="connsiteY1"/>
                </a:cxn>
                <a:cxn ang="0">
                  <a:pos x="connsiteX2" y="connsiteY2"/>
                </a:cxn>
                <a:cxn ang="0">
                  <a:pos x="connsiteX3" y="connsiteY3"/>
                </a:cxn>
              </a:cxnLst>
              <a:rect l="l" t="t" r="r" b="b"/>
              <a:pathLst>
                <a:path w="3371773" h="3742055">
                  <a:moveTo>
                    <a:pt x="0" y="0"/>
                  </a:moveTo>
                  <a:lnTo>
                    <a:pt x="3371773" y="0"/>
                  </a:lnTo>
                  <a:lnTo>
                    <a:pt x="3371773" y="3742055"/>
                  </a:lnTo>
                  <a:lnTo>
                    <a:pt x="0" y="3742055"/>
                  </a:lnTo>
                  <a:close/>
                </a:path>
              </a:pathLst>
            </a:custGeom>
          </p:spPr>
        </p:pic>
        <p:pic>
          <p:nvPicPr>
            <p:cNvPr id="7" name="Picture 6">
              <a:extLst>
                <a:ext uri="{FF2B5EF4-FFF2-40B4-BE49-F238E27FC236}">
                  <a16:creationId xmlns:a16="http://schemas.microsoft.com/office/drawing/2014/main" id="{8A422C1C-7811-4DEE-B49C-7A9B5D8D122C}"/>
                </a:ext>
              </a:extLst>
            </p:cNvPr>
            <p:cNvPicPr>
              <a:picLocks noChangeAspect="1"/>
            </p:cNvPicPr>
            <p:nvPr/>
          </p:nvPicPr>
          <p:blipFill rotWithShape="1">
            <a:blip r:embed="rId6"/>
            <a:srcRect r="644" b="15349"/>
            <a:stretch/>
          </p:blipFill>
          <p:spPr>
            <a:xfrm>
              <a:off x="357597" y="300964"/>
              <a:ext cx="4065749" cy="2722566"/>
            </a:xfrm>
            <a:prstGeom prst="rect">
              <a:avLst/>
            </a:prstGeom>
          </p:spPr>
        </p:pic>
        <p:pic>
          <p:nvPicPr>
            <p:cNvPr id="9" name="Picture 8">
              <a:extLst>
                <a:ext uri="{FF2B5EF4-FFF2-40B4-BE49-F238E27FC236}">
                  <a16:creationId xmlns:a16="http://schemas.microsoft.com/office/drawing/2014/main" id="{6C8329C8-A7D0-43AB-BC9E-632EACAC4705}"/>
                </a:ext>
              </a:extLst>
            </p:cNvPr>
            <p:cNvPicPr>
              <a:picLocks noChangeAspect="1"/>
            </p:cNvPicPr>
            <p:nvPr/>
          </p:nvPicPr>
          <p:blipFill rotWithShape="1">
            <a:blip r:embed="rId7"/>
            <a:srcRect r="5533"/>
            <a:stretch/>
          </p:blipFill>
          <p:spPr>
            <a:xfrm>
              <a:off x="4515734" y="305786"/>
              <a:ext cx="5032979" cy="3551832"/>
            </a:xfrm>
            <a:prstGeom prst="rect">
              <a:avLst/>
            </a:prstGeom>
          </p:spPr>
        </p:pic>
        <p:pic>
          <p:nvPicPr>
            <p:cNvPr id="11" name="Picture 10">
              <a:extLst>
                <a:ext uri="{FF2B5EF4-FFF2-40B4-BE49-F238E27FC236}">
                  <a16:creationId xmlns:a16="http://schemas.microsoft.com/office/drawing/2014/main" id="{F9ABFEDA-9B5F-4978-BDFD-1BA1A6499811}"/>
                </a:ext>
              </a:extLst>
            </p:cNvPr>
            <p:cNvPicPr>
              <a:picLocks noChangeAspect="1"/>
            </p:cNvPicPr>
            <p:nvPr/>
          </p:nvPicPr>
          <p:blipFill rotWithShape="1">
            <a:blip r:embed="rId8"/>
            <a:srcRect l="13336" t="1645" r="14181" b="69"/>
            <a:stretch/>
          </p:blipFill>
          <p:spPr>
            <a:xfrm>
              <a:off x="9653143" y="305786"/>
              <a:ext cx="2089941" cy="3541929"/>
            </a:xfrm>
            <a:prstGeom prst="rect">
              <a:avLst/>
            </a:prstGeom>
          </p:spPr>
        </p:pic>
      </p:grpSp>
    </p:spTree>
    <p:extLst>
      <p:ext uri="{BB962C8B-B14F-4D97-AF65-F5344CB8AC3E}">
        <p14:creationId xmlns:p14="http://schemas.microsoft.com/office/powerpoint/2010/main" val="29570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DA3C929-6314-4004-A933-502B6780BB77}"/>
              </a:ext>
            </a:extLst>
          </p:cNvPr>
          <p:cNvGrpSpPr/>
          <p:nvPr/>
        </p:nvGrpSpPr>
        <p:grpSpPr>
          <a:xfrm>
            <a:off x="-3" y="487"/>
            <a:ext cx="12197555" cy="6857027"/>
            <a:chOff x="357597" y="300964"/>
            <a:chExt cx="11385487" cy="6400512"/>
          </a:xfrm>
        </p:grpSpPr>
        <p:sp>
          <p:nvSpPr>
            <p:cNvPr id="15" name="Rectangle 14">
              <a:extLst>
                <a:ext uri="{FF2B5EF4-FFF2-40B4-BE49-F238E27FC236}">
                  <a16:creationId xmlns:a16="http://schemas.microsoft.com/office/drawing/2014/main" id="{D0991941-79DC-4A91-9894-E1A28F2DCE68}"/>
                </a:ext>
              </a:extLst>
            </p:cNvPr>
            <p:cNvSpPr/>
            <p:nvPr/>
          </p:nvSpPr>
          <p:spPr bwMode="auto">
            <a:xfrm flipH="1">
              <a:off x="357598" y="3120618"/>
              <a:ext cx="4065749" cy="184780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44821" rIns="89642" bIns="44821"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85000"/>
                </a:lnSpc>
                <a:spcBef>
                  <a:spcPct val="0"/>
                </a:spcBef>
                <a:spcAft>
                  <a:spcPct val="0"/>
                </a:spcAft>
                <a:buClrTx/>
                <a:buSzTx/>
                <a:buFontTx/>
                <a:buNone/>
                <a:tabLst/>
                <a:defRPr/>
              </a:pPr>
              <a:r>
                <a:rPr kumimoji="0" lang="en-US" sz="2549" b="0" i="0" u="none" strike="noStrike" kern="1200" cap="none" spc="-98" normalizeH="0" baseline="0" noProof="0">
                  <a:ln>
                    <a:noFill/>
                  </a:ln>
                  <a:gradFill>
                    <a:gsLst>
                      <a:gs pos="0">
                        <a:srgbClr val="FFFFFF"/>
                      </a:gs>
                      <a:gs pos="100000">
                        <a:srgbClr val="FFFFFF"/>
                      </a:gs>
                    </a:gsLst>
                    <a:lin ang="5400000" scaled="0"/>
                  </a:gradFill>
                  <a:effectLst/>
                  <a:uLnTx/>
                  <a:uFillTx/>
                  <a:latin typeface="Segoe UI Light"/>
                  <a:ea typeface="Segoe UI" pitchFamily="34" charset="0"/>
                  <a:cs typeface="Segoe UI" pitchFamily="34" charset="0"/>
                </a:rPr>
                <a:t>This event is brought to you by the Microsoft Healthcare and Life Sciences Group. Visit us at:</a:t>
              </a:r>
            </a:p>
            <a:p>
              <a:pPr marL="0" marR="0" lvl="0" indent="0" algn="l" defTabSz="914102" rtl="0" eaLnBrk="1" fontAlgn="base" latinLnBrk="0" hangingPunct="1">
                <a:lnSpc>
                  <a:spcPct val="85000"/>
                </a:lnSpc>
                <a:spcBef>
                  <a:spcPct val="0"/>
                </a:spcBef>
                <a:spcAft>
                  <a:spcPct val="0"/>
                </a:spcAft>
                <a:buClrTx/>
                <a:buSzTx/>
                <a:buFontTx/>
                <a:buNone/>
                <a:tabLst/>
                <a:defRPr/>
              </a:pPr>
              <a:r>
                <a:rPr kumimoji="0" lang="en-US" sz="2549" b="1" i="0" u="sng" strike="noStrike" kern="1200" cap="none" spc="-98" normalizeH="0" baseline="0" noProof="0">
                  <a:ln>
                    <a:noFill/>
                  </a:ln>
                  <a:solidFill>
                    <a:srgbClr val="FFFFFF"/>
                  </a:solidFill>
                  <a:effectLst/>
                  <a:uLnTx/>
                  <a:uFillTx/>
                  <a:latin typeface="Segoe UI Light"/>
                  <a:ea typeface="Segoe UI" pitchFamily="34" charset="0"/>
                  <a:cs typeface="Segoe UI" pitchFamily="34" charset="0"/>
                </a:rPr>
                <a:t>https://aka.ms/HLSBlog</a:t>
              </a:r>
            </a:p>
          </p:txBody>
        </p:sp>
        <p:pic>
          <p:nvPicPr>
            <p:cNvPr id="20" name="Picture 19">
              <a:extLst>
                <a:ext uri="{FF2B5EF4-FFF2-40B4-BE49-F238E27FC236}">
                  <a16:creationId xmlns:a16="http://schemas.microsoft.com/office/drawing/2014/main" id="{A4E872BF-8045-46BB-9F08-51CCD6254A23}"/>
                </a:ext>
              </a:extLst>
            </p:cNvPr>
            <p:cNvPicPr>
              <a:picLocks noChangeAspect="1"/>
            </p:cNvPicPr>
            <p:nvPr/>
          </p:nvPicPr>
          <p:blipFill rotWithShape="1">
            <a:blip r:embed="rId3"/>
            <a:srcRect l="2029" t="10618" r="6698" b="5090"/>
            <a:stretch/>
          </p:blipFill>
          <p:spPr>
            <a:xfrm>
              <a:off x="4515734" y="3970994"/>
              <a:ext cx="4429769" cy="2730482"/>
            </a:xfrm>
            <a:prstGeom prst="rect">
              <a:avLst/>
            </a:prstGeom>
          </p:spPr>
        </p:pic>
        <p:grpSp>
          <p:nvGrpSpPr>
            <p:cNvPr id="5" name="Group 4">
              <a:extLst>
                <a:ext uri="{FF2B5EF4-FFF2-40B4-BE49-F238E27FC236}">
                  <a16:creationId xmlns:a16="http://schemas.microsoft.com/office/drawing/2014/main" id="{B10DD0C4-E1CC-45A6-966F-819C46795317}"/>
                </a:ext>
              </a:extLst>
            </p:cNvPr>
            <p:cNvGrpSpPr/>
            <p:nvPr/>
          </p:nvGrpSpPr>
          <p:grpSpPr>
            <a:xfrm>
              <a:off x="357600" y="5066682"/>
              <a:ext cx="4065748" cy="1634794"/>
              <a:chOff x="488898" y="5038547"/>
              <a:chExt cx="4065748" cy="1634794"/>
            </a:xfrm>
          </p:grpSpPr>
          <p:pic>
            <p:nvPicPr>
              <p:cNvPr id="16" name="Picture 15">
                <a:extLst>
                  <a:ext uri="{FF2B5EF4-FFF2-40B4-BE49-F238E27FC236}">
                    <a16:creationId xmlns:a16="http://schemas.microsoft.com/office/drawing/2014/main" id="{55C4A16B-4155-441E-8C38-90D5B42DB871}"/>
                  </a:ext>
                </a:extLst>
              </p:cNvPr>
              <p:cNvPicPr>
                <a:picLocks noChangeAspect="1"/>
              </p:cNvPicPr>
              <p:nvPr/>
            </p:nvPicPr>
            <p:blipFill rotWithShape="1">
              <a:blip r:embed="rId4"/>
              <a:srcRect t="50875" b="1248"/>
              <a:stretch/>
            </p:blipFill>
            <p:spPr>
              <a:xfrm>
                <a:off x="488898" y="5038548"/>
                <a:ext cx="4065748" cy="1634793"/>
              </a:xfrm>
              <a:prstGeom prst="rect">
                <a:avLst/>
              </a:prstGeom>
            </p:spPr>
          </p:pic>
          <p:sp>
            <p:nvSpPr>
              <p:cNvPr id="4" name="Rectangle 3">
                <a:extLst>
                  <a:ext uri="{FF2B5EF4-FFF2-40B4-BE49-F238E27FC236}">
                    <a16:creationId xmlns:a16="http://schemas.microsoft.com/office/drawing/2014/main" id="{224B1106-D9C4-4852-A77F-9DB987AC07A0}"/>
                  </a:ext>
                </a:extLst>
              </p:cNvPr>
              <p:cNvSpPr/>
              <p:nvPr/>
            </p:nvSpPr>
            <p:spPr bwMode="auto">
              <a:xfrm>
                <a:off x="488899" y="5038547"/>
                <a:ext cx="4065747" cy="1634793"/>
              </a:xfrm>
              <a:prstGeom prst="rect">
                <a:avLst/>
              </a:prstGeom>
              <a:solidFill>
                <a:schemeClr val="accent6">
                  <a:alpha val="15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pic>
          <p:nvPicPr>
            <p:cNvPr id="23" name="Picture 22">
              <a:extLst>
                <a:ext uri="{FF2B5EF4-FFF2-40B4-BE49-F238E27FC236}">
                  <a16:creationId xmlns:a16="http://schemas.microsoft.com/office/drawing/2014/main" id="{854C30B8-786A-4F80-9187-6195A219F43A}"/>
                </a:ext>
              </a:extLst>
            </p:cNvPr>
            <p:cNvPicPr>
              <a:picLocks noChangeAspect="1"/>
            </p:cNvPicPr>
            <p:nvPr/>
          </p:nvPicPr>
          <p:blipFill rotWithShape="1">
            <a:blip r:embed="rId5"/>
            <a:srcRect l="19787" t="1697" r="25022" b="14803"/>
            <a:stretch/>
          </p:blipFill>
          <p:spPr>
            <a:xfrm>
              <a:off x="9037888" y="3970994"/>
              <a:ext cx="2705196" cy="2730481"/>
            </a:xfrm>
            <a:custGeom>
              <a:avLst/>
              <a:gdLst>
                <a:gd name="connsiteX0" fmla="*/ 0 w 3371773"/>
                <a:gd name="connsiteY0" fmla="*/ 0 h 3742055"/>
                <a:gd name="connsiteX1" fmla="*/ 3371773 w 3371773"/>
                <a:gd name="connsiteY1" fmla="*/ 0 h 3742055"/>
                <a:gd name="connsiteX2" fmla="*/ 3371773 w 3371773"/>
                <a:gd name="connsiteY2" fmla="*/ 3742055 h 3742055"/>
                <a:gd name="connsiteX3" fmla="*/ 0 w 3371773"/>
                <a:gd name="connsiteY3" fmla="*/ 3742055 h 3742055"/>
              </a:gdLst>
              <a:ahLst/>
              <a:cxnLst>
                <a:cxn ang="0">
                  <a:pos x="connsiteX0" y="connsiteY0"/>
                </a:cxn>
                <a:cxn ang="0">
                  <a:pos x="connsiteX1" y="connsiteY1"/>
                </a:cxn>
                <a:cxn ang="0">
                  <a:pos x="connsiteX2" y="connsiteY2"/>
                </a:cxn>
                <a:cxn ang="0">
                  <a:pos x="connsiteX3" y="connsiteY3"/>
                </a:cxn>
              </a:cxnLst>
              <a:rect l="l" t="t" r="r" b="b"/>
              <a:pathLst>
                <a:path w="3371773" h="3742055">
                  <a:moveTo>
                    <a:pt x="0" y="0"/>
                  </a:moveTo>
                  <a:lnTo>
                    <a:pt x="3371773" y="0"/>
                  </a:lnTo>
                  <a:lnTo>
                    <a:pt x="3371773" y="3742055"/>
                  </a:lnTo>
                  <a:lnTo>
                    <a:pt x="0" y="3742055"/>
                  </a:lnTo>
                  <a:close/>
                </a:path>
              </a:pathLst>
            </a:custGeom>
          </p:spPr>
        </p:pic>
        <p:pic>
          <p:nvPicPr>
            <p:cNvPr id="7" name="Picture 6">
              <a:extLst>
                <a:ext uri="{FF2B5EF4-FFF2-40B4-BE49-F238E27FC236}">
                  <a16:creationId xmlns:a16="http://schemas.microsoft.com/office/drawing/2014/main" id="{8A422C1C-7811-4DEE-B49C-7A9B5D8D122C}"/>
                </a:ext>
              </a:extLst>
            </p:cNvPr>
            <p:cNvPicPr>
              <a:picLocks noChangeAspect="1"/>
            </p:cNvPicPr>
            <p:nvPr/>
          </p:nvPicPr>
          <p:blipFill rotWithShape="1">
            <a:blip r:embed="rId6"/>
            <a:srcRect r="644" b="15349"/>
            <a:stretch/>
          </p:blipFill>
          <p:spPr>
            <a:xfrm>
              <a:off x="357597" y="300964"/>
              <a:ext cx="4065749" cy="2722566"/>
            </a:xfrm>
            <a:prstGeom prst="rect">
              <a:avLst/>
            </a:prstGeom>
          </p:spPr>
        </p:pic>
        <p:pic>
          <p:nvPicPr>
            <p:cNvPr id="9" name="Picture 8">
              <a:extLst>
                <a:ext uri="{FF2B5EF4-FFF2-40B4-BE49-F238E27FC236}">
                  <a16:creationId xmlns:a16="http://schemas.microsoft.com/office/drawing/2014/main" id="{6C8329C8-A7D0-43AB-BC9E-632EACAC4705}"/>
                </a:ext>
              </a:extLst>
            </p:cNvPr>
            <p:cNvPicPr>
              <a:picLocks noChangeAspect="1"/>
            </p:cNvPicPr>
            <p:nvPr/>
          </p:nvPicPr>
          <p:blipFill rotWithShape="1">
            <a:blip r:embed="rId7"/>
            <a:srcRect r="5533"/>
            <a:stretch/>
          </p:blipFill>
          <p:spPr>
            <a:xfrm>
              <a:off x="4515734" y="305786"/>
              <a:ext cx="5032979" cy="3551832"/>
            </a:xfrm>
            <a:prstGeom prst="rect">
              <a:avLst/>
            </a:prstGeom>
          </p:spPr>
        </p:pic>
        <p:pic>
          <p:nvPicPr>
            <p:cNvPr id="11" name="Picture 10">
              <a:extLst>
                <a:ext uri="{FF2B5EF4-FFF2-40B4-BE49-F238E27FC236}">
                  <a16:creationId xmlns:a16="http://schemas.microsoft.com/office/drawing/2014/main" id="{F9ABFEDA-9B5F-4978-BDFD-1BA1A6499811}"/>
                </a:ext>
              </a:extLst>
            </p:cNvPr>
            <p:cNvPicPr>
              <a:picLocks noChangeAspect="1"/>
            </p:cNvPicPr>
            <p:nvPr/>
          </p:nvPicPr>
          <p:blipFill rotWithShape="1">
            <a:blip r:embed="rId8"/>
            <a:srcRect l="13336" t="1645" r="14181" b="69"/>
            <a:stretch/>
          </p:blipFill>
          <p:spPr>
            <a:xfrm>
              <a:off x="9653143" y="305786"/>
              <a:ext cx="2089941" cy="3541929"/>
            </a:xfrm>
            <a:prstGeom prst="rect">
              <a:avLst/>
            </a:prstGeom>
          </p:spPr>
        </p:pic>
      </p:grpSp>
    </p:spTree>
    <p:extLst>
      <p:ext uri="{BB962C8B-B14F-4D97-AF65-F5344CB8AC3E}">
        <p14:creationId xmlns:p14="http://schemas.microsoft.com/office/powerpoint/2010/main" val="25767067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535F75-19A9-4988-B05E-38EBF2ED8E44}"/>
              </a:ext>
            </a:extLst>
          </p:cNvPr>
          <p:cNvSpPr>
            <a:spLocks noGrp="1"/>
          </p:cNvSpPr>
          <p:nvPr>
            <p:ph type="title"/>
          </p:nvPr>
        </p:nvSpPr>
        <p:spPr/>
        <p:txBody>
          <a:bodyPr/>
          <a:lstStyle/>
          <a:p>
            <a:r>
              <a:rPr lang="en-US"/>
              <a:t>Before We Start…. Housekeeping</a:t>
            </a:r>
          </a:p>
        </p:txBody>
      </p:sp>
      <p:sp>
        <p:nvSpPr>
          <p:cNvPr id="3" name="Text Placeholder 2">
            <a:extLst>
              <a:ext uri="{FF2B5EF4-FFF2-40B4-BE49-F238E27FC236}">
                <a16:creationId xmlns:a16="http://schemas.microsoft.com/office/drawing/2014/main" id="{4D2121C1-F495-4173-B840-67C9E829B938}"/>
              </a:ext>
            </a:extLst>
          </p:cNvPr>
          <p:cNvSpPr>
            <a:spLocks noGrp="1"/>
          </p:cNvSpPr>
          <p:nvPr>
            <p:ph type="body" sz="quarter" idx="10"/>
          </p:nvPr>
        </p:nvSpPr>
        <p:spPr>
          <a:xfrm>
            <a:off x="269303" y="1187962"/>
            <a:ext cx="11655078" cy="3729337"/>
          </a:xfrm>
        </p:spPr>
        <p:txBody>
          <a:bodyPr>
            <a:normAutofit fontScale="92500" lnSpcReduction="20000"/>
          </a:bodyPr>
          <a:lstStyle/>
          <a:p>
            <a:pPr marL="336145" indent="-336145">
              <a:buFont typeface="Arial" panose="020B0604020202020204" pitchFamily="34" charset="0"/>
              <a:buChar char="•"/>
            </a:pPr>
            <a:r>
              <a:rPr lang="en-US"/>
              <a:t>We encourage our attendees to ask questions. So ask!</a:t>
            </a:r>
          </a:p>
          <a:p>
            <a:pPr marL="336145" indent="-336145">
              <a:buFont typeface="Arial" panose="020B0604020202020204" pitchFamily="34" charset="0"/>
              <a:buChar char="•"/>
            </a:pPr>
            <a:r>
              <a:rPr lang="en-US"/>
              <a:t>All questions are moderated. They will not show to the general audience unless the moderator shares/publishes the question out to the Q&amp;A panel for everyone to see.</a:t>
            </a:r>
          </a:p>
          <a:p>
            <a:pPr marL="336145" indent="-336145">
              <a:buFont typeface="Arial" panose="020B0604020202020204" pitchFamily="34" charset="0"/>
              <a:buChar char="•"/>
            </a:pPr>
            <a:r>
              <a:rPr lang="en-US"/>
              <a:t>We love to know who you are and where you are viewing from! Send a shout out in the Q&amp;A panel at any time with your first name and where (state/country) you are viewing from. </a:t>
            </a:r>
          </a:p>
          <a:p>
            <a:pPr marL="336145" indent="-336145">
              <a:buFont typeface="Arial" panose="020B0604020202020204" pitchFamily="34" charset="0"/>
              <a:buChar char="•"/>
            </a:pPr>
            <a:r>
              <a:rPr lang="en-US"/>
              <a:t>At the conclusion of this session the webcast recording will be posted to the Microsoft Healthcare and Life Sciences Blog at </a:t>
            </a:r>
            <a:r>
              <a:rPr lang="en-US">
                <a:hlinkClick r:id="rId3"/>
              </a:rPr>
              <a:t>https://aka.ms/HLSBlog</a:t>
            </a:r>
            <a:r>
              <a:rPr lang="en-US"/>
              <a:t> along with any resources mentioned during the webcast.</a:t>
            </a:r>
          </a:p>
          <a:p>
            <a:pPr marL="336145" indent="-336145">
              <a:buFont typeface="Arial" panose="020B0604020202020204" pitchFamily="34" charset="0"/>
              <a:buChar char="•"/>
            </a:pPr>
            <a:r>
              <a:rPr lang="en-US"/>
              <a:t>Now, how to engage the Q&amp;A panel…..</a:t>
            </a:r>
          </a:p>
        </p:txBody>
      </p:sp>
    </p:spTree>
    <p:extLst>
      <p:ext uri="{BB962C8B-B14F-4D97-AF65-F5344CB8AC3E}">
        <p14:creationId xmlns:p14="http://schemas.microsoft.com/office/powerpoint/2010/main" val="580234118"/>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61B2FB0B-3362-4BFF-ADAB-789504ED9A1C}"/>
              </a:ext>
            </a:extLst>
          </p:cNvPr>
          <p:cNvGrpSpPr/>
          <p:nvPr/>
        </p:nvGrpSpPr>
        <p:grpSpPr>
          <a:xfrm>
            <a:off x="1269415" y="696451"/>
            <a:ext cx="9653170" cy="5465099"/>
            <a:chOff x="1294869" y="709919"/>
            <a:chExt cx="9846736" cy="5574686"/>
          </a:xfrm>
        </p:grpSpPr>
        <p:pic>
          <p:nvPicPr>
            <p:cNvPr id="3" name="Picture 2">
              <a:extLst>
                <a:ext uri="{FF2B5EF4-FFF2-40B4-BE49-F238E27FC236}">
                  <a16:creationId xmlns:a16="http://schemas.microsoft.com/office/drawing/2014/main" id="{35814F1F-815A-4104-B4AB-63A4E9E728EA}"/>
                </a:ext>
              </a:extLst>
            </p:cNvPr>
            <p:cNvPicPr>
              <a:picLocks noChangeAspect="1"/>
            </p:cNvPicPr>
            <p:nvPr/>
          </p:nvPicPr>
          <p:blipFill rotWithShape="1">
            <a:blip r:embed="rId3"/>
            <a:srcRect l="46379" t="11037" r="37351" b="66959"/>
            <a:stretch/>
          </p:blipFill>
          <p:spPr>
            <a:xfrm>
              <a:off x="1294869" y="709919"/>
              <a:ext cx="9846736" cy="5574686"/>
            </a:xfrm>
            <a:prstGeom prst="rect">
              <a:avLst/>
            </a:prstGeom>
          </p:spPr>
        </p:pic>
        <p:sp>
          <p:nvSpPr>
            <p:cNvPr id="4" name="Arrow: Right 3">
              <a:extLst>
                <a:ext uri="{FF2B5EF4-FFF2-40B4-BE49-F238E27FC236}">
                  <a16:creationId xmlns:a16="http://schemas.microsoft.com/office/drawing/2014/main" id="{F65876B2-F9F1-404A-8E6F-BF03205F46B0}"/>
                </a:ext>
              </a:extLst>
            </p:cNvPr>
            <p:cNvSpPr/>
            <p:nvPr/>
          </p:nvSpPr>
          <p:spPr bwMode="auto">
            <a:xfrm rot="19056474">
              <a:off x="6489820" y="1954282"/>
              <a:ext cx="2080632" cy="968162"/>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spTree>
    <p:extLst>
      <p:ext uri="{BB962C8B-B14F-4D97-AF65-F5344CB8AC3E}">
        <p14:creationId xmlns:p14="http://schemas.microsoft.com/office/powerpoint/2010/main" val="39108846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E911D57-49CC-4833-89A7-C4A0FD253962}"/>
              </a:ext>
            </a:extLst>
          </p:cNvPr>
          <p:cNvPicPr>
            <a:picLocks noChangeAspect="1"/>
          </p:cNvPicPr>
          <p:nvPr/>
        </p:nvPicPr>
        <p:blipFill rotWithShape="1">
          <a:blip r:embed="rId3"/>
          <a:srcRect l="40769" t="11167" r="37173" b="3191"/>
          <a:stretch/>
        </p:blipFill>
        <p:spPr>
          <a:xfrm>
            <a:off x="3598063" y="113187"/>
            <a:ext cx="4080279" cy="6631627"/>
          </a:xfrm>
          <a:prstGeom prst="rect">
            <a:avLst/>
          </a:prstGeom>
        </p:spPr>
      </p:pic>
    </p:spTree>
    <p:extLst>
      <p:ext uri="{BB962C8B-B14F-4D97-AF65-F5344CB8AC3E}">
        <p14:creationId xmlns:p14="http://schemas.microsoft.com/office/powerpoint/2010/main" val="1003473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69239" y="2084363"/>
            <a:ext cx="11653523" cy="914231"/>
          </a:xfrm>
        </p:spPr>
        <p:txBody>
          <a:bodyPr/>
          <a:lstStyle/>
          <a:p>
            <a:r>
              <a:rPr lang="en-US" sz="5294"/>
              <a:t>On to the presentation!</a:t>
            </a:r>
          </a:p>
        </p:txBody>
      </p:sp>
      <p:grpSp>
        <p:nvGrpSpPr>
          <p:cNvPr id="12" name="Group 11">
            <a:extLst>
              <a:ext uri="{FF2B5EF4-FFF2-40B4-BE49-F238E27FC236}">
                <a16:creationId xmlns:a16="http://schemas.microsoft.com/office/drawing/2014/main" id="{52514C2D-F325-4413-B8BD-07FC2EDFFEF1}"/>
              </a:ext>
            </a:extLst>
          </p:cNvPr>
          <p:cNvGrpSpPr/>
          <p:nvPr/>
        </p:nvGrpSpPr>
        <p:grpSpPr>
          <a:xfrm>
            <a:off x="7074488" y="2601761"/>
            <a:ext cx="3416106" cy="5286066"/>
            <a:chOff x="8439665" y="2885607"/>
            <a:chExt cx="2780270" cy="4302177"/>
          </a:xfrm>
        </p:grpSpPr>
        <p:sp>
          <p:nvSpPr>
            <p:cNvPr id="2" name="Rectangle: Rounded Corners 1">
              <a:extLst>
                <a:ext uri="{FF2B5EF4-FFF2-40B4-BE49-F238E27FC236}">
                  <a16:creationId xmlns:a16="http://schemas.microsoft.com/office/drawing/2014/main" id="{6353C69F-6FDD-44A2-A381-887BCC9F9F8F}"/>
                </a:ext>
              </a:extLst>
            </p:cNvPr>
            <p:cNvSpPr/>
            <p:nvPr/>
          </p:nvSpPr>
          <p:spPr bwMode="auto">
            <a:xfrm>
              <a:off x="8439665" y="2885607"/>
              <a:ext cx="2780270" cy="4302177"/>
            </a:xfrm>
            <a:prstGeom prst="roundRect">
              <a:avLst>
                <a:gd name="adj" fmla="val 6494"/>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8" name="Rectangle 7">
              <a:extLst>
                <a:ext uri="{FF2B5EF4-FFF2-40B4-BE49-F238E27FC236}">
                  <a16:creationId xmlns:a16="http://schemas.microsoft.com/office/drawing/2014/main" id="{CFBB4C41-BDFB-4385-B7FE-349D3FB7F136}"/>
                </a:ext>
              </a:extLst>
            </p:cNvPr>
            <p:cNvSpPr/>
            <p:nvPr/>
          </p:nvSpPr>
          <p:spPr bwMode="auto">
            <a:xfrm>
              <a:off x="8540646" y="3249117"/>
              <a:ext cx="2578308" cy="355214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9" name="Rectangle: Rounded Corners 8">
              <a:extLst>
                <a:ext uri="{FF2B5EF4-FFF2-40B4-BE49-F238E27FC236}">
                  <a16:creationId xmlns:a16="http://schemas.microsoft.com/office/drawing/2014/main" id="{C2C514B7-3947-457F-AA6C-45626D5E933B}"/>
                </a:ext>
              </a:extLst>
            </p:cNvPr>
            <p:cNvSpPr/>
            <p:nvPr/>
          </p:nvSpPr>
          <p:spPr bwMode="auto">
            <a:xfrm>
              <a:off x="9713626" y="3029887"/>
              <a:ext cx="359764" cy="74951"/>
            </a:xfrm>
            <a:prstGeom prst="roundRect">
              <a:avLst>
                <a:gd name="adj" fmla="val 50000"/>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10" name="Oval 9">
              <a:extLst>
                <a:ext uri="{FF2B5EF4-FFF2-40B4-BE49-F238E27FC236}">
                  <a16:creationId xmlns:a16="http://schemas.microsoft.com/office/drawing/2014/main" id="{E050C635-DC78-4CA4-AD2E-04DFF8C38EC1}"/>
                </a:ext>
              </a:extLst>
            </p:cNvPr>
            <p:cNvSpPr/>
            <p:nvPr/>
          </p:nvSpPr>
          <p:spPr bwMode="auto">
            <a:xfrm>
              <a:off x="9514248" y="3003368"/>
              <a:ext cx="101470" cy="101470"/>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
          <p:nvSpPr>
            <p:cNvPr id="11" name="Oval 10">
              <a:extLst>
                <a:ext uri="{FF2B5EF4-FFF2-40B4-BE49-F238E27FC236}">
                  <a16:creationId xmlns:a16="http://schemas.microsoft.com/office/drawing/2014/main" id="{3AF8F6C3-BAC6-4907-8387-A504250C7390}"/>
                </a:ext>
              </a:extLst>
            </p:cNvPr>
            <p:cNvSpPr/>
            <p:nvPr/>
          </p:nvSpPr>
          <p:spPr bwMode="auto">
            <a:xfrm>
              <a:off x="9701446" y="6884909"/>
              <a:ext cx="219231" cy="219231"/>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grpSp>
      <p:grpSp>
        <p:nvGrpSpPr>
          <p:cNvPr id="34" name="Group 33">
            <a:extLst>
              <a:ext uri="{FF2B5EF4-FFF2-40B4-BE49-F238E27FC236}">
                <a16:creationId xmlns:a16="http://schemas.microsoft.com/office/drawing/2014/main" id="{44C8D122-D13D-405A-9BA3-C872F22B6EDE}"/>
              </a:ext>
            </a:extLst>
          </p:cNvPr>
          <p:cNvGrpSpPr/>
          <p:nvPr/>
        </p:nvGrpSpPr>
        <p:grpSpPr>
          <a:xfrm>
            <a:off x="8519501" y="4249185"/>
            <a:ext cx="3235943" cy="3235943"/>
            <a:chOff x="8690333" y="3625557"/>
            <a:chExt cx="4009167" cy="4009167"/>
          </a:xfrm>
        </p:grpSpPr>
        <p:sp>
          <p:nvSpPr>
            <p:cNvPr id="13" name="Oval 12">
              <a:extLst>
                <a:ext uri="{FF2B5EF4-FFF2-40B4-BE49-F238E27FC236}">
                  <a16:creationId xmlns:a16="http://schemas.microsoft.com/office/drawing/2014/main" id="{E8ABDD6F-E7AB-4D8A-8EEE-6AE4A917CC28}"/>
                </a:ext>
              </a:extLst>
            </p:cNvPr>
            <p:cNvSpPr/>
            <p:nvPr/>
          </p:nvSpPr>
          <p:spPr bwMode="auto">
            <a:xfrm>
              <a:off x="8690333" y="3625557"/>
              <a:ext cx="4009167" cy="4009167"/>
            </a:xfrm>
            <a:prstGeom prst="ellipse">
              <a:avLst/>
            </a:prstGeom>
            <a:solidFill>
              <a:schemeClr val="accent1"/>
            </a:solidFill>
            <a:ln w="133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cxnSp>
          <p:nvCxnSpPr>
            <p:cNvPr id="15" name="Straight Connector 14">
              <a:extLst>
                <a:ext uri="{FF2B5EF4-FFF2-40B4-BE49-F238E27FC236}">
                  <a16:creationId xmlns:a16="http://schemas.microsoft.com/office/drawing/2014/main" id="{B2044761-2F04-496B-B0CF-F30118C9C31C}"/>
                </a:ext>
              </a:extLst>
            </p:cNvPr>
            <p:cNvCxnSpPr>
              <a:cxnSpLocks/>
              <a:stCxn id="13" idx="2"/>
            </p:cNvCxnSpPr>
            <p:nvPr/>
          </p:nvCxnSpPr>
          <p:spPr>
            <a:xfrm>
              <a:off x="8690333" y="5630141"/>
              <a:ext cx="1096725" cy="0"/>
            </a:xfrm>
            <a:prstGeom prst="line">
              <a:avLst/>
            </a:prstGeom>
            <a:ln w="1270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43A0C83-2C5B-4AAA-B650-AB7BE067F96E}"/>
                </a:ext>
              </a:extLst>
            </p:cNvPr>
            <p:cNvCxnSpPr>
              <a:cxnSpLocks/>
            </p:cNvCxnSpPr>
            <p:nvPr/>
          </p:nvCxnSpPr>
          <p:spPr>
            <a:xfrm flipV="1">
              <a:off x="9724768" y="5083464"/>
              <a:ext cx="259491" cy="577847"/>
            </a:xfrm>
            <a:prstGeom prst="line">
              <a:avLst/>
            </a:prstGeom>
            <a:ln w="1270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B0BB451-2EE8-43EA-9006-4F0E4AA86814}"/>
                </a:ext>
              </a:extLst>
            </p:cNvPr>
            <p:cNvCxnSpPr>
              <a:cxnSpLocks/>
            </p:cNvCxnSpPr>
            <p:nvPr/>
          </p:nvCxnSpPr>
          <p:spPr>
            <a:xfrm flipH="1" flipV="1">
              <a:off x="9984259" y="5048441"/>
              <a:ext cx="241520" cy="1648920"/>
            </a:xfrm>
            <a:prstGeom prst="line">
              <a:avLst/>
            </a:prstGeom>
            <a:ln w="1270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14C2C1E-C2BE-47CC-8D62-E53C2BBFF8B9}"/>
                </a:ext>
              </a:extLst>
            </p:cNvPr>
            <p:cNvCxnSpPr>
              <a:cxnSpLocks/>
            </p:cNvCxnSpPr>
            <p:nvPr/>
          </p:nvCxnSpPr>
          <p:spPr>
            <a:xfrm flipV="1">
              <a:off x="10225778" y="4333894"/>
              <a:ext cx="358348" cy="2312807"/>
            </a:xfrm>
            <a:prstGeom prst="line">
              <a:avLst/>
            </a:prstGeom>
            <a:ln w="1270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FDDA321-3B1B-4E8A-B95B-6B954E0CE974}"/>
                </a:ext>
              </a:extLst>
            </p:cNvPr>
            <p:cNvCxnSpPr>
              <a:cxnSpLocks/>
            </p:cNvCxnSpPr>
            <p:nvPr/>
          </p:nvCxnSpPr>
          <p:spPr>
            <a:xfrm flipH="1" flipV="1">
              <a:off x="10584127" y="4364389"/>
              <a:ext cx="370170" cy="1871536"/>
            </a:xfrm>
            <a:prstGeom prst="line">
              <a:avLst/>
            </a:prstGeom>
            <a:ln w="1270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734C27E-36BF-4F97-9BD1-10A8AF897C49}"/>
                </a:ext>
              </a:extLst>
            </p:cNvPr>
            <p:cNvCxnSpPr>
              <a:cxnSpLocks/>
            </p:cNvCxnSpPr>
            <p:nvPr/>
          </p:nvCxnSpPr>
          <p:spPr>
            <a:xfrm flipV="1">
              <a:off x="10954298" y="5594146"/>
              <a:ext cx="293096" cy="691113"/>
            </a:xfrm>
            <a:prstGeom prst="line">
              <a:avLst/>
            </a:prstGeom>
            <a:ln w="1270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BA43E829-8DA8-4E9C-BB35-529CD32D733E}"/>
                </a:ext>
              </a:extLst>
            </p:cNvPr>
            <p:cNvCxnSpPr>
              <a:cxnSpLocks/>
              <a:endCxn id="13" idx="6"/>
            </p:cNvCxnSpPr>
            <p:nvPr/>
          </p:nvCxnSpPr>
          <p:spPr>
            <a:xfrm flipV="1">
              <a:off x="11184363" y="5630141"/>
              <a:ext cx="1515137" cy="2"/>
            </a:xfrm>
            <a:prstGeom prst="line">
              <a:avLst/>
            </a:prstGeom>
            <a:ln w="1270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5" name="Rectangle 34">
            <a:extLst>
              <a:ext uri="{FF2B5EF4-FFF2-40B4-BE49-F238E27FC236}">
                <a16:creationId xmlns:a16="http://schemas.microsoft.com/office/drawing/2014/main" id="{AA34C12B-F306-4497-A5F5-69F7DA15E250}"/>
              </a:ext>
            </a:extLst>
          </p:cNvPr>
          <p:cNvSpPr/>
          <p:nvPr/>
        </p:nvSpPr>
        <p:spPr bwMode="auto">
          <a:xfrm>
            <a:off x="6735301" y="6857515"/>
            <a:ext cx="5456700" cy="1501528"/>
          </a:xfrm>
          <a:prstGeom prst="rect">
            <a:avLst/>
          </a:prstGeom>
          <a:solidFill>
            <a:srgbClr val="E6E6E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Semilight"/>
              <a:ea typeface="Segoe UI" pitchFamily="34" charset="0"/>
              <a:cs typeface="Segoe UI" pitchFamily="34" charset="0"/>
            </a:endParaRPr>
          </a:p>
        </p:txBody>
      </p:sp>
    </p:spTree>
    <p:extLst>
      <p:ext uri="{BB962C8B-B14F-4D97-AF65-F5344CB8AC3E}">
        <p14:creationId xmlns:p14="http://schemas.microsoft.com/office/powerpoint/2010/main" val="367436186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FABBCE0-E08C-4BBE-9FD2-E2B253D4D5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2" name="Title 1">
            <a:extLst>
              <a:ext uri="{FF2B5EF4-FFF2-40B4-BE49-F238E27FC236}">
                <a16:creationId xmlns:a16="http://schemas.microsoft.com/office/drawing/2014/main" id="{C5E2EE01-829B-40D4-B108-AFD8C5A2418F}"/>
              </a:ext>
            </a:extLst>
          </p:cNvPr>
          <p:cNvSpPr>
            <a:spLocks noGrp="1"/>
          </p:cNvSpPr>
          <p:nvPr>
            <p:ph type="title"/>
          </p:nvPr>
        </p:nvSpPr>
        <p:spPr>
          <a:xfrm>
            <a:off x="581193" y="312798"/>
            <a:ext cx="11029616" cy="1188720"/>
          </a:xfrm>
        </p:spPr>
        <p:txBody>
          <a:bodyPr>
            <a:normAutofit/>
          </a:bodyPr>
          <a:lstStyle/>
          <a:p>
            <a:r>
              <a:rPr lang="en-US" dirty="0">
                <a:solidFill>
                  <a:schemeClr val="tx1">
                    <a:lumMod val="85000"/>
                    <a:lumOff val="15000"/>
                  </a:schemeClr>
                </a:solidFill>
              </a:rPr>
              <a:t>Agenda</a:t>
            </a:r>
          </a:p>
        </p:txBody>
      </p:sp>
      <p:sp>
        <p:nvSpPr>
          <p:cNvPr id="11" name="Rectangle 10">
            <a:extLst>
              <a:ext uri="{FF2B5EF4-FFF2-40B4-BE49-F238E27FC236}">
                <a16:creationId xmlns:a16="http://schemas.microsoft.com/office/drawing/2014/main" id="{FF426BAC-43D6-468E-B6FF-167034D5CE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60727A"/>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12">
            <a:extLst>
              <a:ext uri="{FF2B5EF4-FFF2-40B4-BE49-F238E27FC236}">
                <a16:creationId xmlns:a16="http://schemas.microsoft.com/office/drawing/2014/main" id="{FB02D80E-5995-4C54-8387-5893C2C894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14">
            <a:extLst>
              <a:ext uri="{FF2B5EF4-FFF2-40B4-BE49-F238E27FC236}">
                <a16:creationId xmlns:a16="http://schemas.microsoft.com/office/drawing/2014/main" id="{896083C8-1401-4950-AF56-E2FAFE42D6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5" name="Content Placeholder 2">
            <a:extLst>
              <a:ext uri="{FF2B5EF4-FFF2-40B4-BE49-F238E27FC236}">
                <a16:creationId xmlns:a16="http://schemas.microsoft.com/office/drawing/2014/main" id="{AF198AA0-6334-4C8F-BED9-9789A13F03A7}"/>
              </a:ext>
            </a:extLst>
          </p:cNvPr>
          <p:cNvGraphicFramePr>
            <a:graphicFrameLocks noGrp="1"/>
          </p:cNvGraphicFramePr>
          <p:nvPr>
            <p:ph idx="1"/>
            <p:extLst>
              <p:ext uri="{D42A27DB-BD31-4B8C-83A1-F6EECF244321}">
                <p14:modId xmlns:p14="http://schemas.microsoft.com/office/powerpoint/2010/main" val="2185699727"/>
              </p:ext>
            </p:extLst>
          </p:nvPr>
        </p:nvGraphicFramePr>
        <p:xfrm>
          <a:off x="176981" y="1501518"/>
          <a:ext cx="11792810" cy="52532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57385846"/>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BFABBCE0-E08C-4BBE-9FD2-E2B253D4D5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2" name="Title 1">
            <a:extLst>
              <a:ext uri="{FF2B5EF4-FFF2-40B4-BE49-F238E27FC236}">
                <a16:creationId xmlns:a16="http://schemas.microsoft.com/office/drawing/2014/main" id="{DCF579BB-8446-44DA-9CB6-305B29839506}"/>
              </a:ext>
            </a:extLst>
          </p:cNvPr>
          <p:cNvSpPr>
            <a:spLocks noGrp="1"/>
          </p:cNvSpPr>
          <p:nvPr>
            <p:ph type="title"/>
          </p:nvPr>
        </p:nvSpPr>
        <p:spPr>
          <a:xfrm>
            <a:off x="581192" y="702156"/>
            <a:ext cx="11029616" cy="1188720"/>
          </a:xfrm>
        </p:spPr>
        <p:txBody>
          <a:bodyPr>
            <a:normAutofit/>
          </a:bodyPr>
          <a:lstStyle/>
          <a:p>
            <a:r>
              <a:rPr lang="en-US">
                <a:solidFill>
                  <a:schemeClr val="tx1">
                    <a:lumMod val="85000"/>
                    <a:lumOff val="15000"/>
                  </a:schemeClr>
                </a:solidFill>
              </a:rPr>
              <a:t>What are sharepoint spaces?</a:t>
            </a:r>
          </a:p>
        </p:txBody>
      </p:sp>
      <p:sp>
        <p:nvSpPr>
          <p:cNvPr id="38" name="Rectangle 37">
            <a:extLst>
              <a:ext uri="{FF2B5EF4-FFF2-40B4-BE49-F238E27FC236}">
                <a16:creationId xmlns:a16="http://schemas.microsoft.com/office/drawing/2014/main" id="{FF426BAC-43D6-468E-B6FF-167034D5CE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60727A"/>
          </a:solidFill>
          <a:ln>
            <a:noFill/>
          </a:ln>
          <a:effectLst/>
        </p:spPr>
        <p:style>
          <a:lnRef idx="1">
            <a:schemeClr val="accent1"/>
          </a:lnRef>
          <a:fillRef idx="3">
            <a:schemeClr val="accent1"/>
          </a:fillRef>
          <a:effectRef idx="2">
            <a:schemeClr val="accent1"/>
          </a:effectRef>
          <a:fontRef idx="minor">
            <a:schemeClr val="lt1"/>
          </a:fontRef>
        </p:style>
      </p:sp>
      <p:sp>
        <p:nvSpPr>
          <p:cNvPr id="40" name="Rectangle 39">
            <a:extLst>
              <a:ext uri="{FF2B5EF4-FFF2-40B4-BE49-F238E27FC236}">
                <a16:creationId xmlns:a16="http://schemas.microsoft.com/office/drawing/2014/main" id="{FB02D80E-5995-4C54-8387-5893C2C894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42" name="Rectangle 41">
            <a:extLst>
              <a:ext uri="{FF2B5EF4-FFF2-40B4-BE49-F238E27FC236}">
                <a16:creationId xmlns:a16="http://schemas.microsoft.com/office/drawing/2014/main" id="{896083C8-1401-4950-AF56-E2FAFE42D6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5" name="Content Placeholder 2">
            <a:extLst>
              <a:ext uri="{FF2B5EF4-FFF2-40B4-BE49-F238E27FC236}">
                <a16:creationId xmlns:a16="http://schemas.microsoft.com/office/drawing/2014/main" id="{A35C7C0A-DCA9-4180-B19D-F934BB09FDBD}"/>
              </a:ext>
            </a:extLst>
          </p:cNvPr>
          <p:cNvGraphicFramePr>
            <a:graphicFrameLocks noGrp="1"/>
          </p:cNvGraphicFramePr>
          <p:nvPr>
            <p:ph idx="1"/>
            <p:extLst>
              <p:ext uri="{D42A27DB-BD31-4B8C-83A1-F6EECF244321}">
                <p14:modId xmlns:p14="http://schemas.microsoft.com/office/powerpoint/2010/main" val="1255535279"/>
              </p:ext>
            </p:extLst>
          </p:nvPr>
        </p:nvGraphicFramePr>
        <p:xfrm>
          <a:off x="581025" y="2341563"/>
          <a:ext cx="11029950" cy="38142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97394916"/>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9" name="Rectangle 6">
            <a:extLst>
              <a:ext uri="{FF2B5EF4-FFF2-40B4-BE49-F238E27FC236}">
                <a16:creationId xmlns:a16="http://schemas.microsoft.com/office/drawing/2014/main" id="{DCF4EB5C-ED25-4675-8255-2F5B12CFFC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8">
            <a:extLst>
              <a:ext uri="{FF2B5EF4-FFF2-40B4-BE49-F238E27FC236}">
                <a16:creationId xmlns:a16="http://schemas.microsoft.com/office/drawing/2014/main" id="{9514EC6E-A557-42A2-BCDC-3ABFFC5E56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31" name="Rectangle 10">
            <a:extLst>
              <a:ext uri="{FF2B5EF4-FFF2-40B4-BE49-F238E27FC236}">
                <a16:creationId xmlns:a16="http://schemas.microsoft.com/office/drawing/2014/main" id="{905482C9-EB42-4BFE-95BF-7FD661F076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2" name="Rectangle 12">
            <a:extLst>
              <a:ext uri="{FF2B5EF4-FFF2-40B4-BE49-F238E27FC236}">
                <a16:creationId xmlns:a16="http://schemas.microsoft.com/office/drawing/2014/main" id="{7539E646-A625-4A26-86ED-BD90EDD329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33" name="Rectangle 14">
            <a:extLst>
              <a:ext uri="{FF2B5EF4-FFF2-40B4-BE49-F238E27FC236}">
                <a16:creationId xmlns:a16="http://schemas.microsoft.com/office/drawing/2014/main" id="{8E019540-1104-4B12-9F83-45F586741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3C47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DCB089B-3D4B-4BA6-AE65-1FFB73F89E10}"/>
              </a:ext>
            </a:extLst>
          </p:cNvPr>
          <p:cNvSpPr>
            <a:spLocks noGrp="1"/>
          </p:cNvSpPr>
          <p:nvPr>
            <p:ph type="title"/>
          </p:nvPr>
        </p:nvSpPr>
        <p:spPr>
          <a:xfrm>
            <a:off x="783771" y="1066800"/>
            <a:ext cx="5727760" cy="4724400"/>
          </a:xfrm>
        </p:spPr>
        <p:txBody>
          <a:bodyPr vert="horz" lIns="91440" tIns="45720" rIns="91440" bIns="45720" rtlCol="0" anchor="ctr">
            <a:normAutofit/>
          </a:bodyPr>
          <a:lstStyle/>
          <a:p>
            <a:pPr algn="r"/>
            <a:r>
              <a:rPr lang="en-US" sz="5600" b="0" kern="1200" cap="all">
                <a:solidFill>
                  <a:srgbClr val="FFFFFF">
                    <a:alpha val="90000"/>
                  </a:srgbClr>
                </a:solidFill>
                <a:latin typeface="+mj-lt"/>
                <a:ea typeface="+mj-ea"/>
                <a:cs typeface="+mj-cs"/>
              </a:rPr>
              <a:t>Demonstration</a:t>
            </a:r>
          </a:p>
        </p:txBody>
      </p:sp>
      <p:sp>
        <p:nvSpPr>
          <p:cNvPr id="34" name="Rectangle 16">
            <a:extLst>
              <a:ext uri="{FF2B5EF4-FFF2-40B4-BE49-F238E27FC236}">
                <a16:creationId xmlns:a16="http://schemas.microsoft.com/office/drawing/2014/main" id="{3580CFD6-E44A-486A-9E73-D8D948F78A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5171433" y="3396996"/>
            <a:ext cx="3703320" cy="6400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170534228"/>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DividendVTI">
  <a:themeElements>
    <a:clrScheme name="Aspect">
      <a:dk1>
        <a:sysClr val="windowText" lastClr="000000"/>
      </a:dk1>
      <a:lt1>
        <a:sysClr val="window" lastClr="FFFFFF"/>
      </a:lt1>
      <a:dk2>
        <a:srgbClr val="585753"/>
      </a:dk2>
      <a:lt2>
        <a:srgbClr val="EBDDC3"/>
      </a:lt2>
      <a:accent1>
        <a:srgbClr val="71B9E4"/>
      </a:accent1>
      <a:accent2>
        <a:srgbClr val="E25D3C"/>
      </a:accent2>
      <a:accent3>
        <a:srgbClr val="BDB59D"/>
      </a:accent3>
      <a:accent4>
        <a:srgbClr val="A5AB81"/>
      </a:accent4>
      <a:accent5>
        <a:srgbClr val="7BA79D"/>
      </a:accent5>
      <a:accent6>
        <a:srgbClr val="968C8C"/>
      </a:accent6>
      <a:hlink>
        <a:srgbClr val="F7B615"/>
      </a:hlink>
      <a:folHlink>
        <a:srgbClr val="704404"/>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a8cd9bb4-d0e2-455d-9a79-51e39d99ee31" xsi:nil="true"/>
    <MediaServiceTranscript xmlns="a8cd9bb4-d0e2-455d-9a79-51e39d99ee3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3CF3F38A674D4448A61EA54320F0093" ma:contentTypeVersion="13" ma:contentTypeDescription="Create a new document." ma:contentTypeScope="" ma:versionID="339a6bba1836664e30fe3291ac11e5c3">
  <xsd:schema xmlns:xsd="http://www.w3.org/2001/XMLSchema" xmlns:xs="http://www.w3.org/2001/XMLSchema" xmlns:p="http://schemas.microsoft.com/office/2006/metadata/properties" xmlns:ns3="8e1b6069-8a18-4efb-8040-7787134d27fe" xmlns:ns4="a8cd9bb4-d0e2-455d-9a79-51e39d99ee31" targetNamespace="http://schemas.microsoft.com/office/2006/metadata/properties" ma:root="true" ma:fieldsID="414cd0193191caa2856fa35a4e0ca635" ns3:_="" ns4:_="">
    <xsd:import namespace="8e1b6069-8a18-4efb-8040-7787134d27fe"/>
    <xsd:import namespace="a8cd9bb4-d0e2-455d-9a79-51e39d99ee31"/>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MediaServiceDateTaken" minOccurs="0"/>
                <xsd:element ref="ns4:MediaServiceAutoKeyPoints" minOccurs="0"/>
                <xsd:element ref="ns4:MediaServiceKeyPoints" minOccurs="0"/>
                <xsd:element ref="ns4:MediaServiceTranscrip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e1b6069-8a18-4efb-8040-7787134d27f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8cd9bb4-d0e2-455d-9a79-51e39d99ee31"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Transcript" ma:index="20" nillable="true" ma:displayName="MediaServiceTranscript" ma:hidden="true" ma:internalName="MediaServiceTranscript" ma:readOnly="fals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B3242A4-1E6A-4E02-809C-4A24066EC01D}">
  <ds:schemaRefs>
    <ds:schemaRef ds:uri="http://schemas.microsoft.com/sharepoint/v3/contenttype/forms"/>
  </ds:schemaRefs>
</ds:datastoreItem>
</file>

<file path=customXml/itemProps2.xml><?xml version="1.0" encoding="utf-8"?>
<ds:datastoreItem xmlns:ds="http://schemas.openxmlformats.org/officeDocument/2006/customXml" ds:itemID="{FBD2D995-20F0-4C14-BF62-1248AB4B484D}">
  <ds:schemaRefs>
    <ds:schemaRef ds:uri="http://schemas.openxmlformats.org/package/2006/metadata/core-properties"/>
    <ds:schemaRef ds:uri="http://purl.org/dc/dcmitype/"/>
    <ds:schemaRef ds:uri="http://schemas.microsoft.com/office/2006/documentManagement/types"/>
    <ds:schemaRef ds:uri="http://purl.org/dc/elements/1.1/"/>
    <ds:schemaRef ds:uri="http://www.w3.org/XML/1998/namespace"/>
    <ds:schemaRef ds:uri="8e1b6069-8a18-4efb-8040-7787134d27fe"/>
    <ds:schemaRef ds:uri="http://schemas.microsoft.com/office/infopath/2007/PartnerControls"/>
    <ds:schemaRef ds:uri="a8cd9bb4-d0e2-455d-9a79-51e39d99ee31"/>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2471A9B9-8A4A-4D7B-80B5-92AABB7134E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e1b6069-8a18-4efb-8040-7787134d27fe"/>
    <ds:schemaRef ds:uri="a8cd9bb4-d0e2-455d-9a79-51e39d99ee3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1441</Words>
  <Application>Microsoft Office PowerPoint</Application>
  <PresentationFormat>Widescreen</PresentationFormat>
  <Paragraphs>82</Paragraphs>
  <Slides>14</Slides>
  <Notes>14</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14</vt:i4>
      </vt:variant>
    </vt:vector>
  </HeadingPairs>
  <TitlesOfParts>
    <vt:vector size="26" baseType="lpstr">
      <vt:lpstr>Arial</vt:lpstr>
      <vt:lpstr>Calibri</vt:lpstr>
      <vt:lpstr>Franklin Gothic Book</vt:lpstr>
      <vt:lpstr>Franklin Gothic Demi</vt:lpstr>
      <vt:lpstr>Gill Sans MT</vt:lpstr>
      <vt:lpstr>Segoe UI</vt:lpstr>
      <vt:lpstr>Segoe UI Light</vt:lpstr>
      <vt:lpstr>Segoe UI Semibold</vt:lpstr>
      <vt:lpstr>Segoe UI Semilight</vt:lpstr>
      <vt:lpstr>Wingdings 2</vt:lpstr>
      <vt:lpstr>DividendVTI</vt:lpstr>
      <vt:lpstr>1_Office Theme</vt:lpstr>
      <vt:lpstr>Virtual events using sharepoint spaces</vt:lpstr>
      <vt:lpstr>PowerPoint Presentation</vt:lpstr>
      <vt:lpstr>Before We Start…. Housekeeping</vt:lpstr>
      <vt:lpstr>PowerPoint Presentation</vt:lpstr>
      <vt:lpstr>PowerPoint Presentation</vt:lpstr>
      <vt:lpstr>On to the presentation!</vt:lpstr>
      <vt:lpstr>Agenda</vt:lpstr>
      <vt:lpstr>What are sharepoint spaces?</vt:lpstr>
      <vt:lpstr>Demonstration</vt:lpstr>
      <vt:lpstr>What is a Virtual Conference and how customers can get started today?</vt:lpstr>
      <vt:lpstr>Demonstration</vt:lpstr>
      <vt:lpstr>Resources</vt:lpstr>
      <vt:lpstr>Questions?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2020-07-06T18:31:46Z</dcterms:created>
  <dcterms:modified xsi:type="dcterms:W3CDTF">2020-07-09T02:06:14Z</dcterms:modified>
</cp:coreProperties>
</file>