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0" r:id="rId5"/>
    <p:sldMasterId id="2147483682" r:id="rId6"/>
  </p:sldMasterIdLst>
  <p:notesMasterIdLst>
    <p:notesMasterId r:id="rId16"/>
  </p:notesMasterIdLst>
  <p:sldIdLst>
    <p:sldId id="5544" r:id="rId7"/>
    <p:sldId id="5540" r:id="rId8"/>
    <p:sldId id="8531" r:id="rId9"/>
    <p:sldId id="8533" r:id="rId10"/>
    <p:sldId id="5554" r:id="rId11"/>
    <p:sldId id="5541" r:id="rId12"/>
    <p:sldId id="5542" r:id="rId13"/>
    <p:sldId id="5552" r:id="rId14"/>
    <p:sldId id="555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940DE3-90B0-4900-A1CB-D85CE0C2E97A}">
          <p14:sldIdLst>
            <p14:sldId id="5544"/>
            <p14:sldId id="5540"/>
            <p14:sldId id="8531"/>
            <p14:sldId id="8533"/>
            <p14:sldId id="5554"/>
            <p14:sldId id="5541"/>
            <p14:sldId id="5542"/>
            <p14:sldId id="5552"/>
            <p14:sldId id="5555"/>
          </p14:sldIdLst>
        </p14:section>
        <p14:section name="Hidden" id="{A3D102EA-623C-40F4-AFC1-B1B1E81303A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FCD9B5-B5DE-4C97-AC74-95234B090A0A}" v="82" dt="2020-01-27T14:27:56.432"/>
    <p1510:client id="{0C75964C-8315-49E6-9F9D-4A592CB115FA}" v="16" dt="2020-01-27T14:19:56.144"/>
    <p1510:client id="{71E83A89-00C8-4158-A150-C38CF64BEF7B}" v="850" dt="2020-01-27T16:49:39.723"/>
    <p1510:client id="{DD0904AB-0488-43FB-9BBF-3CA581439C62}" v="5" dt="2020-01-27T16:09:56.6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e Upton" userId="d497f124-c72d-4a66-bace-97495a1c6eff" providerId="ADAL" clId="{DD0904AB-0488-43FB-9BBF-3CA581439C62}"/>
    <pc:docChg chg="undo custSel modSld">
      <pc:chgData name="Dave Upton" userId="d497f124-c72d-4a66-bace-97495a1c6eff" providerId="ADAL" clId="{DD0904AB-0488-43FB-9BBF-3CA581439C62}" dt="2020-01-27T16:10:09.273" v="71" actId="20577"/>
      <pc:docMkLst>
        <pc:docMk/>
      </pc:docMkLst>
      <pc:sldChg chg="modSp">
        <pc:chgData name="Dave Upton" userId="d497f124-c72d-4a66-bace-97495a1c6eff" providerId="ADAL" clId="{DD0904AB-0488-43FB-9BBF-3CA581439C62}" dt="2020-01-27T16:10:09.273" v="71" actId="20577"/>
        <pc:sldMkLst>
          <pc:docMk/>
          <pc:sldMk cId="244368860" sldId="5552"/>
        </pc:sldMkLst>
        <pc:spChg chg="mod">
          <ac:chgData name="Dave Upton" userId="d497f124-c72d-4a66-bace-97495a1c6eff" providerId="ADAL" clId="{DD0904AB-0488-43FB-9BBF-3CA581439C62}" dt="2020-01-27T16:10:09.273" v="71" actId="20577"/>
          <ac:spMkLst>
            <pc:docMk/>
            <pc:sldMk cId="244368860" sldId="5552"/>
            <ac:spMk id="4" creationId="{2BDDCF1A-99DD-42EB-8D1F-9F23968CF07B}"/>
          </ac:spMkLst>
        </pc:spChg>
      </pc:sldChg>
    </pc:docChg>
  </pc:docChgLst>
  <pc:docChgLst>
    <pc:chgData name="Susan Steele" userId="9900dd4a-2efd-47f3-8621-9a1ec8a41b2e" providerId="ADAL" clId="{71E83A89-00C8-4158-A150-C38CF64BEF7B}"/>
    <pc:docChg chg="undo custSel addSld delSld modSld sldOrd modSection">
      <pc:chgData name="Susan Steele" userId="9900dd4a-2efd-47f3-8621-9a1ec8a41b2e" providerId="ADAL" clId="{71E83A89-00C8-4158-A150-C38CF64BEF7B}" dt="2020-01-27T16:49:39.723" v="1064" actId="47"/>
      <pc:docMkLst>
        <pc:docMk/>
      </pc:docMkLst>
      <pc:sldChg chg="modSp del mod ord">
        <pc:chgData name="Susan Steele" userId="9900dd4a-2efd-47f3-8621-9a1ec8a41b2e" providerId="ADAL" clId="{71E83A89-00C8-4158-A150-C38CF64BEF7B}" dt="2020-01-27T14:49:50.859" v="32" actId="2696"/>
        <pc:sldMkLst>
          <pc:docMk/>
          <pc:sldMk cId="3344530003" sldId="3954"/>
        </pc:sldMkLst>
        <pc:spChg chg="mod">
          <ac:chgData name="Susan Steele" userId="9900dd4a-2efd-47f3-8621-9a1ec8a41b2e" providerId="ADAL" clId="{71E83A89-00C8-4158-A150-C38CF64BEF7B}" dt="2020-01-27T14:48:46.001" v="27" actId="113"/>
          <ac:spMkLst>
            <pc:docMk/>
            <pc:sldMk cId="3344530003" sldId="3954"/>
            <ac:spMk id="17" creationId="{00000000-0000-0000-0000-000000000000}"/>
          </ac:spMkLst>
        </pc:spChg>
        <pc:spChg chg="mod">
          <ac:chgData name="Susan Steele" userId="9900dd4a-2efd-47f3-8621-9a1ec8a41b2e" providerId="ADAL" clId="{71E83A89-00C8-4158-A150-C38CF64BEF7B}" dt="2020-01-27T14:48:27.899" v="24" actId="1582"/>
          <ac:spMkLst>
            <pc:docMk/>
            <pc:sldMk cId="3344530003" sldId="3954"/>
            <ac:spMk id="23" creationId="{3669EFC3-891B-40A5-A7AD-56E9EB89092F}"/>
          </ac:spMkLst>
        </pc:spChg>
      </pc:sldChg>
      <pc:sldChg chg="modSp add del mod ord">
        <pc:chgData name="Susan Steele" userId="9900dd4a-2efd-47f3-8621-9a1ec8a41b2e" providerId="ADAL" clId="{71E83A89-00C8-4158-A150-C38CF64BEF7B}" dt="2020-01-27T15:06:05.219" v="334" actId="2696"/>
        <pc:sldMkLst>
          <pc:docMk/>
          <pc:sldMk cId="1644648004" sldId="3987"/>
        </pc:sldMkLst>
        <pc:spChg chg="mod">
          <ac:chgData name="Susan Steele" userId="9900dd4a-2efd-47f3-8621-9a1ec8a41b2e" providerId="ADAL" clId="{71E83A89-00C8-4158-A150-C38CF64BEF7B}" dt="2020-01-27T15:03:09.067" v="278" actId="20577"/>
          <ac:spMkLst>
            <pc:docMk/>
            <pc:sldMk cId="1644648004" sldId="3987"/>
            <ac:spMk id="5" creationId="{04AB2040-6BDF-4E31-AD28-1BC1F4EA7FDF}"/>
          </ac:spMkLst>
        </pc:spChg>
        <pc:spChg chg="mod">
          <ac:chgData name="Susan Steele" userId="9900dd4a-2efd-47f3-8621-9a1ec8a41b2e" providerId="ADAL" clId="{71E83A89-00C8-4158-A150-C38CF64BEF7B}" dt="2020-01-27T15:03:21.148" v="279" actId="113"/>
          <ac:spMkLst>
            <pc:docMk/>
            <pc:sldMk cId="1644648004" sldId="3987"/>
            <ac:spMk id="6" creationId="{5C6C1E48-74A6-45D7-A52B-5C338BAF0A9A}"/>
          </ac:spMkLst>
        </pc:spChg>
        <pc:spChg chg="mod">
          <ac:chgData name="Susan Steele" userId="9900dd4a-2efd-47f3-8621-9a1ec8a41b2e" providerId="ADAL" clId="{71E83A89-00C8-4158-A150-C38CF64BEF7B}" dt="2020-01-27T15:02:59.172" v="267" actId="20577"/>
          <ac:spMkLst>
            <pc:docMk/>
            <pc:sldMk cId="1644648004" sldId="3987"/>
            <ac:spMk id="12" creationId="{293F4865-974E-47D4-9FB6-11DA95AD6BF3}"/>
          </ac:spMkLst>
        </pc:spChg>
      </pc:sldChg>
      <pc:sldChg chg="addSp delSp modSp del mod ord modAnim modNotesTx">
        <pc:chgData name="Susan Steele" userId="9900dd4a-2efd-47f3-8621-9a1ec8a41b2e" providerId="ADAL" clId="{71E83A89-00C8-4158-A150-C38CF64BEF7B}" dt="2020-01-27T16:49:39.723" v="1064" actId="47"/>
        <pc:sldMkLst>
          <pc:docMk/>
          <pc:sldMk cId="542674817" sldId="5553"/>
        </pc:sldMkLst>
        <pc:spChg chg="mod">
          <ac:chgData name="Susan Steele" userId="9900dd4a-2efd-47f3-8621-9a1ec8a41b2e" providerId="ADAL" clId="{71E83A89-00C8-4158-A150-C38CF64BEF7B}" dt="2020-01-27T15:21:49.421" v="1051" actId="27636"/>
          <ac:spMkLst>
            <pc:docMk/>
            <pc:sldMk cId="542674817" sldId="5553"/>
            <ac:spMk id="3" creationId="{98D6B623-79E4-4261-94B8-6D874BAC8EFB}"/>
          </ac:spMkLst>
        </pc:spChg>
        <pc:spChg chg="del mod">
          <ac:chgData name="Susan Steele" userId="9900dd4a-2efd-47f3-8621-9a1ec8a41b2e" providerId="ADAL" clId="{71E83A89-00C8-4158-A150-C38CF64BEF7B}" dt="2020-01-27T14:50:00.941" v="33" actId="21"/>
          <ac:spMkLst>
            <pc:docMk/>
            <pc:sldMk cId="542674817" sldId="5553"/>
            <ac:spMk id="4" creationId="{2BDDCF1A-99DD-42EB-8D1F-9F23968CF07B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5" creationId="{9983CB09-ACFA-4947-B019-BD381C2A9BCB}"/>
          </ac:spMkLst>
        </pc:spChg>
        <pc:spChg chg="add mod">
          <ac:chgData name="Susan Steele" userId="9900dd4a-2efd-47f3-8621-9a1ec8a41b2e" providerId="ADAL" clId="{71E83A89-00C8-4158-A150-C38CF64BEF7B}" dt="2020-01-27T14:49:40.792" v="31" actId="21"/>
          <ac:spMkLst>
            <pc:docMk/>
            <pc:sldMk cId="542674817" sldId="5553"/>
            <ac:spMk id="6" creationId="{162D4FBC-79AE-4A85-AB1D-F5F545290794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7" creationId="{D3D2576A-EEA5-44BD-8403-41BDD0CE3CC4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10" creationId="{21140B0B-5157-46D1-BB50-7FB14A282F3D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11" creationId="{0B34B9B3-DEFE-4AFF-B370-B1C0CA220F38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12" creationId="{8CB610AD-8E6B-4109-B92F-10CC39FE92EA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13" creationId="{9DDF5292-156A-4F69-9F13-C3531333E3EA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14" creationId="{4FCBC044-1C24-4C87-96BE-87F66B987893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15" creationId="{E3637B1B-2BFC-498E-979F-26E5441219C6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17" creationId="{651CA4BF-C27C-49EA-9CB8-92AAC760E785}"/>
          </ac:spMkLst>
        </pc:spChg>
        <pc:spChg chg="add">
          <ac:chgData name="Susan Steele" userId="9900dd4a-2efd-47f3-8621-9a1ec8a41b2e" providerId="ADAL" clId="{71E83A89-00C8-4158-A150-C38CF64BEF7B}" dt="2020-01-27T14:49:18.558" v="29"/>
          <ac:spMkLst>
            <pc:docMk/>
            <pc:sldMk cId="542674817" sldId="5553"/>
            <ac:spMk id="18" creationId="{4219FD9D-ECA2-4AA3-A944-40A81369C7B6}"/>
          </ac:spMkLst>
        </pc:spChg>
        <pc:picChg chg="add">
          <ac:chgData name="Susan Steele" userId="9900dd4a-2efd-47f3-8621-9a1ec8a41b2e" providerId="ADAL" clId="{71E83A89-00C8-4158-A150-C38CF64BEF7B}" dt="2020-01-27T14:49:18.558" v="29"/>
          <ac:picMkLst>
            <pc:docMk/>
            <pc:sldMk cId="542674817" sldId="5553"/>
            <ac:picMk id="8" creationId="{CE406B8C-BC44-49CF-9ADC-21D6E3B94407}"/>
          </ac:picMkLst>
        </pc:picChg>
        <pc:picChg chg="add">
          <ac:chgData name="Susan Steele" userId="9900dd4a-2efd-47f3-8621-9a1ec8a41b2e" providerId="ADAL" clId="{71E83A89-00C8-4158-A150-C38CF64BEF7B}" dt="2020-01-27T14:49:18.558" v="29"/>
          <ac:picMkLst>
            <pc:docMk/>
            <pc:sldMk cId="542674817" sldId="5553"/>
            <ac:picMk id="9" creationId="{7C583AA0-243B-4B39-96CB-D4D34A8E934B}"/>
          </ac:picMkLst>
        </pc:picChg>
        <pc:picChg chg="add">
          <ac:chgData name="Susan Steele" userId="9900dd4a-2efd-47f3-8621-9a1ec8a41b2e" providerId="ADAL" clId="{71E83A89-00C8-4158-A150-C38CF64BEF7B}" dt="2020-01-27T14:49:18.558" v="29"/>
          <ac:picMkLst>
            <pc:docMk/>
            <pc:sldMk cId="542674817" sldId="5553"/>
            <ac:picMk id="16" creationId="{30B9632C-29C0-4457-B841-F4B77DCEA898}"/>
          </ac:picMkLst>
        </pc:picChg>
        <pc:picChg chg="add">
          <ac:chgData name="Susan Steele" userId="9900dd4a-2efd-47f3-8621-9a1ec8a41b2e" providerId="ADAL" clId="{71E83A89-00C8-4158-A150-C38CF64BEF7B}" dt="2020-01-27T14:49:18.558" v="29"/>
          <ac:picMkLst>
            <pc:docMk/>
            <pc:sldMk cId="542674817" sldId="5553"/>
            <ac:picMk id="19" creationId="{40251CD2-8BF5-49E7-AD64-31C40C5FCDF2}"/>
          </ac:picMkLst>
        </pc:picChg>
      </pc:sldChg>
      <pc:sldChg chg="modNotesTx">
        <pc:chgData name="Susan Steele" userId="9900dd4a-2efd-47f3-8621-9a1ec8a41b2e" providerId="ADAL" clId="{71E83A89-00C8-4158-A150-C38CF64BEF7B}" dt="2020-01-27T14:55:11.990" v="246" actId="20577"/>
        <pc:sldMkLst>
          <pc:docMk/>
          <pc:sldMk cId="2134142783" sldId="8531"/>
        </pc:sldMkLst>
      </pc:sldChg>
      <pc:sldChg chg="add del">
        <pc:chgData name="Susan Steele" userId="9900dd4a-2efd-47f3-8621-9a1ec8a41b2e" providerId="ADAL" clId="{71E83A89-00C8-4158-A150-C38CF64BEF7B}" dt="2020-01-27T15:21:55.034" v="1052" actId="47"/>
        <pc:sldMkLst>
          <pc:docMk/>
          <pc:sldMk cId="1669419403" sldId="8532"/>
        </pc:sldMkLst>
      </pc:sldChg>
      <pc:sldChg chg="addSp delSp modSp mod ord delAnim modNotesTx">
        <pc:chgData name="Susan Steele" userId="9900dd4a-2efd-47f3-8621-9a1ec8a41b2e" providerId="ADAL" clId="{71E83A89-00C8-4158-A150-C38CF64BEF7B}" dt="2020-01-27T15:22:12.587" v="1063" actId="1076"/>
        <pc:sldMkLst>
          <pc:docMk/>
          <pc:sldMk cId="2241810029" sldId="8533"/>
        </pc:sldMkLst>
        <pc:spChg chg="mod">
          <ac:chgData name="Susan Steele" userId="9900dd4a-2efd-47f3-8621-9a1ec8a41b2e" providerId="ADAL" clId="{71E83A89-00C8-4158-A150-C38CF64BEF7B}" dt="2020-01-27T15:22:12.587" v="1063" actId="1076"/>
          <ac:spMkLst>
            <pc:docMk/>
            <pc:sldMk cId="2241810029" sldId="8533"/>
            <ac:spMk id="3" creationId="{98D6B623-79E4-4261-94B8-6D874BAC8EFB}"/>
          </ac:spMkLst>
        </pc:spChg>
        <pc:spChg chg="del">
          <ac:chgData name="Susan Steele" userId="9900dd4a-2efd-47f3-8621-9a1ec8a41b2e" providerId="ADAL" clId="{71E83A89-00C8-4158-A150-C38CF64BEF7B}" dt="2020-01-27T15:04:36.415" v="319" actId="478"/>
          <ac:spMkLst>
            <pc:docMk/>
            <pc:sldMk cId="2241810029" sldId="8533"/>
            <ac:spMk id="5" creationId="{9983CB09-ACFA-4947-B019-BD381C2A9BCB}"/>
          </ac:spMkLst>
        </pc:spChg>
        <pc:spChg chg="del">
          <ac:chgData name="Susan Steele" userId="9900dd4a-2efd-47f3-8621-9a1ec8a41b2e" providerId="ADAL" clId="{71E83A89-00C8-4158-A150-C38CF64BEF7B}" dt="2020-01-27T15:04:36.415" v="319" actId="478"/>
          <ac:spMkLst>
            <pc:docMk/>
            <pc:sldMk cId="2241810029" sldId="8533"/>
            <ac:spMk id="7" creationId="{D3D2576A-EEA5-44BD-8403-41BDD0CE3CC4}"/>
          </ac:spMkLst>
        </pc:spChg>
        <pc:spChg chg="del">
          <ac:chgData name="Susan Steele" userId="9900dd4a-2efd-47f3-8621-9a1ec8a41b2e" providerId="ADAL" clId="{71E83A89-00C8-4158-A150-C38CF64BEF7B}" dt="2020-01-27T15:04:36.415" v="319" actId="478"/>
          <ac:spMkLst>
            <pc:docMk/>
            <pc:sldMk cId="2241810029" sldId="8533"/>
            <ac:spMk id="10" creationId="{21140B0B-5157-46D1-BB50-7FB14A282F3D}"/>
          </ac:spMkLst>
        </pc:spChg>
        <pc:spChg chg="del">
          <ac:chgData name="Susan Steele" userId="9900dd4a-2efd-47f3-8621-9a1ec8a41b2e" providerId="ADAL" clId="{71E83A89-00C8-4158-A150-C38CF64BEF7B}" dt="2020-01-27T15:04:36.415" v="319" actId="478"/>
          <ac:spMkLst>
            <pc:docMk/>
            <pc:sldMk cId="2241810029" sldId="8533"/>
            <ac:spMk id="11" creationId="{0B34B9B3-DEFE-4AFF-B370-B1C0CA220F38}"/>
          </ac:spMkLst>
        </pc:spChg>
        <pc:spChg chg="del mod">
          <ac:chgData name="Susan Steele" userId="9900dd4a-2efd-47f3-8621-9a1ec8a41b2e" providerId="ADAL" clId="{71E83A89-00C8-4158-A150-C38CF64BEF7B}" dt="2020-01-27T15:04:43.172" v="322" actId="478"/>
          <ac:spMkLst>
            <pc:docMk/>
            <pc:sldMk cId="2241810029" sldId="8533"/>
            <ac:spMk id="12" creationId="{8CB610AD-8E6B-4109-B92F-10CC39FE92EA}"/>
          </ac:spMkLst>
        </pc:spChg>
        <pc:spChg chg="del">
          <ac:chgData name="Susan Steele" userId="9900dd4a-2efd-47f3-8621-9a1ec8a41b2e" providerId="ADAL" clId="{71E83A89-00C8-4158-A150-C38CF64BEF7B}" dt="2020-01-27T15:04:40.591" v="320" actId="478"/>
          <ac:spMkLst>
            <pc:docMk/>
            <pc:sldMk cId="2241810029" sldId="8533"/>
            <ac:spMk id="13" creationId="{9DDF5292-156A-4F69-9F13-C3531333E3EA}"/>
          </ac:spMkLst>
        </pc:spChg>
        <pc:spChg chg="del">
          <ac:chgData name="Susan Steele" userId="9900dd4a-2efd-47f3-8621-9a1ec8a41b2e" providerId="ADAL" clId="{71E83A89-00C8-4158-A150-C38CF64BEF7B}" dt="2020-01-27T15:04:36.415" v="319" actId="478"/>
          <ac:spMkLst>
            <pc:docMk/>
            <pc:sldMk cId="2241810029" sldId="8533"/>
            <ac:spMk id="14" creationId="{4FCBC044-1C24-4C87-96BE-87F66B987893}"/>
          </ac:spMkLst>
        </pc:spChg>
        <pc:spChg chg="del">
          <ac:chgData name="Susan Steele" userId="9900dd4a-2efd-47f3-8621-9a1ec8a41b2e" providerId="ADAL" clId="{71E83A89-00C8-4158-A150-C38CF64BEF7B}" dt="2020-01-27T15:04:36.415" v="319" actId="478"/>
          <ac:spMkLst>
            <pc:docMk/>
            <pc:sldMk cId="2241810029" sldId="8533"/>
            <ac:spMk id="15" creationId="{E3637B1B-2BFC-498E-979F-26E5441219C6}"/>
          </ac:spMkLst>
        </pc:spChg>
        <pc:spChg chg="del">
          <ac:chgData name="Susan Steele" userId="9900dd4a-2efd-47f3-8621-9a1ec8a41b2e" providerId="ADAL" clId="{71E83A89-00C8-4158-A150-C38CF64BEF7B}" dt="2020-01-27T15:04:36.415" v="319" actId="478"/>
          <ac:spMkLst>
            <pc:docMk/>
            <pc:sldMk cId="2241810029" sldId="8533"/>
            <ac:spMk id="17" creationId="{651CA4BF-C27C-49EA-9CB8-92AAC760E785}"/>
          </ac:spMkLst>
        </pc:spChg>
        <pc:spChg chg="del">
          <ac:chgData name="Susan Steele" userId="9900dd4a-2efd-47f3-8621-9a1ec8a41b2e" providerId="ADAL" clId="{71E83A89-00C8-4158-A150-C38CF64BEF7B}" dt="2020-01-27T15:04:36.415" v="319" actId="478"/>
          <ac:spMkLst>
            <pc:docMk/>
            <pc:sldMk cId="2241810029" sldId="8533"/>
            <ac:spMk id="18" creationId="{4219FD9D-ECA2-4AA3-A944-40A81369C7B6}"/>
          </ac:spMkLst>
        </pc:spChg>
        <pc:spChg chg="add mod">
          <ac:chgData name="Susan Steele" userId="9900dd4a-2efd-47f3-8621-9a1ec8a41b2e" providerId="ADAL" clId="{71E83A89-00C8-4158-A150-C38CF64BEF7B}" dt="2020-01-27T15:05:22.809" v="330" actId="1076"/>
          <ac:spMkLst>
            <pc:docMk/>
            <pc:sldMk cId="2241810029" sldId="8533"/>
            <ac:spMk id="20" creationId="{CFAED922-7EE1-46C9-9576-142EACF4C292}"/>
          </ac:spMkLst>
        </pc:spChg>
        <pc:spChg chg="add del">
          <ac:chgData name="Susan Steele" userId="9900dd4a-2efd-47f3-8621-9a1ec8a41b2e" providerId="ADAL" clId="{71E83A89-00C8-4158-A150-C38CF64BEF7B}" dt="2020-01-27T15:14:08.885" v="364" actId="478"/>
          <ac:spMkLst>
            <pc:docMk/>
            <pc:sldMk cId="2241810029" sldId="8533"/>
            <ac:spMk id="21" creationId="{A217EC81-2D07-4BB4-8BBE-876B9F5B226A}"/>
          </ac:spMkLst>
        </pc:spChg>
        <pc:spChg chg="add mod">
          <ac:chgData name="Susan Steele" userId="9900dd4a-2efd-47f3-8621-9a1ec8a41b2e" providerId="ADAL" clId="{71E83A89-00C8-4158-A150-C38CF64BEF7B}" dt="2020-01-27T15:16:58.593" v="407" actId="1076"/>
          <ac:spMkLst>
            <pc:docMk/>
            <pc:sldMk cId="2241810029" sldId="8533"/>
            <ac:spMk id="22" creationId="{E0929C4F-2893-49B8-BFFE-17B2A0A6DD32}"/>
          </ac:spMkLst>
        </pc:spChg>
        <pc:spChg chg="add mod">
          <ac:chgData name="Susan Steele" userId="9900dd4a-2efd-47f3-8621-9a1ec8a41b2e" providerId="ADAL" clId="{71E83A89-00C8-4158-A150-C38CF64BEF7B}" dt="2020-01-27T15:17:03.002" v="409" actId="1076"/>
          <ac:spMkLst>
            <pc:docMk/>
            <pc:sldMk cId="2241810029" sldId="8533"/>
            <ac:spMk id="23" creationId="{CD373AB0-7816-4283-95E3-998898C854F2}"/>
          </ac:spMkLst>
        </pc:spChg>
        <pc:spChg chg="add mod">
          <ac:chgData name="Susan Steele" userId="9900dd4a-2efd-47f3-8621-9a1ec8a41b2e" providerId="ADAL" clId="{71E83A89-00C8-4158-A150-C38CF64BEF7B}" dt="2020-01-27T15:17:08.699" v="411" actId="1076"/>
          <ac:spMkLst>
            <pc:docMk/>
            <pc:sldMk cId="2241810029" sldId="8533"/>
            <ac:spMk id="24" creationId="{D1CD956A-C255-486C-BD39-958EA9B32E1C}"/>
          </ac:spMkLst>
        </pc:spChg>
        <pc:picChg chg="del">
          <ac:chgData name="Susan Steele" userId="9900dd4a-2efd-47f3-8621-9a1ec8a41b2e" providerId="ADAL" clId="{71E83A89-00C8-4158-A150-C38CF64BEF7B}" dt="2020-01-27T15:04:36.415" v="319" actId="478"/>
          <ac:picMkLst>
            <pc:docMk/>
            <pc:sldMk cId="2241810029" sldId="8533"/>
            <ac:picMk id="8" creationId="{CE406B8C-BC44-49CF-9ADC-21D6E3B94407}"/>
          </ac:picMkLst>
        </pc:picChg>
        <pc:picChg chg="del">
          <ac:chgData name="Susan Steele" userId="9900dd4a-2efd-47f3-8621-9a1ec8a41b2e" providerId="ADAL" clId="{71E83A89-00C8-4158-A150-C38CF64BEF7B}" dt="2020-01-27T15:04:36.415" v="319" actId="478"/>
          <ac:picMkLst>
            <pc:docMk/>
            <pc:sldMk cId="2241810029" sldId="8533"/>
            <ac:picMk id="9" creationId="{7C583AA0-243B-4B39-96CB-D4D34A8E934B}"/>
          </ac:picMkLst>
        </pc:picChg>
        <pc:picChg chg="del">
          <ac:chgData name="Susan Steele" userId="9900dd4a-2efd-47f3-8621-9a1ec8a41b2e" providerId="ADAL" clId="{71E83A89-00C8-4158-A150-C38CF64BEF7B}" dt="2020-01-27T15:04:36.415" v="319" actId="478"/>
          <ac:picMkLst>
            <pc:docMk/>
            <pc:sldMk cId="2241810029" sldId="8533"/>
            <ac:picMk id="16" creationId="{30B9632C-29C0-4457-B841-F4B77DCEA898}"/>
          </ac:picMkLst>
        </pc:picChg>
        <pc:picChg chg="del">
          <ac:chgData name="Susan Steele" userId="9900dd4a-2efd-47f3-8621-9a1ec8a41b2e" providerId="ADAL" clId="{71E83A89-00C8-4158-A150-C38CF64BEF7B}" dt="2020-01-27T15:04:36.415" v="319" actId="478"/>
          <ac:picMkLst>
            <pc:docMk/>
            <pc:sldMk cId="2241810029" sldId="8533"/>
            <ac:picMk id="19" creationId="{40251CD2-8BF5-49E7-AD64-31C40C5FCDF2}"/>
          </ac:picMkLst>
        </pc:picChg>
        <pc:picChg chg="add mod">
          <ac:chgData name="Susan Steele" userId="9900dd4a-2efd-47f3-8621-9a1ec8a41b2e" providerId="ADAL" clId="{71E83A89-00C8-4158-A150-C38CF64BEF7B}" dt="2020-01-27T15:17:05.605" v="410" actId="1076"/>
          <ac:picMkLst>
            <pc:docMk/>
            <pc:sldMk cId="2241810029" sldId="8533"/>
            <ac:picMk id="25" creationId="{2CE57521-F901-47F6-890B-765437C91EDF}"/>
          </ac:picMkLst>
        </pc:picChg>
        <pc:picChg chg="add mod">
          <ac:chgData name="Susan Steele" userId="9900dd4a-2efd-47f3-8621-9a1ec8a41b2e" providerId="ADAL" clId="{71E83A89-00C8-4158-A150-C38CF64BEF7B}" dt="2020-01-27T15:17:00.811" v="408" actId="1076"/>
          <ac:picMkLst>
            <pc:docMk/>
            <pc:sldMk cId="2241810029" sldId="8533"/>
            <ac:picMk id="26" creationId="{79CA6A1A-5918-42A7-84D2-74EBA4FAE57C}"/>
          </ac:picMkLst>
        </pc:picChg>
        <pc:picChg chg="add mod">
          <ac:chgData name="Susan Steele" userId="9900dd4a-2efd-47f3-8621-9a1ec8a41b2e" providerId="ADAL" clId="{71E83A89-00C8-4158-A150-C38CF64BEF7B}" dt="2020-01-27T15:16:55.005" v="406" actId="1076"/>
          <ac:picMkLst>
            <pc:docMk/>
            <pc:sldMk cId="2241810029" sldId="8533"/>
            <ac:picMk id="27" creationId="{3AA37F29-C6BF-4639-B587-E1F10FC941E1}"/>
          </ac:picMkLst>
        </pc:picChg>
      </pc:sldChg>
      <pc:sldMasterChg chg="delSldLayout">
        <pc:chgData name="Susan Steele" userId="9900dd4a-2efd-47f3-8621-9a1ec8a41b2e" providerId="ADAL" clId="{71E83A89-00C8-4158-A150-C38CF64BEF7B}" dt="2020-01-27T15:06:05.219" v="334" actId="2696"/>
        <pc:sldMasterMkLst>
          <pc:docMk/>
          <pc:sldMasterMk cId="2177058262" sldId="2147483660"/>
        </pc:sldMasterMkLst>
        <pc:sldLayoutChg chg="del">
          <pc:chgData name="Susan Steele" userId="9900dd4a-2efd-47f3-8621-9a1ec8a41b2e" providerId="ADAL" clId="{71E83A89-00C8-4158-A150-C38CF64BEF7B}" dt="2020-01-27T15:06:05.219" v="334" actId="2696"/>
          <pc:sldLayoutMkLst>
            <pc:docMk/>
            <pc:sldMasterMk cId="2177058262" sldId="2147483660"/>
            <pc:sldLayoutMk cId="2186376112" sldId="2147483710"/>
          </pc:sldLayoutMkLst>
        </pc:sldLayoutChg>
      </pc:sldMasterChg>
      <pc:sldMasterChg chg="delSldLayout">
        <pc:chgData name="Susan Steele" userId="9900dd4a-2efd-47f3-8621-9a1ec8a41b2e" providerId="ADAL" clId="{71E83A89-00C8-4158-A150-C38CF64BEF7B}" dt="2020-01-27T14:49:50.859" v="32" actId="2696"/>
        <pc:sldMasterMkLst>
          <pc:docMk/>
          <pc:sldMasterMk cId="4293382139" sldId="2147483682"/>
        </pc:sldMasterMkLst>
        <pc:sldLayoutChg chg="del">
          <pc:chgData name="Susan Steele" userId="9900dd4a-2efd-47f3-8621-9a1ec8a41b2e" providerId="ADAL" clId="{71E83A89-00C8-4158-A150-C38CF64BEF7B}" dt="2020-01-27T14:49:50.859" v="32" actId="2696"/>
          <pc:sldLayoutMkLst>
            <pc:docMk/>
            <pc:sldMasterMk cId="4293382139" sldId="2147483682"/>
            <pc:sldLayoutMk cId="2570522524" sldId="2147483709"/>
          </pc:sldLayoutMkLst>
        </pc:sldLayoutChg>
      </pc:sldMasterChg>
    </pc:docChg>
  </pc:docChgLst>
  <pc:docChgLst>
    <pc:chgData name="Dave Upton" userId="S::daupt@microsoft.com::d497f124-c72d-4a66-bace-97495a1c6eff" providerId="AD" clId="Web-{09FCD9B5-B5DE-4C97-AC74-95234B090A0A}"/>
    <pc:docChg chg="addSld modSld sldOrd modSection">
      <pc:chgData name="Dave Upton" userId="S::daupt@microsoft.com::d497f124-c72d-4a66-bace-97495a1c6eff" providerId="AD" clId="Web-{09FCD9B5-B5DE-4C97-AC74-95234B090A0A}" dt="2020-01-27T14:27:56.229" v="77" actId="20577"/>
      <pc:docMkLst>
        <pc:docMk/>
      </pc:docMkLst>
      <pc:sldChg chg="modSp">
        <pc:chgData name="Dave Upton" userId="S::daupt@microsoft.com::d497f124-c72d-4a66-bace-97495a1c6eff" providerId="AD" clId="Web-{09FCD9B5-B5DE-4C97-AC74-95234B090A0A}" dt="2020-01-27T14:27:37.090" v="69" actId="20577"/>
        <pc:sldMkLst>
          <pc:docMk/>
          <pc:sldMk cId="2980965015" sldId="5540"/>
        </pc:sldMkLst>
        <pc:spChg chg="mod">
          <ac:chgData name="Dave Upton" userId="S::daupt@microsoft.com::d497f124-c72d-4a66-bace-97495a1c6eff" providerId="AD" clId="Web-{09FCD9B5-B5DE-4C97-AC74-95234B090A0A}" dt="2020-01-27T14:27:37.090" v="69" actId="20577"/>
          <ac:spMkLst>
            <pc:docMk/>
            <pc:sldMk cId="2980965015" sldId="5540"/>
            <ac:spMk id="4" creationId="{2BDDCF1A-99DD-42EB-8D1F-9F23968CF07B}"/>
          </ac:spMkLst>
        </pc:spChg>
      </pc:sldChg>
      <pc:sldChg chg="modSp">
        <pc:chgData name="Dave Upton" userId="S::daupt@microsoft.com::d497f124-c72d-4a66-bace-97495a1c6eff" providerId="AD" clId="Web-{09FCD9B5-B5DE-4C97-AC74-95234B090A0A}" dt="2020-01-27T14:25:49.808" v="10" actId="20577"/>
        <pc:sldMkLst>
          <pc:docMk/>
          <pc:sldMk cId="4142168088" sldId="5541"/>
        </pc:sldMkLst>
        <pc:spChg chg="mod">
          <ac:chgData name="Dave Upton" userId="S::daupt@microsoft.com::d497f124-c72d-4a66-bace-97495a1c6eff" providerId="AD" clId="Web-{09FCD9B5-B5DE-4C97-AC74-95234B090A0A}" dt="2020-01-27T14:25:49.808" v="10" actId="20577"/>
          <ac:spMkLst>
            <pc:docMk/>
            <pc:sldMk cId="4142168088" sldId="5541"/>
            <ac:spMk id="4" creationId="{2BDDCF1A-99DD-42EB-8D1F-9F23968CF07B}"/>
          </ac:spMkLst>
        </pc:spChg>
      </pc:sldChg>
      <pc:sldChg chg="modSp add replId">
        <pc:chgData name="Dave Upton" userId="S::daupt@microsoft.com::d497f124-c72d-4a66-bace-97495a1c6eff" providerId="AD" clId="Web-{09FCD9B5-B5DE-4C97-AC74-95234B090A0A}" dt="2020-01-27T14:26:37.511" v="22" actId="20577"/>
        <pc:sldMkLst>
          <pc:docMk/>
          <pc:sldMk cId="542674817" sldId="5553"/>
        </pc:sldMkLst>
        <pc:spChg chg="mod">
          <ac:chgData name="Dave Upton" userId="S::daupt@microsoft.com::d497f124-c72d-4a66-bace-97495a1c6eff" providerId="AD" clId="Web-{09FCD9B5-B5DE-4C97-AC74-95234B090A0A}" dt="2020-01-27T14:26:33.167" v="19" actId="20577"/>
          <ac:spMkLst>
            <pc:docMk/>
            <pc:sldMk cId="542674817" sldId="5553"/>
            <ac:spMk id="3" creationId="{98D6B623-79E4-4261-94B8-6D874BAC8EFB}"/>
          </ac:spMkLst>
        </pc:spChg>
        <pc:spChg chg="mod">
          <ac:chgData name="Dave Upton" userId="S::daupt@microsoft.com::d497f124-c72d-4a66-bace-97495a1c6eff" providerId="AD" clId="Web-{09FCD9B5-B5DE-4C97-AC74-95234B090A0A}" dt="2020-01-27T14:26:37.511" v="22" actId="20577"/>
          <ac:spMkLst>
            <pc:docMk/>
            <pc:sldMk cId="542674817" sldId="5553"/>
            <ac:spMk id="4" creationId="{2BDDCF1A-99DD-42EB-8D1F-9F23968CF07B}"/>
          </ac:spMkLst>
        </pc:spChg>
      </pc:sldChg>
      <pc:sldChg chg="modSp add replId">
        <pc:chgData name="Dave Upton" userId="S::daupt@microsoft.com::d497f124-c72d-4a66-bace-97495a1c6eff" providerId="AD" clId="Web-{09FCD9B5-B5DE-4C97-AC74-95234B090A0A}" dt="2020-01-27T14:27:11.651" v="58" actId="20577"/>
        <pc:sldMkLst>
          <pc:docMk/>
          <pc:sldMk cId="3630023602" sldId="5554"/>
        </pc:sldMkLst>
        <pc:spChg chg="mod">
          <ac:chgData name="Dave Upton" userId="S::daupt@microsoft.com::d497f124-c72d-4a66-bace-97495a1c6eff" providerId="AD" clId="Web-{09FCD9B5-B5DE-4C97-AC74-95234B090A0A}" dt="2020-01-27T14:26:52.307" v="26" actId="20577"/>
          <ac:spMkLst>
            <pc:docMk/>
            <pc:sldMk cId="3630023602" sldId="5554"/>
            <ac:spMk id="3" creationId="{98D6B623-79E4-4261-94B8-6D874BAC8EFB}"/>
          </ac:spMkLst>
        </pc:spChg>
        <pc:spChg chg="mod">
          <ac:chgData name="Dave Upton" userId="S::daupt@microsoft.com::d497f124-c72d-4a66-bace-97495a1c6eff" providerId="AD" clId="Web-{09FCD9B5-B5DE-4C97-AC74-95234B090A0A}" dt="2020-01-27T14:27:11.651" v="58" actId="20577"/>
          <ac:spMkLst>
            <pc:docMk/>
            <pc:sldMk cId="3630023602" sldId="5554"/>
            <ac:spMk id="4" creationId="{2BDDCF1A-99DD-42EB-8D1F-9F23968CF07B}"/>
          </ac:spMkLst>
        </pc:spChg>
      </pc:sldChg>
      <pc:sldChg chg="modSp add ord replId">
        <pc:chgData name="Dave Upton" userId="S::daupt@microsoft.com::d497f124-c72d-4a66-bace-97495a1c6eff" providerId="AD" clId="Web-{09FCD9B5-B5DE-4C97-AC74-95234B090A0A}" dt="2020-01-27T14:27:56.229" v="76" actId="20577"/>
        <pc:sldMkLst>
          <pc:docMk/>
          <pc:sldMk cId="3598444524" sldId="5555"/>
        </pc:sldMkLst>
        <pc:spChg chg="mod">
          <ac:chgData name="Dave Upton" userId="S::daupt@microsoft.com::d497f124-c72d-4a66-bace-97495a1c6eff" providerId="AD" clId="Web-{09FCD9B5-B5DE-4C97-AC74-95234B090A0A}" dt="2020-01-27T14:27:56.229" v="76" actId="20577"/>
          <ac:spMkLst>
            <pc:docMk/>
            <pc:sldMk cId="3598444524" sldId="5555"/>
            <ac:spMk id="4" creationId="{2BDDCF1A-99DD-42EB-8D1F-9F23968CF07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1D668-D651-4F46-908A-BED28B22B413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C6CFF-3422-48C4-A318-0DE21770F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5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866CE5-B63C-439C-B776-AA31681353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4401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D4C992-852C-484A-9A0A-C2918E93A6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0484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How do you empower your employees to embrace teams as the hub for teamwork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229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3F2958-B030-4903-94E4-0DDAD741B9D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2299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188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-100" normalizeH="0" baseline="0" noProof="0">
              <a:ln w="3175">
                <a:noFill/>
              </a:ln>
              <a:gradFill>
                <a:gsLst>
                  <a:gs pos="1250">
                    <a:srgbClr val="353535"/>
                  </a:gs>
                  <a:gs pos="100000">
                    <a:srgbClr val="353535"/>
                  </a:gs>
                </a:gsLst>
                <a:lin ang="5400000" scaled="0"/>
              </a:gradFill>
              <a:effectLst/>
              <a:uLnTx/>
              <a:uFillTx/>
              <a:latin typeface="Segoe UI Light"/>
              <a:ea typeface="+mn-ea"/>
              <a:cs typeface="Segoe UI" pitchFamily="34" charset="0"/>
            </a:endParaRPr>
          </a:p>
          <a:p>
            <a:r>
              <a:rPr lang="en-US"/>
              <a:t>Integral part of your Training and Adoption/Readiness program = Scale adoption</a:t>
            </a:r>
          </a:p>
          <a:p>
            <a:r>
              <a:rPr lang="en-US"/>
              <a:t>Reduce Help desk calls</a:t>
            </a:r>
          </a:p>
          <a:p>
            <a:r>
              <a:rPr lang="en-US"/>
              <a:t>Overcome adoption hurdles quickly by putting the power in your end users hands to help themselves</a:t>
            </a:r>
          </a:p>
          <a:p>
            <a:r>
              <a:rPr lang="en-US"/>
              <a:t>Intuitive and easy for all levels</a:t>
            </a:r>
          </a:p>
          <a:p>
            <a:r>
              <a:rPr lang="en-US"/>
              <a:t>Hand off for demo – Dave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D4C992-852C-484A-9A0A-C2918E93A6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1203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D4C992-852C-484A-9A0A-C2918E93A6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879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D4C992-852C-484A-9A0A-C2918E93A6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4352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D4C992-852C-484A-9A0A-C2918E93A6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02276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D4C992-852C-484A-9A0A-C2918E93A6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566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D4C992-852C-484A-9A0A-C2918E93A6E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473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3AAB3-07D0-4BCB-9E19-238547AD0B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B1F91C-CFBD-42C1-BF1D-4845001E1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CEAE9A-48DA-4E05-B64C-7C6E6EB3F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984F0-3F97-49A5-B8BD-9EC4427D0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894A4-32F6-4C62-ABF0-EB176CF65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1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935E5-5690-43BE-8FC5-F14EF0C83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19B373-442C-44CB-A9E7-462370403B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C5AC2-2754-4B1F-AC53-6D3FD1420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533929-A17C-4A7E-86A7-732DEB82F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67112-91FD-4085-A06D-AD39946EF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4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376E2E-B703-4507-B72A-D20C113516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3E5FFC-DE20-4E10-B933-9CC606939E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675D3-785B-483B-9432-C87CB06A4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49C85-3ECA-456D-AD26-5EC8235F8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827C7-B9CA-40F9-8FDE-C8F76CB4A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50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F Teal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4" b="14"/>
            </a:stretch>
          </a:blipFill>
        </p:spPr>
        <p:txBody>
          <a:bodyPr lIns="6858000" anchor="ctr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" y="2"/>
            <a:ext cx="5378549" cy="6857999"/>
          </a:xfrm>
          <a:solidFill>
            <a:srgbClr val="5C2D91">
              <a:alpha val="85000"/>
            </a:srgbClr>
          </a:solidFill>
        </p:spPr>
        <p:txBody>
          <a:bodyPr wrap="square" lIns="146304" tIns="777240" rIns="274320" bIns="91440" anchor="t" anchorCtr="0">
            <a:noAutofit/>
          </a:bodyPr>
          <a:lstStyle>
            <a:lvl1pPr marL="281623" indent="0">
              <a:defRPr sz="5293" spc="-98" baseline="0">
                <a:gradFill>
                  <a:gsLst>
                    <a:gs pos="3333">
                      <a:schemeClr val="bg1"/>
                    </a:gs>
                    <a:gs pos="39000">
                      <a:schemeClr val="bg1">
                        <a:alpha val="99000"/>
                      </a:schemeClr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Presentation or divider title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247373" y="5862011"/>
            <a:ext cx="1841462" cy="825474"/>
          </a:xfrm>
        </p:spPr>
        <p:txBody>
          <a:bodyPr wrap="square" anchor="ctr"/>
          <a:lstStyle>
            <a:lvl1pPr marL="0" indent="0" algn="ctr">
              <a:buNone/>
              <a:defRPr sz="980" b="1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Paste Microsoft from Brand Central logo here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48213" y="3877272"/>
            <a:ext cx="4519037" cy="1794661"/>
          </a:xfrm>
          <a:noFill/>
        </p:spPr>
        <p:txBody>
          <a:bodyPr lIns="0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lang="en-US" sz="2353" kern="1200" spc="0" baseline="0" dirty="0">
                <a:gradFill>
                  <a:gsLst>
                    <a:gs pos="0">
                      <a:srgbClr val="FFFFFF"/>
                    </a:gs>
                    <a:gs pos="39000">
                      <a:schemeClr val="bg1">
                        <a:alpha val="99000"/>
                      </a:schemeClr>
                    </a:gs>
                  </a:gsLst>
                  <a:lin ang="5400000" scaled="0"/>
                </a:gradFill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defRPr>
            </a:lvl1pPr>
            <a:lvl2pPr>
              <a:defRPr sz="2353">
                <a:solidFill>
                  <a:schemeClr val="bg1"/>
                </a:solidFill>
              </a:defRPr>
            </a:lvl2pPr>
            <a:lvl3pPr marL="0" indent="0">
              <a:buFont typeface="+mj-lt"/>
              <a:buNone/>
              <a:tabLst>
                <a:tab pos="110472" algn="l"/>
              </a:tabLst>
              <a:defRPr sz="1765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Speaker Name, date or subtitle</a:t>
            </a:r>
          </a:p>
          <a:p>
            <a:pPr marL="0" marR="0" lvl="1" indent="0" algn="l" defTabSz="9141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Level two</a:t>
            </a:r>
          </a:p>
          <a:p>
            <a:pPr marL="280067" marR="0" lvl="2" indent="-280067" algn="l" defTabSz="9141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tabLst/>
            </a:pPr>
            <a:r>
              <a:rPr lang="en-US"/>
              <a:t>Level three</a:t>
            </a:r>
          </a:p>
          <a:p>
            <a:pPr marL="0" marR="0" lvl="0" indent="0" algn="l" defTabSz="91419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61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DBC305C-A9C3-4278-AFC0-C99DFD80A6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6424" y="440495"/>
            <a:ext cx="11336039" cy="758022"/>
          </a:xfrm>
          <a:prstGeom prst="rect">
            <a:avLst/>
          </a:prstGeom>
        </p:spPr>
        <p:txBody>
          <a:bodyPr vert="horz" wrap="square" lIns="0" tIns="164592" rIns="0" bIns="0" rtlCol="0" anchor="t">
            <a:no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73839466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rgbClr val="002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72"/>
            <a:ext cx="11653523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8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0820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sitting at a table using a computer&#10;&#10;Description generated with very high confidence">
            <a:extLst>
              <a:ext uri="{FF2B5EF4-FFF2-40B4-BE49-F238E27FC236}">
                <a16:creationId xmlns:a16="http://schemas.microsoft.com/office/drawing/2014/main" id="{CB71D783-DB87-4B85-BDFD-D77D1B8BC5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3587" cy="68580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E4D10BF-3140-478D-B54F-41621DE10728}"/>
              </a:ext>
            </a:extLst>
          </p:cNvPr>
          <p:cNvSpPr/>
          <p:nvPr userDrawn="1"/>
        </p:nvSpPr>
        <p:spPr bwMode="auto">
          <a:xfrm>
            <a:off x="0" y="1377"/>
            <a:ext cx="8883205" cy="6867144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13" tIns="143370" rIns="179213" bIns="14337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74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sz="2352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Segoe UI Semiligh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267682" y="2084171"/>
            <a:ext cx="6274974" cy="3586208"/>
          </a:xfrm>
          <a:prstGeom prst="rect">
            <a:avLst/>
          </a:prstGeom>
          <a:solidFill>
            <a:srgbClr val="FFFFFF">
              <a:alpha val="73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79238" tIns="143391" rIns="179238" bIns="1433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13916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352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69303" y="2077813"/>
            <a:ext cx="6274911" cy="1793104"/>
          </a:xfrm>
          <a:noFill/>
        </p:spPr>
        <p:txBody>
          <a:bodyPr lIns="146304" tIns="91440" rIns="146304" bIns="91440" anchor="t" anchorCtr="0"/>
          <a:lstStyle>
            <a:lvl1pPr>
              <a:defRPr sz="4704" spc="-98" baseline="0">
                <a:gradFill>
                  <a:gsLst>
                    <a:gs pos="75796">
                      <a:srgbClr val="353535"/>
                    </a:gs>
                    <a:gs pos="57576">
                      <a:srgbClr val="353535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67682" y="3877276"/>
            <a:ext cx="6276531" cy="655885"/>
          </a:xfrm>
        </p:spPr>
        <p:txBody>
          <a:bodyPr wrap="square" lIns="164592" tIns="109728" rIns="164592" bIns="109728">
            <a:spAutoFit/>
          </a:bodyPr>
          <a:lstStyle>
            <a:lvl1pPr marL="0" indent="0">
              <a:spcBef>
                <a:spcPts val="0"/>
              </a:spcBef>
              <a:buNone/>
              <a:defRPr sz="3136">
                <a:gradFill>
                  <a:gsLst>
                    <a:gs pos="75796">
                      <a:srgbClr val="353535"/>
                    </a:gs>
                    <a:gs pos="57576">
                      <a:srgbClr val="353535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pic>
        <p:nvPicPr>
          <p:cNvPr id="17" name="MS logo gray - EM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451634" y="470067"/>
            <a:ext cx="10673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784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photo (R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69302" y="2077815"/>
            <a:ext cx="4840694" cy="1799462"/>
          </a:xfrm>
          <a:noFill/>
        </p:spPr>
        <p:txBody>
          <a:bodyPr lIns="146304" tIns="91440" rIns="146304" bIns="91440" anchor="t" anchorCtr="0"/>
          <a:lstStyle>
            <a:lvl1pPr>
              <a:defRPr sz="4704" spc="-98" baseline="0">
                <a:gradFill>
                  <a:gsLst>
                    <a:gs pos="74359">
                      <a:schemeClr val="tx1"/>
                    </a:gs>
                    <a:gs pos="57576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67683" y="3877278"/>
            <a:ext cx="4840694" cy="717249"/>
          </a:xfrm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lang="en-US" sz="3136" kern="1200" spc="0" baseline="0" dirty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18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Speaker name</a:t>
            </a:r>
          </a:p>
        </p:txBody>
      </p:sp>
      <p:pic>
        <p:nvPicPr>
          <p:cNvPr id="7" name="MS logo gray - EMF">
            <a:extLst>
              <a:ext uri="{FF2B5EF4-FFF2-40B4-BE49-F238E27FC236}">
                <a16:creationId xmlns:a16="http://schemas.microsoft.com/office/drawing/2014/main" id="{B6783E06-C194-48AA-B782-3EF2F0F588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51634" y="470067"/>
            <a:ext cx="1067379" cy="228600"/>
          </a:xfrm>
          <a:prstGeom prst="rect">
            <a:avLst/>
          </a:prstGeom>
        </p:spPr>
      </p:pic>
      <p:pic>
        <p:nvPicPr>
          <p:cNvPr id="10" name="Picture 9" descr="A group of people sitting at a table using a computer&#10;&#10;Description generated with very high confidence">
            <a:extLst>
              <a:ext uri="{FF2B5EF4-FFF2-40B4-BE49-F238E27FC236}">
                <a16:creationId xmlns:a16="http://schemas.microsoft.com/office/drawing/2014/main" id="{FA659A17-5BB2-4B0B-AE75-7B1BDCBD45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55" r="4991"/>
          <a:stretch/>
        </p:blipFill>
        <p:spPr>
          <a:xfrm>
            <a:off x="5295274" y="0"/>
            <a:ext cx="6895892" cy="68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529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3009D9-0B81-41BB-9606-2F2C13DD7E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04243" y="-3654"/>
            <a:ext cx="10287757" cy="685800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CA0500-0C8A-4BDE-A4CD-7854165A16E5}"/>
              </a:ext>
            </a:extLst>
          </p:cNvPr>
          <p:cNvSpPr/>
          <p:nvPr userDrawn="1"/>
        </p:nvSpPr>
        <p:spPr>
          <a:xfrm>
            <a:off x="0" y="1"/>
            <a:ext cx="11715793" cy="6858003"/>
          </a:xfrm>
          <a:prstGeom prst="rect">
            <a:avLst/>
          </a:prstGeom>
          <a:gradFill flip="none" rotWithShape="1">
            <a:gsLst>
              <a:gs pos="36000">
                <a:schemeClr val="bg1"/>
              </a:gs>
              <a:gs pos="100000">
                <a:srgbClr val="FFFFFF">
                  <a:alpha val="0"/>
                </a:srgbClr>
              </a:gs>
            </a:gsLst>
            <a:lin ang="21594000" scaled="0"/>
            <a:tileRect/>
          </a:gradFill>
          <a:ln w="1079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126">
              <a:defRPr/>
            </a:pPr>
            <a:endParaRPr lang="en-US" sz="1799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A5C3659-F444-4858-A747-232E8B39E8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9302" y="6044367"/>
            <a:ext cx="6276531" cy="461665"/>
          </a:xfrm>
        </p:spPr>
        <p:txBody>
          <a:bodyPr anchor="ctr"/>
          <a:lstStyle>
            <a:lvl1pPr marL="0" indent="0">
              <a:buNone/>
              <a:defRPr/>
            </a:lvl1pPr>
          </a:lstStyle>
          <a:p>
            <a:r>
              <a:rPr lang="en-US" sz="2000"/>
              <a:t>Presenter  |  Job Title</a:t>
            </a:r>
          </a:p>
        </p:txBody>
      </p:sp>
      <p:pic>
        <p:nvPicPr>
          <p:cNvPr id="7" name="MS logo gray - EMF">
            <a:extLst>
              <a:ext uri="{FF2B5EF4-FFF2-40B4-BE49-F238E27FC236}">
                <a16:creationId xmlns:a16="http://schemas.microsoft.com/office/drawing/2014/main" id="{82C7C041-754D-486E-AF8A-B616CE617A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451634" y="470067"/>
            <a:ext cx="1067379" cy="2286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16183EF-7462-462F-90FF-37EAD923FC8C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69301" y="2077815"/>
            <a:ext cx="6274418" cy="1799462"/>
          </a:xfrm>
          <a:prstGeom prst="rect">
            <a:avLst/>
          </a:prstGeom>
          <a:noFill/>
        </p:spPr>
        <p:txBody>
          <a:bodyPr vert="horz" wrap="square" lIns="146304" tIns="91440" rIns="146304" bIns="91440" rtlCol="0" anchor="b" anchorCtr="0">
            <a:noAutofit/>
          </a:bodyPr>
          <a:lstStyle>
            <a:lvl1pPr algn="l" defTabSz="9141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704" b="0" kern="1200" cap="none" spc="-98" baseline="0">
                <a:ln w="3175">
                  <a:noFill/>
                </a:ln>
                <a:gradFill>
                  <a:gsLst>
                    <a:gs pos="74359">
                      <a:schemeClr val="tx1"/>
                    </a:gs>
                    <a:gs pos="57576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 sz="4704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989397899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(blu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69303" y="2084187"/>
            <a:ext cx="8964185" cy="1793090"/>
          </a:xfrm>
          <a:noFill/>
        </p:spPr>
        <p:txBody>
          <a:bodyPr lIns="146304" tIns="91440" rIns="146304" bIns="91440" anchor="t" anchorCtr="0"/>
          <a:lstStyle>
            <a:lvl1pPr>
              <a:defRPr sz="5293" spc="-98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301" y="3878574"/>
            <a:ext cx="7171337" cy="1792326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136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028563-9F17-4BBA-AA8A-CE02203C8147}"/>
              </a:ext>
            </a:extLst>
          </p:cNvPr>
          <p:cNvSpPr/>
          <p:nvPr userDrawn="1"/>
        </p:nvSpPr>
        <p:spPr bwMode="auto">
          <a:xfrm>
            <a:off x="10061021" y="6019800"/>
            <a:ext cx="2130980" cy="8382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4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637244" y="6419088"/>
            <a:ext cx="10673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878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photo (R) (blu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269302" y="2077815"/>
            <a:ext cx="4840694" cy="1799462"/>
          </a:xfrm>
          <a:noFill/>
        </p:spPr>
        <p:txBody>
          <a:bodyPr lIns="146304" tIns="91440" rIns="146304" bIns="91440" anchor="t" anchorCtr="0"/>
          <a:lstStyle>
            <a:lvl1pPr>
              <a:defRPr sz="4704" spc="-98" baseline="0">
                <a:gradFill>
                  <a:gsLst>
                    <a:gs pos="74359">
                      <a:schemeClr val="tx1"/>
                    </a:gs>
                    <a:gs pos="57576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Presentation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67683" y="3877278"/>
            <a:ext cx="4840694" cy="717249"/>
          </a:xfrm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lang="en-US" sz="3136" kern="1200" spc="0" baseline="0" dirty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18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Speaker name</a:t>
            </a:r>
          </a:p>
        </p:txBody>
      </p:sp>
      <p:pic>
        <p:nvPicPr>
          <p:cNvPr id="17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51634" y="470067"/>
            <a:ext cx="1067379" cy="228600"/>
          </a:xfrm>
          <a:prstGeom prst="rect">
            <a:avLst/>
          </a:prstGeom>
        </p:spPr>
      </p:pic>
      <p:pic>
        <p:nvPicPr>
          <p:cNvPr id="7" name="Picture 6" descr="A group of people sitting at a table using a computer&#10;&#10;Description generated with very high confidence">
            <a:extLst>
              <a:ext uri="{FF2B5EF4-FFF2-40B4-BE49-F238E27FC236}">
                <a16:creationId xmlns:a16="http://schemas.microsoft.com/office/drawing/2014/main" id="{9C8C780C-5E29-4484-BEFA-97735D0449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55" r="4991"/>
          <a:stretch/>
        </p:blipFill>
        <p:spPr>
          <a:xfrm>
            <a:off x="5295274" y="0"/>
            <a:ext cx="6895892" cy="68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629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9B27-91D2-4908-9A70-706EFFAE0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98012-FBC9-4A45-93B1-3542983F3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8262D-9C1D-4970-B4B6-E4E9BF4C0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079A1-671E-4948-BBDA-AB56B660C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2F03CE-D320-43D1-AD4B-B72AC202C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62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t title slide (blu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69303" y="1187622"/>
            <a:ext cx="8964185" cy="1793104"/>
          </a:xfrm>
          <a:noFill/>
        </p:spPr>
        <p:txBody>
          <a:bodyPr lIns="146304" tIns="91440" rIns="146304" bIns="91440" anchor="b" anchorCtr="0"/>
          <a:lstStyle>
            <a:lvl1pPr>
              <a:defRPr sz="5293" spc="-98" baseline="0">
                <a:gradFill>
                  <a:gsLst>
                    <a:gs pos="62564">
                      <a:schemeClr val="tx1"/>
                    </a:gs>
                    <a:gs pos="55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Event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301" y="2980726"/>
            <a:ext cx="8964186" cy="715931"/>
          </a:xfrm>
          <a:noFill/>
        </p:spPr>
        <p:txBody>
          <a:bodyPr lIns="164592" tIns="109728" rIns="164592" bIns="109728">
            <a:noAutofit/>
          </a:bodyPr>
          <a:lstStyle>
            <a:lvl1pPr marL="0" indent="0">
              <a:spcBef>
                <a:spcPts val="0"/>
              </a:spcBef>
              <a:buNone/>
              <a:defRPr sz="3136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/>
              <a:t>Date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69240" y="3696656"/>
            <a:ext cx="8964248" cy="452654"/>
          </a:xfrm>
        </p:spPr>
        <p:txBody>
          <a:bodyPr/>
          <a:lstStyle>
            <a:lvl1pPr marL="0" indent="0">
              <a:buNone/>
              <a:defRPr lang="en-US" sz="1960" kern="1200" spc="0" baseline="0" dirty="0" smtClean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/>
              <a:t>Optional (City, State or venue)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2A3A60-E108-46D6-A137-118B9D17FE52}"/>
              </a:ext>
            </a:extLst>
          </p:cNvPr>
          <p:cNvSpPr/>
          <p:nvPr userDrawn="1"/>
        </p:nvSpPr>
        <p:spPr bwMode="auto">
          <a:xfrm>
            <a:off x="10148129" y="5889172"/>
            <a:ext cx="2043871" cy="968829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MS logo white - EMF">
            <a:extLst>
              <a:ext uri="{FF2B5EF4-FFF2-40B4-BE49-F238E27FC236}">
                <a16:creationId xmlns:a16="http://schemas.microsoft.com/office/drawing/2014/main" id="{2F13D791-FD10-49DF-98D8-712E3639F2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637244" y="6419088"/>
            <a:ext cx="10673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7958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C3D691-94A4-488A-92AD-DB22401EFACD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43471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w/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7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9177"/>
            <a:ext cx="11655078" cy="2263268"/>
          </a:xfrm>
        </p:spPr>
        <p:txBody>
          <a:bodyPr>
            <a:spAutoFit/>
          </a:bodyPr>
          <a:lstStyle>
            <a:lvl1pPr marL="0" indent="0">
              <a:buNone/>
              <a:defRPr/>
            </a:lvl1pPr>
            <a:lvl2pPr marL="224051" indent="0">
              <a:buNone/>
              <a:defRPr/>
            </a:lvl2pPr>
            <a:lvl3pPr marL="448102" indent="0">
              <a:buNone/>
              <a:defRPr/>
            </a:lvl3pPr>
            <a:lvl4pPr marL="672153" indent="0">
              <a:buNone/>
              <a:defRPr/>
            </a:lvl4pPr>
            <a:lvl5pPr marL="896203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5ABC3A-4729-400B-BC28-FE550F722C0A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993168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w/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69303" y="1187645"/>
            <a:ext cx="11655078" cy="22658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F9A90D-3691-43DC-8CBF-2057AB3EDB74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93072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/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7644"/>
            <a:ext cx="5378548" cy="2115402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940" b="0">
                <a:latin typeface="+mn-lt"/>
              </a:defRPr>
            </a:lvl1pPr>
            <a:lvl2pPr marL="250502" indent="0">
              <a:buFont typeface="Wingdings" panose="05000000000000000000" pitchFamily="2" charset="2"/>
              <a:buNone/>
              <a:defRPr sz="2352" b="0"/>
            </a:lvl2pPr>
            <a:lvl3pPr marL="441878" indent="0">
              <a:buFont typeface="Wingdings" panose="05000000000000000000" pitchFamily="2" charset="2"/>
              <a:buNone/>
              <a:tabLst/>
              <a:defRPr sz="2156" b="0"/>
            </a:lvl3pPr>
            <a:lvl4pPr marL="639478" indent="0">
              <a:buFont typeface="Wingdings" panose="05000000000000000000" pitchFamily="2" charset="2"/>
              <a:buNone/>
              <a:defRPr sz="2156" b="0"/>
            </a:lvl4pPr>
            <a:lvl5pPr marL="837079" indent="0">
              <a:buFont typeface="Wingdings" panose="05000000000000000000" pitchFamily="2" charset="2"/>
              <a:buNone/>
              <a:tabLst/>
              <a:defRPr sz="2156"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04CE1A5-B957-4C34-A59C-1912E0367C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48810" y="1188720"/>
            <a:ext cx="5378548" cy="2115402"/>
          </a:xfrm>
        </p:spPr>
        <p:txBody>
          <a:bodyPr wrap="square">
            <a:spAutoFit/>
          </a:bodyPr>
          <a:lstStyle>
            <a:lvl1pPr marL="0" indent="0"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None/>
              <a:defRPr sz="2940" b="0">
                <a:latin typeface="+mn-lt"/>
              </a:defRPr>
            </a:lvl1pPr>
            <a:lvl2pPr marL="250502" indent="0">
              <a:buFont typeface="Wingdings" panose="05000000000000000000" pitchFamily="2" charset="2"/>
              <a:buNone/>
              <a:defRPr sz="2352" b="0"/>
            </a:lvl2pPr>
            <a:lvl3pPr marL="441878" indent="0">
              <a:buFont typeface="Wingdings" panose="05000000000000000000" pitchFamily="2" charset="2"/>
              <a:buNone/>
              <a:tabLst/>
              <a:defRPr sz="2156" b="0"/>
            </a:lvl3pPr>
            <a:lvl4pPr marL="639478" indent="0">
              <a:buFont typeface="Wingdings" panose="05000000000000000000" pitchFamily="2" charset="2"/>
              <a:buNone/>
              <a:defRPr sz="2156" b="0"/>
            </a:lvl4pPr>
            <a:lvl5pPr marL="837079" indent="0">
              <a:buFont typeface="Wingdings" panose="05000000000000000000" pitchFamily="2" charset="2"/>
              <a:buNone/>
              <a:tabLst/>
              <a:defRPr sz="2156"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0292BAC-3961-4524-AE1A-2BBEB50D84DA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49354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w/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9241" y="1187644"/>
            <a:ext cx="5378548" cy="2115402"/>
          </a:xfrm>
        </p:spPr>
        <p:txBody>
          <a:bodyPr wrap="square">
            <a:spAutoFit/>
          </a:bodyPr>
          <a:lstStyle>
            <a:lvl1pPr marL="227163" indent="-227163"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940" b="0">
                <a:latin typeface="+mn-lt"/>
              </a:defRPr>
            </a:lvl1pPr>
            <a:lvl2pPr marL="418540" indent="-168038">
              <a:buFont typeface="Wingdings" panose="05000000000000000000" pitchFamily="2" charset="2"/>
              <a:buChar char=""/>
              <a:defRPr sz="2352" b="0"/>
            </a:lvl2pPr>
            <a:lvl3pPr marL="627032" indent="-185154">
              <a:buFont typeface="Wingdings" panose="05000000000000000000" pitchFamily="2" charset="2"/>
              <a:buChar char=""/>
              <a:tabLst/>
              <a:defRPr sz="2156" b="0"/>
            </a:lvl3pPr>
            <a:lvl4pPr marL="812184" indent="-172706">
              <a:buFont typeface="Wingdings" panose="05000000000000000000" pitchFamily="2" charset="2"/>
              <a:buChar char=""/>
              <a:defRPr sz="2156" b="0"/>
            </a:lvl4pPr>
            <a:lvl5pPr marL="1003562" indent="-166483">
              <a:buFont typeface="Wingdings" panose="05000000000000000000" pitchFamily="2" charset="2"/>
              <a:buChar char=""/>
              <a:tabLst/>
              <a:defRPr sz="2156"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459BDCC-8310-4CE2-A5EC-89775A28173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544214" y="1188720"/>
            <a:ext cx="5378548" cy="2115402"/>
          </a:xfrm>
        </p:spPr>
        <p:txBody>
          <a:bodyPr wrap="square">
            <a:spAutoFit/>
          </a:bodyPr>
          <a:lstStyle>
            <a:lvl1pPr marL="227163" indent="-227163">
              <a:spcBef>
                <a:spcPts val="1200"/>
              </a:spcBef>
              <a:buClr>
                <a:schemeClr val="tx1"/>
              </a:buClr>
              <a:buFont typeface="Wingdings" panose="05000000000000000000" pitchFamily="2" charset="2"/>
              <a:buChar char=""/>
              <a:defRPr sz="2940" b="0">
                <a:latin typeface="+mn-lt"/>
              </a:defRPr>
            </a:lvl1pPr>
            <a:lvl2pPr marL="418540" indent="-168038">
              <a:buFont typeface="Wingdings" panose="05000000000000000000" pitchFamily="2" charset="2"/>
              <a:buChar char=""/>
              <a:defRPr sz="2352" b="0"/>
            </a:lvl2pPr>
            <a:lvl3pPr marL="627032" indent="-185154">
              <a:buFont typeface="Wingdings" panose="05000000000000000000" pitchFamily="2" charset="2"/>
              <a:buChar char=""/>
              <a:tabLst/>
              <a:defRPr sz="2156" b="0"/>
            </a:lvl3pPr>
            <a:lvl4pPr marL="812184" indent="-172706">
              <a:buFont typeface="Wingdings" panose="05000000000000000000" pitchFamily="2" charset="2"/>
              <a:buChar char=""/>
              <a:defRPr sz="2156" b="0"/>
            </a:lvl4pPr>
            <a:lvl5pPr marL="1003562" indent="-166483">
              <a:buFont typeface="Wingdings" panose="05000000000000000000" pitchFamily="2" charset="2"/>
              <a:buChar char=""/>
              <a:tabLst/>
              <a:defRPr sz="2156" b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6FF2B7-1F1D-42FB-AD7C-9FC0E7769A00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979079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1DFE8-B4F6-4F19-891A-BC34F98E8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2178" y="289512"/>
            <a:ext cx="9252903" cy="8996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4165A3-B976-48DA-B6AB-190B20CFEEE2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63AEBCF-BFDA-44C7-B0A3-DC693A72FE05}"/>
              </a:ext>
            </a:extLst>
          </p:cNvPr>
          <p:cNvSpPr/>
          <p:nvPr userDrawn="1"/>
        </p:nvSpPr>
        <p:spPr bwMode="auto">
          <a:xfrm>
            <a:off x="1" y="0"/>
            <a:ext cx="2417240" cy="67116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BC2DC8D9-2F9D-4D06-9BCA-347B23AA1B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71478" y="1187645"/>
            <a:ext cx="9252903" cy="22658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4047842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title slide (blu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C676298-9B6C-462C-811F-A97E81A40440}"/>
              </a:ext>
            </a:extLst>
          </p:cNvPr>
          <p:cNvSpPr/>
          <p:nvPr userDrawn="1"/>
        </p:nvSpPr>
        <p:spPr bwMode="auto">
          <a:xfrm>
            <a:off x="10488252" y="5943600"/>
            <a:ext cx="1703748" cy="9144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0" y="2084187"/>
            <a:ext cx="9859116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7" spc="-98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240" y="3877277"/>
            <a:ext cx="9860674" cy="724246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36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pic>
        <p:nvPicPr>
          <p:cNvPr id="6" name="MS logo white - EMF">
            <a:extLst>
              <a:ext uri="{FF2B5EF4-FFF2-40B4-BE49-F238E27FC236}">
                <a16:creationId xmlns:a16="http://schemas.microsoft.com/office/drawing/2014/main" id="{893318CA-3092-42E4-BBAB-2F2F9E93D4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637244" y="6419088"/>
            <a:ext cx="10673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221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title slide (whit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0" y="2084187"/>
            <a:ext cx="9859116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7" spc="-98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69240" y="3877277"/>
            <a:ext cx="9860674" cy="724246"/>
          </a:xfrm>
          <a:noFill/>
        </p:spPr>
        <p:txBody>
          <a:bodyPr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136" spc="0" baseline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Speaker Name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3035EB-5B03-4D0A-AA3A-B94033F397BB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4600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title slide (blu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F374DBB-ABE7-46F4-9248-B899B412CC62}"/>
              </a:ext>
            </a:extLst>
          </p:cNvPr>
          <p:cNvSpPr/>
          <p:nvPr userDrawn="1"/>
        </p:nvSpPr>
        <p:spPr bwMode="auto">
          <a:xfrm>
            <a:off x="10488252" y="5943600"/>
            <a:ext cx="1703748" cy="9144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1" y="2084187"/>
            <a:ext cx="9859116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057" b="0" kern="1200" cap="none" spc="-98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Video title</a:t>
            </a:r>
          </a:p>
        </p:txBody>
      </p:sp>
      <p:pic>
        <p:nvPicPr>
          <p:cNvPr id="3" name="MS logo white - EMF">
            <a:extLst>
              <a:ext uri="{FF2B5EF4-FFF2-40B4-BE49-F238E27FC236}">
                <a16:creationId xmlns:a16="http://schemas.microsoft.com/office/drawing/2014/main" id="{8B1D49D6-C843-4E13-8B0E-73491F1FEF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637244" y="6419088"/>
            <a:ext cx="10673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965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DC1B8-1713-447C-BC04-168F3E7E0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3091F1-51B6-4112-8AA6-C51D082D7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4AFCBD-97CB-4D73-BBE6-959074EC1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A875A-2C24-46FE-8004-0C0CFBE0D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19ACD-FA89-48AE-8250-5F578A6C8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415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title slide (white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1" y="2084187"/>
            <a:ext cx="9859116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lang="en-US" sz="7057" b="0" kern="1200" cap="none" spc="-98" baseline="0" dirty="0">
                <a:ln w="3175"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r>
              <a:rPr lang="en-US"/>
              <a:t>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898F78-C3BD-4BF5-A236-CFCF3BDEF50A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3822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(blu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C98D82A-3FD7-4F28-894B-62AE8939E4E6}"/>
              </a:ext>
            </a:extLst>
          </p:cNvPr>
          <p:cNvSpPr/>
          <p:nvPr userDrawn="1"/>
        </p:nvSpPr>
        <p:spPr bwMode="auto">
          <a:xfrm>
            <a:off x="10488252" y="5943600"/>
            <a:ext cx="1703748" cy="9144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73"/>
            <a:ext cx="11653523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7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  <p:pic>
        <p:nvPicPr>
          <p:cNvPr id="3" name="MS logo white - EMF">
            <a:extLst>
              <a:ext uri="{FF2B5EF4-FFF2-40B4-BE49-F238E27FC236}">
                <a16:creationId xmlns:a16="http://schemas.microsoft.com/office/drawing/2014/main" id="{8E13855C-3396-4E86-8E48-319FA33E71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637244" y="6419088"/>
            <a:ext cx="10673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76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39" y="2084173"/>
            <a:ext cx="11653523" cy="1158793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057" spc="-98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5A596D-A5B6-4404-B3DE-CACC5507CF14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82650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w/photo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9240" y="3142768"/>
            <a:ext cx="4795873" cy="572464"/>
          </a:xfrm>
        </p:spPr>
        <p:txBody>
          <a:bodyPr wrap="square" anchor="ctr">
            <a:spAutoFit/>
          </a:bodyPr>
          <a:lstStyle>
            <a:lvl1pPr>
              <a:defRPr sz="2800" b="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Square photo layout</a:t>
            </a:r>
          </a:p>
        </p:txBody>
      </p:sp>
      <p:sp>
        <p:nvSpPr>
          <p:cNvPr id="6" name="Picture Placeholder 4"/>
          <p:cNvSpPr>
            <a:spLocks noGrp="1" noChangeAspect="1"/>
          </p:cNvSpPr>
          <p:nvPr>
            <p:ph type="pic" sz="quarter" idx="10"/>
          </p:nvPr>
        </p:nvSpPr>
        <p:spPr bwMode="ltGray">
          <a:xfrm>
            <a:off x="5334350" y="1901"/>
            <a:ext cx="6857650" cy="68561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568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MS logo gray - EMF" descr="Microsoft logo, gray text version">
            <a:extLst>
              <a:ext uri="{FF2B5EF4-FFF2-40B4-BE49-F238E27FC236}">
                <a16:creationId xmlns:a16="http://schemas.microsoft.com/office/drawing/2014/main" id="{86AA83B3-89FE-4F0E-B843-8A953E8F5D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596868" y="597449"/>
            <a:ext cx="106780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49578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w/photo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195231" y="3142768"/>
            <a:ext cx="4795873" cy="572464"/>
          </a:xfrm>
        </p:spPr>
        <p:txBody>
          <a:bodyPr wrap="square" anchor="ctr">
            <a:spAutoFit/>
          </a:bodyPr>
          <a:lstStyle>
            <a:lvl1pPr>
              <a:defRPr sz="2800" b="1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/>
              <a:t>Square photo layout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99BB5A-BB6C-4F2E-B5F5-50467633F3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30" r="537"/>
          <a:stretch/>
        </p:blipFill>
        <p:spPr>
          <a:xfrm>
            <a:off x="0" y="-1624"/>
            <a:ext cx="7019578" cy="6859624"/>
          </a:xfrm>
          <a:prstGeom prst="rect">
            <a:avLst/>
          </a:prstGeom>
        </p:spPr>
      </p:pic>
      <p:pic>
        <p:nvPicPr>
          <p:cNvPr id="7" name="MS logo gray - EMF" descr="Microsoft logo, gray text version">
            <a:extLst>
              <a:ext uri="{FF2B5EF4-FFF2-40B4-BE49-F238E27FC236}">
                <a16:creationId xmlns:a16="http://schemas.microsoft.com/office/drawing/2014/main" id="{272A91C9-7910-4863-A82E-0BFE501B0A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10637243" y="597449"/>
            <a:ext cx="1067809" cy="2286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E09A00D-8762-40C5-999A-9A849663A7A8}"/>
              </a:ext>
            </a:extLst>
          </p:cNvPr>
          <p:cNvSpPr/>
          <p:nvPr userDrawn="1"/>
        </p:nvSpPr>
        <p:spPr bwMode="auto">
          <a:xfrm>
            <a:off x="10434096" y="5943600"/>
            <a:ext cx="1757904" cy="91440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51978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3427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/MSFT logo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701CC07-3686-46AF-A8C0-A2C3EFA38652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28041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/MSFT logo (blu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3FC9741-302A-4DF9-B915-657B28C33600}"/>
              </a:ext>
            </a:extLst>
          </p:cNvPr>
          <p:cNvSpPr/>
          <p:nvPr userDrawn="1"/>
        </p:nvSpPr>
        <p:spPr bwMode="auto">
          <a:xfrm>
            <a:off x="10488252" y="5943600"/>
            <a:ext cx="1703748" cy="9144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MS logo white - EMF">
            <a:extLst>
              <a:ext uri="{FF2B5EF4-FFF2-40B4-BE49-F238E27FC236}">
                <a16:creationId xmlns:a16="http://schemas.microsoft.com/office/drawing/2014/main" id="{34C6B3A1-FCD6-4004-A9E6-14AE1DAC1C5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637244" y="6419088"/>
            <a:ext cx="10673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7504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/MSFT logo+copyrigh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>
            <a:extLst>
              <a:ext uri="{FF2B5EF4-FFF2-40B4-BE49-F238E27FC236}">
                <a16:creationId xmlns:a16="http://schemas.microsoft.com/office/drawing/2014/main" id="{BC57F88E-CBC3-4FBC-9BD0-84A983ABD3F1}"/>
              </a:ext>
            </a:extLst>
          </p:cNvPr>
          <p:cNvSpPr txBox="1">
            <a:spLocks noChangeArrowheads="1"/>
          </p:cNvSpPr>
          <p:nvPr userDrawn="1"/>
        </p:nvSpPr>
        <p:spPr bwMode="blackWhite">
          <a:xfrm>
            <a:off x="269241" y="6099190"/>
            <a:ext cx="4482124" cy="46774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79238" tIns="179238" rIns="179238" bIns="179238" numCol="1" anchor="t" anchorCtr="0" compatLnSpc="1">
            <a:prstTxWarp prst="textNoShape">
              <a:avLst/>
            </a:prstTxWarp>
            <a:spAutoFit/>
          </a:bodyPr>
          <a:lstStyle/>
          <a:p>
            <a:pPr defTabSz="913737" eaLnBrk="0" hangingPunct="0"/>
            <a:r>
              <a:rPr lang="en-US" sz="686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2C108E-7CE3-4A90-8E27-2A4EFEB0CABB}"/>
              </a:ext>
            </a:extLst>
          </p:cNvPr>
          <p:cNvSpPr/>
          <p:nvPr userDrawn="1"/>
        </p:nvSpPr>
        <p:spPr bwMode="auto">
          <a:xfrm>
            <a:off x="-2" y="6713158"/>
            <a:ext cx="12192127" cy="155448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50036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/MSFT logo+copyright (blue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6B5C083-5C0D-4782-BDD0-657AC5DE94A5}"/>
              </a:ext>
            </a:extLst>
          </p:cNvPr>
          <p:cNvSpPr/>
          <p:nvPr userDrawn="1"/>
        </p:nvSpPr>
        <p:spPr bwMode="auto">
          <a:xfrm>
            <a:off x="10488252" y="5943600"/>
            <a:ext cx="1703748" cy="914400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69241" y="6099190"/>
            <a:ext cx="4482124" cy="46774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79238" tIns="179238" rIns="179238" bIns="179238" numCol="1" anchor="t" anchorCtr="0" compatLnSpc="1">
            <a:prstTxWarp prst="textNoShape">
              <a:avLst/>
            </a:prstTxWarp>
            <a:spAutoFit/>
          </a:bodyPr>
          <a:lstStyle/>
          <a:p>
            <a:pPr defTabSz="913737" eaLnBrk="0" hangingPunct="0"/>
            <a:r>
              <a:rPr lang="en-US" sz="686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Copyright Microsoft Corporation. All rights reserved. </a:t>
            </a:r>
          </a:p>
        </p:txBody>
      </p:sp>
      <p:pic>
        <p:nvPicPr>
          <p:cNvPr id="8" name="MS logo white - EM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0637244" y="6419088"/>
            <a:ext cx="10673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764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934361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AF0E-E09D-4488-B9C0-EC78B4191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98A64-DF4F-44FC-9515-E6027F4291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3D540-FD26-40EE-BBEA-CD181F24C6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3FB50-5EA7-4C39-8CB2-C96EF02A9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D598FE-5923-406C-9F05-A357AA393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01B994-6E9B-4E89-8E1D-6C91377E8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177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hoto 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ltGray">
          <a:xfrm>
            <a:off x="269302" y="4146233"/>
            <a:ext cx="11653523" cy="896552"/>
          </a:xfrm>
          <a:noFill/>
        </p:spPr>
        <p:txBody>
          <a:bodyPr vert="horz" lIns="146304" tIns="91440" rIns="146304" bIns="91440" rtlCol="0" anchor="b" anchorCtr="0">
            <a:noAutofit/>
          </a:bodyPr>
          <a:lstStyle>
            <a:lvl1pPr algn="l">
              <a:defRPr lang="en-US" sz="4704" b="0" spc="-100" baseline="0" dirty="0">
                <a:gradFill>
                  <a:gsLst>
                    <a:gs pos="1250">
                      <a:schemeClr val="accent1"/>
                    </a:gs>
                    <a:gs pos="100000">
                      <a:schemeClr val="accent1"/>
                    </a:gs>
                  </a:gsLst>
                  <a:lin ang="5400000" scaled="0"/>
                </a:gradFill>
                <a:latin typeface="+mj-lt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en-US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9303" y="5042776"/>
            <a:ext cx="8964185" cy="627586"/>
          </a:xfrm>
        </p:spPr>
        <p:txBody>
          <a:bodyPr lIns="146304" tIns="91440" rIns="146304" bIns="91440">
            <a:noAutofit/>
          </a:bodyPr>
          <a:lstStyle>
            <a:lvl1pPr marL="0" indent="0">
              <a:buNone/>
              <a:defRPr sz="2352" spc="0" baseline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69239" y="5849663"/>
            <a:ext cx="8964248" cy="717242"/>
          </a:xfrm>
        </p:spPr>
        <p:txBody>
          <a:bodyPr anchor="b" anchorCtr="0">
            <a:noAutofit/>
          </a:bodyPr>
          <a:lstStyle>
            <a:lvl1pPr marL="0" indent="0">
              <a:lnSpc>
                <a:spcPct val="90000"/>
              </a:lnSpc>
              <a:spcBef>
                <a:spcPts val="392"/>
              </a:spcBef>
              <a:buNone/>
              <a:defRPr sz="1568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  <a:lvl2pPr marL="336076" indent="0">
              <a:buNone/>
              <a:defRPr sz="1568"/>
            </a:lvl2pPr>
            <a:lvl3pPr marL="560127" indent="0">
              <a:buNone/>
              <a:defRPr sz="1568"/>
            </a:lvl3pPr>
            <a:lvl4pPr marL="784178" indent="0">
              <a:buNone/>
              <a:defRPr sz="1568"/>
            </a:lvl4pPr>
            <a:lvl5pPr marL="955328" indent="0">
              <a:buNone/>
              <a:defRPr sz="1568"/>
            </a:lvl5pPr>
          </a:lstStyle>
          <a:p>
            <a:pPr lvl="0"/>
            <a:r>
              <a:rPr lang="en-US"/>
              <a:t>Speaker Name</a:t>
            </a:r>
          </a:p>
          <a:p>
            <a:pPr lvl="0"/>
            <a:r>
              <a:rPr lang="en-US"/>
              <a:t>Date</a:t>
            </a:r>
          </a:p>
        </p:txBody>
      </p:sp>
      <p:pic>
        <p:nvPicPr>
          <p:cNvPr id="8" name="Picture 7" descr="A picture containing person, indoor, cutting, man&#10;&#10;Description generated with very high confidence">
            <a:extLst>
              <a:ext uri="{FF2B5EF4-FFF2-40B4-BE49-F238E27FC236}">
                <a16:creationId xmlns:a16="http://schemas.microsoft.com/office/drawing/2014/main" id="{0A0B6260-101D-4EF3-BEAD-6C8FC3E9B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60" y="0"/>
            <a:ext cx="12189078" cy="6858000"/>
          </a:xfrm>
          <a:prstGeom prst="rect">
            <a:avLst/>
          </a:prstGeom>
        </p:spPr>
      </p:pic>
      <p:pic>
        <p:nvPicPr>
          <p:cNvPr id="6" name="MS logo white - EMF">
            <a:extLst>
              <a:ext uri="{FF2B5EF4-FFF2-40B4-BE49-F238E27FC236}">
                <a16:creationId xmlns:a16="http://schemas.microsoft.com/office/drawing/2014/main" id="{268133E4-3711-4F9C-A37E-D0B18213B9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black">
          <a:xfrm>
            <a:off x="451634" y="470067"/>
            <a:ext cx="106737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796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hf hdr="0" ftr="0" dt="0"/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6D463-0015-420F-9B86-662DF523E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80912A-99E4-4146-A4ED-1C2133FC95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568875-3E47-4E9C-A2CC-5D0C599433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7DFFB8-9E32-4488-8D4F-2AA4D0FC36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C8FB1E-220E-4721-8E1D-7A898294E8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A514E7-6810-4529-A475-128F3E464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B64D32-CF10-4F88-AC2E-E250ED367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E507A8-016A-4CBB-984B-DD3B0C130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33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B7D90-5325-4FCB-92C3-90E711C7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357B88-43AE-4794-8AD7-AE88886C5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76BD91-3772-4229-9D36-C1C98563F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A7CFBD-EF85-4A6C-985A-D142A1885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4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669A20-24F8-4B65-ABFF-0B015F906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F0A9D2-0857-4D5B-8FA2-B168364BF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15BB0-75D0-4665-8EDD-E0C9EEA45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60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A8345-BCEF-4776-8F88-931937E66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7DC3E8-A290-4B6E-AD8B-B3FFEE0976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F3AE-49B8-4332-91EA-D113E6A48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6D5C5-83BB-4850-8DEE-1EBDAB98F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AA10F-4E53-49FA-9F72-6FB341D46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1812BD-F97B-4A66-ADA1-DC176024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34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61158-0DA9-4570-9110-1FAD9ABE9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6DE132-1D87-4749-BD99-D6238D0513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8C5F56-C916-4677-943E-01152442C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86973B-B58A-41EF-80EE-6D7C61D42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BD803A-69AF-4D42-8A16-EF313A7B0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189C01-66F3-4CAF-A1DD-644497D93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79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image" Target="../media/image3.emf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5347A0-5AA9-4A92-B39D-0A542FB0A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68F925-CC8D-4D07-94FB-88933395A7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D19B5-E023-453B-B24E-4AA1675F26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93F80-F74B-4FA2-8943-5FE99C747A55}" type="datetimeFigureOut">
              <a:rPr lang="en-US" smtClean="0"/>
              <a:t>1/27/2020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7BB32-0A98-47AB-A13A-654D6B2B49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CB4BD-438D-40C9-A010-91B684F33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D51EB-0B77-457A-AF44-D8631D8D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58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70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9240" y="289511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1" y="1189178"/>
            <a:ext cx="11653521" cy="226326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5400000">
            <a:off x="9187079" y="3012391"/>
            <a:ext cx="6858623" cy="83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0762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</p:sldLayoutIdLst>
  <p:transition>
    <p:fade/>
  </p:transition>
  <p:txStyles>
    <p:titleStyle>
      <a:lvl1pPr algn="l" defTabSz="914367" rtl="0" eaLnBrk="1" latinLnBrk="0" hangingPunct="1">
        <a:lnSpc>
          <a:spcPct val="90000"/>
        </a:lnSpc>
        <a:spcBef>
          <a:spcPct val="0"/>
        </a:spcBef>
        <a:buNone/>
        <a:defRPr lang="en-US" sz="4705" b="0" kern="1200" cap="none" spc="-10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4097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529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48193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745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72290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353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896386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157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20483" marR="0" indent="-224097" algn="l" defTabSz="914367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157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509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6pPr>
      <a:lvl7pPr marL="2971693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7pPr>
      <a:lvl8pPr marL="3428877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8pPr>
      <a:lvl9pPr marL="3886061" indent="-228592" algn="l" defTabSz="914367" rtl="0" eaLnBrk="1" latinLnBrk="0" hangingPunct="1">
        <a:spcBef>
          <a:spcPct val="20000"/>
        </a:spcBef>
        <a:buFont typeface="Arial" pitchFamily="34" charset="0"/>
        <a:buChar char="•"/>
        <a:defRPr sz="1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1pPr>
      <a:lvl2pPr marL="457183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2pPr>
      <a:lvl3pPr marL="914367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0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8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1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4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8pPr>
      <a:lvl9pPr marL="3657469" algn="l" defTabSz="914367" rtl="0" eaLnBrk="1" latinLnBrk="0" hangingPunct="1">
        <a:defRPr sz="17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9241" y="289512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69241" y="1189178"/>
            <a:ext cx="11653521" cy="226326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8"/>
          <a:stretch>
            <a:fillRect/>
          </a:stretch>
        </p:blipFill>
        <p:spPr>
          <a:xfrm rot="5400000">
            <a:off x="9187079" y="3012391"/>
            <a:ext cx="6858623" cy="833218"/>
          </a:xfrm>
          <a:prstGeom prst="rect">
            <a:avLst/>
          </a:prstGeom>
        </p:spPr>
      </p:pic>
      <p:pic>
        <p:nvPicPr>
          <p:cNvPr id="7" name="MS logo gray - EMF" descr="Microsoft logo, gray text version">
            <a:extLst>
              <a:ext uri="{FF2B5EF4-FFF2-40B4-BE49-F238E27FC236}">
                <a16:creationId xmlns:a16="http://schemas.microsoft.com/office/drawing/2014/main" id="{B78D7596-8C4B-41BA-A8B2-AEF92BE1B069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 bwMode="black">
          <a:xfrm>
            <a:off x="10637245" y="6419272"/>
            <a:ext cx="1067809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382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</p:sldLayoutIdLst>
  <p:transition>
    <p:fade/>
  </p:transition>
  <p:txStyles>
    <p:titleStyle>
      <a:lvl1pPr algn="l" defTabSz="914180" rtl="0" eaLnBrk="1" latinLnBrk="0" hangingPunct="1">
        <a:lnSpc>
          <a:spcPct val="90000"/>
        </a:lnSpc>
        <a:spcBef>
          <a:spcPct val="0"/>
        </a:spcBef>
        <a:buNone/>
        <a:defRPr lang="en-US" sz="4704" b="0" kern="1200" cap="none" spc="-100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224051" marR="0" indent="-224051" algn="l" defTabSz="91418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3528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448102" marR="0" indent="-224051" algn="l" defTabSz="91418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744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672153" marR="0" indent="-224051" algn="l" defTabSz="91418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352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896203" marR="0" indent="-224051" algn="l" defTabSz="91418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15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120254" marR="0" indent="-224051" algn="l" defTabSz="914180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156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3996" indent="-228546" algn="l" defTabSz="914180" rtl="0" eaLnBrk="1" latinLnBrk="0" hangingPunct="1">
        <a:spcBef>
          <a:spcPct val="20000"/>
        </a:spcBef>
        <a:buFont typeface="Arial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87" indent="-228546" algn="l" defTabSz="914180" rtl="0" eaLnBrk="1" latinLnBrk="0" hangingPunct="1">
        <a:spcBef>
          <a:spcPct val="20000"/>
        </a:spcBef>
        <a:buFont typeface="Arial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77" indent="-228546" algn="l" defTabSz="914180" rtl="0" eaLnBrk="1" latinLnBrk="0" hangingPunct="1">
        <a:spcBef>
          <a:spcPct val="20000"/>
        </a:spcBef>
        <a:buFont typeface="Arial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68" indent="-228546" algn="l" defTabSz="914180" rtl="0" eaLnBrk="1" latinLnBrk="0" hangingPunct="1">
        <a:spcBef>
          <a:spcPct val="20000"/>
        </a:spcBef>
        <a:buFont typeface="Arial" pitchFamily="34" charset="0"/>
        <a:buChar char="•"/>
        <a:defRPr sz="1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80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57090" algn="l" defTabSz="914180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2pPr>
      <a:lvl3pPr marL="914180" algn="l" defTabSz="914180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1" algn="l" defTabSz="914180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4pPr>
      <a:lvl5pPr marL="1828361" algn="l" defTabSz="914180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5pPr>
      <a:lvl6pPr marL="2285452" algn="l" defTabSz="914180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6pPr>
      <a:lvl7pPr marL="2742541" algn="l" defTabSz="914180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7pPr>
      <a:lvl8pPr marL="3199632" algn="l" defTabSz="914180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8pPr>
      <a:lvl9pPr marL="3656723" algn="l" defTabSz="914180" rtl="0" eaLnBrk="1" latinLnBrk="0" hangingPunct="1">
        <a:defRPr sz="17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Azure-Samples/cognitive-services-sample-data-files/blob/master/qna-maker/data-source-formats/product-manual.pdf" TargetMode="External"/><Relationship Id="rId3" Type="http://schemas.openxmlformats.org/officeDocument/2006/relationships/hyperlink" Target="https://docs.microsoft.com/azure/cognitive-services/qnamaker/faqs" TargetMode="External"/><Relationship Id="rId7" Type="http://schemas.openxmlformats.org/officeDocument/2006/relationships/hyperlink" Target="https://github.com/Azure-Samples/cognitive-services-sample-data-files/blob/master/qna-maker/data-source-formats/semi-structured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cs.microsoft.com/azure/cognitive-services/qnamaker/concepts/best-practices" TargetMode="External"/><Relationship Id="rId11" Type="http://schemas.openxmlformats.org/officeDocument/2006/relationships/hyperlink" Target="https://github.com/Azure-Samples/cognitive-services-sample-data-files/blob/master/qna-maker/data-source-formats/Scenario_Responses_Friendly.tsv" TargetMode="External"/><Relationship Id="rId5" Type="http://schemas.openxmlformats.org/officeDocument/2006/relationships/hyperlink" Target="https://www.microsoft.com/Licensing/servicecenter/Help/Faq.aspx" TargetMode="External"/><Relationship Id="rId10" Type="http://schemas.openxmlformats.org/officeDocument/2006/relationships/hyperlink" Target="https://github.com/Azure-Samples/cognitive-services-sample-data-files/blob/master/qna-maker/data-source-formats/QnA%20Maker%20Sample%20FAQ.xlsx" TargetMode="External"/><Relationship Id="rId4" Type="http://schemas.openxmlformats.org/officeDocument/2006/relationships/hyperlink" Target="https://www.microsoft.com/software-download/faq" TargetMode="External"/><Relationship Id="rId9" Type="http://schemas.openxmlformats.org/officeDocument/2006/relationships/hyperlink" Target="https://github.com/Azure-Samples/cognitive-services-sample-data-files/blob/master/qna-maker/data-source-formats/white-paper.pd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docs.microsoft.com/en-us/azure/cognitive-services/QnAMaker/how-to/get-analytics-knowledge-base" TargetMode="External"/><Relationship Id="rId3" Type="http://schemas.openxmlformats.org/officeDocument/2006/relationships/hyperlink" Target="https://aka.ms/TeamsSHVale" TargetMode="External"/><Relationship Id="rId7" Type="http://schemas.openxmlformats.org/officeDocument/2006/relationships/hyperlink" Target="https://docs.microsoft.com/en-us/azure/cognitive-services/qnamaker/tutorials/create-publish-query-in-portal#create-a-knowledge-bas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docs.microsoft.com/en-us/azure/cognitive-services/qnamaker/" TargetMode="External"/><Relationship Id="rId5" Type="http://schemas.openxmlformats.org/officeDocument/2006/relationships/hyperlink" Target="https://qnamaker.ai/" TargetMode="External"/><Relationship Id="rId4" Type="http://schemas.openxmlformats.org/officeDocument/2006/relationships/hyperlink" Target="https://github.com/OfficeDev/microsoft-teams-faqplusplus-app" TargetMode="External"/><Relationship Id="rId9" Type="http://schemas.openxmlformats.org/officeDocument/2006/relationships/hyperlink" Target="https://docs.microsoft.com/en-us/microsoftteams/platform/samples/app-template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168F94F7-8C07-4329-8D8E-DD7551DD8BE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53" y="0"/>
            <a:ext cx="3448394" cy="685646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182F59-FC44-475F-960D-9FA524968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5334000" cy="6858000"/>
          </a:xfrm>
          <a:solidFill>
            <a:schemeClr val="bg1"/>
          </a:solidFill>
        </p:spPr>
        <p:txBody>
          <a:bodyPr/>
          <a:lstStyle/>
          <a:p>
            <a:pPr marL="281305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Segoe UI Semilight"/>
                <a:cs typeface="Segoe UI Semilight"/>
              </a:rPr>
              <a:t>Office 365 Adoption Bot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593D39-9158-4467-AC7B-272D1EF4D151}"/>
              </a:ext>
            </a:extLst>
          </p:cNvPr>
          <p:cNvSpPr txBox="1"/>
          <p:nvPr/>
        </p:nvSpPr>
        <p:spPr>
          <a:xfrm>
            <a:off x="9369904" y="6306407"/>
            <a:ext cx="2154475" cy="517065"/>
          </a:xfrm>
          <a:prstGeom prst="rect">
            <a:avLst/>
          </a:prstGeom>
          <a:noFill/>
        </p:spPr>
        <p:txBody>
          <a:bodyPr wrap="square" lIns="182880" tIns="146304" rIns="182880" bIns="146304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February 14, 2019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B3E932-C436-42A1-B17A-EEAA9206E7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  <p:pic>
        <p:nvPicPr>
          <p:cNvPr id="9" name="Picture Placeholder 11">
            <a:extLst>
              <a:ext uri="{FF2B5EF4-FFF2-40B4-BE49-F238E27FC236}">
                <a16:creationId xmlns:a16="http://schemas.microsoft.com/office/drawing/2014/main" id="{AC96C107-4FF3-4887-A6A3-E33766B791D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" r="8"/>
          <a:stretch>
            <a:fillRect/>
          </a:stretch>
        </p:blipFill>
        <p:spPr>
          <a:xfrm>
            <a:off x="5209310" y="6152189"/>
            <a:ext cx="1841500" cy="8255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9039386-85AD-4F51-BCD5-DD9F0DE369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008" y="1805550"/>
            <a:ext cx="4997986" cy="327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47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F32105-697D-4648-8541-53727004AFD9}"/>
              </a:ext>
            </a:extLst>
          </p:cNvPr>
          <p:cNvSpPr/>
          <p:nvPr/>
        </p:nvSpPr>
        <p:spPr>
          <a:xfrm>
            <a:off x="0" y="188117"/>
            <a:ext cx="12192000" cy="87049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D6B623-79E4-4261-94B8-6D874BAC8E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9676" y="264548"/>
            <a:ext cx="6563049" cy="794064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Adoption Bot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DCF1A-99DD-42EB-8D1F-9F23968CF07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81579" y="1449207"/>
            <a:ext cx="11077604" cy="477512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>
                <a:cs typeface="Segoe UI Light"/>
              </a:rPr>
              <a:t>Why AdoptBot?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>
                <a:cs typeface="Segoe UI Light"/>
              </a:rPr>
              <a:t>Demo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>
                <a:cs typeface="Segoe UI Light"/>
              </a:rPr>
              <a:t>Offer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>
                <a:cs typeface="Segoe UI Light"/>
              </a:rPr>
              <a:t>Sources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>
                <a:cs typeface="Segoe UI Light"/>
              </a:rPr>
              <a:t>Learning and Resources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>
                <a:cs typeface="Segoe UI Light"/>
              </a:rPr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2980965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9114D874-2610-45B2-8088-C0D4341F0B78}"/>
              </a:ext>
            </a:extLst>
          </p:cNvPr>
          <p:cNvSpPr txBox="1">
            <a:spLocks/>
          </p:cNvSpPr>
          <p:nvPr/>
        </p:nvSpPr>
        <p:spPr>
          <a:xfrm>
            <a:off x="360969" y="155230"/>
            <a:ext cx="11022303" cy="899175"/>
          </a:xfrm>
          <a:prstGeom prst="rect">
            <a:avLst/>
          </a:prstGeom>
        </p:spPr>
        <p:txBody>
          <a:bodyPr vert="horz" lIns="91403" tIns="45701" rIns="91403" bIns="45701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pPr defTabSz="896203"/>
            <a:r>
              <a:rPr lang="en-US" sz="4704" spc="-100">
                <a:ln w="3175">
                  <a:noFill/>
                </a:ln>
                <a:gradFill>
                  <a:gsLst>
                    <a:gs pos="1250">
                      <a:srgbClr val="353535"/>
                    </a:gs>
                    <a:gs pos="100000">
                      <a:srgbClr val="353535"/>
                    </a:gs>
                  </a:gsLst>
                  <a:lin ang="5400000" scaled="0"/>
                </a:gradFill>
                <a:latin typeface="Segoe UI Light"/>
                <a:cs typeface="Segoe UI" pitchFamily="34" charset="0"/>
              </a:rPr>
              <a:t>Microsoft Teams creates a hub for teamwork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A084B418-AC3E-4176-AC10-959B7F39E87D}"/>
              </a:ext>
            </a:extLst>
          </p:cNvPr>
          <p:cNvSpPr txBox="1">
            <a:spLocks/>
          </p:cNvSpPr>
          <p:nvPr/>
        </p:nvSpPr>
        <p:spPr>
          <a:xfrm>
            <a:off x="7698529" y="1489518"/>
            <a:ext cx="4132505" cy="4396876"/>
          </a:xfrm>
          <a:prstGeom prst="rect">
            <a:avLst/>
          </a:prstGeom>
        </p:spPr>
        <p:txBody>
          <a:bodyPr/>
          <a:lstStyle>
            <a:lvl1pPr marL="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600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22860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600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600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600" kern="1200" spc="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180"/>
            <a:r>
              <a:rPr lang="en-US" sz="2200" b="1">
                <a:solidFill>
                  <a:srgbClr val="0070C0"/>
                </a:solidFill>
                <a:latin typeface="Segoe UI Light"/>
              </a:rPr>
              <a:t>Microsoft Teams has the power to transform the way users get things done</a:t>
            </a:r>
            <a:r>
              <a:rPr lang="en-US" sz="2200">
                <a:solidFill>
                  <a:srgbClr val="353535"/>
                </a:solidFill>
                <a:latin typeface="Segoe UI Light"/>
              </a:rPr>
              <a:t> </a:t>
            </a:r>
          </a:p>
          <a:p>
            <a:pPr algn="ctr" defTabSz="914180"/>
            <a:endParaRPr lang="en-US" sz="2200">
              <a:solidFill>
                <a:srgbClr val="353535"/>
              </a:solidFill>
              <a:latin typeface="Segoe UI Light"/>
            </a:endParaRPr>
          </a:p>
          <a:p>
            <a:pPr algn="ctr" defTabSz="914180"/>
            <a:r>
              <a:rPr lang="en-US" sz="2200">
                <a:solidFill>
                  <a:srgbClr val="353535"/>
                </a:solidFill>
                <a:latin typeface="Segoe UI Light"/>
              </a:rPr>
              <a:t>Empowering users to connect, communicate and collaborate from anywhere within a </a:t>
            </a:r>
            <a:r>
              <a:rPr lang="en-US" sz="2200" b="1">
                <a:solidFill>
                  <a:srgbClr val="0070C0"/>
                </a:solidFill>
                <a:latin typeface="Segoe UI Light"/>
              </a:rPr>
              <a:t>single interface</a:t>
            </a:r>
            <a:r>
              <a:rPr lang="en-US" sz="2200">
                <a:solidFill>
                  <a:srgbClr val="0070C0"/>
                </a:solidFill>
                <a:latin typeface="Segoe UI Light"/>
              </a:rPr>
              <a:t>, </a:t>
            </a:r>
            <a:r>
              <a:rPr lang="en-US" sz="2200" b="1">
                <a:solidFill>
                  <a:srgbClr val="0070C0"/>
                </a:solidFill>
                <a:latin typeface="Segoe UI Light"/>
              </a:rPr>
              <a:t>streamlining the way users work</a:t>
            </a:r>
          </a:p>
          <a:p>
            <a:pPr algn="ctr" defTabSz="914180"/>
            <a:endParaRPr lang="en-US" sz="2200" b="1">
              <a:solidFill>
                <a:srgbClr val="353535"/>
              </a:solidFill>
              <a:latin typeface="Segoe UI Light"/>
            </a:endParaRPr>
          </a:p>
          <a:p>
            <a:pPr algn="ctr" defTabSz="932104">
              <a:spcBef>
                <a:spcPts val="2352"/>
              </a:spcBef>
              <a:spcAft>
                <a:spcPts val="588"/>
              </a:spcAft>
              <a:defRPr/>
            </a:pPr>
            <a:r>
              <a:rPr lang="en-US" sz="2200">
                <a:solidFill>
                  <a:srgbClr val="353535"/>
                </a:solidFill>
                <a:latin typeface="Segoe UI Light"/>
              </a:rPr>
              <a:t>Plus, you can work with confidence knowing Teams offers </a:t>
            </a:r>
            <a:r>
              <a:rPr lang="en-US" sz="2200" b="1">
                <a:solidFill>
                  <a:srgbClr val="0070C0"/>
                </a:solidFill>
                <a:latin typeface="Segoe UI Light"/>
              </a:rPr>
              <a:t>enterprise level security, compliance, and manageability</a:t>
            </a:r>
            <a:endParaRPr lang="en-US" sz="2156" b="1">
              <a:solidFill>
                <a:srgbClr val="353535"/>
              </a:solidFill>
              <a:latin typeface="Segoe UI Ligh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F29CE1-112C-400F-95F2-7C61C1FDB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2108" y="2892490"/>
            <a:ext cx="1737360" cy="17373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92D5A9D-5D57-4299-AB36-CA9E30D08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20" y="1152144"/>
            <a:ext cx="7763256" cy="53598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1B4A319-0937-4EB4-8437-1117E5EE798F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142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F32105-697D-4648-8541-53727004AFD9}"/>
              </a:ext>
            </a:extLst>
          </p:cNvPr>
          <p:cNvSpPr/>
          <p:nvPr/>
        </p:nvSpPr>
        <p:spPr>
          <a:xfrm>
            <a:off x="0" y="188117"/>
            <a:ext cx="12192000" cy="87049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D6B623-79E4-4261-94B8-6D874BAC8E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13252"/>
            <a:ext cx="12603309" cy="794064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bg1"/>
                </a:solidFill>
                <a:latin typeface="Segoe UI Semibold"/>
                <a:cs typeface="Segoe UI Semibold"/>
              </a:rPr>
              <a:t>Adoption Bot is part of a Robust Readiness Plan </a:t>
            </a:r>
            <a:endParaRPr lang="en-US" sz="440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6" name="Title 16">
            <a:extLst>
              <a:ext uri="{FF2B5EF4-FFF2-40B4-BE49-F238E27FC236}">
                <a16:creationId xmlns:a16="http://schemas.microsoft.com/office/drawing/2014/main" id="{162D4FBC-79AE-4A85-AB1D-F5F545290794}"/>
              </a:ext>
            </a:extLst>
          </p:cNvPr>
          <p:cNvSpPr txBox="1">
            <a:spLocks/>
          </p:cNvSpPr>
          <p:nvPr/>
        </p:nvSpPr>
        <p:spPr>
          <a:xfrm>
            <a:off x="269241" y="289512"/>
            <a:ext cx="11655840" cy="89966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>
            <a:lvl1pPr algn="l" defTabSz="9141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704" b="0" kern="1200" cap="none" spc="-100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marL="0" marR="0" lvl="0" indent="0" algn="l" defTabSz="91418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704" b="1" i="0" u="none" strike="noStrike" kern="1200" cap="none" spc="-100" normalizeH="0" baseline="0" noProof="0">
              <a:ln w="3175">
                <a:noFill/>
              </a:ln>
              <a:gradFill>
                <a:gsLst>
                  <a:gs pos="1250">
                    <a:srgbClr val="353535"/>
                  </a:gs>
                  <a:gs pos="100000">
                    <a:srgbClr val="353535"/>
                  </a:gs>
                </a:gsLst>
                <a:lin ang="5400000" scaled="0"/>
              </a:gradFill>
              <a:effectLst/>
              <a:uLnTx/>
              <a:uFillTx/>
              <a:latin typeface="Segoe UI Light"/>
              <a:ea typeface="+mn-ea"/>
              <a:cs typeface="Segoe UI" pitchFamily="34" charset="0"/>
            </a:endParaRPr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CFAED922-7EE1-46C9-9576-142EACF4C292}"/>
              </a:ext>
            </a:extLst>
          </p:cNvPr>
          <p:cNvSpPr txBox="1">
            <a:spLocks/>
          </p:cNvSpPr>
          <p:nvPr/>
        </p:nvSpPr>
        <p:spPr>
          <a:xfrm>
            <a:off x="139676" y="1375195"/>
            <a:ext cx="11525103" cy="11900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/>
              <a:t>Design your awareness, training and support plans based on your readiness assessment outcomes. </a:t>
            </a:r>
            <a:r>
              <a:rPr lang="en-US" sz="2800" b="1"/>
              <a:t>Use a variety of methods for each</a:t>
            </a:r>
            <a:r>
              <a:rPr lang="en-US" sz="2800"/>
              <a:t>.</a:t>
            </a:r>
          </a:p>
          <a:p>
            <a:endParaRPr lang="en-US" sz="3200"/>
          </a:p>
        </p:txBody>
      </p:sp>
      <p:sp>
        <p:nvSpPr>
          <p:cNvPr id="22" name="Text Placeholder 5">
            <a:extLst>
              <a:ext uri="{FF2B5EF4-FFF2-40B4-BE49-F238E27FC236}">
                <a16:creationId xmlns:a16="http://schemas.microsoft.com/office/drawing/2014/main" id="{E0929C4F-2893-49B8-BFFE-17B2A0A6DD32}"/>
              </a:ext>
            </a:extLst>
          </p:cNvPr>
          <p:cNvSpPr txBox="1">
            <a:spLocks/>
          </p:cNvSpPr>
          <p:nvPr/>
        </p:nvSpPr>
        <p:spPr>
          <a:xfrm>
            <a:off x="1879007" y="2459737"/>
            <a:ext cx="1917853" cy="27884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2286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>
                <a:solidFill>
                  <a:schemeClr val="accent1"/>
                </a:solidFill>
              </a:rPr>
              <a:t>Awareness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Email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Events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Posters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Champions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Signage</a:t>
            </a:r>
          </a:p>
          <a:p>
            <a:endParaRPr lang="en-US" sz="1100"/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CD373AB0-7816-4283-95E3-998898C854F2}"/>
              </a:ext>
            </a:extLst>
          </p:cNvPr>
          <p:cNvSpPr txBox="1">
            <a:spLocks/>
          </p:cNvSpPr>
          <p:nvPr/>
        </p:nvSpPr>
        <p:spPr>
          <a:xfrm>
            <a:off x="5751440" y="2480328"/>
            <a:ext cx="1946725" cy="278845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2286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>
                <a:solidFill>
                  <a:schemeClr val="accent1"/>
                </a:solidFill>
              </a:rPr>
              <a:t>Training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In person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Live, online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Videos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User guides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In-product</a:t>
            </a:r>
          </a:p>
          <a:p>
            <a:endParaRPr lang="en-US" sz="1100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D1CD956A-C255-486C-BD39-958EA9B32E1C}"/>
              </a:ext>
            </a:extLst>
          </p:cNvPr>
          <p:cNvSpPr txBox="1">
            <a:spLocks/>
          </p:cNvSpPr>
          <p:nvPr/>
        </p:nvSpPr>
        <p:spPr>
          <a:xfrm>
            <a:off x="9635382" y="2480328"/>
            <a:ext cx="2675136" cy="27145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 Semilight" panose="020B0402040204020203" pitchFamily="34" charset="0"/>
                <a:ea typeface="+mn-ea"/>
                <a:cs typeface="Segoe UI Semilight" panose="020B0402040204020203" pitchFamily="34" charset="0"/>
              </a:defRPr>
            </a:lvl1pPr>
            <a:lvl2pPr marL="2286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4572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6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6858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914400" marR="0" indent="0" algn="l" defTabSz="93274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Wingdings" panose="05000000000000000000" pitchFamily="2" charset="2"/>
              <a:buNone/>
              <a:tabLst/>
              <a:defRPr sz="14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5040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412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783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4155" indent="-233186" algn="l" defTabSz="93274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>
                <a:solidFill>
                  <a:schemeClr val="accent1"/>
                </a:solidFill>
              </a:rPr>
              <a:t>Support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 b="1">
                <a:solidFill>
                  <a:srgbClr val="7030A0"/>
                </a:solidFill>
              </a:rPr>
              <a:t>Self-help/Adopt BOT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Help desk agents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Floor walkers</a:t>
            </a:r>
          </a:p>
          <a:p>
            <a:pPr marL="285636" indent="-285636">
              <a:buFont typeface="Arial" panose="020B0604020202020204" pitchFamily="34" charset="0"/>
              <a:buChar char="•"/>
            </a:pPr>
            <a:r>
              <a:rPr lang="en-US" sz="2400"/>
              <a:t>Feedback loop</a:t>
            </a:r>
          </a:p>
          <a:p>
            <a:endParaRPr lang="en-US" sz="110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CE57521-F901-47F6-890B-765437C91E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8165" y="2801876"/>
            <a:ext cx="1694768" cy="2123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9CA6A1A-5918-42A7-84D2-74EBA4FAE5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945" y="2801876"/>
            <a:ext cx="1456739" cy="2104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AA37F29-C6BF-4639-B587-E1F10FC941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241" y="2801876"/>
            <a:ext cx="1386624" cy="2104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1810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F32105-697D-4648-8541-53727004AFD9}"/>
              </a:ext>
            </a:extLst>
          </p:cNvPr>
          <p:cNvSpPr/>
          <p:nvPr/>
        </p:nvSpPr>
        <p:spPr>
          <a:xfrm>
            <a:off x="0" y="188117"/>
            <a:ext cx="12192000" cy="87049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D6B623-79E4-4261-94B8-6D874BAC8E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9676" y="264548"/>
            <a:ext cx="6563049" cy="794064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bg1"/>
                </a:solidFill>
                <a:latin typeface="Segoe UI Semibold"/>
                <a:cs typeface="Segoe UI Semibold"/>
              </a:rPr>
              <a:t>Adoption Bot</a:t>
            </a:r>
            <a:r>
              <a:rPr lang="en-US">
                <a:solidFill>
                  <a:schemeClr val="bg1"/>
                </a:solidFill>
                <a:latin typeface="Segoe UI Semibold"/>
                <a:cs typeface="Segoe UI Semibold"/>
              </a:rPr>
              <a:t> </a:t>
            </a:r>
            <a:endParaRPr lang="en-US" sz="440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DCF1A-99DD-42EB-8D1F-9F23968CF07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81579" y="1449207"/>
            <a:ext cx="11077604" cy="47751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9600">
                <a:cs typeface="Segoe UI Light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630023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F32105-697D-4648-8541-53727004AFD9}"/>
              </a:ext>
            </a:extLst>
          </p:cNvPr>
          <p:cNvSpPr/>
          <p:nvPr/>
        </p:nvSpPr>
        <p:spPr>
          <a:xfrm>
            <a:off x="0" y="188117"/>
            <a:ext cx="12192000" cy="87049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D6B623-79E4-4261-94B8-6D874BAC8E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9676" y="264548"/>
            <a:ext cx="9780701" cy="794064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Adoption Bot </a:t>
            </a:r>
            <a:r>
              <a:rPr lang="en-US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Offer - </a:t>
            </a:r>
            <a:r>
              <a:rPr lang="en-US" sz="44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How it works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DCF1A-99DD-42EB-8D1F-9F23968CF07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81579" y="1449208"/>
            <a:ext cx="11077604" cy="53052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lnSpc>
                <a:spcPct val="110000"/>
              </a:lnSpc>
              <a:buAutoNum type="arabicPeriod"/>
            </a:pPr>
            <a:r>
              <a:rPr lang="en-US" sz="2400" b="1">
                <a:cs typeface="Segoe UI Light"/>
              </a:rPr>
              <a:t>Workshop</a:t>
            </a:r>
            <a:r>
              <a:rPr lang="en-US" sz="2400">
                <a:cs typeface="Segoe UI Light"/>
              </a:rPr>
              <a:t> - Microsoft Customer Success Manager will arrange a workshop to envision how Adoption Bot might be used in your environment.  Jointly, we will identify roles, goals, branding and key content to create a corpus of knowledgebase content.</a:t>
            </a:r>
            <a:endParaRPr lang="en-US">
              <a:cs typeface="Calibri" panose="020F0502020204030204"/>
            </a:endParaRPr>
          </a:p>
          <a:p>
            <a:pPr marL="514350" indent="-514350">
              <a:lnSpc>
                <a:spcPct val="110000"/>
              </a:lnSpc>
              <a:buFont typeface="+mj-lt"/>
              <a:buAutoNum type="arabicPeriod"/>
            </a:pPr>
            <a:r>
              <a:rPr lang="en-US" sz="2400" b="1">
                <a:cs typeface="Segoe UI Light"/>
              </a:rPr>
              <a:t>Deployment assistance</a:t>
            </a:r>
            <a:r>
              <a:rPr lang="en-US" sz="2400">
                <a:cs typeface="Segoe UI Light"/>
              </a:rPr>
              <a:t> - Microsoft CSM Team can guide the provisioning of Azure Services and deployment of a custom Adoption Bot to your tenant:</a:t>
            </a:r>
          </a:p>
          <a:p>
            <a:pPr lvl="2">
              <a:lnSpc>
                <a:spcPct val="110000"/>
              </a:lnSpc>
              <a:buFont typeface="+mj-lt"/>
              <a:buAutoNum type="alphaLcParenR"/>
            </a:pPr>
            <a:r>
              <a:rPr lang="en-US" sz="1800">
                <a:cs typeface="Segoe UI Light"/>
              </a:rPr>
              <a:t>Enable Azure services</a:t>
            </a:r>
          </a:p>
          <a:p>
            <a:pPr lvl="2">
              <a:lnSpc>
                <a:spcPct val="110000"/>
              </a:lnSpc>
              <a:buFont typeface="+mj-lt"/>
              <a:buAutoNum type="alphaLcParenR"/>
            </a:pPr>
            <a:r>
              <a:rPr lang="en-US" sz="1800">
                <a:cs typeface="Segoe UI Light"/>
              </a:rPr>
              <a:t>Configure </a:t>
            </a:r>
            <a:r>
              <a:rPr lang="en-US" sz="1800" err="1">
                <a:cs typeface="Segoe UI Light"/>
              </a:rPr>
              <a:t>QnA</a:t>
            </a:r>
            <a:r>
              <a:rPr lang="en-US" sz="1800">
                <a:cs typeface="Segoe UI Light"/>
              </a:rPr>
              <a:t> Maker and/or </a:t>
            </a:r>
            <a:r>
              <a:rPr lang="en-US" sz="1800" err="1">
                <a:cs typeface="Segoe UI Light"/>
              </a:rPr>
              <a:t>FAQPlus</a:t>
            </a:r>
            <a:r>
              <a:rPr lang="en-US" sz="1800">
                <a:cs typeface="Segoe UI Light"/>
              </a:rPr>
              <a:t> </a:t>
            </a:r>
          </a:p>
          <a:p>
            <a:pPr lvl="2">
              <a:lnSpc>
                <a:spcPct val="110000"/>
              </a:lnSpc>
              <a:buFont typeface="+mj-lt"/>
              <a:buAutoNum type="alphaLcParenR"/>
            </a:pPr>
            <a:r>
              <a:rPr lang="en-US" sz="1800">
                <a:cs typeface="Segoe UI Light"/>
              </a:rPr>
              <a:t>Test bot in Teams and Initial Bot training</a:t>
            </a:r>
          </a:p>
          <a:p>
            <a:pPr lvl="2">
              <a:lnSpc>
                <a:spcPct val="100000"/>
              </a:lnSpc>
            </a:pPr>
            <a:endParaRPr lang="en-US" sz="1200">
              <a:cs typeface="Segoe UI Light" panose="020B0502040204020203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i="1">
              <a:solidFill>
                <a:srgbClr val="FF0000"/>
              </a:solidFill>
              <a:cs typeface="Segoe UI Light" panose="020B0502040204020203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2000" i="1">
              <a:solidFill>
                <a:srgbClr val="FF0000"/>
              </a:solidFill>
              <a:cs typeface="Segoe UI Light" panose="020B0502040204020203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2000" i="1">
                <a:solidFill>
                  <a:srgbClr val="FF0000"/>
                </a:solidFill>
                <a:cs typeface="Segoe UI Light" panose="020B0502040204020203" pitchFamily="34" charset="0"/>
              </a:rPr>
              <a:t>Reach out to your account team or CSM Today</a:t>
            </a:r>
          </a:p>
          <a:p>
            <a:pPr lvl="2"/>
            <a:endParaRPr lang="en-US" sz="1200">
              <a:cs typeface="Segoe UI Light" panose="020B0502040204020203" pitchFamily="34" charset="0"/>
            </a:endParaRPr>
          </a:p>
          <a:p>
            <a:pPr lvl="2"/>
            <a:endParaRPr lang="en-US" sz="1200">
              <a:cs typeface="Segoe UI Light" panose="020B0502040204020203" pitchFamily="34" charset="0"/>
            </a:endParaRPr>
          </a:p>
          <a:p>
            <a:pPr marL="914400" lvl="2" indent="0">
              <a:buNone/>
            </a:pPr>
            <a:endParaRPr lang="en-US" sz="1200"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68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F32105-697D-4648-8541-53727004AFD9}"/>
              </a:ext>
            </a:extLst>
          </p:cNvPr>
          <p:cNvSpPr/>
          <p:nvPr/>
        </p:nvSpPr>
        <p:spPr>
          <a:xfrm>
            <a:off x="0" y="188117"/>
            <a:ext cx="12192000" cy="87049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D6B623-79E4-4261-94B8-6D874BAC8E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9676" y="264548"/>
            <a:ext cx="6563049" cy="794064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Adoption Bot Sources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DCF1A-99DD-42EB-8D1F-9F23968CF07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81579" y="1449208"/>
            <a:ext cx="11077604" cy="44887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err="1"/>
              <a:t>AdoptBot</a:t>
            </a:r>
            <a:r>
              <a:rPr lang="en-US" sz="2000"/>
              <a:t> automatically extracts question-answer pairs from semi-structured content such as FAQs, product manuals, guidelines, support documents, and policies stored as web pages, PDF files, or MS Word doc files . Content can also be added to the knowledge base from structured </a:t>
            </a:r>
            <a:r>
              <a:rPr lang="en-US" sz="2000" err="1"/>
              <a:t>QnA</a:t>
            </a:r>
            <a:r>
              <a:rPr lang="en-US" sz="2000"/>
              <a:t> content files.</a:t>
            </a:r>
            <a:endParaRPr lang="en-US" sz="1800">
              <a:cs typeface="Segoe UI Light" panose="020B0502040204020203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>
              <a:cs typeface="Segoe UI Light" panose="020B0502040204020203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47B43C7-84F6-4348-8D74-40938CBA6C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13421"/>
              </p:ext>
            </p:extLst>
          </p:nvPr>
        </p:nvGraphicFramePr>
        <p:xfrm>
          <a:off x="491706" y="2743200"/>
          <a:ext cx="11185584" cy="4020282"/>
        </p:xfrm>
        <a:graphic>
          <a:graphicData uri="http://schemas.openxmlformats.org/drawingml/2006/table">
            <a:tbl>
              <a:tblPr/>
              <a:tblGrid>
                <a:gridCol w="819656">
                  <a:extLst>
                    <a:ext uri="{9D8B030D-6E8A-4147-A177-3AD203B41FA5}">
                      <a16:colId xmlns:a16="http://schemas.microsoft.com/office/drawing/2014/main" val="1034240792"/>
                    </a:ext>
                  </a:extLst>
                </a:gridCol>
                <a:gridCol w="5182964">
                  <a:extLst>
                    <a:ext uri="{9D8B030D-6E8A-4147-A177-3AD203B41FA5}">
                      <a16:colId xmlns:a16="http://schemas.microsoft.com/office/drawing/2014/main" val="3189268552"/>
                    </a:ext>
                  </a:extLst>
                </a:gridCol>
                <a:gridCol w="5182964">
                  <a:extLst>
                    <a:ext uri="{9D8B030D-6E8A-4147-A177-3AD203B41FA5}">
                      <a16:colId xmlns:a16="http://schemas.microsoft.com/office/drawing/2014/main" val="2207937688"/>
                    </a:ext>
                  </a:extLst>
                </a:gridCol>
              </a:tblGrid>
              <a:tr h="38133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>
                          <a:effectLst/>
                          <a:latin typeface="+mn-lt"/>
                        </a:rPr>
                        <a:t>Source Type</a:t>
                      </a:r>
                    </a:p>
                  </a:txBody>
                  <a:tcPr marL="30155" marR="30155" marT="22616" marB="22616" anchor="b">
                    <a:lnL w="12700" cap="flat" cmpd="sng" algn="ctr">
                      <a:solidFill>
                        <a:srgbClr val="3004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804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004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A007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>
                          <a:effectLst/>
                          <a:latin typeface="+mn-lt"/>
                        </a:rPr>
                        <a:t>Content Type</a:t>
                      </a:r>
                    </a:p>
                  </a:txBody>
                  <a:tcPr marL="30155" marR="30155" marT="22616" marB="22616" anchor="b">
                    <a:lnL w="12700" cap="flat" cmpd="sng" algn="ctr">
                      <a:solidFill>
                        <a:srgbClr val="F804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804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804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6006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>
                          <a:effectLst/>
                          <a:latin typeface="+mn-lt"/>
                        </a:rPr>
                        <a:t>Examples</a:t>
                      </a:r>
                    </a:p>
                  </a:txBody>
                  <a:tcPr marL="30155" marR="30155" marT="22616" marB="22616" anchor="b">
                    <a:lnL w="12700" cap="flat" cmpd="sng" algn="ctr">
                      <a:solidFill>
                        <a:srgbClr val="F804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804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804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E80A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2529687"/>
                  </a:ext>
                </a:extLst>
              </a:tr>
              <a:tr h="1335698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  <a:latin typeface="+mn-lt"/>
                        </a:rPr>
                        <a:t>URL</a:t>
                      </a: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A007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06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A007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B80D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  <a:latin typeface="+mn-lt"/>
                        </a:rPr>
                        <a:t>FAQs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(Flat, with sections or with a topics homepage)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Support pages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(Single page how-to articles, troubleshooting articles etc.)</a:t>
                      </a: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6006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0A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6006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480A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  <a:latin typeface="+mn-lt"/>
                          <a:hlinkClick r:id="rId3"/>
                        </a:rPr>
                        <a:t>Plain FAQ</a:t>
                      </a:r>
                      <a:r>
                        <a:rPr lang="en-US" sz="1200">
                          <a:effectLst/>
                          <a:latin typeface="+mn-lt"/>
                        </a:rPr>
                        <a:t>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 u="none" strike="noStrike">
                          <a:effectLst/>
                          <a:latin typeface="+mn-lt"/>
                          <a:hlinkClick r:id="rId4"/>
                        </a:rPr>
                        <a:t>FAQ with links</a:t>
                      </a:r>
                      <a:r>
                        <a:rPr lang="en-US" sz="1200">
                          <a:effectLst/>
                          <a:latin typeface="+mn-lt"/>
                        </a:rPr>
                        <a:t>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 u="none" strike="noStrike">
                          <a:effectLst/>
                          <a:latin typeface="+mn-lt"/>
                          <a:hlinkClick r:id="rId5"/>
                        </a:rPr>
                        <a:t>FAQ with topics homepage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 u="none" strike="noStrike">
                          <a:effectLst/>
                          <a:latin typeface="+mn-lt"/>
                          <a:hlinkClick r:id="rId6"/>
                        </a:rPr>
                        <a:t>Support article</a:t>
                      </a:r>
                      <a:endParaRPr lang="en-US" sz="1200">
                        <a:effectLst/>
                        <a:latin typeface="+mn-lt"/>
                      </a:endParaRP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E80A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80A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E80A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0003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3243192"/>
                  </a:ext>
                </a:extLst>
              </a:tr>
              <a:tr h="1399425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  <a:latin typeface="+mn-lt"/>
                        </a:rPr>
                        <a:t>PDF / DOC</a:t>
                      </a: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B80D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80A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B80D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D005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  <a:latin typeface="+mn-lt"/>
                        </a:rPr>
                        <a:t>FAQs,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Product Manual,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Brochures,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Paper,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Flyer Policy,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Support guide,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Structured QnA,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etc.</a:t>
                      </a: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480A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3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480A3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1002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  <a:latin typeface="+mn-lt"/>
                          <a:hlinkClick r:id="rId7"/>
                        </a:rPr>
                        <a:t>Structured QnA.doc</a:t>
                      </a:r>
                      <a:r>
                        <a:rPr lang="en-US" sz="1200">
                          <a:effectLst/>
                          <a:latin typeface="+mn-lt"/>
                        </a:rPr>
                        <a:t>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 u="none" strike="noStrike">
                          <a:effectLst/>
                          <a:latin typeface="+mn-lt"/>
                          <a:hlinkClick r:id="rId8"/>
                        </a:rPr>
                        <a:t>Sample Product Manual.pdf</a:t>
                      </a:r>
                      <a:r>
                        <a:rPr lang="en-US" sz="1200">
                          <a:effectLst/>
                          <a:latin typeface="+mn-lt"/>
                        </a:rPr>
                        <a:t>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 u="none" strike="noStrike">
                          <a:effectLst/>
                          <a:latin typeface="+mn-lt"/>
                          <a:hlinkClick r:id="rId7"/>
                        </a:rPr>
                        <a:t>Sample semi-structured.doc</a:t>
                      </a:r>
                      <a:r>
                        <a:rPr lang="en-US" sz="1200">
                          <a:effectLst/>
                          <a:latin typeface="+mn-lt"/>
                        </a:rPr>
                        <a:t>,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 u="none" strike="noStrike">
                          <a:effectLst/>
                          <a:latin typeface="+mn-lt"/>
                          <a:hlinkClick r:id="rId9"/>
                        </a:rPr>
                        <a:t>Sample white paper.pdf</a:t>
                      </a:r>
                      <a:endParaRPr lang="en-US" sz="1200">
                        <a:effectLst/>
                        <a:latin typeface="+mn-lt"/>
                      </a:endParaRP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0003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3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0003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1809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27127"/>
                  </a:ext>
                </a:extLst>
              </a:tr>
              <a:tr h="46930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  <a:latin typeface="+mn-lt"/>
                        </a:rPr>
                        <a:t>Excel</a:t>
                      </a: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D005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002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D005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1809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  <a:latin typeface="+mn-lt"/>
                        </a:rPr>
                        <a:t>Structured QnA file</a:t>
                      </a:r>
                      <a:br>
                        <a:rPr lang="en-US" sz="1200">
                          <a:effectLst/>
                          <a:latin typeface="+mn-lt"/>
                        </a:rPr>
                      </a:br>
                      <a:r>
                        <a:rPr lang="en-US" sz="1200">
                          <a:effectLst/>
                          <a:latin typeface="+mn-lt"/>
                        </a:rPr>
                        <a:t>(including RTF, HTML support)</a:t>
                      </a: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1002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09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1002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3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  <a:latin typeface="+mn-lt"/>
                          <a:hlinkClick r:id="rId10"/>
                        </a:rPr>
                        <a:t>Sample </a:t>
                      </a:r>
                      <a:r>
                        <a:rPr lang="en-US" sz="1200" u="none" strike="noStrike" err="1">
                          <a:effectLst/>
                          <a:latin typeface="+mn-lt"/>
                          <a:hlinkClick r:id="rId10"/>
                        </a:rPr>
                        <a:t>QnA</a:t>
                      </a:r>
                      <a:r>
                        <a:rPr lang="en-US" sz="1200" u="none" strike="noStrike">
                          <a:effectLst/>
                          <a:latin typeface="+mn-lt"/>
                          <a:hlinkClick r:id="rId10"/>
                        </a:rPr>
                        <a:t> FAQ.xls</a:t>
                      </a:r>
                      <a:endParaRPr lang="en-US" sz="1200">
                        <a:effectLst/>
                        <a:latin typeface="+mn-lt"/>
                      </a:endParaRP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1809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09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1809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4763" cap="flat" cmpd="sng" algn="ctr">
                      <a:solidFill>
                        <a:srgbClr val="D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497510"/>
                  </a:ext>
                </a:extLst>
              </a:tr>
              <a:tr h="29602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  <a:latin typeface="+mn-lt"/>
                        </a:rPr>
                        <a:t>TXT/TSV</a:t>
                      </a: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1809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1809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09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>
                          <a:effectLst/>
                          <a:latin typeface="+mn-lt"/>
                        </a:rPr>
                        <a:t>Structured </a:t>
                      </a:r>
                      <a:r>
                        <a:rPr lang="en-US" sz="1200" err="1">
                          <a:effectLst/>
                          <a:latin typeface="+mn-lt"/>
                        </a:rPr>
                        <a:t>QnA</a:t>
                      </a:r>
                      <a:r>
                        <a:rPr lang="en-US" sz="1200">
                          <a:effectLst/>
                          <a:latin typeface="+mn-lt"/>
                        </a:rPr>
                        <a:t> file</a:t>
                      </a: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3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3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  <a:latin typeface="+mn-lt"/>
                          <a:hlinkClick r:id="rId11"/>
                        </a:rPr>
                        <a:t>Sample chit-</a:t>
                      </a:r>
                      <a:r>
                        <a:rPr lang="en-US" sz="1200" u="none" strike="noStrike" err="1">
                          <a:effectLst/>
                          <a:latin typeface="+mn-lt"/>
                          <a:hlinkClick r:id="rId11"/>
                        </a:rPr>
                        <a:t>chat.tsv</a:t>
                      </a:r>
                      <a:endParaRPr lang="en-US" sz="1200">
                        <a:effectLst/>
                        <a:latin typeface="+mn-lt"/>
                      </a:endParaRPr>
                    </a:p>
                  </a:txBody>
                  <a:tcPr marL="30155" marR="30155" marT="22616" marB="22616">
                    <a:lnL w="12700" cap="flat" cmpd="sng" algn="ctr">
                      <a:solidFill>
                        <a:srgbClr val="D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763" cap="flat" cmpd="sng" algn="ctr">
                      <a:solidFill>
                        <a:srgbClr val="D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0C3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7914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977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F32105-697D-4648-8541-53727004AFD9}"/>
              </a:ext>
            </a:extLst>
          </p:cNvPr>
          <p:cNvSpPr/>
          <p:nvPr/>
        </p:nvSpPr>
        <p:spPr>
          <a:xfrm>
            <a:off x="0" y="188117"/>
            <a:ext cx="12192000" cy="87049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D6B623-79E4-4261-94B8-6D874BAC8E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9676" y="264548"/>
            <a:ext cx="6563049" cy="794064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Learning and Resources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DCF1A-99DD-42EB-8D1F-9F23968CF07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81579" y="1449207"/>
            <a:ext cx="11077604" cy="4775129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>
                <a:cs typeface="Segoe UI Light"/>
              </a:rPr>
              <a:t>Customer Success Story by Susana Queiroz from Vale: </a:t>
            </a:r>
            <a:r>
              <a:rPr lang="en-US" sz="1900">
                <a:hlinkClick r:id="rId3" tooltip="https://aka.ms/teamsshvale"/>
              </a:rPr>
              <a:t>https://aka.ms/TeamsSHVale</a:t>
            </a:r>
            <a:endParaRPr lang="en-US" sz="190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000"/>
              <a:t>Using Bots (IT support, HR employee resources, facilities, etc.)</a:t>
            </a:r>
            <a:br>
              <a:rPr lang="en-US" sz="2000"/>
            </a:br>
            <a:endParaRPr lang="en-US" sz="200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err="1">
                <a:cs typeface="Segoe UI Light"/>
              </a:rPr>
              <a:t>FAQPlus</a:t>
            </a:r>
            <a:r>
              <a:rPr lang="en-US" sz="2400">
                <a:cs typeface="Segoe UI Light"/>
              </a:rPr>
              <a:t> &gt; </a:t>
            </a:r>
            <a:r>
              <a:rPr lang="en-US" sz="2400" err="1">
                <a:cs typeface="Segoe UI Light"/>
              </a:rPr>
              <a:t>QnAMaker</a:t>
            </a:r>
            <a:r>
              <a:rPr lang="en-US" sz="2400">
                <a:cs typeface="Segoe UI Light"/>
              </a:rPr>
              <a:t>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000">
                <a:cs typeface="Segoe UI Light"/>
                <a:hlinkClick r:id="rId4"/>
              </a:rPr>
              <a:t>https://github.com/OfficeDev/microsoft-teams-faqplusplus-app</a:t>
            </a:r>
            <a:endParaRPr lang="en-US" sz="2000">
              <a:cs typeface="Segoe UI Light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000">
                <a:cs typeface="Segoe UI Light"/>
                <a:hlinkClick r:id="rId5"/>
              </a:rPr>
              <a:t>https://qnamaker.ai</a:t>
            </a:r>
            <a:endParaRPr lang="en-US" sz="2000">
              <a:cs typeface="Segoe UI Light"/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sz="1600">
                <a:cs typeface="Segoe UI Light"/>
              </a:rPr>
              <a:t>Documentation:</a:t>
            </a:r>
            <a:br>
              <a:rPr lang="en-US" sz="1600">
                <a:cs typeface="Segoe UI Light"/>
              </a:rPr>
            </a:br>
            <a:r>
              <a:rPr lang="en-US" sz="1600">
                <a:hlinkClick r:id="rId6"/>
              </a:rPr>
              <a:t>https://docs.microsoft.com/en-us/azure/cognitive-services/qnamaker/</a:t>
            </a:r>
            <a:endParaRPr lang="en-US" sz="1600">
              <a:cs typeface="Segoe UI Light"/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sz="1600">
                <a:cs typeface="Segoe UI Light"/>
              </a:rPr>
              <a:t>Tutorial: </a:t>
            </a:r>
            <a:br>
              <a:rPr lang="en-US" sz="1600">
                <a:cs typeface="Segoe UI Light"/>
              </a:rPr>
            </a:br>
            <a:r>
              <a:rPr lang="en-US" sz="1600">
                <a:hlinkClick r:id="rId7"/>
              </a:rPr>
              <a:t>https://docs.microsoft.com/en-us/azure/cognitive-services/qnamaker/tutorials/create-publish-query-in-portal#create-a-knowledge-base</a:t>
            </a:r>
            <a:br>
              <a:rPr lang="en-US" sz="1600">
                <a:cs typeface="Segoe UI Light"/>
              </a:rPr>
            </a:br>
            <a:endParaRPr lang="en-US" sz="1600">
              <a:cs typeface="Segoe UI Ligh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>
                <a:cs typeface="Segoe UI Light"/>
              </a:rPr>
              <a:t>Analytics for </a:t>
            </a:r>
            <a:r>
              <a:rPr lang="en-US" sz="2400" err="1">
                <a:cs typeface="Segoe UI Light"/>
              </a:rPr>
              <a:t>QnA</a:t>
            </a:r>
            <a:br>
              <a:rPr lang="en-US" sz="2400">
                <a:cs typeface="Segoe UI Light"/>
              </a:rPr>
            </a:br>
            <a:r>
              <a:rPr lang="en-US" sz="1600">
                <a:hlinkClick r:id="rId8"/>
              </a:rPr>
              <a:t>https://docs.microsoft.com/en-us/azure/cognitive-services/QnAMaker/how-to/get-analytics-knowledge-base</a:t>
            </a:r>
            <a:br>
              <a:rPr lang="en-US" sz="1600"/>
            </a:br>
            <a:endParaRPr lang="en-US" sz="1600">
              <a:cs typeface="Segoe UI Ligh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>
                <a:cs typeface="Segoe UI Light"/>
              </a:rPr>
              <a:t>Additional Teams App Templates</a:t>
            </a:r>
            <a:br>
              <a:rPr lang="en-US" sz="2400">
                <a:cs typeface="Segoe UI Light"/>
              </a:rPr>
            </a:br>
            <a:r>
              <a:rPr lang="en-US" sz="2000">
                <a:hlinkClick r:id="rId9"/>
              </a:rPr>
              <a:t>https://docs.microsoft.com/en-us/microsoftteams/platform/samples/app-templates</a:t>
            </a:r>
            <a:endParaRPr lang="en-US" sz="2400"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44368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DF32105-697D-4648-8541-53727004AFD9}"/>
              </a:ext>
            </a:extLst>
          </p:cNvPr>
          <p:cNvSpPr/>
          <p:nvPr/>
        </p:nvSpPr>
        <p:spPr>
          <a:xfrm>
            <a:off x="0" y="188117"/>
            <a:ext cx="12192000" cy="870495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D6B623-79E4-4261-94B8-6D874BAC8EF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9676" y="264548"/>
            <a:ext cx="6563049" cy="794064"/>
          </a:xfrm>
        </p:spPr>
        <p:txBody>
          <a:bodyPr>
            <a:normAutofit/>
          </a:bodyPr>
          <a:lstStyle/>
          <a:p>
            <a:r>
              <a:rPr lang="en-US" sz="4400">
                <a:solidFill>
                  <a:schemeClr val="bg1"/>
                </a:solidFill>
                <a:latin typeface="Segoe UI Semibold"/>
                <a:cs typeface="Segoe UI Semibold"/>
              </a:rPr>
              <a:t>Adoption Bot</a:t>
            </a:r>
            <a:r>
              <a:rPr lang="en-US">
                <a:solidFill>
                  <a:schemeClr val="bg1"/>
                </a:solidFill>
                <a:latin typeface="Segoe UI Semibold"/>
                <a:cs typeface="Segoe UI Semibold"/>
              </a:rPr>
              <a:t> </a:t>
            </a:r>
            <a:endParaRPr lang="en-US" sz="4400">
              <a:solidFill>
                <a:schemeClr val="bg1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DCF1A-99DD-42EB-8D1F-9F23968CF07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81579" y="1449207"/>
            <a:ext cx="11077604" cy="47751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9600">
                <a:cs typeface="Segoe UI Light"/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359844452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ARK GRAY TEMPLATE">
  <a:themeElements>
    <a:clrScheme name="BT - Dark blue - dark background - variety">
      <a:dk1>
        <a:srgbClr val="353535"/>
      </a:dk1>
      <a:lt1>
        <a:srgbClr val="FFFFFF"/>
      </a:lt1>
      <a:dk2>
        <a:srgbClr val="002050"/>
      </a:dk2>
      <a:lt2>
        <a:srgbClr val="CDF4FF"/>
      </a:lt2>
      <a:accent1>
        <a:srgbClr val="002050"/>
      </a:accent1>
      <a:accent2>
        <a:srgbClr val="0078D7"/>
      </a:accent2>
      <a:accent3>
        <a:srgbClr val="BAD80A"/>
      </a:accent3>
      <a:accent4>
        <a:srgbClr val="FF8C00"/>
      </a:accent4>
      <a:accent5>
        <a:srgbClr val="FFB900"/>
      </a:accent5>
      <a:accent6>
        <a:srgbClr val="D2D2D2"/>
      </a:accent6>
      <a:hlink>
        <a:srgbClr val="00BCF2"/>
      </a:hlink>
      <a:folHlink>
        <a:srgbClr val="00BCF2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16-9_Business_DK_BLUE_2017_09.potx" id="{0C6760A6-C74D-4A06-AB24-83E977DCDFF1}" vid="{356B0C29-0383-4B82-B6DA-A64F0FBAC0C1}"/>
    </a:ext>
  </a:extLst>
</a:theme>
</file>

<file path=ppt/theme/theme3.xml><?xml version="1.0" encoding="utf-8"?>
<a:theme xmlns:a="http://schemas.openxmlformats.org/drawingml/2006/main" name="SMC Programs (16x9 Format)">
  <a:themeElements>
    <a:clrScheme name="BT - Blue - white background">
      <a:dk1>
        <a:srgbClr val="353535"/>
      </a:dk1>
      <a:lt1>
        <a:srgbClr val="FFFFFF"/>
      </a:lt1>
      <a:dk2>
        <a:srgbClr val="0078D7"/>
      </a:dk2>
      <a:lt2>
        <a:srgbClr val="EAEAEA"/>
      </a:lt2>
      <a:accent1>
        <a:srgbClr val="0078D7"/>
      </a:accent1>
      <a:accent2>
        <a:srgbClr val="002050"/>
      </a:accent2>
      <a:accent3>
        <a:srgbClr val="00BCF2"/>
      </a:accent3>
      <a:accent4>
        <a:srgbClr val="B4009E"/>
      </a:accent4>
      <a:accent5>
        <a:srgbClr val="737373"/>
      </a:accent5>
      <a:accent6>
        <a:srgbClr val="E6E6E6"/>
      </a:accent6>
      <a:hlink>
        <a:srgbClr val="0078D7"/>
      </a:hlink>
      <a:folHlink>
        <a:srgbClr val="0078D7"/>
      </a:folHlink>
    </a:clrScheme>
    <a:fontScheme name="Segoe UI Light - Segoe UI Semilight">
      <a:majorFont>
        <a:latin typeface="Segoe UI Light"/>
        <a:ea typeface=""/>
        <a:cs typeface=""/>
      </a:majorFont>
      <a:minorFont>
        <a:latin typeface="Segoe UI Semilight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defTabSz="932472" fontAlgn="base">
          <a:lnSpc>
            <a:spcPct val="90000"/>
          </a:lnSpc>
          <a:spcBef>
            <a:spcPct val="0"/>
          </a:spcBef>
          <a:spcAft>
            <a:spcPct val="0"/>
          </a:spcAft>
          <a:defRPr sz="2400" dirty="0" err="1" smtClean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  <a:ea typeface="Segoe UI" pitchFamily="34" charset="0"/>
            <a:cs typeface="Segoe UI" pitchFamily="34" charset="0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4515DBEF-05B4-48CD-8A14-C2E9B77D416E}" vid="{64DEA274-3A71-4427-909D-ADB20351E7A6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_ShortcutUrl xmlns="6139f46f-7fa2-41f1-ac9a-d5accadeea01">
      <Url xsi:nil="true"/>
      <Description xsi:nil="true"/>
    </_ShortcutUrl>
    <MediaServiceKeyPoints xmlns="6139f46f-7fa2-41f1-ac9a-d5accadeea0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CABD3C7D993A459E14195BE13555E3" ma:contentTypeVersion="18" ma:contentTypeDescription="Create a new document." ma:contentTypeScope="" ma:versionID="69b95ba6e204651b5893e374bbfcc560">
  <xsd:schema xmlns:xsd="http://www.w3.org/2001/XMLSchema" xmlns:xs="http://www.w3.org/2001/XMLSchema" xmlns:p="http://schemas.microsoft.com/office/2006/metadata/properties" xmlns:ns1="http://schemas.microsoft.com/sharepoint/v3" xmlns:ns3="97076378-d4af-429d-a9dc-5e92cbfdb44e" xmlns:ns4="6139f46f-7fa2-41f1-ac9a-d5accadeea01" targetNamespace="http://schemas.microsoft.com/office/2006/metadata/properties" ma:root="true" ma:fieldsID="efa7f204505e3e5914790baeda9c39e9" ns1:_="" ns3:_="" ns4:_="">
    <xsd:import namespace="http://schemas.microsoft.com/sharepoint/v3"/>
    <xsd:import namespace="97076378-d4af-429d-a9dc-5e92cbfdb44e"/>
    <xsd:import namespace="6139f46f-7fa2-41f1-ac9a-d5accadeea0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ingHintHash" minOccurs="0"/>
                <xsd:element ref="ns3:SharedWithDetails" minOccurs="0"/>
                <xsd:element ref="ns4:_ShortcutUrl" minOccurs="0"/>
                <xsd:element ref="ns1:_ip_UnifiedCompliancePolicyProperties" minOccurs="0"/>
                <xsd:element ref="ns1:_ip_UnifiedCompliancePolicyUIAction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EventHashCode" minOccurs="0"/>
                <xsd:element ref="ns4:MediaServiceGenerationTime" minOccurs="0"/>
                <xsd:element ref="ns4:MediaServiceDateTaken" minOccurs="0"/>
                <xsd:element ref="ns4:MediaServiceLocation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076378-d4af-429d-a9dc-5e92cbfdb44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39f46f-7fa2-41f1-ac9a-d5accadeea01" elementFormDefault="qualified">
    <xsd:import namespace="http://schemas.microsoft.com/office/2006/documentManagement/types"/>
    <xsd:import namespace="http://schemas.microsoft.com/office/infopath/2007/PartnerControls"/>
    <xsd:element name="_ShortcutUrl" ma:index="11" nillable="true" ma:displayName="_ShortcutUrl" ma:hidden="true" ma:internalName="c000__Shortcut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1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8" nillable="true" ma:displayName="MediaServiceAutoTags" ma:description="" ma:internalName="MediaServiceAutoTags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OCR" ma:index="2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5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D5C63E-12CC-4436-A57C-9D59E74333D7}">
  <ds:schemaRefs>
    <ds:schemaRef ds:uri="6139f46f-7fa2-41f1-ac9a-d5accadeea01"/>
    <ds:schemaRef ds:uri="97076378-d4af-429d-a9dc-5e92cbfdb44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8AD0160-76BB-45AE-B1FE-DAD8307A062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B1246B-CCE2-462F-AAE2-E68A13753D2D}">
  <ds:schemaRefs>
    <ds:schemaRef ds:uri="6139f46f-7fa2-41f1-ac9a-d5accadeea01"/>
    <ds:schemaRef ds:uri="97076378-d4af-429d-a9dc-5e92cbfdb44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9</Slides>
  <Notes>9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1_Office Theme</vt:lpstr>
      <vt:lpstr>DARK GRAY TEMPLATE</vt:lpstr>
      <vt:lpstr>SMC Programs (16x9 Format)</vt:lpstr>
      <vt:lpstr>Office 365 Adoption Bot</vt:lpstr>
      <vt:lpstr>Adoption Bot</vt:lpstr>
      <vt:lpstr>PowerPoint Presentation</vt:lpstr>
      <vt:lpstr>Adoption Bot is part of a Robust Readiness Plan </vt:lpstr>
      <vt:lpstr>Adoption Bot </vt:lpstr>
      <vt:lpstr>Adoption Bot Offer - How it works</vt:lpstr>
      <vt:lpstr>Adoption Bot Sources</vt:lpstr>
      <vt:lpstr>Learning and Resources</vt:lpstr>
      <vt:lpstr>Adoption Bot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Adoption Bot</dc:title>
  <dc:creator>Matt Hickey</dc:creator>
  <cp:revision>1</cp:revision>
  <dcterms:created xsi:type="dcterms:W3CDTF">2019-07-25T13:49:25Z</dcterms:created>
  <dcterms:modified xsi:type="dcterms:W3CDTF">2020-01-27T16:49:43Z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matthic@microsoft.com</vt:lpwstr>
  </property>
  <property fmtid="{D5CDD505-2E9C-101B-9397-08002B2CF9AE}" pid="5" name="MSIP_Label_f42aa342-8706-4288-bd11-ebb85995028c_SetDate">
    <vt:lpwstr>2019-07-25T13:57:55.5058797Z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ActionId">
    <vt:lpwstr>632afcb1-9a75-41ad-9d28-eefa925a0e34</vt:lpwstr>
  </property>
  <property fmtid="{D5CDD505-2E9C-101B-9397-08002B2CF9AE}" pid="9" name="MSIP_Label_f42aa342-8706-4288-bd11-ebb85995028c_Extended_MSFT_Method">
    <vt:lpwstr>Automatic</vt:lpwstr>
  </property>
  <property fmtid="{D5CDD505-2E9C-101B-9397-08002B2CF9AE}" pid="10" name="Sensitivity">
    <vt:lpwstr>General</vt:lpwstr>
  </property>
  <property fmtid="{D5CDD505-2E9C-101B-9397-08002B2CF9AE}" pid="11" name="ContentTypeId">
    <vt:lpwstr>0x010100F1CABD3C7D993A459E14195BE13555E3</vt:lpwstr>
  </property>
</Properties>
</file>