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4391" r:id="rId2"/>
    <p:sldId id="1782" r:id="rId3"/>
    <p:sldId id="1783" r:id="rId4"/>
    <p:sldId id="1784" r:id="rId5"/>
    <p:sldId id="4392" r:id="rId6"/>
    <p:sldId id="4393" r:id="rId7"/>
    <p:sldId id="4394" r:id="rId8"/>
    <p:sldId id="4171" r:id="rId9"/>
    <p:sldId id="4345" r:id="rId10"/>
    <p:sldId id="4411" r:id="rId11"/>
    <p:sldId id="4252" r:id="rId12"/>
    <p:sldId id="4309" r:id="rId13"/>
    <p:sldId id="4292" r:id="rId14"/>
    <p:sldId id="4399" r:id="rId15"/>
    <p:sldId id="4400" r:id="rId16"/>
    <p:sldId id="4314" r:id="rId17"/>
    <p:sldId id="4253" r:id="rId18"/>
    <p:sldId id="2083" r:id="rId19"/>
    <p:sldId id="4406" r:id="rId20"/>
    <p:sldId id="4254" r:id="rId21"/>
    <p:sldId id="4354" r:id="rId22"/>
    <p:sldId id="40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3" autoAdjust="0"/>
    <p:restoredTop sz="94660"/>
  </p:normalViewPr>
  <p:slideViewPr>
    <p:cSldViewPr snapToGrid="0">
      <p:cViewPr varScale="1">
        <p:scale>
          <a:sx n="93" d="100"/>
          <a:sy n="93" d="100"/>
        </p:scale>
        <p:origin x="72" y="2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AE72B7-1F6D-4F01-88F1-33B906141E9F}" type="datetimeFigureOut">
              <a:rPr lang="en-US" smtClean="0"/>
              <a:t>1/10/2019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75347A-A8BD-4A8C-B81F-E8599BCB62E5}" type="slidenum">
              <a:rPr lang="en-US" smtClean="0"/>
              <a:t>‹#›</a:t>
            </a:fld>
            <a:endParaRPr lang="en-US"/>
          </a:p>
        </p:txBody>
      </p:sp>
    </p:spTree>
    <p:extLst>
      <p:ext uri="{BB962C8B-B14F-4D97-AF65-F5344CB8AC3E}">
        <p14:creationId xmlns:p14="http://schemas.microsoft.com/office/powerpoint/2010/main" val="26726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mailto:jeedes@microsoft.com" TargetMode="External"/><Relationship Id="rId7" Type="http://schemas.openxmlformats.org/officeDocument/2006/relationships/hyperlink" Target="mailto:melmay@microsoft.com"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mailto:collw@microsoft.com" TargetMode="External"/><Relationship Id="rId5" Type="http://schemas.openxmlformats.org/officeDocument/2006/relationships/hyperlink" Target="mailto:Jen.Anderson@microsoft.com" TargetMode="External"/><Relationship Id="rId4" Type="http://schemas.openxmlformats.org/officeDocument/2006/relationships/hyperlink" Target="mailto:zhchia@microsoft.com"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42900" y="4400550"/>
            <a:ext cx="6172200" cy="3600450"/>
          </a:xfrm>
        </p:spPr>
        <p:txBody>
          <a:bodyPr vert="horz" lIns="91440" tIns="45720" rIns="91440" bIns="45720" rtlCol="0"/>
          <a:lstStyle/>
          <a:p>
            <a:pPr>
              <a:spcBef>
                <a:spcPts val="600"/>
              </a:spcBef>
            </a:pPr>
            <a:endParaRPr lang="en-US" sz="1000"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0"/>
          </p:nvPr>
        </p:nvSpPr>
        <p:spPr/>
        <p:txBody>
          <a:bodyPr/>
          <a:lstStyle/>
          <a:p>
            <a:fld id="{5F2D3714-B553-A044-BA72-366907BA36B5}" type="slidenum">
              <a:rPr lang="en-US" smtClean="0"/>
              <a:t>1</a:t>
            </a:fld>
            <a:endParaRPr lang="en-US"/>
          </a:p>
        </p:txBody>
      </p:sp>
    </p:spTree>
    <p:extLst>
      <p:ext uri="{BB962C8B-B14F-4D97-AF65-F5344CB8AC3E}">
        <p14:creationId xmlns:p14="http://schemas.microsoft.com/office/powerpoint/2010/main" val="3345526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What convinced Walmart to go to the cloud?</a:t>
            </a:r>
          </a:p>
          <a:p>
            <a:endParaRPr lang="en-US" sz="1800"/>
          </a:p>
          <a:p>
            <a:r>
              <a:rPr lang="en-US" sz="1800"/>
              <a:t>For Walmart, the benefits of storing passwords in the cloud pivoted off a few things:</a:t>
            </a:r>
          </a:p>
          <a:p>
            <a:pPr marL="346123" indent="-346123">
              <a:buFont typeface="Arial" panose="020B0604020202020204" pitchFamily="34" charset="0"/>
              <a:buChar char="•"/>
            </a:pPr>
            <a:r>
              <a:rPr lang="en-US" sz="1800"/>
              <a:t>It would allow them to move away from their federated IDP, Ping, which is uber complex and makes for a really bad user experience.</a:t>
            </a:r>
          </a:p>
          <a:p>
            <a:pPr marL="346123" indent="-346123">
              <a:buFont typeface="Arial" panose="020B0604020202020204" pitchFamily="34" charset="0"/>
              <a:buChar char="•"/>
            </a:pPr>
            <a:r>
              <a:rPr lang="en-US" sz="1800"/>
              <a:t>Walmart wants to be a cloud-centric company and the appearance that goes along with that, compared to their younger competitors.</a:t>
            </a:r>
          </a:p>
          <a:p>
            <a:pPr marL="346123" indent="-346123">
              <a:buFont typeface="Arial" panose="020B0604020202020204" pitchFamily="34" charset="0"/>
              <a:buChar char="•"/>
            </a:pPr>
            <a:r>
              <a:rPr lang="en-US" sz="1800"/>
              <a:t>Improved security (compromised password detection) with our Identity Protection if they synced their passwords to Azure AD. </a:t>
            </a:r>
          </a:p>
          <a:p>
            <a:pPr marL="346123" indent="-346123">
              <a:buFont typeface="Arial" panose="020B0604020202020204" pitchFamily="34" charset="0"/>
              <a:buChar char="•"/>
            </a:pPr>
            <a:r>
              <a:rPr lang="en-US" sz="1800"/>
              <a:t>Consequently, it would give them more security, better user experience, and the appearance of a company born of the cloud like their younger, more nimble competitors. </a:t>
            </a:r>
          </a:p>
          <a:p>
            <a:pPr marL="346123" indent="-346123">
              <a:buFont typeface="Arial" panose="020B0604020202020204" pitchFamily="34" charset="0"/>
              <a:buChar char="•"/>
            </a:pPr>
            <a:r>
              <a:rPr lang="en-US" sz="1800"/>
              <a:t>So it was a win/win/win once they got over their concerns of putting their secrets in the cloud. </a:t>
            </a:r>
          </a:p>
          <a:p>
            <a:endParaRPr lang="en-US"/>
          </a:p>
          <a:p>
            <a:endParaRPr lang="en-US"/>
          </a:p>
          <a:p>
            <a:endParaRPr lang="en-US"/>
          </a:p>
          <a:p>
            <a:r>
              <a:rPr lang="en-US" b="1" u="sng"/>
              <a:t>DATAPOINTS:</a:t>
            </a:r>
          </a:p>
          <a:p>
            <a:pPr marL="346123" indent="-346123">
              <a:buFont typeface="Arial" panose="020B0604020202020204" pitchFamily="34" charset="0"/>
              <a:buChar char="•"/>
            </a:pPr>
            <a:r>
              <a:rPr lang="en-US" sz="1800"/>
              <a:t>Users in AAD – 2,528,779</a:t>
            </a:r>
          </a:p>
          <a:p>
            <a:pPr marL="346123" indent="-346123">
              <a:buFont typeface="Arial" panose="020B0604020202020204" pitchFamily="34" charset="0"/>
              <a:buChar char="•"/>
            </a:pPr>
            <a:r>
              <a:rPr lang="en-US" sz="1800"/>
              <a:t>Groups in AAD – 565,108</a:t>
            </a:r>
          </a:p>
          <a:p>
            <a:pPr marL="346123" indent="-346123">
              <a:buFont typeface="Arial" panose="020B0604020202020204" pitchFamily="34" charset="0"/>
              <a:buChar char="•"/>
            </a:pPr>
            <a:r>
              <a:rPr lang="en-US" sz="1800"/>
              <a:t>Devices in AAD – 5,037</a:t>
            </a:r>
          </a:p>
          <a:p>
            <a:pPr marL="346123" indent="-346123">
              <a:buFont typeface="Arial" panose="020B0604020202020204" pitchFamily="34" charset="0"/>
              <a:buChar char="•"/>
            </a:pPr>
            <a:r>
              <a:rPr lang="en-US" sz="1800"/>
              <a:t>B2B Users – 731</a:t>
            </a:r>
          </a:p>
          <a:p>
            <a:pPr marL="346123" indent="-346123">
              <a:buFont typeface="Arial" panose="020B0604020202020204" pitchFamily="34" charset="0"/>
              <a:buChar char="•"/>
            </a:pPr>
            <a:r>
              <a:rPr lang="en-US" sz="1800"/>
              <a:t>Users receiving licenses via GBL – 868,000</a:t>
            </a:r>
          </a:p>
          <a:p>
            <a:pPr marL="346123" indent="-346123">
              <a:buFont typeface="Arial" panose="020B0604020202020204" pitchFamily="34" charset="0"/>
              <a:buChar char="•"/>
            </a:pPr>
            <a:r>
              <a:rPr lang="en-US" sz="1800"/>
              <a:t>Users managed via PIM – 177</a:t>
            </a:r>
          </a:p>
          <a:p>
            <a:pPr marL="346123" indent="-346123">
              <a:buFont typeface="Arial" panose="020B0604020202020204" pitchFamily="34" charset="0"/>
              <a:buChar char="•"/>
            </a:pPr>
            <a:r>
              <a:rPr lang="en-US" sz="1800"/>
              <a:t>Registered Applications – 2,252</a:t>
            </a:r>
          </a:p>
          <a:p>
            <a:pPr marL="346123" indent="-346123">
              <a:buFont typeface="Arial" panose="020B0604020202020204" pitchFamily="34" charset="0"/>
              <a:buChar char="•"/>
            </a:pPr>
            <a:r>
              <a:rPr lang="en-US" sz="1800"/>
              <a:t>Users enabled for SSPR – 880,800</a:t>
            </a:r>
          </a:p>
          <a:p>
            <a:endParaRPr lang="en-US"/>
          </a:p>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1845383" eaLnBrk="0" hangingPunct="0"/>
            <a:r>
              <a:rPr lang="en-US" sz="8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B16574EE-8191-4BCC-ABE6-D00A4F4D7690}" type="datetime8">
              <a:rPr lang="en-US" smtClean="0"/>
              <a:t>1/10/2019 10:45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3939134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t>Our usage is growing by leaps and bounds! Checkout some of the biggest hitters for our customers.</a:t>
            </a:r>
            <a:endParaRPr lang="en-US"/>
          </a:p>
        </p:txBody>
      </p:sp>
      <p:sp>
        <p:nvSpPr>
          <p:cNvPr id="4" name="Header Placeholder 3"/>
          <p:cNvSpPr>
            <a:spLocks noGrp="1"/>
          </p:cNvSpPr>
          <p:nvPr>
            <p:ph type="hdr" sz="quarter" idx="10"/>
          </p:nvPr>
        </p:nvSpPr>
        <p:spPr/>
        <p:txBody>
          <a:bodyPr/>
          <a:lstStyle/>
          <a:p>
            <a:pPr defTabSz="1845924">
              <a:defRPr/>
            </a:pPr>
            <a:endParaRPr lang="en-US">
              <a:solidFill>
                <a:prstClr val="black"/>
              </a:solidFill>
            </a:endParaRPr>
          </a:p>
        </p:txBody>
      </p:sp>
      <p:sp>
        <p:nvSpPr>
          <p:cNvPr id="5" name="Footer Placeholder 4"/>
          <p:cNvSpPr>
            <a:spLocks noGrp="1"/>
          </p:cNvSpPr>
          <p:nvPr>
            <p:ph type="ftr" sz="quarter" idx="11"/>
          </p:nvPr>
        </p:nvSpPr>
        <p:spPr/>
        <p:txBody>
          <a:bodyPr/>
          <a:lstStyle/>
          <a:p>
            <a:pPr defTabSz="1845383" eaLnBrk="0" hangingPunct="0">
              <a:defRPr/>
            </a:pPr>
            <a:r>
              <a:rPr lang="en-US" sz="8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defTabSz="1845924">
              <a:defRPr/>
            </a:pPr>
            <a:fld id="{386CE63F-9E7F-4C04-9D0D-FCA25A8E9E86}" type="datetime8">
              <a:rPr lang="en-US">
                <a:solidFill>
                  <a:prstClr val="black"/>
                </a:solidFill>
              </a:rPr>
              <a:pPr defTabSz="1845924">
                <a:defRPr/>
              </a:pPr>
              <a:t>1/10/2019 10:45 AM</a:t>
            </a:fld>
            <a:endParaRPr lang="en-US">
              <a:solidFill>
                <a:prstClr val="black"/>
              </a:solidFill>
            </a:endParaRPr>
          </a:p>
        </p:txBody>
      </p:sp>
      <p:sp>
        <p:nvSpPr>
          <p:cNvPr id="7" name="Slide Number Placeholder 6"/>
          <p:cNvSpPr>
            <a:spLocks noGrp="1"/>
          </p:cNvSpPr>
          <p:nvPr>
            <p:ph type="sldNum" sz="quarter" idx="13"/>
          </p:nvPr>
        </p:nvSpPr>
        <p:spPr/>
        <p:txBody>
          <a:bodyPr/>
          <a:lstStyle/>
          <a:p>
            <a:pPr defTabSz="1845924">
              <a:defRPr/>
            </a:pPr>
            <a:fld id="{B4008EB6-D09E-4580-8CD6-DDB14511944F}" type="slidenum">
              <a:rPr lang="en-US">
                <a:solidFill>
                  <a:prstClr val="black"/>
                </a:solidFill>
              </a:rPr>
              <a:pPr defTabSz="1845924">
                <a:defRPr/>
              </a:pPr>
              <a:t>12</a:t>
            </a:fld>
            <a:endParaRPr lang="en-US">
              <a:solidFill>
                <a:prstClr val="black"/>
              </a:solidFill>
            </a:endParaRPr>
          </a:p>
        </p:txBody>
      </p:sp>
    </p:spTree>
    <p:extLst>
      <p:ext uri="{BB962C8B-B14F-4D97-AF65-F5344CB8AC3E}">
        <p14:creationId xmlns:p14="http://schemas.microsoft.com/office/powerpoint/2010/main" val="732396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t>Message:</a:t>
            </a:r>
          </a:p>
          <a:p>
            <a:r>
              <a:rPr lang="en-US" sz="1800"/>
              <a:t>Check out the hot new apps we’ve added based off of listening to our customers. More are coming every day!</a:t>
            </a:r>
          </a:p>
          <a:p>
            <a:r>
              <a:rPr lang="en-US" sz="1800"/>
              <a:t> </a:t>
            </a:r>
          </a:p>
          <a:p>
            <a:pPr lvl="0"/>
            <a:r>
              <a:rPr lang="en-US" sz="1800">
                <a:hlinkClick r:id="rId3"/>
              </a:rPr>
              <a:t>@Jeevan</a:t>
            </a:r>
            <a:r>
              <a:rPr lang="en-US" sz="1800"/>
              <a:t>–Could you please provide: </a:t>
            </a:r>
          </a:p>
          <a:p>
            <a:pPr marL="346123" indent="-346123">
              <a:buFont typeface="Arial" panose="020B0604020202020204" pitchFamily="34" charset="0"/>
              <a:buChar char="•"/>
            </a:pPr>
            <a:r>
              <a:rPr lang="en-US" sz="1800"/>
              <a:t>Sauce Labs - Mobile and Web Testing</a:t>
            </a:r>
          </a:p>
          <a:p>
            <a:pPr marL="346123" indent="-346123">
              <a:buFont typeface="Arial" panose="020B0604020202020204" pitchFamily="34" charset="0"/>
              <a:buChar char="•"/>
            </a:pPr>
            <a:r>
              <a:rPr lang="en-US" sz="1800" err="1"/>
              <a:t>SkyHigh</a:t>
            </a:r>
            <a:r>
              <a:rPr lang="en-US" sz="1800"/>
              <a:t> Networks</a:t>
            </a:r>
          </a:p>
          <a:p>
            <a:pPr marL="346123" indent="-346123">
              <a:buFont typeface="Arial" panose="020B0604020202020204" pitchFamily="34" charset="0"/>
              <a:buChar char="•"/>
            </a:pPr>
            <a:r>
              <a:rPr lang="en-US" sz="1800" err="1"/>
              <a:t>Jamf</a:t>
            </a:r>
            <a:r>
              <a:rPr lang="en-US" sz="1800"/>
              <a:t> Pro</a:t>
            </a:r>
          </a:p>
          <a:p>
            <a:pPr marL="346123" indent="-346123">
              <a:buFont typeface="Arial" panose="020B0604020202020204" pitchFamily="34" charset="0"/>
              <a:buChar char="•"/>
            </a:pPr>
            <a:r>
              <a:rPr lang="en-US" sz="1800" err="1"/>
              <a:t>Skillport</a:t>
            </a:r>
            <a:endParaRPr lang="en-US" sz="1800"/>
          </a:p>
          <a:p>
            <a:pPr marL="346123" indent="-346123">
              <a:buFont typeface="Arial" panose="020B0604020202020204" pitchFamily="34" charset="0"/>
              <a:buChar char="•"/>
            </a:pPr>
            <a:r>
              <a:rPr lang="en-US" sz="1800"/>
              <a:t>Palo Alto Networks</a:t>
            </a:r>
          </a:p>
          <a:p>
            <a:pPr marL="346123" indent="-346123">
              <a:buFont typeface="Arial" panose="020B0604020202020204" pitchFamily="34" charset="0"/>
              <a:buChar char="•"/>
            </a:pPr>
            <a:r>
              <a:rPr lang="en-US" sz="1800"/>
              <a:t>Fidelity </a:t>
            </a:r>
            <a:r>
              <a:rPr lang="en-US" sz="1800" err="1"/>
              <a:t>NetBenefits</a:t>
            </a:r>
            <a:endParaRPr lang="en-US" sz="1800"/>
          </a:p>
          <a:p>
            <a:pPr marL="346123" indent="-346123">
              <a:buFont typeface="Arial" panose="020B0604020202020204" pitchFamily="34" charset="0"/>
              <a:buChar char="•"/>
            </a:pPr>
            <a:r>
              <a:rPr lang="en-US" sz="1800" err="1"/>
              <a:t>OneTrust</a:t>
            </a:r>
            <a:r>
              <a:rPr lang="en-US" sz="1800"/>
              <a:t> Privacy Management Software</a:t>
            </a:r>
          </a:p>
          <a:p>
            <a:pPr marL="346123" indent="-346123">
              <a:buFont typeface="Arial" panose="020B0604020202020204" pitchFamily="34" charset="0"/>
              <a:buChar char="•"/>
            </a:pPr>
            <a:r>
              <a:rPr lang="en-US" sz="1800"/>
              <a:t>Adobe Creative Cloud</a:t>
            </a:r>
          </a:p>
          <a:p>
            <a:pPr marL="346123" indent="-346123">
              <a:buFont typeface="Arial" panose="020B0604020202020204" pitchFamily="34" charset="0"/>
              <a:buChar char="•"/>
            </a:pPr>
            <a:r>
              <a:rPr lang="en-US" sz="1800"/>
              <a:t>Adobe Experience Manager</a:t>
            </a:r>
          </a:p>
          <a:p>
            <a:pPr marL="346123" indent="-346123">
              <a:buFont typeface="Arial" panose="020B0604020202020204" pitchFamily="34" charset="0"/>
              <a:buChar char="•"/>
            </a:pPr>
            <a:r>
              <a:rPr lang="en-US" sz="1800"/>
              <a:t>Apptio</a:t>
            </a:r>
          </a:p>
          <a:p>
            <a:pPr marL="346123" indent="-346123">
              <a:buFont typeface="Arial" panose="020B0604020202020204" pitchFamily="34" charset="0"/>
              <a:buChar char="•"/>
            </a:pPr>
            <a:r>
              <a:rPr lang="en-US" sz="1800"/>
              <a:t>Carlson Wagonlit Travel</a:t>
            </a:r>
          </a:p>
          <a:p>
            <a:pPr marL="346123" indent="-346123">
              <a:buFont typeface="Arial" panose="020B0604020202020204" pitchFamily="34" charset="0"/>
              <a:buChar char="•"/>
            </a:pPr>
            <a:r>
              <a:rPr lang="en-US" sz="1800"/>
              <a:t>DigiCert</a:t>
            </a:r>
          </a:p>
          <a:p>
            <a:pPr marL="346123" indent="-346123">
              <a:buFont typeface="Arial" panose="020B0604020202020204" pitchFamily="34" charset="0"/>
              <a:buChar char="•"/>
            </a:pPr>
            <a:r>
              <a:rPr lang="en-US" sz="1800"/>
              <a:t>SAP Cloud Platform Identity Authentication</a:t>
            </a:r>
          </a:p>
          <a:p>
            <a:pPr marL="346123" indent="-346123">
              <a:buFont typeface="Arial" panose="020B0604020202020204" pitchFamily="34" charset="0"/>
              <a:buChar char="•"/>
            </a:pPr>
            <a:r>
              <a:rPr lang="en-US" sz="1800"/>
              <a:t>Form.com</a:t>
            </a:r>
          </a:p>
          <a:p>
            <a:pPr marL="346123" indent="-346123">
              <a:buFont typeface="Arial" panose="020B0604020202020204" pitchFamily="34" charset="0"/>
              <a:buChar char="•"/>
            </a:pPr>
            <a:r>
              <a:rPr lang="en-US" sz="1800" err="1"/>
              <a:t>OrgChart</a:t>
            </a:r>
            <a:r>
              <a:rPr lang="en-US" sz="1800"/>
              <a:t> Now</a:t>
            </a:r>
          </a:p>
          <a:p>
            <a:r>
              <a:rPr lang="en-US" sz="1800"/>
              <a:t> </a:t>
            </a:r>
          </a:p>
          <a:p>
            <a:pPr lvl="0"/>
            <a:r>
              <a:rPr lang="en-US" sz="1800">
                <a:hlinkClick r:id="rId4"/>
              </a:rPr>
              <a:t>@Zhen</a:t>
            </a:r>
            <a:r>
              <a:rPr lang="en-US" sz="1800"/>
              <a:t>–Could you please provide: </a:t>
            </a:r>
          </a:p>
          <a:p>
            <a:pPr lvl="1"/>
            <a:r>
              <a:rPr lang="en-US" sz="1800"/>
              <a:t>Top5-10hottest / most </a:t>
            </a:r>
            <a:r>
              <a:rPr lang="en-US" sz="1800" err="1"/>
              <a:t>requestedprovisioning</a:t>
            </a:r>
            <a:r>
              <a:rPr lang="en-US" sz="1800"/>
              <a:t> connectors that we want to highlight</a:t>
            </a:r>
          </a:p>
          <a:p>
            <a:pPr lvl="1"/>
            <a:endParaRPr lang="en-US" sz="1800"/>
          </a:p>
          <a:p>
            <a:pPr lvl="0"/>
            <a:r>
              <a:rPr lang="en-US" sz="1800">
                <a:hlinkClick r:id="rId5"/>
              </a:rPr>
              <a:t>@Jen</a:t>
            </a:r>
            <a:r>
              <a:rPr lang="en-US" sz="1800"/>
              <a:t>/</a:t>
            </a:r>
            <a:r>
              <a:rPr lang="en-US" sz="1800">
                <a:hlinkClick r:id="rId6"/>
              </a:rPr>
              <a:t>@Colleen</a:t>
            </a:r>
            <a:r>
              <a:rPr lang="en-US" sz="1800"/>
              <a:t>–Could you please provide: </a:t>
            </a:r>
          </a:p>
          <a:p>
            <a:pPr lvl="1"/>
            <a:r>
              <a:rPr lang="en-US" sz="1800"/>
              <a:t>Top10-20 hottest new 3</a:t>
            </a:r>
            <a:r>
              <a:rPr lang="en-US" sz="1800" baseline="30000"/>
              <a:t>rd</a:t>
            </a:r>
            <a:r>
              <a:rPr lang="en-US" sz="1800"/>
              <a:t> party native AAD apps developed in last 12 months</a:t>
            </a:r>
          </a:p>
          <a:p>
            <a:r>
              <a:rPr lang="en-US" sz="1800"/>
              <a:t> </a:t>
            </a:r>
          </a:p>
          <a:p>
            <a:r>
              <a:rPr lang="en-US" sz="1800">
                <a:hlinkClick r:id="rId7"/>
              </a:rPr>
              <a:t>@Melanie</a:t>
            </a:r>
            <a:r>
              <a:rPr lang="en-US" sz="1800"/>
              <a:t>–</a:t>
            </a:r>
            <a:r>
              <a:rPr lang="en-US" sz="1800" err="1"/>
              <a:t>Ithink</a:t>
            </a:r>
            <a:r>
              <a:rPr lang="en-US" sz="1800"/>
              <a:t> what would be best is a slide that </a:t>
            </a:r>
            <a:r>
              <a:rPr lang="en-US" sz="1800" err="1"/>
              <a:t>showsa</a:t>
            </a:r>
            <a:r>
              <a:rPr lang="en-US" sz="1800"/>
              <a:t> “sea of logos” </a:t>
            </a:r>
            <a:r>
              <a:rPr lang="en-US" sz="1800" err="1"/>
              <a:t>withthese</a:t>
            </a:r>
            <a:r>
              <a:rPr lang="en-US" sz="1800"/>
              <a:t> called out</a:t>
            </a:r>
          </a:p>
          <a:p>
            <a:endParaRPr lang="en-US"/>
          </a:p>
        </p:txBody>
      </p:sp>
      <p:sp>
        <p:nvSpPr>
          <p:cNvPr id="4" name="Header Placeholder 3"/>
          <p:cNvSpPr>
            <a:spLocks noGrp="1"/>
          </p:cNvSpPr>
          <p:nvPr>
            <p:ph type="hdr" sz="quarter" idx="10"/>
          </p:nvPr>
        </p:nvSpPr>
        <p:spPr/>
        <p:txBody>
          <a:bodyPr/>
          <a:lstStyle/>
          <a:p>
            <a:pPr defTabSz="1845924">
              <a:defRPr/>
            </a:pPr>
            <a:endParaRPr lang="en-US">
              <a:solidFill>
                <a:prstClr val="black"/>
              </a:solidFill>
            </a:endParaRPr>
          </a:p>
        </p:txBody>
      </p:sp>
      <p:sp>
        <p:nvSpPr>
          <p:cNvPr id="5" name="Footer Placeholder 4"/>
          <p:cNvSpPr>
            <a:spLocks noGrp="1"/>
          </p:cNvSpPr>
          <p:nvPr>
            <p:ph type="ftr" sz="quarter" idx="11"/>
          </p:nvPr>
        </p:nvSpPr>
        <p:spPr/>
        <p:txBody>
          <a:bodyPr/>
          <a:lstStyle/>
          <a:p>
            <a:pPr defTabSz="1845383" eaLnBrk="0" hangingPunct="0">
              <a:defRPr/>
            </a:pPr>
            <a:r>
              <a:rPr lang="en-US" sz="8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defTabSz="1845924">
              <a:defRPr/>
            </a:pPr>
            <a:fld id="{386CE63F-9E7F-4C04-9D0D-FCA25A8E9E86}" type="datetime8">
              <a:rPr lang="en-US">
                <a:solidFill>
                  <a:prstClr val="black"/>
                </a:solidFill>
              </a:rPr>
              <a:pPr defTabSz="1845924">
                <a:defRPr/>
              </a:pPr>
              <a:t>1/10/2019 10:45 AM</a:t>
            </a:fld>
            <a:endParaRPr lang="en-US">
              <a:solidFill>
                <a:prstClr val="black"/>
              </a:solidFill>
            </a:endParaRPr>
          </a:p>
        </p:txBody>
      </p:sp>
      <p:sp>
        <p:nvSpPr>
          <p:cNvPr id="7" name="Slide Number Placeholder 6"/>
          <p:cNvSpPr>
            <a:spLocks noGrp="1"/>
          </p:cNvSpPr>
          <p:nvPr>
            <p:ph type="sldNum" sz="quarter" idx="13"/>
          </p:nvPr>
        </p:nvSpPr>
        <p:spPr/>
        <p:txBody>
          <a:bodyPr/>
          <a:lstStyle/>
          <a:p>
            <a:pPr defTabSz="1845924">
              <a:defRPr/>
            </a:pPr>
            <a:fld id="{B4008EB6-D09E-4580-8CD6-DDB14511944F}" type="slidenum">
              <a:rPr lang="en-US">
                <a:solidFill>
                  <a:prstClr val="black"/>
                </a:solidFill>
              </a:rPr>
              <a:pPr defTabSz="1845924">
                <a:defRPr/>
              </a:pPr>
              <a:t>13</a:t>
            </a:fld>
            <a:endParaRPr lang="en-US">
              <a:solidFill>
                <a:prstClr val="black"/>
              </a:solidFill>
            </a:endParaRPr>
          </a:p>
        </p:txBody>
      </p:sp>
    </p:spTree>
    <p:extLst>
      <p:ext uri="{BB962C8B-B14F-4D97-AF65-F5344CB8AC3E}">
        <p14:creationId xmlns:p14="http://schemas.microsoft.com/office/powerpoint/2010/main" val="3892506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1845383" eaLnBrk="0" hangingPunct="0"/>
            <a:r>
              <a:rPr lang="en-US" sz="8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1/10/2019 10:45 AM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2869535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coming soon items will be in Public Preview in FY19Q2</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1845383" eaLnBrk="0" hangingPunct="0"/>
            <a:r>
              <a:rPr lang="en-US" sz="8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1/10/2019 10:45 AM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337407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coming soon items will be in Public Preview in FY19Q2</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1845383" eaLnBrk="0" hangingPunct="0"/>
            <a:r>
              <a:rPr lang="en-US" sz="8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1/10/2019 10:45 AM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3058198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2D3714-B553-A044-BA72-366907BA36B5}" type="slidenum">
              <a:rPr lang="en-US" smtClean="0"/>
              <a:t>17</a:t>
            </a:fld>
            <a:endParaRPr lang="en-US"/>
          </a:p>
        </p:txBody>
      </p:sp>
    </p:spTree>
    <p:extLst>
      <p:ext uri="{BB962C8B-B14F-4D97-AF65-F5344CB8AC3E}">
        <p14:creationId xmlns:p14="http://schemas.microsoft.com/office/powerpoint/2010/main" val="20494191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2D3714-B553-A044-BA72-366907BA36B5}" type="slidenum">
              <a:rPr lang="en-US" smtClean="0"/>
              <a:t>18</a:t>
            </a:fld>
            <a:endParaRPr lang="en-US"/>
          </a:p>
        </p:txBody>
      </p:sp>
    </p:spTree>
    <p:extLst>
      <p:ext uri="{BB962C8B-B14F-4D97-AF65-F5344CB8AC3E}">
        <p14:creationId xmlns:p14="http://schemas.microsoft.com/office/powerpoint/2010/main" val="942839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t>The center piece of our investment in intelligence is the Microsoft Intelligent Security Graph. This is how we describe the way that we synthesize a vast amount of data from a huge variety of sources. 400 billion emails get analyzed by our Outlook.com and Office 365 email services every month. </a:t>
            </a:r>
          </a:p>
          <a:p>
            <a:r>
              <a:rPr lang="en-US" sz="1800"/>
              <a:t> </a:t>
            </a:r>
          </a:p>
          <a:p>
            <a:r>
              <a:rPr lang="en-US" sz="1800"/>
              <a:t>1.2 billion devices get scanned every month by Windows Defender. That gives us a great deal of signal into what's happening on endpoints, and where are the attacks, and what do they look like these days? </a:t>
            </a:r>
          </a:p>
          <a:p>
            <a:endParaRPr lang="en-US" sz="1800"/>
          </a:p>
          <a:p>
            <a:r>
              <a:rPr lang="en-US" sz="1800"/>
              <a:t>We operate 200-plus global cloud, consumer, and commercial services. Everything from outlook.com to Xbox Live to Office 365 to Azure, and so on. And with all of those services, we have a tremendous amount of surface area that we defend. Enterprise Security from Microsoft is employed by 90% of the Fortune 500.</a:t>
            </a:r>
          </a:p>
          <a:p>
            <a:r>
              <a:rPr lang="en-US" sz="1800"/>
              <a:t> </a:t>
            </a:r>
          </a:p>
          <a:p>
            <a:r>
              <a:rPr lang="en-US" sz="1800"/>
              <a:t>And so, we see more attacks than most other companies on any given day. We get a lot of information from defending against those attacks. </a:t>
            </a:r>
          </a:p>
          <a:p>
            <a:r>
              <a:rPr lang="en-US" sz="1800"/>
              <a:t> </a:t>
            </a:r>
          </a:p>
          <a:p>
            <a:r>
              <a:rPr lang="en-US" sz="1800"/>
              <a:t>750 million plus Azure user accounts give us tremendous insight into how people authenticate to Azure. And that, combined with the 450 billion monthly authentications that we do with Azure Active Directory and Microsoft Account, really give us some tremendous insight into what is normal behavior when it comes to sign-ins and authentications, and what is abnormal behavior, and how often is it that someone has the right password, but they're not the person they say they are. We learn a lot about defending that really important control point, the identity, by looking across that set of data. </a:t>
            </a:r>
          </a:p>
          <a:p>
            <a:r>
              <a:rPr lang="en-US" sz="1800"/>
              <a:t> </a:t>
            </a:r>
          </a:p>
          <a:p>
            <a:r>
              <a:rPr lang="en-US" sz="1800"/>
              <a:t>Bing scans about 18 billion web pages every month, giving us really great insight into what people are doing with web scripting technologies when it comes to attacks and phishing campaigns. And we have a great way to look at that and understand how we should help customers defend based on that information. </a:t>
            </a:r>
          </a:p>
          <a:p>
            <a:r>
              <a:rPr lang="en-US" sz="1800"/>
              <a:t> </a:t>
            </a:r>
          </a:p>
          <a:p>
            <a:r>
              <a:rPr lang="en-US" sz="1800"/>
              <a:t>On top of all of that we layer shared threat data that we get from our partners, from the researchers here at Microsoft who are part of our 3,500-plus people that are full time on security, and law enforcement agencies that we partner with worldwide through our digital crimes unit, as well as botnet data that we collect through the digital crimes unit. All of that intelligence makes up the Intelligent Security Graph. </a:t>
            </a:r>
          </a:p>
          <a:p>
            <a:r>
              <a:rPr lang="en-US" sz="1800"/>
              <a:t> </a:t>
            </a:r>
          </a:p>
          <a:p>
            <a:r>
              <a:rPr lang="en-US" sz="1800"/>
              <a:t>And why is it a graph? It's a graph because what's really important is connecting these pieces of intelligence, so that these signals are not just individual points of information. The graph brings them together as something that we can draw patterns across. We can learn from one point of data to influence how we interpret another point of data. </a:t>
            </a:r>
          </a:p>
          <a:p>
            <a:r>
              <a:rPr lang="en-US" sz="1800"/>
              <a:t> </a:t>
            </a:r>
          </a:p>
          <a:p>
            <a:r>
              <a:rPr lang="en-US" sz="1800"/>
              <a:t>So, the Intelligent Security Graph is something that we are very, very heavily invested in at Microsoft. It's something that we feel is unique to us in this industry.</a:t>
            </a:r>
          </a:p>
        </p:txBody>
      </p:sp>
      <p:sp>
        <p:nvSpPr>
          <p:cNvPr id="4" name="Header Placeholder 3"/>
          <p:cNvSpPr>
            <a:spLocks noGrp="1"/>
          </p:cNvSpPr>
          <p:nvPr>
            <p:ph type="hdr" sz="quarter" idx="10"/>
          </p:nvPr>
        </p:nvSpPr>
        <p:spPr/>
        <p:txBody>
          <a:bodyPr/>
          <a:lstStyle/>
          <a:p>
            <a:pPr defTabSz="1845991">
              <a:defRPr/>
            </a:pPr>
            <a:r>
              <a:rPr lang="en-US" sz="2600">
                <a:solidFill>
                  <a:prstClr val="black"/>
                </a:solidFill>
                <a:latin typeface="Calibri"/>
              </a:rPr>
              <a:t>Microsoft Ignite 2016</a:t>
            </a:r>
          </a:p>
        </p:txBody>
      </p:sp>
      <p:sp>
        <p:nvSpPr>
          <p:cNvPr id="5" name="Footer Placeholder 4"/>
          <p:cNvSpPr>
            <a:spLocks noGrp="1"/>
          </p:cNvSpPr>
          <p:nvPr>
            <p:ph type="ftr" sz="quarter" idx="11"/>
          </p:nvPr>
        </p:nvSpPr>
        <p:spPr/>
        <p:txBody>
          <a:bodyPr/>
          <a:lstStyle/>
          <a:p>
            <a:pPr marL="0" defTabSz="1845383" eaLnBrk="0" hangingPunct="0">
              <a:defRPr/>
            </a:pPr>
            <a:r>
              <a:rPr lang="en-US" sz="8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defTabSz="1845991">
              <a:defRPr/>
            </a:pPr>
            <a:fld id="{38EEC551-8CDA-4EB6-89BB-2A86C9F091C8}" type="datetime8">
              <a:rPr lang="en-US" sz="2600">
                <a:solidFill>
                  <a:prstClr val="black"/>
                </a:solidFill>
                <a:latin typeface="Calibri"/>
              </a:rPr>
              <a:pPr defTabSz="1845991">
                <a:defRPr/>
              </a:pPr>
              <a:t>1/10/2019 10:45 AM</a:t>
            </a:fld>
            <a:endParaRPr lang="en-US" sz="2600">
              <a:solidFill>
                <a:prstClr val="black"/>
              </a:solidFill>
              <a:latin typeface="Calibri"/>
            </a:endParaRPr>
          </a:p>
        </p:txBody>
      </p:sp>
      <p:sp>
        <p:nvSpPr>
          <p:cNvPr id="7" name="Slide Number Placeholder 6"/>
          <p:cNvSpPr>
            <a:spLocks noGrp="1"/>
          </p:cNvSpPr>
          <p:nvPr>
            <p:ph type="sldNum" sz="quarter" idx="13"/>
          </p:nvPr>
        </p:nvSpPr>
        <p:spPr/>
        <p:txBody>
          <a:bodyPr/>
          <a:lstStyle/>
          <a:p>
            <a:pPr defTabSz="1845991">
              <a:defRPr/>
            </a:pPr>
            <a:fld id="{B4008EB6-D09E-4580-8CD6-DDB14511944F}" type="slidenum">
              <a:rPr lang="en-US" sz="2600">
                <a:solidFill>
                  <a:prstClr val="black"/>
                </a:solidFill>
                <a:latin typeface="Calibri"/>
              </a:rPr>
              <a:pPr defTabSz="1845991">
                <a:defRPr/>
              </a:pPr>
              <a:t>19</a:t>
            </a:fld>
            <a:endParaRPr lang="en-US" sz="2600">
              <a:solidFill>
                <a:prstClr val="black"/>
              </a:solidFill>
              <a:latin typeface="Calibri"/>
            </a:endParaRPr>
          </a:p>
        </p:txBody>
      </p:sp>
    </p:spTree>
    <p:extLst>
      <p:ext uri="{BB962C8B-B14F-4D97-AF65-F5344CB8AC3E}">
        <p14:creationId xmlns:p14="http://schemas.microsoft.com/office/powerpoint/2010/main" val="3961653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solidFill>
                  <a:srgbClr val="41424E"/>
                </a:solidFill>
                <a:latin typeface="Segoe UI" panose="020B0502040204020203" pitchFamily="34" charset="0"/>
              </a:rPr>
              <a:t>Harnessing the power of cloud-based artificial intelligence, our Intelligent Security Graph analyzes all those billions of pieces of data to improve our cloud security defenses and hone responses. </a:t>
            </a:r>
          </a:p>
          <a:p>
            <a:endParaRPr lang="en-US" sz="1800">
              <a:solidFill>
                <a:srgbClr val="41424E"/>
              </a:solidFill>
              <a:latin typeface="Segoe UI" panose="020B0502040204020203" pitchFamily="34" charset="0"/>
            </a:endParaRPr>
          </a:p>
          <a:p>
            <a:pPr marL="346123" indent="-346123">
              <a:buFont typeface="Arial" panose="020B0604020202020204" pitchFamily="34" charset="0"/>
              <a:buChar char="•"/>
            </a:pPr>
            <a:r>
              <a:rPr lang="en-US" sz="1800">
                <a:solidFill>
                  <a:srgbClr val="41424E"/>
                </a:solidFill>
                <a:latin typeface="Segoe UI" panose="020B0502040204020203" pitchFamily="34" charset="0"/>
              </a:rPr>
              <a:t>Bing scans 18B web pages</a:t>
            </a:r>
          </a:p>
          <a:p>
            <a:pPr marL="346123" indent="-346123">
              <a:buFont typeface="Arial" panose="020B0604020202020204" pitchFamily="34" charset="0"/>
              <a:buChar char="•"/>
            </a:pPr>
            <a:r>
              <a:rPr lang="en-US" sz="1800">
                <a:solidFill>
                  <a:srgbClr val="41424E"/>
                </a:solidFill>
                <a:latin typeface="Segoe UI" panose="020B0502040204020203" pitchFamily="34" charset="0"/>
              </a:rPr>
              <a:t>400B emails are scanned for spam and malware</a:t>
            </a:r>
          </a:p>
          <a:p>
            <a:pPr marL="346123" indent="-346123">
              <a:buFont typeface="Arial" panose="020B0604020202020204" pitchFamily="34" charset="0"/>
              <a:buChar char="•"/>
            </a:pPr>
            <a:r>
              <a:rPr lang="en-US" sz="1800">
                <a:solidFill>
                  <a:srgbClr val="41424E"/>
                </a:solidFill>
                <a:latin typeface="Segoe UI" panose="020B0502040204020203" pitchFamily="34" charset="0"/>
              </a:rPr>
              <a:t>5B distinct malicious threats are detected each month</a:t>
            </a:r>
          </a:p>
          <a:p>
            <a:endParaRPr lang="en-US" sz="1800">
              <a:solidFill>
                <a:srgbClr val="41424E"/>
              </a:solidFill>
              <a:latin typeface="Segoe UI" panose="020B0502040204020203" pitchFamily="34" charset="0"/>
            </a:endParaRPr>
          </a:p>
          <a:p>
            <a:r>
              <a:rPr lang="en-US" sz="1800"/>
              <a:t>These security insights are shared across all of our security solutions, helping provide better protection, detection, and response to all of our .</a:t>
            </a:r>
          </a:p>
          <a:p>
            <a:endParaRPr lang="en-US" sz="1800"/>
          </a:p>
          <a:p>
            <a:r>
              <a:rPr lang="en-US" sz="1800"/>
              <a:t>Last month at Microsoft, we saw 23M enterprise account logins that were marked as high risk due to Phishing and other attacks. (March 2018) </a:t>
            </a:r>
          </a:p>
          <a:p>
            <a:r>
              <a:rPr lang="en-US" sz="1800"/>
              <a:t>We’ve seen 350,000 compromised accounts detected in one month (April 2018). </a:t>
            </a:r>
            <a:endParaRPr lang="en-US"/>
          </a:p>
          <a:p>
            <a:endParaRPr lang="en-US" sz="1800"/>
          </a:p>
          <a:p>
            <a:r>
              <a:rPr lang="en-US" sz="1800"/>
              <a:t>With this sheer volume of attacks, the only way to prevent compromises is to continuously track normal and abnormal behavior across the broadest set of signals possible, apply artificial intelligence and automate the responses.  I’ll talk ore about security later in the presentation.</a:t>
            </a:r>
          </a:p>
        </p:txBody>
      </p:sp>
      <p:sp>
        <p:nvSpPr>
          <p:cNvPr id="4" name="Slide Number Placeholder 3"/>
          <p:cNvSpPr>
            <a:spLocks noGrp="1"/>
          </p:cNvSpPr>
          <p:nvPr>
            <p:ph type="sldNum" sz="quarter" idx="10"/>
          </p:nvPr>
        </p:nvSpPr>
        <p:spPr/>
        <p:txBody>
          <a:bodyPr/>
          <a:lstStyle/>
          <a:p>
            <a:fld id="{5F2D3714-B553-A044-BA72-366907BA36B5}" type="slidenum">
              <a:rPr lang="en-US" smtClean="0"/>
              <a:t>20</a:t>
            </a:fld>
            <a:endParaRPr lang="en-US"/>
          </a:p>
        </p:txBody>
      </p:sp>
    </p:spTree>
    <p:extLst>
      <p:ext uri="{BB962C8B-B14F-4D97-AF65-F5344CB8AC3E}">
        <p14:creationId xmlns:p14="http://schemas.microsoft.com/office/powerpoint/2010/main" val="1334371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1/10/2019 10:45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522233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[don’t forget]</a:t>
            </a:r>
          </a:p>
          <a:p>
            <a:endParaRPr lang="en-US"/>
          </a:p>
          <a:p>
            <a:r>
              <a:rPr lang="en-US"/>
              <a:t>SharePoint limited access at a site level based on tagging</a:t>
            </a:r>
          </a:p>
          <a:p>
            <a:r>
              <a:rPr lang="en-US"/>
              <a:t>OWA support for limited access</a:t>
            </a:r>
          </a:p>
          <a:p>
            <a:endParaRPr lang="en-US"/>
          </a:p>
          <a:p>
            <a:r>
              <a:rPr lang="en-US"/>
              <a:t>Both are in Public preview</a:t>
            </a:r>
          </a:p>
        </p:txBody>
      </p:sp>
      <p:sp>
        <p:nvSpPr>
          <p:cNvPr id="4" name="Slide Number Placeholder 3"/>
          <p:cNvSpPr>
            <a:spLocks noGrp="1"/>
          </p:cNvSpPr>
          <p:nvPr>
            <p:ph type="sldNum" sz="quarter" idx="10"/>
          </p:nvPr>
        </p:nvSpPr>
        <p:spPr/>
        <p:txBody>
          <a:bodyPr/>
          <a:lstStyle/>
          <a:p>
            <a:pPr defTabSz="1866296">
              <a:defRPr/>
            </a:pPr>
            <a:fld id="{4E4D531F-42C9-4D67-9080-B14D75B01444}" type="slidenum">
              <a:rPr lang="en-US">
                <a:solidFill>
                  <a:prstClr val="black"/>
                </a:solidFill>
                <a:latin typeface="Calibri" panose="020F0502020204030204"/>
              </a:rPr>
              <a:pPr defTabSz="1866296">
                <a:defRPr/>
              </a:pPr>
              <a:t>21</a:t>
            </a:fld>
            <a:endParaRPr lang="en-US">
              <a:solidFill>
                <a:prstClr val="black"/>
              </a:solidFill>
              <a:latin typeface="Calibri" panose="020F0502020204030204"/>
            </a:endParaRPr>
          </a:p>
        </p:txBody>
      </p:sp>
    </p:spTree>
    <p:extLst>
      <p:ext uri="{BB962C8B-B14F-4D97-AF65-F5344CB8AC3E}">
        <p14:creationId xmlns:p14="http://schemas.microsoft.com/office/powerpoint/2010/main" val="42667439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1/10/2019 10:46 AM</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7978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1/10/2019 10:45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071848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1/10/2019 10:45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585781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1/10/2019 10:45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122801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1/10/2019 10:45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123719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1/10/2019 10:45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2439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1845383" eaLnBrk="0" hangingPunct="0"/>
            <a:r>
              <a:rPr lang="en-US" sz="8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1/10/2019 10:45 AM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476548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defTabSz="1866296">
              <a:defRPr/>
            </a:pPr>
            <a:fld id="{DE25042A-7F1D-F947-8AC5-1DC5194A3EA7}" type="slidenum">
              <a:rPr lang="en-US">
                <a:solidFill>
                  <a:prstClr val="black"/>
                </a:solidFill>
                <a:latin typeface="Calibri" panose="020F0502020204030204"/>
              </a:rPr>
              <a:pPr defTabSz="1866296">
                <a:defRPr/>
              </a:pPr>
              <a:t>9</a:t>
            </a:fld>
            <a:endParaRPr lang="en-US">
              <a:solidFill>
                <a:prstClr val="black"/>
              </a:solidFill>
              <a:latin typeface="Calibri" panose="020F0502020204030204"/>
            </a:endParaRPr>
          </a:p>
        </p:txBody>
      </p:sp>
      <p:sp>
        <p:nvSpPr>
          <p:cNvPr id="5" name="Footer Placeholder 4">
            <a:extLst>
              <a:ext uri="{FF2B5EF4-FFF2-40B4-BE49-F238E27FC236}">
                <a16:creationId xmlns:a16="http://schemas.microsoft.com/office/drawing/2014/main" id="{27E00FDA-F31F-4EB3-A31C-66D6ECBCDE65}"/>
              </a:ext>
            </a:extLst>
          </p:cNvPr>
          <p:cNvSpPr>
            <a:spLocks noGrp="1"/>
          </p:cNvSpPr>
          <p:nvPr>
            <p:ph type="ftr" sz="quarter" idx="4"/>
          </p:nvPr>
        </p:nvSpPr>
        <p:spPr>
          <a:xfrm>
            <a:off x="0" y="52551553"/>
            <a:ext cx="8068890" cy="2153437"/>
          </a:xfrm>
        </p:spPr>
        <p:txBody>
          <a:bodyPr/>
          <a:lstStyle/>
          <a:p>
            <a:pPr marL="0" defTabSz="1865682" eaLnBrk="0" hangingPunct="0">
              <a:defRPr/>
            </a:pPr>
            <a:r>
              <a:rPr lang="en-US" sz="8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3" name="Notes Placeholder 2">
            <a:extLst>
              <a:ext uri="{FF2B5EF4-FFF2-40B4-BE49-F238E27FC236}">
                <a16:creationId xmlns:a16="http://schemas.microsoft.com/office/drawing/2014/main" id="{B3E533C4-63B4-4D80-A6D4-96C578E308C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2047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4ED66-0B01-4FC1-BD18-D27227867E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B2FF36D-D506-4B9C-B820-2C94205206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E788729-0113-405D-A6FC-84C7AF24C4D6}"/>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5" name="Footer Placeholder 4">
            <a:extLst>
              <a:ext uri="{FF2B5EF4-FFF2-40B4-BE49-F238E27FC236}">
                <a16:creationId xmlns:a16="http://schemas.microsoft.com/office/drawing/2014/main" id="{65BFBA9F-A1C7-4AD2-A700-432B4E7CA8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A0269E-75D1-4D72-BCD8-5644F7834DA2}"/>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1883191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44278-7D64-4863-8B59-8481FF87E7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44D7DB9-1D18-4D1D-AB13-91EEE708AB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4FF30A-0C82-4188-9A13-747A986C3598}"/>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5" name="Footer Placeholder 4">
            <a:extLst>
              <a:ext uri="{FF2B5EF4-FFF2-40B4-BE49-F238E27FC236}">
                <a16:creationId xmlns:a16="http://schemas.microsoft.com/office/drawing/2014/main" id="{B190084D-CD66-4B2E-BD89-AE2422A914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83F09F-D0A2-42BE-8EDB-285EAD649A73}"/>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3276752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2CB247-BBE2-4BFB-A0FA-52016C64504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8147748-FA2B-4835-AB1F-0BDB6C7CE18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6F1C44-AD0D-48D2-AA78-EA8A11E7A572}"/>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5" name="Footer Placeholder 4">
            <a:extLst>
              <a:ext uri="{FF2B5EF4-FFF2-40B4-BE49-F238E27FC236}">
                <a16:creationId xmlns:a16="http://schemas.microsoft.com/office/drawing/2014/main" id="{5EF4F351-66A4-453E-BF8E-F6377E9F05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81118E-83DE-402B-8FA3-1F00F3332DDE}"/>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2052138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348738674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nk Dar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749539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271213190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28DCF-74C1-4CBD-AC72-0297E693DB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0CD848-9590-4D89-AC7C-3F27CE392EF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603A3A-140F-4062-9C5F-821BFA2E68AD}"/>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5" name="Footer Placeholder 4">
            <a:extLst>
              <a:ext uri="{FF2B5EF4-FFF2-40B4-BE49-F238E27FC236}">
                <a16:creationId xmlns:a16="http://schemas.microsoft.com/office/drawing/2014/main" id="{48749D0F-6DFD-467D-925E-5F720E1622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67E40C-EF2A-4EF4-A4C7-DCE5660F8EC8}"/>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2301670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461CB-7346-4BDE-8796-6F0E40FFD8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8B59427-FFB2-4AE3-B541-5C051208D2A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B27587D-BDA8-45F1-A0F4-078071CCE525}"/>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5" name="Footer Placeholder 4">
            <a:extLst>
              <a:ext uri="{FF2B5EF4-FFF2-40B4-BE49-F238E27FC236}">
                <a16:creationId xmlns:a16="http://schemas.microsoft.com/office/drawing/2014/main" id="{1DEADAD5-5FC8-4D41-BDCB-50A8BE2B84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673E7C-C58A-4252-A5F9-922BBEE57AB7}"/>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902616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6EEEC-7FD5-49E4-A4AE-AE16F4F30C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933B77-7353-4A7C-B636-DAEDEF2857E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1B4262C-DF36-4EA0-B0D7-2DA2EB73815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FF610C-809B-425D-A771-D4CEB7E74472}"/>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6" name="Footer Placeholder 5">
            <a:extLst>
              <a:ext uri="{FF2B5EF4-FFF2-40B4-BE49-F238E27FC236}">
                <a16:creationId xmlns:a16="http://schemas.microsoft.com/office/drawing/2014/main" id="{F52AD933-1902-4452-86E6-5C65385880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AFA808-B493-4F42-AF3E-ADFC12E2BC31}"/>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1527398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FF119-E0BC-4F8E-A853-03743EA7B30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AF87ABB-E7CE-4181-B7BC-7C6FC0DBA4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5FFD1E4-DE67-4E87-9285-D51EC0E6140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E4806F-61EA-4EC8-9376-DDE4EA5CD7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A27D00D-6D0E-4F6C-A4A5-F179D936241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B2267A2-9A19-42AA-9B3F-147A93E73AB0}"/>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8" name="Footer Placeholder 7">
            <a:extLst>
              <a:ext uri="{FF2B5EF4-FFF2-40B4-BE49-F238E27FC236}">
                <a16:creationId xmlns:a16="http://schemas.microsoft.com/office/drawing/2014/main" id="{28E45B88-6411-4EEA-91FA-A856CD775C6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4F276E9-D902-43B5-B21B-1010AF162A0E}"/>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2804800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E71DC-F4FD-469E-B300-DB818AA1B1F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5F9A186-11A0-4529-A93F-217FBDD9729D}"/>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4" name="Footer Placeholder 3">
            <a:extLst>
              <a:ext uri="{FF2B5EF4-FFF2-40B4-BE49-F238E27FC236}">
                <a16:creationId xmlns:a16="http://schemas.microsoft.com/office/drawing/2014/main" id="{E5C75D75-C97F-4A5B-BC16-6FDA3138C5E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BB6BDD-B26A-470E-93A0-ACBE88A9894F}"/>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2427924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225286B-EE2A-4A73-86BF-FBCD50EC119A}"/>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3" name="Footer Placeholder 2">
            <a:extLst>
              <a:ext uri="{FF2B5EF4-FFF2-40B4-BE49-F238E27FC236}">
                <a16:creationId xmlns:a16="http://schemas.microsoft.com/office/drawing/2014/main" id="{D5C55A23-3712-4EB9-B989-83EF10E8A14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980411-EF1D-4BBA-BA68-234295282FA2}"/>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3370901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D81B4-738A-4687-BD69-82646D5D3B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3024C8-2470-4A58-A5C2-CF885AAEA9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8C0C1A9-F967-4D75-BC02-C42A820FF2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CD4E2DA-45CE-4AC3-9934-B6C2E288EEA6}"/>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6" name="Footer Placeholder 5">
            <a:extLst>
              <a:ext uri="{FF2B5EF4-FFF2-40B4-BE49-F238E27FC236}">
                <a16:creationId xmlns:a16="http://schemas.microsoft.com/office/drawing/2014/main" id="{802C0200-FBE6-4533-B6A0-DEDEDCB52D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C7A2A2-6C50-4F8B-B10A-AE5EF0ABDF92}"/>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1877705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F886-D444-4E82-AF66-CE398305DF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E95A2A-F564-4994-973D-6B3F888DD9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B87F7F2-386F-429F-A668-4CCCB8647E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51D0AD6-AE8D-45C2-8E9A-37E2741CD31E}"/>
              </a:ext>
            </a:extLst>
          </p:cNvPr>
          <p:cNvSpPr>
            <a:spLocks noGrp="1"/>
          </p:cNvSpPr>
          <p:nvPr>
            <p:ph type="dt" sz="half" idx="10"/>
          </p:nvPr>
        </p:nvSpPr>
        <p:spPr/>
        <p:txBody>
          <a:bodyPr/>
          <a:lstStyle/>
          <a:p>
            <a:fld id="{A0D45880-AF2A-4C60-A628-134C91DC3B40}" type="datetimeFigureOut">
              <a:rPr lang="en-US" smtClean="0"/>
              <a:t>1/10/2019</a:t>
            </a:fld>
            <a:endParaRPr lang="en-US"/>
          </a:p>
        </p:txBody>
      </p:sp>
      <p:sp>
        <p:nvSpPr>
          <p:cNvPr id="6" name="Footer Placeholder 5">
            <a:extLst>
              <a:ext uri="{FF2B5EF4-FFF2-40B4-BE49-F238E27FC236}">
                <a16:creationId xmlns:a16="http://schemas.microsoft.com/office/drawing/2014/main" id="{F507B09F-601B-472C-A486-8CD701D8AE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C1707A-AF3D-4F56-BDB8-57A241177111}"/>
              </a:ext>
            </a:extLst>
          </p:cNvPr>
          <p:cNvSpPr>
            <a:spLocks noGrp="1"/>
          </p:cNvSpPr>
          <p:nvPr>
            <p:ph type="sldNum" sz="quarter" idx="12"/>
          </p:nvPr>
        </p:nvSpPr>
        <p:spPr/>
        <p:txBody>
          <a:bodyPr/>
          <a:lstStyle/>
          <a:p>
            <a:fld id="{C3661AD2-EA48-41E4-A131-04E5F6F274BB}" type="slidenum">
              <a:rPr lang="en-US" smtClean="0"/>
              <a:t>‹#›</a:t>
            </a:fld>
            <a:endParaRPr lang="en-US"/>
          </a:p>
        </p:txBody>
      </p:sp>
    </p:spTree>
    <p:extLst>
      <p:ext uri="{BB962C8B-B14F-4D97-AF65-F5344CB8AC3E}">
        <p14:creationId xmlns:p14="http://schemas.microsoft.com/office/powerpoint/2010/main" val="3595283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AAB13E-0744-4D77-B375-3584C5FDDE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A37CE6A-1E1B-4944-BA9F-5A4145C4C3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F0225E-AC18-4B52-AFCB-0366B59C3F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D45880-AF2A-4C60-A628-134C91DC3B40}" type="datetimeFigureOut">
              <a:rPr lang="en-US" smtClean="0"/>
              <a:t>1/10/2019</a:t>
            </a:fld>
            <a:endParaRPr lang="en-US"/>
          </a:p>
        </p:txBody>
      </p:sp>
      <p:sp>
        <p:nvSpPr>
          <p:cNvPr id="5" name="Footer Placeholder 4">
            <a:extLst>
              <a:ext uri="{FF2B5EF4-FFF2-40B4-BE49-F238E27FC236}">
                <a16:creationId xmlns:a16="http://schemas.microsoft.com/office/drawing/2014/main" id="{E21393BA-F109-48EA-BAA6-6E0EAC80F8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9491D56-282A-407A-A282-6744AB3AF1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661AD2-EA48-41E4-A131-04E5F6F274BB}" type="slidenum">
              <a:rPr lang="en-US" smtClean="0"/>
              <a:t>‹#›</a:t>
            </a:fld>
            <a:endParaRPr lang="en-US"/>
          </a:p>
        </p:txBody>
      </p:sp>
    </p:spTree>
    <p:extLst>
      <p:ext uri="{BB962C8B-B14F-4D97-AF65-F5344CB8AC3E}">
        <p14:creationId xmlns:p14="http://schemas.microsoft.com/office/powerpoint/2010/main" val="10084294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hyperlink" Target="https://azuremarketplace.microsoft.com/en-us/marketplace/apps/aad.canvas?tab=Overview" TargetMode="External"/><Relationship Id="rId18" Type="http://schemas.openxmlformats.org/officeDocument/2006/relationships/image" Target="../media/image79.png"/><Relationship Id="rId3" Type="http://schemas.openxmlformats.org/officeDocument/2006/relationships/image" Target="../media/image67.png"/><Relationship Id="rId7" Type="http://schemas.microsoft.com/office/2007/relationships/hdphoto" Target="../media/hdphoto5.wdp"/><Relationship Id="rId12" Type="http://schemas.openxmlformats.org/officeDocument/2006/relationships/image" Target="../media/image74.png"/><Relationship Id="rId17" Type="http://schemas.openxmlformats.org/officeDocument/2006/relationships/image" Target="../media/image78.png"/><Relationship Id="rId2" Type="http://schemas.openxmlformats.org/officeDocument/2006/relationships/notesSlide" Target="../notesSlides/notesSlide11.xml"/><Relationship Id="rId16" Type="http://schemas.openxmlformats.org/officeDocument/2006/relationships/image" Target="../media/image77.png"/><Relationship Id="rId20" Type="http://schemas.openxmlformats.org/officeDocument/2006/relationships/image" Target="../media/image81.png"/><Relationship Id="rId1" Type="http://schemas.openxmlformats.org/officeDocument/2006/relationships/slideLayout" Target="../slideLayouts/slideLayout12.xml"/><Relationship Id="rId6" Type="http://schemas.openxmlformats.org/officeDocument/2006/relationships/image" Target="../media/image70.png"/><Relationship Id="rId11" Type="http://schemas.openxmlformats.org/officeDocument/2006/relationships/hyperlink" Target="https://azuremarketplace.microsoft.com/en-us/marketplace/apps/aad.concur?tab=Overview" TargetMode="External"/><Relationship Id="rId5" Type="http://schemas.openxmlformats.org/officeDocument/2006/relationships/image" Target="../media/image69.png"/><Relationship Id="rId15" Type="http://schemas.openxmlformats.org/officeDocument/2006/relationships/image" Target="../media/image76.png"/><Relationship Id="rId10" Type="http://schemas.openxmlformats.org/officeDocument/2006/relationships/image" Target="../media/image73.png"/><Relationship Id="rId19" Type="http://schemas.openxmlformats.org/officeDocument/2006/relationships/image" Target="../media/image80.png"/><Relationship Id="rId4" Type="http://schemas.openxmlformats.org/officeDocument/2006/relationships/image" Target="../media/image68.png"/><Relationship Id="rId9" Type="http://schemas.openxmlformats.org/officeDocument/2006/relationships/image" Target="../media/image72.png"/><Relationship Id="rId14" Type="http://schemas.openxmlformats.org/officeDocument/2006/relationships/image" Target="../media/image75.png"/></Relationships>
</file>

<file path=ppt/slides/_rels/slide13.xml.rels><?xml version="1.0" encoding="UTF-8" standalone="yes"?>
<Relationships xmlns="http://schemas.openxmlformats.org/package/2006/relationships"><Relationship Id="rId13" Type="http://schemas.openxmlformats.org/officeDocument/2006/relationships/image" Target="../media/image92.png"/><Relationship Id="rId18" Type="http://schemas.openxmlformats.org/officeDocument/2006/relationships/image" Target="../media/image97.png"/><Relationship Id="rId26" Type="http://schemas.openxmlformats.org/officeDocument/2006/relationships/image" Target="../media/image105.png"/><Relationship Id="rId39" Type="http://schemas.openxmlformats.org/officeDocument/2006/relationships/image" Target="../media/image118.png"/><Relationship Id="rId21" Type="http://schemas.openxmlformats.org/officeDocument/2006/relationships/image" Target="../media/image100.png"/><Relationship Id="rId34" Type="http://schemas.openxmlformats.org/officeDocument/2006/relationships/image" Target="../media/image113.png"/><Relationship Id="rId42" Type="http://schemas.openxmlformats.org/officeDocument/2006/relationships/image" Target="../media/image121.png"/><Relationship Id="rId7" Type="http://schemas.openxmlformats.org/officeDocument/2006/relationships/image" Target="../media/image86.png"/><Relationship Id="rId2" Type="http://schemas.openxmlformats.org/officeDocument/2006/relationships/notesSlide" Target="../notesSlides/notesSlide12.xml"/><Relationship Id="rId16" Type="http://schemas.openxmlformats.org/officeDocument/2006/relationships/image" Target="../media/image95.png"/><Relationship Id="rId20" Type="http://schemas.openxmlformats.org/officeDocument/2006/relationships/image" Target="../media/image99.png"/><Relationship Id="rId29" Type="http://schemas.openxmlformats.org/officeDocument/2006/relationships/image" Target="../media/image108.png"/><Relationship Id="rId41" Type="http://schemas.openxmlformats.org/officeDocument/2006/relationships/image" Target="../media/image120.png"/><Relationship Id="rId1" Type="http://schemas.openxmlformats.org/officeDocument/2006/relationships/slideLayout" Target="../slideLayouts/slideLayout6.xml"/><Relationship Id="rId6" Type="http://schemas.openxmlformats.org/officeDocument/2006/relationships/image" Target="../media/image85.png"/><Relationship Id="rId11" Type="http://schemas.openxmlformats.org/officeDocument/2006/relationships/image" Target="../media/image90.png"/><Relationship Id="rId24" Type="http://schemas.openxmlformats.org/officeDocument/2006/relationships/image" Target="../media/image103.jpg"/><Relationship Id="rId32" Type="http://schemas.openxmlformats.org/officeDocument/2006/relationships/image" Target="../media/image111.png"/><Relationship Id="rId37" Type="http://schemas.openxmlformats.org/officeDocument/2006/relationships/image" Target="../media/image116.png"/><Relationship Id="rId40" Type="http://schemas.openxmlformats.org/officeDocument/2006/relationships/image" Target="../media/image119.png"/><Relationship Id="rId5" Type="http://schemas.openxmlformats.org/officeDocument/2006/relationships/image" Target="../media/image84.png"/><Relationship Id="rId15" Type="http://schemas.openxmlformats.org/officeDocument/2006/relationships/image" Target="../media/image94.png"/><Relationship Id="rId23" Type="http://schemas.openxmlformats.org/officeDocument/2006/relationships/image" Target="../media/image102.png"/><Relationship Id="rId28" Type="http://schemas.openxmlformats.org/officeDocument/2006/relationships/image" Target="../media/image107.png"/><Relationship Id="rId36" Type="http://schemas.openxmlformats.org/officeDocument/2006/relationships/image" Target="../media/image115.png"/><Relationship Id="rId10" Type="http://schemas.openxmlformats.org/officeDocument/2006/relationships/image" Target="../media/image89.png"/><Relationship Id="rId19" Type="http://schemas.openxmlformats.org/officeDocument/2006/relationships/image" Target="../media/image98.png"/><Relationship Id="rId31" Type="http://schemas.openxmlformats.org/officeDocument/2006/relationships/image" Target="../media/image110.png"/><Relationship Id="rId4" Type="http://schemas.openxmlformats.org/officeDocument/2006/relationships/image" Target="../media/image83.png"/><Relationship Id="rId9" Type="http://schemas.openxmlformats.org/officeDocument/2006/relationships/image" Target="../media/image88.png"/><Relationship Id="rId14" Type="http://schemas.openxmlformats.org/officeDocument/2006/relationships/image" Target="../media/image93.png"/><Relationship Id="rId22" Type="http://schemas.openxmlformats.org/officeDocument/2006/relationships/image" Target="../media/image101.png"/><Relationship Id="rId27" Type="http://schemas.openxmlformats.org/officeDocument/2006/relationships/image" Target="../media/image106.png"/><Relationship Id="rId30" Type="http://schemas.openxmlformats.org/officeDocument/2006/relationships/image" Target="../media/image109.png"/><Relationship Id="rId35" Type="http://schemas.openxmlformats.org/officeDocument/2006/relationships/image" Target="../media/image114.png"/><Relationship Id="rId43" Type="http://schemas.openxmlformats.org/officeDocument/2006/relationships/image" Target="../media/image122.png"/><Relationship Id="rId8" Type="http://schemas.openxmlformats.org/officeDocument/2006/relationships/image" Target="../media/image87.png"/><Relationship Id="rId3" Type="http://schemas.openxmlformats.org/officeDocument/2006/relationships/image" Target="../media/image82.png"/><Relationship Id="rId12" Type="http://schemas.openxmlformats.org/officeDocument/2006/relationships/image" Target="../media/image91.png"/><Relationship Id="rId17" Type="http://schemas.openxmlformats.org/officeDocument/2006/relationships/image" Target="../media/image96.png"/><Relationship Id="rId25" Type="http://schemas.openxmlformats.org/officeDocument/2006/relationships/image" Target="../media/image104.png"/><Relationship Id="rId33" Type="http://schemas.openxmlformats.org/officeDocument/2006/relationships/image" Target="../media/image112.jpg"/><Relationship Id="rId38" Type="http://schemas.openxmlformats.org/officeDocument/2006/relationships/image" Target="../media/image117.png"/></Relationships>
</file>

<file path=ppt/slides/_rels/slide14.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3.png"/><Relationship Id="rId7" Type="http://schemas.openxmlformats.org/officeDocument/2006/relationships/image" Target="../media/image127.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 Id="rId9" Type="http://schemas.openxmlformats.org/officeDocument/2006/relationships/image" Target="../media/image129.png"/></Relationships>
</file>

<file path=ppt/slides/_rels/slide15.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33.png"/><Relationship Id="rId11" Type="http://schemas.openxmlformats.org/officeDocument/2006/relationships/image" Target="../media/image138.png"/><Relationship Id="rId5" Type="http://schemas.openxmlformats.org/officeDocument/2006/relationships/image" Target="../media/image132.emf"/><Relationship Id="rId10" Type="http://schemas.openxmlformats.org/officeDocument/2006/relationships/image" Target="../media/image137.png"/><Relationship Id="rId4" Type="http://schemas.openxmlformats.org/officeDocument/2006/relationships/image" Target="../media/image131.svg"/><Relationship Id="rId9" Type="http://schemas.openxmlformats.org/officeDocument/2006/relationships/image" Target="../media/image136.png"/></Relationships>
</file>

<file path=ppt/slides/_rels/slide16.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33.png"/><Relationship Id="rId7" Type="http://schemas.openxmlformats.org/officeDocument/2006/relationships/image" Target="../media/image134.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32.emf"/><Relationship Id="rId11" Type="http://schemas.openxmlformats.org/officeDocument/2006/relationships/image" Target="../media/image138.png"/><Relationship Id="rId5" Type="http://schemas.openxmlformats.org/officeDocument/2006/relationships/image" Target="../media/image131.svg"/><Relationship Id="rId10" Type="http://schemas.openxmlformats.org/officeDocument/2006/relationships/image" Target="../media/image137.png"/><Relationship Id="rId4" Type="http://schemas.openxmlformats.org/officeDocument/2006/relationships/image" Target="../media/image130.png"/><Relationship Id="rId9" Type="http://schemas.openxmlformats.org/officeDocument/2006/relationships/image" Target="../media/image136.png"/></Relationships>
</file>

<file path=ppt/slides/_rels/slide17.xml.rels><?xml version="1.0" encoding="UTF-8" standalone="yes"?>
<Relationships xmlns="http://schemas.openxmlformats.org/package/2006/relationships"><Relationship Id="rId3" Type="http://schemas.openxmlformats.org/officeDocument/2006/relationships/image" Target="../media/image139.emf"/><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141.emf"/><Relationship Id="rId4" Type="http://schemas.openxmlformats.org/officeDocument/2006/relationships/image" Target="../media/image140.emf"/></Relationships>
</file>

<file path=ppt/slides/_rels/slide18.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140.emf"/></Relationships>
</file>

<file path=ppt/slides/_rels/slide19.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emf"/><Relationship Id="rId7" Type="http://schemas.openxmlformats.org/officeDocument/2006/relationships/image" Target="../media/image6.png"/><Relationship Id="rId12" Type="http://schemas.microsoft.com/office/2007/relationships/hdphoto" Target="../media/hdphoto4.wdp"/><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microsoft.com/office/2007/relationships/hdphoto" Target="../media/hdphoto1.wdp"/><Relationship Id="rId11" Type="http://schemas.openxmlformats.org/officeDocument/2006/relationships/image" Target="../media/image8.png"/><Relationship Id="rId5" Type="http://schemas.openxmlformats.org/officeDocument/2006/relationships/image" Target="../media/image5.png"/><Relationship Id="rId10" Type="http://schemas.microsoft.com/office/2007/relationships/hdphoto" Target="../media/hdphoto3.wdp"/><Relationship Id="rId4" Type="http://schemas.openxmlformats.org/officeDocument/2006/relationships/image" Target="../media/image4.pn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146.emf"/><Relationship Id="rId4" Type="http://schemas.openxmlformats.org/officeDocument/2006/relationships/image" Target="../media/image145.emf"/></Relationships>
</file>

<file path=ppt/slides/_rels/slide21.xml.rels><?xml version="1.0" encoding="UTF-8" standalone="yes"?>
<Relationships xmlns="http://schemas.openxmlformats.org/package/2006/relationships"><Relationship Id="rId8" Type="http://schemas.openxmlformats.org/officeDocument/2006/relationships/image" Target="../media/image150.emf"/><Relationship Id="rId13" Type="http://schemas.openxmlformats.org/officeDocument/2006/relationships/image" Target="../media/image153.png"/><Relationship Id="rId3" Type="http://schemas.openxmlformats.org/officeDocument/2006/relationships/image" Target="../media/image147.png"/><Relationship Id="rId7" Type="http://schemas.openxmlformats.org/officeDocument/2006/relationships/image" Target="../media/image149.png"/><Relationship Id="rId12" Type="http://schemas.openxmlformats.org/officeDocument/2006/relationships/image" Target="../media/image152.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28.png"/><Relationship Id="rId11" Type="http://schemas.openxmlformats.org/officeDocument/2006/relationships/image" Target="../media/image151.png"/><Relationship Id="rId5" Type="http://schemas.openxmlformats.org/officeDocument/2006/relationships/image" Target="../media/image125.png"/><Relationship Id="rId15" Type="http://schemas.openxmlformats.org/officeDocument/2006/relationships/image" Target="../media/image155.png"/><Relationship Id="rId10" Type="http://schemas.openxmlformats.org/officeDocument/2006/relationships/image" Target="../media/image131.svg"/><Relationship Id="rId4" Type="http://schemas.openxmlformats.org/officeDocument/2006/relationships/image" Target="../media/image148.png"/><Relationship Id="rId9" Type="http://schemas.openxmlformats.org/officeDocument/2006/relationships/image" Target="../media/image130.png"/><Relationship Id="rId14" Type="http://schemas.openxmlformats.org/officeDocument/2006/relationships/image" Target="../media/image154.png"/></Relationships>
</file>

<file path=ppt/slides/_rels/slide2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156.emf"/><Relationship Id="rId4" Type="http://schemas.microsoft.com/office/2007/relationships/hdphoto" Target="NULL"/></Relationships>
</file>

<file path=ppt/slides/_rels/slide3.xml.rels><?xml version="1.0" encoding="UTF-8" standalone="yes"?>
<Relationships xmlns="http://schemas.openxmlformats.org/package/2006/relationships"><Relationship Id="rId8" Type="http://schemas.openxmlformats.org/officeDocument/2006/relationships/image" Target="../media/image13.emf"/><Relationship Id="rId13" Type="http://schemas.microsoft.com/office/2007/relationships/hdphoto" Target="../media/hdphoto1.wdp"/><Relationship Id="rId18" Type="http://schemas.openxmlformats.org/officeDocument/2006/relationships/image" Target="../media/image8.png"/><Relationship Id="rId3" Type="http://schemas.openxmlformats.org/officeDocument/2006/relationships/image" Target="../media/image9.png"/><Relationship Id="rId7" Type="http://schemas.openxmlformats.org/officeDocument/2006/relationships/image" Target="../media/image3.emf"/><Relationship Id="rId12" Type="http://schemas.openxmlformats.org/officeDocument/2006/relationships/image" Target="../media/image5.png"/><Relationship Id="rId17" Type="http://schemas.microsoft.com/office/2007/relationships/hdphoto" Target="../media/hdphoto3.wdp"/><Relationship Id="rId2" Type="http://schemas.openxmlformats.org/officeDocument/2006/relationships/notesSlide" Target="../notesSlides/notesSlide3.xml"/><Relationship Id="rId16"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6.svg"/><Relationship Id="rId5" Type="http://schemas.openxmlformats.org/officeDocument/2006/relationships/image" Target="../media/image11.png"/><Relationship Id="rId15" Type="http://schemas.microsoft.com/office/2007/relationships/hdphoto" Target="../media/hdphoto2.wdp"/><Relationship Id="rId10" Type="http://schemas.openxmlformats.org/officeDocument/2006/relationships/image" Target="../media/image15.png"/><Relationship Id="rId19" Type="http://schemas.microsoft.com/office/2007/relationships/hdphoto" Target="../media/hdphoto4.wdp"/><Relationship Id="rId4" Type="http://schemas.openxmlformats.org/officeDocument/2006/relationships/image" Target="../media/image10.png"/><Relationship Id="rId9" Type="http://schemas.openxmlformats.org/officeDocument/2006/relationships/image" Target="../media/image14.png"/><Relationship Id="rId1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20.emf"/><Relationship Id="rId13" Type="http://schemas.microsoft.com/office/2007/relationships/hdphoto" Target="../media/hdphoto2.wdp"/><Relationship Id="rId18" Type="http://schemas.openxmlformats.org/officeDocument/2006/relationships/image" Target="../media/image10.png"/><Relationship Id="rId3" Type="http://schemas.openxmlformats.org/officeDocument/2006/relationships/image" Target="../media/image9.png"/><Relationship Id="rId21" Type="http://schemas.openxmlformats.org/officeDocument/2006/relationships/image" Target="../media/image14.png"/><Relationship Id="rId7" Type="http://schemas.openxmlformats.org/officeDocument/2006/relationships/image" Target="../media/image19.emf"/><Relationship Id="rId12" Type="http://schemas.openxmlformats.org/officeDocument/2006/relationships/image" Target="../media/image6.png"/><Relationship Id="rId17" Type="http://schemas.microsoft.com/office/2007/relationships/hdphoto" Target="../media/hdphoto4.wdp"/><Relationship Id="rId2" Type="http://schemas.openxmlformats.org/officeDocument/2006/relationships/notesSlide" Target="../notesSlides/notesSlide4.xml"/><Relationship Id="rId16" Type="http://schemas.openxmlformats.org/officeDocument/2006/relationships/image" Target="../media/image8.png"/><Relationship Id="rId20" Type="http://schemas.openxmlformats.org/officeDocument/2006/relationships/image" Target="../media/image13.emf"/><Relationship Id="rId1" Type="http://schemas.openxmlformats.org/officeDocument/2006/relationships/slideLayout" Target="../slideLayouts/slideLayout7.xml"/><Relationship Id="rId6" Type="http://schemas.openxmlformats.org/officeDocument/2006/relationships/image" Target="../media/image18.emf"/><Relationship Id="rId11" Type="http://schemas.microsoft.com/office/2007/relationships/hdphoto" Target="../media/hdphoto1.wdp"/><Relationship Id="rId24" Type="http://schemas.openxmlformats.org/officeDocument/2006/relationships/image" Target="../media/image12.png"/><Relationship Id="rId5" Type="http://schemas.openxmlformats.org/officeDocument/2006/relationships/image" Target="../media/image17.emf"/><Relationship Id="rId15" Type="http://schemas.microsoft.com/office/2007/relationships/hdphoto" Target="../media/hdphoto3.wdp"/><Relationship Id="rId23" Type="http://schemas.openxmlformats.org/officeDocument/2006/relationships/image" Target="../media/image16.svg"/><Relationship Id="rId10" Type="http://schemas.openxmlformats.org/officeDocument/2006/relationships/image" Target="../media/image5.png"/><Relationship Id="rId19" Type="http://schemas.openxmlformats.org/officeDocument/2006/relationships/image" Target="../media/image11.png"/><Relationship Id="rId4" Type="http://schemas.openxmlformats.org/officeDocument/2006/relationships/image" Target="../media/image3.emf"/><Relationship Id="rId9" Type="http://schemas.openxmlformats.org/officeDocument/2006/relationships/image" Target="../media/image21.emf"/><Relationship Id="rId14" Type="http://schemas.openxmlformats.org/officeDocument/2006/relationships/image" Target="../media/image7.png"/><Relationship Id="rId22" Type="http://schemas.openxmlformats.org/officeDocument/2006/relationships/image" Target="../media/image15.png"/></Relationships>
</file>

<file path=ppt/slides/_rels/slide5.xml.rels><?xml version="1.0" encoding="UTF-8" standalone="yes"?>
<Relationships xmlns="http://schemas.openxmlformats.org/package/2006/relationships"><Relationship Id="rId13" Type="http://schemas.openxmlformats.org/officeDocument/2006/relationships/image" Target="../media/image25.emf"/><Relationship Id="rId18" Type="http://schemas.openxmlformats.org/officeDocument/2006/relationships/image" Target="../media/image30.png"/><Relationship Id="rId26" Type="http://schemas.openxmlformats.org/officeDocument/2006/relationships/image" Target="../media/image8.png"/><Relationship Id="rId3" Type="http://schemas.openxmlformats.org/officeDocument/2006/relationships/image" Target="../media/image9.png"/><Relationship Id="rId21" Type="http://schemas.microsoft.com/office/2007/relationships/hdphoto" Target="../media/hdphoto1.wdp"/><Relationship Id="rId34" Type="http://schemas.openxmlformats.org/officeDocument/2006/relationships/image" Target="../media/image12.png"/><Relationship Id="rId7" Type="http://schemas.openxmlformats.org/officeDocument/2006/relationships/image" Target="../media/image19.emf"/><Relationship Id="rId12" Type="http://schemas.openxmlformats.org/officeDocument/2006/relationships/image" Target="../media/image24.emf"/><Relationship Id="rId17" Type="http://schemas.openxmlformats.org/officeDocument/2006/relationships/image" Target="../media/image29.svg"/><Relationship Id="rId25" Type="http://schemas.microsoft.com/office/2007/relationships/hdphoto" Target="../media/hdphoto3.wdp"/><Relationship Id="rId33" Type="http://schemas.openxmlformats.org/officeDocument/2006/relationships/image" Target="../media/image16.svg"/><Relationship Id="rId2" Type="http://schemas.openxmlformats.org/officeDocument/2006/relationships/notesSlide" Target="../notesSlides/notesSlide5.xml"/><Relationship Id="rId16" Type="http://schemas.openxmlformats.org/officeDocument/2006/relationships/image" Target="../media/image28.png"/><Relationship Id="rId20" Type="http://schemas.openxmlformats.org/officeDocument/2006/relationships/image" Target="../media/image5.png"/><Relationship Id="rId29"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8.emf"/><Relationship Id="rId11" Type="http://schemas.openxmlformats.org/officeDocument/2006/relationships/image" Target="../media/image23.emf"/><Relationship Id="rId24" Type="http://schemas.openxmlformats.org/officeDocument/2006/relationships/image" Target="../media/image7.png"/><Relationship Id="rId32" Type="http://schemas.openxmlformats.org/officeDocument/2006/relationships/image" Target="../media/image15.png"/><Relationship Id="rId5" Type="http://schemas.openxmlformats.org/officeDocument/2006/relationships/image" Target="../media/image17.emf"/><Relationship Id="rId15" Type="http://schemas.openxmlformats.org/officeDocument/2006/relationships/image" Target="../media/image27.svg"/><Relationship Id="rId23" Type="http://schemas.microsoft.com/office/2007/relationships/hdphoto" Target="../media/hdphoto2.wdp"/><Relationship Id="rId28" Type="http://schemas.openxmlformats.org/officeDocument/2006/relationships/image" Target="../media/image10.png"/><Relationship Id="rId10" Type="http://schemas.openxmlformats.org/officeDocument/2006/relationships/image" Target="../media/image22.emf"/><Relationship Id="rId19" Type="http://schemas.openxmlformats.org/officeDocument/2006/relationships/image" Target="../media/image31.svg"/><Relationship Id="rId31" Type="http://schemas.openxmlformats.org/officeDocument/2006/relationships/image" Target="../media/image14.png"/><Relationship Id="rId4" Type="http://schemas.openxmlformats.org/officeDocument/2006/relationships/image" Target="../media/image3.emf"/><Relationship Id="rId9" Type="http://schemas.openxmlformats.org/officeDocument/2006/relationships/image" Target="../media/image21.emf"/><Relationship Id="rId14" Type="http://schemas.openxmlformats.org/officeDocument/2006/relationships/image" Target="../media/image26.png"/><Relationship Id="rId22" Type="http://schemas.openxmlformats.org/officeDocument/2006/relationships/image" Target="../media/image6.png"/><Relationship Id="rId27" Type="http://schemas.microsoft.com/office/2007/relationships/hdphoto" Target="../media/hdphoto4.wdp"/><Relationship Id="rId30" Type="http://schemas.openxmlformats.org/officeDocument/2006/relationships/image" Target="../media/image13.emf"/><Relationship Id="rId8" Type="http://schemas.openxmlformats.org/officeDocument/2006/relationships/image" Target="../media/image20.emf"/></Relationships>
</file>

<file path=ppt/slides/_rels/slide6.xml.rels><?xml version="1.0" encoding="UTF-8" standalone="yes"?>
<Relationships xmlns="http://schemas.openxmlformats.org/package/2006/relationships"><Relationship Id="rId13" Type="http://schemas.openxmlformats.org/officeDocument/2006/relationships/image" Target="../media/image9.png"/><Relationship Id="rId18" Type="http://schemas.openxmlformats.org/officeDocument/2006/relationships/image" Target="../media/image37.emf"/><Relationship Id="rId26" Type="http://schemas.openxmlformats.org/officeDocument/2006/relationships/image" Target="../media/image45.emf"/><Relationship Id="rId39" Type="http://schemas.microsoft.com/office/2007/relationships/hdphoto" Target="../media/hdphoto1.wdp"/><Relationship Id="rId21" Type="http://schemas.openxmlformats.org/officeDocument/2006/relationships/image" Target="../media/image40.emf"/><Relationship Id="rId34" Type="http://schemas.openxmlformats.org/officeDocument/2006/relationships/image" Target="../media/image7.png"/><Relationship Id="rId42" Type="http://schemas.openxmlformats.org/officeDocument/2006/relationships/image" Target="../media/image24.emf"/><Relationship Id="rId47" Type="http://schemas.openxmlformats.org/officeDocument/2006/relationships/image" Target="../media/image29.svg"/><Relationship Id="rId50" Type="http://schemas.openxmlformats.org/officeDocument/2006/relationships/image" Target="../media/image51.png"/><Relationship Id="rId7" Type="http://schemas.openxmlformats.org/officeDocument/2006/relationships/image" Target="../media/image21.emf"/><Relationship Id="rId2" Type="http://schemas.openxmlformats.org/officeDocument/2006/relationships/notesSlide" Target="../notesSlides/notesSlide6.xml"/><Relationship Id="rId16" Type="http://schemas.openxmlformats.org/officeDocument/2006/relationships/image" Target="../media/image35.png"/><Relationship Id="rId29" Type="http://schemas.openxmlformats.org/officeDocument/2006/relationships/image" Target="../media/image48.svg"/><Relationship Id="rId11" Type="http://schemas.openxmlformats.org/officeDocument/2006/relationships/image" Target="../media/image15.png"/><Relationship Id="rId24" Type="http://schemas.openxmlformats.org/officeDocument/2006/relationships/image" Target="../media/image43.emf"/><Relationship Id="rId32" Type="http://schemas.openxmlformats.org/officeDocument/2006/relationships/image" Target="../media/image6.png"/><Relationship Id="rId37" Type="http://schemas.microsoft.com/office/2007/relationships/hdphoto" Target="../media/hdphoto4.wdp"/><Relationship Id="rId40" Type="http://schemas.openxmlformats.org/officeDocument/2006/relationships/image" Target="../media/image22.emf"/><Relationship Id="rId45" Type="http://schemas.openxmlformats.org/officeDocument/2006/relationships/image" Target="../media/image27.svg"/><Relationship Id="rId5" Type="http://schemas.openxmlformats.org/officeDocument/2006/relationships/image" Target="../media/image19.emf"/><Relationship Id="rId15" Type="http://schemas.openxmlformats.org/officeDocument/2006/relationships/image" Target="../media/image34.png"/><Relationship Id="rId23" Type="http://schemas.openxmlformats.org/officeDocument/2006/relationships/image" Target="../media/image42.emf"/><Relationship Id="rId28" Type="http://schemas.openxmlformats.org/officeDocument/2006/relationships/image" Target="../media/image47.png"/><Relationship Id="rId36" Type="http://schemas.openxmlformats.org/officeDocument/2006/relationships/image" Target="../media/image8.png"/><Relationship Id="rId49" Type="http://schemas.openxmlformats.org/officeDocument/2006/relationships/image" Target="../media/image31.svg"/><Relationship Id="rId10" Type="http://schemas.openxmlformats.org/officeDocument/2006/relationships/image" Target="../media/image33.png"/><Relationship Id="rId19" Type="http://schemas.openxmlformats.org/officeDocument/2006/relationships/image" Target="../media/image38.emf"/><Relationship Id="rId31" Type="http://schemas.openxmlformats.org/officeDocument/2006/relationships/image" Target="../media/image50.svg"/><Relationship Id="rId44" Type="http://schemas.openxmlformats.org/officeDocument/2006/relationships/image" Target="../media/image26.png"/><Relationship Id="rId4" Type="http://schemas.openxmlformats.org/officeDocument/2006/relationships/image" Target="../media/image18.emf"/><Relationship Id="rId9" Type="http://schemas.openxmlformats.org/officeDocument/2006/relationships/image" Target="../media/image13.emf"/><Relationship Id="rId14" Type="http://schemas.openxmlformats.org/officeDocument/2006/relationships/image" Target="../media/image3.emf"/><Relationship Id="rId22" Type="http://schemas.openxmlformats.org/officeDocument/2006/relationships/image" Target="../media/image41.emf"/><Relationship Id="rId27" Type="http://schemas.openxmlformats.org/officeDocument/2006/relationships/image" Target="../media/image46.emf"/><Relationship Id="rId30" Type="http://schemas.openxmlformats.org/officeDocument/2006/relationships/image" Target="../media/image49.png"/><Relationship Id="rId35" Type="http://schemas.microsoft.com/office/2007/relationships/hdphoto" Target="../media/hdphoto3.wdp"/><Relationship Id="rId43" Type="http://schemas.openxmlformats.org/officeDocument/2006/relationships/image" Target="../media/image25.emf"/><Relationship Id="rId48" Type="http://schemas.openxmlformats.org/officeDocument/2006/relationships/image" Target="../media/image30.png"/><Relationship Id="rId8" Type="http://schemas.openxmlformats.org/officeDocument/2006/relationships/image" Target="../media/image32.png"/><Relationship Id="rId51" Type="http://schemas.openxmlformats.org/officeDocument/2006/relationships/image" Target="../media/image52.svg"/><Relationship Id="rId3" Type="http://schemas.openxmlformats.org/officeDocument/2006/relationships/image" Target="../media/image17.emf"/><Relationship Id="rId12" Type="http://schemas.openxmlformats.org/officeDocument/2006/relationships/image" Target="../media/image16.svg"/><Relationship Id="rId17" Type="http://schemas.openxmlformats.org/officeDocument/2006/relationships/image" Target="../media/image36.emf"/><Relationship Id="rId25" Type="http://schemas.openxmlformats.org/officeDocument/2006/relationships/image" Target="../media/image44.emf"/><Relationship Id="rId33" Type="http://schemas.microsoft.com/office/2007/relationships/hdphoto" Target="../media/hdphoto2.wdp"/><Relationship Id="rId38" Type="http://schemas.openxmlformats.org/officeDocument/2006/relationships/image" Target="../media/image5.png"/><Relationship Id="rId46" Type="http://schemas.openxmlformats.org/officeDocument/2006/relationships/image" Target="../media/image28.png"/><Relationship Id="rId20" Type="http://schemas.openxmlformats.org/officeDocument/2006/relationships/image" Target="../media/image39.emf"/><Relationship Id="rId41" Type="http://schemas.openxmlformats.org/officeDocument/2006/relationships/image" Target="../media/image23.emf"/><Relationship Id="rId1" Type="http://schemas.openxmlformats.org/officeDocument/2006/relationships/slideLayout" Target="../slideLayouts/slideLayout7.xml"/><Relationship Id="rId6" Type="http://schemas.openxmlformats.org/officeDocument/2006/relationships/image" Target="../media/image20.emf"/></Relationships>
</file>

<file path=ppt/slides/_rels/slide7.xml.rels><?xml version="1.0" encoding="UTF-8" standalone="yes"?>
<Relationships xmlns="http://schemas.openxmlformats.org/package/2006/relationships"><Relationship Id="rId13" Type="http://schemas.openxmlformats.org/officeDocument/2006/relationships/image" Target="../media/image9.png"/><Relationship Id="rId18" Type="http://schemas.openxmlformats.org/officeDocument/2006/relationships/image" Target="../media/image23.emf"/><Relationship Id="rId26" Type="http://schemas.openxmlformats.org/officeDocument/2006/relationships/image" Target="../media/image40.emf"/><Relationship Id="rId39" Type="http://schemas.openxmlformats.org/officeDocument/2006/relationships/image" Target="../media/image50.svg"/><Relationship Id="rId21" Type="http://schemas.openxmlformats.org/officeDocument/2006/relationships/image" Target="../media/image54.png"/><Relationship Id="rId34" Type="http://schemas.openxmlformats.org/officeDocument/2006/relationships/image" Target="../media/image51.png"/><Relationship Id="rId42" Type="http://schemas.openxmlformats.org/officeDocument/2006/relationships/image" Target="../media/image7.png"/><Relationship Id="rId47" Type="http://schemas.microsoft.com/office/2007/relationships/hdphoto" Target="../media/hdphoto1.wdp"/><Relationship Id="rId50" Type="http://schemas.openxmlformats.org/officeDocument/2006/relationships/image" Target="../media/image30.png"/><Relationship Id="rId7" Type="http://schemas.openxmlformats.org/officeDocument/2006/relationships/image" Target="../media/image21.emf"/><Relationship Id="rId2" Type="http://schemas.openxmlformats.org/officeDocument/2006/relationships/notesSlide" Target="../notesSlides/notesSlide7.xml"/><Relationship Id="rId16" Type="http://schemas.openxmlformats.org/officeDocument/2006/relationships/image" Target="../media/image35.png"/><Relationship Id="rId29" Type="http://schemas.openxmlformats.org/officeDocument/2006/relationships/image" Target="../media/image43.emf"/><Relationship Id="rId11" Type="http://schemas.openxmlformats.org/officeDocument/2006/relationships/image" Target="../media/image15.png"/><Relationship Id="rId24" Type="http://schemas.openxmlformats.org/officeDocument/2006/relationships/image" Target="../media/image38.emf"/><Relationship Id="rId32" Type="http://schemas.openxmlformats.org/officeDocument/2006/relationships/image" Target="../media/image47.png"/><Relationship Id="rId37" Type="http://schemas.openxmlformats.org/officeDocument/2006/relationships/image" Target="../media/image58.svg"/><Relationship Id="rId40" Type="http://schemas.openxmlformats.org/officeDocument/2006/relationships/image" Target="../media/image6.png"/><Relationship Id="rId45" Type="http://schemas.microsoft.com/office/2007/relationships/hdphoto" Target="../media/hdphoto4.wdp"/><Relationship Id="rId5" Type="http://schemas.openxmlformats.org/officeDocument/2006/relationships/image" Target="../media/image19.emf"/><Relationship Id="rId15" Type="http://schemas.openxmlformats.org/officeDocument/2006/relationships/image" Target="../media/image34.png"/><Relationship Id="rId23" Type="http://schemas.openxmlformats.org/officeDocument/2006/relationships/image" Target="../media/image56.svg"/><Relationship Id="rId28" Type="http://schemas.openxmlformats.org/officeDocument/2006/relationships/image" Target="../media/image41.emf"/><Relationship Id="rId36" Type="http://schemas.openxmlformats.org/officeDocument/2006/relationships/image" Target="../media/image57.png"/><Relationship Id="rId49" Type="http://schemas.openxmlformats.org/officeDocument/2006/relationships/image" Target="../media/image29.svg"/><Relationship Id="rId10" Type="http://schemas.openxmlformats.org/officeDocument/2006/relationships/image" Target="../media/image33.png"/><Relationship Id="rId19" Type="http://schemas.openxmlformats.org/officeDocument/2006/relationships/image" Target="../media/image24.emf"/><Relationship Id="rId31" Type="http://schemas.openxmlformats.org/officeDocument/2006/relationships/image" Target="../media/image45.emf"/><Relationship Id="rId44" Type="http://schemas.openxmlformats.org/officeDocument/2006/relationships/image" Target="../media/image8.png"/><Relationship Id="rId4" Type="http://schemas.openxmlformats.org/officeDocument/2006/relationships/image" Target="../media/image18.emf"/><Relationship Id="rId9" Type="http://schemas.openxmlformats.org/officeDocument/2006/relationships/image" Target="../media/image13.emf"/><Relationship Id="rId14" Type="http://schemas.openxmlformats.org/officeDocument/2006/relationships/image" Target="../media/image3.emf"/><Relationship Id="rId22" Type="http://schemas.openxmlformats.org/officeDocument/2006/relationships/image" Target="../media/image55.png"/><Relationship Id="rId27" Type="http://schemas.openxmlformats.org/officeDocument/2006/relationships/image" Target="../media/image46.emf"/><Relationship Id="rId30" Type="http://schemas.openxmlformats.org/officeDocument/2006/relationships/image" Target="../media/image44.emf"/><Relationship Id="rId35" Type="http://schemas.openxmlformats.org/officeDocument/2006/relationships/image" Target="../media/image52.svg"/><Relationship Id="rId43" Type="http://schemas.microsoft.com/office/2007/relationships/hdphoto" Target="../media/hdphoto3.wdp"/><Relationship Id="rId48" Type="http://schemas.openxmlformats.org/officeDocument/2006/relationships/image" Target="../media/image28.png"/><Relationship Id="rId8" Type="http://schemas.openxmlformats.org/officeDocument/2006/relationships/image" Target="../media/image32.png"/><Relationship Id="rId51" Type="http://schemas.openxmlformats.org/officeDocument/2006/relationships/image" Target="../media/image31.svg"/><Relationship Id="rId3" Type="http://schemas.openxmlformats.org/officeDocument/2006/relationships/image" Target="../media/image17.emf"/><Relationship Id="rId12" Type="http://schemas.openxmlformats.org/officeDocument/2006/relationships/image" Target="../media/image53.svg"/><Relationship Id="rId17" Type="http://schemas.openxmlformats.org/officeDocument/2006/relationships/image" Target="../media/image22.emf"/><Relationship Id="rId25" Type="http://schemas.openxmlformats.org/officeDocument/2006/relationships/image" Target="../media/image39.emf"/><Relationship Id="rId33" Type="http://schemas.openxmlformats.org/officeDocument/2006/relationships/image" Target="../media/image48.svg"/><Relationship Id="rId38" Type="http://schemas.openxmlformats.org/officeDocument/2006/relationships/image" Target="../media/image49.png"/><Relationship Id="rId46" Type="http://schemas.openxmlformats.org/officeDocument/2006/relationships/image" Target="../media/image5.png"/><Relationship Id="rId20" Type="http://schemas.openxmlformats.org/officeDocument/2006/relationships/image" Target="../media/image25.emf"/><Relationship Id="rId41" Type="http://schemas.microsoft.com/office/2007/relationships/hdphoto" Target="../media/hdphoto2.wdp"/><Relationship Id="rId1" Type="http://schemas.openxmlformats.org/officeDocument/2006/relationships/slideLayout" Target="../slideLayouts/slideLayout12.xml"/><Relationship Id="rId6" Type="http://schemas.openxmlformats.org/officeDocument/2006/relationships/image" Target="../media/image20.emf"/></Relationships>
</file>

<file path=ppt/slides/_rels/slide8.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jpeg"/><Relationship Id="rId7" Type="http://schemas.openxmlformats.org/officeDocument/2006/relationships/image" Target="../media/image63.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96E1B32-1103-4A1F-88A0-4EEBFB62D062}"/>
              </a:ext>
            </a:extLst>
          </p:cNvPr>
          <p:cNvPicPr>
            <a:picLocks noChangeAspect="1"/>
          </p:cNvPicPr>
          <p:nvPr/>
        </p:nvPicPr>
        <p:blipFill>
          <a:blip r:embed="rId3"/>
          <a:stretch>
            <a:fillRect/>
          </a:stretch>
        </p:blipFill>
        <p:spPr>
          <a:xfrm>
            <a:off x="865" y="487"/>
            <a:ext cx="12190271" cy="6857027"/>
          </a:xfrm>
          <a:prstGeom prst="rect">
            <a:avLst/>
          </a:prstGeom>
        </p:spPr>
      </p:pic>
      <p:sp>
        <p:nvSpPr>
          <p:cNvPr id="7" name="Rectangle 6">
            <a:extLst>
              <a:ext uri="{FF2B5EF4-FFF2-40B4-BE49-F238E27FC236}">
                <a16:creationId xmlns:a16="http://schemas.microsoft.com/office/drawing/2014/main" id="{2EC1630D-5F3E-0444-B9E3-93F067CD3DC9}"/>
              </a:ext>
            </a:extLst>
          </p:cNvPr>
          <p:cNvSpPr/>
          <p:nvPr/>
        </p:nvSpPr>
        <p:spPr bwMode="auto">
          <a:xfrm>
            <a:off x="9771" y="-487"/>
            <a:ext cx="12182661" cy="6857027"/>
          </a:xfrm>
          <a:prstGeom prst="rect">
            <a:avLst/>
          </a:prstGeom>
          <a:solidFill>
            <a:srgbClr val="002060">
              <a:alpha val="32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9" name="Picture 8">
            <a:extLst>
              <a:ext uri="{FF2B5EF4-FFF2-40B4-BE49-F238E27FC236}">
                <a16:creationId xmlns:a16="http://schemas.microsoft.com/office/drawing/2014/main" id="{B47FA0B4-D8BA-A744-B34E-F816B29F1CB0}"/>
              </a:ext>
              <a:ext uri="{C183D7F6-B498-43B3-948B-1728B52AA6E4}">
                <adec:decorative xmlns:adec="http://schemas.microsoft.com/office/drawing/2017/decorative" val="1"/>
              </a:ext>
            </a:extLst>
          </p:cNvPr>
          <p:cNvPicPr>
            <a:picLocks noChangeAspect="1"/>
          </p:cNvPicPr>
          <p:nvPr/>
        </p:nvPicPr>
        <p:blipFill rotWithShape="1">
          <a:blip r:embed="rId4" cstate="print">
            <a:alphaModFix amt="24000"/>
            <a:extLst>
              <a:ext uri="{28A0092B-C50C-407E-A947-70E740481C1C}">
                <a14:useLocalDpi xmlns:a14="http://schemas.microsoft.com/office/drawing/2010/main"/>
              </a:ext>
            </a:extLst>
          </a:blip>
          <a:srcRect/>
          <a:stretch/>
        </p:blipFill>
        <p:spPr>
          <a:xfrm>
            <a:off x="0" y="0"/>
            <a:ext cx="12188886" cy="6857027"/>
          </a:xfrm>
          <a:prstGeom prst="rect">
            <a:avLst/>
          </a:prstGeom>
        </p:spPr>
      </p:pic>
      <p:sp>
        <p:nvSpPr>
          <p:cNvPr id="4" name="Rectangle 3">
            <a:extLst>
              <a:ext uri="{FF2B5EF4-FFF2-40B4-BE49-F238E27FC236}">
                <a16:creationId xmlns:a16="http://schemas.microsoft.com/office/drawing/2014/main" id="{EDEE4709-D4A1-42FF-8B5C-4AF17E9E867F}"/>
              </a:ext>
            </a:extLst>
          </p:cNvPr>
          <p:cNvSpPr/>
          <p:nvPr/>
        </p:nvSpPr>
        <p:spPr bwMode="auto">
          <a:xfrm>
            <a:off x="0" y="2534478"/>
            <a:ext cx="12192000" cy="1828800"/>
          </a:xfrm>
          <a:prstGeom prst="rect">
            <a:avLst/>
          </a:prstGeom>
          <a:gradFill>
            <a:gsLst>
              <a:gs pos="0">
                <a:schemeClr val="bg1">
                  <a:alpha val="48000"/>
                </a:schemeClr>
              </a:gs>
              <a:gs pos="99000">
                <a:schemeClr val="bg1">
                  <a:alpha val="90000"/>
                </a:schemeClr>
              </a:gs>
            </a:gsLst>
            <a:lin ang="5400000" scaled="1"/>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40075">
                    <a:srgbClr val="FFFFFF"/>
                  </a:gs>
                  <a:gs pos="30000">
                    <a:srgbClr val="FFFFFF"/>
                  </a:gs>
                </a:gsLst>
                <a:lin ang="5400000" scaled="0"/>
              </a:gradFill>
            </a:endParaRPr>
          </a:p>
        </p:txBody>
      </p:sp>
      <p:sp>
        <p:nvSpPr>
          <p:cNvPr id="5" name="Rectangle 4">
            <a:extLst>
              <a:ext uri="{FF2B5EF4-FFF2-40B4-BE49-F238E27FC236}">
                <a16:creationId xmlns:a16="http://schemas.microsoft.com/office/drawing/2014/main" id="{BCFF0E16-A6A5-4CD9-BABA-2F7024CCCD87}"/>
              </a:ext>
            </a:extLst>
          </p:cNvPr>
          <p:cNvSpPr/>
          <p:nvPr/>
        </p:nvSpPr>
        <p:spPr>
          <a:xfrm>
            <a:off x="9771" y="3616925"/>
            <a:ext cx="12172457" cy="584775"/>
          </a:xfrm>
          <a:prstGeom prst="rect">
            <a:avLst/>
          </a:prstGeom>
        </p:spPr>
        <p:txBody>
          <a:bodyPr wrap="square">
            <a:spAutoFit/>
          </a:bodyPr>
          <a:lstStyle/>
          <a:p>
            <a:pPr algn="ctr"/>
            <a:r>
              <a:rPr lang="en-US" sz="3200" spc="100" dirty="0">
                <a:solidFill>
                  <a:schemeClr val="accent1"/>
                </a:solidFill>
              </a:rPr>
              <a:t>Wave of technology disruption</a:t>
            </a:r>
          </a:p>
        </p:txBody>
      </p:sp>
      <p:sp>
        <p:nvSpPr>
          <p:cNvPr id="2" name="Title 1">
            <a:extLst>
              <a:ext uri="{FF2B5EF4-FFF2-40B4-BE49-F238E27FC236}">
                <a16:creationId xmlns:a16="http://schemas.microsoft.com/office/drawing/2014/main" id="{C777AE51-5384-4F41-A400-A001E5F88642}"/>
              </a:ext>
            </a:extLst>
          </p:cNvPr>
          <p:cNvSpPr>
            <a:spLocks noGrp="1"/>
          </p:cNvSpPr>
          <p:nvPr>
            <p:ph type="title" idx="4294967295"/>
          </p:nvPr>
        </p:nvSpPr>
        <p:spPr>
          <a:xfrm>
            <a:off x="0" y="2535238"/>
            <a:ext cx="12182475" cy="1282700"/>
          </a:xfrm>
        </p:spPr>
        <p:txBody>
          <a:bodyPr anchor="ctr"/>
          <a:lstStyle/>
          <a:p>
            <a:pPr algn="ctr"/>
            <a:r>
              <a:rPr lang="en-US" sz="6000" b="0" spc="-300" dirty="0"/>
              <a:t>DIGITAL TRANSFORMATION</a:t>
            </a:r>
            <a:endParaRPr lang="en-US" sz="6000" b="0" spc="-300" dirty="0">
              <a:solidFill>
                <a:schemeClr val="accent1"/>
              </a:solidFill>
            </a:endParaRPr>
          </a:p>
        </p:txBody>
      </p:sp>
    </p:spTree>
    <p:extLst>
      <p:ext uri="{BB962C8B-B14F-4D97-AF65-F5344CB8AC3E}">
        <p14:creationId xmlns:p14="http://schemas.microsoft.com/office/powerpoint/2010/main" val="4161756734"/>
      </p:ext>
    </p:extLst>
  </p:cSld>
  <p:clrMapOvr>
    <a:masterClrMapping/>
  </p:clrMapOvr>
  <mc:AlternateContent xmlns:mc="http://schemas.openxmlformats.org/markup-compatibility/2006" xmlns:p14="http://schemas.microsoft.com/office/powerpoint/2010/main">
    <mc:Choice Requires="p14">
      <p:transition spd="slow" p14:dur="2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view of a city street filled with traffic at night&#10;&#10;Description automatically generated">
            <a:extLst>
              <a:ext uri="{FF2B5EF4-FFF2-40B4-BE49-F238E27FC236}">
                <a16:creationId xmlns:a16="http://schemas.microsoft.com/office/drawing/2014/main" id="{9C27B392-4F90-4BDC-AE8A-72CDA1A1DF84}"/>
              </a:ext>
            </a:extLst>
          </p:cNvPr>
          <p:cNvPicPr>
            <a:picLocks noChangeAspect="1"/>
          </p:cNvPicPr>
          <p:nvPr/>
        </p:nvPicPr>
        <p:blipFill rotWithShape="1">
          <a:blip r:embed="rId2">
            <a:alphaModFix/>
          </a:blip>
          <a:srcRect t="2139" b="13497"/>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42136922-303E-4639-AE09-046C435951DF}"/>
              </a:ext>
            </a:extLst>
          </p:cNvPr>
          <p:cNvSpPr/>
          <p:nvPr/>
        </p:nvSpPr>
        <p:spPr bwMode="auto">
          <a:xfrm>
            <a:off x="1524" y="487"/>
            <a:ext cx="12188952" cy="6857027"/>
          </a:xfrm>
          <a:prstGeom prst="rect">
            <a:avLst/>
          </a:prstGeom>
          <a:solidFill>
            <a:srgbClr val="002060">
              <a:alpha val="62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a:extLst>
              <a:ext uri="{FF2B5EF4-FFF2-40B4-BE49-F238E27FC236}">
                <a16:creationId xmlns:a16="http://schemas.microsoft.com/office/drawing/2014/main" id="{36745A7B-D412-4D88-ADE3-B8429647EB53}"/>
              </a:ext>
            </a:extLst>
          </p:cNvPr>
          <p:cNvSpPr txBox="1">
            <a:spLocks/>
          </p:cNvSpPr>
          <p:nvPr/>
        </p:nvSpPr>
        <p:spPr>
          <a:xfrm>
            <a:off x="-48862" y="2428227"/>
            <a:ext cx="12182475" cy="1282700"/>
          </a:xfrm>
          <a:prstGeom prst="rect">
            <a:avLst/>
          </a:prstGeom>
        </p:spPr>
        <p:txBody>
          <a:bodyPr vert="horz" wrap="square" lIns="0" tIns="164592" rIns="0" bIns="0" rtlCol="0" anchor="ctr">
            <a:noAutofit/>
          </a:bodyPr>
          <a:lst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a:lstStyle>
          <a:p>
            <a:pPr algn="ctr"/>
            <a:r>
              <a:rPr lang="en-US" sz="16600" spc="-500" dirty="0">
                <a:ln w="3175">
                  <a:solidFill>
                    <a:schemeClr val="tx2"/>
                  </a:solidFill>
                </a:ln>
                <a:solidFill>
                  <a:schemeClr val="bg1"/>
                </a:solidFill>
              </a:rPr>
              <a:t>200M</a:t>
            </a:r>
          </a:p>
        </p:txBody>
      </p:sp>
      <p:sp>
        <p:nvSpPr>
          <p:cNvPr id="3" name="Title 1">
            <a:extLst>
              <a:ext uri="{FF2B5EF4-FFF2-40B4-BE49-F238E27FC236}">
                <a16:creationId xmlns:a16="http://schemas.microsoft.com/office/drawing/2014/main" id="{C92BAB20-0AA3-4973-9F2E-C4F576CE44F4}"/>
              </a:ext>
            </a:extLst>
          </p:cNvPr>
          <p:cNvSpPr txBox="1">
            <a:spLocks/>
          </p:cNvSpPr>
          <p:nvPr/>
        </p:nvSpPr>
        <p:spPr>
          <a:xfrm>
            <a:off x="-48862" y="4933707"/>
            <a:ext cx="12182475" cy="1282700"/>
          </a:xfrm>
          <a:prstGeom prst="rect">
            <a:avLst/>
          </a:prstGeom>
        </p:spPr>
        <p:txBody>
          <a:bodyPr vert="horz" wrap="square" lIns="0" tIns="164592" rIns="0" bIns="0" rtlCol="0" anchor="ctr">
            <a:noAutofit/>
          </a:bodyPr>
          <a:lst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a:lstStyle>
          <a:p>
            <a:pPr algn="ctr"/>
            <a:r>
              <a:rPr lang="en-US" sz="4800" spc="-500" dirty="0">
                <a:ln w="3175">
                  <a:solidFill>
                    <a:schemeClr val="tx2"/>
                  </a:solidFill>
                </a:ln>
                <a:solidFill>
                  <a:schemeClr val="bg1"/>
                </a:solidFill>
              </a:rPr>
              <a:t>Unique Active Users</a:t>
            </a:r>
          </a:p>
          <a:p>
            <a:pPr algn="ctr"/>
            <a:r>
              <a:rPr lang="en-US" sz="4800" spc="-500" dirty="0">
                <a:ln w="3175">
                  <a:solidFill>
                    <a:schemeClr val="tx2"/>
                  </a:solidFill>
                </a:ln>
                <a:solidFill>
                  <a:schemeClr val="bg1"/>
                </a:solidFill>
              </a:rPr>
              <a:t>Azure AD</a:t>
            </a:r>
          </a:p>
          <a:p>
            <a:pPr algn="ctr"/>
            <a:r>
              <a:rPr lang="en-US" sz="4800" spc="-500" dirty="0">
                <a:ln w="3175">
                  <a:solidFill>
                    <a:schemeClr val="tx2"/>
                  </a:solidFill>
                </a:ln>
                <a:solidFill>
                  <a:schemeClr val="bg1"/>
                </a:solidFill>
              </a:rPr>
              <a:t>November 2019</a:t>
            </a:r>
          </a:p>
          <a:p>
            <a:pPr algn="ctr"/>
            <a:endParaRPr lang="en-US" sz="4800" spc="-500" dirty="0">
              <a:ln w="3175">
                <a:solidFill>
                  <a:schemeClr val="tx2"/>
                </a:solidFill>
              </a:ln>
              <a:solidFill>
                <a:schemeClr val="bg1"/>
              </a:solidFill>
            </a:endParaRPr>
          </a:p>
        </p:txBody>
      </p:sp>
    </p:spTree>
    <p:extLst>
      <p:ext uri="{BB962C8B-B14F-4D97-AF65-F5344CB8AC3E}">
        <p14:creationId xmlns:p14="http://schemas.microsoft.com/office/powerpoint/2010/main" val="1734488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5B98B2B5-D4FF-4449-81F3-7CF9FE6E3ABE}"/>
              </a:ext>
            </a:extLst>
          </p:cNvPr>
          <p:cNvSpPr/>
          <p:nvPr/>
        </p:nvSpPr>
        <p:spPr bwMode="auto">
          <a:xfrm>
            <a:off x="0" y="5614943"/>
            <a:ext cx="12192000" cy="1243057"/>
          </a:xfrm>
          <a:prstGeom prst="rect">
            <a:avLst/>
          </a:prstGeom>
          <a:solidFill>
            <a:schemeClr val="tx1">
              <a:alpha val="50000"/>
            </a:schemeClr>
          </a:solidFill>
        </p:spPr>
        <p:txBody>
          <a:bodyPr wrap="square" lIns="0" tIns="0" rIns="0" bIns="0" rtlCol="0" anchor="ctr">
            <a:noAutofit/>
          </a:bodyPr>
          <a:lstStyle/>
          <a:p>
            <a:pPr algn="ctr">
              <a:lnSpc>
                <a:spcPct val="90000"/>
              </a:lnSpc>
            </a:pPr>
            <a:endParaRPr lang="en-US" sz="3200" spc="-70">
              <a:solidFill>
                <a:schemeClr val="bg1"/>
              </a:solidFill>
              <a:latin typeface="+mj-lt"/>
            </a:endParaRPr>
          </a:p>
        </p:txBody>
      </p:sp>
      <p:sp>
        <p:nvSpPr>
          <p:cNvPr id="2" name="Rectangle 1">
            <a:extLst>
              <a:ext uri="{FF2B5EF4-FFF2-40B4-BE49-F238E27FC236}">
                <a16:creationId xmlns:a16="http://schemas.microsoft.com/office/drawing/2014/main" id="{8EE4DF08-F5CF-4303-B223-7392269B368F}"/>
              </a:ext>
            </a:extLst>
          </p:cNvPr>
          <p:cNvSpPr/>
          <p:nvPr/>
        </p:nvSpPr>
        <p:spPr bwMode="auto">
          <a:xfrm>
            <a:off x="0" y="1879597"/>
            <a:ext cx="12192000" cy="3735344"/>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tx1"/>
              </a:solidFill>
            </a:endParaRPr>
          </a:p>
        </p:txBody>
      </p:sp>
      <p:sp>
        <p:nvSpPr>
          <p:cNvPr id="30" name="Graphic 67">
            <a:extLst>
              <a:ext uri="{FF2B5EF4-FFF2-40B4-BE49-F238E27FC236}">
                <a16:creationId xmlns:a16="http://schemas.microsoft.com/office/drawing/2014/main" id="{573C15E3-BFB0-42B9-A7D5-BC1BF50E4ACA}"/>
              </a:ext>
            </a:extLst>
          </p:cNvPr>
          <p:cNvSpPr/>
          <p:nvPr/>
        </p:nvSpPr>
        <p:spPr>
          <a:xfrm flipH="1">
            <a:off x="584200" y="2450942"/>
            <a:ext cx="777058" cy="682869"/>
          </a:xfrm>
          <a:custGeom>
            <a:avLst/>
            <a:gdLst>
              <a:gd name="connsiteX0" fmla="*/ 11906 w 314325"/>
              <a:gd name="connsiteY0" fmla="*/ 7144 h 276225"/>
              <a:gd name="connsiteX1" fmla="*/ 7144 w 314325"/>
              <a:gd name="connsiteY1" fmla="*/ 11906 h 276225"/>
              <a:gd name="connsiteX2" fmla="*/ 7144 w 314325"/>
              <a:gd name="connsiteY2" fmla="*/ 135731 h 276225"/>
              <a:gd name="connsiteX3" fmla="*/ 11906 w 314325"/>
              <a:gd name="connsiteY3" fmla="*/ 140494 h 276225"/>
              <a:gd name="connsiteX4" fmla="*/ 92869 w 314325"/>
              <a:gd name="connsiteY4" fmla="*/ 140494 h 276225"/>
              <a:gd name="connsiteX5" fmla="*/ 7144 w 314325"/>
              <a:gd name="connsiteY5" fmla="*/ 226219 h 276225"/>
              <a:gd name="connsiteX6" fmla="*/ 7144 w 314325"/>
              <a:gd name="connsiteY6" fmla="*/ 273844 h 276225"/>
              <a:gd name="connsiteX7" fmla="*/ 140494 w 314325"/>
              <a:gd name="connsiteY7" fmla="*/ 140494 h 276225"/>
              <a:gd name="connsiteX8" fmla="*/ 140494 w 314325"/>
              <a:gd name="connsiteY8" fmla="*/ 11906 h 276225"/>
              <a:gd name="connsiteX9" fmla="*/ 135731 w 314325"/>
              <a:gd name="connsiteY9" fmla="*/ 7144 h 276225"/>
              <a:gd name="connsiteX10" fmla="*/ 11906 w 314325"/>
              <a:gd name="connsiteY10" fmla="*/ 7144 h 276225"/>
              <a:gd name="connsiteX11" fmla="*/ 183356 w 314325"/>
              <a:gd name="connsiteY11" fmla="*/ 7144 h 276225"/>
              <a:gd name="connsiteX12" fmla="*/ 178594 w 314325"/>
              <a:gd name="connsiteY12" fmla="*/ 11906 h 276225"/>
              <a:gd name="connsiteX13" fmla="*/ 178594 w 314325"/>
              <a:gd name="connsiteY13" fmla="*/ 135731 h 276225"/>
              <a:gd name="connsiteX14" fmla="*/ 183356 w 314325"/>
              <a:gd name="connsiteY14" fmla="*/ 140494 h 276225"/>
              <a:gd name="connsiteX15" fmla="*/ 264319 w 314325"/>
              <a:gd name="connsiteY15" fmla="*/ 140494 h 276225"/>
              <a:gd name="connsiteX16" fmla="*/ 178594 w 314325"/>
              <a:gd name="connsiteY16" fmla="*/ 226219 h 276225"/>
              <a:gd name="connsiteX17" fmla="*/ 178594 w 314325"/>
              <a:gd name="connsiteY17" fmla="*/ 273844 h 276225"/>
              <a:gd name="connsiteX18" fmla="*/ 311944 w 314325"/>
              <a:gd name="connsiteY18" fmla="*/ 140494 h 276225"/>
              <a:gd name="connsiteX19" fmla="*/ 311944 w 314325"/>
              <a:gd name="connsiteY19" fmla="*/ 11906 h 276225"/>
              <a:gd name="connsiteX20" fmla="*/ 307181 w 314325"/>
              <a:gd name="connsiteY20" fmla="*/ 7144 h 276225"/>
              <a:gd name="connsiteX21" fmla="*/ 183356 w 314325"/>
              <a:gd name="connsiteY21" fmla="*/ 7144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14325" h="276225">
                <a:moveTo>
                  <a:pt x="11906" y="7144"/>
                </a:moveTo>
                <a:cubicBezTo>
                  <a:pt x="9049" y="7144"/>
                  <a:pt x="7144" y="9049"/>
                  <a:pt x="7144" y="11906"/>
                </a:cubicBezTo>
                <a:lnTo>
                  <a:pt x="7144" y="135731"/>
                </a:lnTo>
                <a:cubicBezTo>
                  <a:pt x="7144" y="138589"/>
                  <a:pt x="9049" y="140494"/>
                  <a:pt x="11906" y="140494"/>
                </a:cubicBezTo>
                <a:lnTo>
                  <a:pt x="92869" y="140494"/>
                </a:lnTo>
                <a:cubicBezTo>
                  <a:pt x="92869" y="188805"/>
                  <a:pt x="55455" y="226219"/>
                  <a:pt x="7144" y="226219"/>
                </a:cubicBezTo>
                <a:lnTo>
                  <a:pt x="7144" y="273844"/>
                </a:lnTo>
                <a:cubicBezTo>
                  <a:pt x="80753" y="273844"/>
                  <a:pt x="140494" y="214103"/>
                  <a:pt x="140494" y="140494"/>
                </a:cubicBezTo>
                <a:lnTo>
                  <a:pt x="140494" y="11906"/>
                </a:lnTo>
                <a:cubicBezTo>
                  <a:pt x="140494" y="9049"/>
                  <a:pt x="138589" y="7144"/>
                  <a:pt x="135731" y="7144"/>
                </a:cubicBezTo>
                <a:lnTo>
                  <a:pt x="11906" y="7144"/>
                </a:lnTo>
                <a:close/>
                <a:moveTo>
                  <a:pt x="183356" y="7144"/>
                </a:moveTo>
                <a:cubicBezTo>
                  <a:pt x="180499" y="7144"/>
                  <a:pt x="178594" y="9049"/>
                  <a:pt x="178594" y="11906"/>
                </a:cubicBezTo>
                <a:lnTo>
                  <a:pt x="178594" y="135731"/>
                </a:lnTo>
                <a:cubicBezTo>
                  <a:pt x="178594" y="138589"/>
                  <a:pt x="180499" y="140494"/>
                  <a:pt x="183356" y="140494"/>
                </a:cubicBezTo>
                <a:lnTo>
                  <a:pt x="264319" y="140494"/>
                </a:lnTo>
                <a:cubicBezTo>
                  <a:pt x="264319" y="188805"/>
                  <a:pt x="226905" y="226219"/>
                  <a:pt x="178594" y="226219"/>
                </a:cubicBezTo>
                <a:lnTo>
                  <a:pt x="178594" y="273844"/>
                </a:lnTo>
                <a:cubicBezTo>
                  <a:pt x="252203" y="273844"/>
                  <a:pt x="311944" y="214103"/>
                  <a:pt x="311944" y="140494"/>
                </a:cubicBezTo>
                <a:lnTo>
                  <a:pt x="311944" y="11906"/>
                </a:lnTo>
                <a:cubicBezTo>
                  <a:pt x="311944" y="9049"/>
                  <a:pt x="310039" y="7144"/>
                  <a:pt x="307181" y="7144"/>
                </a:cubicBezTo>
                <a:lnTo>
                  <a:pt x="183356" y="7144"/>
                </a:lnTo>
                <a:close/>
              </a:path>
            </a:pathLst>
          </a:custGeom>
          <a:solidFill>
            <a:schemeClr val="bg2"/>
          </a:solidFill>
          <a:ln w="9525" cap="flat">
            <a:noFill/>
            <a:prstDash val="solid"/>
            <a:miter/>
          </a:ln>
        </p:spPr>
        <p:txBody>
          <a:bodyPr rtlCol="0" anchor="ctr"/>
          <a:lstStyle/>
          <a:p>
            <a:endParaRPr lang="en-IN"/>
          </a:p>
        </p:txBody>
      </p:sp>
      <p:sp>
        <p:nvSpPr>
          <p:cNvPr id="31" name="Graphic 67">
            <a:extLst>
              <a:ext uri="{FF2B5EF4-FFF2-40B4-BE49-F238E27FC236}">
                <a16:creationId xmlns:a16="http://schemas.microsoft.com/office/drawing/2014/main" id="{91531E6A-F8D0-40BF-BD0F-C248128FBBE0}"/>
              </a:ext>
            </a:extLst>
          </p:cNvPr>
          <p:cNvSpPr/>
          <p:nvPr/>
        </p:nvSpPr>
        <p:spPr>
          <a:xfrm rot="10800000" flipH="1">
            <a:off x="9610020" y="2941499"/>
            <a:ext cx="777058" cy="682869"/>
          </a:xfrm>
          <a:custGeom>
            <a:avLst/>
            <a:gdLst>
              <a:gd name="connsiteX0" fmla="*/ 11906 w 314325"/>
              <a:gd name="connsiteY0" fmla="*/ 7144 h 276225"/>
              <a:gd name="connsiteX1" fmla="*/ 7144 w 314325"/>
              <a:gd name="connsiteY1" fmla="*/ 11906 h 276225"/>
              <a:gd name="connsiteX2" fmla="*/ 7144 w 314325"/>
              <a:gd name="connsiteY2" fmla="*/ 135731 h 276225"/>
              <a:gd name="connsiteX3" fmla="*/ 11906 w 314325"/>
              <a:gd name="connsiteY3" fmla="*/ 140494 h 276225"/>
              <a:gd name="connsiteX4" fmla="*/ 92869 w 314325"/>
              <a:gd name="connsiteY4" fmla="*/ 140494 h 276225"/>
              <a:gd name="connsiteX5" fmla="*/ 7144 w 314325"/>
              <a:gd name="connsiteY5" fmla="*/ 226219 h 276225"/>
              <a:gd name="connsiteX6" fmla="*/ 7144 w 314325"/>
              <a:gd name="connsiteY6" fmla="*/ 273844 h 276225"/>
              <a:gd name="connsiteX7" fmla="*/ 140494 w 314325"/>
              <a:gd name="connsiteY7" fmla="*/ 140494 h 276225"/>
              <a:gd name="connsiteX8" fmla="*/ 140494 w 314325"/>
              <a:gd name="connsiteY8" fmla="*/ 11906 h 276225"/>
              <a:gd name="connsiteX9" fmla="*/ 135731 w 314325"/>
              <a:gd name="connsiteY9" fmla="*/ 7144 h 276225"/>
              <a:gd name="connsiteX10" fmla="*/ 11906 w 314325"/>
              <a:gd name="connsiteY10" fmla="*/ 7144 h 276225"/>
              <a:gd name="connsiteX11" fmla="*/ 183356 w 314325"/>
              <a:gd name="connsiteY11" fmla="*/ 7144 h 276225"/>
              <a:gd name="connsiteX12" fmla="*/ 178594 w 314325"/>
              <a:gd name="connsiteY12" fmla="*/ 11906 h 276225"/>
              <a:gd name="connsiteX13" fmla="*/ 178594 w 314325"/>
              <a:gd name="connsiteY13" fmla="*/ 135731 h 276225"/>
              <a:gd name="connsiteX14" fmla="*/ 183356 w 314325"/>
              <a:gd name="connsiteY14" fmla="*/ 140494 h 276225"/>
              <a:gd name="connsiteX15" fmla="*/ 264319 w 314325"/>
              <a:gd name="connsiteY15" fmla="*/ 140494 h 276225"/>
              <a:gd name="connsiteX16" fmla="*/ 178594 w 314325"/>
              <a:gd name="connsiteY16" fmla="*/ 226219 h 276225"/>
              <a:gd name="connsiteX17" fmla="*/ 178594 w 314325"/>
              <a:gd name="connsiteY17" fmla="*/ 273844 h 276225"/>
              <a:gd name="connsiteX18" fmla="*/ 311944 w 314325"/>
              <a:gd name="connsiteY18" fmla="*/ 140494 h 276225"/>
              <a:gd name="connsiteX19" fmla="*/ 311944 w 314325"/>
              <a:gd name="connsiteY19" fmla="*/ 11906 h 276225"/>
              <a:gd name="connsiteX20" fmla="*/ 307181 w 314325"/>
              <a:gd name="connsiteY20" fmla="*/ 7144 h 276225"/>
              <a:gd name="connsiteX21" fmla="*/ 183356 w 314325"/>
              <a:gd name="connsiteY21" fmla="*/ 7144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14325" h="276225">
                <a:moveTo>
                  <a:pt x="11906" y="7144"/>
                </a:moveTo>
                <a:cubicBezTo>
                  <a:pt x="9049" y="7144"/>
                  <a:pt x="7144" y="9049"/>
                  <a:pt x="7144" y="11906"/>
                </a:cubicBezTo>
                <a:lnTo>
                  <a:pt x="7144" y="135731"/>
                </a:lnTo>
                <a:cubicBezTo>
                  <a:pt x="7144" y="138589"/>
                  <a:pt x="9049" y="140494"/>
                  <a:pt x="11906" y="140494"/>
                </a:cubicBezTo>
                <a:lnTo>
                  <a:pt x="92869" y="140494"/>
                </a:lnTo>
                <a:cubicBezTo>
                  <a:pt x="92869" y="188805"/>
                  <a:pt x="55455" y="226219"/>
                  <a:pt x="7144" y="226219"/>
                </a:cubicBezTo>
                <a:lnTo>
                  <a:pt x="7144" y="273844"/>
                </a:lnTo>
                <a:cubicBezTo>
                  <a:pt x="80753" y="273844"/>
                  <a:pt x="140494" y="214103"/>
                  <a:pt x="140494" y="140494"/>
                </a:cubicBezTo>
                <a:lnTo>
                  <a:pt x="140494" y="11906"/>
                </a:lnTo>
                <a:cubicBezTo>
                  <a:pt x="140494" y="9049"/>
                  <a:pt x="138589" y="7144"/>
                  <a:pt x="135731" y="7144"/>
                </a:cubicBezTo>
                <a:lnTo>
                  <a:pt x="11906" y="7144"/>
                </a:lnTo>
                <a:close/>
                <a:moveTo>
                  <a:pt x="183356" y="7144"/>
                </a:moveTo>
                <a:cubicBezTo>
                  <a:pt x="180499" y="7144"/>
                  <a:pt x="178594" y="9049"/>
                  <a:pt x="178594" y="11906"/>
                </a:cubicBezTo>
                <a:lnTo>
                  <a:pt x="178594" y="135731"/>
                </a:lnTo>
                <a:cubicBezTo>
                  <a:pt x="178594" y="138589"/>
                  <a:pt x="180499" y="140494"/>
                  <a:pt x="183356" y="140494"/>
                </a:cubicBezTo>
                <a:lnTo>
                  <a:pt x="264319" y="140494"/>
                </a:lnTo>
                <a:cubicBezTo>
                  <a:pt x="264319" y="188805"/>
                  <a:pt x="226905" y="226219"/>
                  <a:pt x="178594" y="226219"/>
                </a:cubicBezTo>
                <a:lnTo>
                  <a:pt x="178594" y="273844"/>
                </a:lnTo>
                <a:cubicBezTo>
                  <a:pt x="252203" y="273844"/>
                  <a:pt x="311944" y="214103"/>
                  <a:pt x="311944" y="140494"/>
                </a:cubicBezTo>
                <a:lnTo>
                  <a:pt x="311944" y="11906"/>
                </a:lnTo>
                <a:cubicBezTo>
                  <a:pt x="311944" y="9049"/>
                  <a:pt x="310039" y="7144"/>
                  <a:pt x="307181" y="7144"/>
                </a:cubicBezTo>
                <a:lnTo>
                  <a:pt x="183356" y="7144"/>
                </a:lnTo>
                <a:close/>
              </a:path>
            </a:pathLst>
          </a:custGeom>
          <a:solidFill>
            <a:schemeClr val="bg2"/>
          </a:solidFill>
          <a:ln w="9525" cap="flat">
            <a:noFill/>
            <a:prstDash val="solid"/>
            <a:miter/>
          </a:ln>
        </p:spPr>
        <p:txBody>
          <a:bodyPr rtlCol="0" anchor="ctr"/>
          <a:lstStyle/>
          <a:p>
            <a:endParaRPr lang="en-IN"/>
          </a:p>
        </p:txBody>
      </p:sp>
      <p:sp>
        <p:nvSpPr>
          <p:cNvPr id="32" name="TextBox 31">
            <a:extLst>
              <a:ext uri="{FF2B5EF4-FFF2-40B4-BE49-F238E27FC236}">
                <a16:creationId xmlns:a16="http://schemas.microsoft.com/office/drawing/2014/main" id="{CDC939B0-F5CC-425E-A4A6-BA76B2C74F67}"/>
              </a:ext>
            </a:extLst>
          </p:cNvPr>
          <p:cNvSpPr txBox="1"/>
          <p:nvPr/>
        </p:nvSpPr>
        <p:spPr>
          <a:xfrm>
            <a:off x="1589772" y="2455229"/>
            <a:ext cx="8258689" cy="1073755"/>
          </a:xfrm>
          <a:prstGeom prst="rect">
            <a:avLst/>
          </a:prstGeom>
          <a:noFill/>
        </p:spPr>
        <p:txBody>
          <a:bodyPr wrap="square" lIns="0" tIns="0" rIns="0" bIns="0" rtlCol="0">
            <a:spAutoFit/>
          </a:bodyPr>
          <a:lstStyle/>
          <a:p>
            <a:pPr>
              <a:lnSpc>
                <a:spcPct val="120000"/>
              </a:lnSpc>
              <a:spcBef>
                <a:spcPts val="600"/>
              </a:spcBef>
            </a:pPr>
            <a:r>
              <a:rPr lang="en-US" sz="2000" dirty="0">
                <a:solidFill>
                  <a:schemeClr val="accent1"/>
                </a:solidFill>
              </a:rPr>
              <a:t>I started out skeptical about the security of the cloud and Azure AD, but Microsoft helped us figure out how to apply very granular controls to protect our assets. </a:t>
            </a:r>
          </a:p>
        </p:txBody>
      </p:sp>
      <p:grpSp>
        <p:nvGrpSpPr>
          <p:cNvPr id="10" name="Group 9">
            <a:extLst>
              <a:ext uri="{FF2B5EF4-FFF2-40B4-BE49-F238E27FC236}">
                <a16:creationId xmlns:a16="http://schemas.microsoft.com/office/drawing/2014/main" id="{F8B33F95-B0DF-4B0C-9E09-FC5FE9078E5E}"/>
              </a:ext>
            </a:extLst>
          </p:cNvPr>
          <p:cNvGrpSpPr/>
          <p:nvPr/>
        </p:nvGrpSpPr>
        <p:grpSpPr>
          <a:xfrm>
            <a:off x="832020" y="5805711"/>
            <a:ext cx="2057400" cy="861521"/>
            <a:chOff x="942550" y="5805711"/>
            <a:chExt cx="2057400" cy="861521"/>
          </a:xfrm>
        </p:grpSpPr>
        <p:sp>
          <p:nvSpPr>
            <p:cNvPr id="28" name="Rectangle 27">
              <a:extLst>
                <a:ext uri="{FF2B5EF4-FFF2-40B4-BE49-F238E27FC236}">
                  <a16:creationId xmlns:a16="http://schemas.microsoft.com/office/drawing/2014/main" id="{A3D3B486-4AC1-442C-96B0-67C5169867F2}"/>
                </a:ext>
              </a:extLst>
            </p:cNvPr>
            <p:cNvSpPr/>
            <p:nvPr/>
          </p:nvSpPr>
          <p:spPr>
            <a:xfrm>
              <a:off x="942550" y="5805711"/>
              <a:ext cx="2057400" cy="627864"/>
            </a:xfrm>
            <a:prstGeom prst="rect">
              <a:avLst/>
            </a:prstGeom>
          </p:spPr>
          <p:txBody>
            <a:bodyPr wrap="square" lIns="0" tIns="0" rIns="0" bIns="0">
              <a:spAutoFit/>
            </a:bodyPr>
            <a:lstStyle/>
            <a:p>
              <a:pPr marL="112048" defTabSz="822839">
                <a:lnSpc>
                  <a:spcPct val="85000"/>
                </a:lnSpc>
                <a:spcAft>
                  <a:spcPts val="529"/>
                </a:spcAft>
              </a:pPr>
              <a:r>
                <a:rPr lang="en-US" sz="4800" kern="0" spc="-196">
                  <a:ln w="3175">
                    <a:noFill/>
                  </a:ln>
                  <a:solidFill>
                    <a:schemeClr val="bg1"/>
                  </a:solidFill>
                  <a:latin typeface="+mj-lt"/>
                  <a:cs typeface="Segoe UI" panose="020B0502040204020203" pitchFamily="34" charset="0"/>
                </a:rPr>
                <a:t>&gt;2.5</a:t>
              </a:r>
              <a:r>
                <a:rPr lang="en-US" sz="3600" kern="0" spc="-196">
                  <a:ln w="3175">
                    <a:noFill/>
                  </a:ln>
                  <a:solidFill>
                    <a:schemeClr val="bg1"/>
                  </a:solidFill>
                  <a:latin typeface="+mj-lt"/>
                  <a:cs typeface="Segoe UI" panose="020B0502040204020203" pitchFamily="34" charset="0"/>
                </a:rPr>
                <a:t>M</a:t>
              </a:r>
              <a:r>
                <a:rPr lang="en-US" sz="4800" spc="-29">
                  <a:solidFill>
                    <a:schemeClr val="accent1"/>
                  </a:solidFill>
                </a:rPr>
                <a:t> </a:t>
              </a:r>
              <a:endParaRPr lang="en-US" sz="4800" spc="-29">
                <a:gradFill>
                  <a:gsLst>
                    <a:gs pos="97059">
                      <a:srgbClr val="505050"/>
                    </a:gs>
                    <a:gs pos="87179">
                      <a:srgbClr val="505050"/>
                    </a:gs>
                  </a:gsLst>
                  <a:lin ang="5400000" scaled="0"/>
                </a:gradFill>
              </a:endParaRPr>
            </a:p>
          </p:txBody>
        </p:sp>
        <p:sp>
          <p:nvSpPr>
            <p:cNvPr id="29" name="Rectangle 28">
              <a:extLst>
                <a:ext uri="{FF2B5EF4-FFF2-40B4-BE49-F238E27FC236}">
                  <a16:creationId xmlns:a16="http://schemas.microsoft.com/office/drawing/2014/main" id="{805C21E3-704D-4F1B-8CEE-944B40CF6995}"/>
                </a:ext>
              </a:extLst>
            </p:cNvPr>
            <p:cNvSpPr/>
            <p:nvPr/>
          </p:nvSpPr>
          <p:spPr>
            <a:xfrm>
              <a:off x="1346140" y="6359455"/>
              <a:ext cx="958612" cy="307777"/>
            </a:xfrm>
            <a:prstGeom prst="rect">
              <a:avLst/>
            </a:prstGeom>
          </p:spPr>
          <p:txBody>
            <a:bodyPr wrap="square" lIns="0" tIns="0" rIns="0" bIns="0">
              <a:spAutoFit/>
            </a:bodyPr>
            <a:lstStyle/>
            <a:p>
              <a:pPr marL="112048" defTabSz="822839">
                <a:lnSpc>
                  <a:spcPct val="85000"/>
                </a:lnSpc>
                <a:spcAft>
                  <a:spcPts val="529"/>
                </a:spcAft>
              </a:pPr>
              <a:r>
                <a:rPr lang="en-US" sz="2353" spc="-29">
                  <a:solidFill>
                    <a:schemeClr val="bg1"/>
                  </a:solidFill>
                </a:rPr>
                <a:t>users</a:t>
              </a:r>
            </a:p>
          </p:txBody>
        </p:sp>
      </p:grpSp>
      <p:grpSp>
        <p:nvGrpSpPr>
          <p:cNvPr id="12" name="Group 11">
            <a:extLst>
              <a:ext uri="{FF2B5EF4-FFF2-40B4-BE49-F238E27FC236}">
                <a16:creationId xmlns:a16="http://schemas.microsoft.com/office/drawing/2014/main" id="{7C879EBA-0198-42A7-BAF2-23F2A924A70E}"/>
              </a:ext>
            </a:extLst>
          </p:cNvPr>
          <p:cNvGrpSpPr/>
          <p:nvPr/>
        </p:nvGrpSpPr>
        <p:grpSpPr>
          <a:xfrm>
            <a:off x="3798548" y="5805711"/>
            <a:ext cx="2057400" cy="861521"/>
            <a:chOff x="4362824" y="5805711"/>
            <a:chExt cx="2057400" cy="861521"/>
          </a:xfrm>
        </p:grpSpPr>
        <p:sp>
          <p:nvSpPr>
            <p:cNvPr id="37" name="Rectangle 36">
              <a:extLst>
                <a:ext uri="{FF2B5EF4-FFF2-40B4-BE49-F238E27FC236}">
                  <a16:creationId xmlns:a16="http://schemas.microsoft.com/office/drawing/2014/main" id="{DFBD9220-DEED-4FF4-95F3-BB826CCD2D9F}"/>
                </a:ext>
              </a:extLst>
            </p:cNvPr>
            <p:cNvSpPr/>
            <p:nvPr/>
          </p:nvSpPr>
          <p:spPr>
            <a:xfrm>
              <a:off x="4785942" y="6359455"/>
              <a:ext cx="1189408" cy="307777"/>
            </a:xfrm>
            <a:prstGeom prst="rect">
              <a:avLst/>
            </a:prstGeom>
          </p:spPr>
          <p:txBody>
            <a:bodyPr wrap="square" lIns="0" tIns="0" rIns="0" bIns="0">
              <a:spAutoFit/>
            </a:bodyPr>
            <a:lstStyle/>
            <a:p>
              <a:pPr marL="112048" defTabSz="822839">
                <a:lnSpc>
                  <a:spcPct val="85000"/>
                </a:lnSpc>
                <a:spcAft>
                  <a:spcPts val="529"/>
                </a:spcAft>
              </a:pPr>
              <a:r>
                <a:rPr lang="en-US" sz="2353" spc="-29">
                  <a:solidFill>
                    <a:schemeClr val="bg1"/>
                  </a:solidFill>
                </a:rPr>
                <a:t>groups</a:t>
              </a:r>
            </a:p>
          </p:txBody>
        </p:sp>
        <p:sp>
          <p:nvSpPr>
            <p:cNvPr id="38" name="Rectangle 37">
              <a:extLst>
                <a:ext uri="{FF2B5EF4-FFF2-40B4-BE49-F238E27FC236}">
                  <a16:creationId xmlns:a16="http://schemas.microsoft.com/office/drawing/2014/main" id="{112980B5-D809-4276-9D9F-EF64D9830B22}"/>
                </a:ext>
              </a:extLst>
            </p:cNvPr>
            <p:cNvSpPr/>
            <p:nvPr/>
          </p:nvSpPr>
          <p:spPr>
            <a:xfrm>
              <a:off x="4362824" y="5805711"/>
              <a:ext cx="2057400" cy="627864"/>
            </a:xfrm>
            <a:prstGeom prst="rect">
              <a:avLst/>
            </a:prstGeom>
          </p:spPr>
          <p:txBody>
            <a:bodyPr wrap="square" lIns="0" tIns="0" rIns="0" bIns="0">
              <a:spAutoFit/>
            </a:bodyPr>
            <a:lstStyle/>
            <a:p>
              <a:pPr marL="112048" defTabSz="822839">
                <a:lnSpc>
                  <a:spcPct val="85000"/>
                </a:lnSpc>
                <a:spcAft>
                  <a:spcPts val="529"/>
                </a:spcAft>
              </a:pPr>
              <a:r>
                <a:rPr lang="en-US" sz="4800" kern="0" spc="-196">
                  <a:ln w="3175">
                    <a:noFill/>
                  </a:ln>
                  <a:solidFill>
                    <a:schemeClr val="bg1"/>
                  </a:solidFill>
                  <a:latin typeface="+mj-lt"/>
                  <a:cs typeface="Segoe UI" panose="020B0502040204020203" pitchFamily="34" charset="0"/>
                </a:rPr>
                <a:t>&gt;565</a:t>
              </a:r>
              <a:r>
                <a:rPr lang="en-US" sz="3600" kern="0" spc="-196">
                  <a:ln w="3175">
                    <a:noFill/>
                  </a:ln>
                  <a:solidFill>
                    <a:schemeClr val="bg1"/>
                  </a:solidFill>
                  <a:latin typeface="+mj-lt"/>
                  <a:cs typeface="Segoe UI" panose="020B0502040204020203" pitchFamily="34" charset="0"/>
                </a:rPr>
                <a:t>K</a:t>
              </a:r>
              <a:endParaRPr lang="en-US" sz="1800" spc="-29">
                <a:solidFill>
                  <a:schemeClr val="bg1"/>
                </a:solidFill>
              </a:endParaRPr>
            </a:p>
          </p:txBody>
        </p:sp>
      </p:grpSp>
      <p:sp>
        <p:nvSpPr>
          <p:cNvPr id="3" name="Rectangle 2">
            <a:extLst>
              <a:ext uri="{FF2B5EF4-FFF2-40B4-BE49-F238E27FC236}">
                <a16:creationId xmlns:a16="http://schemas.microsoft.com/office/drawing/2014/main" id="{C042355F-3F14-40CA-A830-7876773D2DA4}"/>
              </a:ext>
            </a:extLst>
          </p:cNvPr>
          <p:cNvSpPr/>
          <p:nvPr/>
        </p:nvSpPr>
        <p:spPr>
          <a:xfrm>
            <a:off x="6627380" y="3451860"/>
            <a:ext cx="4682230" cy="769441"/>
          </a:xfrm>
          <a:prstGeom prst="rect">
            <a:avLst/>
          </a:prstGeom>
        </p:spPr>
        <p:txBody>
          <a:bodyPr wrap="square">
            <a:spAutoFit/>
          </a:bodyPr>
          <a:lstStyle/>
          <a:p>
            <a:r>
              <a:rPr lang="en-US" sz="2400" dirty="0">
                <a:solidFill>
                  <a:schemeClr val="accent1"/>
                </a:solidFill>
                <a:latin typeface="+mj-lt"/>
              </a:rPr>
              <a:t>Gerald Colson</a:t>
            </a:r>
          </a:p>
          <a:p>
            <a:r>
              <a:rPr lang="en-US" sz="2000" dirty="0">
                <a:solidFill>
                  <a:schemeClr val="accent1"/>
                </a:solidFill>
              </a:rPr>
              <a:t>Sr. Director, Information Security</a:t>
            </a:r>
          </a:p>
        </p:txBody>
      </p:sp>
      <p:grpSp>
        <p:nvGrpSpPr>
          <p:cNvPr id="13" name="Group 12">
            <a:extLst>
              <a:ext uri="{FF2B5EF4-FFF2-40B4-BE49-F238E27FC236}">
                <a16:creationId xmlns:a16="http://schemas.microsoft.com/office/drawing/2014/main" id="{A2FEF4C2-DAB2-4FBD-A8E1-A17A3FC17087}"/>
              </a:ext>
            </a:extLst>
          </p:cNvPr>
          <p:cNvGrpSpPr/>
          <p:nvPr/>
        </p:nvGrpSpPr>
        <p:grpSpPr>
          <a:xfrm>
            <a:off x="6815876" y="5805711"/>
            <a:ext cx="1828800" cy="861521"/>
            <a:chOff x="7556874" y="5805711"/>
            <a:chExt cx="1828800" cy="861521"/>
          </a:xfrm>
        </p:grpSpPr>
        <p:sp>
          <p:nvSpPr>
            <p:cNvPr id="20" name="Rectangle 19">
              <a:extLst>
                <a:ext uri="{FF2B5EF4-FFF2-40B4-BE49-F238E27FC236}">
                  <a16:creationId xmlns:a16="http://schemas.microsoft.com/office/drawing/2014/main" id="{D93A8861-8930-4561-AC9D-5D84945213D5}"/>
                </a:ext>
              </a:extLst>
            </p:cNvPr>
            <p:cNvSpPr/>
            <p:nvPr/>
          </p:nvSpPr>
          <p:spPr>
            <a:xfrm>
              <a:off x="7587010" y="6359455"/>
              <a:ext cx="1036290" cy="307777"/>
            </a:xfrm>
            <a:prstGeom prst="rect">
              <a:avLst/>
            </a:prstGeom>
          </p:spPr>
          <p:txBody>
            <a:bodyPr wrap="square" lIns="0" tIns="0" rIns="0" bIns="0">
              <a:spAutoFit/>
            </a:bodyPr>
            <a:lstStyle/>
            <a:p>
              <a:pPr marL="112048" defTabSz="822839">
                <a:lnSpc>
                  <a:spcPct val="85000"/>
                </a:lnSpc>
                <a:spcAft>
                  <a:spcPts val="529"/>
                </a:spcAft>
              </a:pPr>
              <a:r>
                <a:rPr lang="en-US" sz="2353" spc="-29">
                  <a:solidFill>
                    <a:schemeClr val="bg1"/>
                  </a:solidFill>
                </a:rPr>
                <a:t>apps</a:t>
              </a:r>
            </a:p>
          </p:txBody>
        </p:sp>
        <p:sp>
          <p:nvSpPr>
            <p:cNvPr id="21" name="Rectangle 20">
              <a:extLst>
                <a:ext uri="{FF2B5EF4-FFF2-40B4-BE49-F238E27FC236}">
                  <a16:creationId xmlns:a16="http://schemas.microsoft.com/office/drawing/2014/main" id="{B8352D5E-D6F1-4458-9795-918F79763E1E}"/>
                </a:ext>
              </a:extLst>
            </p:cNvPr>
            <p:cNvSpPr/>
            <p:nvPr/>
          </p:nvSpPr>
          <p:spPr>
            <a:xfrm>
              <a:off x="7556874" y="5805711"/>
              <a:ext cx="1828800" cy="627864"/>
            </a:xfrm>
            <a:prstGeom prst="rect">
              <a:avLst/>
            </a:prstGeom>
          </p:spPr>
          <p:txBody>
            <a:bodyPr wrap="square" lIns="0" tIns="0" rIns="0" bIns="0">
              <a:spAutoFit/>
            </a:bodyPr>
            <a:lstStyle/>
            <a:p>
              <a:pPr marL="112048" defTabSz="822839">
                <a:lnSpc>
                  <a:spcPct val="85000"/>
                </a:lnSpc>
                <a:spcAft>
                  <a:spcPts val="529"/>
                </a:spcAft>
              </a:pPr>
              <a:r>
                <a:rPr lang="en-US" sz="4800" kern="0" spc="-196">
                  <a:ln w="3175">
                    <a:noFill/>
                  </a:ln>
                  <a:solidFill>
                    <a:schemeClr val="bg1"/>
                  </a:solidFill>
                  <a:latin typeface="+mj-lt"/>
                  <a:cs typeface="Segoe UI" panose="020B0502040204020203" pitchFamily="34" charset="0"/>
                </a:rPr>
                <a:t>2,252</a:t>
              </a:r>
              <a:endParaRPr lang="en-US" sz="1800" spc="-29">
                <a:solidFill>
                  <a:schemeClr val="bg1"/>
                </a:solidFill>
              </a:endParaRPr>
            </a:p>
          </p:txBody>
        </p:sp>
      </p:grpSp>
      <p:grpSp>
        <p:nvGrpSpPr>
          <p:cNvPr id="7" name="Group 6">
            <a:extLst>
              <a:ext uri="{FF2B5EF4-FFF2-40B4-BE49-F238E27FC236}">
                <a16:creationId xmlns:a16="http://schemas.microsoft.com/office/drawing/2014/main" id="{C1C584B1-3F91-4343-8187-56097D53FA98}"/>
              </a:ext>
            </a:extLst>
          </p:cNvPr>
          <p:cNvGrpSpPr/>
          <p:nvPr/>
        </p:nvGrpSpPr>
        <p:grpSpPr>
          <a:xfrm>
            <a:off x="3180388" y="5805711"/>
            <a:ext cx="618162" cy="618162"/>
            <a:chOff x="3757160" y="5927390"/>
            <a:chExt cx="618162" cy="618162"/>
          </a:xfrm>
        </p:grpSpPr>
        <p:sp>
          <p:nvSpPr>
            <p:cNvPr id="24" name="Oval 23">
              <a:extLst>
                <a:ext uri="{FF2B5EF4-FFF2-40B4-BE49-F238E27FC236}">
                  <a16:creationId xmlns:a16="http://schemas.microsoft.com/office/drawing/2014/main" id="{45D7A970-00B1-4608-B299-F0DC46151160}"/>
                </a:ext>
              </a:extLst>
            </p:cNvPr>
            <p:cNvSpPr/>
            <p:nvPr/>
          </p:nvSpPr>
          <p:spPr bwMode="auto">
            <a:xfrm>
              <a:off x="3757160" y="5927390"/>
              <a:ext cx="618162" cy="618162"/>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22" name="people_12" title="Icon of three people">
              <a:extLst>
                <a:ext uri="{FF2B5EF4-FFF2-40B4-BE49-F238E27FC236}">
                  <a16:creationId xmlns:a16="http://schemas.microsoft.com/office/drawing/2014/main" id="{09040F3E-4E56-4836-8D30-9BB7FDE286A5}"/>
                </a:ext>
              </a:extLst>
            </p:cNvPr>
            <p:cNvSpPr>
              <a:spLocks noChangeAspect="1" noEditPoints="1"/>
            </p:cNvSpPr>
            <p:nvPr/>
          </p:nvSpPr>
          <p:spPr bwMode="auto">
            <a:xfrm>
              <a:off x="3888565" y="6084882"/>
              <a:ext cx="355352" cy="303178"/>
            </a:xfrm>
            <a:custGeom>
              <a:avLst/>
              <a:gdLst>
                <a:gd name="T0" fmla="*/ 110 w 349"/>
                <a:gd name="T1" fmla="*/ 142 h 296"/>
                <a:gd name="T2" fmla="*/ 174 w 349"/>
                <a:gd name="T3" fmla="*/ 78 h 296"/>
                <a:gd name="T4" fmla="*/ 238 w 349"/>
                <a:gd name="T5" fmla="*/ 142 h 296"/>
                <a:gd name="T6" fmla="*/ 174 w 349"/>
                <a:gd name="T7" fmla="*/ 206 h 296"/>
                <a:gd name="T8" fmla="*/ 110 w 349"/>
                <a:gd name="T9" fmla="*/ 142 h 296"/>
                <a:gd name="T10" fmla="*/ 264 w 349"/>
                <a:gd name="T11" fmla="*/ 296 h 296"/>
                <a:gd name="T12" fmla="*/ 174 w 349"/>
                <a:gd name="T13" fmla="*/ 207 h 296"/>
                <a:gd name="T14" fmla="*/ 85 w 349"/>
                <a:gd name="T15" fmla="*/ 296 h 296"/>
                <a:gd name="T16" fmla="*/ 56 w 349"/>
                <a:gd name="T17" fmla="*/ 80 h 296"/>
                <a:gd name="T18" fmla="*/ 96 w 349"/>
                <a:gd name="T19" fmla="*/ 40 h 296"/>
                <a:gd name="T20" fmla="*/ 56 w 349"/>
                <a:gd name="T21" fmla="*/ 0 h 296"/>
                <a:gd name="T22" fmla="*/ 16 w 349"/>
                <a:gd name="T23" fmla="*/ 40 h 296"/>
                <a:gd name="T24" fmla="*/ 56 w 349"/>
                <a:gd name="T25" fmla="*/ 80 h 296"/>
                <a:gd name="T26" fmla="*/ 111 w 349"/>
                <a:gd name="T27" fmla="*/ 136 h 296"/>
                <a:gd name="T28" fmla="*/ 56 w 349"/>
                <a:gd name="T29" fmla="*/ 81 h 296"/>
                <a:gd name="T30" fmla="*/ 0 w 349"/>
                <a:gd name="T31" fmla="*/ 136 h 296"/>
                <a:gd name="T32" fmla="*/ 293 w 349"/>
                <a:gd name="T33" fmla="*/ 80 h 296"/>
                <a:gd name="T34" fmla="*/ 333 w 349"/>
                <a:gd name="T35" fmla="*/ 40 h 296"/>
                <a:gd name="T36" fmla="*/ 293 w 349"/>
                <a:gd name="T37" fmla="*/ 0 h 296"/>
                <a:gd name="T38" fmla="*/ 253 w 349"/>
                <a:gd name="T39" fmla="*/ 40 h 296"/>
                <a:gd name="T40" fmla="*/ 293 w 349"/>
                <a:gd name="T41" fmla="*/ 80 h 296"/>
                <a:gd name="T42" fmla="*/ 349 w 349"/>
                <a:gd name="T43" fmla="*/ 136 h 296"/>
                <a:gd name="T44" fmla="*/ 293 w 349"/>
                <a:gd name="T45" fmla="*/ 81 h 296"/>
                <a:gd name="T46" fmla="*/ 237 w 349"/>
                <a:gd name="T47" fmla="*/ 13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9" h="296">
                  <a:moveTo>
                    <a:pt x="110" y="142"/>
                  </a:moveTo>
                  <a:cubicBezTo>
                    <a:pt x="110" y="107"/>
                    <a:pt x="139" y="78"/>
                    <a:pt x="174" y="78"/>
                  </a:cubicBezTo>
                  <a:cubicBezTo>
                    <a:pt x="210" y="78"/>
                    <a:pt x="238" y="107"/>
                    <a:pt x="238" y="142"/>
                  </a:cubicBezTo>
                  <a:cubicBezTo>
                    <a:pt x="238" y="177"/>
                    <a:pt x="210" y="206"/>
                    <a:pt x="174" y="206"/>
                  </a:cubicBezTo>
                  <a:cubicBezTo>
                    <a:pt x="139" y="206"/>
                    <a:pt x="110" y="177"/>
                    <a:pt x="110" y="142"/>
                  </a:cubicBezTo>
                  <a:close/>
                  <a:moveTo>
                    <a:pt x="264" y="296"/>
                  </a:moveTo>
                  <a:cubicBezTo>
                    <a:pt x="264" y="247"/>
                    <a:pt x="224" y="207"/>
                    <a:pt x="174" y="207"/>
                  </a:cubicBezTo>
                  <a:cubicBezTo>
                    <a:pt x="125" y="207"/>
                    <a:pt x="85" y="247"/>
                    <a:pt x="85" y="296"/>
                  </a:cubicBezTo>
                  <a:moveTo>
                    <a:pt x="56" y="80"/>
                  </a:moveTo>
                  <a:cubicBezTo>
                    <a:pt x="78" y="80"/>
                    <a:pt x="96" y="62"/>
                    <a:pt x="96" y="40"/>
                  </a:cubicBezTo>
                  <a:cubicBezTo>
                    <a:pt x="96" y="18"/>
                    <a:pt x="78" y="0"/>
                    <a:pt x="56" y="0"/>
                  </a:cubicBezTo>
                  <a:cubicBezTo>
                    <a:pt x="34" y="0"/>
                    <a:pt x="16" y="18"/>
                    <a:pt x="16" y="40"/>
                  </a:cubicBezTo>
                  <a:cubicBezTo>
                    <a:pt x="16" y="62"/>
                    <a:pt x="34" y="80"/>
                    <a:pt x="56" y="80"/>
                  </a:cubicBezTo>
                  <a:close/>
                  <a:moveTo>
                    <a:pt x="111" y="136"/>
                  </a:moveTo>
                  <a:cubicBezTo>
                    <a:pt x="111" y="106"/>
                    <a:pt x="86" y="81"/>
                    <a:pt x="56" y="81"/>
                  </a:cubicBezTo>
                  <a:cubicBezTo>
                    <a:pt x="25" y="81"/>
                    <a:pt x="0" y="106"/>
                    <a:pt x="0" y="136"/>
                  </a:cubicBezTo>
                  <a:moveTo>
                    <a:pt x="293" y="80"/>
                  </a:moveTo>
                  <a:cubicBezTo>
                    <a:pt x="315" y="80"/>
                    <a:pt x="333" y="62"/>
                    <a:pt x="333" y="40"/>
                  </a:cubicBezTo>
                  <a:cubicBezTo>
                    <a:pt x="333" y="18"/>
                    <a:pt x="315" y="0"/>
                    <a:pt x="293" y="0"/>
                  </a:cubicBezTo>
                  <a:cubicBezTo>
                    <a:pt x="271" y="0"/>
                    <a:pt x="253" y="18"/>
                    <a:pt x="253" y="40"/>
                  </a:cubicBezTo>
                  <a:cubicBezTo>
                    <a:pt x="253" y="62"/>
                    <a:pt x="271" y="80"/>
                    <a:pt x="293" y="80"/>
                  </a:cubicBezTo>
                  <a:close/>
                  <a:moveTo>
                    <a:pt x="349" y="136"/>
                  </a:moveTo>
                  <a:cubicBezTo>
                    <a:pt x="349" y="106"/>
                    <a:pt x="324" y="81"/>
                    <a:pt x="293" y="81"/>
                  </a:cubicBezTo>
                  <a:cubicBezTo>
                    <a:pt x="262" y="81"/>
                    <a:pt x="237" y="106"/>
                    <a:pt x="237" y="136"/>
                  </a:cubicBezTo>
                </a:path>
              </a:pathLst>
            </a:custGeom>
            <a:noFill/>
            <a:ln w="1587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D575235C-3E64-4AEE-B617-BCF0502E12A9}"/>
              </a:ext>
            </a:extLst>
          </p:cNvPr>
          <p:cNvGrpSpPr/>
          <p:nvPr/>
        </p:nvGrpSpPr>
        <p:grpSpPr>
          <a:xfrm>
            <a:off x="213860" y="5805711"/>
            <a:ext cx="618162" cy="618162"/>
            <a:chOff x="213860" y="5927390"/>
            <a:chExt cx="618162" cy="618162"/>
          </a:xfrm>
        </p:grpSpPr>
        <p:sp>
          <p:nvSpPr>
            <p:cNvPr id="4" name="Oval 3">
              <a:extLst>
                <a:ext uri="{FF2B5EF4-FFF2-40B4-BE49-F238E27FC236}">
                  <a16:creationId xmlns:a16="http://schemas.microsoft.com/office/drawing/2014/main" id="{6A1B5DB6-8E5C-4627-9A82-8FE15853527D}"/>
                </a:ext>
              </a:extLst>
            </p:cNvPr>
            <p:cNvSpPr/>
            <p:nvPr/>
          </p:nvSpPr>
          <p:spPr bwMode="auto">
            <a:xfrm>
              <a:off x="213860" y="5927390"/>
              <a:ext cx="618162" cy="618162"/>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23" name="people_4" title="Icon of a person">
              <a:extLst>
                <a:ext uri="{FF2B5EF4-FFF2-40B4-BE49-F238E27FC236}">
                  <a16:creationId xmlns:a16="http://schemas.microsoft.com/office/drawing/2014/main" id="{7B8F81E8-0069-47AF-9DAE-24AAFA0F0F62}"/>
                </a:ext>
              </a:extLst>
            </p:cNvPr>
            <p:cNvSpPr>
              <a:spLocks noChangeAspect="1" noEditPoints="1"/>
            </p:cNvSpPr>
            <p:nvPr/>
          </p:nvSpPr>
          <p:spPr bwMode="auto">
            <a:xfrm>
              <a:off x="387351" y="6055891"/>
              <a:ext cx="271182" cy="303178"/>
            </a:xfrm>
            <a:custGeom>
              <a:avLst/>
              <a:gdLst>
                <a:gd name="T0" fmla="*/ 48 w 246"/>
                <a:gd name="T1" fmla="*/ 76 h 275"/>
                <a:gd name="T2" fmla="*/ 124 w 246"/>
                <a:gd name="T3" fmla="*/ 0 h 275"/>
                <a:gd name="T4" fmla="*/ 201 w 246"/>
                <a:gd name="T5" fmla="*/ 76 h 275"/>
                <a:gd name="T6" fmla="*/ 124 w 246"/>
                <a:gd name="T7" fmla="*/ 152 h 275"/>
                <a:gd name="T8" fmla="*/ 48 w 246"/>
                <a:gd name="T9" fmla="*/ 76 h 275"/>
                <a:gd name="T10" fmla="*/ 246 w 246"/>
                <a:gd name="T11" fmla="*/ 275 h 275"/>
                <a:gd name="T12" fmla="*/ 123 w 246"/>
                <a:gd name="T13" fmla="*/ 152 h 275"/>
                <a:gd name="T14" fmla="*/ 0 w 246"/>
                <a:gd name="T15" fmla="*/ 275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75">
                  <a:moveTo>
                    <a:pt x="48" y="76"/>
                  </a:moveTo>
                  <a:cubicBezTo>
                    <a:pt x="48" y="34"/>
                    <a:pt x="82" y="0"/>
                    <a:pt x="124" y="0"/>
                  </a:cubicBezTo>
                  <a:cubicBezTo>
                    <a:pt x="166" y="0"/>
                    <a:pt x="201" y="34"/>
                    <a:pt x="201" y="76"/>
                  </a:cubicBezTo>
                  <a:cubicBezTo>
                    <a:pt x="201" y="118"/>
                    <a:pt x="166" y="152"/>
                    <a:pt x="124" y="152"/>
                  </a:cubicBezTo>
                  <a:cubicBezTo>
                    <a:pt x="82" y="152"/>
                    <a:pt x="48" y="118"/>
                    <a:pt x="48" y="76"/>
                  </a:cubicBezTo>
                  <a:close/>
                  <a:moveTo>
                    <a:pt x="246" y="275"/>
                  </a:moveTo>
                  <a:cubicBezTo>
                    <a:pt x="246" y="207"/>
                    <a:pt x="191" y="152"/>
                    <a:pt x="123" y="152"/>
                  </a:cubicBezTo>
                  <a:cubicBezTo>
                    <a:pt x="55" y="152"/>
                    <a:pt x="0" y="207"/>
                    <a:pt x="0" y="275"/>
                  </a:cubicBezTo>
                </a:path>
              </a:pathLst>
            </a:custGeom>
            <a:noFill/>
            <a:ln w="1587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2A486A1A-1EB8-4F21-AA58-BBA50C30371A}"/>
              </a:ext>
            </a:extLst>
          </p:cNvPr>
          <p:cNvGrpSpPr/>
          <p:nvPr/>
        </p:nvGrpSpPr>
        <p:grpSpPr>
          <a:xfrm>
            <a:off x="6146916" y="5805711"/>
            <a:ext cx="618162" cy="618162"/>
            <a:chOff x="6849610" y="5927390"/>
            <a:chExt cx="618162" cy="618162"/>
          </a:xfrm>
        </p:grpSpPr>
        <p:sp>
          <p:nvSpPr>
            <p:cNvPr id="40" name="Oval 39">
              <a:extLst>
                <a:ext uri="{FF2B5EF4-FFF2-40B4-BE49-F238E27FC236}">
                  <a16:creationId xmlns:a16="http://schemas.microsoft.com/office/drawing/2014/main" id="{3D94B915-5648-4AC7-9284-B7CA9A07E529}"/>
                </a:ext>
              </a:extLst>
            </p:cNvPr>
            <p:cNvSpPr/>
            <p:nvPr/>
          </p:nvSpPr>
          <p:spPr bwMode="auto">
            <a:xfrm>
              <a:off x="6849610" y="5927390"/>
              <a:ext cx="618162" cy="618162"/>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34" name="Browser" title="Icon of a browser window">
              <a:extLst>
                <a:ext uri="{FF2B5EF4-FFF2-40B4-BE49-F238E27FC236}">
                  <a16:creationId xmlns:a16="http://schemas.microsoft.com/office/drawing/2014/main" id="{A0B1C654-CA3C-4ACC-9ED4-85E6B2DE1A38}"/>
                </a:ext>
              </a:extLst>
            </p:cNvPr>
            <p:cNvSpPr>
              <a:spLocks noChangeAspect="1" noEditPoints="1"/>
            </p:cNvSpPr>
            <p:nvPr/>
          </p:nvSpPr>
          <p:spPr bwMode="auto">
            <a:xfrm>
              <a:off x="6987309" y="6099311"/>
              <a:ext cx="342765" cy="274320"/>
            </a:xfrm>
            <a:custGeom>
              <a:avLst/>
              <a:gdLst>
                <a:gd name="T0" fmla="*/ 3750 w 3750"/>
                <a:gd name="T1" fmla="*/ 3000 h 3000"/>
                <a:gd name="T2" fmla="*/ 0 w 3750"/>
                <a:gd name="T3" fmla="*/ 3000 h 3000"/>
                <a:gd name="T4" fmla="*/ 0 w 3750"/>
                <a:gd name="T5" fmla="*/ 0 h 3000"/>
                <a:gd name="T6" fmla="*/ 3750 w 3750"/>
                <a:gd name="T7" fmla="*/ 0 h 3000"/>
                <a:gd name="T8" fmla="*/ 3750 w 3750"/>
                <a:gd name="T9" fmla="*/ 3000 h 3000"/>
                <a:gd name="T10" fmla="*/ 0 w 3750"/>
                <a:gd name="T11" fmla="*/ 750 h 3000"/>
                <a:gd name="T12" fmla="*/ 3750 w 3750"/>
                <a:gd name="T13" fmla="*/ 750 h 3000"/>
                <a:gd name="T14" fmla="*/ 3335 w 3750"/>
                <a:gd name="T15" fmla="*/ 375 h 3000"/>
                <a:gd name="T16" fmla="*/ 3375 w 3750"/>
                <a:gd name="T17" fmla="*/ 415 h 3000"/>
                <a:gd name="T18" fmla="*/ 3414 w 3750"/>
                <a:gd name="T19" fmla="*/ 375 h 3000"/>
                <a:gd name="T20" fmla="*/ 3375 w 3750"/>
                <a:gd name="T21" fmla="*/ 336 h 3000"/>
                <a:gd name="T22" fmla="*/ 3335 w 3750"/>
                <a:gd name="T23" fmla="*/ 375 h 3000"/>
                <a:gd name="T24" fmla="*/ 2886 w 3750"/>
                <a:gd name="T25" fmla="*/ 375 h 3000"/>
                <a:gd name="T26" fmla="*/ 2925 w 3750"/>
                <a:gd name="T27" fmla="*/ 415 h 3000"/>
                <a:gd name="T28" fmla="*/ 2965 w 3750"/>
                <a:gd name="T29" fmla="*/ 375 h 3000"/>
                <a:gd name="T30" fmla="*/ 2925 w 3750"/>
                <a:gd name="T31" fmla="*/ 336 h 3000"/>
                <a:gd name="T32" fmla="*/ 2886 w 3750"/>
                <a:gd name="T33" fmla="*/ 375 h 3000"/>
                <a:gd name="T34" fmla="*/ 2437 w 3750"/>
                <a:gd name="T35" fmla="*/ 375 h 3000"/>
                <a:gd name="T36" fmla="*/ 2476 w 3750"/>
                <a:gd name="T37" fmla="*/ 415 h 3000"/>
                <a:gd name="T38" fmla="*/ 2516 w 3750"/>
                <a:gd name="T39" fmla="*/ 375 h 3000"/>
                <a:gd name="T40" fmla="*/ 2476 w 3750"/>
                <a:gd name="T41" fmla="*/ 336 h 3000"/>
                <a:gd name="T42" fmla="*/ 2437 w 3750"/>
                <a:gd name="T43" fmla="*/ 375 h 3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50" h="3000">
                  <a:moveTo>
                    <a:pt x="3750" y="3000"/>
                  </a:moveTo>
                  <a:cubicBezTo>
                    <a:pt x="0" y="3000"/>
                    <a:pt x="0" y="3000"/>
                    <a:pt x="0" y="3000"/>
                  </a:cubicBezTo>
                  <a:cubicBezTo>
                    <a:pt x="0" y="0"/>
                    <a:pt x="0" y="0"/>
                    <a:pt x="0" y="0"/>
                  </a:cubicBezTo>
                  <a:cubicBezTo>
                    <a:pt x="3750" y="0"/>
                    <a:pt x="3750" y="0"/>
                    <a:pt x="3750" y="0"/>
                  </a:cubicBezTo>
                  <a:lnTo>
                    <a:pt x="3750" y="3000"/>
                  </a:lnTo>
                  <a:close/>
                  <a:moveTo>
                    <a:pt x="0" y="750"/>
                  </a:moveTo>
                  <a:cubicBezTo>
                    <a:pt x="3750" y="750"/>
                    <a:pt x="3750" y="750"/>
                    <a:pt x="3750" y="750"/>
                  </a:cubicBezTo>
                  <a:moveTo>
                    <a:pt x="3335" y="375"/>
                  </a:moveTo>
                  <a:cubicBezTo>
                    <a:pt x="3335" y="397"/>
                    <a:pt x="3353" y="415"/>
                    <a:pt x="3375" y="415"/>
                  </a:cubicBezTo>
                  <a:cubicBezTo>
                    <a:pt x="3397" y="415"/>
                    <a:pt x="3414" y="397"/>
                    <a:pt x="3414" y="375"/>
                  </a:cubicBezTo>
                  <a:cubicBezTo>
                    <a:pt x="3414" y="353"/>
                    <a:pt x="3397" y="336"/>
                    <a:pt x="3375" y="336"/>
                  </a:cubicBezTo>
                  <a:cubicBezTo>
                    <a:pt x="3353" y="336"/>
                    <a:pt x="3335" y="353"/>
                    <a:pt x="3335" y="375"/>
                  </a:cubicBezTo>
                  <a:close/>
                  <a:moveTo>
                    <a:pt x="2886" y="375"/>
                  </a:moveTo>
                  <a:cubicBezTo>
                    <a:pt x="2886" y="397"/>
                    <a:pt x="2904" y="415"/>
                    <a:pt x="2925" y="415"/>
                  </a:cubicBezTo>
                  <a:cubicBezTo>
                    <a:pt x="2947" y="415"/>
                    <a:pt x="2965" y="397"/>
                    <a:pt x="2965" y="375"/>
                  </a:cubicBezTo>
                  <a:cubicBezTo>
                    <a:pt x="2965" y="353"/>
                    <a:pt x="2947" y="336"/>
                    <a:pt x="2925" y="336"/>
                  </a:cubicBezTo>
                  <a:cubicBezTo>
                    <a:pt x="2904" y="336"/>
                    <a:pt x="2886" y="353"/>
                    <a:pt x="2886" y="375"/>
                  </a:cubicBezTo>
                  <a:close/>
                  <a:moveTo>
                    <a:pt x="2437" y="375"/>
                  </a:moveTo>
                  <a:cubicBezTo>
                    <a:pt x="2437" y="397"/>
                    <a:pt x="2454" y="415"/>
                    <a:pt x="2476" y="415"/>
                  </a:cubicBezTo>
                  <a:cubicBezTo>
                    <a:pt x="2498" y="415"/>
                    <a:pt x="2516" y="397"/>
                    <a:pt x="2516" y="375"/>
                  </a:cubicBezTo>
                  <a:cubicBezTo>
                    <a:pt x="2516" y="353"/>
                    <a:pt x="2498" y="336"/>
                    <a:pt x="2476" y="336"/>
                  </a:cubicBezTo>
                  <a:cubicBezTo>
                    <a:pt x="2454" y="336"/>
                    <a:pt x="2437" y="353"/>
                    <a:pt x="2437" y="375"/>
                  </a:cubicBezTo>
                  <a:close/>
                </a:path>
              </a:pathLst>
            </a:custGeom>
            <a:noFill/>
            <a:ln w="1587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8">
            <a:extLst>
              <a:ext uri="{FF2B5EF4-FFF2-40B4-BE49-F238E27FC236}">
                <a16:creationId xmlns:a16="http://schemas.microsoft.com/office/drawing/2014/main" id="{4ECD3380-AE3F-4F4C-BE17-F0B5BC21EFE2}"/>
              </a:ext>
            </a:extLst>
          </p:cNvPr>
          <p:cNvGrpSpPr/>
          <p:nvPr/>
        </p:nvGrpSpPr>
        <p:grpSpPr>
          <a:xfrm>
            <a:off x="8846744" y="5805711"/>
            <a:ext cx="618162" cy="618162"/>
            <a:chOff x="9840460" y="5927390"/>
            <a:chExt cx="618162" cy="618162"/>
          </a:xfrm>
        </p:grpSpPr>
        <p:sp>
          <p:nvSpPr>
            <p:cNvPr id="41" name="Oval 40">
              <a:extLst>
                <a:ext uri="{FF2B5EF4-FFF2-40B4-BE49-F238E27FC236}">
                  <a16:creationId xmlns:a16="http://schemas.microsoft.com/office/drawing/2014/main" id="{A3F260DF-4D3D-4395-9AA4-24DC112979BB}"/>
                </a:ext>
              </a:extLst>
            </p:cNvPr>
            <p:cNvSpPr/>
            <p:nvPr/>
          </p:nvSpPr>
          <p:spPr bwMode="auto">
            <a:xfrm>
              <a:off x="9840460" y="5927390"/>
              <a:ext cx="618162" cy="618162"/>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43" name="personal_connect" title="Icon of a person with two bidirectional arrows below them">
              <a:extLst>
                <a:ext uri="{FF2B5EF4-FFF2-40B4-BE49-F238E27FC236}">
                  <a16:creationId xmlns:a16="http://schemas.microsoft.com/office/drawing/2014/main" id="{B688778F-6A15-4522-9988-8D2CA25657B6}"/>
                </a:ext>
              </a:extLst>
            </p:cNvPr>
            <p:cNvSpPr>
              <a:spLocks noChangeAspect="1" noEditPoints="1"/>
            </p:cNvSpPr>
            <p:nvPr/>
          </p:nvSpPr>
          <p:spPr bwMode="auto">
            <a:xfrm>
              <a:off x="10037953" y="6053591"/>
              <a:ext cx="223176" cy="365760"/>
            </a:xfrm>
            <a:custGeom>
              <a:avLst/>
              <a:gdLst>
                <a:gd name="T0" fmla="*/ 39 w 198"/>
                <a:gd name="T1" fmla="*/ 61 h 325"/>
                <a:gd name="T2" fmla="*/ 100 w 198"/>
                <a:gd name="T3" fmla="*/ 0 h 325"/>
                <a:gd name="T4" fmla="*/ 161 w 198"/>
                <a:gd name="T5" fmla="*/ 61 h 325"/>
                <a:gd name="T6" fmla="*/ 100 w 198"/>
                <a:gd name="T7" fmla="*/ 122 h 325"/>
                <a:gd name="T8" fmla="*/ 39 w 198"/>
                <a:gd name="T9" fmla="*/ 61 h 325"/>
                <a:gd name="T10" fmla="*/ 198 w 198"/>
                <a:gd name="T11" fmla="*/ 221 h 325"/>
                <a:gd name="T12" fmla="*/ 99 w 198"/>
                <a:gd name="T13" fmla="*/ 122 h 325"/>
                <a:gd name="T14" fmla="*/ 0 w 198"/>
                <a:gd name="T15" fmla="*/ 221 h 325"/>
                <a:gd name="T16" fmla="*/ 122 w 198"/>
                <a:gd name="T17" fmla="*/ 261 h 325"/>
                <a:gd name="T18" fmla="*/ 152 w 198"/>
                <a:gd name="T19" fmla="*/ 231 h 325"/>
                <a:gd name="T20" fmla="*/ 122 w 198"/>
                <a:gd name="T21" fmla="*/ 201 h 325"/>
                <a:gd name="T22" fmla="*/ 152 w 198"/>
                <a:gd name="T23" fmla="*/ 231 h 325"/>
                <a:gd name="T24" fmla="*/ 43 w 198"/>
                <a:gd name="T25" fmla="*/ 231 h 325"/>
                <a:gd name="T26" fmla="*/ 81 w 198"/>
                <a:gd name="T27" fmla="*/ 265 h 325"/>
                <a:gd name="T28" fmla="*/ 51 w 198"/>
                <a:gd name="T29" fmla="*/ 295 h 325"/>
                <a:gd name="T30" fmla="*/ 81 w 198"/>
                <a:gd name="T31" fmla="*/ 325 h 325"/>
                <a:gd name="T32" fmla="*/ 51 w 198"/>
                <a:gd name="T33" fmla="*/ 295 h 325"/>
                <a:gd name="T34" fmla="*/ 161 w 198"/>
                <a:gd name="T35" fmla="*/ 29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8" h="325">
                  <a:moveTo>
                    <a:pt x="39" y="61"/>
                  </a:moveTo>
                  <a:cubicBezTo>
                    <a:pt x="39" y="27"/>
                    <a:pt x="66" y="0"/>
                    <a:pt x="100" y="0"/>
                  </a:cubicBezTo>
                  <a:cubicBezTo>
                    <a:pt x="134" y="0"/>
                    <a:pt x="161" y="27"/>
                    <a:pt x="161" y="61"/>
                  </a:cubicBezTo>
                  <a:cubicBezTo>
                    <a:pt x="161" y="95"/>
                    <a:pt x="134" y="122"/>
                    <a:pt x="100" y="122"/>
                  </a:cubicBezTo>
                  <a:cubicBezTo>
                    <a:pt x="66" y="122"/>
                    <a:pt x="39" y="95"/>
                    <a:pt x="39" y="61"/>
                  </a:cubicBezTo>
                  <a:close/>
                  <a:moveTo>
                    <a:pt x="198" y="221"/>
                  </a:moveTo>
                  <a:cubicBezTo>
                    <a:pt x="198" y="166"/>
                    <a:pt x="153" y="122"/>
                    <a:pt x="99" y="122"/>
                  </a:cubicBezTo>
                  <a:cubicBezTo>
                    <a:pt x="44" y="122"/>
                    <a:pt x="0" y="166"/>
                    <a:pt x="0" y="221"/>
                  </a:cubicBezTo>
                  <a:moveTo>
                    <a:pt x="122" y="261"/>
                  </a:moveTo>
                  <a:cubicBezTo>
                    <a:pt x="152" y="231"/>
                    <a:pt x="152" y="231"/>
                    <a:pt x="152" y="231"/>
                  </a:cubicBezTo>
                  <a:cubicBezTo>
                    <a:pt x="122" y="201"/>
                    <a:pt x="122" y="201"/>
                    <a:pt x="122" y="201"/>
                  </a:cubicBezTo>
                  <a:moveTo>
                    <a:pt x="152" y="231"/>
                  </a:moveTo>
                  <a:cubicBezTo>
                    <a:pt x="43" y="231"/>
                    <a:pt x="43" y="231"/>
                    <a:pt x="43" y="231"/>
                  </a:cubicBezTo>
                  <a:moveTo>
                    <a:pt x="81" y="265"/>
                  </a:moveTo>
                  <a:cubicBezTo>
                    <a:pt x="51" y="295"/>
                    <a:pt x="51" y="295"/>
                    <a:pt x="51" y="295"/>
                  </a:cubicBezTo>
                  <a:cubicBezTo>
                    <a:pt x="81" y="325"/>
                    <a:pt x="81" y="325"/>
                    <a:pt x="81" y="325"/>
                  </a:cubicBezTo>
                  <a:moveTo>
                    <a:pt x="51" y="295"/>
                  </a:moveTo>
                  <a:cubicBezTo>
                    <a:pt x="161" y="295"/>
                    <a:pt x="161" y="295"/>
                    <a:pt x="161" y="295"/>
                  </a:cubicBezTo>
                </a:path>
              </a:pathLst>
            </a:custGeom>
            <a:noFill/>
            <a:ln w="1587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1" name="Group 10">
            <a:extLst>
              <a:ext uri="{FF2B5EF4-FFF2-40B4-BE49-F238E27FC236}">
                <a16:creationId xmlns:a16="http://schemas.microsoft.com/office/drawing/2014/main" id="{20F5F8F4-4DC1-4075-B2DB-EF68F02FCFE2}"/>
              </a:ext>
            </a:extLst>
          </p:cNvPr>
          <p:cNvGrpSpPr/>
          <p:nvPr/>
        </p:nvGrpSpPr>
        <p:grpSpPr>
          <a:xfrm>
            <a:off x="9464906" y="5805711"/>
            <a:ext cx="2057400" cy="861521"/>
            <a:chOff x="10446124" y="5805711"/>
            <a:chExt cx="2057400" cy="861521"/>
          </a:xfrm>
        </p:grpSpPr>
        <p:sp>
          <p:nvSpPr>
            <p:cNvPr id="44" name="Rectangle 43">
              <a:extLst>
                <a:ext uri="{FF2B5EF4-FFF2-40B4-BE49-F238E27FC236}">
                  <a16:creationId xmlns:a16="http://schemas.microsoft.com/office/drawing/2014/main" id="{C329803A-F0AD-4CDC-8EFF-D6D2D5091212}"/>
                </a:ext>
              </a:extLst>
            </p:cNvPr>
            <p:cNvSpPr/>
            <p:nvPr/>
          </p:nvSpPr>
          <p:spPr>
            <a:xfrm>
              <a:off x="10895360" y="6359455"/>
              <a:ext cx="1608164" cy="307777"/>
            </a:xfrm>
            <a:prstGeom prst="rect">
              <a:avLst/>
            </a:prstGeom>
          </p:spPr>
          <p:txBody>
            <a:bodyPr wrap="square" lIns="0" tIns="0" rIns="0" bIns="0">
              <a:spAutoFit/>
            </a:bodyPr>
            <a:lstStyle/>
            <a:p>
              <a:pPr marL="112048" defTabSz="822839">
                <a:lnSpc>
                  <a:spcPct val="85000"/>
                </a:lnSpc>
                <a:spcAft>
                  <a:spcPts val="529"/>
                </a:spcAft>
              </a:pPr>
              <a:r>
                <a:rPr lang="en-US" sz="2353" spc="-29">
                  <a:solidFill>
                    <a:schemeClr val="bg1"/>
                  </a:solidFill>
                </a:rPr>
                <a:t>SSPR users</a:t>
              </a:r>
            </a:p>
          </p:txBody>
        </p:sp>
        <p:sp>
          <p:nvSpPr>
            <p:cNvPr id="45" name="Rectangle 44">
              <a:extLst>
                <a:ext uri="{FF2B5EF4-FFF2-40B4-BE49-F238E27FC236}">
                  <a16:creationId xmlns:a16="http://schemas.microsoft.com/office/drawing/2014/main" id="{FE706395-7D65-42BD-8397-646BA4FA4DC0}"/>
                </a:ext>
              </a:extLst>
            </p:cNvPr>
            <p:cNvSpPr/>
            <p:nvPr/>
          </p:nvSpPr>
          <p:spPr>
            <a:xfrm>
              <a:off x="10446124" y="5805711"/>
              <a:ext cx="2057400" cy="627864"/>
            </a:xfrm>
            <a:prstGeom prst="rect">
              <a:avLst/>
            </a:prstGeom>
          </p:spPr>
          <p:txBody>
            <a:bodyPr wrap="square" lIns="0" tIns="0" rIns="0" bIns="0">
              <a:spAutoFit/>
            </a:bodyPr>
            <a:lstStyle/>
            <a:p>
              <a:pPr marL="112048" defTabSz="822839">
                <a:lnSpc>
                  <a:spcPct val="85000"/>
                </a:lnSpc>
                <a:spcAft>
                  <a:spcPts val="529"/>
                </a:spcAft>
              </a:pPr>
              <a:r>
                <a:rPr lang="en-US" sz="4800" kern="0" spc="-196" dirty="0">
                  <a:ln w="3175">
                    <a:noFill/>
                  </a:ln>
                  <a:solidFill>
                    <a:schemeClr val="bg1"/>
                  </a:solidFill>
                  <a:latin typeface="+mj-lt"/>
                  <a:cs typeface="Segoe UI" panose="020B0502040204020203" pitchFamily="34" charset="0"/>
                </a:rPr>
                <a:t>&gt;880</a:t>
              </a:r>
              <a:r>
                <a:rPr lang="en-US" sz="3600" kern="0" spc="-196" dirty="0">
                  <a:ln w="3175">
                    <a:noFill/>
                  </a:ln>
                  <a:solidFill>
                    <a:schemeClr val="bg1"/>
                  </a:solidFill>
                  <a:latin typeface="+mj-lt"/>
                  <a:cs typeface="Segoe UI" panose="020B0502040204020203" pitchFamily="34" charset="0"/>
                </a:rPr>
                <a:t>K</a:t>
              </a:r>
              <a:endParaRPr lang="en-US" sz="1800" spc="-29" dirty="0">
                <a:solidFill>
                  <a:schemeClr val="bg1"/>
                </a:solidFill>
              </a:endParaRPr>
            </a:p>
          </p:txBody>
        </p:sp>
      </p:grpSp>
      <p:pic>
        <p:nvPicPr>
          <p:cNvPr id="1026" name="Picture 2" descr="See the source image">
            <a:extLst>
              <a:ext uri="{FF2B5EF4-FFF2-40B4-BE49-F238E27FC236}">
                <a16:creationId xmlns:a16="http://schemas.microsoft.com/office/drawing/2014/main" id="{771F8444-E771-40DF-86DD-D4321F942E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433" y="364985"/>
            <a:ext cx="3545788" cy="933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3661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25695110-3DBC-4F72-A1D7-D507D19FA6A4}"/>
              </a:ext>
            </a:extLst>
          </p:cNvPr>
          <p:cNvSpPr/>
          <p:nvPr/>
        </p:nvSpPr>
        <p:spPr bwMode="auto">
          <a:xfrm>
            <a:off x="4623418" y="0"/>
            <a:ext cx="7568581" cy="6858000"/>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61" name="Rectangle 60">
            <a:extLst>
              <a:ext uri="{FF2B5EF4-FFF2-40B4-BE49-F238E27FC236}">
                <a16:creationId xmlns:a16="http://schemas.microsoft.com/office/drawing/2014/main" id="{265AA680-496D-284D-82FB-7A94E1BEDA70}"/>
              </a:ext>
            </a:extLst>
          </p:cNvPr>
          <p:cNvSpPr/>
          <p:nvPr/>
        </p:nvSpPr>
        <p:spPr bwMode="auto">
          <a:xfrm rot="10800000">
            <a:off x="5037989" y="6553094"/>
            <a:ext cx="6712266" cy="4571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139" name="Rectangle 138">
            <a:extLst>
              <a:ext uri="{FF2B5EF4-FFF2-40B4-BE49-F238E27FC236}">
                <a16:creationId xmlns:a16="http://schemas.microsoft.com/office/drawing/2014/main" id="{1C5499A0-9390-4FF1-902B-A23D6E22ED01}"/>
              </a:ext>
            </a:extLst>
          </p:cNvPr>
          <p:cNvSpPr/>
          <p:nvPr/>
        </p:nvSpPr>
        <p:spPr>
          <a:xfrm>
            <a:off x="7590211" y="6419950"/>
            <a:ext cx="1607823" cy="261610"/>
          </a:xfrm>
          <a:prstGeom prst="rect">
            <a:avLst/>
          </a:prstGeom>
          <a:solidFill>
            <a:schemeClr val="bg1">
              <a:lumMod val="95000"/>
            </a:schemeClr>
          </a:solidFill>
        </p:spPr>
        <p:txBody>
          <a:bodyPr wrap="square">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1A1A1A"/>
                </a:solidFill>
                <a:effectLst/>
                <a:uLnTx/>
                <a:uFillTx/>
                <a:latin typeface="Segoe UI"/>
                <a:ea typeface="+mn-ea"/>
                <a:cs typeface="+mn-cs"/>
              </a:rPr>
              <a:t># monthly active users</a:t>
            </a:r>
          </a:p>
        </p:txBody>
      </p:sp>
      <p:grpSp>
        <p:nvGrpSpPr>
          <p:cNvPr id="63" name="Group 62">
            <a:extLst>
              <a:ext uri="{FF2B5EF4-FFF2-40B4-BE49-F238E27FC236}">
                <a16:creationId xmlns:a16="http://schemas.microsoft.com/office/drawing/2014/main" id="{805BB067-5A39-4ADD-8E60-BB7C45EFACE1}"/>
              </a:ext>
            </a:extLst>
          </p:cNvPr>
          <p:cNvGrpSpPr/>
          <p:nvPr/>
        </p:nvGrpSpPr>
        <p:grpSpPr>
          <a:xfrm>
            <a:off x="5357416" y="505647"/>
            <a:ext cx="6352603" cy="5856716"/>
            <a:chOff x="6270258" y="638997"/>
            <a:chExt cx="4826569" cy="5856716"/>
          </a:xfrm>
        </p:grpSpPr>
        <p:sp>
          <p:nvSpPr>
            <p:cNvPr id="64" name="Rectangle 63">
              <a:extLst>
                <a:ext uri="{FF2B5EF4-FFF2-40B4-BE49-F238E27FC236}">
                  <a16:creationId xmlns:a16="http://schemas.microsoft.com/office/drawing/2014/main" id="{450CDD6C-0D8E-497B-A302-7A6E7A6D7FD7}"/>
                </a:ext>
              </a:extLst>
            </p:cNvPr>
            <p:cNvSpPr/>
            <p:nvPr/>
          </p:nvSpPr>
          <p:spPr bwMode="auto">
            <a:xfrm>
              <a:off x="6270258" y="1035032"/>
              <a:ext cx="4773229"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65" name="Rectangle 64">
              <a:extLst>
                <a:ext uri="{FF2B5EF4-FFF2-40B4-BE49-F238E27FC236}">
                  <a16:creationId xmlns:a16="http://schemas.microsoft.com/office/drawing/2014/main" id="{4D25890D-1470-4325-9BFA-6E3CEE339DEC}"/>
                </a:ext>
              </a:extLst>
            </p:cNvPr>
            <p:cNvSpPr/>
            <p:nvPr/>
          </p:nvSpPr>
          <p:spPr bwMode="auto">
            <a:xfrm>
              <a:off x="6270259" y="1430767"/>
              <a:ext cx="3820729"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66" name="Rectangle 65">
              <a:extLst>
                <a:ext uri="{FF2B5EF4-FFF2-40B4-BE49-F238E27FC236}">
                  <a16:creationId xmlns:a16="http://schemas.microsoft.com/office/drawing/2014/main" id="{8EBC602B-CE99-4F1F-B65D-FDC65817AAA3}"/>
                </a:ext>
              </a:extLst>
            </p:cNvPr>
            <p:cNvSpPr/>
            <p:nvPr/>
          </p:nvSpPr>
          <p:spPr bwMode="auto">
            <a:xfrm>
              <a:off x="6270259" y="1824216"/>
              <a:ext cx="2879659"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67" name="Rectangle 66">
              <a:extLst>
                <a:ext uri="{FF2B5EF4-FFF2-40B4-BE49-F238E27FC236}">
                  <a16:creationId xmlns:a16="http://schemas.microsoft.com/office/drawing/2014/main" id="{E03EF243-1809-4242-B085-0F305C077728}"/>
                </a:ext>
              </a:extLst>
            </p:cNvPr>
            <p:cNvSpPr/>
            <p:nvPr/>
          </p:nvSpPr>
          <p:spPr bwMode="auto">
            <a:xfrm>
              <a:off x="6270259" y="2219951"/>
              <a:ext cx="1896680"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72" name="Rectangle 71">
              <a:extLst>
                <a:ext uri="{FF2B5EF4-FFF2-40B4-BE49-F238E27FC236}">
                  <a16:creationId xmlns:a16="http://schemas.microsoft.com/office/drawing/2014/main" id="{00CF226B-4B71-4390-85BB-608F404BE125}"/>
                </a:ext>
              </a:extLst>
            </p:cNvPr>
            <p:cNvSpPr/>
            <p:nvPr/>
          </p:nvSpPr>
          <p:spPr bwMode="auto">
            <a:xfrm>
              <a:off x="6270260" y="2615686"/>
              <a:ext cx="1795476"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86" name="Rectangle 85">
              <a:extLst>
                <a:ext uri="{FF2B5EF4-FFF2-40B4-BE49-F238E27FC236}">
                  <a16:creationId xmlns:a16="http://schemas.microsoft.com/office/drawing/2014/main" id="{0E143FA6-A464-4121-A14B-C28FFD3A165E}"/>
                </a:ext>
              </a:extLst>
            </p:cNvPr>
            <p:cNvSpPr/>
            <p:nvPr/>
          </p:nvSpPr>
          <p:spPr bwMode="auto">
            <a:xfrm>
              <a:off x="6270259" y="3011421"/>
              <a:ext cx="1759519"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87" name="Rectangle 86">
              <a:extLst>
                <a:ext uri="{FF2B5EF4-FFF2-40B4-BE49-F238E27FC236}">
                  <a16:creationId xmlns:a16="http://schemas.microsoft.com/office/drawing/2014/main" id="{AA83EBFE-C863-4A3D-BCE5-EEDC77B0BB8A}"/>
                </a:ext>
              </a:extLst>
            </p:cNvPr>
            <p:cNvSpPr/>
            <p:nvPr/>
          </p:nvSpPr>
          <p:spPr bwMode="auto">
            <a:xfrm>
              <a:off x="6270258" y="3407156"/>
              <a:ext cx="1377568"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88" name="Rectangle 87">
              <a:extLst>
                <a:ext uri="{FF2B5EF4-FFF2-40B4-BE49-F238E27FC236}">
                  <a16:creationId xmlns:a16="http://schemas.microsoft.com/office/drawing/2014/main" id="{4A036DFD-DEEB-4A5E-ACB8-C3B2ED92778C}"/>
                </a:ext>
              </a:extLst>
            </p:cNvPr>
            <p:cNvSpPr/>
            <p:nvPr/>
          </p:nvSpPr>
          <p:spPr bwMode="auto">
            <a:xfrm>
              <a:off x="6270258" y="3802891"/>
              <a:ext cx="1346611"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89" name="Rectangle 88">
              <a:extLst>
                <a:ext uri="{FF2B5EF4-FFF2-40B4-BE49-F238E27FC236}">
                  <a16:creationId xmlns:a16="http://schemas.microsoft.com/office/drawing/2014/main" id="{7C3590EE-01E6-47CC-A638-77F2C8CEB964}"/>
                </a:ext>
              </a:extLst>
            </p:cNvPr>
            <p:cNvSpPr/>
            <p:nvPr/>
          </p:nvSpPr>
          <p:spPr bwMode="auto">
            <a:xfrm>
              <a:off x="6270259" y="4198413"/>
              <a:ext cx="1310892"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90" name="Rectangle 89">
              <a:extLst>
                <a:ext uri="{FF2B5EF4-FFF2-40B4-BE49-F238E27FC236}">
                  <a16:creationId xmlns:a16="http://schemas.microsoft.com/office/drawing/2014/main" id="{123E22C2-82F4-4FB8-A14B-8F7965B6B83E}"/>
                </a:ext>
              </a:extLst>
            </p:cNvPr>
            <p:cNvSpPr/>
            <p:nvPr/>
          </p:nvSpPr>
          <p:spPr bwMode="auto">
            <a:xfrm>
              <a:off x="6270259" y="4593282"/>
              <a:ext cx="1296604"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91" name="Rectangle 90">
              <a:extLst>
                <a:ext uri="{FF2B5EF4-FFF2-40B4-BE49-F238E27FC236}">
                  <a16:creationId xmlns:a16="http://schemas.microsoft.com/office/drawing/2014/main" id="{02FB46E1-3CA5-401D-A141-B3D403B8215D}"/>
                </a:ext>
              </a:extLst>
            </p:cNvPr>
            <p:cNvSpPr/>
            <p:nvPr/>
          </p:nvSpPr>
          <p:spPr bwMode="auto">
            <a:xfrm>
              <a:off x="6270259" y="4988879"/>
              <a:ext cx="1065623"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92" name="Rectangle 91">
              <a:extLst>
                <a:ext uri="{FF2B5EF4-FFF2-40B4-BE49-F238E27FC236}">
                  <a16:creationId xmlns:a16="http://schemas.microsoft.com/office/drawing/2014/main" id="{5A366DFE-5839-484B-BDB1-92BB295030B4}"/>
                </a:ext>
              </a:extLst>
            </p:cNvPr>
            <p:cNvSpPr/>
            <p:nvPr/>
          </p:nvSpPr>
          <p:spPr bwMode="auto">
            <a:xfrm>
              <a:off x="6270259" y="5384199"/>
              <a:ext cx="1003710"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93" name="Rectangle 92">
              <a:extLst>
                <a:ext uri="{FF2B5EF4-FFF2-40B4-BE49-F238E27FC236}">
                  <a16:creationId xmlns:a16="http://schemas.microsoft.com/office/drawing/2014/main" id="{46F9F7B4-05D0-4BB9-A8E8-10F525F114C4}"/>
                </a:ext>
              </a:extLst>
            </p:cNvPr>
            <p:cNvSpPr/>
            <p:nvPr/>
          </p:nvSpPr>
          <p:spPr bwMode="auto">
            <a:xfrm>
              <a:off x="6270259" y="5779934"/>
              <a:ext cx="769157"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94" name="Rectangle 93">
              <a:extLst>
                <a:ext uri="{FF2B5EF4-FFF2-40B4-BE49-F238E27FC236}">
                  <a16:creationId xmlns:a16="http://schemas.microsoft.com/office/drawing/2014/main" id="{67F68F64-812B-43D5-A021-115CD18FF84B}"/>
                </a:ext>
              </a:extLst>
            </p:cNvPr>
            <p:cNvSpPr/>
            <p:nvPr/>
          </p:nvSpPr>
          <p:spPr bwMode="auto">
            <a:xfrm>
              <a:off x="6270259" y="6175673"/>
              <a:ext cx="659620"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95" name="Rectangle 94">
              <a:extLst>
                <a:ext uri="{FF2B5EF4-FFF2-40B4-BE49-F238E27FC236}">
                  <a16:creationId xmlns:a16="http://schemas.microsoft.com/office/drawing/2014/main" id="{D6821C7C-03A9-4BC6-BB8C-D50A8DD45494}"/>
                </a:ext>
              </a:extLst>
            </p:cNvPr>
            <p:cNvSpPr/>
            <p:nvPr/>
          </p:nvSpPr>
          <p:spPr bwMode="auto">
            <a:xfrm>
              <a:off x="6270258" y="638997"/>
              <a:ext cx="4826569" cy="3200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grpSp>
      <p:pic>
        <p:nvPicPr>
          <p:cNvPr id="124" name="Picture 123">
            <a:extLst>
              <a:ext uri="{FF2B5EF4-FFF2-40B4-BE49-F238E27FC236}">
                <a16:creationId xmlns:a16="http://schemas.microsoft.com/office/drawing/2014/main" id="{63010893-62C0-4E58-AACD-EA83E4057C2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24514" y="505647"/>
            <a:ext cx="320040" cy="320040"/>
          </a:xfrm>
          <a:prstGeom prst="rect">
            <a:avLst/>
          </a:prstGeom>
        </p:spPr>
      </p:pic>
      <p:pic>
        <p:nvPicPr>
          <p:cNvPr id="125" name="Picture 124">
            <a:extLst>
              <a:ext uri="{FF2B5EF4-FFF2-40B4-BE49-F238E27FC236}">
                <a16:creationId xmlns:a16="http://schemas.microsoft.com/office/drawing/2014/main" id="{3C64152E-A5D9-48F8-B84A-0A598842C28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024514" y="1297417"/>
            <a:ext cx="320040" cy="320040"/>
          </a:xfrm>
          <a:prstGeom prst="rect">
            <a:avLst/>
          </a:prstGeom>
        </p:spPr>
      </p:pic>
      <p:pic>
        <p:nvPicPr>
          <p:cNvPr id="126" name="Picture 125">
            <a:extLst>
              <a:ext uri="{FF2B5EF4-FFF2-40B4-BE49-F238E27FC236}">
                <a16:creationId xmlns:a16="http://schemas.microsoft.com/office/drawing/2014/main" id="{CBA5C02D-C8E7-4A9D-AD2A-209B9B2170D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024514" y="1690866"/>
            <a:ext cx="320040" cy="320040"/>
          </a:xfrm>
          <a:prstGeom prst="rect">
            <a:avLst/>
          </a:prstGeom>
        </p:spPr>
      </p:pic>
      <p:pic>
        <p:nvPicPr>
          <p:cNvPr id="127" name="Picture 126">
            <a:extLst>
              <a:ext uri="{FF2B5EF4-FFF2-40B4-BE49-F238E27FC236}">
                <a16:creationId xmlns:a16="http://schemas.microsoft.com/office/drawing/2014/main" id="{389581D0-11EC-4EB0-B2A4-4047C859871E}"/>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5022806" y="2879467"/>
            <a:ext cx="320040" cy="320040"/>
          </a:xfrm>
          <a:prstGeom prst="rect">
            <a:avLst/>
          </a:prstGeom>
          <a:ln>
            <a:noFill/>
          </a:ln>
        </p:spPr>
      </p:pic>
      <p:pic>
        <p:nvPicPr>
          <p:cNvPr id="128" name="Picture 127">
            <a:extLst>
              <a:ext uri="{FF2B5EF4-FFF2-40B4-BE49-F238E27FC236}">
                <a16:creationId xmlns:a16="http://schemas.microsoft.com/office/drawing/2014/main" id="{3BC60476-2081-401E-8146-54D0596F9C26}"/>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022806" y="3671197"/>
            <a:ext cx="320040" cy="320040"/>
          </a:xfrm>
          <a:prstGeom prst="rect">
            <a:avLst/>
          </a:prstGeom>
        </p:spPr>
      </p:pic>
      <p:pic>
        <p:nvPicPr>
          <p:cNvPr id="129" name="Picture 8" descr="https://az495088.vo.msecnd.net/app-logo/FacebookAtWork_215.png">
            <a:extLst>
              <a:ext uri="{FF2B5EF4-FFF2-40B4-BE49-F238E27FC236}">
                <a16:creationId xmlns:a16="http://schemas.microsoft.com/office/drawing/2014/main" id="{B424D5AA-C986-4E6F-A57E-185FE0F5FD33}"/>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5022806" y="3273806"/>
            <a:ext cx="321748" cy="320040"/>
          </a:xfrm>
          <a:prstGeom prst="rect">
            <a:avLst/>
          </a:prstGeom>
          <a:noFill/>
          <a:extLst>
            <a:ext uri="{909E8E84-426E-40DD-AFC4-6F175D3DCCD1}">
              <a14:hiddenFill xmlns:a14="http://schemas.microsoft.com/office/drawing/2010/main">
                <a:solidFill>
                  <a:srgbClr val="FFFFFF"/>
                </a:solidFill>
              </a14:hiddenFill>
            </a:ext>
          </a:extLst>
        </p:spPr>
      </p:pic>
      <p:pic>
        <p:nvPicPr>
          <p:cNvPr id="130" name="Picture 12" descr="https://az495088.vo.msecnd.net/app-logo/successcenter_215.png">
            <a:extLst>
              <a:ext uri="{FF2B5EF4-FFF2-40B4-BE49-F238E27FC236}">
                <a16:creationId xmlns:a16="http://schemas.microsoft.com/office/drawing/2014/main" id="{329233C4-A591-41BF-B105-24F37B8CC0BB}"/>
              </a:ext>
            </a:extLst>
          </p:cNvPr>
          <p:cNvPicPr>
            <a:picLocks noChangeAspect="1" noChangeArrowheads="1"/>
          </p:cNvPicPr>
          <p:nvPr/>
        </p:nvPicPr>
        <p:blipFill rotWithShape="1">
          <a:blip r:embed="rId10" cstate="print">
            <a:extLst>
              <a:ext uri="{28A0092B-C50C-407E-A947-70E740481C1C}">
                <a14:useLocalDpi xmlns:a14="http://schemas.microsoft.com/office/drawing/2010/main"/>
              </a:ext>
            </a:extLst>
          </a:blip>
          <a:srcRect/>
          <a:stretch/>
        </p:blipFill>
        <p:spPr bwMode="auto">
          <a:xfrm>
            <a:off x="5022806" y="4459932"/>
            <a:ext cx="321748" cy="320040"/>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132">
            <a:hlinkClick r:id="rId11"/>
            <a:extLst>
              <a:ext uri="{FF2B5EF4-FFF2-40B4-BE49-F238E27FC236}">
                <a16:creationId xmlns:a16="http://schemas.microsoft.com/office/drawing/2014/main" id="{87A103F6-5D82-44AB-8316-F58A798A9381}"/>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5022806" y="2480315"/>
            <a:ext cx="321748" cy="320040"/>
          </a:xfrm>
          <a:prstGeom prst="rect">
            <a:avLst/>
          </a:prstGeom>
        </p:spPr>
      </p:pic>
      <p:pic>
        <p:nvPicPr>
          <p:cNvPr id="134" name="Picture 133">
            <a:hlinkClick r:id="rId13"/>
            <a:extLst>
              <a:ext uri="{FF2B5EF4-FFF2-40B4-BE49-F238E27FC236}">
                <a16:creationId xmlns:a16="http://schemas.microsoft.com/office/drawing/2014/main" id="{501C6C55-5790-4F10-83A6-C141D3C76E0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5024514" y="4067066"/>
            <a:ext cx="320040" cy="318341"/>
          </a:xfrm>
          <a:prstGeom prst="rect">
            <a:avLst/>
          </a:prstGeom>
        </p:spPr>
      </p:pic>
      <p:grpSp>
        <p:nvGrpSpPr>
          <p:cNvPr id="138" name="Group 137">
            <a:extLst>
              <a:ext uri="{FF2B5EF4-FFF2-40B4-BE49-F238E27FC236}">
                <a16:creationId xmlns:a16="http://schemas.microsoft.com/office/drawing/2014/main" id="{CAF92EF7-B37F-46AA-879B-5C6237062478}"/>
              </a:ext>
            </a:extLst>
          </p:cNvPr>
          <p:cNvGrpSpPr/>
          <p:nvPr/>
        </p:nvGrpSpPr>
        <p:grpSpPr>
          <a:xfrm>
            <a:off x="5022806" y="901682"/>
            <a:ext cx="321748" cy="320040"/>
            <a:chOff x="6286959" y="1420970"/>
            <a:chExt cx="320040" cy="320040"/>
          </a:xfrm>
        </p:grpSpPr>
        <p:sp>
          <p:nvSpPr>
            <p:cNvPr id="140" name="Rectangle 139">
              <a:extLst>
                <a:ext uri="{FF2B5EF4-FFF2-40B4-BE49-F238E27FC236}">
                  <a16:creationId xmlns:a16="http://schemas.microsoft.com/office/drawing/2014/main" id="{469A9022-2721-4E71-8EA1-ADC92E8F2009}"/>
                </a:ext>
              </a:extLst>
            </p:cNvPr>
            <p:cNvSpPr/>
            <p:nvPr/>
          </p:nvSpPr>
          <p:spPr bwMode="auto">
            <a:xfrm>
              <a:off x="6286959" y="1422602"/>
              <a:ext cx="320040" cy="316776"/>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pic>
          <p:nvPicPr>
            <p:cNvPr id="141" name="Picture 2" descr="https://az495088.vo.msecnd.net/app-logo/google_215.png">
              <a:extLst>
                <a:ext uri="{FF2B5EF4-FFF2-40B4-BE49-F238E27FC236}">
                  <a16:creationId xmlns:a16="http://schemas.microsoft.com/office/drawing/2014/main" id="{3CCDD9E4-7628-4B6D-A364-CF969F194C03}"/>
                </a:ext>
              </a:extLst>
            </p:cNvPr>
            <p:cNvPicPr>
              <a:picLocks noChangeAspect="1" noChangeArrowheads="1"/>
            </p:cNvPicPr>
            <p:nvPr/>
          </p:nvPicPr>
          <p:blipFill>
            <a:blip r:embed="rId15" cstate="print">
              <a:clrChange>
                <a:clrFrom>
                  <a:srgbClr val="E8E8E8"/>
                </a:clrFrom>
                <a:clrTo>
                  <a:srgbClr val="E8E8E8">
                    <a:alpha val="0"/>
                  </a:srgbClr>
                </a:clrTo>
              </a:clrChange>
              <a:extLst>
                <a:ext uri="{28A0092B-C50C-407E-A947-70E740481C1C}">
                  <a14:useLocalDpi xmlns:a14="http://schemas.microsoft.com/office/drawing/2010/main"/>
                </a:ext>
              </a:extLst>
            </a:blip>
            <a:srcRect/>
            <a:stretch>
              <a:fillRect/>
            </a:stretch>
          </p:blipFill>
          <p:spPr bwMode="auto">
            <a:xfrm>
              <a:off x="6286959" y="1420970"/>
              <a:ext cx="320040" cy="320040"/>
            </a:xfrm>
            <a:prstGeom prst="rect">
              <a:avLst/>
            </a:prstGeom>
            <a:noFill/>
            <a:extLst>
              <a:ext uri="{909E8E84-426E-40DD-AFC4-6F175D3DCCD1}">
                <a14:hiddenFill xmlns:a14="http://schemas.microsoft.com/office/drawing/2010/main">
                  <a:solidFill>
                    <a:srgbClr val="FFFFFF"/>
                  </a:solidFill>
                </a14:hiddenFill>
              </a:ext>
            </a:extLst>
          </p:spPr>
        </p:pic>
      </p:grpSp>
      <p:pic>
        <p:nvPicPr>
          <p:cNvPr id="152" name="Picture 151">
            <a:extLst>
              <a:ext uri="{FF2B5EF4-FFF2-40B4-BE49-F238E27FC236}">
                <a16:creationId xmlns:a16="http://schemas.microsoft.com/office/drawing/2014/main" id="{422BA8D4-7DC4-47E9-8B4B-76ED5712FEC9}"/>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a:xfrm>
            <a:off x="5024514" y="2086601"/>
            <a:ext cx="320040" cy="320040"/>
          </a:xfrm>
          <a:prstGeom prst="rect">
            <a:avLst/>
          </a:prstGeom>
        </p:spPr>
      </p:pic>
      <p:pic>
        <p:nvPicPr>
          <p:cNvPr id="1026" name="Picture 2" descr="https://az495088.vo.msecnd.net/app-logo/blackboardlearn_215.png">
            <a:extLst>
              <a:ext uri="{FF2B5EF4-FFF2-40B4-BE49-F238E27FC236}">
                <a16:creationId xmlns:a16="http://schemas.microsoft.com/office/drawing/2014/main" id="{CD561F88-CD03-42CB-925F-526CA0A4AB31}"/>
              </a:ext>
            </a:extLst>
          </p:cNvPr>
          <p:cNvPicPr>
            <a:picLocks noChangeAspect="1" noChangeArrowheads="1"/>
          </p:cNvPicPr>
          <p:nvPr/>
        </p:nvPicPr>
        <p:blipFill>
          <a:blip r:embed="rId17" cstate="print">
            <a:extLst>
              <a:ext uri="{28A0092B-C50C-407E-A947-70E740481C1C}">
                <a14:useLocalDpi xmlns:a14="http://schemas.microsoft.com/office/drawing/2010/main"/>
              </a:ext>
            </a:extLst>
          </a:blip>
          <a:srcRect/>
          <a:stretch>
            <a:fillRect/>
          </a:stretch>
        </p:blipFill>
        <p:spPr bwMode="auto">
          <a:xfrm>
            <a:off x="5024514" y="4854575"/>
            <a:ext cx="320040" cy="3200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az495088.vo.msecnd.net/app-logo/clever_215.png">
            <a:extLst>
              <a:ext uri="{FF2B5EF4-FFF2-40B4-BE49-F238E27FC236}">
                <a16:creationId xmlns:a16="http://schemas.microsoft.com/office/drawing/2014/main" id="{67656A33-47A1-4B5B-B74B-8C86B7B958CD}"/>
              </a:ext>
            </a:extLst>
          </p:cNvPr>
          <p:cNvPicPr>
            <a:picLocks noChangeAspect="1" noChangeArrowheads="1"/>
          </p:cNvPicPr>
          <p:nvPr/>
        </p:nvPicPr>
        <p:blipFill>
          <a:blip r:embed="rId18" cstate="print">
            <a:extLst>
              <a:ext uri="{28A0092B-C50C-407E-A947-70E740481C1C}">
                <a14:useLocalDpi xmlns:a14="http://schemas.microsoft.com/office/drawing/2010/main"/>
              </a:ext>
            </a:extLst>
          </a:blip>
          <a:srcRect/>
          <a:stretch>
            <a:fillRect/>
          </a:stretch>
        </p:blipFill>
        <p:spPr bwMode="auto">
          <a:xfrm>
            <a:off x="5024514" y="5250845"/>
            <a:ext cx="320040" cy="32004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az495088.vo.msecnd.net/app-logo/box_215.png">
            <a:extLst>
              <a:ext uri="{FF2B5EF4-FFF2-40B4-BE49-F238E27FC236}">
                <a16:creationId xmlns:a16="http://schemas.microsoft.com/office/drawing/2014/main" id="{22672AD5-FBEC-451A-B70A-4DB493007ED7}"/>
              </a:ext>
            </a:extLst>
          </p:cNvPr>
          <p:cNvPicPr>
            <a:picLocks noChangeAspect="1" noChangeArrowheads="1"/>
          </p:cNvPicPr>
          <p:nvPr/>
        </p:nvPicPr>
        <p:blipFill>
          <a:blip r:embed="rId19" cstate="print">
            <a:extLst>
              <a:ext uri="{28A0092B-C50C-407E-A947-70E740481C1C}">
                <a14:useLocalDpi xmlns:a14="http://schemas.microsoft.com/office/drawing/2010/main"/>
              </a:ext>
            </a:extLst>
          </a:blip>
          <a:srcRect/>
          <a:stretch>
            <a:fillRect/>
          </a:stretch>
        </p:blipFill>
        <p:spPr bwMode="auto">
          <a:xfrm>
            <a:off x="5024514" y="5646584"/>
            <a:ext cx="320040" cy="32004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B5A468F6-804D-4FBD-A36C-51C7A9AF391B}"/>
              </a:ext>
            </a:extLst>
          </p:cNvPr>
          <p:cNvGrpSpPr/>
          <p:nvPr/>
        </p:nvGrpSpPr>
        <p:grpSpPr>
          <a:xfrm>
            <a:off x="5023660" y="6042323"/>
            <a:ext cx="320040" cy="320040"/>
            <a:chOff x="5229998" y="4846959"/>
            <a:chExt cx="320040" cy="320040"/>
          </a:xfrm>
        </p:grpSpPr>
        <p:sp>
          <p:nvSpPr>
            <p:cNvPr id="2" name="Rectangle 1">
              <a:extLst>
                <a:ext uri="{FF2B5EF4-FFF2-40B4-BE49-F238E27FC236}">
                  <a16:creationId xmlns:a16="http://schemas.microsoft.com/office/drawing/2014/main" id="{DC80E843-45C9-4035-A639-099A4E112F2D}"/>
                </a:ext>
              </a:extLst>
            </p:cNvPr>
            <p:cNvSpPr/>
            <p:nvPr/>
          </p:nvSpPr>
          <p:spPr bwMode="auto">
            <a:xfrm>
              <a:off x="5229998" y="4846959"/>
              <a:ext cx="320040" cy="32004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40075">
                      <a:srgbClr val="FFFFFF"/>
                    </a:gs>
                    <a:gs pos="30000">
                      <a:srgbClr val="FFFFFF"/>
                    </a:gs>
                  </a:gsLst>
                  <a:lin ang="5400000" scaled="0"/>
                </a:gradFill>
              </a:endParaRPr>
            </a:p>
          </p:txBody>
        </p:sp>
        <p:pic>
          <p:nvPicPr>
            <p:cNvPr id="1032" name="Picture 8" descr="Fireflysolutions.png">
              <a:extLst>
                <a:ext uri="{FF2B5EF4-FFF2-40B4-BE49-F238E27FC236}">
                  <a16:creationId xmlns:a16="http://schemas.microsoft.com/office/drawing/2014/main" id="{2D4E4D69-B0C7-429E-AE5A-C9421C4BE9F1}"/>
                </a:ext>
              </a:extLst>
            </p:cNvPr>
            <p:cNvPicPr>
              <a:picLocks noChangeAspect="1" noChangeArrowheads="1"/>
            </p:cNvPicPr>
            <p:nvPr/>
          </p:nvPicPr>
          <p:blipFill>
            <a:blip r:embed="rId20" cstate="print">
              <a:extLst>
                <a:ext uri="{28A0092B-C50C-407E-A947-70E740481C1C}">
                  <a14:useLocalDpi xmlns:a14="http://schemas.microsoft.com/office/drawing/2010/main"/>
                </a:ext>
              </a:extLst>
            </a:blip>
            <a:srcRect/>
            <a:stretch>
              <a:fillRect/>
            </a:stretch>
          </p:blipFill>
          <p:spPr bwMode="auto">
            <a:xfrm>
              <a:off x="5243714" y="4860675"/>
              <a:ext cx="292608" cy="292608"/>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Title 4">
            <a:extLst>
              <a:ext uri="{FF2B5EF4-FFF2-40B4-BE49-F238E27FC236}">
                <a16:creationId xmlns:a16="http://schemas.microsoft.com/office/drawing/2014/main" id="{4A0F63D3-0826-432A-9999-C33D08C6FB2A}"/>
              </a:ext>
            </a:extLst>
          </p:cNvPr>
          <p:cNvSpPr>
            <a:spLocks noGrp="1"/>
          </p:cNvSpPr>
          <p:nvPr>
            <p:ph type="title"/>
          </p:nvPr>
        </p:nvSpPr>
        <p:spPr/>
        <p:txBody>
          <a:bodyPr/>
          <a:lstStyle/>
          <a:p>
            <a:r>
              <a:rPr lang="en-US" sz="2800" dirty="0"/>
              <a:t>Azure Active Directory</a:t>
            </a:r>
            <a:br>
              <a:rPr lang="en-US" sz="2800" dirty="0">
                <a:gradFill>
                  <a:gsLst>
                    <a:gs pos="1250">
                      <a:srgbClr val="1A1A1A"/>
                    </a:gs>
                    <a:gs pos="100000">
                      <a:srgbClr val="1A1A1A"/>
                    </a:gs>
                  </a:gsLst>
                  <a:lin ang="5400000" scaled="0"/>
                </a:gradFill>
              </a:rPr>
            </a:br>
            <a:r>
              <a:rPr lang="en-US" sz="2000" b="0" dirty="0">
                <a:solidFill>
                  <a:srgbClr val="0078D4"/>
                </a:solidFill>
                <a:latin typeface="Segoe UI"/>
              </a:rPr>
              <a:t>3</a:t>
            </a:r>
            <a:r>
              <a:rPr lang="en-US" sz="2000" b="0" baseline="30000" dirty="0">
                <a:solidFill>
                  <a:srgbClr val="0078D4"/>
                </a:solidFill>
                <a:latin typeface="Segoe UI"/>
              </a:rPr>
              <a:t>rd</a:t>
            </a:r>
            <a:r>
              <a:rPr lang="en-US" sz="2000" b="0" dirty="0">
                <a:solidFill>
                  <a:srgbClr val="0078D4"/>
                </a:solidFill>
                <a:latin typeface="Segoe UI"/>
              </a:rPr>
              <a:t> party applications</a:t>
            </a:r>
            <a:endParaRPr lang="en-US" sz="2000" b="0" dirty="0">
              <a:solidFill>
                <a:schemeClr val="accent1"/>
              </a:solidFill>
              <a:latin typeface="+mn-lt"/>
              <a:cs typeface="+mn-cs"/>
            </a:endParaRPr>
          </a:p>
        </p:txBody>
      </p:sp>
      <p:sp>
        <p:nvSpPr>
          <p:cNvPr id="11" name="Rectangle 10">
            <a:extLst>
              <a:ext uri="{FF2B5EF4-FFF2-40B4-BE49-F238E27FC236}">
                <a16:creationId xmlns:a16="http://schemas.microsoft.com/office/drawing/2014/main" id="{4BA28C93-8B15-4E4C-9D9F-893B76C9219A}"/>
              </a:ext>
            </a:extLst>
          </p:cNvPr>
          <p:cNvSpPr/>
          <p:nvPr/>
        </p:nvSpPr>
        <p:spPr>
          <a:xfrm>
            <a:off x="430524" y="6282386"/>
            <a:ext cx="1253869" cy="276999"/>
          </a:xfrm>
          <a:prstGeom prst="rect">
            <a:avLst/>
          </a:prstGeom>
        </p:spPr>
        <p:txBody>
          <a:bodyPr wrap="non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1A1A1A"/>
                </a:solidFill>
                <a:effectLst/>
                <a:uLnTx/>
                <a:uFillTx/>
                <a:latin typeface="Segoe UI"/>
                <a:ea typeface="+mn-ea"/>
                <a:cs typeface="+mn-cs"/>
              </a:rPr>
              <a:t>December 2018</a:t>
            </a:r>
          </a:p>
        </p:txBody>
      </p:sp>
      <p:sp>
        <p:nvSpPr>
          <p:cNvPr id="146" name="Rectangle 145">
            <a:extLst>
              <a:ext uri="{FF2B5EF4-FFF2-40B4-BE49-F238E27FC236}">
                <a16:creationId xmlns:a16="http://schemas.microsoft.com/office/drawing/2014/main" id="{9CC40AB0-0818-4198-B778-0CCC2E256651}"/>
              </a:ext>
            </a:extLst>
          </p:cNvPr>
          <p:cNvSpPr/>
          <p:nvPr/>
        </p:nvSpPr>
        <p:spPr>
          <a:xfrm>
            <a:off x="361770" y="3194323"/>
            <a:ext cx="2808782" cy="1421928"/>
          </a:xfrm>
          <a:prstGeom prst="rect">
            <a:avLst/>
          </a:prstGeom>
        </p:spPr>
        <p:txBody>
          <a:bodyPr wrap="none">
            <a:spAutoFit/>
          </a:bodyPr>
          <a:lstStyle/>
          <a:p>
            <a:pPr marL="0" marR="0" lvl="0" indent="0" algn="ctr" defTabSz="932508" rtl="0" eaLnBrk="1" fontAlgn="auto" latinLnBrk="0" hangingPunct="1">
              <a:lnSpc>
                <a:spcPct val="90000"/>
              </a:lnSpc>
              <a:spcBef>
                <a:spcPts val="0"/>
              </a:spcBef>
              <a:spcAft>
                <a:spcPts val="0"/>
              </a:spcAft>
              <a:buClrTx/>
              <a:buSzTx/>
              <a:buFontTx/>
              <a:buNone/>
              <a:tabLst/>
              <a:defRPr/>
            </a:pPr>
            <a:r>
              <a:rPr kumimoji="0" lang="en-US" sz="9600" b="0" i="0" u="none" strike="noStrike" kern="0" cap="none" spc="-300" normalizeH="0" baseline="0" noProof="0" dirty="0">
                <a:ln w="3175">
                  <a:noFill/>
                </a:ln>
                <a:solidFill>
                  <a:srgbClr val="0078D7"/>
                </a:solidFill>
                <a:effectLst/>
                <a:uLnTx/>
                <a:uFillTx/>
                <a:latin typeface="+mj-lt"/>
                <a:cs typeface="Segoe UI Semilight" panose="020B0402040204020203" pitchFamily="34" charset="0"/>
              </a:rPr>
              <a:t>732K</a:t>
            </a:r>
            <a:endParaRPr kumimoji="0" lang="en-US" sz="9600" b="1" i="0" u="none" strike="noStrike" kern="0" cap="none" spc="-300" normalizeH="0" baseline="0" noProof="0" dirty="0">
              <a:ln w="3175">
                <a:noFill/>
              </a:ln>
              <a:solidFill>
                <a:srgbClr val="0078D7"/>
              </a:solidFill>
              <a:effectLst/>
              <a:uLnTx/>
              <a:uFillTx/>
              <a:latin typeface="+mj-lt"/>
              <a:cs typeface="Segoe UI Semilight" panose="020B0402040204020203" pitchFamily="34" charset="0"/>
            </a:endParaRPr>
          </a:p>
        </p:txBody>
      </p:sp>
      <p:sp>
        <p:nvSpPr>
          <p:cNvPr id="147" name="Rectangle 146">
            <a:extLst>
              <a:ext uri="{FF2B5EF4-FFF2-40B4-BE49-F238E27FC236}">
                <a16:creationId xmlns:a16="http://schemas.microsoft.com/office/drawing/2014/main" id="{B27F8929-3371-4703-B192-941E213BF8B9}"/>
              </a:ext>
            </a:extLst>
          </p:cNvPr>
          <p:cNvSpPr/>
          <p:nvPr/>
        </p:nvSpPr>
        <p:spPr>
          <a:xfrm>
            <a:off x="430522" y="4482838"/>
            <a:ext cx="3239348" cy="707886"/>
          </a:xfrm>
          <a:prstGeom prst="rect">
            <a:avLst/>
          </a:prstGeom>
        </p:spPr>
        <p:txBody>
          <a:bodyPr wrap="none">
            <a:spAutoFit/>
          </a:bodyPr>
          <a:lstStyle/>
          <a:p>
            <a:r>
              <a:rPr lang="en-US" sz="2000" dirty="0">
                <a:solidFill>
                  <a:schemeClr val="accent1"/>
                </a:solidFill>
              </a:rPr>
              <a:t>active apps integrated with</a:t>
            </a:r>
            <a:br>
              <a:rPr lang="en-US" sz="2000" dirty="0">
                <a:solidFill>
                  <a:schemeClr val="accent1"/>
                </a:solidFill>
              </a:rPr>
            </a:br>
            <a:r>
              <a:rPr lang="en-US" sz="2000" dirty="0">
                <a:solidFill>
                  <a:schemeClr val="accent1"/>
                </a:solidFill>
              </a:rPr>
              <a:t>Azure Active Directory</a:t>
            </a:r>
            <a:endParaRPr lang="en-US" sz="1800" dirty="0"/>
          </a:p>
        </p:txBody>
      </p:sp>
      <p:sp>
        <p:nvSpPr>
          <p:cNvPr id="148" name="Rectangle 147">
            <a:extLst>
              <a:ext uri="{FF2B5EF4-FFF2-40B4-BE49-F238E27FC236}">
                <a16:creationId xmlns:a16="http://schemas.microsoft.com/office/drawing/2014/main" id="{3372CFA7-E30B-43B4-8A0D-88B27AAFACED}"/>
              </a:ext>
            </a:extLst>
          </p:cNvPr>
          <p:cNvSpPr/>
          <p:nvPr/>
        </p:nvSpPr>
        <p:spPr>
          <a:xfrm>
            <a:off x="8945171" y="3194323"/>
            <a:ext cx="2222083" cy="1421928"/>
          </a:xfrm>
          <a:prstGeom prst="rect">
            <a:avLst/>
          </a:prstGeom>
        </p:spPr>
        <p:txBody>
          <a:bodyPr wrap="none">
            <a:spAutoFit/>
          </a:bodyPr>
          <a:lstStyle/>
          <a:p>
            <a:pPr marL="0" marR="0" lvl="0" indent="0" algn="ctr" defTabSz="932508" rtl="0" eaLnBrk="1" fontAlgn="auto" latinLnBrk="0" hangingPunct="1">
              <a:lnSpc>
                <a:spcPct val="90000"/>
              </a:lnSpc>
              <a:spcBef>
                <a:spcPts val="0"/>
              </a:spcBef>
              <a:spcAft>
                <a:spcPts val="0"/>
              </a:spcAft>
              <a:buClrTx/>
              <a:buSzTx/>
              <a:buFontTx/>
              <a:buNone/>
              <a:tabLst/>
              <a:defRPr/>
            </a:pPr>
            <a:r>
              <a:rPr kumimoji="0" lang="en-US" sz="9600" b="0" i="0" u="none" strike="noStrike" kern="0" cap="none" spc="-300" normalizeH="0" baseline="0" noProof="0" dirty="0">
                <a:ln w="3175">
                  <a:noFill/>
                </a:ln>
                <a:solidFill>
                  <a:srgbClr val="0078D7"/>
                </a:solidFill>
                <a:effectLst/>
                <a:uLnTx/>
                <a:uFillTx/>
                <a:latin typeface="+mj-lt"/>
                <a:cs typeface="Segoe UI Semilight" panose="020B0402040204020203" pitchFamily="34" charset="0"/>
              </a:rPr>
              <a:t>26</a:t>
            </a:r>
            <a:r>
              <a:rPr kumimoji="0" lang="en-US" sz="6600" b="1" i="0" u="none" strike="noStrike" kern="0" cap="none" spc="-300" normalizeH="0" baseline="0" noProof="0" dirty="0">
                <a:ln w="3175">
                  <a:noFill/>
                </a:ln>
                <a:solidFill>
                  <a:srgbClr val="0078D7"/>
                </a:solidFill>
                <a:effectLst/>
                <a:uLnTx/>
                <a:uFillTx/>
                <a:latin typeface="+mj-lt"/>
                <a:cs typeface="Segoe UI Semilight" panose="020B0402040204020203" pitchFamily="34" charset="0"/>
              </a:rPr>
              <a:t>M</a:t>
            </a:r>
            <a:endParaRPr kumimoji="0" lang="en-US" sz="9600" b="1" i="0" u="none" strike="noStrike" kern="0" cap="none" spc="-300" normalizeH="0" baseline="0" noProof="0" dirty="0">
              <a:ln w="3175">
                <a:noFill/>
              </a:ln>
              <a:solidFill>
                <a:srgbClr val="0078D7"/>
              </a:solidFill>
              <a:effectLst/>
              <a:uLnTx/>
              <a:uFillTx/>
              <a:latin typeface="+mj-lt"/>
              <a:cs typeface="Segoe UI Semilight" panose="020B0402040204020203" pitchFamily="34" charset="0"/>
            </a:endParaRPr>
          </a:p>
        </p:txBody>
      </p:sp>
      <p:sp>
        <p:nvSpPr>
          <p:cNvPr id="149" name="Rectangle 148">
            <a:extLst>
              <a:ext uri="{FF2B5EF4-FFF2-40B4-BE49-F238E27FC236}">
                <a16:creationId xmlns:a16="http://schemas.microsoft.com/office/drawing/2014/main" id="{A5749206-8C7D-4FBE-8A6D-329DC6D4EF60}"/>
              </a:ext>
            </a:extLst>
          </p:cNvPr>
          <p:cNvSpPr/>
          <p:nvPr/>
        </p:nvSpPr>
        <p:spPr>
          <a:xfrm>
            <a:off x="9046201" y="4482838"/>
            <a:ext cx="2506071" cy="707886"/>
          </a:xfrm>
          <a:prstGeom prst="rect">
            <a:avLst/>
          </a:prstGeom>
        </p:spPr>
        <p:txBody>
          <a:bodyPr wrap="none">
            <a:spAutoFit/>
          </a:bodyPr>
          <a:lstStyle/>
          <a:p>
            <a:r>
              <a:rPr lang="en-US" sz="2000" dirty="0">
                <a:solidFill>
                  <a:schemeClr val="accent1"/>
                </a:solidFill>
              </a:rPr>
              <a:t>monthly active users</a:t>
            </a:r>
            <a:br>
              <a:rPr lang="en-US" sz="2000" dirty="0">
                <a:solidFill>
                  <a:schemeClr val="accent1"/>
                </a:solidFill>
              </a:rPr>
            </a:br>
            <a:r>
              <a:rPr lang="en-US" sz="2000" dirty="0">
                <a:solidFill>
                  <a:schemeClr val="accent1"/>
                </a:solidFill>
              </a:rPr>
              <a:t>of 3</a:t>
            </a:r>
            <a:r>
              <a:rPr lang="en-US" sz="2000" baseline="30000" dirty="0">
                <a:solidFill>
                  <a:schemeClr val="accent1"/>
                </a:solidFill>
              </a:rPr>
              <a:t>rd</a:t>
            </a:r>
            <a:r>
              <a:rPr lang="en-US" sz="2000" dirty="0">
                <a:solidFill>
                  <a:schemeClr val="accent1"/>
                </a:solidFill>
              </a:rPr>
              <a:t> party apps</a:t>
            </a:r>
            <a:endParaRPr lang="en-US" sz="1800" dirty="0"/>
          </a:p>
        </p:txBody>
      </p:sp>
      <p:sp>
        <p:nvSpPr>
          <p:cNvPr id="62" name="Rectangle 61">
            <a:extLst>
              <a:ext uri="{FF2B5EF4-FFF2-40B4-BE49-F238E27FC236}">
                <a16:creationId xmlns:a16="http://schemas.microsoft.com/office/drawing/2014/main" id="{6006AF60-E02F-024E-9EEB-B3629C383560}"/>
              </a:ext>
            </a:extLst>
          </p:cNvPr>
          <p:cNvSpPr/>
          <p:nvPr/>
        </p:nvSpPr>
        <p:spPr bwMode="auto">
          <a:xfrm rot="5400000" flipV="1">
            <a:off x="4900829" y="6545520"/>
            <a:ext cx="265176" cy="9144"/>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73" name="Rectangle 72">
            <a:extLst>
              <a:ext uri="{FF2B5EF4-FFF2-40B4-BE49-F238E27FC236}">
                <a16:creationId xmlns:a16="http://schemas.microsoft.com/office/drawing/2014/main" id="{608B7CE4-C86A-084F-8203-D0B2664F278D}"/>
              </a:ext>
            </a:extLst>
          </p:cNvPr>
          <p:cNvSpPr/>
          <p:nvPr/>
        </p:nvSpPr>
        <p:spPr bwMode="auto">
          <a:xfrm rot="5400000" flipV="1">
            <a:off x="11619129" y="6545520"/>
            <a:ext cx="265176" cy="9144"/>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123" name="Rectangle 122">
            <a:extLst>
              <a:ext uri="{FF2B5EF4-FFF2-40B4-BE49-F238E27FC236}">
                <a16:creationId xmlns:a16="http://schemas.microsoft.com/office/drawing/2014/main" id="{1D6CEE76-DDBD-48C7-ADD7-71CB5738B627}"/>
              </a:ext>
            </a:extLst>
          </p:cNvPr>
          <p:cNvSpPr/>
          <p:nvPr/>
        </p:nvSpPr>
        <p:spPr>
          <a:xfrm>
            <a:off x="5359182" y="534862"/>
            <a:ext cx="1269240"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ServiceNow</a:t>
            </a:r>
          </a:p>
        </p:txBody>
      </p:sp>
      <p:sp>
        <p:nvSpPr>
          <p:cNvPr id="117" name="Rectangle 116">
            <a:extLst>
              <a:ext uri="{FF2B5EF4-FFF2-40B4-BE49-F238E27FC236}">
                <a16:creationId xmlns:a16="http://schemas.microsoft.com/office/drawing/2014/main" id="{8ADE4484-E955-4067-9DE7-1B13B957AD2A}"/>
              </a:ext>
            </a:extLst>
          </p:cNvPr>
          <p:cNvSpPr/>
          <p:nvPr/>
        </p:nvSpPr>
        <p:spPr>
          <a:xfrm>
            <a:off x="5359182" y="2907286"/>
            <a:ext cx="1269240"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Salesforce</a:t>
            </a:r>
          </a:p>
        </p:txBody>
      </p:sp>
      <p:sp>
        <p:nvSpPr>
          <p:cNvPr id="118" name="Rectangle 117">
            <a:extLst>
              <a:ext uri="{FF2B5EF4-FFF2-40B4-BE49-F238E27FC236}">
                <a16:creationId xmlns:a16="http://schemas.microsoft.com/office/drawing/2014/main" id="{28D8D321-2DB3-43F5-B619-375F7EF4E1D0}"/>
              </a:ext>
            </a:extLst>
          </p:cNvPr>
          <p:cNvSpPr/>
          <p:nvPr/>
        </p:nvSpPr>
        <p:spPr>
          <a:xfrm>
            <a:off x="5359182" y="2509530"/>
            <a:ext cx="1269240"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Concur</a:t>
            </a:r>
          </a:p>
        </p:txBody>
      </p:sp>
      <p:sp>
        <p:nvSpPr>
          <p:cNvPr id="119" name="Rectangle 118">
            <a:extLst>
              <a:ext uri="{FF2B5EF4-FFF2-40B4-BE49-F238E27FC236}">
                <a16:creationId xmlns:a16="http://schemas.microsoft.com/office/drawing/2014/main" id="{B8F9C78D-D4AB-439D-8E91-479EC85C8403}"/>
              </a:ext>
            </a:extLst>
          </p:cNvPr>
          <p:cNvSpPr/>
          <p:nvPr/>
        </p:nvSpPr>
        <p:spPr>
          <a:xfrm>
            <a:off x="5359182" y="2113933"/>
            <a:ext cx="1269240"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Schoology</a:t>
            </a:r>
          </a:p>
        </p:txBody>
      </p:sp>
      <p:sp>
        <p:nvSpPr>
          <p:cNvPr id="120" name="Rectangle 119">
            <a:extLst>
              <a:ext uri="{FF2B5EF4-FFF2-40B4-BE49-F238E27FC236}">
                <a16:creationId xmlns:a16="http://schemas.microsoft.com/office/drawing/2014/main" id="{BE95AEAC-E26A-4641-B288-45B174FDE74C}"/>
              </a:ext>
            </a:extLst>
          </p:cNvPr>
          <p:cNvSpPr/>
          <p:nvPr/>
        </p:nvSpPr>
        <p:spPr>
          <a:xfrm>
            <a:off x="5359182" y="1718336"/>
            <a:ext cx="1269240"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SuccessFactors</a:t>
            </a:r>
          </a:p>
        </p:txBody>
      </p:sp>
      <p:sp>
        <p:nvSpPr>
          <p:cNvPr id="121" name="Rectangle 120">
            <a:extLst>
              <a:ext uri="{FF2B5EF4-FFF2-40B4-BE49-F238E27FC236}">
                <a16:creationId xmlns:a16="http://schemas.microsoft.com/office/drawing/2014/main" id="{3C93ECB6-94E3-410B-BC88-F61C835107A3}"/>
              </a:ext>
            </a:extLst>
          </p:cNvPr>
          <p:cNvSpPr/>
          <p:nvPr/>
        </p:nvSpPr>
        <p:spPr>
          <a:xfrm>
            <a:off x="5359182" y="1326632"/>
            <a:ext cx="1269240"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Workday</a:t>
            </a:r>
          </a:p>
        </p:txBody>
      </p:sp>
      <p:sp>
        <p:nvSpPr>
          <p:cNvPr id="122" name="Rectangle 121">
            <a:extLst>
              <a:ext uri="{FF2B5EF4-FFF2-40B4-BE49-F238E27FC236}">
                <a16:creationId xmlns:a16="http://schemas.microsoft.com/office/drawing/2014/main" id="{3FA1CE4B-63C4-42FB-8E75-D9865855116F}"/>
              </a:ext>
            </a:extLst>
          </p:cNvPr>
          <p:cNvSpPr/>
          <p:nvPr/>
        </p:nvSpPr>
        <p:spPr>
          <a:xfrm>
            <a:off x="5359182" y="930897"/>
            <a:ext cx="1269240"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Google Apps</a:t>
            </a:r>
          </a:p>
        </p:txBody>
      </p:sp>
      <p:sp>
        <p:nvSpPr>
          <p:cNvPr id="109" name="Rectangle 1">
            <a:extLst>
              <a:ext uri="{FF2B5EF4-FFF2-40B4-BE49-F238E27FC236}">
                <a16:creationId xmlns:a16="http://schemas.microsoft.com/office/drawing/2014/main" id="{57F03B5B-9290-4271-BED0-2AD766211BB6}"/>
              </a:ext>
            </a:extLst>
          </p:cNvPr>
          <p:cNvSpPr>
            <a:spLocks noChangeArrowheads="1"/>
          </p:cNvSpPr>
          <p:nvPr/>
        </p:nvSpPr>
        <p:spPr bwMode="auto">
          <a:xfrm>
            <a:off x="5366181" y="6071538"/>
            <a:ext cx="126924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1100" b="0" i="0" u="none" strike="noStrike" kern="1200" cap="none" spc="0" normalizeH="0" baseline="0" noProof="0" dirty="0">
                <a:ln>
                  <a:noFill/>
                </a:ln>
                <a:solidFill>
                  <a:schemeClr val="bg1"/>
                </a:solidFill>
                <a:effectLst/>
                <a:uLnTx/>
                <a:uFillTx/>
                <a:latin typeface="Segoe UI Semibold"/>
                <a:ea typeface="Calibri" panose="020F0502020204030204" pitchFamily="34" charset="0"/>
                <a:cs typeface="+mn-cs"/>
              </a:rPr>
              <a:t>Firefly</a:t>
            </a:r>
            <a:endParaRPr kumimoji="0" lang="en-US" altLang="en-US" sz="1800" b="0" i="0" u="none" strike="noStrike" kern="1200" cap="none" spc="0" normalizeH="0" baseline="0" noProof="0" dirty="0">
              <a:ln>
                <a:noFill/>
              </a:ln>
              <a:solidFill>
                <a:schemeClr val="bg1"/>
              </a:solidFill>
              <a:effectLst/>
              <a:uLnTx/>
              <a:uFillTx/>
              <a:latin typeface="Segoe UI Semibold"/>
              <a:cs typeface="+mn-cs"/>
            </a:endParaRPr>
          </a:p>
        </p:txBody>
      </p:sp>
      <p:sp>
        <p:nvSpPr>
          <p:cNvPr id="110" name="Rectangle 109">
            <a:extLst>
              <a:ext uri="{FF2B5EF4-FFF2-40B4-BE49-F238E27FC236}">
                <a16:creationId xmlns:a16="http://schemas.microsoft.com/office/drawing/2014/main" id="{12442949-DFDE-4204-A542-2A1BD811C6BF}"/>
              </a:ext>
            </a:extLst>
          </p:cNvPr>
          <p:cNvSpPr/>
          <p:nvPr/>
        </p:nvSpPr>
        <p:spPr>
          <a:xfrm>
            <a:off x="5366181" y="5674306"/>
            <a:ext cx="126924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Box</a:t>
            </a:r>
          </a:p>
        </p:txBody>
      </p:sp>
      <p:sp>
        <p:nvSpPr>
          <p:cNvPr id="111" name="Rectangle 110">
            <a:extLst>
              <a:ext uri="{FF2B5EF4-FFF2-40B4-BE49-F238E27FC236}">
                <a16:creationId xmlns:a16="http://schemas.microsoft.com/office/drawing/2014/main" id="{A9D484E4-75AF-48F0-BD81-DDA643582A2C}"/>
              </a:ext>
            </a:extLst>
          </p:cNvPr>
          <p:cNvSpPr/>
          <p:nvPr/>
        </p:nvSpPr>
        <p:spPr>
          <a:xfrm>
            <a:off x="5366181" y="5278709"/>
            <a:ext cx="126924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Clever</a:t>
            </a:r>
          </a:p>
        </p:txBody>
      </p:sp>
      <p:sp>
        <p:nvSpPr>
          <p:cNvPr id="112" name="Rectangle 111">
            <a:extLst>
              <a:ext uri="{FF2B5EF4-FFF2-40B4-BE49-F238E27FC236}">
                <a16:creationId xmlns:a16="http://schemas.microsoft.com/office/drawing/2014/main" id="{F9E2E473-D3B2-40C7-895F-CC053CCAC398}"/>
              </a:ext>
            </a:extLst>
          </p:cNvPr>
          <p:cNvSpPr/>
          <p:nvPr/>
        </p:nvSpPr>
        <p:spPr>
          <a:xfrm>
            <a:off x="5341069" y="4889462"/>
            <a:ext cx="159184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Blackboard Learn</a:t>
            </a:r>
          </a:p>
        </p:txBody>
      </p:sp>
      <p:sp>
        <p:nvSpPr>
          <p:cNvPr id="113" name="Rectangle 112">
            <a:extLst>
              <a:ext uri="{FF2B5EF4-FFF2-40B4-BE49-F238E27FC236}">
                <a16:creationId xmlns:a16="http://schemas.microsoft.com/office/drawing/2014/main" id="{55F9409E-F6C5-4D68-B1CD-5A845854E12F}"/>
              </a:ext>
            </a:extLst>
          </p:cNvPr>
          <p:cNvSpPr/>
          <p:nvPr/>
        </p:nvSpPr>
        <p:spPr>
          <a:xfrm>
            <a:off x="5341068" y="4487058"/>
            <a:ext cx="2068545"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Cornerstone OnDemand</a:t>
            </a:r>
          </a:p>
        </p:txBody>
      </p:sp>
      <p:sp>
        <p:nvSpPr>
          <p:cNvPr id="114" name="Rectangle 113">
            <a:extLst>
              <a:ext uri="{FF2B5EF4-FFF2-40B4-BE49-F238E27FC236}">
                <a16:creationId xmlns:a16="http://schemas.microsoft.com/office/drawing/2014/main" id="{932808EF-F939-4DE2-92E6-4ECE871838F1}"/>
              </a:ext>
            </a:extLst>
          </p:cNvPr>
          <p:cNvSpPr/>
          <p:nvPr/>
        </p:nvSpPr>
        <p:spPr>
          <a:xfrm>
            <a:off x="5366181" y="3696321"/>
            <a:ext cx="1269240"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err="1">
                <a:ln>
                  <a:noFill/>
                </a:ln>
                <a:solidFill>
                  <a:schemeClr val="bg1"/>
                </a:solidFill>
                <a:effectLst/>
                <a:uLnTx/>
                <a:uFillTx/>
                <a:latin typeface="Segoe UI Semibold"/>
                <a:ea typeface="+mn-ea"/>
                <a:cs typeface="+mn-cs"/>
              </a:rPr>
              <a:t>Myday</a:t>
            </a:r>
            <a:endParaRPr kumimoji="0" lang="en-US" sz="1100" b="0" i="0" u="none" strike="noStrike" kern="1200" cap="none" spc="0" normalizeH="0" baseline="0" noProof="0" dirty="0">
              <a:ln>
                <a:noFill/>
              </a:ln>
              <a:solidFill>
                <a:schemeClr val="bg1"/>
              </a:solidFill>
              <a:effectLst/>
              <a:uLnTx/>
              <a:uFillTx/>
              <a:latin typeface="Segoe UI Semibold"/>
              <a:ea typeface="+mn-ea"/>
              <a:cs typeface="+mn-cs"/>
            </a:endParaRPr>
          </a:p>
        </p:txBody>
      </p:sp>
      <p:sp>
        <p:nvSpPr>
          <p:cNvPr id="115" name="Rectangle 114">
            <a:extLst>
              <a:ext uri="{FF2B5EF4-FFF2-40B4-BE49-F238E27FC236}">
                <a16:creationId xmlns:a16="http://schemas.microsoft.com/office/drawing/2014/main" id="{69633C57-5BCA-450D-8714-551E0B8432E3}"/>
              </a:ext>
            </a:extLst>
          </p:cNvPr>
          <p:cNvSpPr/>
          <p:nvPr/>
        </p:nvSpPr>
        <p:spPr>
          <a:xfrm>
            <a:off x="5366181" y="4091918"/>
            <a:ext cx="1269240"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Segoe UI Semibold"/>
                <a:ea typeface="+mn-ea"/>
                <a:cs typeface="+mn-cs"/>
              </a:rPr>
              <a:t>Canvas</a:t>
            </a:r>
          </a:p>
        </p:txBody>
      </p:sp>
      <p:sp>
        <p:nvSpPr>
          <p:cNvPr id="116" name="Rectangle 115">
            <a:extLst>
              <a:ext uri="{FF2B5EF4-FFF2-40B4-BE49-F238E27FC236}">
                <a16:creationId xmlns:a16="http://schemas.microsoft.com/office/drawing/2014/main" id="{D0BA8A93-D323-4D91-B24A-98994D3183FD}"/>
              </a:ext>
            </a:extLst>
          </p:cNvPr>
          <p:cNvSpPr/>
          <p:nvPr/>
        </p:nvSpPr>
        <p:spPr>
          <a:xfrm>
            <a:off x="5366181" y="3302313"/>
            <a:ext cx="1885958" cy="261610"/>
          </a:xfrm>
          <a:prstGeom prst="rect">
            <a:avLst/>
          </a:prstGeom>
        </p:spPr>
        <p:txBody>
          <a:bodyPr wrap="square">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lang="en-US" sz="1100" dirty="0">
                <a:solidFill>
                  <a:schemeClr val="bg1"/>
                </a:solidFill>
                <a:latin typeface="Segoe UI Semibold"/>
              </a:rPr>
              <a:t>Workplace by Facebook</a:t>
            </a:r>
            <a:endParaRPr kumimoji="0" lang="en-US" sz="1100" b="0" i="0" u="none" strike="noStrike" kern="1200" cap="none" spc="0" normalizeH="0" baseline="0" noProof="0" dirty="0">
              <a:ln>
                <a:noFill/>
              </a:ln>
              <a:solidFill>
                <a:schemeClr val="bg1"/>
              </a:solidFill>
              <a:effectLst/>
              <a:uLnTx/>
              <a:uFillTx/>
              <a:latin typeface="Segoe UI Semibold"/>
            </a:endParaRPr>
          </a:p>
        </p:txBody>
      </p:sp>
    </p:spTree>
    <p:extLst>
      <p:ext uri="{BB962C8B-B14F-4D97-AF65-F5344CB8AC3E}">
        <p14:creationId xmlns:p14="http://schemas.microsoft.com/office/powerpoint/2010/main" val="2129777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fade">
                                      <p:cBhvr>
                                        <p:cTn id="7" dur="500"/>
                                        <p:tgtEl>
                                          <p:spTgt spid="14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49"/>
                                        </p:tgtEl>
                                        <p:attrNameLst>
                                          <p:attrName>style.visibility</p:attrName>
                                        </p:attrNameLst>
                                      </p:cBhvr>
                                      <p:to>
                                        <p:strVal val="visible"/>
                                      </p:to>
                                    </p:set>
                                    <p:animEffect transition="in" filter="fade">
                                      <p:cBhvr>
                                        <p:cTn id="10"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P spid="1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8AFE151B-29DD-4639-8738-87F9FE42FEC2}"/>
              </a:ext>
            </a:extLst>
          </p:cNvPr>
          <p:cNvGraphicFramePr>
            <a:graphicFrameLocks noGrp="1"/>
          </p:cNvGraphicFramePr>
          <p:nvPr>
            <p:extLst/>
          </p:nvPr>
        </p:nvGraphicFramePr>
        <p:xfrm>
          <a:off x="6804660" y="1854201"/>
          <a:ext cx="5120640" cy="3657600"/>
        </p:xfrm>
        <a:graphic>
          <a:graphicData uri="http://schemas.openxmlformats.org/drawingml/2006/table">
            <a:tbl>
              <a:tblPr firstRow="1" bandRow="1">
                <a:tableStyleId>{2D5ABB26-0587-4C30-8999-92F81FD0307C}</a:tableStyleId>
              </a:tblPr>
              <a:tblGrid>
                <a:gridCol w="1280160">
                  <a:extLst>
                    <a:ext uri="{9D8B030D-6E8A-4147-A177-3AD203B41FA5}">
                      <a16:colId xmlns:a16="http://schemas.microsoft.com/office/drawing/2014/main" val="1766152389"/>
                    </a:ext>
                  </a:extLst>
                </a:gridCol>
                <a:gridCol w="1280160">
                  <a:extLst>
                    <a:ext uri="{9D8B030D-6E8A-4147-A177-3AD203B41FA5}">
                      <a16:colId xmlns:a16="http://schemas.microsoft.com/office/drawing/2014/main" val="1632647932"/>
                    </a:ext>
                  </a:extLst>
                </a:gridCol>
                <a:gridCol w="1280160">
                  <a:extLst>
                    <a:ext uri="{9D8B030D-6E8A-4147-A177-3AD203B41FA5}">
                      <a16:colId xmlns:a16="http://schemas.microsoft.com/office/drawing/2014/main" val="760262325"/>
                    </a:ext>
                  </a:extLst>
                </a:gridCol>
                <a:gridCol w="1280160">
                  <a:extLst>
                    <a:ext uri="{9D8B030D-6E8A-4147-A177-3AD203B41FA5}">
                      <a16:colId xmlns:a16="http://schemas.microsoft.com/office/drawing/2014/main" val="3964164866"/>
                    </a:ext>
                  </a:extLst>
                </a:gridCol>
              </a:tblGrid>
              <a:tr h="914400">
                <a:tc>
                  <a:txBody>
                    <a:bodyPr/>
                    <a:lstStyle/>
                    <a:p>
                      <a:r>
                        <a:rPr lang="en-US" sz="900" spc="-30" err="1"/>
                        <a:t>Myday</a:t>
                      </a:r>
                      <a:endParaRPr lang="en-US" sz="900" spc="-30"/>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t>Canvas</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t>Calendly</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dirty="0" err="1"/>
                        <a:t>Templafy</a:t>
                      </a:r>
                      <a:endParaRPr lang="en-US" sz="900" spc="-30" dirty="0"/>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06438857"/>
                  </a:ext>
                </a:extLst>
              </a:tr>
              <a:tr h="914400">
                <a:tc>
                  <a:txBody>
                    <a:bodyPr/>
                    <a:lstStyle/>
                    <a:p>
                      <a:r>
                        <a:rPr lang="en-US" sz="900" spc="-30"/>
                        <a:t>Doodle AG</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t>Smartsheet</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t>Nine for Office365</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t>K2 for Office365</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36175687"/>
                  </a:ext>
                </a:extLst>
              </a:tr>
              <a:tr h="914400">
                <a:tc>
                  <a:txBody>
                    <a:bodyPr/>
                    <a:lstStyle/>
                    <a:p>
                      <a:r>
                        <a:rPr lang="en-US" sz="900" spc="-30"/>
                        <a:t>Exclaimer Cloud</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t>Firefly</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t>Insights</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err="1"/>
                        <a:t>Cronofy</a:t>
                      </a:r>
                      <a:endParaRPr lang="en-US" sz="900" spc="-30"/>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4642395"/>
                  </a:ext>
                </a:extLst>
              </a:tr>
              <a:tr h="914400">
                <a:tc>
                  <a:txBody>
                    <a:bodyPr/>
                    <a:lstStyle/>
                    <a:p>
                      <a:r>
                        <a:rPr lang="en-US" sz="900" spc="-30" err="1"/>
                        <a:t>Flipgrid</a:t>
                      </a:r>
                      <a:endParaRPr lang="en-US" sz="900" spc="-30"/>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t>Edmodo</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t>Boomerang</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dirty="0" err="1"/>
                        <a:t>Bluemail</a:t>
                      </a:r>
                      <a:endParaRPr lang="en-US" sz="900" spc="-30" dirty="0"/>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88965339"/>
                  </a:ext>
                </a:extLst>
              </a:tr>
            </a:tbl>
          </a:graphicData>
        </a:graphic>
      </p:graphicFrame>
      <p:sp>
        <p:nvSpPr>
          <p:cNvPr id="2" name="Title 1">
            <a:extLst>
              <a:ext uri="{FF2B5EF4-FFF2-40B4-BE49-F238E27FC236}">
                <a16:creationId xmlns:a16="http://schemas.microsoft.com/office/drawing/2014/main" id="{A4A53B6B-57DA-4B00-B958-DDD2180FEA2C}"/>
              </a:ext>
            </a:extLst>
          </p:cNvPr>
          <p:cNvSpPr>
            <a:spLocks noGrp="1"/>
          </p:cNvSpPr>
          <p:nvPr>
            <p:ph type="title"/>
          </p:nvPr>
        </p:nvSpPr>
        <p:spPr/>
        <p:txBody>
          <a:bodyPr/>
          <a:lstStyle/>
          <a:p>
            <a:r>
              <a:rPr lang="en-US" dirty="0"/>
              <a:t>New to the Azure App Marketplace</a:t>
            </a:r>
          </a:p>
        </p:txBody>
      </p:sp>
      <p:graphicFrame>
        <p:nvGraphicFramePr>
          <p:cNvPr id="3" name="Table 2">
            <a:extLst>
              <a:ext uri="{FF2B5EF4-FFF2-40B4-BE49-F238E27FC236}">
                <a16:creationId xmlns:a16="http://schemas.microsoft.com/office/drawing/2014/main" id="{CAD17C29-9B26-4F8F-B39F-2C90E5D64032}"/>
              </a:ext>
            </a:extLst>
          </p:cNvPr>
          <p:cNvGraphicFramePr>
            <a:graphicFrameLocks noGrp="1"/>
          </p:cNvGraphicFramePr>
          <p:nvPr>
            <p:extLst/>
          </p:nvPr>
        </p:nvGraphicFramePr>
        <p:xfrm>
          <a:off x="266700" y="1854201"/>
          <a:ext cx="3840480" cy="4572000"/>
        </p:xfrm>
        <a:graphic>
          <a:graphicData uri="http://schemas.openxmlformats.org/drawingml/2006/table">
            <a:tbl>
              <a:tblPr firstRow="1" bandRow="1">
                <a:tableStyleId>{2D5ABB26-0587-4C30-8999-92F81FD0307C}</a:tableStyleId>
              </a:tblPr>
              <a:tblGrid>
                <a:gridCol w="1280160">
                  <a:extLst>
                    <a:ext uri="{9D8B030D-6E8A-4147-A177-3AD203B41FA5}">
                      <a16:colId xmlns:a16="http://schemas.microsoft.com/office/drawing/2014/main" val="1766152389"/>
                    </a:ext>
                  </a:extLst>
                </a:gridCol>
                <a:gridCol w="1280160">
                  <a:extLst>
                    <a:ext uri="{9D8B030D-6E8A-4147-A177-3AD203B41FA5}">
                      <a16:colId xmlns:a16="http://schemas.microsoft.com/office/drawing/2014/main" val="1632647932"/>
                    </a:ext>
                  </a:extLst>
                </a:gridCol>
                <a:gridCol w="1280160">
                  <a:extLst>
                    <a:ext uri="{9D8B030D-6E8A-4147-A177-3AD203B41FA5}">
                      <a16:colId xmlns:a16="http://schemas.microsoft.com/office/drawing/2014/main" val="1751437910"/>
                    </a:ext>
                  </a:extLst>
                </a:gridCol>
              </a:tblGrid>
              <a:tr h="914400">
                <a:tc>
                  <a:txBody>
                    <a:bodyPr/>
                    <a:lstStyle/>
                    <a:p>
                      <a:r>
                        <a:rPr lang="en-US" sz="900" spc="-30">
                          <a:solidFill>
                            <a:schemeClr val="tx1"/>
                          </a:solidFill>
                        </a:rPr>
                        <a:t>Sauce Labs – Mobile and Web testing</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err="1">
                          <a:solidFill>
                            <a:schemeClr val="tx1"/>
                          </a:solidFill>
                        </a:rPr>
                        <a:t>SkyHigh</a:t>
                      </a:r>
                      <a:r>
                        <a:rPr lang="en-US" sz="900" spc="-30">
                          <a:solidFill>
                            <a:schemeClr val="tx1"/>
                          </a:solidFill>
                        </a:rPr>
                        <a:t> Networks</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err="1">
                          <a:solidFill>
                            <a:schemeClr val="tx1"/>
                          </a:solidFill>
                        </a:rPr>
                        <a:t>Jamf</a:t>
                      </a:r>
                      <a:r>
                        <a:rPr lang="en-US" sz="900" spc="-30">
                          <a:solidFill>
                            <a:schemeClr val="tx1"/>
                          </a:solidFill>
                        </a:rPr>
                        <a:t> Pro</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06438857"/>
                  </a:ext>
                </a:extLst>
              </a:tr>
              <a:tr h="914400">
                <a:tc>
                  <a:txBody>
                    <a:bodyPr/>
                    <a:lstStyle/>
                    <a:p>
                      <a:r>
                        <a:rPr lang="en-US" sz="900" spc="-30" err="1">
                          <a:solidFill>
                            <a:schemeClr val="tx1"/>
                          </a:solidFill>
                        </a:rPr>
                        <a:t>Skillport</a:t>
                      </a:r>
                      <a:endParaRPr lang="en-US" sz="900" spc="-30">
                        <a:solidFill>
                          <a:schemeClr val="tx1"/>
                        </a:solidFill>
                      </a:endParaRP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solidFill>
                            <a:schemeClr val="tx1"/>
                          </a:solidFill>
                        </a:rPr>
                        <a:t>Palo Alto Networks</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solidFill>
                            <a:schemeClr val="tx1"/>
                          </a:solidFill>
                        </a:rPr>
                        <a:t>Fidelity </a:t>
                      </a:r>
                      <a:r>
                        <a:rPr lang="en-US" sz="900" spc="-30" err="1">
                          <a:solidFill>
                            <a:schemeClr val="tx1"/>
                          </a:solidFill>
                        </a:rPr>
                        <a:t>NetBenefits</a:t>
                      </a:r>
                      <a:endParaRPr lang="en-US" sz="900" spc="-30">
                        <a:solidFill>
                          <a:schemeClr val="tx1"/>
                        </a:solidFill>
                      </a:endParaRP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36175687"/>
                  </a:ext>
                </a:extLst>
              </a:tr>
              <a:tr h="914400">
                <a:tc>
                  <a:txBody>
                    <a:bodyPr/>
                    <a:lstStyle/>
                    <a:p>
                      <a:r>
                        <a:rPr lang="en-US" sz="900" spc="-30" err="1">
                          <a:solidFill>
                            <a:schemeClr val="tx1"/>
                          </a:solidFill>
                        </a:rPr>
                        <a:t>OneTrust</a:t>
                      </a:r>
                      <a:r>
                        <a:rPr lang="en-US" sz="900" spc="-30">
                          <a:solidFill>
                            <a:schemeClr val="tx1"/>
                          </a:solidFill>
                        </a:rPr>
                        <a:t> Privacy </a:t>
                      </a:r>
                      <a:r>
                        <a:rPr lang="en-US" sz="900" spc="-30" baseline="0">
                          <a:solidFill>
                            <a:schemeClr val="tx1"/>
                          </a:solidFill>
                        </a:rPr>
                        <a:t>Management Software</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solidFill>
                            <a:schemeClr val="tx1"/>
                          </a:solidFill>
                        </a:rPr>
                        <a:t>Adobe</a:t>
                      </a:r>
                    </a:p>
                    <a:p>
                      <a:r>
                        <a:rPr lang="en-US" sz="900" spc="-30">
                          <a:solidFill>
                            <a:schemeClr val="tx1"/>
                          </a:solidFill>
                        </a:rPr>
                        <a:t>Creative Cloud</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solidFill>
                            <a:schemeClr val="tx1"/>
                          </a:solidFill>
                        </a:rPr>
                        <a:t>Adobe</a:t>
                      </a:r>
                    </a:p>
                    <a:p>
                      <a:r>
                        <a:rPr lang="en-US" sz="900" spc="-30">
                          <a:solidFill>
                            <a:schemeClr val="tx1"/>
                          </a:solidFill>
                        </a:rPr>
                        <a:t>Experience Manager</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4642395"/>
                  </a:ext>
                </a:extLst>
              </a:tr>
              <a:tr h="914400">
                <a:tc>
                  <a:txBody>
                    <a:bodyPr/>
                    <a:lstStyle/>
                    <a:p>
                      <a:r>
                        <a:rPr lang="en-US" sz="900" spc="-30">
                          <a:solidFill>
                            <a:schemeClr val="tx1"/>
                          </a:solidFill>
                        </a:rPr>
                        <a:t>Apptio</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solidFill>
                            <a:schemeClr val="tx1"/>
                          </a:solidFill>
                        </a:rPr>
                        <a:t>Carlson Wagonlit Travel</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solidFill>
                            <a:schemeClr val="tx1"/>
                          </a:solidFill>
                        </a:rPr>
                        <a:t>DigiCert</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88965339"/>
                  </a:ext>
                </a:extLst>
              </a:tr>
              <a:tr h="914400">
                <a:tc>
                  <a:txBody>
                    <a:bodyPr/>
                    <a:lstStyle/>
                    <a:p>
                      <a:r>
                        <a:rPr lang="en-US" sz="900" spc="-30">
                          <a:solidFill>
                            <a:schemeClr val="tx1"/>
                          </a:solidFill>
                        </a:rPr>
                        <a:t>SAP Cloud Platform Identity Authentication</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a:solidFill>
                            <a:schemeClr val="tx1"/>
                          </a:solidFill>
                        </a:rPr>
                        <a:t>Form.com</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US" sz="900" spc="-30" err="1">
                          <a:solidFill>
                            <a:schemeClr val="tx1"/>
                          </a:solidFill>
                        </a:rPr>
                        <a:t>OrgChart</a:t>
                      </a:r>
                      <a:r>
                        <a:rPr lang="en-US" sz="900" spc="-30">
                          <a:solidFill>
                            <a:schemeClr val="tx1"/>
                          </a:solidFill>
                        </a:rPr>
                        <a:t> Now</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54634701"/>
                  </a:ext>
                </a:extLst>
              </a:tr>
            </a:tbl>
          </a:graphicData>
        </a:graphic>
      </p:graphicFrame>
      <p:graphicFrame>
        <p:nvGraphicFramePr>
          <p:cNvPr id="5" name="Table 4">
            <a:extLst>
              <a:ext uri="{FF2B5EF4-FFF2-40B4-BE49-F238E27FC236}">
                <a16:creationId xmlns:a16="http://schemas.microsoft.com/office/drawing/2014/main" id="{C5A09434-D4D2-44F0-B4F4-4543ACCEB969}"/>
              </a:ext>
            </a:extLst>
          </p:cNvPr>
          <p:cNvGraphicFramePr>
            <a:graphicFrameLocks noGrp="1"/>
          </p:cNvGraphicFramePr>
          <p:nvPr>
            <p:extLst/>
          </p:nvPr>
        </p:nvGraphicFramePr>
        <p:xfrm>
          <a:off x="4175760" y="1854201"/>
          <a:ext cx="2560320" cy="4572000"/>
        </p:xfrm>
        <a:graphic>
          <a:graphicData uri="http://schemas.openxmlformats.org/drawingml/2006/table">
            <a:tbl>
              <a:tblPr firstRow="1" bandRow="1">
                <a:tableStyleId>{2D5ABB26-0587-4C30-8999-92F81FD0307C}</a:tableStyleId>
              </a:tblPr>
              <a:tblGrid>
                <a:gridCol w="1280160">
                  <a:extLst>
                    <a:ext uri="{9D8B030D-6E8A-4147-A177-3AD203B41FA5}">
                      <a16:colId xmlns:a16="http://schemas.microsoft.com/office/drawing/2014/main" val="1766152389"/>
                    </a:ext>
                  </a:extLst>
                </a:gridCol>
                <a:gridCol w="1280160">
                  <a:extLst>
                    <a:ext uri="{9D8B030D-6E8A-4147-A177-3AD203B41FA5}">
                      <a16:colId xmlns:a16="http://schemas.microsoft.com/office/drawing/2014/main" val="1632647932"/>
                    </a:ext>
                  </a:extLst>
                </a:gridCol>
              </a:tblGrid>
              <a:tr h="914400">
                <a:tc>
                  <a:txBody>
                    <a:bodyPr/>
                    <a:lstStyle/>
                    <a:p>
                      <a:pPr marL="0" algn="l" defTabSz="932742" rtl="0" eaLnBrk="1" latinLnBrk="0" hangingPunct="1"/>
                      <a:r>
                        <a:rPr lang="en-US" sz="900" kern="1200" spc="-30">
                          <a:solidFill>
                            <a:schemeClr val="tx1"/>
                          </a:solidFill>
                          <a:latin typeface="+mn-lt"/>
                          <a:ea typeface="+mn-ea"/>
                          <a:cs typeface="+mn-cs"/>
                        </a:rPr>
                        <a:t>Cisco WebEx</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algn="l" defTabSz="932742" rtl="0" eaLnBrk="1" latinLnBrk="0" hangingPunct="1"/>
                      <a:r>
                        <a:rPr lang="en-US" sz="900" kern="1200" spc="-30" err="1">
                          <a:solidFill>
                            <a:schemeClr val="tx1"/>
                          </a:solidFill>
                          <a:latin typeface="+mn-lt"/>
                          <a:ea typeface="+mn-ea"/>
                          <a:cs typeface="+mn-cs"/>
                        </a:rPr>
                        <a:t>Samanage</a:t>
                      </a:r>
                      <a:endParaRPr lang="en-US" sz="900" kern="1200" spc="-30">
                        <a:solidFill>
                          <a:schemeClr val="tx1"/>
                        </a:solidFill>
                        <a:latin typeface="+mn-lt"/>
                        <a:ea typeface="+mn-ea"/>
                        <a:cs typeface="+mn-cs"/>
                      </a:endParaRP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06438857"/>
                  </a:ext>
                </a:extLst>
              </a:tr>
              <a:tr h="914400">
                <a:tc>
                  <a:txBody>
                    <a:bodyPr/>
                    <a:lstStyle/>
                    <a:p>
                      <a:pPr marL="0" algn="l" defTabSz="932742" rtl="0" eaLnBrk="1" latinLnBrk="0" hangingPunct="1"/>
                      <a:r>
                        <a:rPr lang="en-US" sz="900" kern="1200" spc="-30">
                          <a:solidFill>
                            <a:schemeClr val="tx1"/>
                          </a:solidFill>
                          <a:latin typeface="+mn-lt"/>
                          <a:ea typeface="+mn-ea"/>
                          <a:cs typeface="+mn-cs"/>
                        </a:rPr>
                        <a:t>GitHub</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algn="l" defTabSz="932742" rtl="0" eaLnBrk="1" latinLnBrk="0" hangingPunct="1"/>
                      <a:r>
                        <a:rPr lang="en-US" sz="900" kern="1200" spc="-30">
                          <a:solidFill>
                            <a:schemeClr val="tx1"/>
                          </a:solidFill>
                          <a:latin typeface="+mn-lt"/>
                          <a:ea typeface="+mn-ea"/>
                          <a:cs typeface="+mn-cs"/>
                        </a:rPr>
                        <a:t>LucidChart</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36175687"/>
                  </a:ext>
                </a:extLst>
              </a:tr>
              <a:tr h="914400">
                <a:tc>
                  <a:txBody>
                    <a:bodyPr/>
                    <a:lstStyle/>
                    <a:p>
                      <a:pPr marL="0" algn="l" defTabSz="932742" rtl="0" eaLnBrk="1" latinLnBrk="0" hangingPunct="1"/>
                      <a:r>
                        <a:rPr lang="en-US" sz="900" kern="1200" spc="-30" err="1">
                          <a:solidFill>
                            <a:schemeClr val="tx1"/>
                          </a:solidFill>
                          <a:latin typeface="+mn-lt"/>
                          <a:ea typeface="+mn-ea"/>
                          <a:cs typeface="+mn-cs"/>
                        </a:rPr>
                        <a:t>BlueJeans</a:t>
                      </a:r>
                      <a:endParaRPr lang="en-US" sz="900" kern="1200" spc="-30">
                        <a:solidFill>
                          <a:schemeClr val="tx1"/>
                        </a:solidFill>
                        <a:latin typeface="+mn-lt"/>
                        <a:ea typeface="+mn-ea"/>
                        <a:cs typeface="+mn-cs"/>
                      </a:endParaRP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algn="l" defTabSz="932742" rtl="0" eaLnBrk="1" latinLnBrk="0" hangingPunct="1"/>
                      <a:r>
                        <a:rPr lang="en-US" sz="900" kern="1200" spc="-30">
                          <a:solidFill>
                            <a:schemeClr val="tx1"/>
                          </a:solidFill>
                          <a:latin typeface="+mn-lt"/>
                          <a:ea typeface="+mn-ea"/>
                          <a:cs typeface="+mn-cs"/>
                        </a:rPr>
                        <a:t>Zendesk</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4642395"/>
                  </a:ext>
                </a:extLst>
              </a:tr>
              <a:tr h="914400">
                <a:tc>
                  <a:txBody>
                    <a:bodyPr/>
                    <a:lstStyle/>
                    <a:p>
                      <a:pPr marL="0" algn="l" defTabSz="932742" rtl="0" eaLnBrk="1" latinLnBrk="0" hangingPunct="1"/>
                      <a:r>
                        <a:rPr lang="en-US" sz="900" kern="1200" spc="-30">
                          <a:solidFill>
                            <a:schemeClr val="tx1"/>
                          </a:solidFill>
                          <a:latin typeface="+mn-lt"/>
                          <a:ea typeface="+mn-ea"/>
                          <a:cs typeface="+mn-cs"/>
                        </a:rPr>
                        <a:t>Tableau Online</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algn="l" defTabSz="932742" rtl="0" eaLnBrk="1" latinLnBrk="0" hangingPunct="1"/>
                      <a:r>
                        <a:rPr lang="en-US" sz="900" kern="1200" spc="-30" err="1">
                          <a:solidFill>
                            <a:schemeClr val="tx1"/>
                          </a:solidFill>
                          <a:latin typeface="+mn-lt"/>
                          <a:ea typeface="+mn-ea"/>
                          <a:cs typeface="+mn-cs"/>
                        </a:rPr>
                        <a:t>ThousandEyes</a:t>
                      </a:r>
                      <a:endParaRPr lang="en-US" sz="900" kern="1200" spc="-30">
                        <a:solidFill>
                          <a:schemeClr val="tx1"/>
                        </a:solidFill>
                        <a:latin typeface="+mn-lt"/>
                        <a:ea typeface="+mn-ea"/>
                        <a:cs typeface="+mn-cs"/>
                      </a:endParaRP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88965339"/>
                  </a:ext>
                </a:extLst>
              </a:tr>
              <a:tr h="914400">
                <a:tc>
                  <a:txBody>
                    <a:bodyPr/>
                    <a:lstStyle/>
                    <a:p>
                      <a:pPr marL="0" algn="l" defTabSz="932742" rtl="0" eaLnBrk="1" latinLnBrk="0" hangingPunct="1"/>
                      <a:r>
                        <a:rPr lang="en-US" sz="900" kern="1200" spc="-30" err="1">
                          <a:solidFill>
                            <a:schemeClr val="tx1"/>
                          </a:solidFill>
                          <a:latin typeface="+mn-lt"/>
                          <a:ea typeface="+mn-ea"/>
                          <a:cs typeface="+mn-cs"/>
                        </a:rPr>
                        <a:t>Pingboard</a:t>
                      </a:r>
                      <a:endParaRPr lang="en-US" sz="900" kern="1200" spc="-30">
                        <a:solidFill>
                          <a:schemeClr val="tx1"/>
                        </a:solidFill>
                        <a:latin typeface="+mn-lt"/>
                        <a:ea typeface="+mn-ea"/>
                        <a:cs typeface="+mn-cs"/>
                      </a:endParaRP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algn="l" defTabSz="932742" rtl="0" eaLnBrk="1" latinLnBrk="0" hangingPunct="1"/>
                      <a:r>
                        <a:rPr lang="en-US" sz="900" kern="1200" spc="-30">
                          <a:solidFill>
                            <a:schemeClr val="tx1"/>
                          </a:solidFill>
                          <a:latin typeface="+mn-lt"/>
                          <a:ea typeface="+mn-ea"/>
                          <a:cs typeface="+mn-cs"/>
                        </a:rPr>
                        <a:t>Slack</a:t>
                      </a:r>
                    </a:p>
                  </a:txBody>
                  <a:tcPr anchor="b">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54634701"/>
                  </a:ext>
                </a:extLst>
              </a:tr>
            </a:tbl>
          </a:graphicData>
        </a:graphic>
      </p:graphicFrame>
      <p:sp>
        <p:nvSpPr>
          <p:cNvPr id="8" name="Rectangle 7">
            <a:extLst>
              <a:ext uri="{FF2B5EF4-FFF2-40B4-BE49-F238E27FC236}">
                <a16:creationId xmlns:a16="http://schemas.microsoft.com/office/drawing/2014/main" id="{913FA852-D3AE-487D-9588-440BAE9C28EA}"/>
              </a:ext>
            </a:extLst>
          </p:cNvPr>
          <p:cNvSpPr/>
          <p:nvPr/>
        </p:nvSpPr>
        <p:spPr>
          <a:xfrm>
            <a:off x="4175760" y="1490255"/>
            <a:ext cx="2560320" cy="338554"/>
          </a:xfrm>
          <a:prstGeom prst="rect">
            <a:avLst/>
          </a:prstGeom>
        </p:spPr>
        <p:txBody>
          <a:bodyPr wrap="square">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78D4"/>
                </a:solidFill>
                <a:effectLst/>
                <a:uLnTx/>
                <a:uFillTx/>
                <a:latin typeface="Segoe UI"/>
                <a:ea typeface="+mn-ea"/>
                <a:cs typeface="+mn-cs"/>
              </a:rPr>
              <a:t>Provisioning Connectors</a:t>
            </a:r>
          </a:p>
        </p:txBody>
      </p:sp>
      <p:sp>
        <p:nvSpPr>
          <p:cNvPr id="10" name="Rectangle 9">
            <a:extLst>
              <a:ext uri="{FF2B5EF4-FFF2-40B4-BE49-F238E27FC236}">
                <a16:creationId xmlns:a16="http://schemas.microsoft.com/office/drawing/2014/main" id="{57F06A67-E9F7-4A16-B54B-7F8311D60785}"/>
              </a:ext>
            </a:extLst>
          </p:cNvPr>
          <p:cNvSpPr/>
          <p:nvPr/>
        </p:nvSpPr>
        <p:spPr>
          <a:xfrm>
            <a:off x="6804660" y="1490255"/>
            <a:ext cx="5120640" cy="338554"/>
          </a:xfrm>
          <a:prstGeom prst="rect">
            <a:avLst/>
          </a:prstGeom>
        </p:spPr>
        <p:txBody>
          <a:bodyPr wrap="square">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78D4"/>
                </a:solidFill>
                <a:effectLst/>
                <a:uLnTx/>
                <a:uFillTx/>
                <a:latin typeface="Segoe UI"/>
                <a:ea typeface="+mn-ea"/>
                <a:cs typeface="+mn-cs"/>
              </a:rPr>
              <a:t>3</a:t>
            </a:r>
            <a:r>
              <a:rPr kumimoji="0" lang="en-US" sz="1600" b="0" i="0" u="none" strike="noStrike" kern="1200" cap="none" spc="0" normalizeH="0" baseline="30000" noProof="0" dirty="0">
                <a:ln>
                  <a:noFill/>
                </a:ln>
                <a:solidFill>
                  <a:srgbClr val="0078D4"/>
                </a:solidFill>
                <a:effectLst/>
                <a:uLnTx/>
                <a:uFillTx/>
                <a:latin typeface="Segoe UI"/>
                <a:ea typeface="+mn-ea"/>
                <a:cs typeface="+mn-cs"/>
              </a:rPr>
              <a:t>rd</a:t>
            </a:r>
            <a:r>
              <a:rPr kumimoji="0" lang="en-US" sz="1600" b="0" i="0" u="none" strike="noStrike" kern="1200" cap="none" spc="0" normalizeH="0" baseline="0" noProof="0" dirty="0">
                <a:ln>
                  <a:noFill/>
                </a:ln>
                <a:solidFill>
                  <a:srgbClr val="0078D4"/>
                </a:solidFill>
                <a:effectLst/>
                <a:uLnTx/>
                <a:uFillTx/>
                <a:latin typeface="Segoe UI"/>
                <a:ea typeface="+mn-ea"/>
                <a:cs typeface="+mn-cs"/>
              </a:rPr>
              <a:t> party native Azure AD apps</a:t>
            </a:r>
          </a:p>
        </p:txBody>
      </p:sp>
      <p:sp>
        <p:nvSpPr>
          <p:cNvPr id="11" name="Rectangle 10">
            <a:extLst>
              <a:ext uri="{FF2B5EF4-FFF2-40B4-BE49-F238E27FC236}">
                <a16:creationId xmlns:a16="http://schemas.microsoft.com/office/drawing/2014/main" id="{B30DD33D-499F-4185-ADBF-1FB5AB766451}"/>
              </a:ext>
            </a:extLst>
          </p:cNvPr>
          <p:cNvSpPr/>
          <p:nvPr/>
        </p:nvSpPr>
        <p:spPr>
          <a:xfrm>
            <a:off x="266700" y="1490255"/>
            <a:ext cx="3840480" cy="338554"/>
          </a:xfrm>
          <a:prstGeom prst="rect">
            <a:avLst/>
          </a:prstGeom>
        </p:spPr>
        <p:txBody>
          <a:bodyPr wrap="square">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78D4"/>
                </a:solidFill>
                <a:effectLst/>
                <a:uLnTx/>
                <a:uFillTx/>
                <a:latin typeface="Segoe UI"/>
                <a:ea typeface="+mn-ea"/>
                <a:cs typeface="+mn-cs"/>
              </a:rPr>
              <a:t>Federated Connectors</a:t>
            </a:r>
          </a:p>
        </p:txBody>
      </p:sp>
      <p:grpSp>
        <p:nvGrpSpPr>
          <p:cNvPr id="4" name="Group 3">
            <a:extLst>
              <a:ext uri="{FF2B5EF4-FFF2-40B4-BE49-F238E27FC236}">
                <a16:creationId xmlns:a16="http://schemas.microsoft.com/office/drawing/2014/main" id="{BE2A3A2C-E2FF-48DF-8B8E-27B0B5BA612B}"/>
              </a:ext>
            </a:extLst>
          </p:cNvPr>
          <p:cNvGrpSpPr/>
          <p:nvPr/>
        </p:nvGrpSpPr>
        <p:grpSpPr>
          <a:xfrm>
            <a:off x="683336" y="1968342"/>
            <a:ext cx="3000844" cy="4112971"/>
            <a:chOff x="683336" y="1968342"/>
            <a:chExt cx="3000844" cy="4112971"/>
          </a:xfrm>
        </p:grpSpPr>
        <p:pic>
          <p:nvPicPr>
            <p:cNvPr id="4100" name="Picture 4" descr="https://az495088.vo.msecnd.net/app-logo/saucelabs_215.png">
              <a:extLst>
                <a:ext uri="{FF2B5EF4-FFF2-40B4-BE49-F238E27FC236}">
                  <a16:creationId xmlns:a16="http://schemas.microsoft.com/office/drawing/2014/main" id="{7F6076F8-13F3-4D45-ABAF-DE4B746D609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3336" y="1968342"/>
              <a:ext cx="457200" cy="4572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65" name="Picture 64">
              <a:extLst>
                <a:ext uri="{FF2B5EF4-FFF2-40B4-BE49-F238E27FC236}">
                  <a16:creationId xmlns:a16="http://schemas.microsoft.com/office/drawing/2014/main" id="{502F4E73-498F-4E8C-AB85-6E29E94B1D03}"/>
                </a:ext>
              </a:extLst>
            </p:cNvPr>
            <p:cNvPicPr>
              <a:picLocks noChangeAspect="1"/>
            </p:cNvPicPr>
            <p:nvPr/>
          </p:nvPicPr>
          <p:blipFill>
            <a:blip r:embed="rId4"/>
            <a:stretch>
              <a:fillRect/>
            </a:stretch>
          </p:blipFill>
          <p:spPr>
            <a:xfrm>
              <a:off x="1958340" y="3796228"/>
              <a:ext cx="457200" cy="457200"/>
            </a:xfrm>
            <a:prstGeom prst="rect">
              <a:avLst/>
            </a:prstGeom>
            <a:ln>
              <a:solidFill>
                <a:schemeClr val="bg1">
                  <a:lumMod val="85000"/>
                </a:schemeClr>
              </a:solidFill>
            </a:ln>
          </p:spPr>
        </p:pic>
        <p:pic>
          <p:nvPicPr>
            <p:cNvPr id="66" name="Picture 65">
              <a:extLst>
                <a:ext uri="{FF2B5EF4-FFF2-40B4-BE49-F238E27FC236}">
                  <a16:creationId xmlns:a16="http://schemas.microsoft.com/office/drawing/2014/main" id="{673BB11C-AC0E-4834-8156-2BD5BFED7D32}"/>
                </a:ext>
              </a:extLst>
            </p:cNvPr>
            <p:cNvPicPr>
              <a:picLocks noChangeAspect="1"/>
            </p:cNvPicPr>
            <p:nvPr/>
          </p:nvPicPr>
          <p:blipFill>
            <a:blip r:embed="rId5"/>
            <a:stretch>
              <a:fillRect/>
            </a:stretch>
          </p:blipFill>
          <p:spPr>
            <a:xfrm>
              <a:off x="3226980" y="3796228"/>
              <a:ext cx="457200" cy="457200"/>
            </a:xfrm>
            <a:prstGeom prst="rect">
              <a:avLst/>
            </a:prstGeom>
            <a:ln>
              <a:solidFill>
                <a:schemeClr val="bg1">
                  <a:lumMod val="85000"/>
                </a:schemeClr>
              </a:solidFill>
            </a:ln>
          </p:spPr>
        </p:pic>
        <p:pic>
          <p:nvPicPr>
            <p:cNvPr id="67" name="Picture 66">
              <a:extLst>
                <a:ext uri="{FF2B5EF4-FFF2-40B4-BE49-F238E27FC236}">
                  <a16:creationId xmlns:a16="http://schemas.microsoft.com/office/drawing/2014/main" id="{05A035B9-9FE8-4784-A816-B371F17F90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3336" y="4710171"/>
              <a:ext cx="457200" cy="457200"/>
            </a:xfrm>
            <a:prstGeom prst="rect">
              <a:avLst/>
            </a:prstGeom>
            <a:ln>
              <a:solidFill>
                <a:schemeClr val="bg1">
                  <a:lumMod val="85000"/>
                </a:schemeClr>
              </a:solidFill>
            </a:ln>
          </p:spPr>
        </p:pic>
        <p:pic>
          <p:nvPicPr>
            <p:cNvPr id="68" name="Picture 67">
              <a:extLst>
                <a:ext uri="{FF2B5EF4-FFF2-40B4-BE49-F238E27FC236}">
                  <a16:creationId xmlns:a16="http://schemas.microsoft.com/office/drawing/2014/main" id="{7306F182-16B8-472D-8F99-BAA283481394}"/>
                </a:ext>
              </a:extLst>
            </p:cNvPr>
            <p:cNvPicPr>
              <a:picLocks noChangeAspect="1"/>
            </p:cNvPicPr>
            <p:nvPr/>
          </p:nvPicPr>
          <p:blipFill>
            <a:blip r:embed="rId7"/>
            <a:stretch>
              <a:fillRect/>
            </a:stretch>
          </p:blipFill>
          <p:spPr>
            <a:xfrm>
              <a:off x="1958340" y="4710171"/>
              <a:ext cx="457200" cy="457200"/>
            </a:xfrm>
            <a:prstGeom prst="rect">
              <a:avLst/>
            </a:prstGeom>
            <a:ln>
              <a:solidFill>
                <a:schemeClr val="bg1">
                  <a:lumMod val="85000"/>
                </a:schemeClr>
              </a:solidFill>
            </a:ln>
          </p:spPr>
        </p:pic>
        <p:pic>
          <p:nvPicPr>
            <p:cNvPr id="69" name="Picture 68">
              <a:extLst>
                <a:ext uri="{FF2B5EF4-FFF2-40B4-BE49-F238E27FC236}">
                  <a16:creationId xmlns:a16="http://schemas.microsoft.com/office/drawing/2014/main" id="{523FF5CC-ABE6-48D1-AD65-C99AA66C7CFB}"/>
                </a:ext>
              </a:extLst>
            </p:cNvPr>
            <p:cNvPicPr>
              <a:picLocks noChangeAspect="1"/>
            </p:cNvPicPr>
            <p:nvPr/>
          </p:nvPicPr>
          <p:blipFill>
            <a:blip r:embed="rId8"/>
            <a:stretch>
              <a:fillRect/>
            </a:stretch>
          </p:blipFill>
          <p:spPr>
            <a:xfrm>
              <a:off x="3226980" y="4710171"/>
              <a:ext cx="457200" cy="457200"/>
            </a:xfrm>
            <a:prstGeom prst="rect">
              <a:avLst/>
            </a:prstGeom>
            <a:ln>
              <a:solidFill>
                <a:schemeClr val="bg1">
                  <a:lumMod val="85000"/>
                </a:schemeClr>
              </a:solidFill>
            </a:ln>
          </p:spPr>
        </p:pic>
        <p:pic>
          <p:nvPicPr>
            <p:cNvPr id="70" name="Picture 69">
              <a:extLst>
                <a:ext uri="{FF2B5EF4-FFF2-40B4-BE49-F238E27FC236}">
                  <a16:creationId xmlns:a16="http://schemas.microsoft.com/office/drawing/2014/main" id="{F2B1B6A8-C657-490A-AE1B-116084893DD6}"/>
                </a:ext>
              </a:extLst>
            </p:cNvPr>
            <p:cNvPicPr>
              <a:picLocks noChangeAspect="1"/>
            </p:cNvPicPr>
            <p:nvPr/>
          </p:nvPicPr>
          <p:blipFill>
            <a:blip r:embed="rId9"/>
            <a:stretch>
              <a:fillRect/>
            </a:stretch>
          </p:blipFill>
          <p:spPr>
            <a:xfrm>
              <a:off x="3226980" y="2882285"/>
              <a:ext cx="457200" cy="457200"/>
            </a:xfrm>
            <a:prstGeom prst="rect">
              <a:avLst/>
            </a:prstGeom>
            <a:ln>
              <a:solidFill>
                <a:schemeClr val="bg1">
                  <a:lumMod val="85000"/>
                </a:schemeClr>
              </a:solidFill>
            </a:ln>
          </p:spPr>
        </p:pic>
        <p:pic>
          <p:nvPicPr>
            <p:cNvPr id="71" name="Picture 70">
              <a:extLst>
                <a:ext uri="{FF2B5EF4-FFF2-40B4-BE49-F238E27FC236}">
                  <a16:creationId xmlns:a16="http://schemas.microsoft.com/office/drawing/2014/main" id="{C6E42FBF-FC50-4826-965E-136196F70710}"/>
                </a:ext>
              </a:extLst>
            </p:cNvPr>
            <p:cNvPicPr>
              <a:picLocks noChangeAspect="1"/>
            </p:cNvPicPr>
            <p:nvPr/>
          </p:nvPicPr>
          <p:blipFill>
            <a:blip r:embed="rId10"/>
            <a:stretch>
              <a:fillRect/>
            </a:stretch>
          </p:blipFill>
          <p:spPr>
            <a:xfrm>
              <a:off x="1958340" y="5624113"/>
              <a:ext cx="457200" cy="457200"/>
            </a:xfrm>
            <a:prstGeom prst="rect">
              <a:avLst/>
            </a:prstGeom>
            <a:ln>
              <a:solidFill>
                <a:schemeClr val="bg1">
                  <a:lumMod val="85000"/>
                </a:schemeClr>
              </a:solidFill>
            </a:ln>
          </p:spPr>
        </p:pic>
        <p:pic>
          <p:nvPicPr>
            <p:cNvPr id="72" name="Picture 71">
              <a:extLst>
                <a:ext uri="{FF2B5EF4-FFF2-40B4-BE49-F238E27FC236}">
                  <a16:creationId xmlns:a16="http://schemas.microsoft.com/office/drawing/2014/main" id="{3B1E0FA1-9BE8-4960-848D-F82453DBAD8E}"/>
                </a:ext>
              </a:extLst>
            </p:cNvPr>
            <p:cNvPicPr>
              <a:picLocks noChangeAspect="1"/>
            </p:cNvPicPr>
            <p:nvPr/>
          </p:nvPicPr>
          <p:blipFill>
            <a:blip r:embed="rId11"/>
            <a:stretch>
              <a:fillRect/>
            </a:stretch>
          </p:blipFill>
          <p:spPr>
            <a:xfrm>
              <a:off x="3226980" y="1968342"/>
              <a:ext cx="457200" cy="457200"/>
            </a:xfrm>
            <a:prstGeom prst="rect">
              <a:avLst/>
            </a:prstGeom>
            <a:ln>
              <a:solidFill>
                <a:schemeClr val="bg1">
                  <a:lumMod val="85000"/>
                </a:schemeClr>
              </a:solidFill>
            </a:ln>
          </p:spPr>
        </p:pic>
        <p:pic>
          <p:nvPicPr>
            <p:cNvPr id="73" name="Picture 72">
              <a:extLst>
                <a:ext uri="{FF2B5EF4-FFF2-40B4-BE49-F238E27FC236}">
                  <a16:creationId xmlns:a16="http://schemas.microsoft.com/office/drawing/2014/main" id="{A2FC9FC9-526B-40F5-A331-A42A5AD72521}"/>
                </a:ext>
              </a:extLst>
            </p:cNvPr>
            <p:cNvPicPr>
              <a:picLocks noChangeAspect="1"/>
            </p:cNvPicPr>
            <p:nvPr/>
          </p:nvPicPr>
          <p:blipFill>
            <a:blip r:embed="rId12"/>
            <a:stretch>
              <a:fillRect/>
            </a:stretch>
          </p:blipFill>
          <p:spPr>
            <a:xfrm>
              <a:off x="683336" y="3796228"/>
              <a:ext cx="457200" cy="457200"/>
            </a:xfrm>
            <a:prstGeom prst="rect">
              <a:avLst/>
            </a:prstGeom>
            <a:ln>
              <a:solidFill>
                <a:schemeClr val="bg1">
                  <a:lumMod val="85000"/>
                </a:schemeClr>
              </a:solidFill>
            </a:ln>
          </p:spPr>
        </p:pic>
        <p:pic>
          <p:nvPicPr>
            <p:cNvPr id="74" name="Picture 73">
              <a:extLst>
                <a:ext uri="{FF2B5EF4-FFF2-40B4-BE49-F238E27FC236}">
                  <a16:creationId xmlns:a16="http://schemas.microsoft.com/office/drawing/2014/main" id="{EDC1456D-F84E-4B98-86AD-83A4C5016669}"/>
                </a:ext>
              </a:extLst>
            </p:cNvPr>
            <p:cNvPicPr>
              <a:picLocks noChangeAspect="1"/>
            </p:cNvPicPr>
            <p:nvPr/>
          </p:nvPicPr>
          <p:blipFill>
            <a:blip r:embed="rId13"/>
            <a:stretch>
              <a:fillRect/>
            </a:stretch>
          </p:blipFill>
          <p:spPr>
            <a:xfrm>
              <a:off x="3226980" y="5624113"/>
              <a:ext cx="457200" cy="457200"/>
            </a:xfrm>
            <a:prstGeom prst="rect">
              <a:avLst/>
            </a:prstGeom>
            <a:ln>
              <a:solidFill>
                <a:schemeClr val="bg1">
                  <a:lumMod val="85000"/>
                </a:schemeClr>
              </a:solidFill>
            </a:ln>
          </p:spPr>
        </p:pic>
        <p:pic>
          <p:nvPicPr>
            <p:cNvPr id="75" name="Picture 74">
              <a:extLst>
                <a:ext uri="{FF2B5EF4-FFF2-40B4-BE49-F238E27FC236}">
                  <a16:creationId xmlns:a16="http://schemas.microsoft.com/office/drawing/2014/main" id="{61A869BD-556C-4121-A050-9144DC2A7858}"/>
                </a:ext>
              </a:extLst>
            </p:cNvPr>
            <p:cNvPicPr>
              <a:picLocks noChangeAspect="1"/>
            </p:cNvPicPr>
            <p:nvPr/>
          </p:nvPicPr>
          <p:blipFill>
            <a:blip r:embed="rId14"/>
            <a:stretch>
              <a:fillRect/>
            </a:stretch>
          </p:blipFill>
          <p:spPr>
            <a:xfrm>
              <a:off x="1958340" y="2882285"/>
              <a:ext cx="457200" cy="457200"/>
            </a:xfrm>
            <a:prstGeom prst="rect">
              <a:avLst/>
            </a:prstGeom>
            <a:ln>
              <a:solidFill>
                <a:schemeClr val="bg1">
                  <a:lumMod val="85000"/>
                </a:schemeClr>
              </a:solidFill>
            </a:ln>
          </p:spPr>
        </p:pic>
        <p:pic>
          <p:nvPicPr>
            <p:cNvPr id="76" name="Picture 75">
              <a:extLst>
                <a:ext uri="{FF2B5EF4-FFF2-40B4-BE49-F238E27FC236}">
                  <a16:creationId xmlns:a16="http://schemas.microsoft.com/office/drawing/2014/main" id="{8E466C0B-30E0-42DE-A76D-5BA27E4086DB}"/>
                </a:ext>
              </a:extLst>
            </p:cNvPr>
            <p:cNvPicPr>
              <a:picLocks noChangeAspect="1"/>
            </p:cNvPicPr>
            <p:nvPr/>
          </p:nvPicPr>
          <p:blipFill>
            <a:blip r:embed="rId15"/>
            <a:stretch>
              <a:fillRect/>
            </a:stretch>
          </p:blipFill>
          <p:spPr>
            <a:xfrm>
              <a:off x="683336" y="5624113"/>
              <a:ext cx="457200" cy="457200"/>
            </a:xfrm>
            <a:prstGeom prst="rect">
              <a:avLst/>
            </a:prstGeom>
            <a:ln>
              <a:solidFill>
                <a:schemeClr val="bg1">
                  <a:lumMod val="85000"/>
                </a:schemeClr>
              </a:solidFill>
            </a:ln>
          </p:spPr>
        </p:pic>
        <p:pic>
          <p:nvPicPr>
            <p:cNvPr id="77" name="Picture 76">
              <a:extLst>
                <a:ext uri="{FF2B5EF4-FFF2-40B4-BE49-F238E27FC236}">
                  <a16:creationId xmlns:a16="http://schemas.microsoft.com/office/drawing/2014/main" id="{6A5855A3-AA3E-4C83-85BE-9406176DB710}"/>
                </a:ext>
              </a:extLst>
            </p:cNvPr>
            <p:cNvPicPr>
              <a:picLocks noChangeAspect="1"/>
            </p:cNvPicPr>
            <p:nvPr/>
          </p:nvPicPr>
          <p:blipFill>
            <a:blip r:embed="rId16"/>
            <a:stretch>
              <a:fillRect/>
            </a:stretch>
          </p:blipFill>
          <p:spPr>
            <a:xfrm>
              <a:off x="683336" y="2882285"/>
              <a:ext cx="457200" cy="457200"/>
            </a:xfrm>
            <a:prstGeom prst="rect">
              <a:avLst/>
            </a:prstGeom>
            <a:ln>
              <a:solidFill>
                <a:schemeClr val="bg1">
                  <a:lumMod val="85000"/>
                </a:schemeClr>
              </a:solidFill>
            </a:ln>
          </p:spPr>
        </p:pic>
        <p:pic>
          <p:nvPicPr>
            <p:cNvPr id="78" name="Picture 77">
              <a:extLst>
                <a:ext uri="{FF2B5EF4-FFF2-40B4-BE49-F238E27FC236}">
                  <a16:creationId xmlns:a16="http://schemas.microsoft.com/office/drawing/2014/main" id="{D1D61BFC-7C56-4316-AC8C-99C30ED364C3}"/>
                </a:ext>
              </a:extLst>
            </p:cNvPr>
            <p:cNvPicPr>
              <a:picLocks noChangeAspect="1"/>
            </p:cNvPicPr>
            <p:nvPr/>
          </p:nvPicPr>
          <p:blipFill>
            <a:blip r:embed="rId17"/>
            <a:stretch>
              <a:fillRect/>
            </a:stretch>
          </p:blipFill>
          <p:spPr>
            <a:xfrm>
              <a:off x="1958340" y="1968342"/>
              <a:ext cx="457200" cy="457200"/>
            </a:xfrm>
            <a:prstGeom prst="rect">
              <a:avLst/>
            </a:prstGeom>
            <a:ln>
              <a:solidFill>
                <a:schemeClr val="bg1">
                  <a:lumMod val="85000"/>
                </a:schemeClr>
              </a:solidFill>
            </a:ln>
          </p:spPr>
        </p:pic>
      </p:grpSp>
      <p:grpSp>
        <p:nvGrpSpPr>
          <p:cNvPr id="17" name="Group 16">
            <a:extLst>
              <a:ext uri="{FF2B5EF4-FFF2-40B4-BE49-F238E27FC236}">
                <a16:creationId xmlns:a16="http://schemas.microsoft.com/office/drawing/2014/main" id="{961BE87C-1F07-4B12-97E9-D7426F964B8A}"/>
              </a:ext>
            </a:extLst>
          </p:cNvPr>
          <p:cNvGrpSpPr/>
          <p:nvPr/>
        </p:nvGrpSpPr>
        <p:grpSpPr>
          <a:xfrm>
            <a:off x="7199715" y="1968342"/>
            <a:ext cx="4308949" cy="3234972"/>
            <a:chOff x="7199715" y="1968342"/>
            <a:chExt cx="4308949" cy="3234972"/>
          </a:xfrm>
        </p:grpSpPr>
        <p:sp>
          <p:nvSpPr>
            <p:cNvPr id="4108" name="Rectangle 4107">
              <a:extLst>
                <a:ext uri="{FF2B5EF4-FFF2-40B4-BE49-F238E27FC236}">
                  <a16:creationId xmlns:a16="http://schemas.microsoft.com/office/drawing/2014/main" id="{AA7A0409-66D5-4031-8638-4C10EED59661}"/>
                </a:ext>
              </a:extLst>
            </p:cNvPr>
            <p:cNvSpPr/>
            <p:nvPr/>
          </p:nvSpPr>
          <p:spPr bwMode="auto">
            <a:xfrm>
              <a:off x="9761171" y="2906921"/>
              <a:ext cx="457200" cy="457200"/>
            </a:xfrm>
            <a:prstGeom prst="rect">
              <a:avLst/>
            </a:prstGeom>
            <a:solidFill>
              <a:schemeClr val="bg1"/>
            </a:solidFill>
            <a:ln>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pic>
          <p:nvPicPr>
            <p:cNvPr id="7" name="Picture 6">
              <a:extLst>
                <a:ext uri="{FF2B5EF4-FFF2-40B4-BE49-F238E27FC236}">
                  <a16:creationId xmlns:a16="http://schemas.microsoft.com/office/drawing/2014/main" id="{A2DE2EA6-8799-4149-8270-E7ABA2D8928B}"/>
                </a:ext>
              </a:extLst>
            </p:cNvPr>
            <p:cNvPicPr>
              <a:picLocks noChangeAspect="1"/>
            </p:cNvPicPr>
            <p:nvPr/>
          </p:nvPicPr>
          <p:blipFill>
            <a:blip r:embed="rId18"/>
            <a:stretch>
              <a:fillRect/>
            </a:stretch>
          </p:blipFill>
          <p:spPr>
            <a:xfrm>
              <a:off x="7205662" y="1968342"/>
              <a:ext cx="457200" cy="457200"/>
            </a:xfrm>
            <a:prstGeom prst="rect">
              <a:avLst/>
            </a:prstGeom>
            <a:ln>
              <a:solidFill>
                <a:schemeClr val="bg1">
                  <a:lumMod val="85000"/>
                </a:schemeClr>
              </a:solidFill>
            </a:ln>
          </p:spPr>
        </p:pic>
        <p:pic>
          <p:nvPicPr>
            <p:cNvPr id="13" name="Picture 12">
              <a:extLst>
                <a:ext uri="{FF2B5EF4-FFF2-40B4-BE49-F238E27FC236}">
                  <a16:creationId xmlns:a16="http://schemas.microsoft.com/office/drawing/2014/main" id="{C60C68E6-E6BE-4264-AF1F-D2D81CBFE6BB}"/>
                </a:ext>
              </a:extLst>
            </p:cNvPr>
            <p:cNvPicPr>
              <a:picLocks noChangeAspect="1"/>
            </p:cNvPicPr>
            <p:nvPr/>
          </p:nvPicPr>
          <p:blipFill>
            <a:blip r:embed="rId19"/>
            <a:stretch>
              <a:fillRect/>
            </a:stretch>
          </p:blipFill>
          <p:spPr>
            <a:xfrm>
              <a:off x="8509170" y="2906921"/>
              <a:ext cx="457200" cy="457200"/>
            </a:xfrm>
            <a:prstGeom prst="rect">
              <a:avLst/>
            </a:prstGeom>
            <a:ln>
              <a:solidFill>
                <a:schemeClr val="bg1">
                  <a:lumMod val="85000"/>
                </a:schemeClr>
              </a:solidFill>
            </a:ln>
          </p:spPr>
        </p:pic>
        <p:pic>
          <p:nvPicPr>
            <p:cNvPr id="15" name="Picture 14">
              <a:extLst>
                <a:ext uri="{FF2B5EF4-FFF2-40B4-BE49-F238E27FC236}">
                  <a16:creationId xmlns:a16="http://schemas.microsoft.com/office/drawing/2014/main" id="{CF50C78C-00CE-4F1B-833C-D1CA4FD2B875}"/>
                </a:ext>
              </a:extLst>
            </p:cNvPr>
            <p:cNvPicPr>
              <a:picLocks noChangeAspect="1"/>
            </p:cNvPicPr>
            <p:nvPr/>
          </p:nvPicPr>
          <p:blipFill>
            <a:blip r:embed="rId20"/>
            <a:stretch>
              <a:fillRect/>
            </a:stretch>
          </p:blipFill>
          <p:spPr>
            <a:xfrm>
              <a:off x="8509170" y="4746114"/>
              <a:ext cx="457200" cy="457200"/>
            </a:xfrm>
            <a:prstGeom prst="rect">
              <a:avLst/>
            </a:prstGeom>
            <a:ln>
              <a:solidFill>
                <a:schemeClr val="bg1">
                  <a:lumMod val="85000"/>
                </a:schemeClr>
              </a:solidFill>
            </a:ln>
          </p:spPr>
        </p:pic>
        <p:pic>
          <p:nvPicPr>
            <p:cNvPr id="79" name="Picture 78">
              <a:extLst>
                <a:ext uri="{FF2B5EF4-FFF2-40B4-BE49-F238E27FC236}">
                  <a16:creationId xmlns:a16="http://schemas.microsoft.com/office/drawing/2014/main" id="{9B0FB69D-7EE0-4BEB-B009-491E88BFD3A9}"/>
                </a:ext>
              </a:extLst>
            </p:cNvPr>
            <p:cNvPicPr>
              <a:picLocks noChangeAspect="1"/>
            </p:cNvPicPr>
            <p:nvPr/>
          </p:nvPicPr>
          <p:blipFill>
            <a:blip r:embed="rId21"/>
            <a:stretch>
              <a:fillRect/>
            </a:stretch>
          </p:blipFill>
          <p:spPr>
            <a:xfrm>
              <a:off x="8509170" y="1968342"/>
              <a:ext cx="457200" cy="457200"/>
            </a:xfrm>
            <a:prstGeom prst="rect">
              <a:avLst/>
            </a:prstGeom>
            <a:ln>
              <a:solidFill>
                <a:schemeClr val="bg1">
                  <a:lumMod val="85000"/>
                </a:schemeClr>
              </a:solidFill>
            </a:ln>
          </p:spPr>
        </p:pic>
        <p:pic>
          <p:nvPicPr>
            <p:cNvPr id="80" name="Picture 79">
              <a:extLst>
                <a:ext uri="{FF2B5EF4-FFF2-40B4-BE49-F238E27FC236}">
                  <a16:creationId xmlns:a16="http://schemas.microsoft.com/office/drawing/2014/main" id="{D9A91A12-DB35-43F9-8B9F-90B225E3A6D5}"/>
                </a:ext>
              </a:extLst>
            </p:cNvPr>
            <p:cNvPicPr>
              <a:picLocks noChangeAspect="1"/>
            </p:cNvPicPr>
            <p:nvPr/>
          </p:nvPicPr>
          <p:blipFill>
            <a:blip r:embed="rId22"/>
            <a:stretch>
              <a:fillRect/>
            </a:stretch>
          </p:blipFill>
          <p:spPr>
            <a:xfrm>
              <a:off x="7199715" y="2906921"/>
              <a:ext cx="457200" cy="457200"/>
            </a:xfrm>
            <a:prstGeom prst="rect">
              <a:avLst/>
            </a:prstGeom>
            <a:ln>
              <a:solidFill>
                <a:schemeClr val="bg1">
                  <a:lumMod val="85000"/>
                </a:schemeClr>
              </a:solidFill>
            </a:ln>
          </p:spPr>
        </p:pic>
        <p:pic>
          <p:nvPicPr>
            <p:cNvPr id="82" name="Picture 81">
              <a:extLst>
                <a:ext uri="{FF2B5EF4-FFF2-40B4-BE49-F238E27FC236}">
                  <a16:creationId xmlns:a16="http://schemas.microsoft.com/office/drawing/2014/main" id="{6E7048DB-BFB3-4854-A6C1-81E8C02C1C56}"/>
                </a:ext>
              </a:extLst>
            </p:cNvPr>
            <p:cNvPicPr>
              <a:picLocks noChangeAspect="1"/>
            </p:cNvPicPr>
            <p:nvPr/>
          </p:nvPicPr>
          <p:blipFill>
            <a:blip r:embed="rId23"/>
            <a:stretch>
              <a:fillRect/>
            </a:stretch>
          </p:blipFill>
          <p:spPr>
            <a:xfrm>
              <a:off x="11051464" y="2892490"/>
              <a:ext cx="457200" cy="457200"/>
            </a:xfrm>
            <a:prstGeom prst="rect">
              <a:avLst/>
            </a:prstGeom>
            <a:ln>
              <a:solidFill>
                <a:schemeClr val="bg1">
                  <a:lumMod val="85000"/>
                </a:schemeClr>
              </a:solidFill>
            </a:ln>
          </p:spPr>
        </p:pic>
        <p:pic>
          <p:nvPicPr>
            <p:cNvPr id="9" name="Picture 8">
              <a:extLst>
                <a:ext uri="{FF2B5EF4-FFF2-40B4-BE49-F238E27FC236}">
                  <a16:creationId xmlns:a16="http://schemas.microsoft.com/office/drawing/2014/main" id="{5E06E799-5F72-4C69-97E3-6F17037F8601}"/>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9761171" y="1968342"/>
              <a:ext cx="457200" cy="457200"/>
            </a:xfrm>
            <a:prstGeom prst="rect">
              <a:avLst/>
            </a:prstGeom>
            <a:ln>
              <a:solidFill>
                <a:schemeClr val="bg1">
                  <a:lumMod val="85000"/>
                </a:schemeClr>
              </a:solidFill>
            </a:ln>
          </p:spPr>
        </p:pic>
        <p:pic>
          <p:nvPicPr>
            <p:cNvPr id="16" name="Picture 15">
              <a:extLst>
                <a:ext uri="{FF2B5EF4-FFF2-40B4-BE49-F238E27FC236}">
                  <a16:creationId xmlns:a16="http://schemas.microsoft.com/office/drawing/2014/main" id="{B369687F-944E-4109-963B-703194280B89}"/>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9761171" y="4746114"/>
              <a:ext cx="457200" cy="457200"/>
            </a:xfrm>
            <a:prstGeom prst="rect">
              <a:avLst/>
            </a:prstGeom>
            <a:ln>
              <a:solidFill>
                <a:schemeClr val="bg1">
                  <a:lumMod val="85000"/>
                </a:schemeClr>
              </a:solidFill>
            </a:ln>
          </p:spPr>
        </p:pic>
        <p:pic>
          <p:nvPicPr>
            <p:cNvPr id="20" name="Picture 19">
              <a:extLst>
                <a:ext uri="{FF2B5EF4-FFF2-40B4-BE49-F238E27FC236}">
                  <a16:creationId xmlns:a16="http://schemas.microsoft.com/office/drawing/2014/main" id="{749C1E8E-13D7-4755-83DC-CA6CD5ECCE76}"/>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199715" y="4746114"/>
              <a:ext cx="457200" cy="457200"/>
            </a:xfrm>
            <a:prstGeom prst="rect">
              <a:avLst/>
            </a:prstGeom>
            <a:ln>
              <a:solidFill>
                <a:schemeClr val="bg1">
                  <a:lumMod val="85000"/>
                </a:schemeClr>
              </a:solidFill>
            </a:ln>
          </p:spPr>
        </p:pic>
        <p:pic>
          <p:nvPicPr>
            <p:cNvPr id="24" name="Picture 23">
              <a:extLst>
                <a:ext uri="{FF2B5EF4-FFF2-40B4-BE49-F238E27FC236}">
                  <a16:creationId xmlns:a16="http://schemas.microsoft.com/office/drawing/2014/main" id="{05C40FD9-AE69-43D9-9DD2-078D80DD2C96}"/>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1008018" y="1983183"/>
              <a:ext cx="457200" cy="457200"/>
            </a:xfrm>
            <a:prstGeom prst="rect">
              <a:avLst/>
            </a:prstGeom>
            <a:ln>
              <a:solidFill>
                <a:schemeClr val="bg1">
                  <a:lumMod val="85000"/>
                </a:schemeClr>
              </a:solidFill>
            </a:ln>
          </p:spPr>
        </p:pic>
        <p:pic>
          <p:nvPicPr>
            <p:cNvPr id="4101" name="Picture 4100">
              <a:extLst>
                <a:ext uri="{FF2B5EF4-FFF2-40B4-BE49-F238E27FC236}">
                  <a16:creationId xmlns:a16="http://schemas.microsoft.com/office/drawing/2014/main" id="{F09AFC78-CB10-4F84-BC3E-F163A5E60C6C}"/>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9761171" y="3819302"/>
              <a:ext cx="457200" cy="457200"/>
            </a:xfrm>
            <a:prstGeom prst="rect">
              <a:avLst/>
            </a:prstGeom>
            <a:ln>
              <a:solidFill>
                <a:schemeClr val="bg1">
                  <a:lumMod val="85000"/>
                </a:schemeClr>
              </a:solidFill>
            </a:ln>
          </p:spPr>
        </p:pic>
        <p:pic>
          <p:nvPicPr>
            <p:cNvPr id="4103" name="Picture 4102">
              <a:extLst>
                <a:ext uri="{FF2B5EF4-FFF2-40B4-BE49-F238E27FC236}">
                  <a16:creationId xmlns:a16="http://schemas.microsoft.com/office/drawing/2014/main" id="{A4E4B2A0-7DC9-4C2B-A1D2-2A7F9E22735F}"/>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1008018" y="3807114"/>
              <a:ext cx="457200" cy="457200"/>
            </a:xfrm>
            <a:prstGeom prst="rect">
              <a:avLst/>
            </a:prstGeom>
            <a:ln>
              <a:solidFill>
                <a:schemeClr val="bg1">
                  <a:lumMod val="85000"/>
                </a:schemeClr>
              </a:solidFill>
            </a:ln>
          </p:spPr>
        </p:pic>
        <p:pic>
          <p:nvPicPr>
            <p:cNvPr id="4110" name="Picture 4109">
              <a:extLst>
                <a:ext uri="{FF2B5EF4-FFF2-40B4-BE49-F238E27FC236}">
                  <a16:creationId xmlns:a16="http://schemas.microsoft.com/office/drawing/2014/main" id="{43448B24-6B60-43A5-97CE-F0A94B9BBD21}"/>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9784031" y="2938210"/>
              <a:ext cx="411480" cy="411480"/>
            </a:xfrm>
            <a:prstGeom prst="rect">
              <a:avLst/>
            </a:prstGeom>
            <a:ln>
              <a:noFill/>
            </a:ln>
          </p:spPr>
        </p:pic>
        <p:sp>
          <p:nvSpPr>
            <p:cNvPr id="64" name="Rectangle 63">
              <a:extLst>
                <a:ext uri="{FF2B5EF4-FFF2-40B4-BE49-F238E27FC236}">
                  <a16:creationId xmlns:a16="http://schemas.microsoft.com/office/drawing/2014/main" id="{1FCDFDDB-7DE3-4AA3-8AE3-7762A539B7B1}"/>
                </a:ext>
              </a:extLst>
            </p:cNvPr>
            <p:cNvSpPr/>
            <p:nvPr/>
          </p:nvSpPr>
          <p:spPr bwMode="auto">
            <a:xfrm>
              <a:off x="7199715" y="3819302"/>
              <a:ext cx="457200" cy="457200"/>
            </a:xfrm>
            <a:prstGeom prst="rect">
              <a:avLst/>
            </a:prstGeom>
            <a:solidFill>
              <a:schemeClr val="bg1"/>
            </a:solidFill>
            <a:ln>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pic>
          <p:nvPicPr>
            <p:cNvPr id="4106" name="Picture 4105">
              <a:extLst>
                <a:ext uri="{FF2B5EF4-FFF2-40B4-BE49-F238E27FC236}">
                  <a16:creationId xmlns:a16="http://schemas.microsoft.com/office/drawing/2014/main" id="{822538E0-4D05-4B6C-BE10-F8C75226FDEE}"/>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7222575" y="3840860"/>
              <a:ext cx="411480" cy="411480"/>
            </a:xfrm>
            <a:prstGeom prst="rect">
              <a:avLst/>
            </a:prstGeom>
            <a:ln>
              <a:noFill/>
            </a:ln>
          </p:spPr>
        </p:pic>
        <p:sp>
          <p:nvSpPr>
            <p:cNvPr id="81" name="Rectangle 80">
              <a:extLst>
                <a:ext uri="{FF2B5EF4-FFF2-40B4-BE49-F238E27FC236}">
                  <a16:creationId xmlns:a16="http://schemas.microsoft.com/office/drawing/2014/main" id="{BFD14D5F-058D-41AB-92BA-73D5897A54F6}"/>
                </a:ext>
              </a:extLst>
            </p:cNvPr>
            <p:cNvSpPr/>
            <p:nvPr/>
          </p:nvSpPr>
          <p:spPr bwMode="auto">
            <a:xfrm>
              <a:off x="8484701" y="3819302"/>
              <a:ext cx="457200" cy="457200"/>
            </a:xfrm>
            <a:prstGeom prst="rect">
              <a:avLst/>
            </a:prstGeom>
            <a:solidFill>
              <a:schemeClr val="bg1"/>
            </a:solidFill>
            <a:ln>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pic>
          <p:nvPicPr>
            <p:cNvPr id="4112" name="Picture 4111">
              <a:extLst>
                <a:ext uri="{FF2B5EF4-FFF2-40B4-BE49-F238E27FC236}">
                  <a16:creationId xmlns:a16="http://schemas.microsoft.com/office/drawing/2014/main" id="{EC004DD3-C006-4345-A6A9-2D334972C1D2}"/>
                </a:ext>
              </a:extLst>
            </p:cNvPr>
            <p:cNvPicPr>
              <a:picLocks noChangeAspect="1"/>
            </p:cNvPicPr>
            <p:nvPr/>
          </p:nvPicPr>
          <p:blipFill rotWithShape="1">
            <a:blip r:embed="rId32">
              <a:extLst>
                <a:ext uri="{28A0092B-C50C-407E-A947-70E740481C1C}">
                  <a14:useLocalDpi xmlns:a14="http://schemas.microsoft.com/office/drawing/2010/main" val="0"/>
                </a:ext>
              </a:extLst>
            </a:blip>
            <a:srcRect l="-6073" r="66883"/>
            <a:stretch/>
          </p:blipFill>
          <p:spPr>
            <a:xfrm>
              <a:off x="8485737" y="3847560"/>
              <a:ext cx="411480" cy="411480"/>
            </a:xfrm>
            <a:prstGeom prst="rect">
              <a:avLst/>
            </a:prstGeom>
            <a:ln>
              <a:noFill/>
            </a:ln>
          </p:spPr>
        </p:pic>
        <p:pic>
          <p:nvPicPr>
            <p:cNvPr id="4114" name="Picture 4113">
              <a:extLst>
                <a:ext uri="{FF2B5EF4-FFF2-40B4-BE49-F238E27FC236}">
                  <a16:creationId xmlns:a16="http://schemas.microsoft.com/office/drawing/2014/main" id="{55E37CB9-91AB-4DA0-A545-136107D8579D}"/>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11042609" y="4746114"/>
              <a:ext cx="457200" cy="457200"/>
            </a:xfrm>
            <a:prstGeom prst="rect">
              <a:avLst/>
            </a:prstGeom>
            <a:ln>
              <a:solidFill>
                <a:schemeClr val="bg1">
                  <a:lumMod val="85000"/>
                </a:schemeClr>
              </a:solidFill>
            </a:ln>
          </p:spPr>
        </p:pic>
      </p:grpSp>
      <p:sp>
        <p:nvSpPr>
          <p:cNvPr id="53" name="Rectangle 52">
            <a:extLst>
              <a:ext uri="{FF2B5EF4-FFF2-40B4-BE49-F238E27FC236}">
                <a16:creationId xmlns:a16="http://schemas.microsoft.com/office/drawing/2014/main" id="{E42112B3-6891-4BFE-B8E5-FF55B642C042}"/>
              </a:ext>
            </a:extLst>
          </p:cNvPr>
          <p:cNvSpPr/>
          <p:nvPr/>
        </p:nvSpPr>
        <p:spPr>
          <a:xfrm>
            <a:off x="6855460" y="5981798"/>
            <a:ext cx="5120640" cy="523220"/>
          </a:xfrm>
          <a:prstGeom prst="rect">
            <a:avLst/>
          </a:prstGeom>
        </p:spPr>
        <p:txBody>
          <a:bodyPr wrap="square">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rgbClr val="0078D4"/>
                </a:solidFill>
                <a:effectLst/>
                <a:uLnTx/>
                <a:uFillTx/>
                <a:latin typeface="Segoe UI"/>
                <a:ea typeface="+mn-ea"/>
                <a:cs typeface="+mn-cs"/>
              </a:rPr>
              <a:t>…and more added each month</a:t>
            </a:r>
          </a:p>
        </p:txBody>
      </p:sp>
      <p:grpSp>
        <p:nvGrpSpPr>
          <p:cNvPr id="12" name="Group 11">
            <a:extLst>
              <a:ext uri="{FF2B5EF4-FFF2-40B4-BE49-F238E27FC236}">
                <a16:creationId xmlns:a16="http://schemas.microsoft.com/office/drawing/2014/main" id="{77F7704A-DD11-4510-9B49-958428E55026}"/>
              </a:ext>
            </a:extLst>
          </p:cNvPr>
          <p:cNvGrpSpPr/>
          <p:nvPr/>
        </p:nvGrpSpPr>
        <p:grpSpPr>
          <a:xfrm>
            <a:off x="4590528" y="1968342"/>
            <a:ext cx="1735358" cy="4112971"/>
            <a:chOff x="4590528" y="1968342"/>
            <a:chExt cx="1735358" cy="4112971"/>
          </a:xfrm>
        </p:grpSpPr>
        <p:pic>
          <p:nvPicPr>
            <p:cNvPr id="23" name="Picture 22">
              <a:extLst>
                <a:ext uri="{FF2B5EF4-FFF2-40B4-BE49-F238E27FC236}">
                  <a16:creationId xmlns:a16="http://schemas.microsoft.com/office/drawing/2014/main" id="{69E10298-918D-4A5B-8250-128AEAB30EA5}"/>
                </a:ext>
              </a:extLst>
            </p:cNvPr>
            <p:cNvPicPr>
              <a:picLocks noChangeAspect="1"/>
            </p:cNvPicPr>
            <p:nvPr/>
          </p:nvPicPr>
          <p:blipFill>
            <a:blip r:embed="rId34"/>
            <a:stretch>
              <a:fillRect/>
            </a:stretch>
          </p:blipFill>
          <p:spPr>
            <a:xfrm>
              <a:off x="4590528" y="5624113"/>
              <a:ext cx="457200" cy="457200"/>
            </a:xfrm>
            <a:prstGeom prst="rect">
              <a:avLst/>
            </a:prstGeom>
            <a:ln>
              <a:solidFill>
                <a:schemeClr val="bg1">
                  <a:lumMod val="85000"/>
                </a:schemeClr>
              </a:solidFill>
            </a:ln>
          </p:spPr>
        </p:pic>
        <p:pic>
          <p:nvPicPr>
            <p:cNvPr id="27" name="Picture 26">
              <a:extLst>
                <a:ext uri="{FF2B5EF4-FFF2-40B4-BE49-F238E27FC236}">
                  <a16:creationId xmlns:a16="http://schemas.microsoft.com/office/drawing/2014/main" id="{66BED0C4-676F-45CD-80C4-141E5A344BB0}"/>
                </a:ext>
              </a:extLst>
            </p:cNvPr>
            <p:cNvPicPr>
              <a:picLocks noChangeAspect="1"/>
            </p:cNvPicPr>
            <p:nvPr/>
          </p:nvPicPr>
          <p:blipFill>
            <a:blip r:embed="rId35"/>
            <a:stretch>
              <a:fillRect/>
            </a:stretch>
          </p:blipFill>
          <p:spPr>
            <a:xfrm>
              <a:off x="5868686" y="1968342"/>
              <a:ext cx="457200" cy="457200"/>
            </a:xfrm>
            <a:prstGeom prst="rect">
              <a:avLst/>
            </a:prstGeom>
            <a:ln>
              <a:solidFill>
                <a:schemeClr val="bg1">
                  <a:lumMod val="85000"/>
                </a:schemeClr>
              </a:solidFill>
            </a:ln>
          </p:spPr>
        </p:pic>
        <p:pic>
          <p:nvPicPr>
            <p:cNvPr id="31" name="Picture 30">
              <a:extLst>
                <a:ext uri="{FF2B5EF4-FFF2-40B4-BE49-F238E27FC236}">
                  <a16:creationId xmlns:a16="http://schemas.microsoft.com/office/drawing/2014/main" id="{E513BAA0-D59E-46AE-9839-1AE40E999BD5}"/>
                </a:ext>
              </a:extLst>
            </p:cNvPr>
            <p:cNvPicPr>
              <a:picLocks noChangeAspect="1"/>
            </p:cNvPicPr>
            <p:nvPr/>
          </p:nvPicPr>
          <p:blipFill>
            <a:blip r:embed="rId36"/>
            <a:stretch>
              <a:fillRect/>
            </a:stretch>
          </p:blipFill>
          <p:spPr>
            <a:xfrm>
              <a:off x="5868686" y="5624113"/>
              <a:ext cx="457200" cy="457200"/>
            </a:xfrm>
            <a:prstGeom prst="rect">
              <a:avLst/>
            </a:prstGeom>
            <a:ln>
              <a:solidFill>
                <a:schemeClr val="bg1">
                  <a:lumMod val="85000"/>
                </a:schemeClr>
              </a:solidFill>
            </a:ln>
          </p:spPr>
        </p:pic>
        <p:pic>
          <p:nvPicPr>
            <p:cNvPr id="1026" name="Picture 2" descr="https://az495088.vo.msecnd.net/app-logo/thousandeyes_215.png">
              <a:extLst>
                <a:ext uri="{FF2B5EF4-FFF2-40B4-BE49-F238E27FC236}">
                  <a16:creationId xmlns:a16="http://schemas.microsoft.com/office/drawing/2014/main" id="{1F370BAC-6D11-45DB-8B1E-76D3D36160DA}"/>
                </a:ext>
              </a:extLst>
            </p:cNvPr>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5841320" y="4710171"/>
              <a:ext cx="457200" cy="457200"/>
            </a:xfrm>
            <a:prstGeom prst="rect">
              <a:avLst/>
            </a:prstGeom>
            <a:noFill/>
            <a:ln>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ECAB220E-A265-4FB0-8BDA-4D2A4D82C4C7}"/>
                </a:ext>
              </a:extLst>
            </p:cNvPr>
            <p:cNvPicPr>
              <a:picLocks noChangeAspect="1"/>
            </p:cNvPicPr>
            <p:nvPr/>
          </p:nvPicPr>
          <p:blipFill>
            <a:blip r:embed="rId38"/>
            <a:stretch>
              <a:fillRect/>
            </a:stretch>
          </p:blipFill>
          <p:spPr>
            <a:xfrm>
              <a:off x="4590528" y="4710171"/>
              <a:ext cx="457200" cy="457200"/>
            </a:xfrm>
            <a:prstGeom prst="rect">
              <a:avLst/>
            </a:prstGeom>
            <a:ln>
              <a:solidFill>
                <a:schemeClr val="bg1">
                  <a:lumMod val="85000"/>
                </a:schemeClr>
              </a:solidFill>
            </a:ln>
          </p:spPr>
        </p:pic>
        <p:pic>
          <p:nvPicPr>
            <p:cNvPr id="22" name="Picture 21">
              <a:extLst>
                <a:ext uri="{FF2B5EF4-FFF2-40B4-BE49-F238E27FC236}">
                  <a16:creationId xmlns:a16="http://schemas.microsoft.com/office/drawing/2014/main" id="{E11CD5D0-6AE5-4AB9-B15F-7AECA341B129}"/>
                </a:ext>
              </a:extLst>
            </p:cNvPr>
            <p:cNvPicPr>
              <a:picLocks noChangeAspect="1"/>
            </p:cNvPicPr>
            <p:nvPr/>
          </p:nvPicPr>
          <p:blipFill>
            <a:blip r:embed="rId39"/>
            <a:stretch>
              <a:fillRect/>
            </a:stretch>
          </p:blipFill>
          <p:spPr>
            <a:xfrm>
              <a:off x="5847020" y="3840860"/>
              <a:ext cx="457200" cy="457200"/>
            </a:xfrm>
            <a:prstGeom prst="rect">
              <a:avLst/>
            </a:prstGeom>
            <a:ln>
              <a:solidFill>
                <a:schemeClr val="bg1">
                  <a:lumMod val="85000"/>
                </a:schemeClr>
              </a:solidFill>
            </a:ln>
          </p:spPr>
        </p:pic>
        <p:pic>
          <p:nvPicPr>
            <p:cNvPr id="28" name="Picture 27">
              <a:extLst>
                <a:ext uri="{FF2B5EF4-FFF2-40B4-BE49-F238E27FC236}">
                  <a16:creationId xmlns:a16="http://schemas.microsoft.com/office/drawing/2014/main" id="{DD0B03A4-8763-4228-83DD-960E1310707F}"/>
                </a:ext>
              </a:extLst>
            </p:cNvPr>
            <p:cNvPicPr>
              <a:picLocks noChangeAspect="1"/>
            </p:cNvPicPr>
            <p:nvPr/>
          </p:nvPicPr>
          <p:blipFill rotWithShape="1">
            <a:blip r:embed="rId40"/>
            <a:srcRect l="13852" t="13852" r="13852" b="13852"/>
            <a:stretch/>
          </p:blipFill>
          <p:spPr>
            <a:xfrm>
              <a:off x="4590528" y="3840860"/>
              <a:ext cx="457200" cy="457200"/>
            </a:xfrm>
            <a:prstGeom prst="rect">
              <a:avLst/>
            </a:prstGeom>
            <a:ln>
              <a:solidFill>
                <a:schemeClr val="bg1">
                  <a:lumMod val="85000"/>
                </a:schemeClr>
              </a:solidFill>
            </a:ln>
          </p:spPr>
        </p:pic>
        <p:pic>
          <p:nvPicPr>
            <p:cNvPr id="32" name="Picture 31">
              <a:extLst>
                <a:ext uri="{FF2B5EF4-FFF2-40B4-BE49-F238E27FC236}">
                  <a16:creationId xmlns:a16="http://schemas.microsoft.com/office/drawing/2014/main" id="{43E79DFB-7C53-42FD-B15F-4C69E21109C6}"/>
                </a:ext>
              </a:extLst>
            </p:cNvPr>
            <p:cNvPicPr>
              <a:picLocks noChangeAspect="1"/>
            </p:cNvPicPr>
            <p:nvPr/>
          </p:nvPicPr>
          <p:blipFill>
            <a:blip r:embed="rId41"/>
            <a:stretch>
              <a:fillRect/>
            </a:stretch>
          </p:blipFill>
          <p:spPr>
            <a:xfrm>
              <a:off x="4590528" y="2906921"/>
              <a:ext cx="457200" cy="457200"/>
            </a:xfrm>
            <a:prstGeom prst="rect">
              <a:avLst/>
            </a:prstGeom>
            <a:ln>
              <a:solidFill>
                <a:schemeClr val="bg1">
                  <a:lumMod val="85000"/>
                </a:schemeClr>
              </a:solidFill>
            </a:ln>
          </p:spPr>
        </p:pic>
        <p:pic>
          <p:nvPicPr>
            <p:cNvPr id="34" name="Picture 33">
              <a:extLst>
                <a:ext uri="{FF2B5EF4-FFF2-40B4-BE49-F238E27FC236}">
                  <a16:creationId xmlns:a16="http://schemas.microsoft.com/office/drawing/2014/main" id="{A54CFD2F-57B2-4F31-93FE-78EA2C1FD697}"/>
                </a:ext>
              </a:extLst>
            </p:cNvPr>
            <p:cNvPicPr>
              <a:picLocks noChangeAspect="1"/>
            </p:cNvPicPr>
            <p:nvPr/>
          </p:nvPicPr>
          <p:blipFill>
            <a:blip r:embed="rId42">
              <a:extLst/>
            </a:blip>
            <a:stretch>
              <a:fillRect/>
            </a:stretch>
          </p:blipFill>
          <p:spPr>
            <a:xfrm>
              <a:off x="5841320" y="2906921"/>
              <a:ext cx="457200" cy="457200"/>
            </a:xfrm>
            <a:prstGeom prst="rect">
              <a:avLst/>
            </a:prstGeom>
            <a:ln>
              <a:noFill/>
            </a:ln>
          </p:spPr>
        </p:pic>
        <p:pic>
          <p:nvPicPr>
            <p:cNvPr id="36" name="Picture 35">
              <a:extLst>
                <a:ext uri="{FF2B5EF4-FFF2-40B4-BE49-F238E27FC236}">
                  <a16:creationId xmlns:a16="http://schemas.microsoft.com/office/drawing/2014/main" id="{3369B3FD-E427-4302-8B4A-97B648496BC1}"/>
                </a:ext>
              </a:extLst>
            </p:cNvPr>
            <p:cNvPicPr>
              <a:picLocks noChangeAspect="1"/>
            </p:cNvPicPr>
            <p:nvPr/>
          </p:nvPicPr>
          <p:blipFill>
            <a:blip r:embed="rId43"/>
            <a:stretch>
              <a:fillRect/>
            </a:stretch>
          </p:blipFill>
          <p:spPr>
            <a:xfrm>
              <a:off x="4590528" y="1968342"/>
              <a:ext cx="457200" cy="457200"/>
            </a:xfrm>
            <a:prstGeom prst="rect">
              <a:avLst/>
            </a:prstGeom>
            <a:ln>
              <a:solidFill>
                <a:schemeClr val="bg1">
                  <a:lumMod val="85000"/>
                </a:schemeClr>
              </a:solidFill>
            </a:ln>
          </p:spPr>
        </p:pic>
      </p:grpSp>
    </p:spTree>
    <p:extLst>
      <p:ext uri="{BB962C8B-B14F-4D97-AF65-F5344CB8AC3E}">
        <p14:creationId xmlns:p14="http://schemas.microsoft.com/office/powerpoint/2010/main" val="1486612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75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25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175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par>
                          <p:cTn id="37" fill="hold">
                            <p:stCondLst>
                              <p:cond delay="2500"/>
                            </p:stCondLst>
                            <p:childTnLst>
                              <p:par>
                                <p:cTn id="38" presetID="22" presetClass="entr" presetSubtype="8" fill="hold" grpId="0" nodeType="afterEffect">
                                  <p:stCondLst>
                                    <p:cond delay="500"/>
                                  </p:stCondLst>
                                  <p:childTnLst>
                                    <p:set>
                                      <p:cBhvr>
                                        <p:cTn id="39" dur="1" fill="hold">
                                          <p:stCondLst>
                                            <p:cond delay="0"/>
                                          </p:stCondLst>
                                        </p:cTn>
                                        <p:tgtEl>
                                          <p:spTgt spid="53"/>
                                        </p:tgtEl>
                                        <p:attrNameLst>
                                          <p:attrName>style.visibility</p:attrName>
                                        </p:attrNameLst>
                                      </p:cBhvr>
                                      <p:to>
                                        <p:strVal val="visible"/>
                                      </p:to>
                                    </p:set>
                                    <p:animEffect transition="in" filter="wipe(left)">
                                      <p:cBhvr>
                                        <p:cTn id="40" dur="75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9B129-8921-4881-B968-CF7F90B416C1}"/>
              </a:ext>
            </a:extLst>
          </p:cNvPr>
          <p:cNvSpPr>
            <a:spLocks noGrp="1"/>
          </p:cNvSpPr>
          <p:nvPr>
            <p:ph type="title"/>
          </p:nvPr>
        </p:nvSpPr>
        <p:spPr/>
        <p:txBody>
          <a:bodyPr/>
          <a:lstStyle/>
          <a:p>
            <a:r>
              <a:rPr lang="en-US" dirty="0"/>
              <a:t>Azure AD for your digital estate</a:t>
            </a:r>
          </a:p>
        </p:txBody>
      </p:sp>
      <p:grpSp>
        <p:nvGrpSpPr>
          <p:cNvPr id="3" name="Group 2">
            <a:extLst>
              <a:ext uri="{FF2B5EF4-FFF2-40B4-BE49-F238E27FC236}">
                <a16:creationId xmlns:a16="http://schemas.microsoft.com/office/drawing/2014/main" id="{374379A9-F9E1-49A2-8D32-37C700C23E69}"/>
              </a:ext>
            </a:extLst>
          </p:cNvPr>
          <p:cNvGrpSpPr/>
          <p:nvPr/>
        </p:nvGrpSpPr>
        <p:grpSpPr>
          <a:xfrm>
            <a:off x="4614978" y="1643179"/>
            <a:ext cx="2962044" cy="2962042"/>
            <a:chOff x="2966508" y="1285011"/>
            <a:chExt cx="3535696" cy="3535694"/>
          </a:xfrm>
        </p:grpSpPr>
        <p:sp>
          <p:nvSpPr>
            <p:cNvPr id="4" name="Oval 3">
              <a:extLst>
                <a:ext uri="{FF2B5EF4-FFF2-40B4-BE49-F238E27FC236}">
                  <a16:creationId xmlns:a16="http://schemas.microsoft.com/office/drawing/2014/main" id="{352A59D7-D23C-4A3F-9B1A-79CC5E268158}"/>
                </a:ext>
              </a:extLst>
            </p:cNvPr>
            <p:cNvSpPr/>
            <p:nvPr/>
          </p:nvSpPr>
          <p:spPr bwMode="auto">
            <a:xfrm>
              <a:off x="2966508" y="1285011"/>
              <a:ext cx="3535696" cy="3535694"/>
            </a:xfrm>
            <a:prstGeom prst="ellipse">
              <a:avLst/>
            </a:prstGeom>
            <a:solidFill>
              <a:srgbClr val="FFFFFF">
                <a:alpha val="45000"/>
              </a:srgbClr>
            </a:solidFill>
            <a:ln w="12700" cap="flat" cmpd="sng" algn="ctr">
              <a:solidFill>
                <a:schemeClr val="accent1"/>
              </a:solidFill>
              <a:prstDash val="dash"/>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Segoe UI" pitchFamily="34" charset="0"/>
              </a:endParaRPr>
            </a:p>
          </p:txBody>
        </p:sp>
        <p:sp>
          <p:nvSpPr>
            <p:cNvPr id="5" name="TextBox 4">
              <a:extLst>
                <a:ext uri="{FF2B5EF4-FFF2-40B4-BE49-F238E27FC236}">
                  <a16:creationId xmlns:a16="http://schemas.microsoft.com/office/drawing/2014/main" id="{B12917D8-6834-41B5-AC78-EFB7BA9503AE}"/>
                </a:ext>
              </a:extLst>
            </p:cNvPr>
            <p:cNvSpPr txBox="1"/>
            <p:nvPr/>
          </p:nvSpPr>
          <p:spPr>
            <a:xfrm>
              <a:off x="3678310" y="3568423"/>
              <a:ext cx="2112129" cy="1007044"/>
            </a:xfrm>
            <a:prstGeom prst="rect">
              <a:avLst/>
            </a:prstGeom>
            <a:noFill/>
          </p:spPr>
          <p:txBody>
            <a:bodyPr wrap="none" lIns="179285" tIns="143428" rIns="179285" bIns="143428" rtlCol="0">
              <a:spAutoFit/>
            </a:bodyPr>
            <a:lstStyle/>
            <a:p>
              <a:pPr marL="0" marR="0" lvl="0" indent="0" algn="ctr" defTabSz="914102" eaLnBrk="1" fontAlgn="base" latinLnBrk="0" hangingPunct="1">
                <a:lnSpc>
                  <a:spcPct val="90000"/>
                </a:lnSpc>
                <a:spcBef>
                  <a:spcPct val="0"/>
                </a:spcBef>
                <a:spcAft>
                  <a:spcPct val="0"/>
                </a:spcAft>
                <a:buClrTx/>
                <a:buSzTx/>
                <a:buFontTx/>
                <a:buNone/>
                <a:tabLst/>
                <a:defRPr/>
              </a:pPr>
              <a:r>
                <a:rPr lang="en-US" sz="2000"/>
                <a:t>Azure Active</a:t>
              </a:r>
              <a:br>
                <a:rPr lang="en-US" sz="2000"/>
              </a:br>
              <a:r>
                <a:rPr lang="en-US" sz="2000"/>
                <a:t>Directory</a:t>
              </a:r>
            </a:p>
          </p:txBody>
        </p:sp>
        <p:sp>
          <p:nvSpPr>
            <p:cNvPr id="6" name="Freeform: Shape 5">
              <a:extLst>
                <a:ext uri="{FF2B5EF4-FFF2-40B4-BE49-F238E27FC236}">
                  <a16:creationId xmlns:a16="http://schemas.microsoft.com/office/drawing/2014/main" id="{50B379BF-7788-44AC-86F1-39CBE7E14C5A}"/>
                </a:ext>
              </a:extLst>
            </p:cNvPr>
            <p:cNvSpPr>
              <a:spLocks noChangeAspect="1"/>
            </p:cNvSpPr>
            <p:nvPr/>
          </p:nvSpPr>
          <p:spPr bwMode="auto">
            <a:xfrm flipV="1">
              <a:off x="4004683" y="2071688"/>
              <a:ext cx="1449174" cy="1439800"/>
            </a:xfrm>
            <a:custGeom>
              <a:avLst/>
              <a:gdLst>
                <a:gd name="connsiteX0" fmla="*/ 3669750 w 7802051"/>
                <a:gd name="connsiteY0" fmla="*/ 4921020 h 7751588"/>
                <a:gd name="connsiteX1" fmla="*/ 3676808 w 7802051"/>
                <a:gd name="connsiteY1" fmla="*/ 4917189 h 7751588"/>
                <a:gd name="connsiteX2" fmla="*/ 3726054 w 7802051"/>
                <a:gd name="connsiteY2" fmla="*/ 4901903 h 7751588"/>
                <a:gd name="connsiteX3" fmla="*/ 3726054 w 7802051"/>
                <a:gd name="connsiteY3" fmla="*/ 2529358 h 7751588"/>
                <a:gd name="connsiteX4" fmla="*/ 2407723 w 7802051"/>
                <a:gd name="connsiteY4" fmla="*/ 3310455 h 7751588"/>
                <a:gd name="connsiteX5" fmla="*/ 2418532 w 7802051"/>
                <a:gd name="connsiteY5" fmla="*/ 3417678 h 7751588"/>
                <a:gd name="connsiteX6" fmla="*/ 2369399 w 7802051"/>
                <a:gd name="connsiteY6" fmla="*/ 3661045 h 7751588"/>
                <a:gd name="connsiteX7" fmla="*/ 2362622 w 7802051"/>
                <a:gd name="connsiteY7" fmla="*/ 3673532 h 7751588"/>
                <a:gd name="connsiteX8" fmla="*/ 4279965 w 7802051"/>
                <a:gd name="connsiteY8" fmla="*/ 4958071 h 7751588"/>
                <a:gd name="connsiteX9" fmla="*/ 5406368 w 7802051"/>
                <a:gd name="connsiteY9" fmla="*/ 3581135 h 7751588"/>
                <a:gd name="connsiteX10" fmla="*/ 5396221 w 7802051"/>
                <a:gd name="connsiteY10" fmla="*/ 3548447 h 7751588"/>
                <a:gd name="connsiteX11" fmla="*/ 5383519 w 7802051"/>
                <a:gd name="connsiteY11" fmla="*/ 3422441 h 7751588"/>
                <a:gd name="connsiteX12" fmla="*/ 5392133 w 7802051"/>
                <a:gd name="connsiteY12" fmla="*/ 3336986 h 7751588"/>
                <a:gd name="connsiteX13" fmla="*/ 4117986 w 7802051"/>
                <a:gd name="connsiteY13" fmla="*/ 2509174 h 7751588"/>
                <a:gd name="connsiteX14" fmla="*/ 4066733 w 7802051"/>
                <a:gd name="connsiteY14" fmla="*/ 2525083 h 7751588"/>
                <a:gd name="connsiteX15" fmla="*/ 4044164 w 7802051"/>
                <a:gd name="connsiteY15" fmla="*/ 2527359 h 7751588"/>
                <a:gd name="connsiteX16" fmla="*/ 4044164 w 7802051"/>
                <a:gd name="connsiteY16" fmla="*/ 4874334 h 7751588"/>
                <a:gd name="connsiteX17" fmla="*/ 4077374 w 7802051"/>
                <a:gd name="connsiteY17" fmla="*/ 4877682 h 7751588"/>
                <a:gd name="connsiteX18" fmla="*/ 4204647 w 7802051"/>
                <a:gd name="connsiteY18" fmla="*/ 4917190 h 7751588"/>
                <a:gd name="connsiteX19" fmla="*/ 3940727 w 7802051"/>
                <a:gd name="connsiteY19" fmla="*/ 6219967 h 7751588"/>
                <a:gd name="connsiteX20" fmla="*/ 3262698 w 7802051"/>
                <a:gd name="connsiteY20" fmla="*/ 5541937 h 7751588"/>
                <a:gd name="connsiteX21" fmla="*/ 3378494 w 7802051"/>
                <a:gd name="connsiteY21" fmla="*/ 5162844 h 7751588"/>
                <a:gd name="connsiteX22" fmla="*/ 3384198 w 7802051"/>
                <a:gd name="connsiteY22" fmla="*/ 5155931 h 7751588"/>
                <a:gd name="connsiteX23" fmla="*/ 2119419 w 7802051"/>
                <a:gd name="connsiteY23" fmla="*/ 3948859 h 7751588"/>
                <a:gd name="connsiteX24" fmla="*/ 2036672 w 7802051"/>
                <a:gd name="connsiteY24" fmla="*/ 3993772 h 7751588"/>
                <a:gd name="connsiteX25" fmla="*/ 1793305 w 7802051"/>
                <a:gd name="connsiteY25" fmla="*/ 4042906 h 7751588"/>
                <a:gd name="connsiteX26" fmla="*/ 1168076 w 7802051"/>
                <a:gd name="connsiteY26" fmla="*/ 3417678 h 7751588"/>
                <a:gd name="connsiteX27" fmla="*/ 1793304 w 7802051"/>
                <a:gd name="connsiteY27" fmla="*/ 2792451 h 7751588"/>
                <a:gd name="connsiteX28" fmla="*/ 2235408 w 7802051"/>
                <a:gd name="connsiteY28" fmla="*/ 2975575 h 7751588"/>
                <a:gd name="connsiteX29" fmla="*/ 2241113 w 7802051"/>
                <a:gd name="connsiteY29" fmla="*/ 2982489 h 7751588"/>
                <a:gd name="connsiteX30" fmla="*/ 3433657 w 7802051"/>
                <a:gd name="connsiteY30" fmla="*/ 2275919 h 7751588"/>
                <a:gd name="connsiteX31" fmla="*/ 3422279 w 7802051"/>
                <a:gd name="connsiteY31" fmla="*/ 2262129 h 7751588"/>
                <a:gd name="connsiteX32" fmla="*/ 3315500 w 7802051"/>
                <a:gd name="connsiteY32" fmla="*/ 1912558 h 7751588"/>
                <a:gd name="connsiteX33" fmla="*/ 3940728 w 7802051"/>
                <a:gd name="connsiteY33" fmla="*/ 1287330 h 7751588"/>
                <a:gd name="connsiteX34" fmla="*/ 4565956 w 7802051"/>
                <a:gd name="connsiteY34" fmla="*/ 1912558 h 7751588"/>
                <a:gd name="connsiteX35" fmla="*/ 4459177 w 7802051"/>
                <a:gd name="connsiteY35" fmla="*/ 2262129 h 7751588"/>
                <a:gd name="connsiteX36" fmla="*/ 4442548 w 7802051"/>
                <a:gd name="connsiteY36" fmla="*/ 2282283 h 7751588"/>
                <a:gd name="connsiteX37" fmla="*/ 5549310 w 7802051"/>
                <a:gd name="connsiteY37" fmla="*/ 3001346 h 7751588"/>
                <a:gd name="connsiteX38" fmla="*/ 5566644 w 7802051"/>
                <a:gd name="connsiteY38" fmla="*/ 2980338 h 7751588"/>
                <a:gd name="connsiteX39" fmla="*/ 6008747 w 7802051"/>
                <a:gd name="connsiteY39" fmla="*/ 2797213 h 7751588"/>
                <a:gd name="connsiteX40" fmla="*/ 6633974 w 7802051"/>
                <a:gd name="connsiteY40" fmla="*/ 3422441 h 7751588"/>
                <a:gd name="connsiteX41" fmla="*/ 6008747 w 7802051"/>
                <a:gd name="connsiteY41" fmla="*/ 4047670 h 7751588"/>
                <a:gd name="connsiteX42" fmla="*/ 5659175 w 7802051"/>
                <a:gd name="connsiteY42" fmla="*/ 3940890 h 7751588"/>
                <a:gd name="connsiteX43" fmla="*/ 5615689 w 7802051"/>
                <a:gd name="connsiteY43" fmla="*/ 3905011 h 7751588"/>
                <a:gd name="connsiteX44" fmla="*/ 4536367 w 7802051"/>
                <a:gd name="connsiteY44" fmla="*/ 5224392 h 7751588"/>
                <a:gd name="connsiteX45" fmla="*/ 4565475 w 7802051"/>
                <a:gd name="connsiteY45" fmla="*/ 5278017 h 7751588"/>
                <a:gd name="connsiteX46" fmla="*/ 4618758 w 7802051"/>
                <a:gd name="connsiteY46" fmla="*/ 5541937 h 7751588"/>
                <a:gd name="connsiteX47" fmla="*/ 3940727 w 7802051"/>
                <a:gd name="connsiteY47" fmla="*/ 6219967 h 7751588"/>
                <a:gd name="connsiteX48" fmla="*/ 3898615 w 7802051"/>
                <a:gd name="connsiteY48" fmla="*/ 7751588 h 7751588"/>
                <a:gd name="connsiteX49" fmla="*/ 7797230 w 7802051"/>
                <a:gd name="connsiteY49" fmla="*/ 3181174 h 7751588"/>
                <a:gd name="connsiteX50" fmla="*/ 7802051 w 7802051"/>
                <a:gd name="connsiteY50" fmla="*/ 3181174 h 7751588"/>
                <a:gd name="connsiteX51" fmla="*/ 3903436 w 7802051"/>
                <a:gd name="connsiteY51" fmla="*/ 0 h 7751588"/>
                <a:gd name="connsiteX52" fmla="*/ 4821 w 7802051"/>
                <a:gd name="connsiteY52" fmla="*/ 3181174 h 7751588"/>
                <a:gd name="connsiteX53" fmla="*/ 0 w 7802051"/>
                <a:gd name="connsiteY53" fmla="*/ 3181174 h 7751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802051" h="7751588">
                  <a:moveTo>
                    <a:pt x="3669750" y="4921020"/>
                  </a:moveTo>
                  <a:lnTo>
                    <a:pt x="3676808" y="4917189"/>
                  </a:lnTo>
                  <a:lnTo>
                    <a:pt x="3726054" y="4901903"/>
                  </a:lnTo>
                  <a:lnTo>
                    <a:pt x="3726054" y="2529358"/>
                  </a:lnTo>
                  <a:lnTo>
                    <a:pt x="2407723" y="3310455"/>
                  </a:lnTo>
                  <a:lnTo>
                    <a:pt x="2418532" y="3417678"/>
                  </a:lnTo>
                  <a:cubicBezTo>
                    <a:pt x="2418532" y="3504005"/>
                    <a:pt x="2401037" y="3586244"/>
                    <a:pt x="2369399" y="3661045"/>
                  </a:cubicBezTo>
                  <a:lnTo>
                    <a:pt x="2362622" y="3673532"/>
                  </a:lnTo>
                  <a:close/>
                  <a:moveTo>
                    <a:pt x="4279965" y="4958071"/>
                  </a:moveTo>
                  <a:lnTo>
                    <a:pt x="5406368" y="3581135"/>
                  </a:lnTo>
                  <a:lnTo>
                    <a:pt x="5396221" y="3548447"/>
                  </a:lnTo>
                  <a:cubicBezTo>
                    <a:pt x="5387893" y="3507746"/>
                    <a:pt x="5383519" y="3465605"/>
                    <a:pt x="5383519" y="3422441"/>
                  </a:cubicBezTo>
                  <a:lnTo>
                    <a:pt x="5392133" y="3336986"/>
                  </a:lnTo>
                  <a:lnTo>
                    <a:pt x="4117986" y="2509174"/>
                  </a:lnTo>
                  <a:lnTo>
                    <a:pt x="4066733" y="2525083"/>
                  </a:lnTo>
                  <a:lnTo>
                    <a:pt x="4044164" y="2527359"/>
                  </a:lnTo>
                  <a:lnTo>
                    <a:pt x="4044164" y="4874334"/>
                  </a:lnTo>
                  <a:lnTo>
                    <a:pt x="4077374" y="4877682"/>
                  </a:lnTo>
                  <a:cubicBezTo>
                    <a:pt x="4121512" y="4886714"/>
                    <a:pt x="4164089" y="4900035"/>
                    <a:pt x="4204647" y="4917190"/>
                  </a:cubicBezTo>
                  <a:close/>
                  <a:moveTo>
                    <a:pt x="3940727" y="6219967"/>
                  </a:moveTo>
                  <a:cubicBezTo>
                    <a:pt x="3566261" y="6219967"/>
                    <a:pt x="3262698" y="5916403"/>
                    <a:pt x="3262698" y="5541937"/>
                  </a:cubicBezTo>
                  <a:cubicBezTo>
                    <a:pt x="3262698" y="5401512"/>
                    <a:pt x="3305387" y="5271058"/>
                    <a:pt x="3378494" y="5162844"/>
                  </a:cubicBezTo>
                  <a:lnTo>
                    <a:pt x="3384198" y="5155931"/>
                  </a:lnTo>
                  <a:lnTo>
                    <a:pt x="2119419" y="3948859"/>
                  </a:lnTo>
                  <a:lnTo>
                    <a:pt x="2036672" y="3993772"/>
                  </a:lnTo>
                  <a:cubicBezTo>
                    <a:pt x="1961870" y="4025410"/>
                    <a:pt x="1879630" y="4042906"/>
                    <a:pt x="1793305" y="4042906"/>
                  </a:cubicBezTo>
                  <a:cubicBezTo>
                    <a:pt x="1448001" y="4042906"/>
                    <a:pt x="1168077" y="3762982"/>
                    <a:pt x="1168076" y="3417678"/>
                  </a:cubicBezTo>
                  <a:cubicBezTo>
                    <a:pt x="1168077" y="3072374"/>
                    <a:pt x="1448000" y="2792450"/>
                    <a:pt x="1793304" y="2792451"/>
                  </a:cubicBezTo>
                  <a:cubicBezTo>
                    <a:pt x="1965957" y="2792450"/>
                    <a:pt x="2122264" y="2862431"/>
                    <a:pt x="2235408" y="2975575"/>
                  </a:cubicBezTo>
                  <a:lnTo>
                    <a:pt x="2241113" y="2982489"/>
                  </a:lnTo>
                  <a:lnTo>
                    <a:pt x="3433657" y="2275919"/>
                  </a:lnTo>
                  <a:lnTo>
                    <a:pt x="3422279" y="2262129"/>
                  </a:lnTo>
                  <a:cubicBezTo>
                    <a:pt x="3354864" y="2162342"/>
                    <a:pt x="3315500" y="2042047"/>
                    <a:pt x="3315500" y="1912558"/>
                  </a:cubicBezTo>
                  <a:cubicBezTo>
                    <a:pt x="3315500" y="1567254"/>
                    <a:pt x="3595424" y="1287330"/>
                    <a:pt x="3940728" y="1287330"/>
                  </a:cubicBezTo>
                  <a:cubicBezTo>
                    <a:pt x="4286032" y="1287330"/>
                    <a:pt x="4565956" y="1567254"/>
                    <a:pt x="4565956" y="1912558"/>
                  </a:cubicBezTo>
                  <a:cubicBezTo>
                    <a:pt x="4565956" y="2042047"/>
                    <a:pt x="4526592" y="2162342"/>
                    <a:pt x="4459177" y="2262129"/>
                  </a:cubicBezTo>
                  <a:lnTo>
                    <a:pt x="4442548" y="2282283"/>
                  </a:lnTo>
                  <a:lnTo>
                    <a:pt x="5549310" y="3001346"/>
                  </a:lnTo>
                  <a:lnTo>
                    <a:pt x="5566644" y="2980338"/>
                  </a:lnTo>
                  <a:cubicBezTo>
                    <a:pt x="5679788" y="2867194"/>
                    <a:pt x="5836095" y="2797213"/>
                    <a:pt x="6008747" y="2797213"/>
                  </a:cubicBezTo>
                  <a:cubicBezTo>
                    <a:pt x="6354050" y="2797213"/>
                    <a:pt x="6633975" y="3077137"/>
                    <a:pt x="6633974" y="3422441"/>
                  </a:cubicBezTo>
                  <a:cubicBezTo>
                    <a:pt x="6633975" y="3767745"/>
                    <a:pt x="6354050" y="4047669"/>
                    <a:pt x="6008747" y="4047670"/>
                  </a:cubicBezTo>
                  <a:cubicBezTo>
                    <a:pt x="5879257" y="4047669"/>
                    <a:pt x="5758963" y="4008305"/>
                    <a:pt x="5659175" y="3940890"/>
                  </a:cubicBezTo>
                  <a:lnTo>
                    <a:pt x="5615689" y="3905011"/>
                  </a:lnTo>
                  <a:lnTo>
                    <a:pt x="4536367" y="5224392"/>
                  </a:lnTo>
                  <a:lnTo>
                    <a:pt x="4565475" y="5278017"/>
                  </a:lnTo>
                  <a:cubicBezTo>
                    <a:pt x="4599785" y="5359135"/>
                    <a:pt x="4618758" y="5448320"/>
                    <a:pt x="4618758" y="5541937"/>
                  </a:cubicBezTo>
                  <a:cubicBezTo>
                    <a:pt x="4618758" y="5916403"/>
                    <a:pt x="4315194" y="6219967"/>
                    <a:pt x="3940727" y="6219967"/>
                  </a:cubicBezTo>
                  <a:close/>
                  <a:moveTo>
                    <a:pt x="3898615" y="7751588"/>
                  </a:moveTo>
                  <a:lnTo>
                    <a:pt x="7797230" y="3181174"/>
                  </a:lnTo>
                  <a:lnTo>
                    <a:pt x="7802051" y="3181174"/>
                  </a:lnTo>
                  <a:lnTo>
                    <a:pt x="3903436" y="0"/>
                  </a:lnTo>
                  <a:lnTo>
                    <a:pt x="4821" y="3181174"/>
                  </a:lnTo>
                  <a:lnTo>
                    <a:pt x="0" y="3181174"/>
                  </a:lnTo>
                  <a:close/>
                </a:path>
              </a:pathLst>
            </a:custGeom>
            <a:solidFill>
              <a:srgbClr val="0078D7">
                <a:alpha val="95000"/>
              </a:srgbClr>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sp>
        <p:nvSpPr>
          <p:cNvPr id="7" name="Freeform 38">
            <a:extLst>
              <a:ext uri="{FF2B5EF4-FFF2-40B4-BE49-F238E27FC236}">
                <a16:creationId xmlns:a16="http://schemas.microsoft.com/office/drawing/2014/main" id="{F7936518-53A1-490E-ACCD-4C10CAB5C90E}"/>
              </a:ext>
            </a:extLst>
          </p:cNvPr>
          <p:cNvSpPr>
            <a:spLocks/>
          </p:cNvSpPr>
          <p:nvPr/>
        </p:nvSpPr>
        <p:spPr bwMode="auto">
          <a:xfrm>
            <a:off x="7149329" y="1301340"/>
            <a:ext cx="2304612" cy="1515410"/>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blipFill>
            <a:blip r:embed="rId3" cstate="print">
              <a:extLst>
                <a:ext uri="{28A0092B-C50C-407E-A947-70E740481C1C}">
                  <a14:useLocalDpi xmlns:a14="http://schemas.microsoft.com/office/drawing/2010/main"/>
                </a:ext>
              </a:extLst>
            </a:blip>
            <a:stretch>
              <a:fillRect/>
            </a:stretch>
          </a:blipFill>
          <a:ln w="9525">
            <a:solidFill>
              <a:schemeClr val="bg2">
                <a:lumMod val="75000"/>
              </a:schemeClr>
            </a:solidFill>
          </a:ln>
        </p:spPr>
        <p:txBody>
          <a:bodyPr vert="horz" wrap="square" lIns="91414" tIns="45706" rIns="91414" bIns="45706" numCol="1" anchor="t" anchorCtr="0" compatLnSpc="1">
            <a:prstTxWarp prst="textNoShape">
              <a:avLst/>
            </a:prstTxWarp>
          </a:bodyPr>
          <a:lstStyle/>
          <a:p>
            <a:pPr marL="0" marR="0" lvl="0" indent="0" defTabSz="9140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endParaRPr>
          </a:p>
        </p:txBody>
      </p:sp>
      <p:sp>
        <p:nvSpPr>
          <p:cNvPr id="8" name="Rectangle 7">
            <a:extLst>
              <a:ext uri="{FF2B5EF4-FFF2-40B4-BE49-F238E27FC236}">
                <a16:creationId xmlns:a16="http://schemas.microsoft.com/office/drawing/2014/main" id="{933B7E1B-324C-4521-8F35-7CEBF4E39C61}"/>
              </a:ext>
            </a:extLst>
          </p:cNvPr>
          <p:cNvSpPr/>
          <p:nvPr/>
        </p:nvSpPr>
        <p:spPr>
          <a:xfrm>
            <a:off x="2313699" y="1372869"/>
            <a:ext cx="1416542" cy="830997"/>
          </a:xfrm>
          <a:prstGeom prst="rect">
            <a:avLst/>
          </a:prstGeom>
        </p:spPr>
        <p:txBody>
          <a:bodyPr wrap="none">
            <a:spAutoFit/>
          </a:bodyPr>
          <a:lstStyle/>
          <a:p>
            <a:r>
              <a:rPr lang="en-US" sz="2400" spc="-50">
                <a:ln w="3175">
                  <a:noFill/>
                </a:ln>
                <a:gradFill>
                  <a:gsLst>
                    <a:gs pos="1250">
                      <a:srgbClr val="1A1A1A"/>
                    </a:gs>
                    <a:gs pos="100000">
                      <a:srgbClr val="1A1A1A"/>
                    </a:gs>
                  </a:gsLst>
                  <a:lin ang="5400000" scaled="0"/>
                </a:gradFill>
                <a:cs typeface="Segoe UI" pitchFamily="34" charset="0"/>
              </a:rPr>
              <a:t>Microsoft</a:t>
            </a:r>
            <a:br>
              <a:rPr lang="en-US" sz="2400" spc="-50">
                <a:ln w="3175">
                  <a:noFill/>
                </a:ln>
                <a:gradFill>
                  <a:gsLst>
                    <a:gs pos="1250">
                      <a:srgbClr val="1A1A1A"/>
                    </a:gs>
                    <a:gs pos="100000">
                      <a:srgbClr val="1A1A1A"/>
                    </a:gs>
                  </a:gsLst>
                  <a:lin ang="5400000" scaled="0"/>
                </a:gradFill>
                <a:cs typeface="Segoe UI" pitchFamily="34" charset="0"/>
              </a:rPr>
            </a:br>
            <a:r>
              <a:rPr lang="en-US" sz="2400" spc="-50">
                <a:ln w="3175">
                  <a:noFill/>
                </a:ln>
                <a:gradFill>
                  <a:gsLst>
                    <a:gs pos="1250">
                      <a:srgbClr val="1A1A1A"/>
                    </a:gs>
                    <a:gs pos="100000">
                      <a:srgbClr val="1A1A1A"/>
                    </a:gs>
                  </a:gsLst>
                  <a:lin ang="5400000" scaled="0"/>
                </a:gradFill>
                <a:cs typeface="Segoe UI" pitchFamily="34" charset="0"/>
              </a:rPr>
              <a:t>Cloud</a:t>
            </a:r>
            <a:endParaRPr lang="en-US" sz="1200"/>
          </a:p>
        </p:txBody>
      </p:sp>
      <p:sp>
        <p:nvSpPr>
          <p:cNvPr id="9" name="Rectangle 8">
            <a:extLst>
              <a:ext uri="{FF2B5EF4-FFF2-40B4-BE49-F238E27FC236}">
                <a16:creationId xmlns:a16="http://schemas.microsoft.com/office/drawing/2014/main" id="{8D2C678E-F954-490B-B5E1-4FA71DECE810}"/>
              </a:ext>
            </a:extLst>
          </p:cNvPr>
          <p:cNvSpPr/>
          <p:nvPr/>
        </p:nvSpPr>
        <p:spPr>
          <a:xfrm>
            <a:off x="9118268" y="1167948"/>
            <a:ext cx="1849352" cy="830997"/>
          </a:xfrm>
          <a:prstGeom prst="rect">
            <a:avLst/>
          </a:prstGeom>
        </p:spPr>
        <p:txBody>
          <a:bodyPr wrap="square">
            <a:spAutoFit/>
          </a:bodyPr>
          <a:lstStyle/>
          <a:p>
            <a:r>
              <a:rPr lang="en-US" sz="2400" spc="-50" dirty="0">
                <a:ln w="3175">
                  <a:noFill/>
                </a:ln>
                <a:gradFill>
                  <a:gsLst>
                    <a:gs pos="1250">
                      <a:srgbClr val="1A1A1A"/>
                    </a:gs>
                    <a:gs pos="100000">
                      <a:srgbClr val="1A1A1A"/>
                    </a:gs>
                  </a:gsLst>
                  <a:lin ang="5400000" scaled="0"/>
                </a:gradFill>
                <a:cs typeface="Segoe UI" pitchFamily="34" charset="0"/>
              </a:rPr>
              <a:t>Cloud SaaS</a:t>
            </a:r>
            <a:br>
              <a:rPr lang="en-US" sz="2400" spc="-50" dirty="0">
                <a:ln w="3175">
                  <a:noFill/>
                </a:ln>
                <a:gradFill>
                  <a:gsLst>
                    <a:gs pos="1250">
                      <a:srgbClr val="1A1A1A"/>
                    </a:gs>
                    <a:gs pos="100000">
                      <a:srgbClr val="1A1A1A"/>
                    </a:gs>
                  </a:gsLst>
                  <a:lin ang="5400000" scaled="0"/>
                </a:gradFill>
                <a:cs typeface="Segoe UI" pitchFamily="34" charset="0"/>
              </a:rPr>
            </a:br>
            <a:r>
              <a:rPr lang="en-US" sz="2400" spc="-50" dirty="0">
                <a:ln w="3175">
                  <a:noFill/>
                </a:ln>
                <a:gradFill>
                  <a:gsLst>
                    <a:gs pos="1250">
                      <a:srgbClr val="1A1A1A"/>
                    </a:gs>
                    <a:gs pos="100000">
                      <a:srgbClr val="1A1A1A"/>
                    </a:gs>
                  </a:gsLst>
                  <a:lin ang="5400000" scaled="0"/>
                </a:gradFill>
                <a:cs typeface="Segoe UI" pitchFamily="34" charset="0"/>
              </a:rPr>
              <a:t>apps</a:t>
            </a:r>
            <a:endParaRPr lang="en-US" sz="1200" dirty="0"/>
          </a:p>
        </p:txBody>
      </p:sp>
      <p:grpSp>
        <p:nvGrpSpPr>
          <p:cNvPr id="15" name="Group 14">
            <a:extLst>
              <a:ext uri="{FF2B5EF4-FFF2-40B4-BE49-F238E27FC236}">
                <a16:creationId xmlns:a16="http://schemas.microsoft.com/office/drawing/2014/main" id="{9DD28ACA-D161-4B59-966F-0F26AA0F053E}"/>
              </a:ext>
            </a:extLst>
          </p:cNvPr>
          <p:cNvGrpSpPr/>
          <p:nvPr/>
        </p:nvGrpSpPr>
        <p:grpSpPr>
          <a:xfrm>
            <a:off x="7488359" y="4612920"/>
            <a:ext cx="2214565" cy="1548429"/>
            <a:chOff x="7467600" y="4990305"/>
            <a:chExt cx="2214565" cy="1548429"/>
          </a:xfrm>
        </p:grpSpPr>
        <p:sp>
          <p:nvSpPr>
            <p:cNvPr id="16" name="Oval 15">
              <a:extLst>
                <a:ext uri="{FF2B5EF4-FFF2-40B4-BE49-F238E27FC236}">
                  <a16:creationId xmlns:a16="http://schemas.microsoft.com/office/drawing/2014/main" id="{7FDE5F58-19B0-4A1F-B9C4-158D9C5853C8}"/>
                </a:ext>
              </a:extLst>
            </p:cNvPr>
            <p:cNvSpPr/>
            <p:nvPr/>
          </p:nvSpPr>
          <p:spPr bwMode="auto">
            <a:xfrm>
              <a:off x="8133736" y="4990305"/>
              <a:ext cx="1548429" cy="1548429"/>
            </a:xfrm>
            <a:prstGeom prst="ellipse">
              <a:avLst/>
            </a:prstGeom>
            <a:solidFill>
              <a:schemeClr val="bg1">
                <a:lumMod val="95000"/>
              </a:schemeClr>
            </a:solidFill>
            <a:ln w="9525" cap="sq">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grpSp>
          <p:nvGrpSpPr>
            <p:cNvPr id="17" name="Group 16">
              <a:extLst>
                <a:ext uri="{FF2B5EF4-FFF2-40B4-BE49-F238E27FC236}">
                  <a16:creationId xmlns:a16="http://schemas.microsoft.com/office/drawing/2014/main" id="{533A7217-3B1F-4822-A2FD-E6AF479DC660}"/>
                </a:ext>
              </a:extLst>
            </p:cNvPr>
            <p:cNvGrpSpPr/>
            <p:nvPr/>
          </p:nvGrpSpPr>
          <p:grpSpPr>
            <a:xfrm>
              <a:off x="8535716" y="5347140"/>
              <a:ext cx="939369" cy="752296"/>
              <a:chOff x="8509962" y="5299068"/>
              <a:chExt cx="939369" cy="752296"/>
            </a:xfrm>
          </p:grpSpPr>
          <p:sp>
            <p:nvSpPr>
              <p:cNvPr id="47" name="Browser_2" title="Icon of a browser window with a home symbol inside">
                <a:extLst>
                  <a:ext uri="{FF2B5EF4-FFF2-40B4-BE49-F238E27FC236}">
                    <a16:creationId xmlns:a16="http://schemas.microsoft.com/office/drawing/2014/main" id="{5FE06E20-0787-4D9C-856D-7C277A278DEB}"/>
                  </a:ext>
                </a:extLst>
              </p:cNvPr>
              <p:cNvSpPr>
                <a:spLocks noChangeAspect="1" noEditPoints="1"/>
              </p:cNvSpPr>
              <p:nvPr/>
            </p:nvSpPr>
            <p:spPr bwMode="auto">
              <a:xfrm>
                <a:off x="9071755" y="5443515"/>
                <a:ext cx="377576" cy="321004"/>
              </a:xfrm>
              <a:custGeom>
                <a:avLst/>
                <a:gdLst>
                  <a:gd name="T0" fmla="*/ 0 w 335"/>
                  <a:gd name="T1" fmla="*/ 0 h 285"/>
                  <a:gd name="T2" fmla="*/ 335 w 335"/>
                  <a:gd name="T3" fmla="*/ 0 h 285"/>
                  <a:gd name="T4" fmla="*/ 335 w 335"/>
                  <a:gd name="T5" fmla="*/ 285 h 285"/>
                  <a:gd name="T6" fmla="*/ 0 w 335"/>
                  <a:gd name="T7" fmla="*/ 285 h 285"/>
                  <a:gd name="T8" fmla="*/ 0 w 335"/>
                  <a:gd name="T9" fmla="*/ 0 h 285"/>
                  <a:gd name="T10" fmla="*/ 0 w 335"/>
                  <a:gd name="T11" fmla="*/ 64 h 285"/>
                  <a:gd name="T12" fmla="*/ 335 w 335"/>
                  <a:gd name="T13" fmla="*/ 64 h 285"/>
                  <a:gd name="T14" fmla="*/ 293 w 335"/>
                  <a:gd name="T15" fmla="*/ 36 h 285"/>
                  <a:gd name="T16" fmla="*/ 298 w 335"/>
                  <a:gd name="T17" fmla="*/ 31 h 285"/>
                  <a:gd name="T18" fmla="*/ 293 w 335"/>
                  <a:gd name="T19" fmla="*/ 27 h 285"/>
                  <a:gd name="T20" fmla="*/ 289 w 335"/>
                  <a:gd name="T21" fmla="*/ 31 h 285"/>
                  <a:gd name="T22" fmla="*/ 293 w 335"/>
                  <a:gd name="T23" fmla="*/ 36 h 285"/>
                  <a:gd name="T24" fmla="*/ 240 w 335"/>
                  <a:gd name="T25" fmla="*/ 36 h 285"/>
                  <a:gd name="T26" fmla="*/ 245 w 335"/>
                  <a:gd name="T27" fmla="*/ 31 h 285"/>
                  <a:gd name="T28" fmla="*/ 240 w 335"/>
                  <a:gd name="T29" fmla="*/ 27 h 285"/>
                  <a:gd name="T30" fmla="*/ 235 w 335"/>
                  <a:gd name="T31" fmla="*/ 31 h 285"/>
                  <a:gd name="T32" fmla="*/ 240 w 335"/>
                  <a:gd name="T33" fmla="*/ 36 h 285"/>
                  <a:gd name="T34" fmla="*/ 187 w 335"/>
                  <a:gd name="T35" fmla="*/ 36 h 285"/>
                  <a:gd name="T36" fmla="*/ 192 w 335"/>
                  <a:gd name="T37" fmla="*/ 31 h 285"/>
                  <a:gd name="T38" fmla="*/ 187 w 335"/>
                  <a:gd name="T39" fmla="*/ 27 h 285"/>
                  <a:gd name="T40" fmla="*/ 182 w 335"/>
                  <a:gd name="T41" fmla="*/ 31 h 285"/>
                  <a:gd name="T42" fmla="*/ 187 w 335"/>
                  <a:gd name="T43" fmla="*/ 36 h 285"/>
                  <a:gd name="T44" fmla="*/ 157 w 335"/>
                  <a:gd name="T45" fmla="*/ 233 h 285"/>
                  <a:gd name="T46" fmla="*/ 157 w 335"/>
                  <a:gd name="T47" fmla="*/ 190 h 285"/>
                  <a:gd name="T48" fmla="*/ 185 w 335"/>
                  <a:gd name="T49" fmla="*/ 190 h 285"/>
                  <a:gd name="T50" fmla="*/ 185 w 335"/>
                  <a:gd name="T51" fmla="*/ 233 h 285"/>
                  <a:gd name="T52" fmla="*/ 232 w 335"/>
                  <a:gd name="T53" fmla="*/ 233 h 285"/>
                  <a:gd name="T54" fmla="*/ 232 w 335"/>
                  <a:gd name="T55" fmla="*/ 165 h 285"/>
                  <a:gd name="T56" fmla="*/ 171 w 335"/>
                  <a:gd name="T57" fmla="*/ 105 h 285"/>
                  <a:gd name="T58" fmla="*/ 111 w 335"/>
                  <a:gd name="T59" fmla="*/ 165 h 285"/>
                  <a:gd name="T60" fmla="*/ 111 w 335"/>
                  <a:gd name="T61" fmla="*/ 233 h 285"/>
                  <a:gd name="T62" fmla="*/ 157 w 335"/>
                  <a:gd name="T63" fmla="*/ 2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5" h="285">
                    <a:moveTo>
                      <a:pt x="0" y="0"/>
                    </a:moveTo>
                    <a:cubicBezTo>
                      <a:pt x="335" y="0"/>
                      <a:pt x="335" y="0"/>
                      <a:pt x="335" y="0"/>
                    </a:cubicBezTo>
                    <a:cubicBezTo>
                      <a:pt x="335" y="285"/>
                      <a:pt x="335" y="285"/>
                      <a:pt x="335" y="285"/>
                    </a:cubicBezTo>
                    <a:cubicBezTo>
                      <a:pt x="0" y="285"/>
                      <a:pt x="0" y="285"/>
                      <a:pt x="0" y="285"/>
                    </a:cubicBezTo>
                    <a:cubicBezTo>
                      <a:pt x="0" y="0"/>
                      <a:pt x="0" y="0"/>
                      <a:pt x="0" y="0"/>
                    </a:cubicBezTo>
                    <a:close/>
                    <a:moveTo>
                      <a:pt x="0" y="64"/>
                    </a:moveTo>
                    <a:cubicBezTo>
                      <a:pt x="335" y="64"/>
                      <a:pt x="335" y="64"/>
                      <a:pt x="335" y="64"/>
                    </a:cubicBezTo>
                    <a:moveTo>
                      <a:pt x="293" y="36"/>
                    </a:moveTo>
                    <a:cubicBezTo>
                      <a:pt x="296" y="36"/>
                      <a:pt x="298" y="34"/>
                      <a:pt x="298" y="31"/>
                    </a:cubicBezTo>
                    <a:cubicBezTo>
                      <a:pt x="298" y="29"/>
                      <a:pt x="296" y="27"/>
                      <a:pt x="293" y="27"/>
                    </a:cubicBezTo>
                    <a:cubicBezTo>
                      <a:pt x="291" y="27"/>
                      <a:pt x="289" y="29"/>
                      <a:pt x="289" y="31"/>
                    </a:cubicBezTo>
                    <a:cubicBezTo>
                      <a:pt x="289" y="34"/>
                      <a:pt x="291" y="36"/>
                      <a:pt x="293" y="36"/>
                    </a:cubicBezTo>
                    <a:close/>
                    <a:moveTo>
                      <a:pt x="240" y="36"/>
                    </a:moveTo>
                    <a:cubicBezTo>
                      <a:pt x="243" y="36"/>
                      <a:pt x="245" y="34"/>
                      <a:pt x="245" y="31"/>
                    </a:cubicBezTo>
                    <a:cubicBezTo>
                      <a:pt x="245" y="29"/>
                      <a:pt x="243" y="27"/>
                      <a:pt x="240" y="27"/>
                    </a:cubicBezTo>
                    <a:cubicBezTo>
                      <a:pt x="238" y="27"/>
                      <a:pt x="235" y="29"/>
                      <a:pt x="235" y="31"/>
                    </a:cubicBezTo>
                    <a:cubicBezTo>
                      <a:pt x="235" y="34"/>
                      <a:pt x="238" y="36"/>
                      <a:pt x="240" y="36"/>
                    </a:cubicBezTo>
                    <a:close/>
                    <a:moveTo>
                      <a:pt x="187" y="36"/>
                    </a:moveTo>
                    <a:cubicBezTo>
                      <a:pt x="189" y="36"/>
                      <a:pt x="192" y="34"/>
                      <a:pt x="192" y="31"/>
                    </a:cubicBezTo>
                    <a:cubicBezTo>
                      <a:pt x="192" y="29"/>
                      <a:pt x="189" y="27"/>
                      <a:pt x="187" y="27"/>
                    </a:cubicBezTo>
                    <a:cubicBezTo>
                      <a:pt x="184" y="27"/>
                      <a:pt x="182" y="29"/>
                      <a:pt x="182" y="31"/>
                    </a:cubicBezTo>
                    <a:cubicBezTo>
                      <a:pt x="182" y="34"/>
                      <a:pt x="184" y="36"/>
                      <a:pt x="187" y="36"/>
                    </a:cubicBezTo>
                    <a:close/>
                    <a:moveTo>
                      <a:pt x="157" y="233"/>
                    </a:moveTo>
                    <a:cubicBezTo>
                      <a:pt x="157" y="190"/>
                      <a:pt x="157" y="190"/>
                      <a:pt x="157" y="190"/>
                    </a:cubicBezTo>
                    <a:cubicBezTo>
                      <a:pt x="185" y="190"/>
                      <a:pt x="185" y="190"/>
                      <a:pt x="185" y="190"/>
                    </a:cubicBezTo>
                    <a:cubicBezTo>
                      <a:pt x="185" y="233"/>
                      <a:pt x="185" y="233"/>
                      <a:pt x="185" y="233"/>
                    </a:cubicBezTo>
                    <a:cubicBezTo>
                      <a:pt x="232" y="233"/>
                      <a:pt x="232" y="233"/>
                      <a:pt x="232" y="233"/>
                    </a:cubicBezTo>
                    <a:cubicBezTo>
                      <a:pt x="232" y="165"/>
                      <a:pt x="232" y="165"/>
                      <a:pt x="232" y="165"/>
                    </a:cubicBezTo>
                    <a:cubicBezTo>
                      <a:pt x="171" y="105"/>
                      <a:pt x="171" y="105"/>
                      <a:pt x="171" y="105"/>
                    </a:cubicBezTo>
                    <a:cubicBezTo>
                      <a:pt x="111" y="165"/>
                      <a:pt x="111" y="165"/>
                      <a:pt x="111" y="165"/>
                    </a:cubicBezTo>
                    <a:cubicBezTo>
                      <a:pt x="111" y="233"/>
                      <a:pt x="111" y="233"/>
                      <a:pt x="111" y="233"/>
                    </a:cubicBezTo>
                    <a:lnTo>
                      <a:pt x="157" y="233"/>
                    </a:lnTo>
                    <a:close/>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GenericApp_EB3B" title="Icon of an app window">
                <a:extLst>
                  <a:ext uri="{FF2B5EF4-FFF2-40B4-BE49-F238E27FC236}">
                    <a16:creationId xmlns:a16="http://schemas.microsoft.com/office/drawing/2014/main" id="{647AAD1B-3D24-43EE-A1B0-13DEE573DED8}"/>
                  </a:ext>
                </a:extLst>
              </p:cNvPr>
              <p:cNvSpPr>
                <a:spLocks noChangeAspect="1" noEditPoints="1"/>
              </p:cNvSpPr>
              <p:nvPr/>
            </p:nvSpPr>
            <p:spPr bwMode="auto">
              <a:xfrm>
                <a:off x="8509962" y="5299068"/>
                <a:ext cx="401098" cy="321004"/>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Website" title="Icon of multiple app windows">
                <a:extLst>
                  <a:ext uri="{FF2B5EF4-FFF2-40B4-BE49-F238E27FC236}">
                    <a16:creationId xmlns:a16="http://schemas.microsoft.com/office/drawing/2014/main" id="{CE59DC7A-CFE8-46F5-9820-6F2D160D0962}"/>
                  </a:ext>
                </a:extLst>
              </p:cNvPr>
              <p:cNvSpPr>
                <a:spLocks noChangeAspect="1" noEditPoints="1"/>
              </p:cNvSpPr>
              <p:nvPr/>
            </p:nvSpPr>
            <p:spPr bwMode="auto">
              <a:xfrm>
                <a:off x="8623010" y="5730360"/>
                <a:ext cx="366352" cy="321004"/>
              </a:xfrm>
              <a:custGeom>
                <a:avLst/>
                <a:gdLst>
                  <a:gd name="T0" fmla="*/ 0 w 614"/>
                  <a:gd name="T1" fmla="*/ 0 h 538"/>
                  <a:gd name="T2" fmla="*/ 614 w 614"/>
                  <a:gd name="T3" fmla="*/ 0 h 538"/>
                  <a:gd name="T4" fmla="*/ 614 w 614"/>
                  <a:gd name="T5" fmla="*/ 538 h 538"/>
                  <a:gd name="T6" fmla="*/ 0 w 614"/>
                  <a:gd name="T7" fmla="*/ 538 h 538"/>
                  <a:gd name="T8" fmla="*/ 0 w 614"/>
                  <a:gd name="T9" fmla="*/ 0 h 538"/>
                  <a:gd name="T10" fmla="*/ 0 w 614"/>
                  <a:gd name="T11" fmla="*/ 0 h 538"/>
                  <a:gd name="T12" fmla="*/ 327 w 614"/>
                  <a:gd name="T13" fmla="*/ 250 h 538"/>
                  <a:gd name="T14" fmla="*/ 327 w 614"/>
                  <a:gd name="T15" fmla="*/ 250 h 538"/>
                  <a:gd name="T16" fmla="*/ 327 w 614"/>
                  <a:gd name="T17" fmla="*/ 87 h 538"/>
                  <a:gd name="T18" fmla="*/ 77 w 614"/>
                  <a:gd name="T19" fmla="*/ 87 h 538"/>
                  <a:gd name="T20" fmla="*/ 77 w 614"/>
                  <a:gd name="T21" fmla="*/ 250 h 538"/>
                  <a:gd name="T22" fmla="*/ 128 w 614"/>
                  <a:gd name="T23" fmla="*/ 250 h 538"/>
                  <a:gd name="T24" fmla="*/ 327 w 614"/>
                  <a:gd name="T25" fmla="*/ 250 h 538"/>
                  <a:gd name="T26" fmla="*/ 327 w 614"/>
                  <a:gd name="T27" fmla="*/ 250 h 538"/>
                  <a:gd name="T28" fmla="*/ 139 w 614"/>
                  <a:gd name="T29" fmla="*/ 254 h 538"/>
                  <a:gd name="T30" fmla="*/ 139 w 614"/>
                  <a:gd name="T31" fmla="*/ 362 h 538"/>
                  <a:gd name="T32" fmla="*/ 513 w 614"/>
                  <a:gd name="T33" fmla="*/ 362 h 538"/>
                  <a:gd name="T34" fmla="*/ 513 w 614"/>
                  <a:gd name="T35" fmla="*/ 163 h 538"/>
                  <a:gd name="T36" fmla="*/ 325 w 614"/>
                  <a:gd name="T37" fmla="*/ 163 h 538"/>
                  <a:gd name="T38" fmla="*/ 0 w 614"/>
                  <a:gd name="T39" fmla="*/ 451 h 538"/>
                  <a:gd name="T40" fmla="*/ 614 w 614"/>
                  <a:gd name="T41" fmla="*/ 45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4" h="538">
                    <a:moveTo>
                      <a:pt x="0" y="0"/>
                    </a:moveTo>
                    <a:lnTo>
                      <a:pt x="614" y="0"/>
                    </a:lnTo>
                    <a:lnTo>
                      <a:pt x="614" y="538"/>
                    </a:lnTo>
                    <a:lnTo>
                      <a:pt x="0" y="538"/>
                    </a:lnTo>
                    <a:lnTo>
                      <a:pt x="0" y="0"/>
                    </a:lnTo>
                    <a:lnTo>
                      <a:pt x="0" y="0"/>
                    </a:lnTo>
                    <a:moveTo>
                      <a:pt x="327" y="250"/>
                    </a:moveTo>
                    <a:lnTo>
                      <a:pt x="327" y="250"/>
                    </a:lnTo>
                    <a:lnTo>
                      <a:pt x="327" y="87"/>
                    </a:lnTo>
                    <a:lnTo>
                      <a:pt x="77" y="87"/>
                    </a:lnTo>
                    <a:lnTo>
                      <a:pt x="77" y="250"/>
                    </a:lnTo>
                    <a:lnTo>
                      <a:pt x="128" y="250"/>
                    </a:lnTo>
                    <a:lnTo>
                      <a:pt x="327" y="250"/>
                    </a:lnTo>
                    <a:lnTo>
                      <a:pt x="327" y="250"/>
                    </a:lnTo>
                    <a:moveTo>
                      <a:pt x="139" y="254"/>
                    </a:moveTo>
                    <a:lnTo>
                      <a:pt x="139" y="362"/>
                    </a:lnTo>
                    <a:lnTo>
                      <a:pt x="513" y="362"/>
                    </a:lnTo>
                    <a:lnTo>
                      <a:pt x="513" y="163"/>
                    </a:lnTo>
                    <a:lnTo>
                      <a:pt x="325" y="163"/>
                    </a:lnTo>
                    <a:moveTo>
                      <a:pt x="0" y="451"/>
                    </a:moveTo>
                    <a:lnTo>
                      <a:pt x="614" y="451"/>
                    </a:lnTo>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207">
              <a:extLst>
                <a:ext uri="{FF2B5EF4-FFF2-40B4-BE49-F238E27FC236}">
                  <a16:creationId xmlns:a16="http://schemas.microsoft.com/office/drawing/2014/main" id="{C8B79AB2-C094-46BD-8FC8-E7C1F055F259}"/>
                </a:ext>
              </a:extLst>
            </p:cNvPr>
            <p:cNvGrpSpPr>
              <a:grpSpLocks noChangeAspect="1"/>
            </p:cNvGrpSpPr>
            <p:nvPr/>
          </p:nvGrpSpPr>
          <p:grpSpPr bwMode="auto">
            <a:xfrm>
              <a:off x="7467600" y="5496188"/>
              <a:ext cx="1071415" cy="1042546"/>
              <a:chOff x="3750" y="2040"/>
              <a:chExt cx="334" cy="325"/>
            </a:xfrm>
            <a:solidFill>
              <a:srgbClr val="0078D7"/>
            </a:solidFill>
          </p:grpSpPr>
          <p:sp>
            <p:nvSpPr>
              <p:cNvPr id="19" name="Rectangle 208">
                <a:extLst>
                  <a:ext uri="{FF2B5EF4-FFF2-40B4-BE49-F238E27FC236}">
                    <a16:creationId xmlns:a16="http://schemas.microsoft.com/office/drawing/2014/main" id="{BF966D46-B2DD-4D9B-99FC-16C943662A50}"/>
                  </a:ext>
                </a:extLst>
              </p:cNvPr>
              <p:cNvSpPr>
                <a:spLocks noChangeArrowheads="1"/>
              </p:cNvSpPr>
              <p:nvPr/>
            </p:nvSpPr>
            <p:spPr bwMode="auto">
              <a:xfrm>
                <a:off x="3860" y="2071"/>
                <a:ext cx="150" cy="294"/>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 name="Freeform 209">
                <a:extLst>
                  <a:ext uri="{FF2B5EF4-FFF2-40B4-BE49-F238E27FC236}">
                    <a16:creationId xmlns:a16="http://schemas.microsoft.com/office/drawing/2014/main" id="{E2995B46-C087-4475-B736-30F226E05F9F}"/>
                  </a:ext>
                </a:extLst>
              </p:cNvPr>
              <p:cNvSpPr>
                <a:spLocks/>
              </p:cNvSpPr>
              <p:nvPr/>
            </p:nvSpPr>
            <p:spPr bwMode="auto">
              <a:xfrm>
                <a:off x="3750" y="2146"/>
                <a:ext cx="83" cy="219"/>
              </a:xfrm>
              <a:custGeom>
                <a:avLst/>
                <a:gdLst>
                  <a:gd name="T0" fmla="*/ 83 w 83"/>
                  <a:gd name="T1" fmla="*/ 219 h 219"/>
                  <a:gd name="T2" fmla="*/ 0 w 83"/>
                  <a:gd name="T3" fmla="*/ 219 h 219"/>
                  <a:gd name="T4" fmla="*/ 0 w 83"/>
                  <a:gd name="T5" fmla="*/ 0 h 219"/>
                  <a:gd name="T6" fmla="*/ 83 w 83"/>
                  <a:gd name="T7" fmla="*/ 0 h 219"/>
                </a:gdLst>
                <a:ahLst/>
                <a:cxnLst>
                  <a:cxn ang="0">
                    <a:pos x="T0" y="T1"/>
                  </a:cxn>
                  <a:cxn ang="0">
                    <a:pos x="T2" y="T3"/>
                  </a:cxn>
                  <a:cxn ang="0">
                    <a:pos x="T4" y="T5"/>
                  </a:cxn>
                  <a:cxn ang="0">
                    <a:pos x="T6" y="T7"/>
                  </a:cxn>
                </a:cxnLst>
                <a:rect l="0" t="0" r="r" b="b"/>
                <a:pathLst>
                  <a:path w="83" h="219">
                    <a:moveTo>
                      <a:pt x="83" y="219"/>
                    </a:moveTo>
                    <a:lnTo>
                      <a:pt x="0" y="219"/>
                    </a:lnTo>
                    <a:lnTo>
                      <a:pt x="0" y="0"/>
                    </a:lnTo>
                    <a:lnTo>
                      <a:pt x="83"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 name="Freeform 210">
                <a:extLst>
                  <a:ext uri="{FF2B5EF4-FFF2-40B4-BE49-F238E27FC236}">
                    <a16:creationId xmlns:a16="http://schemas.microsoft.com/office/drawing/2014/main" id="{65E74B70-3006-4052-89DB-EF359A773618}"/>
                  </a:ext>
                </a:extLst>
              </p:cNvPr>
              <p:cNvSpPr>
                <a:spLocks/>
              </p:cNvSpPr>
              <p:nvPr/>
            </p:nvSpPr>
            <p:spPr bwMode="auto">
              <a:xfrm>
                <a:off x="4015" y="2224"/>
                <a:ext cx="69" cy="141"/>
              </a:xfrm>
              <a:custGeom>
                <a:avLst/>
                <a:gdLst>
                  <a:gd name="T0" fmla="*/ 0 w 47"/>
                  <a:gd name="T1" fmla="*/ 141 h 141"/>
                  <a:gd name="T2" fmla="*/ 47 w 47"/>
                  <a:gd name="T3" fmla="*/ 141 h 141"/>
                  <a:gd name="T4" fmla="*/ 47 w 47"/>
                  <a:gd name="T5" fmla="*/ 0 h 141"/>
                  <a:gd name="T6" fmla="*/ 0 w 47"/>
                  <a:gd name="T7" fmla="*/ 0 h 141"/>
                </a:gdLst>
                <a:ahLst/>
                <a:cxnLst>
                  <a:cxn ang="0">
                    <a:pos x="T0" y="T1"/>
                  </a:cxn>
                  <a:cxn ang="0">
                    <a:pos x="T2" y="T3"/>
                  </a:cxn>
                  <a:cxn ang="0">
                    <a:pos x="T4" y="T5"/>
                  </a:cxn>
                  <a:cxn ang="0">
                    <a:pos x="T6" y="T7"/>
                  </a:cxn>
                </a:cxnLst>
                <a:rect l="0" t="0" r="r" b="b"/>
                <a:pathLst>
                  <a:path w="47" h="141">
                    <a:moveTo>
                      <a:pt x="0" y="141"/>
                    </a:moveTo>
                    <a:lnTo>
                      <a:pt x="47" y="141"/>
                    </a:lnTo>
                    <a:lnTo>
                      <a:pt x="47" y="0"/>
                    </a:lnTo>
                    <a:lnTo>
                      <a:pt x="0"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2" name="Freeform 211">
                <a:extLst>
                  <a:ext uri="{FF2B5EF4-FFF2-40B4-BE49-F238E27FC236}">
                    <a16:creationId xmlns:a16="http://schemas.microsoft.com/office/drawing/2014/main" id="{3217539A-3171-4C3A-ACB8-68917035B313}"/>
                  </a:ext>
                </a:extLst>
              </p:cNvPr>
              <p:cNvSpPr>
                <a:spLocks/>
              </p:cNvSpPr>
              <p:nvPr/>
            </p:nvSpPr>
            <p:spPr bwMode="auto">
              <a:xfrm>
                <a:off x="3917" y="2312"/>
                <a:ext cx="36" cy="53"/>
              </a:xfrm>
              <a:custGeom>
                <a:avLst/>
                <a:gdLst>
                  <a:gd name="T0" fmla="*/ 19 w 19"/>
                  <a:gd name="T1" fmla="*/ 28 h 28"/>
                  <a:gd name="T2" fmla="*/ 19 w 19"/>
                  <a:gd name="T3" fmla="*/ 10 h 28"/>
                  <a:gd name="T4" fmla="*/ 9 w 19"/>
                  <a:gd name="T5" fmla="*/ 0 h 28"/>
                  <a:gd name="T6" fmla="*/ 0 w 19"/>
                  <a:gd name="T7" fmla="*/ 10 h 28"/>
                  <a:gd name="T8" fmla="*/ 0 w 19"/>
                  <a:gd name="T9" fmla="*/ 28 h 28"/>
                </a:gdLst>
                <a:ahLst/>
                <a:cxnLst>
                  <a:cxn ang="0">
                    <a:pos x="T0" y="T1"/>
                  </a:cxn>
                  <a:cxn ang="0">
                    <a:pos x="T2" y="T3"/>
                  </a:cxn>
                  <a:cxn ang="0">
                    <a:pos x="T4" y="T5"/>
                  </a:cxn>
                  <a:cxn ang="0">
                    <a:pos x="T6" y="T7"/>
                  </a:cxn>
                  <a:cxn ang="0">
                    <a:pos x="T8" y="T9"/>
                  </a:cxn>
                </a:cxnLst>
                <a:rect l="0" t="0" r="r" b="b"/>
                <a:pathLst>
                  <a:path w="19" h="28">
                    <a:moveTo>
                      <a:pt x="19" y="28"/>
                    </a:moveTo>
                    <a:cubicBezTo>
                      <a:pt x="19" y="10"/>
                      <a:pt x="19" y="10"/>
                      <a:pt x="19" y="10"/>
                    </a:cubicBezTo>
                    <a:cubicBezTo>
                      <a:pt x="19" y="5"/>
                      <a:pt x="15" y="0"/>
                      <a:pt x="9" y="0"/>
                    </a:cubicBezTo>
                    <a:cubicBezTo>
                      <a:pt x="4" y="0"/>
                      <a:pt x="0" y="5"/>
                      <a:pt x="0" y="10"/>
                    </a:cubicBezTo>
                    <a:cubicBezTo>
                      <a:pt x="0" y="28"/>
                      <a:pt x="0" y="28"/>
                      <a:pt x="0" y="28"/>
                    </a:cubicBez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3" name="Rectangle 212">
                <a:extLst>
                  <a:ext uri="{FF2B5EF4-FFF2-40B4-BE49-F238E27FC236}">
                    <a16:creationId xmlns:a16="http://schemas.microsoft.com/office/drawing/2014/main" id="{56204F5D-992F-4643-B68A-64A1E509780A}"/>
                  </a:ext>
                </a:extLst>
              </p:cNvPr>
              <p:cNvSpPr>
                <a:spLocks noChangeArrowheads="1"/>
              </p:cNvSpPr>
              <p:nvPr/>
            </p:nvSpPr>
            <p:spPr bwMode="auto">
              <a:xfrm>
                <a:off x="3888" y="2040"/>
                <a:ext cx="42" cy="31"/>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 name="Rectangle 213">
                <a:extLst>
                  <a:ext uri="{FF2B5EF4-FFF2-40B4-BE49-F238E27FC236}">
                    <a16:creationId xmlns:a16="http://schemas.microsoft.com/office/drawing/2014/main" id="{6483E823-7109-4712-B6FF-261059D0936E}"/>
                  </a:ext>
                </a:extLst>
              </p:cNvPr>
              <p:cNvSpPr>
                <a:spLocks noChangeArrowheads="1"/>
              </p:cNvSpPr>
              <p:nvPr/>
            </p:nvSpPr>
            <p:spPr bwMode="auto">
              <a:xfrm>
                <a:off x="3970"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 name="Rectangle 214">
                <a:extLst>
                  <a:ext uri="{FF2B5EF4-FFF2-40B4-BE49-F238E27FC236}">
                    <a16:creationId xmlns:a16="http://schemas.microsoft.com/office/drawing/2014/main" id="{21216289-742B-4CDB-A132-2F13CFF0045D}"/>
                  </a:ext>
                </a:extLst>
              </p:cNvPr>
              <p:cNvSpPr>
                <a:spLocks noChangeArrowheads="1"/>
              </p:cNvSpPr>
              <p:nvPr/>
            </p:nvSpPr>
            <p:spPr bwMode="auto">
              <a:xfrm>
                <a:off x="3970"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6" name="Rectangle 215">
                <a:extLst>
                  <a:ext uri="{FF2B5EF4-FFF2-40B4-BE49-F238E27FC236}">
                    <a16:creationId xmlns:a16="http://schemas.microsoft.com/office/drawing/2014/main" id="{A7022E9E-79A6-40CF-8F17-E21AD3CF34E7}"/>
                  </a:ext>
                </a:extLst>
              </p:cNvPr>
              <p:cNvSpPr>
                <a:spLocks noChangeArrowheads="1"/>
              </p:cNvSpPr>
              <p:nvPr/>
            </p:nvSpPr>
            <p:spPr bwMode="auto">
              <a:xfrm>
                <a:off x="3970"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7" name="Rectangle 216">
                <a:extLst>
                  <a:ext uri="{FF2B5EF4-FFF2-40B4-BE49-F238E27FC236}">
                    <a16:creationId xmlns:a16="http://schemas.microsoft.com/office/drawing/2014/main" id="{6C16521A-C79E-4797-8A37-F5F1B3212280}"/>
                  </a:ext>
                </a:extLst>
              </p:cNvPr>
              <p:cNvSpPr>
                <a:spLocks noChangeArrowheads="1"/>
              </p:cNvSpPr>
              <p:nvPr/>
            </p:nvSpPr>
            <p:spPr bwMode="auto">
              <a:xfrm>
                <a:off x="3970"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8" name="Rectangle 217">
                <a:extLst>
                  <a:ext uri="{FF2B5EF4-FFF2-40B4-BE49-F238E27FC236}">
                    <a16:creationId xmlns:a16="http://schemas.microsoft.com/office/drawing/2014/main" id="{0AAA574C-B656-48E1-ADDA-4256A8B0D476}"/>
                  </a:ext>
                </a:extLst>
              </p:cNvPr>
              <p:cNvSpPr>
                <a:spLocks noChangeArrowheads="1"/>
              </p:cNvSpPr>
              <p:nvPr/>
            </p:nvSpPr>
            <p:spPr bwMode="auto">
              <a:xfrm>
                <a:off x="3970"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9" name="Rectangle 218">
                <a:extLst>
                  <a:ext uri="{FF2B5EF4-FFF2-40B4-BE49-F238E27FC236}">
                    <a16:creationId xmlns:a16="http://schemas.microsoft.com/office/drawing/2014/main" id="{24AB31B4-25A3-4BE7-9F17-E386DCD7E864}"/>
                  </a:ext>
                </a:extLst>
              </p:cNvPr>
              <p:cNvSpPr>
                <a:spLocks noChangeArrowheads="1"/>
              </p:cNvSpPr>
              <p:nvPr/>
            </p:nvSpPr>
            <p:spPr bwMode="auto">
              <a:xfrm>
                <a:off x="3885"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0" name="Rectangle 219">
                <a:extLst>
                  <a:ext uri="{FF2B5EF4-FFF2-40B4-BE49-F238E27FC236}">
                    <a16:creationId xmlns:a16="http://schemas.microsoft.com/office/drawing/2014/main" id="{352C7E6C-1528-4765-998C-8F9D7CD53A0F}"/>
                  </a:ext>
                </a:extLst>
              </p:cNvPr>
              <p:cNvSpPr>
                <a:spLocks noChangeArrowheads="1"/>
              </p:cNvSpPr>
              <p:nvPr/>
            </p:nvSpPr>
            <p:spPr bwMode="auto">
              <a:xfrm>
                <a:off x="3885"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1" name="Rectangle 220">
                <a:extLst>
                  <a:ext uri="{FF2B5EF4-FFF2-40B4-BE49-F238E27FC236}">
                    <a16:creationId xmlns:a16="http://schemas.microsoft.com/office/drawing/2014/main" id="{27A2CB1A-4B25-42BE-BC68-E2489E527BFA}"/>
                  </a:ext>
                </a:extLst>
              </p:cNvPr>
              <p:cNvSpPr>
                <a:spLocks noChangeArrowheads="1"/>
              </p:cNvSpPr>
              <p:nvPr/>
            </p:nvSpPr>
            <p:spPr bwMode="auto">
              <a:xfrm>
                <a:off x="3885"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2" name="Rectangle 221">
                <a:extLst>
                  <a:ext uri="{FF2B5EF4-FFF2-40B4-BE49-F238E27FC236}">
                    <a16:creationId xmlns:a16="http://schemas.microsoft.com/office/drawing/2014/main" id="{7B9E06E8-33AA-46E9-B89E-B427282C43EF}"/>
                  </a:ext>
                </a:extLst>
              </p:cNvPr>
              <p:cNvSpPr>
                <a:spLocks noChangeArrowheads="1"/>
              </p:cNvSpPr>
              <p:nvPr/>
            </p:nvSpPr>
            <p:spPr bwMode="auto">
              <a:xfrm>
                <a:off x="3885"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3" name="Rectangle 222">
                <a:extLst>
                  <a:ext uri="{FF2B5EF4-FFF2-40B4-BE49-F238E27FC236}">
                    <a16:creationId xmlns:a16="http://schemas.microsoft.com/office/drawing/2014/main" id="{7A3A48CC-D627-4020-90CF-AF46F2BA50E3}"/>
                  </a:ext>
                </a:extLst>
              </p:cNvPr>
              <p:cNvSpPr>
                <a:spLocks noChangeArrowheads="1"/>
              </p:cNvSpPr>
              <p:nvPr/>
            </p:nvSpPr>
            <p:spPr bwMode="auto">
              <a:xfrm>
                <a:off x="3885"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4" name="Rectangle 223">
                <a:extLst>
                  <a:ext uri="{FF2B5EF4-FFF2-40B4-BE49-F238E27FC236}">
                    <a16:creationId xmlns:a16="http://schemas.microsoft.com/office/drawing/2014/main" id="{FB940CA6-9530-438F-8B24-720416AB7436}"/>
                  </a:ext>
                </a:extLst>
              </p:cNvPr>
              <p:cNvSpPr>
                <a:spLocks noChangeArrowheads="1"/>
              </p:cNvSpPr>
              <p:nvPr/>
            </p:nvSpPr>
            <p:spPr bwMode="auto">
              <a:xfrm>
                <a:off x="3927"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5" name="Rectangle 224">
                <a:extLst>
                  <a:ext uri="{FF2B5EF4-FFF2-40B4-BE49-F238E27FC236}">
                    <a16:creationId xmlns:a16="http://schemas.microsoft.com/office/drawing/2014/main" id="{860C70E9-9B0B-4BA5-98EA-A141824CC655}"/>
                  </a:ext>
                </a:extLst>
              </p:cNvPr>
              <p:cNvSpPr>
                <a:spLocks noChangeArrowheads="1"/>
              </p:cNvSpPr>
              <p:nvPr/>
            </p:nvSpPr>
            <p:spPr bwMode="auto">
              <a:xfrm>
                <a:off x="3927"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6" name="Rectangle 225">
                <a:extLst>
                  <a:ext uri="{FF2B5EF4-FFF2-40B4-BE49-F238E27FC236}">
                    <a16:creationId xmlns:a16="http://schemas.microsoft.com/office/drawing/2014/main" id="{D4C5934D-7675-4613-B8CF-FB5E22D11B3A}"/>
                  </a:ext>
                </a:extLst>
              </p:cNvPr>
              <p:cNvSpPr>
                <a:spLocks noChangeArrowheads="1"/>
              </p:cNvSpPr>
              <p:nvPr/>
            </p:nvSpPr>
            <p:spPr bwMode="auto">
              <a:xfrm>
                <a:off x="3927"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7" name="Rectangle 226">
                <a:extLst>
                  <a:ext uri="{FF2B5EF4-FFF2-40B4-BE49-F238E27FC236}">
                    <a16:creationId xmlns:a16="http://schemas.microsoft.com/office/drawing/2014/main" id="{D90423A6-1144-4AE1-81A2-B0351B02770F}"/>
                  </a:ext>
                </a:extLst>
              </p:cNvPr>
              <p:cNvSpPr>
                <a:spLocks noChangeArrowheads="1"/>
              </p:cNvSpPr>
              <p:nvPr/>
            </p:nvSpPr>
            <p:spPr bwMode="auto">
              <a:xfrm>
                <a:off x="3927"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8" name="Rectangle 227">
                <a:extLst>
                  <a:ext uri="{FF2B5EF4-FFF2-40B4-BE49-F238E27FC236}">
                    <a16:creationId xmlns:a16="http://schemas.microsoft.com/office/drawing/2014/main" id="{247D62F9-54B2-446A-B5B0-17807CDBF9D9}"/>
                  </a:ext>
                </a:extLst>
              </p:cNvPr>
              <p:cNvSpPr>
                <a:spLocks noChangeArrowheads="1"/>
              </p:cNvSpPr>
              <p:nvPr/>
            </p:nvSpPr>
            <p:spPr bwMode="auto">
              <a:xfrm>
                <a:off x="3927"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39" name="Rectangle 228">
                <a:extLst>
                  <a:ext uri="{FF2B5EF4-FFF2-40B4-BE49-F238E27FC236}">
                    <a16:creationId xmlns:a16="http://schemas.microsoft.com/office/drawing/2014/main" id="{6BC7927C-3A42-43BE-93FF-61C77FBCBDF1}"/>
                  </a:ext>
                </a:extLst>
              </p:cNvPr>
              <p:cNvSpPr>
                <a:spLocks noChangeArrowheads="1"/>
              </p:cNvSpPr>
              <p:nvPr/>
            </p:nvSpPr>
            <p:spPr bwMode="auto">
              <a:xfrm>
                <a:off x="3776"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40" name="Rectangle 229">
                <a:extLst>
                  <a:ext uri="{FF2B5EF4-FFF2-40B4-BE49-F238E27FC236}">
                    <a16:creationId xmlns:a16="http://schemas.microsoft.com/office/drawing/2014/main" id="{048D00FA-060B-4ABF-BB0C-F3C36D07D394}"/>
                  </a:ext>
                </a:extLst>
              </p:cNvPr>
              <p:cNvSpPr>
                <a:spLocks noChangeArrowheads="1"/>
              </p:cNvSpPr>
              <p:nvPr/>
            </p:nvSpPr>
            <p:spPr bwMode="auto">
              <a:xfrm>
                <a:off x="3776"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41" name="Rectangle 230">
                <a:extLst>
                  <a:ext uri="{FF2B5EF4-FFF2-40B4-BE49-F238E27FC236}">
                    <a16:creationId xmlns:a16="http://schemas.microsoft.com/office/drawing/2014/main" id="{7D666E71-362C-4362-BB2B-BF99EA262DA1}"/>
                  </a:ext>
                </a:extLst>
              </p:cNvPr>
              <p:cNvSpPr>
                <a:spLocks noChangeArrowheads="1"/>
              </p:cNvSpPr>
              <p:nvPr/>
            </p:nvSpPr>
            <p:spPr bwMode="auto">
              <a:xfrm>
                <a:off x="3776"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42" name="Rectangle 231">
                <a:extLst>
                  <a:ext uri="{FF2B5EF4-FFF2-40B4-BE49-F238E27FC236}">
                    <a16:creationId xmlns:a16="http://schemas.microsoft.com/office/drawing/2014/main" id="{01C73548-143D-4A5C-B405-B7FA9C02FA42}"/>
                  </a:ext>
                </a:extLst>
              </p:cNvPr>
              <p:cNvSpPr>
                <a:spLocks noChangeArrowheads="1"/>
              </p:cNvSpPr>
              <p:nvPr/>
            </p:nvSpPr>
            <p:spPr bwMode="auto">
              <a:xfrm>
                <a:off x="3818"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43" name="Rectangle 232">
                <a:extLst>
                  <a:ext uri="{FF2B5EF4-FFF2-40B4-BE49-F238E27FC236}">
                    <a16:creationId xmlns:a16="http://schemas.microsoft.com/office/drawing/2014/main" id="{E865ABAC-B3D5-4F3D-99AF-49F09A681720}"/>
                  </a:ext>
                </a:extLst>
              </p:cNvPr>
              <p:cNvSpPr>
                <a:spLocks noChangeArrowheads="1"/>
              </p:cNvSpPr>
              <p:nvPr/>
            </p:nvSpPr>
            <p:spPr bwMode="auto">
              <a:xfrm>
                <a:off x="3818"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44" name="Rectangle 233">
                <a:extLst>
                  <a:ext uri="{FF2B5EF4-FFF2-40B4-BE49-F238E27FC236}">
                    <a16:creationId xmlns:a16="http://schemas.microsoft.com/office/drawing/2014/main" id="{7F824049-BB73-4CE4-9C35-56C03A8520B2}"/>
                  </a:ext>
                </a:extLst>
              </p:cNvPr>
              <p:cNvSpPr>
                <a:spLocks noChangeArrowheads="1"/>
              </p:cNvSpPr>
              <p:nvPr/>
            </p:nvSpPr>
            <p:spPr bwMode="auto">
              <a:xfrm>
                <a:off x="3818"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45" name="Rectangle 234">
                <a:extLst>
                  <a:ext uri="{FF2B5EF4-FFF2-40B4-BE49-F238E27FC236}">
                    <a16:creationId xmlns:a16="http://schemas.microsoft.com/office/drawing/2014/main" id="{68D8B1C5-3460-4526-8C78-B25393E7ECBE}"/>
                  </a:ext>
                </a:extLst>
              </p:cNvPr>
              <p:cNvSpPr>
                <a:spLocks noChangeArrowheads="1"/>
              </p:cNvSpPr>
              <p:nvPr/>
            </p:nvSpPr>
            <p:spPr bwMode="auto">
              <a:xfrm>
                <a:off x="3776"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46" name="Rectangle 235">
                <a:extLst>
                  <a:ext uri="{FF2B5EF4-FFF2-40B4-BE49-F238E27FC236}">
                    <a16:creationId xmlns:a16="http://schemas.microsoft.com/office/drawing/2014/main" id="{76720B6F-36C4-4464-996D-241AFEBA59EC}"/>
                  </a:ext>
                </a:extLst>
              </p:cNvPr>
              <p:cNvSpPr>
                <a:spLocks noChangeArrowheads="1"/>
              </p:cNvSpPr>
              <p:nvPr/>
            </p:nvSpPr>
            <p:spPr bwMode="auto">
              <a:xfrm>
                <a:off x="3818"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grpSp>
      </p:grpSp>
      <p:grpSp>
        <p:nvGrpSpPr>
          <p:cNvPr id="69" name="Group 68">
            <a:extLst>
              <a:ext uri="{FF2B5EF4-FFF2-40B4-BE49-F238E27FC236}">
                <a16:creationId xmlns:a16="http://schemas.microsoft.com/office/drawing/2014/main" id="{1DC116C4-0E8E-440A-867A-2119067BA762}"/>
              </a:ext>
            </a:extLst>
          </p:cNvPr>
          <p:cNvGrpSpPr/>
          <p:nvPr/>
        </p:nvGrpSpPr>
        <p:grpSpPr>
          <a:xfrm>
            <a:off x="5521555" y="5264263"/>
            <a:ext cx="1140368" cy="1033262"/>
            <a:chOff x="1099439" y="3534104"/>
            <a:chExt cx="1140368" cy="1033262"/>
          </a:xfrm>
        </p:grpSpPr>
        <p:sp>
          <p:nvSpPr>
            <p:cNvPr id="57" name="TextBox 56">
              <a:extLst>
                <a:ext uri="{FF2B5EF4-FFF2-40B4-BE49-F238E27FC236}">
                  <a16:creationId xmlns:a16="http://schemas.microsoft.com/office/drawing/2014/main" id="{F85D2538-ACF4-4060-8D34-6170994733A1}"/>
                </a:ext>
              </a:extLst>
            </p:cNvPr>
            <p:cNvSpPr txBox="1"/>
            <p:nvPr/>
          </p:nvSpPr>
          <p:spPr>
            <a:xfrm>
              <a:off x="1281055" y="4373467"/>
              <a:ext cx="777136" cy="1938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400"/>
                <a:t>Windows</a:t>
              </a:r>
              <a:endParaRPr lang="en-US" sz="1200"/>
            </a:p>
          </p:txBody>
        </p:sp>
        <p:sp>
          <p:nvSpPr>
            <p:cNvPr id="67" name="Laptop_E770" title="Icon of a laptop">
              <a:extLst>
                <a:ext uri="{FF2B5EF4-FFF2-40B4-BE49-F238E27FC236}">
                  <a16:creationId xmlns:a16="http://schemas.microsoft.com/office/drawing/2014/main" id="{317CE8AC-7DD8-485E-8292-02BEEC98E224}"/>
                </a:ext>
              </a:extLst>
            </p:cNvPr>
            <p:cNvSpPr>
              <a:spLocks noChangeAspect="1" noEditPoints="1"/>
            </p:cNvSpPr>
            <p:nvPr/>
          </p:nvSpPr>
          <p:spPr bwMode="auto">
            <a:xfrm>
              <a:off x="1099439" y="3534104"/>
              <a:ext cx="1140368" cy="760941"/>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solidFill>
              <a:schemeClr val="bg1">
                <a:lumMod val="95000"/>
              </a:schemeClr>
            </a:solidFill>
            <a:ln w="15875" cap="sq">
              <a:solidFill>
                <a:schemeClr val="tx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sz="900">
                <a:gradFill>
                  <a:gsLst>
                    <a:gs pos="0">
                      <a:srgbClr val="505050"/>
                    </a:gs>
                    <a:gs pos="100000">
                      <a:srgbClr val="505050"/>
                    </a:gs>
                  </a:gsLst>
                </a:gradFill>
              </a:endParaRPr>
            </a:p>
          </p:txBody>
        </p:sp>
        <p:sp>
          <p:nvSpPr>
            <p:cNvPr id="58" name="Freeform 15">
              <a:extLst>
                <a:ext uri="{FF2B5EF4-FFF2-40B4-BE49-F238E27FC236}">
                  <a16:creationId xmlns:a16="http://schemas.microsoft.com/office/drawing/2014/main" id="{61987168-21F4-40AB-AB60-45E7948354F4}"/>
                </a:ext>
              </a:extLst>
            </p:cNvPr>
            <p:cNvSpPr>
              <a:spLocks noChangeAspect="1" noEditPoints="1"/>
            </p:cNvSpPr>
            <p:nvPr/>
          </p:nvSpPr>
          <p:spPr bwMode="black">
            <a:xfrm>
              <a:off x="1500181" y="3656976"/>
              <a:ext cx="338884" cy="337508"/>
            </a:xfrm>
            <a:custGeom>
              <a:avLst/>
              <a:gdLst>
                <a:gd name="T0" fmla="*/ 112 w 246"/>
                <a:gd name="T1" fmla="*/ 19 h 245"/>
                <a:gd name="T2" fmla="*/ 246 w 246"/>
                <a:gd name="T3" fmla="*/ 0 h 245"/>
                <a:gd name="T4" fmla="*/ 246 w 246"/>
                <a:gd name="T5" fmla="*/ 116 h 245"/>
                <a:gd name="T6" fmla="*/ 112 w 246"/>
                <a:gd name="T7" fmla="*/ 116 h 245"/>
                <a:gd name="T8" fmla="*/ 112 w 246"/>
                <a:gd name="T9" fmla="*/ 19 h 245"/>
                <a:gd name="T10" fmla="*/ 102 w 246"/>
                <a:gd name="T11" fmla="*/ 116 h 245"/>
                <a:gd name="T12" fmla="*/ 102 w 246"/>
                <a:gd name="T13" fmla="*/ 19 h 245"/>
                <a:gd name="T14" fmla="*/ 0 w 246"/>
                <a:gd name="T15" fmla="*/ 34 h 245"/>
                <a:gd name="T16" fmla="*/ 0 w 246"/>
                <a:gd name="T17" fmla="*/ 116 h 245"/>
                <a:gd name="T18" fmla="*/ 102 w 246"/>
                <a:gd name="T19" fmla="*/ 116 h 245"/>
                <a:gd name="T20" fmla="*/ 102 w 246"/>
                <a:gd name="T21" fmla="*/ 126 h 245"/>
                <a:gd name="T22" fmla="*/ 0 w 246"/>
                <a:gd name="T23" fmla="*/ 126 h 245"/>
                <a:gd name="T24" fmla="*/ 0 w 246"/>
                <a:gd name="T25" fmla="*/ 211 h 245"/>
                <a:gd name="T26" fmla="*/ 102 w 246"/>
                <a:gd name="T27" fmla="*/ 226 h 245"/>
                <a:gd name="T28" fmla="*/ 102 w 246"/>
                <a:gd name="T29" fmla="*/ 126 h 245"/>
                <a:gd name="T30" fmla="*/ 112 w 246"/>
                <a:gd name="T31" fmla="*/ 126 h 245"/>
                <a:gd name="T32" fmla="*/ 112 w 246"/>
                <a:gd name="T33" fmla="*/ 226 h 245"/>
                <a:gd name="T34" fmla="*/ 246 w 246"/>
                <a:gd name="T35" fmla="*/ 245 h 245"/>
                <a:gd name="T36" fmla="*/ 246 w 246"/>
                <a:gd name="T37" fmla="*/ 126 h 245"/>
                <a:gd name="T38" fmla="*/ 112 w 246"/>
                <a:gd name="T39"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6" h="245">
                  <a:moveTo>
                    <a:pt x="112" y="19"/>
                  </a:moveTo>
                  <a:lnTo>
                    <a:pt x="246" y="0"/>
                  </a:lnTo>
                  <a:lnTo>
                    <a:pt x="246" y="116"/>
                  </a:lnTo>
                  <a:lnTo>
                    <a:pt x="112" y="116"/>
                  </a:lnTo>
                  <a:lnTo>
                    <a:pt x="112" y="19"/>
                  </a:lnTo>
                  <a:close/>
                  <a:moveTo>
                    <a:pt x="102" y="116"/>
                  </a:moveTo>
                  <a:lnTo>
                    <a:pt x="102" y="19"/>
                  </a:lnTo>
                  <a:lnTo>
                    <a:pt x="0" y="34"/>
                  </a:lnTo>
                  <a:lnTo>
                    <a:pt x="0" y="116"/>
                  </a:lnTo>
                  <a:lnTo>
                    <a:pt x="102" y="116"/>
                  </a:lnTo>
                  <a:close/>
                  <a:moveTo>
                    <a:pt x="102" y="126"/>
                  </a:moveTo>
                  <a:lnTo>
                    <a:pt x="0" y="126"/>
                  </a:lnTo>
                  <a:lnTo>
                    <a:pt x="0" y="211"/>
                  </a:lnTo>
                  <a:lnTo>
                    <a:pt x="102" y="226"/>
                  </a:lnTo>
                  <a:lnTo>
                    <a:pt x="102" y="126"/>
                  </a:lnTo>
                  <a:close/>
                  <a:moveTo>
                    <a:pt x="112" y="126"/>
                  </a:moveTo>
                  <a:lnTo>
                    <a:pt x="112" y="226"/>
                  </a:lnTo>
                  <a:lnTo>
                    <a:pt x="246" y="245"/>
                  </a:lnTo>
                  <a:lnTo>
                    <a:pt x="246" y="126"/>
                  </a:lnTo>
                  <a:lnTo>
                    <a:pt x="112" y="12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p>
          </p:txBody>
        </p:sp>
      </p:grpSp>
      <p:grpSp>
        <p:nvGrpSpPr>
          <p:cNvPr id="106" name="Group 105">
            <a:extLst>
              <a:ext uri="{FF2B5EF4-FFF2-40B4-BE49-F238E27FC236}">
                <a16:creationId xmlns:a16="http://schemas.microsoft.com/office/drawing/2014/main" id="{ABB3E441-7992-4B0B-81A1-1855ED460F2A}"/>
              </a:ext>
            </a:extLst>
          </p:cNvPr>
          <p:cNvGrpSpPr/>
          <p:nvPr/>
        </p:nvGrpSpPr>
        <p:grpSpPr>
          <a:xfrm>
            <a:off x="2672925" y="4768436"/>
            <a:ext cx="1880037" cy="1297738"/>
            <a:chOff x="2672925" y="4768436"/>
            <a:chExt cx="1880037" cy="1297738"/>
          </a:xfrm>
        </p:grpSpPr>
        <p:grpSp>
          <p:nvGrpSpPr>
            <p:cNvPr id="62" name="Group 61">
              <a:extLst>
                <a:ext uri="{FF2B5EF4-FFF2-40B4-BE49-F238E27FC236}">
                  <a16:creationId xmlns:a16="http://schemas.microsoft.com/office/drawing/2014/main" id="{8EA8CCF5-5090-4092-B108-46D4AC8B6534}"/>
                </a:ext>
              </a:extLst>
            </p:cNvPr>
            <p:cNvGrpSpPr/>
            <p:nvPr/>
          </p:nvGrpSpPr>
          <p:grpSpPr>
            <a:xfrm>
              <a:off x="2672925" y="4768436"/>
              <a:ext cx="892600" cy="1170498"/>
              <a:chOff x="2672925" y="4768436"/>
              <a:chExt cx="892600" cy="1170498"/>
            </a:xfrm>
          </p:grpSpPr>
          <p:sp>
            <p:nvSpPr>
              <p:cNvPr id="93" name="Trapezoid 92">
                <a:extLst>
                  <a:ext uri="{FF2B5EF4-FFF2-40B4-BE49-F238E27FC236}">
                    <a16:creationId xmlns:a16="http://schemas.microsoft.com/office/drawing/2014/main" id="{8EB586CF-EA3A-442F-A9A1-E01CF2F84AD2}"/>
                  </a:ext>
                </a:extLst>
              </p:cNvPr>
              <p:cNvSpPr/>
              <p:nvPr/>
            </p:nvSpPr>
            <p:spPr bwMode="auto">
              <a:xfrm>
                <a:off x="2701663" y="5510597"/>
                <a:ext cx="834429" cy="129442"/>
              </a:xfrm>
              <a:prstGeom prst="trapezoid">
                <a:avLst>
                  <a:gd name="adj" fmla="val 65881"/>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grpSp>
            <p:nvGrpSpPr>
              <p:cNvPr id="61" name="Group 60">
                <a:extLst>
                  <a:ext uri="{FF2B5EF4-FFF2-40B4-BE49-F238E27FC236}">
                    <a16:creationId xmlns:a16="http://schemas.microsoft.com/office/drawing/2014/main" id="{01EDC697-EB90-4F86-881F-5999A3ECCD6B}"/>
                  </a:ext>
                </a:extLst>
              </p:cNvPr>
              <p:cNvGrpSpPr/>
              <p:nvPr/>
            </p:nvGrpSpPr>
            <p:grpSpPr>
              <a:xfrm>
                <a:off x="2672925" y="4768436"/>
                <a:ext cx="892600" cy="1170498"/>
                <a:chOff x="2672925" y="4768436"/>
                <a:chExt cx="892600" cy="1170498"/>
              </a:xfrm>
            </p:grpSpPr>
            <p:sp>
              <p:nvSpPr>
                <p:cNvPr id="89" name="Rectangle 88">
                  <a:extLst>
                    <a:ext uri="{FF2B5EF4-FFF2-40B4-BE49-F238E27FC236}">
                      <a16:creationId xmlns:a16="http://schemas.microsoft.com/office/drawing/2014/main" id="{3AFF367B-77AD-4D2E-A1FD-546759962180}"/>
                    </a:ext>
                  </a:extLst>
                </p:cNvPr>
                <p:cNvSpPr/>
                <p:nvPr/>
              </p:nvSpPr>
              <p:spPr bwMode="auto">
                <a:xfrm>
                  <a:off x="2672925" y="4768436"/>
                  <a:ext cx="892600" cy="503651"/>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grpSp>
              <p:nvGrpSpPr>
                <p:cNvPr id="80" name="Group 79">
                  <a:extLst>
                    <a:ext uri="{FF2B5EF4-FFF2-40B4-BE49-F238E27FC236}">
                      <a16:creationId xmlns:a16="http://schemas.microsoft.com/office/drawing/2014/main" id="{9BFD268D-8C67-4326-985C-20BA6F1128FB}"/>
                    </a:ext>
                  </a:extLst>
                </p:cNvPr>
                <p:cNvGrpSpPr/>
                <p:nvPr/>
              </p:nvGrpSpPr>
              <p:grpSpPr>
                <a:xfrm>
                  <a:off x="2673590" y="4769612"/>
                  <a:ext cx="890294" cy="1169322"/>
                  <a:chOff x="2739855" y="5372677"/>
                  <a:chExt cx="890294" cy="1169322"/>
                </a:xfrm>
              </p:grpSpPr>
              <p:sp>
                <p:nvSpPr>
                  <p:cNvPr id="51" name="TextBox 50">
                    <a:extLst>
                      <a:ext uri="{FF2B5EF4-FFF2-40B4-BE49-F238E27FC236}">
                        <a16:creationId xmlns:a16="http://schemas.microsoft.com/office/drawing/2014/main" id="{C5874D22-FE15-484B-9D96-EFC90C7F567C}"/>
                      </a:ext>
                    </a:extLst>
                  </p:cNvPr>
                  <p:cNvSpPr txBox="1"/>
                  <p:nvPr/>
                </p:nvSpPr>
                <p:spPr>
                  <a:xfrm>
                    <a:off x="2919865" y="6375800"/>
                    <a:ext cx="530273"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MacOS</a:t>
                    </a:r>
                  </a:p>
                </p:txBody>
              </p:sp>
              <p:grpSp>
                <p:nvGrpSpPr>
                  <p:cNvPr id="70" name="Group 69">
                    <a:extLst>
                      <a:ext uri="{FF2B5EF4-FFF2-40B4-BE49-F238E27FC236}">
                        <a16:creationId xmlns:a16="http://schemas.microsoft.com/office/drawing/2014/main" id="{40FE9DF7-8743-40C1-99D0-AB1089D6F0DE}"/>
                      </a:ext>
                    </a:extLst>
                  </p:cNvPr>
                  <p:cNvGrpSpPr/>
                  <p:nvPr/>
                </p:nvGrpSpPr>
                <p:grpSpPr>
                  <a:xfrm>
                    <a:off x="2739855" y="5372677"/>
                    <a:ext cx="890294" cy="875758"/>
                    <a:chOff x="1458270" y="5446029"/>
                    <a:chExt cx="890294" cy="875758"/>
                  </a:xfrm>
                </p:grpSpPr>
                <p:pic>
                  <p:nvPicPr>
                    <p:cNvPr id="56" name="Picture 2" descr="See the source image">
                      <a:extLst>
                        <a:ext uri="{FF2B5EF4-FFF2-40B4-BE49-F238E27FC236}">
                          <a16:creationId xmlns:a16="http://schemas.microsoft.com/office/drawing/2014/main" id="{CA8B7D4F-E951-4CEF-BA9C-31DB303BBB58}"/>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747028" y="5525853"/>
                      <a:ext cx="312778" cy="312778"/>
                    </a:xfrm>
                    <a:prstGeom prst="rect">
                      <a:avLst/>
                    </a:prstGeom>
                    <a:noFill/>
                    <a:extLst>
                      <a:ext uri="{909E8E84-426E-40DD-AFC4-6F175D3DCCD1}">
                        <a14:hiddenFill xmlns:a14="http://schemas.microsoft.com/office/drawing/2010/main">
                          <a:solidFill>
                            <a:srgbClr val="FFFFFF"/>
                          </a:solidFill>
                        </a14:hiddenFill>
                      </a:ext>
                    </a:extLst>
                  </p:spPr>
                </p:pic>
                <p:sp>
                  <p:nvSpPr>
                    <p:cNvPr id="66" name="desktop" title="a desktop PC">
                      <a:extLst>
                        <a:ext uri="{FF2B5EF4-FFF2-40B4-BE49-F238E27FC236}">
                          <a16:creationId xmlns:a16="http://schemas.microsoft.com/office/drawing/2014/main" id="{76E062BF-AFC5-49FB-A9A8-E875588F1320}"/>
                        </a:ext>
                      </a:extLst>
                    </p:cNvPr>
                    <p:cNvSpPr>
                      <a:spLocks noChangeAspect="1" noEditPoints="1"/>
                    </p:cNvSpPr>
                    <p:nvPr/>
                  </p:nvSpPr>
                  <p:spPr bwMode="auto">
                    <a:xfrm>
                      <a:off x="1458270" y="5446029"/>
                      <a:ext cx="890294" cy="875758"/>
                    </a:xfrm>
                    <a:custGeom>
                      <a:avLst/>
                      <a:gdLst>
                        <a:gd name="T0" fmla="*/ 245 w 245"/>
                        <a:gd name="T1" fmla="*/ 67 h 241"/>
                        <a:gd name="T2" fmla="*/ 245 w 245"/>
                        <a:gd name="T3" fmla="*/ 138 h 241"/>
                        <a:gd name="T4" fmla="*/ 0 w 245"/>
                        <a:gd name="T5" fmla="*/ 138 h 241"/>
                        <a:gd name="T6" fmla="*/ 0 w 245"/>
                        <a:gd name="T7" fmla="*/ 0 h 241"/>
                        <a:gd name="T8" fmla="*/ 245 w 245"/>
                        <a:gd name="T9" fmla="*/ 0 h 241"/>
                        <a:gd name="T10" fmla="*/ 245 w 245"/>
                        <a:gd name="T11" fmla="*/ 67 h 241"/>
                        <a:gd name="T12" fmla="*/ 224 w 245"/>
                        <a:gd name="T13" fmla="*/ 222 h 241"/>
                        <a:gd name="T14" fmla="*/ 212 w 245"/>
                        <a:gd name="T15" fmla="*/ 204 h 241"/>
                        <a:gd name="T16" fmla="*/ 33 w 245"/>
                        <a:gd name="T17" fmla="*/ 204 h 241"/>
                        <a:gd name="T18" fmla="*/ 7 w 245"/>
                        <a:gd name="T19" fmla="*/ 241 h 241"/>
                        <a:gd name="T20" fmla="*/ 238 w 245"/>
                        <a:gd name="T21" fmla="*/ 241 h 241"/>
                        <a:gd name="T22" fmla="*/ 224 w 245"/>
                        <a:gd name="T23" fmla="*/ 222 h 241"/>
                        <a:gd name="T24" fmla="*/ 79 w 245"/>
                        <a:gd name="T25" fmla="*/ 172 h 241"/>
                        <a:gd name="T26" fmla="*/ 165 w 245"/>
                        <a:gd name="T27" fmla="*/ 172 h 241"/>
                        <a:gd name="T28" fmla="*/ 123 w 245"/>
                        <a:gd name="T29" fmla="*/ 139 h 241"/>
                        <a:gd name="T30" fmla="*/ 123 w 245"/>
                        <a:gd name="T31" fmla="*/ 17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5" h="241">
                          <a:moveTo>
                            <a:pt x="245" y="67"/>
                          </a:moveTo>
                          <a:lnTo>
                            <a:pt x="245" y="138"/>
                          </a:lnTo>
                          <a:lnTo>
                            <a:pt x="0" y="138"/>
                          </a:lnTo>
                          <a:lnTo>
                            <a:pt x="0" y="0"/>
                          </a:lnTo>
                          <a:lnTo>
                            <a:pt x="245" y="0"/>
                          </a:lnTo>
                          <a:lnTo>
                            <a:pt x="245" y="67"/>
                          </a:lnTo>
                          <a:moveTo>
                            <a:pt x="224" y="222"/>
                          </a:moveTo>
                          <a:lnTo>
                            <a:pt x="212" y="204"/>
                          </a:lnTo>
                          <a:lnTo>
                            <a:pt x="33" y="204"/>
                          </a:lnTo>
                          <a:lnTo>
                            <a:pt x="7" y="241"/>
                          </a:lnTo>
                          <a:lnTo>
                            <a:pt x="238" y="241"/>
                          </a:lnTo>
                          <a:lnTo>
                            <a:pt x="224" y="222"/>
                          </a:lnTo>
                          <a:moveTo>
                            <a:pt x="79" y="172"/>
                          </a:moveTo>
                          <a:lnTo>
                            <a:pt x="165" y="172"/>
                          </a:lnTo>
                          <a:moveTo>
                            <a:pt x="123" y="139"/>
                          </a:moveTo>
                          <a:lnTo>
                            <a:pt x="123" y="171"/>
                          </a:ln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grpSp>
            </p:grpSp>
          </p:grpSp>
        </p:grpSp>
        <p:grpSp>
          <p:nvGrpSpPr>
            <p:cNvPr id="60" name="Group 59">
              <a:extLst>
                <a:ext uri="{FF2B5EF4-FFF2-40B4-BE49-F238E27FC236}">
                  <a16:creationId xmlns:a16="http://schemas.microsoft.com/office/drawing/2014/main" id="{62CA8FA7-C92B-4AC2-8821-F33D3D1E0FEA}"/>
                </a:ext>
              </a:extLst>
            </p:cNvPr>
            <p:cNvGrpSpPr/>
            <p:nvPr/>
          </p:nvGrpSpPr>
          <p:grpSpPr>
            <a:xfrm>
              <a:off x="3706414" y="5292209"/>
              <a:ext cx="846548" cy="773965"/>
              <a:chOff x="3706414" y="5292209"/>
              <a:chExt cx="846548" cy="773965"/>
            </a:xfrm>
          </p:grpSpPr>
          <p:grpSp>
            <p:nvGrpSpPr>
              <p:cNvPr id="82" name="Group 81">
                <a:extLst>
                  <a:ext uri="{FF2B5EF4-FFF2-40B4-BE49-F238E27FC236}">
                    <a16:creationId xmlns:a16="http://schemas.microsoft.com/office/drawing/2014/main" id="{AD2AE854-C7B4-434E-A4ED-0B39014DFAC9}"/>
                  </a:ext>
                </a:extLst>
              </p:cNvPr>
              <p:cNvGrpSpPr/>
              <p:nvPr/>
            </p:nvGrpSpPr>
            <p:grpSpPr>
              <a:xfrm flipH="1">
                <a:off x="3714614" y="5292887"/>
                <a:ext cx="838348" cy="620598"/>
                <a:chOff x="2276325" y="3556116"/>
                <a:chExt cx="838348" cy="620598"/>
              </a:xfrm>
              <a:solidFill>
                <a:schemeClr val="bg1">
                  <a:lumMod val="95000"/>
                </a:schemeClr>
              </a:solidFill>
            </p:grpSpPr>
            <p:sp>
              <p:nvSpPr>
                <p:cNvPr id="85" name="Rectangle: Rounded Corners 84">
                  <a:extLst>
                    <a:ext uri="{FF2B5EF4-FFF2-40B4-BE49-F238E27FC236}">
                      <a16:creationId xmlns:a16="http://schemas.microsoft.com/office/drawing/2014/main" id="{1D5B8A5C-CBBF-4877-A30F-E839CE425D4F}"/>
                    </a:ext>
                  </a:extLst>
                </p:cNvPr>
                <p:cNvSpPr/>
                <p:nvPr/>
              </p:nvSpPr>
              <p:spPr bwMode="auto">
                <a:xfrm>
                  <a:off x="2276325" y="3556116"/>
                  <a:ext cx="735164" cy="509471"/>
                </a:xfrm>
                <a:prstGeom prst="roundRect">
                  <a:avLst>
                    <a:gd name="adj" fmla="val 6073"/>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86" name="Rectangle 85">
                  <a:extLst>
                    <a:ext uri="{FF2B5EF4-FFF2-40B4-BE49-F238E27FC236}">
                      <a16:creationId xmlns:a16="http://schemas.microsoft.com/office/drawing/2014/main" id="{2F4E9E70-4023-40AE-86E3-669A1DE82A86}"/>
                    </a:ext>
                  </a:extLst>
                </p:cNvPr>
                <p:cNvSpPr/>
                <p:nvPr/>
              </p:nvSpPr>
              <p:spPr bwMode="auto">
                <a:xfrm>
                  <a:off x="2841622" y="3725863"/>
                  <a:ext cx="273051" cy="450851"/>
                </a:xfrm>
                <a:prstGeom prst="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grpSp>
          <p:grpSp>
            <p:nvGrpSpPr>
              <p:cNvPr id="79" name="Group 78">
                <a:extLst>
                  <a:ext uri="{FF2B5EF4-FFF2-40B4-BE49-F238E27FC236}">
                    <a16:creationId xmlns:a16="http://schemas.microsoft.com/office/drawing/2014/main" id="{EC44F782-C89F-4D12-AD06-9A4B7DEEDB31}"/>
                  </a:ext>
                </a:extLst>
              </p:cNvPr>
              <p:cNvGrpSpPr/>
              <p:nvPr/>
            </p:nvGrpSpPr>
            <p:grpSpPr>
              <a:xfrm>
                <a:off x="3706414" y="5292209"/>
                <a:ext cx="845782" cy="773965"/>
                <a:chOff x="3920197" y="5679761"/>
                <a:chExt cx="845782" cy="773965"/>
              </a:xfrm>
            </p:grpSpPr>
            <p:sp>
              <p:nvSpPr>
                <p:cNvPr id="55" name="TextBox 54">
                  <a:extLst>
                    <a:ext uri="{FF2B5EF4-FFF2-40B4-BE49-F238E27FC236}">
                      <a16:creationId xmlns:a16="http://schemas.microsoft.com/office/drawing/2014/main" id="{8A047B73-79D6-43C1-8A4A-363A001FF823}"/>
                    </a:ext>
                  </a:extLst>
                </p:cNvPr>
                <p:cNvSpPr txBox="1"/>
                <p:nvPr/>
              </p:nvSpPr>
              <p:spPr>
                <a:xfrm>
                  <a:off x="4231318" y="6287527"/>
                  <a:ext cx="280205"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iOS</a:t>
                  </a:r>
                </a:p>
              </p:txBody>
            </p:sp>
            <p:grpSp>
              <p:nvGrpSpPr>
                <p:cNvPr id="72" name="Group 71">
                  <a:extLst>
                    <a:ext uri="{FF2B5EF4-FFF2-40B4-BE49-F238E27FC236}">
                      <a16:creationId xmlns:a16="http://schemas.microsoft.com/office/drawing/2014/main" id="{1743FB5B-0F51-41EB-8D71-AE15D9C8E7A4}"/>
                    </a:ext>
                  </a:extLst>
                </p:cNvPr>
                <p:cNvGrpSpPr/>
                <p:nvPr/>
              </p:nvGrpSpPr>
              <p:grpSpPr>
                <a:xfrm>
                  <a:off x="3920197" y="5679761"/>
                  <a:ext cx="845782" cy="620648"/>
                  <a:chOff x="3331466" y="4591430"/>
                  <a:chExt cx="845782" cy="620648"/>
                </a:xfrm>
              </p:grpSpPr>
              <p:pic>
                <p:nvPicPr>
                  <p:cNvPr id="52" name="Picture 2" descr="See the source image">
                    <a:extLst>
                      <a:ext uri="{FF2B5EF4-FFF2-40B4-BE49-F238E27FC236}">
                        <a16:creationId xmlns:a16="http://schemas.microsoft.com/office/drawing/2014/main" id="{A472464B-9E05-4EBF-9A6A-649224F4E4E1}"/>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689846" y="4640626"/>
                    <a:ext cx="232946" cy="232946"/>
                  </a:xfrm>
                  <a:prstGeom prst="rect">
                    <a:avLst/>
                  </a:prstGeom>
                  <a:noFill/>
                  <a:extLst>
                    <a:ext uri="{909E8E84-426E-40DD-AFC4-6F175D3DCCD1}">
                      <a14:hiddenFill xmlns:a14="http://schemas.microsoft.com/office/drawing/2010/main">
                        <a:solidFill>
                          <a:srgbClr val="FFFFFF"/>
                        </a:solidFill>
                      </a14:hiddenFill>
                    </a:ext>
                  </a:extLst>
                </p:spPr>
              </p:pic>
              <p:sp>
                <p:nvSpPr>
                  <p:cNvPr id="68" name="UniversalApp_E8CC" title="Icon of a cellphone in front of a tablet">
                    <a:extLst>
                      <a:ext uri="{FF2B5EF4-FFF2-40B4-BE49-F238E27FC236}">
                        <a16:creationId xmlns:a16="http://schemas.microsoft.com/office/drawing/2014/main" id="{C319E02B-5C24-4EB8-822A-13E57207C772}"/>
                      </a:ext>
                    </a:extLst>
                  </p:cNvPr>
                  <p:cNvSpPr>
                    <a:spLocks noChangeAspect="1" noEditPoints="1"/>
                  </p:cNvSpPr>
                  <p:nvPr/>
                </p:nvSpPr>
                <p:spPr bwMode="auto">
                  <a:xfrm>
                    <a:off x="3331466" y="4591430"/>
                    <a:ext cx="845782" cy="620648"/>
                  </a:xfrm>
                  <a:custGeom>
                    <a:avLst/>
                    <a:gdLst>
                      <a:gd name="T0" fmla="*/ 1250 w 3750"/>
                      <a:gd name="T1" fmla="*/ 2750 h 2750"/>
                      <a:gd name="T2" fmla="*/ 0 w 3750"/>
                      <a:gd name="T3" fmla="*/ 2750 h 2750"/>
                      <a:gd name="T4" fmla="*/ 0 w 3750"/>
                      <a:gd name="T5" fmla="*/ 750 h 2750"/>
                      <a:gd name="T6" fmla="*/ 1250 w 3750"/>
                      <a:gd name="T7" fmla="*/ 750 h 2750"/>
                      <a:gd name="T8" fmla="*/ 1250 w 3750"/>
                      <a:gd name="T9" fmla="*/ 2750 h 2750"/>
                      <a:gd name="T10" fmla="*/ 375 w 3750"/>
                      <a:gd name="T11" fmla="*/ 2250 h 2750"/>
                      <a:gd name="T12" fmla="*/ 875 w 3750"/>
                      <a:gd name="T13" fmla="*/ 2250 h 2750"/>
                      <a:gd name="T14" fmla="*/ 1875 w 3750"/>
                      <a:gd name="T15" fmla="*/ 1750 h 2750"/>
                      <a:gd name="T16" fmla="*/ 2375 w 3750"/>
                      <a:gd name="T17" fmla="*/ 1750 h 2750"/>
                      <a:gd name="T18" fmla="*/ 1250 w 3750"/>
                      <a:gd name="T19" fmla="*/ 2250 h 2750"/>
                      <a:gd name="T20" fmla="*/ 3625 w 3750"/>
                      <a:gd name="T21" fmla="*/ 2250 h 2750"/>
                      <a:gd name="T22" fmla="*/ 3750 w 3750"/>
                      <a:gd name="T23" fmla="*/ 2125 h 2750"/>
                      <a:gd name="T24" fmla="*/ 3750 w 3750"/>
                      <a:gd name="T25" fmla="*/ 125 h 2750"/>
                      <a:gd name="T26" fmla="*/ 3625 w 3750"/>
                      <a:gd name="T27" fmla="*/ 0 h 2750"/>
                      <a:gd name="T28" fmla="*/ 625 w 3750"/>
                      <a:gd name="T29" fmla="*/ 0 h 2750"/>
                      <a:gd name="T30" fmla="*/ 500 w 3750"/>
                      <a:gd name="T31" fmla="*/ 125 h 2750"/>
                      <a:gd name="T32" fmla="*/ 500 w 3750"/>
                      <a:gd name="T33" fmla="*/ 750 h 2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50" h="2750">
                        <a:moveTo>
                          <a:pt x="1250" y="2750"/>
                        </a:moveTo>
                        <a:cubicBezTo>
                          <a:pt x="0" y="2750"/>
                          <a:pt x="0" y="2750"/>
                          <a:pt x="0" y="2750"/>
                        </a:cubicBezTo>
                        <a:cubicBezTo>
                          <a:pt x="0" y="750"/>
                          <a:pt x="0" y="750"/>
                          <a:pt x="0" y="750"/>
                        </a:cubicBezTo>
                        <a:cubicBezTo>
                          <a:pt x="1250" y="750"/>
                          <a:pt x="1250" y="750"/>
                          <a:pt x="1250" y="750"/>
                        </a:cubicBezTo>
                        <a:lnTo>
                          <a:pt x="1250" y="2750"/>
                        </a:lnTo>
                        <a:close/>
                        <a:moveTo>
                          <a:pt x="375" y="2250"/>
                        </a:moveTo>
                        <a:cubicBezTo>
                          <a:pt x="875" y="2250"/>
                          <a:pt x="875" y="2250"/>
                          <a:pt x="875" y="2250"/>
                        </a:cubicBezTo>
                        <a:moveTo>
                          <a:pt x="1875" y="1750"/>
                        </a:moveTo>
                        <a:cubicBezTo>
                          <a:pt x="2375" y="1750"/>
                          <a:pt x="2375" y="1750"/>
                          <a:pt x="2375" y="1750"/>
                        </a:cubicBezTo>
                        <a:moveTo>
                          <a:pt x="1250" y="2250"/>
                        </a:moveTo>
                        <a:cubicBezTo>
                          <a:pt x="3625" y="2250"/>
                          <a:pt x="3625" y="2250"/>
                          <a:pt x="3625" y="2250"/>
                        </a:cubicBezTo>
                        <a:cubicBezTo>
                          <a:pt x="3694" y="2250"/>
                          <a:pt x="3750" y="2194"/>
                          <a:pt x="3750" y="2125"/>
                        </a:cubicBezTo>
                        <a:cubicBezTo>
                          <a:pt x="3750" y="125"/>
                          <a:pt x="3750" y="125"/>
                          <a:pt x="3750" y="125"/>
                        </a:cubicBezTo>
                        <a:cubicBezTo>
                          <a:pt x="3750" y="56"/>
                          <a:pt x="3694" y="0"/>
                          <a:pt x="3625" y="0"/>
                        </a:cubicBezTo>
                        <a:cubicBezTo>
                          <a:pt x="625" y="0"/>
                          <a:pt x="625" y="0"/>
                          <a:pt x="625" y="0"/>
                        </a:cubicBezTo>
                        <a:cubicBezTo>
                          <a:pt x="556" y="0"/>
                          <a:pt x="500" y="56"/>
                          <a:pt x="500" y="125"/>
                        </a:cubicBezTo>
                        <a:cubicBezTo>
                          <a:pt x="500" y="750"/>
                          <a:pt x="500" y="750"/>
                          <a:pt x="500" y="750"/>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900">
                      <a:gradFill>
                        <a:gsLst>
                          <a:gs pos="0">
                            <a:srgbClr val="505050"/>
                          </a:gs>
                          <a:gs pos="100000">
                            <a:srgbClr val="505050"/>
                          </a:gs>
                        </a:gsLst>
                      </a:gradFill>
                    </a:endParaRPr>
                  </a:p>
                </p:txBody>
              </p:sp>
              <p:pic>
                <p:nvPicPr>
                  <p:cNvPr id="71" name="Picture 2" descr="See the source image">
                    <a:extLst>
                      <a:ext uri="{FF2B5EF4-FFF2-40B4-BE49-F238E27FC236}">
                        <a16:creationId xmlns:a16="http://schemas.microsoft.com/office/drawing/2014/main" id="{889C34AD-0A03-4FA8-A502-CB08F716E724}"/>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395663" y="4820510"/>
                    <a:ext cx="150636" cy="150636"/>
                  </a:xfrm>
                  <a:prstGeom prst="rect">
                    <a:avLst/>
                  </a:prstGeom>
                  <a:noFill/>
                  <a:extLst>
                    <a:ext uri="{909E8E84-426E-40DD-AFC4-6F175D3DCCD1}">
                      <a14:hiddenFill xmlns:a14="http://schemas.microsoft.com/office/drawing/2010/main">
                        <a:solidFill>
                          <a:srgbClr val="FFFFFF"/>
                        </a:solidFill>
                      </a14:hiddenFill>
                    </a:ext>
                  </a:extLst>
                </p:spPr>
              </p:pic>
            </p:grpSp>
          </p:grpSp>
        </p:grpSp>
      </p:grpSp>
      <p:grpSp>
        <p:nvGrpSpPr>
          <p:cNvPr id="59" name="Group 58">
            <a:extLst>
              <a:ext uri="{FF2B5EF4-FFF2-40B4-BE49-F238E27FC236}">
                <a16:creationId xmlns:a16="http://schemas.microsoft.com/office/drawing/2014/main" id="{85F7402A-82DC-41D7-907F-B0862D65EAB9}"/>
              </a:ext>
            </a:extLst>
          </p:cNvPr>
          <p:cNvGrpSpPr/>
          <p:nvPr/>
        </p:nvGrpSpPr>
        <p:grpSpPr>
          <a:xfrm>
            <a:off x="2215322" y="3556116"/>
            <a:ext cx="906784" cy="775691"/>
            <a:chOff x="2215322" y="3556116"/>
            <a:chExt cx="906784" cy="775691"/>
          </a:xfrm>
        </p:grpSpPr>
        <p:grpSp>
          <p:nvGrpSpPr>
            <p:cNvPr id="50" name="Group 49">
              <a:extLst>
                <a:ext uri="{FF2B5EF4-FFF2-40B4-BE49-F238E27FC236}">
                  <a16:creationId xmlns:a16="http://schemas.microsoft.com/office/drawing/2014/main" id="{76199B09-D516-4827-B1F5-0223A9B14F24}"/>
                </a:ext>
              </a:extLst>
            </p:cNvPr>
            <p:cNvGrpSpPr/>
            <p:nvPr/>
          </p:nvGrpSpPr>
          <p:grpSpPr>
            <a:xfrm>
              <a:off x="2276325" y="3556116"/>
              <a:ext cx="838348" cy="620598"/>
              <a:chOff x="2276325" y="3556116"/>
              <a:chExt cx="838348" cy="620598"/>
            </a:xfrm>
            <a:solidFill>
              <a:schemeClr val="bg1">
                <a:lumMod val="95000"/>
              </a:schemeClr>
            </a:solidFill>
          </p:grpSpPr>
          <p:sp>
            <p:nvSpPr>
              <p:cNvPr id="12" name="Rectangle: Rounded Corners 11">
                <a:extLst>
                  <a:ext uri="{FF2B5EF4-FFF2-40B4-BE49-F238E27FC236}">
                    <a16:creationId xmlns:a16="http://schemas.microsoft.com/office/drawing/2014/main" id="{957DD0CF-D7D0-43B8-BF06-E739800B8827}"/>
                  </a:ext>
                </a:extLst>
              </p:cNvPr>
              <p:cNvSpPr/>
              <p:nvPr/>
            </p:nvSpPr>
            <p:spPr bwMode="auto">
              <a:xfrm>
                <a:off x="2276325" y="3556116"/>
                <a:ext cx="735164" cy="509471"/>
              </a:xfrm>
              <a:prstGeom prst="roundRect">
                <a:avLst>
                  <a:gd name="adj" fmla="val 6073"/>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76" name="Rectangle 75">
                <a:extLst>
                  <a:ext uri="{FF2B5EF4-FFF2-40B4-BE49-F238E27FC236}">
                    <a16:creationId xmlns:a16="http://schemas.microsoft.com/office/drawing/2014/main" id="{89488FA8-7605-4AC7-95B6-023824BB8004}"/>
                  </a:ext>
                </a:extLst>
              </p:cNvPr>
              <p:cNvSpPr/>
              <p:nvPr/>
            </p:nvSpPr>
            <p:spPr bwMode="auto">
              <a:xfrm>
                <a:off x="2841622" y="3725863"/>
                <a:ext cx="273051" cy="450851"/>
              </a:xfrm>
              <a:prstGeom prst="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grpSp>
        <p:grpSp>
          <p:nvGrpSpPr>
            <p:cNvPr id="81" name="Group 80">
              <a:extLst>
                <a:ext uri="{FF2B5EF4-FFF2-40B4-BE49-F238E27FC236}">
                  <a16:creationId xmlns:a16="http://schemas.microsoft.com/office/drawing/2014/main" id="{D2A4ECEA-E00B-422C-80F3-98D91FBB26A8}"/>
                </a:ext>
              </a:extLst>
            </p:cNvPr>
            <p:cNvGrpSpPr/>
            <p:nvPr/>
          </p:nvGrpSpPr>
          <p:grpSpPr>
            <a:xfrm>
              <a:off x="2215322" y="3556117"/>
              <a:ext cx="906784" cy="775690"/>
              <a:chOff x="1400053" y="4630180"/>
              <a:chExt cx="906784" cy="775690"/>
            </a:xfrm>
          </p:grpSpPr>
          <p:sp>
            <p:nvSpPr>
              <p:cNvPr id="53" name="TextBox 52">
                <a:extLst>
                  <a:ext uri="{FF2B5EF4-FFF2-40B4-BE49-F238E27FC236}">
                    <a16:creationId xmlns:a16="http://schemas.microsoft.com/office/drawing/2014/main" id="{532632C9-05AA-4E08-9CA6-11F4B1B8ED19}"/>
                  </a:ext>
                </a:extLst>
              </p:cNvPr>
              <p:cNvSpPr txBox="1"/>
              <p:nvPr/>
            </p:nvSpPr>
            <p:spPr>
              <a:xfrm>
                <a:off x="1400053" y="5239671"/>
                <a:ext cx="592342"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Android</a:t>
                </a:r>
              </a:p>
            </p:txBody>
          </p:sp>
          <p:grpSp>
            <p:nvGrpSpPr>
              <p:cNvPr id="78" name="Group 77">
                <a:extLst>
                  <a:ext uri="{FF2B5EF4-FFF2-40B4-BE49-F238E27FC236}">
                    <a16:creationId xmlns:a16="http://schemas.microsoft.com/office/drawing/2014/main" id="{23F84E76-5E88-4E89-9FA4-8EF750CBDC25}"/>
                  </a:ext>
                </a:extLst>
              </p:cNvPr>
              <p:cNvGrpSpPr/>
              <p:nvPr/>
            </p:nvGrpSpPr>
            <p:grpSpPr>
              <a:xfrm>
                <a:off x="1461055" y="4630180"/>
                <a:ext cx="845782" cy="620648"/>
                <a:chOff x="-88760" y="5357820"/>
                <a:chExt cx="845782" cy="620648"/>
              </a:xfrm>
            </p:grpSpPr>
            <p:sp>
              <p:nvSpPr>
                <p:cNvPr id="75" name="UniversalApp_E8CC" title="Icon of a cellphone in front of a tablet">
                  <a:extLst>
                    <a:ext uri="{FF2B5EF4-FFF2-40B4-BE49-F238E27FC236}">
                      <a16:creationId xmlns:a16="http://schemas.microsoft.com/office/drawing/2014/main" id="{C1CA340C-99E8-4A38-AACC-31D3B1D26AB4}"/>
                    </a:ext>
                  </a:extLst>
                </p:cNvPr>
                <p:cNvSpPr>
                  <a:spLocks noChangeAspect="1" noEditPoints="1"/>
                </p:cNvSpPr>
                <p:nvPr/>
              </p:nvSpPr>
              <p:spPr bwMode="auto">
                <a:xfrm flipH="1">
                  <a:off x="-88760" y="5357820"/>
                  <a:ext cx="845782" cy="620648"/>
                </a:xfrm>
                <a:custGeom>
                  <a:avLst/>
                  <a:gdLst>
                    <a:gd name="T0" fmla="*/ 1250 w 3750"/>
                    <a:gd name="T1" fmla="*/ 2750 h 2750"/>
                    <a:gd name="T2" fmla="*/ 0 w 3750"/>
                    <a:gd name="T3" fmla="*/ 2750 h 2750"/>
                    <a:gd name="T4" fmla="*/ 0 w 3750"/>
                    <a:gd name="T5" fmla="*/ 750 h 2750"/>
                    <a:gd name="T6" fmla="*/ 1250 w 3750"/>
                    <a:gd name="T7" fmla="*/ 750 h 2750"/>
                    <a:gd name="T8" fmla="*/ 1250 w 3750"/>
                    <a:gd name="T9" fmla="*/ 2750 h 2750"/>
                    <a:gd name="T10" fmla="*/ 375 w 3750"/>
                    <a:gd name="T11" fmla="*/ 2250 h 2750"/>
                    <a:gd name="T12" fmla="*/ 875 w 3750"/>
                    <a:gd name="T13" fmla="*/ 2250 h 2750"/>
                    <a:gd name="T14" fmla="*/ 1875 w 3750"/>
                    <a:gd name="T15" fmla="*/ 1750 h 2750"/>
                    <a:gd name="T16" fmla="*/ 2375 w 3750"/>
                    <a:gd name="T17" fmla="*/ 1750 h 2750"/>
                    <a:gd name="T18" fmla="*/ 1250 w 3750"/>
                    <a:gd name="T19" fmla="*/ 2250 h 2750"/>
                    <a:gd name="T20" fmla="*/ 3625 w 3750"/>
                    <a:gd name="T21" fmla="*/ 2250 h 2750"/>
                    <a:gd name="T22" fmla="*/ 3750 w 3750"/>
                    <a:gd name="T23" fmla="*/ 2125 h 2750"/>
                    <a:gd name="T24" fmla="*/ 3750 w 3750"/>
                    <a:gd name="T25" fmla="*/ 125 h 2750"/>
                    <a:gd name="T26" fmla="*/ 3625 w 3750"/>
                    <a:gd name="T27" fmla="*/ 0 h 2750"/>
                    <a:gd name="T28" fmla="*/ 625 w 3750"/>
                    <a:gd name="T29" fmla="*/ 0 h 2750"/>
                    <a:gd name="T30" fmla="*/ 500 w 3750"/>
                    <a:gd name="T31" fmla="*/ 125 h 2750"/>
                    <a:gd name="T32" fmla="*/ 500 w 3750"/>
                    <a:gd name="T33" fmla="*/ 750 h 2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50" h="2750">
                      <a:moveTo>
                        <a:pt x="1250" y="2750"/>
                      </a:moveTo>
                      <a:cubicBezTo>
                        <a:pt x="0" y="2750"/>
                        <a:pt x="0" y="2750"/>
                        <a:pt x="0" y="2750"/>
                      </a:cubicBezTo>
                      <a:cubicBezTo>
                        <a:pt x="0" y="750"/>
                        <a:pt x="0" y="750"/>
                        <a:pt x="0" y="750"/>
                      </a:cubicBezTo>
                      <a:cubicBezTo>
                        <a:pt x="1250" y="750"/>
                        <a:pt x="1250" y="750"/>
                        <a:pt x="1250" y="750"/>
                      </a:cubicBezTo>
                      <a:lnTo>
                        <a:pt x="1250" y="2750"/>
                      </a:lnTo>
                      <a:close/>
                      <a:moveTo>
                        <a:pt x="375" y="2250"/>
                      </a:moveTo>
                      <a:cubicBezTo>
                        <a:pt x="875" y="2250"/>
                        <a:pt x="875" y="2250"/>
                        <a:pt x="875" y="2250"/>
                      </a:cubicBezTo>
                      <a:moveTo>
                        <a:pt x="1875" y="1750"/>
                      </a:moveTo>
                      <a:cubicBezTo>
                        <a:pt x="2375" y="1750"/>
                        <a:pt x="2375" y="1750"/>
                        <a:pt x="2375" y="1750"/>
                      </a:cubicBezTo>
                      <a:moveTo>
                        <a:pt x="1250" y="2250"/>
                      </a:moveTo>
                      <a:cubicBezTo>
                        <a:pt x="3625" y="2250"/>
                        <a:pt x="3625" y="2250"/>
                        <a:pt x="3625" y="2250"/>
                      </a:cubicBezTo>
                      <a:cubicBezTo>
                        <a:pt x="3694" y="2250"/>
                        <a:pt x="3750" y="2194"/>
                        <a:pt x="3750" y="2125"/>
                      </a:cubicBezTo>
                      <a:cubicBezTo>
                        <a:pt x="3750" y="125"/>
                        <a:pt x="3750" y="125"/>
                        <a:pt x="3750" y="125"/>
                      </a:cubicBezTo>
                      <a:cubicBezTo>
                        <a:pt x="3750" y="56"/>
                        <a:pt x="3694" y="0"/>
                        <a:pt x="3625" y="0"/>
                      </a:cubicBezTo>
                      <a:cubicBezTo>
                        <a:pt x="625" y="0"/>
                        <a:pt x="625" y="0"/>
                        <a:pt x="625" y="0"/>
                      </a:cubicBezTo>
                      <a:cubicBezTo>
                        <a:pt x="556" y="0"/>
                        <a:pt x="500" y="56"/>
                        <a:pt x="500" y="125"/>
                      </a:cubicBezTo>
                      <a:cubicBezTo>
                        <a:pt x="500" y="750"/>
                        <a:pt x="500" y="750"/>
                        <a:pt x="500" y="750"/>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900">
                    <a:gradFill>
                      <a:gsLst>
                        <a:gs pos="0">
                          <a:srgbClr val="505050"/>
                        </a:gs>
                        <a:gs pos="100000">
                          <a:srgbClr val="505050"/>
                        </a:gs>
                      </a:gsLst>
                    </a:gradFill>
                  </a:endParaRPr>
                </a:p>
              </p:txBody>
            </p:sp>
            <p:pic>
              <p:nvPicPr>
                <p:cNvPr id="77" name="Picture 2">
                  <a:extLst>
                    <a:ext uri="{FF2B5EF4-FFF2-40B4-BE49-F238E27FC236}">
                      <a16:creationId xmlns:a16="http://schemas.microsoft.com/office/drawing/2014/main" id="{FBD263F0-033B-45BA-A401-9CD176160801}"/>
                    </a:ext>
                  </a:extLst>
                </p:cNvPr>
                <p:cNvPicPr>
                  <a:picLocks noChangeAspect="1" noChangeArrowheads="1"/>
                </p:cNvPicPr>
                <p:nvPr/>
              </p:nvPicPr>
              <p:blipFill>
                <a:blip r:embed="rId7" cstate="print">
                  <a:extLst>
                    <a:ext uri="{28A0092B-C50C-407E-A947-70E740481C1C}">
                      <a14:useLocalDpi xmlns:a14="http://schemas.microsoft.com/office/drawing/2010/main"/>
                    </a:ext>
                  </a:extLst>
                </a:blip>
                <a:stretch>
                  <a:fillRect/>
                </a:stretch>
              </p:blipFill>
              <p:spPr bwMode="auto">
                <a:xfrm>
                  <a:off x="531814" y="5607066"/>
                  <a:ext cx="163436" cy="163436"/>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a:extLst>
                    <a:ext uri="{FF2B5EF4-FFF2-40B4-BE49-F238E27FC236}">
                      <a16:creationId xmlns:a16="http://schemas.microsoft.com/office/drawing/2014/main" id="{BD81786C-DDEA-4A33-B7E6-9C0FE94D7476}"/>
                    </a:ext>
                  </a:extLst>
                </p:cNvPr>
                <p:cNvPicPr>
                  <a:picLocks noChangeAspect="1" noChangeArrowheads="1"/>
                </p:cNvPicPr>
                <p:nvPr/>
              </p:nvPicPr>
              <p:blipFill>
                <a:blip r:embed="rId8" cstate="print">
                  <a:extLst>
                    <a:ext uri="{28A0092B-C50C-407E-A947-70E740481C1C}">
                      <a14:useLocalDpi xmlns:a14="http://schemas.microsoft.com/office/drawing/2010/main"/>
                    </a:ext>
                  </a:extLst>
                </a:blip>
                <a:stretch>
                  <a:fillRect/>
                </a:stretch>
              </p:blipFill>
              <p:spPr bwMode="auto">
                <a:xfrm>
                  <a:off x="166324" y="5436840"/>
                  <a:ext cx="218138" cy="218138"/>
                </a:xfrm>
                <a:prstGeom prst="rect">
                  <a:avLst/>
                </a:prstGeom>
                <a:noFill/>
                <a:extLst>
                  <a:ext uri="{909E8E84-426E-40DD-AFC4-6F175D3DCCD1}">
                    <a14:hiddenFill xmlns:a14="http://schemas.microsoft.com/office/drawing/2010/main">
                      <a:solidFill>
                        <a:srgbClr val="FFFFFF"/>
                      </a:solidFill>
                    </a14:hiddenFill>
                  </a:ext>
                </a:extLst>
              </p:spPr>
            </p:pic>
          </p:grpSp>
        </p:grpSp>
      </p:grpSp>
      <p:cxnSp>
        <p:nvCxnSpPr>
          <p:cNvPr id="83" name="Straight Connector 82">
            <a:extLst>
              <a:ext uri="{FF2B5EF4-FFF2-40B4-BE49-F238E27FC236}">
                <a16:creationId xmlns:a16="http://schemas.microsoft.com/office/drawing/2014/main" id="{CDB34B03-1E49-41E3-9C56-8F0C5ED31828}"/>
              </a:ext>
            </a:extLst>
          </p:cNvPr>
          <p:cNvCxnSpPr>
            <a:cxnSpLocks/>
            <a:stCxn id="4" idx="4"/>
          </p:cNvCxnSpPr>
          <p:nvPr/>
        </p:nvCxnSpPr>
        <p:spPr>
          <a:xfrm flipH="1">
            <a:off x="6093870" y="4605221"/>
            <a:ext cx="2130" cy="659042"/>
          </a:xfrm>
          <a:prstGeom prst="line">
            <a:avLst/>
          </a:prstGeom>
          <a:ln>
            <a:solidFill>
              <a:schemeClr val="tx1">
                <a:lumMod val="75000"/>
                <a:lumOff val="25000"/>
              </a:schemeClr>
            </a:solidFill>
            <a:prstDash val="sysDash"/>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0C007130-EEC7-4E48-9B50-FA8F4E4E52E8}"/>
              </a:ext>
            </a:extLst>
          </p:cNvPr>
          <p:cNvCxnSpPr>
            <a:cxnSpLocks/>
          </p:cNvCxnSpPr>
          <p:nvPr/>
        </p:nvCxnSpPr>
        <p:spPr>
          <a:xfrm flipV="1">
            <a:off x="3232150" y="3854450"/>
            <a:ext cx="1547917" cy="1"/>
          </a:xfrm>
          <a:prstGeom prst="line">
            <a:avLst/>
          </a:prstGeom>
          <a:ln>
            <a:solidFill>
              <a:schemeClr val="tx1">
                <a:lumMod val="75000"/>
                <a:lumOff val="25000"/>
              </a:schemeClr>
            </a:solidFill>
            <a:prstDash val="sysDash"/>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27BEE4C-2592-4F85-B3C5-3EB11D30C117}"/>
              </a:ext>
            </a:extLst>
          </p:cNvPr>
          <p:cNvCxnSpPr>
            <a:cxnSpLocks/>
            <a:endCxn id="4" idx="3"/>
          </p:cNvCxnSpPr>
          <p:nvPr/>
        </p:nvCxnSpPr>
        <p:spPr>
          <a:xfrm flipV="1">
            <a:off x="3770611" y="4171440"/>
            <a:ext cx="1278148" cy="990776"/>
          </a:xfrm>
          <a:prstGeom prst="line">
            <a:avLst/>
          </a:prstGeom>
          <a:ln>
            <a:solidFill>
              <a:schemeClr val="tx1">
                <a:lumMod val="75000"/>
                <a:lumOff val="25000"/>
              </a:schemeClr>
            </a:solidFill>
            <a:prstDash val="sysDash"/>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729DF262-9FED-47E5-B5A4-FA74415622C9}"/>
              </a:ext>
            </a:extLst>
          </p:cNvPr>
          <p:cNvCxnSpPr>
            <a:cxnSpLocks/>
            <a:stCxn id="4" idx="5"/>
            <a:endCxn id="16" idx="1"/>
          </p:cNvCxnSpPr>
          <p:nvPr/>
        </p:nvCxnSpPr>
        <p:spPr>
          <a:xfrm>
            <a:off x="7143241" y="4171440"/>
            <a:ext cx="1238016" cy="668242"/>
          </a:xfrm>
          <a:prstGeom prst="line">
            <a:avLst/>
          </a:prstGeom>
          <a:ln>
            <a:solidFill>
              <a:schemeClr val="tx1">
                <a:lumMod val="75000"/>
                <a:lumOff val="25000"/>
              </a:schemeClr>
            </a:solidFill>
            <a:prstDash val="sysDash"/>
            <a:headEnd type="none" w="lg" len="med"/>
            <a:tailEnd type="none" w="lg" len="med"/>
          </a:ln>
        </p:spPr>
        <p:style>
          <a:lnRef idx="1">
            <a:schemeClr val="accent1"/>
          </a:lnRef>
          <a:fillRef idx="0">
            <a:schemeClr val="accent1"/>
          </a:fillRef>
          <a:effectRef idx="0">
            <a:schemeClr val="accent1"/>
          </a:effectRef>
          <a:fontRef idx="minor">
            <a:schemeClr val="tx1"/>
          </a:fontRef>
        </p:style>
      </p:cxnSp>
      <p:grpSp>
        <p:nvGrpSpPr>
          <p:cNvPr id="104" name="Group 103">
            <a:extLst>
              <a:ext uri="{FF2B5EF4-FFF2-40B4-BE49-F238E27FC236}">
                <a16:creationId xmlns:a16="http://schemas.microsoft.com/office/drawing/2014/main" id="{11400D32-A09A-4DA8-89DC-3796ABF0E4A1}"/>
              </a:ext>
            </a:extLst>
          </p:cNvPr>
          <p:cNvGrpSpPr/>
          <p:nvPr/>
        </p:nvGrpSpPr>
        <p:grpSpPr>
          <a:xfrm>
            <a:off x="3264762" y="1540347"/>
            <a:ext cx="2149987" cy="1142146"/>
            <a:chOff x="9500160" y="1883743"/>
            <a:chExt cx="2149987" cy="1142146"/>
          </a:xfrm>
        </p:grpSpPr>
        <p:grpSp>
          <p:nvGrpSpPr>
            <p:cNvPr id="103" name="Group 102">
              <a:extLst>
                <a:ext uri="{FF2B5EF4-FFF2-40B4-BE49-F238E27FC236}">
                  <a16:creationId xmlns:a16="http://schemas.microsoft.com/office/drawing/2014/main" id="{DBEEFBA2-9C48-421D-A638-4D27663E8476}"/>
                </a:ext>
              </a:extLst>
            </p:cNvPr>
            <p:cNvGrpSpPr/>
            <p:nvPr/>
          </p:nvGrpSpPr>
          <p:grpSpPr>
            <a:xfrm>
              <a:off x="10024261" y="1883743"/>
              <a:ext cx="1625886" cy="1069106"/>
              <a:chOff x="10800330" y="1325766"/>
              <a:chExt cx="1625886" cy="1069106"/>
            </a:xfrm>
          </p:grpSpPr>
          <p:sp>
            <p:nvSpPr>
              <p:cNvPr id="94" name="Freeform 38">
                <a:extLst>
                  <a:ext uri="{FF2B5EF4-FFF2-40B4-BE49-F238E27FC236}">
                    <a16:creationId xmlns:a16="http://schemas.microsoft.com/office/drawing/2014/main" id="{1D306170-8733-4C2B-B230-9A4D42469153}"/>
                  </a:ext>
                </a:extLst>
              </p:cNvPr>
              <p:cNvSpPr>
                <a:spLocks/>
              </p:cNvSpPr>
              <p:nvPr/>
            </p:nvSpPr>
            <p:spPr bwMode="auto">
              <a:xfrm>
                <a:off x="10800330" y="1325766"/>
                <a:ext cx="1625886" cy="1069106"/>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chemeClr val="bg1"/>
              </a:solidFill>
              <a:ln>
                <a:solidFill>
                  <a:schemeClr val="tx1">
                    <a:lumMod val="25000"/>
                    <a:lumOff val="75000"/>
                  </a:schemeClr>
                </a:solidFill>
              </a:ln>
            </p:spPr>
            <p:txBody>
              <a:bodyPr vert="horz" wrap="square" lIns="91427" tIns="45713" rIns="91427" bIns="45713" numCol="1" anchor="t" anchorCtr="0" compatLnSpc="1">
                <a:prstTxWarp prst="textNoShape">
                  <a:avLst/>
                </a:prstTxWarp>
              </a:bodyPr>
              <a:lstStyle/>
              <a:p>
                <a:pPr marL="0" marR="0" lvl="0" indent="0" defTabSz="914225"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 name="Freeform 131">
                <a:extLst>
                  <a:ext uri="{FF2B5EF4-FFF2-40B4-BE49-F238E27FC236}">
                    <a16:creationId xmlns:a16="http://schemas.microsoft.com/office/drawing/2014/main" id="{7386AB96-FA9B-4681-9F95-9C3C02E71791}"/>
                  </a:ext>
                </a:extLst>
              </p:cNvPr>
              <p:cNvSpPr>
                <a:spLocks noChangeAspect="1"/>
              </p:cNvSpPr>
              <p:nvPr/>
            </p:nvSpPr>
            <p:spPr bwMode="black">
              <a:xfrm>
                <a:off x="11631459" y="1488508"/>
                <a:ext cx="381908" cy="458066"/>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rgbClr val="DA3104"/>
              </a:solidFill>
              <a:ln>
                <a:noFill/>
              </a:ln>
              <a:extLst/>
            </p:spPr>
            <p:txBody>
              <a:bodyPr vert="horz" wrap="square" lIns="91440" tIns="45720" rIns="91440" bIns="45720" numCol="1" anchor="t" anchorCtr="0" compatLnSpc="1">
                <a:prstTxWarp prst="textNoShape">
                  <a:avLst/>
                </a:prstTxWarp>
              </a:bodyPr>
              <a:lstStyle/>
              <a:p>
                <a:pPr algn="ctr"/>
                <a:endParaRPr lang="en-US"/>
              </a:p>
            </p:txBody>
          </p:sp>
        </p:grpSp>
        <p:grpSp>
          <p:nvGrpSpPr>
            <p:cNvPr id="101" name="Group 100">
              <a:extLst>
                <a:ext uri="{FF2B5EF4-FFF2-40B4-BE49-F238E27FC236}">
                  <a16:creationId xmlns:a16="http://schemas.microsoft.com/office/drawing/2014/main" id="{67CADED2-66AC-46F4-8603-5A7BAE59C2AA}"/>
                </a:ext>
              </a:extLst>
            </p:cNvPr>
            <p:cNvGrpSpPr/>
            <p:nvPr/>
          </p:nvGrpSpPr>
          <p:grpSpPr>
            <a:xfrm>
              <a:off x="9500160" y="2020028"/>
              <a:ext cx="1529703" cy="1005861"/>
              <a:chOff x="10727105" y="1557876"/>
              <a:chExt cx="1529703" cy="1005861"/>
            </a:xfrm>
          </p:grpSpPr>
          <p:sp>
            <p:nvSpPr>
              <p:cNvPr id="95" name="Freeform 38">
                <a:extLst>
                  <a:ext uri="{FF2B5EF4-FFF2-40B4-BE49-F238E27FC236}">
                    <a16:creationId xmlns:a16="http://schemas.microsoft.com/office/drawing/2014/main" id="{D17C2736-B059-4746-9344-D38FF94B214B}"/>
                  </a:ext>
                </a:extLst>
              </p:cNvPr>
              <p:cNvSpPr>
                <a:spLocks/>
              </p:cNvSpPr>
              <p:nvPr/>
            </p:nvSpPr>
            <p:spPr bwMode="auto">
              <a:xfrm>
                <a:off x="10727105" y="1557876"/>
                <a:ext cx="1529703" cy="1005861"/>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chemeClr val="bg1"/>
              </a:solidFill>
              <a:ln>
                <a:solidFill>
                  <a:schemeClr val="tx1">
                    <a:lumMod val="25000"/>
                    <a:lumOff val="75000"/>
                  </a:schemeClr>
                </a:solidFill>
              </a:ln>
            </p:spPr>
            <p:txBody>
              <a:bodyPr vert="horz" wrap="square" lIns="91427" tIns="45713" rIns="91427" bIns="45713" numCol="1" anchor="t" anchorCtr="0" compatLnSpc="1">
                <a:prstTxWarp prst="textNoShape">
                  <a:avLst/>
                </a:prstTxWarp>
              </a:bodyPr>
              <a:lstStyle/>
              <a:p>
                <a:pPr marL="0" marR="0" lvl="0" indent="0" defTabSz="914225"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91" name="Picture 2" descr="https://azure.microsoft.com/svghandler/preview/?width=600&amp;amp;height=315">
                <a:extLst>
                  <a:ext uri="{FF2B5EF4-FFF2-40B4-BE49-F238E27FC236}">
                    <a16:creationId xmlns:a16="http://schemas.microsoft.com/office/drawing/2014/main" id="{C44C3DA8-D26B-47FA-8054-9D65952AC6AE}"/>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11165727" y="1839045"/>
                <a:ext cx="652458" cy="513267"/>
              </a:xfrm>
              <a:prstGeom prst="rect">
                <a:avLst/>
              </a:prstGeom>
              <a:noFill/>
              <a:ln>
                <a:noFill/>
              </a:ln>
              <a:extLst>
                <a:ext uri="{909E8E84-426E-40DD-AFC4-6F175D3DCCD1}">
                  <a14:hiddenFill xmlns:a14="http://schemas.microsoft.com/office/drawing/2010/main">
                    <a:solidFill>
                      <a:srgbClr val="FFFFFF"/>
                    </a:solidFill>
                  </a14:hiddenFill>
                </a:ext>
              </a:extLst>
            </p:spPr>
          </p:pic>
        </p:grpSp>
      </p:grpSp>
      <p:sp>
        <p:nvSpPr>
          <p:cNvPr id="105" name="Rectangle 104">
            <a:extLst>
              <a:ext uri="{FF2B5EF4-FFF2-40B4-BE49-F238E27FC236}">
                <a16:creationId xmlns:a16="http://schemas.microsoft.com/office/drawing/2014/main" id="{58603089-0627-4F61-9D21-999CE6977A54}"/>
              </a:ext>
            </a:extLst>
          </p:cNvPr>
          <p:cNvSpPr/>
          <p:nvPr/>
        </p:nvSpPr>
        <p:spPr>
          <a:xfrm>
            <a:off x="9757431" y="5083148"/>
            <a:ext cx="1849352" cy="830997"/>
          </a:xfrm>
          <a:prstGeom prst="rect">
            <a:avLst/>
          </a:prstGeom>
        </p:spPr>
        <p:txBody>
          <a:bodyPr wrap="none">
            <a:spAutoFit/>
          </a:bodyPr>
          <a:lstStyle/>
          <a:p>
            <a:r>
              <a:rPr lang="en-US" sz="2400" spc="-50" dirty="0">
                <a:ln w="3175">
                  <a:noFill/>
                </a:ln>
                <a:gradFill>
                  <a:gsLst>
                    <a:gs pos="1250">
                      <a:srgbClr val="1A1A1A"/>
                    </a:gs>
                    <a:gs pos="100000">
                      <a:srgbClr val="1A1A1A"/>
                    </a:gs>
                  </a:gsLst>
                  <a:lin ang="5400000" scaled="0"/>
                </a:gradFill>
                <a:cs typeface="Segoe UI" pitchFamily="34" charset="0"/>
              </a:rPr>
              <a:t>On-premises</a:t>
            </a:r>
          </a:p>
          <a:p>
            <a:r>
              <a:rPr lang="en-US" sz="2400" spc="-50" dirty="0">
                <a:ln w="3175">
                  <a:noFill/>
                </a:ln>
                <a:gradFill>
                  <a:gsLst>
                    <a:gs pos="1250">
                      <a:srgbClr val="1A1A1A"/>
                    </a:gs>
                    <a:gs pos="100000">
                      <a:srgbClr val="1A1A1A"/>
                    </a:gs>
                  </a:gsLst>
                  <a:lin ang="5400000" scaled="0"/>
                </a:gradFill>
                <a:cs typeface="Segoe UI" pitchFamily="34" charset="0"/>
              </a:rPr>
              <a:t>&amp; web apps</a:t>
            </a:r>
            <a:endParaRPr lang="en-US" sz="1200" dirty="0"/>
          </a:p>
        </p:txBody>
      </p:sp>
    </p:spTree>
    <p:extLst>
      <p:ext uri="{BB962C8B-B14F-4D97-AF65-F5344CB8AC3E}">
        <p14:creationId xmlns:p14="http://schemas.microsoft.com/office/powerpoint/2010/main" val="23671946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4"/>
                                        </p:tgtEl>
                                        <p:attrNameLst>
                                          <p:attrName>style.visibility</p:attrName>
                                        </p:attrNameLst>
                                      </p:cBhvr>
                                      <p:to>
                                        <p:strVal val="visible"/>
                                      </p:to>
                                    </p:set>
                                    <p:animEffect transition="in" filter="fade">
                                      <p:cBhvr>
                                        <p:cTn id="11" dur="500"/>
                                        <p:tgtEl>
                                          <p:spTgt spid="10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par>
                                <p:cTn id="19" presetID="22" presetClass="entr" presetSubtype="4" fill="hold" nodeType="with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wipe(down)">
                                      <p:cBhvr>
                                        <p:cTn id="21" dur="500"/>
                                        <p:tgtEl>
                                          <p:spTgt spid="8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500"/>
                                        <p:tgtEl>
                                          <p:spTgt spid="59"/>
                                        </p:tgtEl>
                                      </p:cBhvr>
                                    </p:animEffect>
                                  </p:childTnLst>
                                </p:cTn>
                              </p:par>
                              <p:par>
                                <p:cTn id="27" presetID="22" presetClass="entr" presetSubtype="8" fill="hold" nodeType="withEffect">
                                  <p:stCondLst>
                                    <p:cond delay="0"/>
                                  </p:stCondLst>
                                  <p:childTnLst>
                                    <p:set>
                                      <p:cBhvr>
                                        <p:cTn id="28" dur="1" fill="hold">
                                          <p:stCondLst>
                                            <p:cond delay="0"/>
                                          </p:stCondLst>
                                        </p:cTn>
                                        <p:tgtEl>
                                          <p:spTgt spid="90"/>
                                        </p:tgtEl>
                                        <p:attrNameLst>
                                          <p:attrName>style.visibility</p:attrName>
                                        </p:attrNameLst>
                                      </p:cBhvr>
                                      <p:to>
                                        <p:strVal val="visible"/>
                                      </p:to>
                                    </p:set>
                                    <p:animEffect transition="in" filter="wipe(left)">
                                      <p:cBhvr>
                                        <p:cTn id="29" dur="500"/>
                                        <p:tgtEl>
                                          <p:spTgt spid="90"/>
                                        </p:tgtEl>
                                      </p:cBhvr>
                                    </p:animEffect>
                                  </p:childTnLst>
                                </p:cTn>
                              </p:par>
                              <p:par>
                                <p:cTn id="30" presetID="10" presetClass="entr" presetSubtype="0" fill="hold" nodeType="withEffect">
                                  <p:stCondLst>
                                    <p:cond delay="250"/>
                                  </p:stCondLst>
                                  <p:childTnLst>
                                    <p:set>
                                      <p:cBhvr>
                                        <p:cTn id="31" dur="1" fill="hold">
                                          <p:stCondLst>
                                            <p:cond delay="0"/>
                                          </p:stCondLst>
                                        </p:cTn>
                                        <p:tgtEl>
                                          <p:spTgt spid="106"/>
                                        </p:tgtEl>
                                        <p:attrNameLst>
                                          <p:attrName>style.visibility</p:attrName>
                                        </p:attrNameLst>
                                      </p:cBhvr>
                                      <p:to>
                                        <p:strVal val="visible"/>
                                      </p:to>
                                    </p:set>
                                    <p:animEffect transition="in" filter="fade">
                                      <p:cBhvr>
                                        <p:cTn id="32" dur="500"/>
                                        <p:tgtEl>
                                          <p:spTgt spid="106"/>
                                        </p:tgtEl>
                                      </p:cBhvr>
                                    </p:animEffect>
                                  </p:childTnLst>
                                </p:cTn>
                              </p:par>
                              <p:par>
                                <p:cTn id="33" presetID="22" presetClass="entr" presetSubtype="4" fill="hold" nodeType="withEffect">
                                  <p:stCondLst>
                                    <p:cond delay="250"/>
                                  </p:stCondLst>
                                  <p:childTnLst>
                                    <p:set>
                                      <p:cBhvr>
                                        <p:cTn id="34" dur="1" fill="hold">
                                          <p:stCondLst>
                                            <p:cond delay="0"/>
                                          </p:stCondLst>
                                        </p:cTn>
                                        <p:tgtEl>
                                          <p:spTgt spid="96"/>
                                        </p:tgtEl>
                                        <p:attrNameLst>
                                          <p:attrName>style.visibility</p:attrName>
                                        </p:attrNameLst>
                                      </p:cBhvr>
                                      <p:to>
                                        <p:strVal val="visible"/>
                                      </p:to>
                                    </p:set>
                                    <p:animEffect transition="in" filter="wipe(down)">
                                      <p:cBhvr>
                                        <p:cTn id="35" dur="500"/>
                                        <p:tgtEl>
                                          <p:spTgt spid="9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500"/>
                            </p:stCondLst>
                            <p:childTnLst>
                              <p:par>
                                <p:cTn id="45" presetID="10" presetClass="entr" presetSubtype="0" fill="hold" nodeType="afterEffect">
                                  <p:stCondLst>
                                    <p:cond delay="50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05"/>
                                        </p:tgtEl>
                                        <p:attrNameLst>
                                          <p:attrName>style.visibility</p:attrName>
                                        </p:attrNameLst>
                                      </p:cBhvr>
                                      <p:to>
                                        <p:strVal val="visible"/>
                                      </p:to>
                                    </p:set>
                                    <p:animEffect transition="in" filter="fade">
                                      <p:cBhvr>
                                        <p:cTn id="50" dur="500"/>
                                        <p:tgtEl>
                                          <p:spTgt spid="105"/>
                                        </p:tgtEl>
                                      </p:cBhvr>
                                    </p:animEffect>
                                  </p:childTnLst>
                                </p:cTn>
                              </p:par>
                              <p:par>
                                <p:cTn id="51" presetID="22" presetClass="entr" presetSubtype="2" fill="hold" nodeType="withEffect">
                                  <p:stCondLst>
                                    <p:cond delay="500"/>
                                  </p:stCondLst>
                                  <p:childTnLst>
                                    <p:set>
                                      <p:cBhvr>
                                        <p:cTn id="52" dur="1" fill="hold">
                                          <p:stCondLst>
                                            <p:cond delay="0"/>
                                          </p:stCondLst>
                                        </p:cTn>
                                        <p:tgtEl>
                                          <p:spTgt spid="84"/>
                                        </p:tgtEl>
                                        <p:attrNameLst>
                                          <p:attrName>style.visibility</p:attrName>
                                        </p:attrNameLst>
                                      </p:cBhvr>
                                      <p:to>
                                        <p:strVal val="visible"/>
                                      </p:to>
                                    </p:set>
                                    <p:animEffect transition="in" filter="wipe(right)">
                                      <p:cBhvr>
                                        <p:cTn id="53"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712161FA-344A-B744-B897-5BC772508EFA}"/>
              </a:ext>
            </a:extLst>
          </p:cNvPr>
          <p:cNvSpPr/>
          <p:nvPr/>
        </p:nvSpPr>
        <p:spPr bwMode="auto">
          <a:xfrm flipV="1">
            <a:off x="5974080" y="-5"/>
            <a:ext cx="6217920" cy="685605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74" name="Oval 173">
            <a:extLst>
              <a:ext uri="{FF2B5EF4-FFF2-40B4-BE49-F238E27FC236}">
                <a16:creationId xmlns:a16="http://schemas.microsoft.com/office/drawing/2014/main" id="{76F8EAE2-076C-4E87-8559-98D8EB0EC3A6}"/>
              </a:ext>
            </a:extLst>
          </p:cNvPr>
          <p:cNvSpPr/>
          <p:nvPr/>
        </p:nvSpPr>
        <p:spPr bwMode="auto">
          <a:xfrm>
            <a:off x="7286792" y="2552676"/>
            <a:ext cx="1801378" cy="1801374"/>
          </a:xfrm>
          <a:prstGeom prst="ellipse">
            <a:avLst/>
          </a:prstGeom>
          <a:solidFill>
            <a:schemeClr val="bg1"/>
          </a:solidFill>
          <a:ln w="9525" cap="sq">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grpSp>
        <p:nvGrpSpPr>
          <p:cNvPr id="177" name="Group 176">
            <a:extLst>
              <a:ext uri="{FF2B5EF4-FFF2-40B4-BE49-F238E27FC236}">
                <a16:creationId xmlns:a16="http://schemas.microsoft.com/office/drawing/2014/main" id="{4209DEA7-CC57-4DEC-B443-52616F87642C}"/>
              </a:ext>
            </a:extLst>
          </p:cNvPr>
          <p:cNvGrpSpPr/>
          <p:nvPr/>
        </p:nvGrpSpPr>
        <p:grpSpPr>
          <a:xfrm>
            <a:off x="8271575" y="2941404"/>
            <a:ext cx="572881" cy="572882"/>
            <a:chOff x="6901393" y="7479732"/>
            <a:chExt cx="735317" cy="735319"/>
          </a:xfrm>
        </p:grpSpPr>
        <p:sp>
          <p:nvSpPr>
            <p:cNvPr id="178" name="Oval 177">
              <a:extLst>
                <a:ext uri="{FF2B5EF4-FFF2-40B4-BE49-F238E27FC236}">
                  <a16:creationId xmlns:a16="http://schemas.microsoft.com/office/drawing/2014/main" id="{3D93D328-22BC-42ED-95B7-E9AFEDA8F7B0}"/>
                </a:ext>
              </a:extLst>
            </p:cNvPr>
            <p:cNvSpPr/>
            <p:nvPr/>
          </p:nvSpPr>
          <p:spPr bwMode="auto">
            <a:xfrm>
              <a:off x="6901393" y="7479732"/>
              <a:ext cx="735317" cy="735319"/>
            </a:xfrm>
            <a:prstGeom prst="ellipse">
              <a:avLst/>
            </a:prstGeom>
            <a:solidFill>
              <a:schemeClr val="bg1"/>
            </a:solidFill>
            <a:ln w="9525" cap="sq">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pic>
          <p:nvPicPr>
            <p:cNvPr id="179" name="Graphic 178">
              <a:extLst>
                <a:ext uri="{FF2B5EF4-FFF2-40B4-BE49-F238E27FC236}">
                  <a16:creationId xmlns:a16="http://schemas.microsoft.com/office/drawing/2014/main" id="{523A7A33-5BEA-43E5-B51E-0105D0A7836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86372" y="7575159"/>
              <a:ext cx="476249" cy="476250"/>
            </a:xfrm>
            <a:prstGeom prst="rect">
              <a:avLst/>
            </a:prstGeom>
          </p:spPr>
        </p:pic>
      </p:grpSp>
      <p:sp>
        <p:nvSpPr>
          <p:cNvPr id="2" name="Title 1">
            <a:extLst>
              <a:ext uri="{FF2B5EF4-FFF2-40B4-BE49-F238E27FC236}">
                <a16:creationId xmlns:a16="http://schemas.microsoft.com/office/drawing/2014/main" id="{B75BC2CD-5104-49E9-85E3-EDA9918A986C}"/>
              </a:ext>
            </a:extLst>
          </p:cNvPr>
          <p:cNvSpPr>
            <a:spLocks noGrp="1"/>
          </p:cNvSpPr>
          <p:nvPr>
            <p:ph type="title"/>
          </p:nvPr>
        </p:nvSpPr>
        <p:spPr/>
        <p:txBody>
          <a:bodyPr/>
          <a:lstStyle/>
          <a:p>
            <a:r>
              <a:rPr lang="en-US" sz="3000"/>
              <a:t>Azure AD for all your applications</a:t>
            </a:r>
          </a:p>
        </p:txBody>
      </p:sp>
      <p:sp>
        <p:nvSpPr>
          <p:cNvPr id="19" name="Text Placeholder 18">
            <a:extLst>
              <a:ext uri="{FF2B5EF4-FFF2-40B4-BE49-F238E27FC236}">
                <a16:creationId xmlns:a16="http://schemas.microsoft.com/office/drawing/2014/main" id="{EC743686-CDA6-4615-AA3F-7F9E60519A77}"/>
              </a:ext>
            </a:extLst>
          </p:cNvPr>
          <p:cNvSpPr>
            <a:spLocks noGrp="1"/>
          </p:cNvSpPr>
          <p:nvPr>
            <p:ph type="body" sz="quarter" idx="4294967295"/>
          </p:nvPr>
        </p:nvSpPr>
        <p:spPr>
          <a:xfrm>
            <a:off x="434974" y="2070100"/>
            <a:ext cx="5887122" cy="3357842"/>
          </a:xfrm>
        </p:spPr>
        <p:txBody>
          <a:bodyPr>
            <a:normAutofit lnSpcReduction="10000"/>
          </a:bodyPr>
          <a:lstStyle/>
          <a:p>
            <a:pPr lvl="0"/>
            <a:r>
              <a:rPr lang="en-US" sz="1800" b="1">
                <a:solidFill>
                  <a:schemeClr val="accent1"/>
                </a:solidFill>
                <a:latin typeface="+mj-lt"/>
              </a:rPr>
              <a:t>Azure AD App proxy</a:t>
            </a:r>
          </a:p>
          <a:p>
            <a:pPr marL="509847" lvl="1" indent="-285750">
              <a:spcBef>
                <a:spcPts val="600"/>
              </a:spcBef>
              <a:spcAft>
                <a:spcPts val="600"/>
              </a:spcAft>
              <a:buFont typeface="Arial" panose="020B0604020202020204" pitchFamily="34" charset="0"/>
              <a:buChar char="•"/>
            </a:pPr>
            <a:r>
              <a:rPr lang="en-US" sz="1800">
                <a:gradFill>
                  <a:gsLst>
                    <a:gs pos="1250">
                      <a:srgbClr val="1A1A1A"/>
                    </a:gs>
                    <a:gs pos="100000">
                      <a:srgbClr val="1A1A1A"/>
                    </a:gs>
                  </a:gsLst>
                  <a:lin ang="5400000" scaled="0"/>
                </a:gradFill>
              </a:rPr>
              <a:t>Access to internal apps, no VPN required</a:t>
            </a:r>
          </a:p>
          <a:p>
            <a:endParaRPr lang="en-US" sz="1800" b="1">
              <a:gradFill>
                <a:gsLst>
                  <a:gs pos="1250">
                    <a:srgbClr val="1A1A1A"/>
                  </a:gs>
                  <a:gs pos="100000">
                    <a:srgbClr val="1A1A1A"/>
                  </a:gs>
                </a:gsLst>
                <a:lin ang="5400000" scaled="0"/>
              </a:gradFill>
              <a:latin typeface="+mj-lt"/>
            </a:endParaRPr>
          </a:p>
          <a:p>
            <a:r>
              <a:rPr lang="en-US" sz="1800" b="1">
                <a:solidFill>
                  <a:schemeClr val="accent1"/>
                </a:solidFill>
                <a:latin typeface="+mj-lt"/>
              </a:rPr>
              <a:t>Improved Token transformation</a:t>
            </a:r>
          </a:p>
          <a:p>
            <a:pPr marL="509847" lvl="1" indent="-285750">
              <a:spcBef>
                <a:spcPts val="600"/>
              </a:spcBef>
              <a:buFont typeface="Arial" panose="020B0604020202020204" pitchFamily="34" charset="0"/>
              <a:buChar char="•"/>
            </a:pPr>
            <a:r>
              <a:rPr lang="en-US" sz="1800">
                <a:gradFill>
                  <a:gsLst>
                    <a:gs pos="1250">
                      <a:srgbClr val="1A1A1A"/>
                    </a:gs>
                    <a:gs pos="100000">
                      <a:srgbClr val="1A1A1A"/>
                    </a:gs>
                  </a:gsLst>
                  <a:lin ang="5400000" scaled="0"/>
                </a:gradFill>
              </a:rPr>
              <a:t>BYO certificate</a:t>
            </a:r>
          </a:p>
          <a:p>
            <a:pPr marL="509847" lvl="1" indent="-285750">
              <a:spcBef>
                <a:spcPts val="600"/>
              </a:spcBef>
              <a:buFont typeface="Arial" panose="020B0604020202020204" pitchFamily="34" charset="0"/>
              <a:buChar char="•"/>
            </a:pPr>
            <a:r>
              <a:rPr lang="en-US" sz="1800">
                <a:gradFill>
                  <a:gsLst>
                    <a:gs pos="1250">
                      <a:srgbClr val="1A1A1A"/>
                    </a:gs>
                    <a:gs pos="100000">
                      <a:srgbClr val="1A1A1A"/>
                    </a:gs>
                  </a:gsLst>
                  <a:lin ang="5400000" scaled="0"/>
                </a:gradFill>
              </a:rPr>
              <a:t>Enhanced SAML claims</a:t>
            </a:r>
          </a:p>
          <a:p>
            <a:pPr marL="509847" lvl="1" indent="-285750">
              <a:spcBef>
                <a:spcPts val="600"/>
              </a:spcBef>
              <a:spcAft>
                <a:spcPts val="600"/>
              </a:spcAft>
              <a:buFont typeface="Arial" panose="020B0604020202020204" pitchFamily="34" charset="0"/>
              <a:buChar char="•"/>
            </a:pPr>
            <a:r>
              <a:rPr lang="en-US" sz="1800">
                <a:gradFill>
                  <a:gsLst>
                    <a:gs pos="1250">
                      <a:srgbClr val="1A1A1A"/>
                    </a:gs>
                    <a:gs pos="100000">
                      <a:srgbClr val="1A1A1A"/>
                    </a:gs>
                  </a:gsLst>
                  <a:lin ang="5400000" scaled="0"/>
                </a:gradFill>
              </a:rPr>
              <a:t>Token encryption</a:t>
            </a:r>
          </a:p>
          <a:p>
            <a:pPr lvl="0"/>
            <a:endParaRPr lang="en-US" sz="1800" b="1">
              <a:gradFill>
                <a:gsLst>
                  <a:gs pos="1250">
                    <a:srgbClr val="1A1A1A"/>
                  </a:gs>
                  <a:gs pos="100000">
                    <a:srgbClr val="1A1A1A"/>
                  </a:gs>
                </a:gsLst>
                <a:lin ang="5400000" scaled="0"/>
              </a:gradFill>
              <a:latin typeface="+mj-lt"/>
            </a:endParaRPr>
          </a:p>
          <a:p>
            <a:pPr lvl="0"/>
            <a:r>
              <a:rPr lang="en-US" sz="1800" b="1">
                <a:solidFill>
                  <a:schemeClr val="accent1"/>
                </a:solidFill>
                <a:latin typeface="+mj-lt"/>
              </a:rPr>
              <a:t>Tools and guidance</a:t>
            </a:r>
          </a:p>
          <a:p>
            <a:pPr marL="509847" lvl="1" indent="-285750">
              <a:spcBef>
                <a:spcPts val="600"/>
              </a:spcBef>
              <a:buFont typeface="Arial" panose="020B0604020202020204" pitchFamily="34" charset="0"/>
              <a:buChar char="•"/>
            </a:pPr>
            <a:r>
              <a:rPr lang="en-US" sz="1800">
                <a:gradFill>
                  <a:gsLst>
                    <a:gs pos="1250">
                      <a:srgbClr val="1A1A1A"/>
                    </a:gs>
                    <a:gs pos="100000">
                      <a:srgbClr val="1A1A1A"/>
                    </a:gs>
                  </a:gsLst>
                  <a:lin ang="5400000" scaled="0"/>
                </a:gradFill>
              </a:rPr>
              <a:t>Migration scripts and solution guides</a:t>
            </a:r>
          </a:p>
          <a:p>
            <a:pPr lvl="1">
              <a:spcBef>
                <a:spcPts val="600"/>
              </a:spcBef>
            </a:pPr>
            <a:endParaRPr lang="en-US" sz="1800">
              <a:gradFill>
                <a:gsLst>
                  <a:gs pos="1250">
                    <a:srgbClr val="1A1A1A"/>
                  </a:gs>
                  <a:gs pos="100000">
                    <a:srgbClr val="1A1A1A"/>
                  </a:gs>
                </a:gsLst>
                <a:lin ang="5400000" scaled="0"/>
              </a:gradFill>
            </a:endParaRPr>
          </a:p>
        </p:txBody>
      </p:sp>
      <p:sp>
        <p:nvSpPr>
          <p:cNvPr id="5" name="Rectangle 4">
            <a:extLst>
              <a:ext uri="{FF2B5EF4-FFF2-40B4-BE49-F238E27FC236}">
                <a16:creationId xmlns:a16="http://schemas.microsoft.com/office/drawing/2014/main" id="{A82396BB-4CF8-4C35-8418-D1B466487A41}"/>
              </a:ext>
            </a:extLst>
          </p:cNvPr>
          <p:cNvSpPr/>
          <p:nvPr/>
        </p:nvSpPr>
        <p:spPr>
          <a:xfrm>
            <a:off x="426424" y="1055278"/>
            <a:ext cx="4365855" cy="461665"/>
          </a:xfrm>
          <a:prstGeom prst="rect">
            <a:avLst/>
          </a:prstGeom>
        </p:spPr>
        <p:txBody>
          <a:bodyPr wrap="square" lIns="0">
            <a:spAutoFit/>
          </a:bodyPr>
          <a:lstStyle/>
          <a:p>
            <a:r>
              <a:rPr lang="en-US" sz="2400">
                <a:solidFill>
                  <a:schemeClr val="accent1"/>
                </a:solidFill>
              </a:rPr>
              <a:t>Moving your apps to Azure AD</a:t>
            </a:r>
          </a:p>
        </p:txBody>
      </p:sp>
      <p:grpSp>
        <p:nvGrpSpPr>
          <p:cNvPr id="190" name="Group 189">
            <a:extLst>
              <a:ext uri="{FF2B5EF4-FFF2-40B4-BE49-F238E27FC236}">
                <a16:creationId xmlns:a16="http://schemas.microsoft.com/office/drawing/2014/main" id="{A9AEB965-6EAA-4465-9010-9DF2FBFB92F8}"/>
              </a:ext>
            </a:extLst>
          </p:cNvPr>
          <p:cNvGrpSpPr/>
          <p:nvPr/>
        </p:nvGrpSpPr>
        <p:grpSpPr>
          <a:xfrm>
            <a:off x="7498939" y="4893231"/>
            <a:ext cx="1949635" cy="1649419"/>
            <a:chOff x="9470736" y="4328213"/>
            <a:chExt cx="1949635" cy="1649419"/>
          </a:xfrm>
        </p:grpSpPr>
        <p:grpSp>
          <p:nvGrpSpPr>
            <p:cNvPr id="191" name="Group 190">
              <a:extLst>
                <a:ext uri="{FF2B5EF4-FFF2-40B4-BE49-F238E27FC236}">
                  <a16:creationId xmlns:a16="http://schemas.microsoft.com/office/drawing/2014/main" id="{EF388832-86E7-4FF7-A790-A43AE7AF4CEC}"/>
                </a:ext>
              </a:extLst>
            </p:cNvPr>
            <p:cNvGrpSpPr/>
            <p:nvPr/>
          </p:nvGrpSpPr>
          <p:grpSpPr>
            <a:xfrm>
              <a:off x="9470736" y="4328213"/>
              <a:ext cx="1356199" cy="1356199"/>
              <a:chOff x="8171962" y="4561795"/>
              <a:chExt cx="1356199" cy="1356199"/>
            </a:xfrm>
          </p:grpSpPr>
          <p:sp>
            <p:nvSpPr>
              <p:cNvPr id="221" name="Oval 220">
                <a:extLst>
                  <a:ext uri="{FF2B5EF4-FFF2-40B4-BE49-F238E27FC236}">
                    <a16:creationId xmlns:a16="http://schemas.microsoft.com/office/drawing/2014/main" id="{6AC8031A-220B-49C5-958E-D7D9D9CA47DE}"/>
                  </a:ext>
                </a:extLst>
              </p:cNvPr>
              <p:cNvSpPr/>
              <p:nvPr/>
            </p:nvSpPr>
            <p:spPr bwMode="auto">
              <a:xfrm>
                <a:off x="8171962" y="4561795"/>
                <a:ext cx="1356199" cy="1356199"/>
              </a:xfrm>
              <a:prstGeom prst="ellipse">
                <a:avLst/>
              </a:prstGeom>
              <a:solidFill>
                <a:schemeClr val="bg1"/>
              </a:solidFill>
              <a:ln w="9525" cap="sq">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grpSp>
            <p:nvGrpSpPr>
              <p:cNvPr id="222" name="Group 221">
                <a:extLst>
                  <a:ext uri="{FF2B5EF4-FFF2-40B4-BE49-F238E27FC236}">
                    <a16:creationId xmlns:a16="http://schemas.microsoft.com/office/drawing/2014/main" id="{578F49C4-71BB-4845-A043-C5E44D6D7A57}"/>
                  </a:ext>
                </a:extLst>
              </p:cNvPr>
              <p:cNvGrpSpPr/>
              <p:nvPr/>
            </p:nvGrpSpPr>
            <p:grpSpPr>
              <a:xfrm>
                <a:off x="8446400" y="4897533"/>
                <a:ext cx="894919" cy="752296"/>
                <a:chOff x="8680527" y="5224847"/>
                <a:chExt cx="894919" cy="752296"/>
              </a:xfrm>
            </p:grpSpPr>
            <p:sp>
              <p:nvSpPr>
                <p:cNvPr id="223" name="Browser_2" title="Icon of a browser window with a home symbol inside">
                  <a:extLst>
                    <a:ext uri="{FF2B5EF4-FFF2-40B4-BE49-F238E27FC236}">
                      <a16:creationId xmlns:a16="http://schemas.microsoft.com/office/drawing/2014/main" id="{AC474633-DF35-4F28-91B2-901B7DF888B5}"/>
                    </a:ext>
                  </a:extLst>
                </p:cNvPr>
                <p:cNvSpPr>
                  <a:spLocks noChangeAspect="1" noEditPoints="1"/>
                </p:cNvSpPr>
                <p:nvPr/>
              </p:nvSpPr>
              <p:spPr bwMode="auto">
                <a:xfrm>
                  <a:off x="9197870" y="5369294"/>
                  <a:ext cx="377576" cy="321004"/>
                </a:xfrm>
                <a:custGeom>
                  <a:avLst/>
                  <a:gdLst>
                    <a:gd name="T0" fmla="*/ 0 w 335"/>
                    <a:gd name="T1" fmla="*/ 0 h 285"/>
                    <a:gd name="T2" fmla="*/ 335 w 335"/>
                    <a:gd name="T3" fmla="*/ 0 h 285"/>
                    <a:gd name="T4" fmla="*/ 335 w 335"/>
                    <a:gd name="T5" fmla="*/ 285 h 285"/>
                    <a:gd name="T6" fmla="*/ 0 w 335"/>
                    <a:gd name="T7" fmla="*/ 285 h 285"/>
                    <a:gd name="T8" fmla="*/ 0 w 335"/>
                    <a:gd name="T9" fmla="*/ 0 h 285"/>
                    <a:gd name="T10" fmla="*/ 0 w 335"/>
                    <a:gd name="T11" fmla="*/ 64 h 285"/>
                    <a:gd name="T12" fmla="*/ 335 w 335"/>
                    <a:gd name="T13" fmla="*/ 64 h 285"/>
                    <a:gd name="T14" fmla="*/ 293 w 335"/>
                    <a:gd name="T15" fmla="*/ 36 h 285"/>
                    <a:gd name="T16" fmla="*/ 298 w 335"/>
                    <a:gd name="T17" fmla="*/ 31 h 285"/>
                    <a:gd name="T18" fmla="*/ 293 w 335"/>
                    <a:gd name="T19" fmla="*/ 27 h 285"/>
                    <a:gd name="T20" fmla="*/ 289 w 335"/>
                    <a:gd name="T21" fmla="*/ 31 h 285"/>
                    <a:gd name="T22" fmla="*/ 293 w 335"/>
                    <a:gd name="T23" fmla="*/ 36 h 285"/>
                    <a:gd name="T24" fmla="*/ 240 w 335"/>
                    <a:gd name="T25" fmla="*/ 36 h 285"/>
                    <a:gd name="T26" fmla="*/ 245 w 335"/>
                    <a:gd name="T27" fmla="*/ 31 h 285"/>
                    <a:gd name="T28" fmla="*/ 240 w 335"/>
                    <a:gd name="T29" fmla="*/ 27 h 285"/>
                    <a:gd name="T30" fmla="*/ 235 w 335"/>
                    <a:gd name="T31" fmla="*/ 31 h 285"/>
                    <a:gd name="T32" fmla="*/ 240 w 335"/>
                    <a:gd name="T33" fmla="*/ 36 h 285"/>
                    <a:gd name="T34" fmla="*/ 187 w 335"/>
                    <a:gd name="T35" fmla="*/ 36 h 285"/>
                    <a:gd name="T36" fmla="*/ 192 w 335"/>
                    <a:gd name="T37" fmla="*/ 31 h 285"/>
                    <a:gd name="T38" fmla="*/ 187 w 335"/>
                    <a:gd name="T39" fmla="*/ 27 h 285"/>
                    <a:gd name="T40" fmla="*/ 182 w 335"/>
                    <a:gd name="T41" fmla="*/ 31 h 285"/>
                    <a:gd name="T42" fmla="*/ 187 w 335"/>
                    <a:gd name="T43" fmla="*/ 36 h 285"/>
                    <a:gd name="T44" fmla="*/ 157 w 335"/>
                    <a:gd name="T45" fmla="*/ 233 h 285"/>
                    <a:gd name="T46" fmla="*/ 157 w 335"/>
                    <a:gd name="T47" fmla="*/ 190 h 285"/>
                    <a:gd name="T48" fmla="*/ 185 w 335"/>
                    <a:gd name="T49" fmla="*/ 190 h 285"/>
                    <a:gd name="T50" fmla="*/ 185 w 335"/>
                    <a:gd name="T51" fmla="*/ 233 h 285"/>
                    <a:gd name="T52" fmla="*/ 232 w 335"/>
                    <a:gd name="T53" fmla="*/ 233 h 285"/>
                    <a:gd name="T54" fmla="*/ 232 w 335"/>
                    <a:gd name="T55" fmla="*/ 165 h 285"/>
                    <a:gd name="T56" fmla="*/ 171 w 335"/>
                    <a:gd name="T57" fmla="*/ 105 h 285"/>
                    <a:gd name="T58" fmla="*/ 111 w 335"/>
                    <a:gd name="T59" fmla="*/ 165 h 285"/>
                    <a:gd name="T60" fmla="*/ 111 w 335"/>
                    <a:gd name="T61" fmla="*/ 233 h 285"/>
                    <a:gd name="T62" fmla="*/ 157 w 335"/>
                    <a:gd name="T63" fmla="*/ 2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5" h="285">
                      <a:moveTo>
                        <a:pt x="0" y="0"/>
                      </a:moveTo>
                      <a:cubicBezTo>
                        <a:pt x="335" y="0"/>
                        <a:pt x="335" y="0"/>
                        <a:pt x="335" y="0"/>
                      </a:cubicBezTo>
                      <a:cubicBezTo>
                        <a:pt x="335" y="285"/>
                        <a:pt x="335" y="285"/>
                        <a:pt x="335" y="285"/>
                      </a:cubicBezTo>
                      <a:cubicBezTo>
                        <a:pt x="0" y="285"/>
                        <a:pt x="0" y="285"/>
                        <a:pt x="0" y="285"/>
                      </a:cubicBezTo>
                      <a:cubicBezTo>
                        <a:pt x="0" y="0"/>
                        <a:pt x="0" y="0"/>
                        <a:pt x="0" y="0"/>
                      </a:cubicBezTo>
                      <a:close/>
                      <a:moveTo>
                        <a:pt x="0" y="64"/>
                      </a:moveTo>
                      <a:cubicBezTo>
                        <a:pt x="335" y="64"/>
                        <a:pt x="335" y="64"/>
                        <a:pt x="335" y="64"/>
                      </a:cubicBezTo>
                      <a:moveTo>
                        <a:pt x="293" y="36"/>
                      </a:moveTo>
                      <a:cubicBezTo>
                        <a:pt x="296" y="36"/>
                        <a:pt x="298" y="34"/>
                        <a:pt x="298" y="31"/>
                      </a:cubicBezTo>
                      <a:cubicBezTo>
                        <a:pt x="298" y="29"/>
                        <a:pt x="296" y="27"/>
                        <a:pt x="293" y="27"/>
                      </a:cubicBezTo>
                      <a:cubicBezTo>
                        <a:pt x="291" y="27"/>
                        <a:pt x="289" y="29"/>
                        <a:pt x="289" y="31"/>
                      </a:cubicBezTo>
                      <a:cubicBezTo>
                        <a:pt x="289" y="34"/>
                        <a:pt x="291" y="36"/>
                        <a:pt x="293" y="36"/>
                      </a:cubicBezTo>
                      <a:close/>
                      <a:moveTo>
                        <a:pt x="240" y="36"/>
                      </a:moveTo>
                      <a:cubicBezTo>
                        <a:pt x="243" y="36"/>
                        <a:pt x="245" y="34"/>
                        <a:pt x="245" y="31"/>
                      </a:cubicBezTo>
                      <a:cubicBezTo>
                        <a:pt x="245" y="29"/>
                        <a:pt x="243" y="27"/>
                        <a:pt x="240" y="27"/>
                      </a:cubicBezTo>
                      <a:cubicBezTo>
                        <a:pt x="238" y="27"/>
                        <a:pt x="235" y="29"/>
                        <a:pt x="235" y="31"/>
                      </a:cubicBezTo>
                      <a:cubicBezTo>
                        <a:pt x="235" y="34"/>
                        <a:pt x="238" y="36"/>
                        <a:pt x="240" y="36"/>
                      </a:cubicBezTo>
                      <a:close/>
                      <a:moveTo>
                        <a:pt x="187" y="36"/>
                      </a:moveTo>
                      <a:cubicBezTo>
                        <a:pt x="189" y="36"/>
                        <a:pt x="192" y="34"/>
                        <a:pt x="192" y="31"/>
                      </a:cubicBezTo>
                      <a:cubicBezTo>
                        <a:pt x="192" y="29"/>
                        <a:pt x="189" y="27"/>
                        <a:pt x="187" y="27"/>
                      </a:cubicBezTo>
                      <a:cubicBezTo>
                        <a:pt x="184" y="27"/>
                        <a:pt x="182" y="29"/>
                        <a:pt x="182" y="31"/>
                      </a:cubicBezTo>
                      <a:cubicBezTo>
                        <a:pt x="182" y="34"/>
                        <a:pt x="184" y="36"/>
                        <a:pt x="187" y="36"/>
                      </a:cubicBezTo>
                      <a:close/>
                      <a:moveTo>
                        <a:pt x="157" y="233"/>
                      </a:moveTo>
                      <a:cubicBezTo>
                        <a:pt x="157" y="190"/>
                        <a:pt x="157" y="190"/>
                        <a:pt x="157" y="190"/>
                      </a:cubicBezTo>
                      <a:cubicBezTo>
                        <a:pt x="185" y="190"/>
                        <a:pt x="185" y="190"/>
                        <a:pt x="185" y="190"/>
                      </a:cubicBezTo>
                      <a:cubicBezTo>
                        <a:pt x="185" y="233"/>
                        <a:pt x="185" y="233"/>
                        <a:pt x="185" y="233"/>
                      </a:cubicBezTo>
                      <a:cubicBezTo>
                        <a:pt x="232" y="233"/>
                        <a:pt x="232" y="233"/>
                        <a:pt x="232" y="233"/>
                      </a:cubicBezTo>
                      <a:cubicBezTo>
                        <a:pt x="232" y="165"/>
                        <a:pt x="232" y="165"/>
                        <a:pt x="232" y="165"/>
                      </a:cubicBezTo>
                      <a:cubicBezTo>
                        <a:pt x="171" y="105"/>
                        <a:pt x="171" y="105"/>
                        <a:pt x="171" y="105"/>
                      </a:cubicBezTo>
                      <a:cubicBezTo>
                        <a:pt x="111" y="165"/>
                        <a:pt x="111" y="165"/>
                        <a:pt x="111" y="165"/>
                      </a:cubicBezTo>
                      <a:cubicBezTo>
                        <a:pt x="111" y="233"/>
                        <a:pt x="111" y="233"/>
                        <a:pt x="111" y="233"/>
                      </a:cubicBezTo>
                      <a:lnTo>
                        <a:pt x="157" y="233"/>
                      </a:lnTo>
                      <a:close/>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 name="GenericApp_EB3B" title="Icon of an app window">
                  <a:extLst>
                    <a:ext uri="{FF2B5EF4-FFF2-40B4-BE49-F238E27FC236}">
                      <a16:creationId xmlns:a16="http://schemas.microsoft.com/office/drawing/2014/main" id="{54D02E68-E551-40F1-8606-20286C790036}"/>
                    </a:ext>
                  </a:extLst>
                </p:cNvPr>
                <p:cNvSpPr>
                  <a:spLocks noChangeAspect="1" noEditPoints="1"/>
                </p:cNvSpPr>
                <p:nvPr/>
              </p:nvSpPr>
              <p:spPr bwMode="auto">
                <a:xfrm>
                  <a:off x="8680527" y="5224847"/>
                  <a:ext cx="401098" cy="321004"/>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 name="Website" title="Icon of multiple app windows">
                  <a:extLst>
                    <a:ext uri="{FF2B5EF4-FFF2-40B4-BE49-F238E27FC236}">
                      <a16:creationId xmlns:a16="http://schemas.microsoft.com/office/drawing/2014/main" id="{86BE733D-70C3-4170-9167-A186406CD895}"/>
                    </a:ext>
                  </a:extLst>
                </p:cNvPr>
                <p:cNvSpPr>
                  <a:spLocks noChangeAspect="1" noEditPoints="1"/>
                </p:cNvSpPr>
                <p:nvPr/>
              </p:nvSpPr>
              <p:spPr bwMode="auto">
                <a:xfrm>
                  <a:off x="8749125" y="5656139"/>
                  <a:ext cx="366352" cy="321004"/>
                </a:xfrm>
                <a:custGeom>
                  <a:avLst/>
                  <a:gdLst>
                    <a:gd name="T0" fmla="*/ 0 w 614"/>
                    <a:gd name="T1" fmla="*/ 0 h 538"/>
                    <a:gd name="T2" fmla="*/ 614 w 614"/>
                    <a:gd name="T3" fmla="*/ 0 h 538"/>
                    <a:gd name="T4" fmla="*/ 614 w 614"/>
                    <a:gd name="T5" fmla="*/ 538 h 538"/>
                    <a:gd name="T6" fmla="*/ 0 w 614"/>
                    <a:gd name="T7" fmla="*/ 538 h 538"/>
                    <a:gd name="T8" fmla="*/ 0 w 614"/>
                    <a:gd name="T9" fmla="*/ 0 h 538"/>
                    <a:gd name="T10" fmla="*/ 0 w 614"/>
                    <a:gd name="T11" fmla="*/ 0 h 538"/>
                    <a:gd name="T12" fmla="*/ 327 w 614"/>
                    <a:gd name="T13" fmla="*/ 250 h 538"/>
                    <a:gd name="T14" fmla="*/ 327 w 614"/>
                    <a:gd name="T15" fmla="*/ 250 h 538"/>
                    <a:gd name="T16" fmla="*/ 327 w 614"/>
                    <a:gd name="T17" fmla="*/ 87 h 538"/>
                    <a:gd name="T18" fmla="*/ 77 w 614"/>
                    <a:gd name="T19" fmla="*/ 87 h 538"/>
                    <a:gd name="T20" fmla="*/ 77 w 614"/>
                    <a:gd name="T21" fmla="*/ 250 h 538"/>
                    <a:gd name="T22" fmla="*/ 128 w 614"/>
                    <a:gd name="T23" fmla="*/ 250 h 538"/>
                    <a:gd name="T24" fmla="*/ 327 w 614"/>
                    <a:gd name="T25" fmla="*/ 250 h 538"/>
                    <a:gd name="T26" fmla="*/ 327 w 614"/>
                    <a:gd name="T27" fmla="*/ 250 h 538"/>
                    <a:gd name="T28" fmla="*/ 139 w 614"/>
                    <a:gd name="T29" fmla="*/ 254 h 538"/>
                    <a:gd name="T30" fmla="*/ 139 w 614"/>
                    <a:gd name="T31" fmla="*/ 362 h 538"/>
                    <a:gd name="T32" fmla="*/ 513 w 614"/>
                    <a:gd name="T33" fmla="*/ 362 h 538"/>
                    <a:gd name="T34" fmla="*/ 513 w 614"/>
                    <a:gd name="T35" fmla="*/ 163 h 538"/>
                    <a:gd name="T36" fmla="*/ 325 w 614"/>
                    <a:gd name="T37" fmla="*/ 163 h 538"/>
                    <a:gd name="T38" fmla="*/ 0 w 614"/>
                    <a:gd name="T39" fmla="*/ 451 h 538"/>
                    <a:gd name="T40" fmla="*/ 614 w 614"/>
                    <a:gd name="T41" fmla="*/ 45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4" h="538">
                      <a:moveTo>
                        <a:pt x="0" y="0"/>
                      </a:moveTo>
                      <a:lnTo>
                        <a:pt x="614" y="0"/>
                      </a:lnTo>
                      <a:lnTo>
                        <a:pt x="614" y="538"/>
                      </a:lnTo>
                      <a:lnTo>
                        <a:pt x="0" y="538"/>
                      </a:lnTo>
                      <a:lnTo>
                        <a:pt x="0" y="0"/>
                      </a:lnTo>
                      <a:lnTo>
                        <a:pt x="0" y="0"/>
                      </a:lnTo>
                      <a:moveTo>
                        <a:pt x="327" y="250"/>
                      </a:moveTo>
                      <a:lnTo>
                        <a:pt x="327" y="250"/>
                      </a:lnTo>
                      <a:lnTo>
                        <a:pt x="327" y="87"/>
                      </a:lnTo>
                      <a:lnTo>
                        <a:pt x="77" y="87"/>
                      </a:lnTo>
                      <a:lnTo>
                        <a:pt x="77" y="250"/>
                      </a:lnTo>
                      <a:lnTo>
                        <a:pt x="128" y="250"/>
                      </a:lnTo>
                      <a:lnTo>
                        <a:pt x="327" y="250"/>
                      </a:lnTo>
                      <a:lnTo>
                        <a:pt x="327" y="250"/>
                      </a:lnTo>
                      <a:moveTo>
                        <a:pt x="139" y="254"/>
                      </a:moveTo>
                      <a:lnTo>
                        <a:pt x="139" y="362"/>
                      </a:lnTo>
                      <a:lnTo>
                        <a:pt x="513" y="362"/>
                      </a:lnTo>
                      <a:lnTo>
                        <a:pt x="513" y="163"/>
                      </a:lnTo>
                      <a:lnTo>
                        <a:pt x="325" y="163"/>
                      </a:lnTo>
                      <a:moveTo>
                        <a:pt x="0" y="451"/>
                      </a:moveTo>
                      <a:lnTo>
                        <a:pt x="614" y="451"/>
                      </a:lnTo>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2" name="Group 207">
              <a:extLst>
                <a:ext uri="{FF2B5EF4-FFF2-40B4-BE49-F238E27FC236}">
                  <a16:creationId xmlns:a16="http://schemas.microsoft.com/office/drawing/2014/main" id="{76CE2F79-7336-419D-A6A9-ECC22D642337}"/>
                </a:ext>
              </a:extLst>
            </p:cNvPr>
            <p:cNvGrpSpPr>
              <a:grpSpLocks noChangeAspect="1"/>
            </p:cNvGrpSpPr>
            <p:nvPr/>
          </p:nvGrpSpPr>
          <p:grpSpPr bwMode="auto">
            <a:xfrm>
              <a:off x="10348957" y="4935086"/>
              <a:ext cx="1071414" cy="1042546"/>
              <a:chOff x="3750" y="2040"/>
              <a:chExt cx="334" cy="325"/>
            </a:xfrm>
            <a:solidFill>
              <a:srgbClr val="0078D7"/>
            </a:solidFill>
          </p:grpSpPr>
          <p:sp>
            <p:nvSpPr>
              <p:cNvPr id="193" name="Rectangle 208">
                <a:extLst>
                  <a:ext uri="{FF2B5EF4-FFF2-40B4-BE49-F238E27FC236}">
                    <a16:creationId xmlns:a16="http://schemas.microsoft.com/office/drawing/2014/main" id="{E440BBE5-193A-469C-B59B-00391A1A1A47}"/>
                  </a:ext>
                </a:extLst>
              </p:cNvPr>
              <p:cNvSpPr>
                <a:spLocks noChangeArrowheads="1"/>
              </p:cNvSpPr>
              <p:nvPr/>
            </p:nvSpPr>
            <p:spPr bwMode="auto">
              <a:xfrm>
                <a:off x="3860" y="2071"/>
                <a:ext cx="150" cy="294"/>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4" name="Freeform 209">
                <a:extLst>
                  <a:ext uri="{FF2B5EF4-FFF2-40B4-BE49-F238E27FC236}">
                    <a16:creationId xmlns:a16="http://schemas.microsoft.com/office/drawing/2014/main" id="{FF5A5709-C7C5-4D2A-AAA4-CD2722E6A7F7}"/>
                  </a:ext>
                </a:extLst>
              </p:cNvPr>
              <p:cNvSpPr>
                <a:spLocks/>
              </p:cNvSpPr>
              <p:nvPr/>
            </p:nvSpPr>
            <p:spPr bwMode="auto">
              <a:xfrm>
                <a:off x="3750" y="2146"/>
                <a:ext cx="114" cy="219"/>
              </a:xfrm>
              <a:custGeom>
                <a:avLst/>
                <a:gdLst>
                  <a:gd name="T0" fmla="*/ 83 w 83"/>
                  <a:gd name="T1" fmla="*/ 219 h 219"/>
                  <a:gd name="T2" fmla="*/ 0 w 83"/>
                  <a:gd name="T3" fmla="*/ 219 h 219"/>
                  <a:gd name="T4" fmla="*/ 0 w 83"/>
                  <a:gd name="T5" fmla="*/ 0 h 219"/>
                  <a:gd name="T6" fmla="*/ 83 w 83"/>
                  <a:gd name="T7" fmla="*/ 0 h 219"/>
                </a:gdLst>
                <a:ahLst/>
                <a:cxnLst>
                  <a:cxn ang="0">
                    <a:pos x="T0" y="T1"/>
                  </a:cxn>
                  <a:cxn ang="0">
                    <a:pos x="T2" y="T3"/>
                  </a:cxn>
                  <a:cxn ang="0">
                    <a:pos x="T4" y="T5"/>
                  </a:cxn>
                  <a:cxn ang="0">
                    <a:pos x="T6" y="T7"/>
                  </a:cxn>
                </a:cxnLst>
                <a:rect l="0" t="0" r="r" b="b"/>
                <a:pathLst>
                  <a:path w="83" h="219">
                    <a:moveTo>
                      <a:pt x="83" y="219"/>
                    </a:moveTo>
                    <a:lnTo>
                      <a:pt x="0" y="219"/>
                    </a:lnTo>
                    <a:lnTo>
                      <a:pt x="0" y="0"/>
                    </a:lnTo>
                    <a:lnTo>
                      <a:pt x="83"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5" name="Freeform 210">
                <a:extLst>
                  <a:ext uri="{FF2B5EF4-FFF2-40B4-BE49-F238E27FC236}">
                    <a16:creationId xmlns:a16="http://schemas.microsoft.com/office/drawing/2014/main" id="{57B05C7E-D747-4918-BF16-07E9C3162D3A}"/>
                  </a:ext>
                </a:extLst>
              </p:cNvPr>
              <p:cNvSpPr>
                <a:spLocks/>
              </p:cNvSpPr>
              <p:nvPr/>
            </p:nvSpPr>
            <p:spPr bwMode="auto">
              <a:xfrm>
                <a:off x="4037" y="2224"/>
                <a:ext cx="47" cy="141"/>
              </a:xfrm>
              <a:custGeom>
                <a:avLst/>
                <a:gdLst>
                  <a:gd name="T0" fmla="*/ 0 w 47"/>
                  <a:gd name="T1" fmla="*/ 141 h 141"/>
                  <a:gd name="T2" fmla="*/ 47 w 47"/>
                  <a:gd name="T3" fmla="*/ 141 h 141"/>
                  <a:gd name="T4" fmla="*/ 47 w 47"/>
                  <a:gd name="T5" fmla="*/ 0 h 141"/>
                  <a:gd name="T6" fmla="*/ 0 w 47"/>
                  <a:gd name="T7" fmla="*/ 0 h 141"/>
                </a:gdLst>
                <a:ahLst/>
                <a:cxnLst>
                  <a:cxn ang="0">
                    <a:pos x="T0" y="T1"/>
                  </a:cxn>
                  <a:cxn ang="0">
                    <a:pos x="T2" y="T3"/>
                  </a:cxn>
                  <a:cxn ang="0">
                    <a:pos x="T4" y="T5"/>
                  </a:cxn>
                  <a:cxn ang="0">
                    <a:pos x="T6" y="T7"/>
                  </a:cxn>
                </a:cxnLst>
                <a:rect l="0" t="0" r="r" b="b"/>
                <a:pathLst>
                  <a:path w="47" h="141">
                    <a:moveTo>
                      <a:pt x="0" y="141"/>
                    </a:moveTo>
                    <a:lnTo>
                      <a:pt x="47" y="141"/>
                    </a:lnTo>
                    <a:lnTo>
                      <a:pt x="47" y="0"/>
                    </a:lnTo>
                    <a:lnTo>
                      <a:pt x="0"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6" name="Freeform 211">
                <a:extLst>
                  <a:ext uri="{FF2B5EF4-FFF2-40B4-BE49-F238E27FC236}">
                    <a16:creationId xmlns:a16="http://schemas.microsoft.com/office/drawing/2014/main" id="{94796C44-1C07-4DE4-B2A4-836DAE003732}"/>
                  </a:ext>
                </a:extLst>
              </p:cNvPr>
              <p:cNvSpPr>
                <a:spLocks/>
              </p:cNvSpPr>
              <p:nvPr/>
            </p:nvSpPr>
            <p:spPr bwMode="auto">
              <a:xfrm>
                <a:off x="3917" y="2312"/>
                <a:ext cx="36" cy="53"/>
              </a:xfrm>
              <a:custGeom>
                <a:avLst/>
                <a:gdLst>
                  <a:gd name="T0" fmla="*/ 19 w 19"/>
                  <a:gd name="T1" fmla="*/ 28 h 28"/>
                  <a:gd name="T2" fmla="*/ 19 w 19"/>
                  <a:gd name="T3" fmla="*/ 10 h 28"/>
                  <a:gd name="T4" fmla="*/ 9 w 19"/>
                  <a:gd name="T5" fmla="*/ 0 h 28"/>
                  <a:gd name="T6" fmla="*/ 0 w 19"/>
                  <a:gd name="T7" fmla="*/ 10 h 28"/>
                  <a:gd name="T8" fmla="*/ 0 w 19"/>
                  <a:gd name="T9" fmla="*/ 28 h 28"/>
                </a:gdLst>
                <a:ahLst/>
                <a:cxnLst>
                  <a:cxn ang="0">
                    <a:pos x="T0" y="T1"/>
                  </a:cxn>
                  <a:cxn ang="0">
                    <a:pos x="T2" y="T3"/>
                  </a:cxn>
                  <a:cxn ang="0">
                    <a:pos x="T4" y="T5"/>
                  </a:cxn>
                  <a:cxn ang="0">
                    <a:pos x="T6" y="T7"/>
                  </a:cxn>
                  <a:cxn ang="0">
                    <a:pos x="T8" y="T9"/>
                  </a:cxn>
                </a:cxnLst>
                <a:rect l="0" t="0" r="r" b="b"/>
                <a:pathLst>
                  <a:path w="19" h="28">
                    <a:moveTo>
                      <a:pt x="19" y="28"/>
                    </a:moveTo>
                    <a:cubicBezTo>
                      <a:pt x="19" y="10"/>
                      <a:pt x="19" y="10"/>
                      <a:pt x="19" y="10"/>
                    </a:cubicBezTo>
                    <a:cubicBezTo>
                      <a:pt x="19" y="5"/>
                      <a:pt x="15" y="0"/>
                      <a:pt x="9" y="0"/>
                    </a:cubicBezTo>
                    <a:cubicBezTo>
                      <a:pt x="4" y="0"/>
                      <a:pt x="0" y="5"/>
                      <a:pt x="0" y="10"/>
                    </a:cubicBezTo>
                    <a:cubicBezTo>
                      <a:pt x="0" y="28"/>
                      <a:pt x="0" y="28"/>
                      <a:pt x="0" y="28"/>
                    </a:cubicBez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7" name="Rectangle 212">
                <a:extLst>
                  <a:ext uri="{FF2B5EF4-FFF2-40B4-BE49-F238E27FC236}">
                    <a16:creationId xmlns:a16="http://schemas.microsoft.com/office/drawing/2014/main" id="{22932398-70C7-41C5-BD1B-BF81A9814633}"/>
                  </a:ext>
                </a:extLst>
              </p:cNvPr>
              <p:cNvSpPr>
                <a:spLocks noChangeArrowheads="1"/>
              </p:cNvSpPr>
              <p:nvPr/>
            </p:nvSpPr>
            <p:spPr bwMode="auto">
              <a:xfrm>
                <a:off x="3888" y="2040"/>
                <a:ext cx="42" cy="31"/>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8" name="Rectangle 213">
                <a:extLst>
                  <a:ext uri="{FF2B5EF4-FFF2-40B4-BE49-F238E27FC236}">
                    <a16:creationId xmlns:a16="http://schemas.microsoft.com/office/drawing/2014/main" id="{67841251-708A-4C96-BA1D-13281553F148}"/>
                  </a:ext>
                </a:extLst>
              </p:cNvPr>
              <p:cNvSpPr>
                <a:spLocks noChangeArrowheads="1"/>
              </p:cNvSpPr>
              <p:nvPr/>
            </p:nvSpPr>
            <p:spPr bwMode="auto">
              <a:xfrm>
                <a:off x="3970"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9" name="Rectangle 214">
                <a:extLst>
                  <a:ext uri="{FF2B5EF4-FFF2-40B4-BE49-F238E27FC236}">
                    <a16:creationId xmlns:a16="http://schemas.microsoft.com/office/drawing/2014/main" id="{9ED78FF5-D4C9-4164-A4E8-DB43721CFB1F}"/>
                  </a:ext>
                </a:extLst>
              </p:cNvPr>
              <p:cNvSpPr>
                <a:spLocks noChangeArrowheads="1"/>
              </p:cNvSpPr>
              <p:nvPr/>
            </p:nvSpPr>
            <p:spPr bwMode="auto">
              <a:xfrm>
                <a:off x="3970"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0" name="Rectangle 215">
                <a:extLst>
                  <a:ext uri="{FF2B5EF4-FFF2-40B4-BE49-F238E27FC236}">
                    <a16:creationId xmlns:a16="http://schemas.microsoft.com/office/drawing/2014/main" id="{4A2F2D4B-D233-437D-8472-70D092E4E60A}"/>
                  </a:ext>
                </a:extLst>
              </p:cNvPr>
              <p:cNvSpPr>
                <a:spLocks noChangeArrowheads="1"/>
              </p:cNvSpPr>
              <p:nvPr/>
            </p:nvSpPr>
            <p:spPr bwMode="auto">
              <a:xfrm>
                <a:off x="3970"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1" name="Rectangle 216">
                <a:extLst>
                  <a:ext uri="{FF2B5EF4-FFF2-40B4-BE49-F238E27FC236}">
                    <a16:creationId xmlns:a16="http://schemas.microsoft.com/office/drawing/2014/main" id="{03BC74F7-A81E-4CD3-926C-0C07F4991335}"/>
                  </a:ext>
                </a:extLst>
              </p:cNvPr>
              <p:cNvSpPr>
                <a:spLocks noChangeArrowheads="1"/>
              </p:cNvSpPr>
              <p:nvPr/>
            </p:nvSpPr>
            <p:spPr bwMode="auto">
              <a:xfrm>
                <a:off x="3970"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2" name="Rectangle 217">
                <a:extLst>
                  <a:ext uri="{FF2B5EF4-FFF2-40B4-BE49-F238E27FC236}">
                    <a16:creationId xmlns:a16="http://schemas.microsoft.com/office/drawing/2014/main" id="{1A225BAE-9430-48D6-B990-D99E83A67B97}"/>
                  </a:ext>
                </a:extLst>
              </p:cNvPr>
              <p:cNvSpPr>
                <a:spLocks noChangeArrowheads="1"/>
              </p:cNvSpPr>
              <p:nvPr/>
            </p:nvSpPr>
            <p:spPr bwMode="auto">
              <a:xfrm>
                <a:off x="3970"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3" name="Rectangle 218">
                <a:extLst>
                  <a:ext uri="{FF2B5EF4-FFF2-40B4-BE49-F238E27FC236}">
                    <a16:creationId xmlns:a16="http://schemas.microsoft.com/office/drawing/2014/main" id="{9FC3D17B-EB89-4171-8F07-3EB41B1EED27}"/>
                  </a:ext>
                </a:extLst>
              </p:cNvPr>
              <p:cNvSpPr>
                <a:spLocks noChangeArrowheads="1"/>
              </p:cNvSpPr>
              <p:nvPr/>
            </p:nvSpPr>
            <p:spPr bwMode="auto">
              <a:xfrm>
                <a:off x="3885"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4" name="Rectangle 219">
                <a:extLst>
                  <a:ext uri="{FF2B5EF4-FFF2-40B4-BE49-F238E27FC236}">
                    <a16:creationId xmlns:a16="http://schemas.microsoft.com/office/drawing/2014/main" id="{6568F667-B48E-49FB-A9F1-E5A840AB1644}"/>
                  </a:ext>
                </a:extLst>
              </p:cNvPr>
              <p:cNvSpPr>
                <a:spLocks noChangeArrowheads="1"/>
              </p:cNvSpPr>
              <p:nvPr/>
            </p:nvSpPr>
            <p:spPr bwMode="auto">
              <a:xfrm>
                <a:off x="3885"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5" name="Rectangle 220">
                <a:extLst>
                  <a:ext uri="{FF2B5EF4-FFF2-40B4-BE49-F238E27FC236}">
                    <a16:creationId xmlns:a16="http://schemas.microsoft.com/office/drawing/2014/main" id="{34CC3BBA-C1E4-4F43-BE40-2223549F769E}"/>
                  </a:ext>
                </a:extLst>
              </p:cNvPr>
              <p:cNvSpPr>
                <a:spLocks noChangeArrowheads="1"/>
              </p:cNvSpPr>
              <p:nvPr/>
            </p:nvSpPr>
            <p:spPr bwMode="auto">
              <a:xfrm>
                <a:off x="3885"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6" name="Rectangle 221">
                <a:extLst>
                  <a:ext uri="{FF2B5EF4-FFF2-40B4-BE49-F238E27FC236}">
                    <a16:creationId xmlns:a16="http://schemas.microsoft.com/office/drawing/2014/main" id="{868ED8D9-A3D9-4302-A9F0-A2AF775FEE73}"/>
                  </a:ext>
                </a:extLst>
              </p:cNvPr>
              <p:cNvSpPr>
                <a:spLocks noChangeArrowheads="1"/>
              </p:cNvSpPr>
              <p:nvPr/>
            </p:nvSpPr>
            <p:spPr bwMode="auto">
              <a:xfrm>
                <a:off x="3885"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7" name="Rectangle 222">
                <a:extLst>
                  <a:ext uri="{FF2B5EF4-FFF2-40B4-BE49-F238E27FC236}">
                    <a16:creationId xmlns:a16="http://schemas.microsoft.com/office/drawing/2014/main" id="{58A642C1-9D1C-4E46-9B14-9F93E665EA44}"/>
                  </a:ext>
                </a:extLst>
              </p:cNvPr>
              <p:cNvSpPr>
                <a:spLocks noChangeArrowheads="1"/>
              </p:cNvSpPr>
              <p:nvPr/>
            </p:nvSpPr>
            <p:spPr bwMode="auto">
              <a:xfrm>
                <a:off x="3885"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8" name="Rectangle 223">
                <a:extLst>
                  <a:ext uri="{FF2B5EF4-FFF2-40B4-BE49-F238E27FC236}">
                    <a16:creationId xmlns:a16="http://schemas.microsoft.com/office/drawing/2014/main" id="{6FCC145C-5232-43EA-B6C2-D70A64CE1C45}"/>
                  </a:ext>
                </a:extLst>
              </p:cNvPr>
              <p:cNvSpPr>
                <a:spLocks noChangeArrowheads="1"/>
              </p:cNvSpPr>
              <p:nvPr/>
            </p:nvSpPr>
            <p:spPr bwMode="auto">
              <a:xfrm>
                <a:off x="3927"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9" name="Rectangle 224">
                <a:extLst>
                  <a:ext uri="{FF2B5EF4-FFF2-40B4-BE49-F238E27FC236}">
                    <a16:creationId xmlns:a16="http://schemas.microsoft.com/office/drawing/2014/main" id="{100AB935-B5AB-431C-B0F9-6EE34F090016}"/>
                  </a:ext>
                </a:extLst>
              </p:cNvPr>
              <p:cNvSpPr>
                <a:spLocks noChangeArrowheads="1"/>
              </p:cNvSpPr>
              <p:nvPr/>
            </p:nvSpPr>
            <p:spPr bwMode="auto">
              <a:xfrm>
                <a:off x="3927"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0" name="Rectangle 225">
                <a:extLst>
                  <a:ext uri="{FF2B5EF4-FFF2-40B4-BE49-F238E27FC236}">
                    <a16:creationId xmlns:a16="http://schemas.microsoft.com/office/drawing/2014/main" id="{575CA6A0-DA06-47C3-B698-60F11C9A461A}"/>
                  </a:ext>
                </a:extLst>
              </p:cNvPr>
              <p:cNvSpPr>
                <a:spLocks noChangeArrowheads="1"/>
              </p:cNvSpPr>
              <p:nvPr/>
            </p:nvSpPr>
            <p:spPr bwMode="auto">
              <a:xfrm>
                <a:off x="3927"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1" name="Rectangle 226">
                <a:extLst>
                  <a:ext uri="{FF2B5EF4-FFF2-40B4-BE49-F238E27FC236}">
                    <a16:creationId xmlns:a16="http://schemas.microsoft.com/office/drawing/2014/main" id="{BCFE1D31-1445-4A25-ADCE-ED0A5BE26F9F}"/>
                  </a:ext>
                </a:extLst>
              </p:cNvPr>
              <p:cNvSpPr>
                <a:spLocks noChangeArrowheads="1"/>
              </p:cNvSpPr>
              <p:nvPr/>
            </p:nvSpPr>
            <p:spPr bwMode="auto">
              <a:xfrm>
                <a:off x="3927"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2" name="Rectangle 227">
                <a:extLst>
                  <a:ext uri="{FF2B5EF4-FFF2-40B4-BE49-F238E27FC236}">
                    <a16:creationId xmlns:a16="http://schemas.microsoft.com/office/drawing/2014/main" id="{FA099384-BA69-4B4B-B071-F2B1B0B2818B}"/>
                  </a:ext>
                </a:extLst>
              </p:cNvPr>
              <p:cNvSpPr>
                <a:spLocks noChangeArrowheads="1"/>
              </p:cNvSpPr>
              <p:nvPr/>
            </p:nvSpPr>
            <p:spPr bwMode="auto">
              <a:xfrm>
                <a:off x="3927"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3" name="Rectangle 228">
                <a:extLst>
                  <a:ext uri="{FF2B5EF4-FFF2-40B4-BE49-F238E27FC236}">
                    <a16:creationId xmlns:a16="http://schemas.microsoft.com/office/drawing/2014/main" id="{C9755F2C-6145-4108-8670-30110E1BCA57}"/>
                  </a:ext>
                </a:extLst>
              </p:cNvPr>
              <p:cNvSpPr>
                <a:spLocks noChangeArrowheads="1"/>
              </p:cNvSpPr>
              <p:nvPr/>
            </p:nvSpPr>
            <p:spPr bwMode="auto">
              <a:xfrm>
                <a:off x="3776"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4" name="Rectangle 229">
                <a:extLst>
                  <a:ext uri="{FF2B5EF4-FFF2-40B4-BE49-F238E27FC236}">
                    <a16:creationId xmlns:a16="http://schemas.microsoft.com/office/drawing/2014/main" id="{6B43F832-EBCB-422E-9276-411CBD337B06}"/>
                  </a:ext>
                </a:extLst>
              </p:cNvPr>
              <p:cNvSpPr>
                <a:spLocks noChangeArrowheads="1"/>
              </p:cNvSpPr>
              <p:nvPr/>
            </p:nvSpPr>
            <p:spPr bwMode="auto">
              <a:xfrm>
                <a:off x="3776"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5" name="Rectangle 230">
                <a:extLst>
                  <a:ext uri="{FF2B5EF4-FFF2-40B4-BE49-F238E27FC236}">
                    <a16:creationId xmlns:a16="http://schemas.microsoft.com/office/drawing/2014/main" id="{EA197864-3E04-405A-A1C4-EE4FC9D07E4B}"/>
                  </a:ext>
                </a:extLst>
              </p:cNvPr>
              <p:cNvSpPr>
                <a:spLocks noChangeArrowheads="1"/>
              </p:cNvSpPr>
              <p:nvPr/>
            </p:nvSpPr>
            <p:spPr bwMode="auto">
              <a:xfrm>
                <a:off x="3776"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6" name="Rectangle 231">
                <a:extLst>
                  <a:ext uri="{FF2B5EF4-FFF2-40B4-BE49-F238E27FC236}">
                    <a16:creationId xmlns:a16="http://schemas.microsoft.com/office/drawing/2014/main" id="{20791FF9-F725-4990-B501-1F87830B61FA}"/>
                  </a:ext>
                </a:extLst>
              </p:cNvPr>
              <p:cNvSpPr>
                <a:spLocks noChangeArrowheads="1"/>
              </p:cNvSpPr>
              <p:nvPr/>
            </p:nvSpPr>
            <p:spPr bwMode="auto">
              <a:xfrm>
                <a:off x="3818"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7" name="Rectangle 232">
                <a:extLst>
                  <a:ext uri="{FF2B5EF4-FFF2-40B4-BE49-F238E27FC236}">
                    <a16:creationId xmlns:a16="http://schemas.microsoft.com/office/drawing/2014/main" id="{A19546CE-370D-419B-93AD-FE55CE15DD05}"/>
                  </a:ext>
                </a:extLst>
              </p:cNvPr>
              <p:cNvSpPr>
                <a:spLocks noChangeArrowheads="1"/>
              </p:cNvSpPr>
              <p:nvPr/>
            </p:nvSpPr>
            <p:spPr bwMode="auto">
              <a:xfrm>
                <a:off x="3818"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8" name="Rectangle 233">
                <a:extLst>
                  <a:ext uri="{FF2B5EF4-FFF2-40B4-BE49-F238E27FC236}">
                    <a16:creationId xmlns:a16="http://schemas.microsoft.com/office/drawing/2014/main" id="{F56B507F-5099-4288-B7CF-1382C23FE1CE}"/>
                  </a:ext>
                </a:extLst>
              </p:cNvPr>
              <p:cNvSpPr>
                <a:spLocks noChangeArrowheads="1"/>
              </p:cNvSpPr>
              <p:nvPr/>
            </p:nvSpPr>
            <p:spPr bwMode="auto">
              <a:xfrm>
                <a:off x="3818"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9" name="Rectangle 234">
                <a:extLst>
                  <a:ext uri="{FF2B5EF4-FFF2-40B4-BE49-F238E27FC236}">
                    <a16:creationId xmlns:a16="http://schemas.microsoft.com/office/drawing/2014/main" id="{30DFB3DC-B591-4240-BE52-2A9969B8FDB3}"/>
                  </a:ext>
                </a:extLst>
              </p:cNvPr>
              <p:cNvSpPr>
                <a:spLocks noChangeArrowheads="1"/>
              </p:cNvSpPr>
              <p:nvPr/>
            </p:nvSpPr>
            <p:spPr bwMode="auto">
              <a:xfrm>
                <a:off x="3776"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20" name="Rectangle 235">
                <a:extLst>
                  <a:ext uri="{FF2B5EF4-FFF2-40B4-BE49-F238E27FC236}">
                    <a16:creationId xmlns:a16="http://schemas.microsoft.com/office/drawing/2014/main" id="{F011D5C2-B19A-4A52-89C5-656F075D3633}"/>
                  </a:ext>
                </a:extLst>
              </p:cNvPr>
              <p:cNvSpPr>
                <a:spLocks noChangeArrowheads="1"/>
              </p:cNvSpPr>
              <p:nvPr/>
            </p:nvSpPr>
            <p:spPr bwMode="auto">
              <a:xfrm>
                <a:off x="3818"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grpSp>
      </p:grpSp>
      <p:cxnSp>
        <p:nvCxnSpPr>
          <p:cNvPr id="226" name="Straight Arrow Connector 225">
            <a:extLst>
              <a:ext uri="{FF2B5EF4-FFF2-40B4-BE49-F238E27FC236}">
                <a16:creationId xmlns:a16="http://schemas.microsoft.com/office/drawing/2014/main" id="{7CC1C973-EC3F-4F78-AA82-1FD3253ACB5A}"/>
              </a:ext>
            </a:extLst>
          </p:cNvPr>
          <p:cNvCxnSpPr>
            <a:cxnSpLocks/>
            <a:stCxn id="174" idx="4"/>
            <a:endCxn id="221" idx="0"/>
          </p:cNvCxnSpPr>
          <p:nvPr/>
        </p:nvCxnSpPr>
        <p:spPr>
          <a:xfrm flipH="1">
            <a:off x="8177039" y="4354050"/>
            <a:ext cx="10442" cy="539181"/>
          </a:xfrm>
          <a:prstGeom prst="straightConnector1">
            <a:avLst/>
          </a:prstGeom>
          <a:noFill/>
          <a:ln w="15875" cap="flat" cmpd="sng" algn="ctr">
            <a:solidFill>
              <a:schemeClr val="bg1"/>
            </a:solidFill>
            <a:prstDash val="sysDash"/>
            <a:miter lim="800000"/>
            <a:headEnd type="arrow" w="med" len="med"/>
            <a:tailEnd type="arrow" w="med" len="med"/>
          </a:ln>
          <a:effectLst/>
        </p:spPr>
      </p:cxnSp>
      <p:sp>
        <p:nvSpPr>
          <p:cNvPr id="95" name="Rectangle 94">
            <a:extLst>
              <a:ext uri="{FF2B5EF4-FFF2-40B4-BE49-F238E27FC236}">
                <a16:creationId xmlns:a16="http://schemas.microsoft.com/office/drawing/2014/main" id="{B007030B-E9C7-4E37-8E1A-9B3DCA6D0653}"/>
              </a:ext>
            </a:extLst>
          </p:cNvPr>
          <p:cNvSpPr/>
          <p:nvPr/>
        </p:nvSpPr>
        <p:spPr>
          <a:xfrm>
            <a:off x="9212583" y="5250739"/>
            <a:ext cx="1356199" cy="584775"/>
          </a:xfrm>
          <a:prstGeom prst="rect">
            <a:avLst/>
          </a:prstGeom>
        </p:spPr>
        <p:txBody>
          <a:bodyPr wrap="square">
            <a:spAutoFit/>
          </a:bodyPr>
          <a:lstStyle/>
          <a:p>
            <a:r>
              <a:rPr lang="en-US" sz="1600" spc="-50">
                <a:ln w="3175">
                  <a:noFill/>
                </a:ln>
                <a:solidFill>
                  <a:schemeClr val="bg1"/>
                </a:solidFill>
                <a:cs typeface="Segoe UI" pitchFamily="34" charset="0"/>
              </a:rPr>
              <a:t>On-premises</a:t>
            </a:r>
            <a:br>
              <a:rPr lang="en-US" sz="1600" spc="-50">
                <a:ln w="3175">
                  <a:noFill/>
                </a:ln>
                <a:solidFill>
                  <a:schemeClr val="bg1"/>
                </a:solidFill>
                <a:cs typeface="Segoe UI" pitchFamily="34" charset="0"/>
              </a:rPr>
            </a:br>
            <a:r>
              <a:rPr lang="en-US" sz="1600" spc="-50">
                <a:ln w="3175">
                  <a:noFill/>
                </a:ln>
                <a:solidFill>
                  <a:schemeClr val="bg1"/>
                </a:solidFill>
                <a:cs typeface="Segoe UI" pitchFamily="34" charset="0"/>
              </a:rPr>
              <a:t>&amp; web apps</a:t>
            </a:r>
            <a:endParaRPr lang="en-US" sz="1000">
              <a:solidFill>
                <a:schemeClr val="bg1"/>
              </a:solidFill>
            </a:endParaRPr>
          </a:p>
        </p:txBody>
      </p:sp>
      <p:sp>
        <p:nvSpPr>
          <p:cNvPr id="134" name="Oval 133">
            <a:extLst>
              <a:ext uri="{FF2B5EF4-FFF2-40B4-BE49-F238E27FC236}">
                <a16:creationId xmlns:a16="http://schemas.microsoft.com/office/drawing/2014/main" id="{C12F2063-2560-4201-92EF-447A0F305BF9}"/>
              </a:ext>
            </a:extLst>
          </p:cNvPr>
          <p:cNvSpPr/>
          <p:nvPr/>
        </p:nvSpPr>
        <p:spPr bwMode="auto">
          <a:xfrm>
            <a:off x="8732684" y="963324"/>
            <a:ext cx="1150524" cy="1150522"/>
          </a:xfrm>
          <a:prstGeom prst="ellipse">
            <a:avLst/>
          </a:prstGeom>
          <a:solidFill>
            <a:srgbClr val="FFFFFF">
              <a:alpha val="85000"/>
            </a:srgbClr>
          </a:solidFill>
          <a:ln w="12700" cap="flat" cmpd="sng" algn="ctr">
            <a:solidFill>
              <a:schemeClr val="accent1"/>
            </a:solidFill>
            <a:prstDash val="sysDash"/>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16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Segoe UI" pitchFamily="34" charset="0"/>
            </a:endParaRPr>
          </a:p>
        </p:txBody>
      </p:sp>
      <p:sp>
        <p:nvSpPr>
          <p:cNvPr id="135" name="TextBox 134">
            <a:extLst>
              <a:ext uri="{FF2B5EF4-FFF2-40B4-BE49-F238E27FC236}">
                <a16:creationId xmlns:a16="http://schemas.microsoft.com/office/drawing/2014/main" id="{91E73296-CE42-4B4F-9A02-694B489A4FEF}"/>
              </a:ext>
            </a:extLst>
          </p:cNvPr>
          <p:cNvSpPr txBox="1"/>
          <p:nvPr/>
        </p:nvSpPr>
        <p:spPr>
          <a:xfrm>
            <a:off x="7300059" y="1182431"/>
            <a:ext cx="1486675" cy="732856"/>
          </a:xfrm>
          <a:prstGeom prst="rect">
            <a:avLst/>
          </a:prstGeom>
          <a:noFill/>
        </p:spPr>
        <p:txBody>
          <a:bodyPr wrap="none" lIns="179285" tIns="143428" rIns="179285" bIns="143428" rtlCol="0">
            <a:spAutoFit/>
          </a:bodyPr>
          <a:lstStyle/>
          <a:p>
            <a:pPr marL="0" marR="0" lvl="0" indent="0" defTabSz="914102" eaLnBrk="1" fontAlgn="base" latinLnBrk="0" hangingPunct="1">
              <a:lnSpc>
                <a:spcPct val="90000"/>
              </a:lnSpc>
              <a:spcBef>
                <a:spcPct val="0"/>
              </a:spcBef>
              <a:spcAft>
                <a:spcPct val="0"/>
              </a:spcAft>
              <a:buClrTx/>
              <a:buSzTx/>
              <a:buFontTx/>
              <a:buNone/>
              <a:tabLst/>
              <a:defRPr/>
            </a:pPr>
            <a:r>
              <a:rPr lang="en-US" sz="1600">
                <a:solidFill>
                  <a:schemeClr val="bg1"/>
                </a:solidFill>
              </a:rPr>
              <a:t>Azure Active</a:t>
            </a:r>
            <a:br>
              <a:rPr lang="en-US" sz="1600">
                <a:solidFill>
                  <a:schemeClr val="bg1"/>
                </a:solidFill>
              </a:rPr>
            </a:br>
            <a:r>
              <a:rPr lang="en-US" sz="1600">
                <a:solidFill>
                  <a:schemeClr val="bg1"/>
                </a:solidFill>
              </a:rPr>
              <a:t>Directory</a:t>
            </a:r>
          </a:p>
        </p:txBody>
      </p:sp>
      <p:sp>
        <p:nvSpPr>
          <p:cNvPr id="136" name="Freeform: Shape 135">
            <a:extLst>
              <a:ext uri="{FF2B5EF4-FFF2-40B4-BE49-F238E27FC236}">
                <a16:creationId xmlns:a16="http://schemas.microsoft.com/office/drawing/2014/main" id="{13579C0F-C782-486A-B15D-109CA2A3B5BF}"/>
              </a:ext>
            </a:extLst>
          </p:cNvPr>
          <p:cNvSpPr>
            <a:spLocks noChangeAspect="1"/>
          </p:cNvSpPr>
          <p:nvPr/>
        </p:nvSpPr>
        <p:spPr bwMode="auto">
          <a:xfrm flipV="1">
            <a:off x="9000805" y="1233431"/>
            <a:ext cx="614282" cy="610308"/>
          </a:xfrm>
          <a:custGeom>
            <a:avLst/>
            <a:gdLst>
              <a:gd name="connsiteX0" fmla="*/ 3669750 w 7802051"/>
              <a:gd name="connsiteY0" fmla="*/ 4921020 h 7751588"/>
              <a:gd name="connsiteX1" fmla="*/ 3676808 w 7802051"/>
              <a:gd name="connsiteY1" fmla="*/ 4917189 h 7751588"/>
              <a:gd name="connsiteX2" fmla="*/ 3726054 w 7802051"/>
              <a:gd name="connsiteY2" fmla="*/ 4901903 h 7751588"/>
              <a:gd name="connsiteX3" fmla="*/ 3726054 w 7802051"/>
              <a:gd name="connsiteY3" fmla="*/ 2529358 h 7751588"/>
              <a:gd name="connsiteX4" fmla="*/ 2407723 w 7802051"/>
              <a:gd name="connsiteY4" fmla="*/ 3310455 h 7751588"/>
              <a:gd name="connsiteX5" fmla="*/ 2418532 w 7802051"/>
              <a:gd name="connsiteY5" fmla="*/ 3417678 h 7751588"/>
              <a:gd name="connsiteX6" fmla="*/ 2369399 w 7802051"/>
              <a:gd name="connsiteY6" fmla="*/ 3661045 h 7751588"/>
              <a:gd name="connsiteX7" fmla="*/ 2362622 w 7802051"/>
              <a:gd name="connsiteY7" fmla="*/ 3673532 h 7751588"/>
              <a:gd name="connsiteX8" fmla="*/ 4279965 w 7802051"/>
              <a:gd name="connsiteY8" fmla="*/ 4958071 h 7751588"/>
              <a:gd name="connsiteX9" fmla="*/ 5406368 w 7802051"/>
              <a:gd name="connsiteY9" fmla="*/ 3581135 h 7751588"/>
              <a:gd name="connsiteX10" fmla="*/ 5396221 w 7802051"/>
              <a:gd name="connsiteY10" fmla="*/ 3548447 h 7751588"/>
              <a:gd name="connsiteX11" fmla="*/ 5383519 w 7802051"/>
              <a:gd name="connsiteY11" fmla="*/ 3422441 h 7751588"/>
              <a:gd name="connsiteX12" fmla="*/ 5392133 w 7802051"/>
              <a:gd name="connsiteY12" fmla="*/ 3336986 h 7751588"/>
              <a:gd name="connsiteX13" fmla="*/ 4117986 w 7802051"/>
              <a:gd name="connsiteY13" fmla="*/ 2509174 h 7751588"/>
              <a:gd name="connsiteX14" fmla="*/ 4066733 w 7802051"/>
              <a:gd name="connsiteY14" fmla="*/ 2525083 h 7751588"/>
              <a:gd name="connsiteX15" fmla="*/ 4044164 w 7802051"/>
              <a:gd name="connsiteY15" fmla="*/ 2527359 h 7751588"/>
              <a:gd name="connsiteX16" fmla="*/ 4044164 w 7802051"/>
              <a:gd name="connsiteY16" fmla="*/ 4874334 h 7751588"/>
              <a:gd name="connsiteX17" fmla="*/ 4077374 w 7802051"/>
              <a:gd name="connsiteY17" fmla="*/ 4877682 h 7751588"/>
              <a:gd name="connsiteX18" fmla="*/ 4204647 w 7802051"/>
              <a:gd name="connsiteY18" fmla="*/ 4917190 h 7751588"/>
              <a:gd name="connsiteX19" fmla="*/ 3940727 w 7802051"/>
              <a:gd name="connsiteY19" fmla="*/ 6219967 h 7751588"/>
              <a:gd name="connsiteX20" fmla="*/ 3262698 w 7802051"/>
              <a:gd name="connsiteY20" fmla="*/ 5541937 h 7751588"/>
              <a:gd name="connsiteX21" fmla="*/ 3378494 w 7802051"/>
              <a:gd name="connsiteY21" fmla="*/ 5162844 h 7751588"/>
              <a:gd name="connsiteX22" fmla="*/ 3384198 w 7802051"/>
              <a:gd name="connsiteY22" fmla="*/ 5155931 h 7751588"/>
              <a:gd name="connsiteX23" fmla="*/ 2119419 w 7802051"/>
              <a:gd name="connsiteY23" fmla="*/ 3948859 h 7751588"/>
              <a:gd name="connsiteX24" fmla="*/ 2036672 w 7802051"/>
              <a:gd name="connsiteY24" fmla="*/ 3993772 h 7751588"/>
              <a:gd name="connsiteX25" fmla="*/ 1793305 w 7802051"/>
              <a:gd name="connsiteY25" fmla="*/ 4042906 h 7751588"/>
              <a:gd name="connsiteX26" fmla="*/ 1168076 w 7802051"/>
              <a:gd name="connsiteY26" fmla="*/ 3417678 h 7751588"/>
              <a:gd name="connsiteX27" fmla="*/ 1793304 w 7802051"/>
              <a:gd name="connsiteY27" fmla="*/ 2792451 h 7751588"/>
              <a:gd name="connsiteX28" fmla="*/ 2235408 w 7802051"/>
              <a:gd name="connsiteY28" fmla="*/ 2975575 h 7751588"/>
              <a:gd name="connsiteX29" fmla="*/ 2241113 w 7802051"/>
              <a:gd name="connsiteY29" fmla="*/ 2982489 h 7751588"/>
              <a:gd name="connsiteX30" fmla="*/ 3433657 w 7802051"/>
              <a:gd name="connsiteY30" fmla="*/ 2275919 h 7751588"/>
              <a:gd name="connsiteX31" fmla="*/ 3422279 w 7802051"/>
              <a:gd name="connsiteY31" fmla="*/ 2262129 h 7751588"/>
              <a:gd name="connsiteX32" fmla="*/ 3315500 w 7802051"/>
              <a:gd name="connsiteY32" fmla="*/ 1912558 h 7751588"/>
              <a:gd name="connsiteX33" fmla="*/ 3940728 w 7802051"/>
              <a:gd name="connsiteY33" fmla="*/ 1287330 h 7751588"/>
              <a:gd name="connsiteX34" fmla="*/ 4565956 w 7802051"/>
              <a:gd name="connsiteY34" fmla="*/ 1912558 h 7751588"/>
              <a:gd name="connsiteX35" fmla="*/ 4459177 w 7802051"/>
              <a:gd name="connsiteY35" fmla="*/ 2262129 h 7751588"/>
              <a:gd name="connsiteX36" fmla="*/ 4442548 w 7802051"/>
              <a:gd name="connsiteY36" fmla="*/ 2282283 h 7751588"/>
              <a:gd name="connsiteX37" fmla="*/ 5549310 w 7802051"/>
              <a:gd name="connsiteY37" fmla="*/ 3001346 h 7751588"/>
              <a:gd name="connsiteX38" fmla="*/ 5566644 w 7802051"/>
              <a:gd name="connsiteY38" fmla="*/ 2980338 h 7751588"/>
              <a:gd name="connsiteX39" fmla="*/ 6008747 w 7802051"/>
              <a:gd name="connsiteY39" fmla="*/ 2797213 h 7751588"/>
              <a:gd name="connsiteX40" fmla="*/ 6633974 w 7802051"/>
              <a:gd name="connsiteY40" fmla="*/ 3422441 h 7751588"/>
              <a:gd name="connsiteX41" fmla="*/ 6008747 w 7802051"/>
              <a:gd name="connsiteY41" fmla="*/ 4047670 h 7751588"/>
              <a:gd name="connsiteX42" fmla="*/ 5659175 w 7802051"/>
              <a:gd name="connsiteY42" fmla="*/ 3940890 h 7751588"/>
              <a:gd name="connsiteX43" fmla="*/ 5615689 w 7802051"/>
              <a:gd name="connsiteY43" fmla="*/ 3905011 h 7751588"/>
              <a:gd name="connsiteX44" fmla="*/ 4536367 w 7802051"/>
              <a:gd name="connsiteY44" fmla="*/ 5224392 h 7751588"/>
              <a:gd name="connsiteX45" fmla="*/ 4565475 w 7802051"/>
              <a:gd name="connsiteY45" fmla="*/ 5278017 h 7751588"/>
              <a:gd name="connsiteX46" fmla="*/ 4618758 w 7802051"/>
              <a:gd name="connsiteY46" fmla="*/ 5541937 h 7751588"/>
              <a:gd name="connsiteX47" fmla="*/ 3940727 w 7802051"/>
              <a:gd name="connsiteY47" fmla="*/ 6219967 h 7751588"/>
              <a:gd name="connsiteX48" fmla="*/ 3898615 w 7802051"/>
              <a:gd name="connsiteY48" fmla="*/ 7751588 h 7751588"/>
              <a:gd name="connsiteX49" fmla="*/ 7797230 w 7802051"/>
              <a:gd name="connsiteY49" fmla="*/ 3181174 h 7751588"/>
              <a:gd name="connsiteX50" fmla="*/ 7802051 w 7802051"/>
              <a:gd name="connsiteY50" fmla="*/ 3181174 h 7751588"/>
              <a:gd name="connsiteX51" fmla="*/ 3903436 w 7802051"/>
              <a:gd name="connsiteY51" fmla="*/ 0 h 7751588"/>
              <a:gd name="connsiteX52" fmla="*/ 4821 w 7802051"/>
              <a:gd name="connsiteY52" fmla="*/ 3181174 h 7751588"/>
              <a:gd name="connsiteX53" fmla="*/ 0 w 7802051"/>
              <a:gd name="connsiteY53" fmla="*/ 3181174 h 7751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802051" h="7751588">
                <a:moveTo>
                  <a:pt x="3669750" y="4921020"/>
                </a:moveTo>
                <a:lnTo>
                  <a:pt x="3676808" y="4917189"/>
                </a:lnTo>
                <a:lnTo>
                  <a:pt x="3726054" y="4901903"/>
                </a:lnTo>
                <a:lnTo>
                  <a:pt x="3726054" y="2529358"/>
                </a:lnTo>
                <a:lnTo>
                  <a:pt x="2407723" y="3310455"/>
                </a:lnTo>
                <a:lnTo>
                  <a:pt x="2418532" y="3417678"/>
                </a:lnTo>
                <a:cubicBezTo>
                  <a:pt x="2418532" y="3504005"/>
                  <a:pt x="2401037" y="3586244"/>
                  <a:pt x="2369399" y="3661045"/>
                </a:cubicBezTo>
                <a:lnTo>
                  <a:pt x="2362622" y="3673532"/>
                </a:lnTo>
                <a:close/>
                <a:moveTo>
                  <a:pt x="4279965" y="4958071"/>
                </a:moveTo>
                <a:lnTo>
                  <a:pt x="5406368" y="3581135"/>
                </a:lnTo>
                <a:lnTo>
                  <a:pt x="5396221" y="3548447"/>
                </a:lnTo>
                <a:cubicBezTo>
                  <a:pt x="5387893" y="3507746"/>
                  <a:pt x="5383519" y="3465605"/>
                  <a:pt x="5383519" y="3422441"/>
                </a:cubicBezTo>
                <a:lnTo>
                  <a:pt x="5392133" y="3336986"/>
                </a:lnTo>
                <a:lnTo>
                  <a:pt x="4117986" y="2509174"/>
                </a:lnTo>
                <a:lnTo>
                  <a:pt x="4066733" y="2525083"/>
                </a:lnTo>
                <a:lnTo>
                  <a:pt x="4044164" y="2527359"/>
                </a:lnTo>
                <a:lnTo>
                  <a:pt x="4044164" y="4874334"/>
                </a:lnTo>
                <a:lnTo>
                  <a:pt x="4077374" y="4877682"/>
                </a:lnTo>
                <a:cubicBezTo>
                  <a:pt x="4121512" y="4886714"/>
                  <a:pt x="4164089" y="4900035"/>
                  <a:pt x="4204647" y="4917190"/>
                </a:cubicBezTo>
                <a:close/>
                <a:moveTo>
                  <a:pt x="3940727" y="6219967"/>
                </a:moveTo>
                <a:cubicBezTo>
                  <a:pt x="3566261" y="6219967"/>
                  <a:pt x="3262698" y="5916403"/>
                  <a:pt x="3262698" y="5541937"/>
                </a:cubicBezTo>
                <a:cubicBezTo>
                  <a:pt x="3262698" y="5401512"/>
                  <a:pt x="3305387" y="5271058"/>
                  <a:pt x="3378494" y="5162844"/>
                </a:cubicBezTo>
                <a:lnTo>
                  <a:pt x="3384198" y="5155931"/>
                </a:lnTo>
                <a:lnTo>
                  <a:pt x="2119419" y="3948859"/>
                </a:lnTo>
                <a:lnTo>
                  <a:pt x="2036672" y="3993772"/>
                </a:lnTo>
                <a:cubicBezTo>
                  <a:pt x="1961870" y="4025410"/>
                  <a:pt x="1879630" y="4042906"/>
                  <a:pt x="1793305" y="4042906"/>
                </a:cubicBezTo>
                <a:cubicBezTo>
                  <a:pt x="1448001" y="4042906"/>
                  <a:pt x="1168077" y="3762982"/>
                  <a:pt x="1168076" y="3417678"/>
                </a:cubicBezTo>
                <a:cubicBezTo>
                  <a:pt x="1168077" y="3072374"/>
                  <a:pt x="1448000" y="2792450"/>
                  <a:pt x="1793304" y="2792451"/>
                </a:cubicBezTo>
                <a:cubicBezTo>
                  <a:pt x="1965957" y="2792450"/>
                  <a:pt x="2122264" y="2862431"/>
                  <a:pt x="2235408" y="2975575"/>
                </a:cubicBezTo>
                <a:lnTo>
                  <a:pt x="2241113" y="2982489"/>
                </a:lnTo>
                <a:lnTo>
                  <a:pt x="3433657" y="2275919"/>
                </a:lnTo>
                <a:lnTo>
                  <a:pt x="3422279" y="2262129"/>
                </a:lnTo>
                <a:cubicBezTo>
                  <a:pt x="3354864" y="2162342"/>
                  <a:pt x="3315500" y="2042047"/>
                  <a:pt x="3315500" y="1912558"/>
                </a:cubicBezTo>
                <a:cubicBezTo>
                  <a:pt x="3315500" y="1567254"/>
                  <a:pt x="3595424" y="1287330"/>
                  <a:pt x="3940728" y="1287330"/>
                </a:cubicBezTo>
                <a:cubicBezTo>
                  <a:pt x="4286032" y="1287330"/>
                  <a:pt x="4565956" y="1567254"/>
                  <a:pt x="4565956" y="1912558"/>
                </a:cubicBezTo>
                <a:cubicBezTo>
                  <a:pt x="4565956" y="2042047"/>
                  <a:pt x="4526592" y="2162342"/>
                  <a:pt x="4459177" y="2262129"/>
                </a:cubicBezTo>
                <a:lnTo>
                  <a:pt x="4442548" y="2282283"/>
                </a:lnTo>
                <a:lnTo>
                  <a:pt x="5549310" y="3001346"/>
                </a:lnTo>
                <a:lnTo>
                  <a:pt x="5566644" y="2980338"/>
                </a:lnTo>
                <a:cubicBezTo>
                  <a:pt x="5679788" y="2867194"/>
                  <a:pt x="5836095" y="2797213"/>
                  <a:pt x="6008747" y="2797213"/>
                </a:cubicBezTo>
                <a:cubicBezTo>
                  <a:pt x="6354050" y="2797213"/>
                  <a:pt x="6633975" y="3077137"/>
                  <a:pt x="6633974" y="3422441"/>
                </a:cubicBezTo>
                <a:cubicBezTo>
                  <a:pt x="6633975" y="3767745"/>
                  <a:pt x="6354050" y="4047669"/>
                  <a:pt x="6008747" y="4047670"/>
                </a:cubicBezTo>
                <a:cubicBezTo>
                  <a:pt x="5879257" y="4047669"/>
                  <a:pt x="5758963" y="4008305"/>
                  <a:pt x="5659175" y="3940890"/>
                </a:cubicBezTo>
                <a:lnTo>
                  <a:pt x="5615689" y="3905011"/>
                </a:lnTo>
                <a:lnTo>
                  <a:pt x="4536367" y="5224392"/>
                </a:lnTo>
                <a:lnTo>
                  <a:pt x="4565475" y="5278017"/>
                </a:lnTo>
                <a:cubicBezTo>
                  <a:pt x="4599785" y="5359135"/>
                  <a:pt x="4618758" y="5448320"/>
                  <a:pt x="4618758" y="5541937"/>
                </a:cubicBezTo>
                <a:cubicBezTo>
                  <a:pt x="4618758" y="5916403"/>
                  <a:pt x="4315194" y="6219967"/>
                  <a:pt x="3940727" y="6219967"/>
                </a:cubicBezTo>
                <a:close/>
                <a:moveTo>
                  <a:pt x="3898615" y="7751588"/>
                </a:moveTo>
                <a:lnTo>
                  <a:pt x="7797230" y="3181174"/>
                </a:lnTo>
                <a:lnTo>
                  <a:pt x="7802051" y="3181174"/>
                </a:lnTo>
                <a:lnTo>
                  <a:pt x="3903436" y="0"/>
                </a:lnTo>
                <a:lnTo>
                  <a:pt x="4821" y="3181174"/>
                </a:lnTo>
                <a:lnTo>
                  <a:pt x="0" y="3181174"/>
                </a:lnTo>
                <a:close/>
              </a:path>
            </a:pathLst>
          </a:custGeom>
          <a:solidFill>
            <a:srgbClr val="0078D7">
              <a:alpha val="95000"/>
            </a:srgbClr>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16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137" name="Group 136">
            <a:extLst>
              <a:ext uri="{FF2B5EF4-FFF2-40B4-BE49-F238E27FC236}">
                <a16:creationId xmlns:a16="http://schemas.microsoft.com/office/drawing/2014/main" id="{3019AD54-306D-4147-AD9C-733100850420}"/>
              </a:ext>
            </a:extLst>
          </p:cNvPr>
          <p:cNvGrpSpPr/>
          <p:nvPr/>
        </p:nvGrpSpPr>
        <p:grpSpPr>
          <a:xfrm>
            <a:off x="9451764" y="371049"/>
            <a:ext cx="1529703" cy="1005861"/>
            <a:chOff x="9650097" y="1865707"/>
            <a:chExt cx="1529703" cy="1005861"/>
          </a:xfrm>
        </p:grpSpPr>
        <p:sp>
          <p:nvSpPr>
            <p:cNvPr id="138" name="Freeform 38">
              <a:extLst>
                <a:ext uri="{FF2B5EF4-FFF2-40B4-BE49-F238E27FC236}">
                  <a16:creationId xmlns:a16="http://schemas.microsoft.com/office/drawing/2014/main" id="{EC27C56C-20C6-4900-A2C9-1EAF3DA696FD}"/>
                </a:ext>
              </a:extLst>
            </p:cNvPr>
            <p:cNvSpPr>
              <a:spLocks/>
            </p:cNvSpPr>
            <p:nvPr/>
          </p:nvSpPr>
          <p:spPr bwMode="auto">
            <a:xfrm>
              <a:off x="9650097" y="1865707"/>
              <a:ext cx="1529703" cy="1005861"/>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rgbClr val="FFFFFF"/>
            </a:solidFill>
            <a:ln>
              <a:solidFill>
                <a:schemeClr val="accent3"/>
              </a:solidFill>
            </a:ln>
          </p:spPr>
          <p:txBody>
            <a:bodyPr vert="horz" wrap="square" lIns="91427" tIns="45713" rIns="91427" bIns="45713" numCol="1" anchor="t" anchorCtr="0" compatLnSpc="1">
              <a:prstTxWarp prst="textNoShape">
                <a:avLst/>
              </a:prstTxWarp>
            </a:bodyPr>
            <a:lstStyle/>
            <a:p>
              <a:pPr marL="0" marR="0" lvl="0" indent="0" defTabSz="914225"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9" name="Freeform 131">
              <a:extLst>
                <a:ext uri="{FF2B5EF4-FFF2-40B4-BE49-F238E27FC236}">
                  <a16:creationId xmlns:a16="http://schemas.microsoft.com/office/drawing/2014/main" id="{330345C4-CA38-4EE6-BD39-A3CDAB11E083}"/>
                </a:ext>
              </a:extLst>
            </p:cNvPr>
            <p:cNvSpPr>
              <a:spLocks noChangeAspect="1"/>
            </p:cNvSpPr>
            <p:nvPr/>
          </p:nvSpPr>
          <p:spPr bwMode="black">
            <a:xfrm>
              <a:off x="10223994" y="2197677"/>
              <a:ext cx="381908" cy="458066"/>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rgbClr val="DA3104"/>
            </a:solidFill>
            <a:ln>
              <a:noFill/>
            </a:ln>
            <a:extLst/>
          </p:spPr>
          <p:txBody>
            <a:bodyPr vert="horz" wrap="square" lIns="91440" tIns="45720" rIns="91440" bIns="45720" numCol="1" anchor="t" anchorCtr="0" compatLnSpc="1">
              <a:prstTxWarp prst="textNoShape">
                <a:avLst/>
              </a:prstTxWarp>
            </a:bodyPr>
            <a:lstStyle/>
            <a:p>
              <a:pPr algn="ctr"/>
              <a:endParaRPr lang="en-US"/>
            </a:p>
          </p:txBody>
        </p:sp>
      </p:grpSp>
      <p:sp>
        <p:nvSpPr>
          <p:cNvPr id="140" name="Rectangle 139">
            <a:extLst>
              <a:ext uri="{FF2B5EF4-FFF2-40B4-BE49-F238E27FC236}">
                <a16:creationId xmlns:a16="http://schemas.microsoft.com/office/drawing/2014/main" id="{3EE99E3F-294D-4965-8927-BFB3C56F865E}"/>
              </a:ext>
            </a:extLst>
          </p:cNvPr>
          <p:cNvSpPr/>
          <p:nvPr/>
        </p:nvSpPr>
        <p:spPr>
          <a:xfrm>
            <a:off x="9945270" y="1359680"/>
            <a:ext cx="1092879" cy="338554"/>
          </a:xfrm>
          <a:prstGeom prst="rect">
            <a:avLst/>
          </a:prstGeom>
        </p:spPr>
        <p:txBody>
          <a:bodyPr wrap="square">
            <a:spAutoFit/>
          </a:bodyPr>
          <a:lstStyle/>
          <a:p>
            <a:r>
              <a:rPr lang="en-US" sz="1600" spc="-50">
                <a:ln w="3175">
                  <a:noFill/>
                </a:ln>
                <a:solidFill>
                  <a:schemeClr val="bg1"/>
                </a:solidFill>
                <a:cs typeface="Segoe UI" pitchFamily="34" charset="0"/>
              </a:rPr>
              <a:t>Office 365</a:t>
            </a:r>
            <a:endParaRPr lang="en-US" sz="1000">
              <a:solidFill>
                <a:schemeClr val="bg1"/>
              </a:solidFill>
            </a:endParaRPr>
          </a:p>
        </p:txBody>
      </p:sp>
      <p:pic>
        <p:nvPicPr>
          <p:cNvPr id="175" name="Picture 174">
            <a:extLst>
              <a:ext uri="{FF2B5EF4-FFF2-40B4-BE49-F238E27FC236}">
                <a16:creationId xmlns:a16="http://schemas.microsoft.com/office/drawing/2014/main" id="{2A51264E-84BC-49C2-831D-FBE18203B45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30506" y="2915568"/>
            <a:ext cx="917068" cy="607074"/>
          </a:xfrm>
          <a:prstGeom prst="rect">
            <a:avLst/>
          </a:prstGeom>
        </p:spPr>
      </p:pic>
      <p:cxnSp>
        <p:nvCxnSpPr>
          <p:cNvPr id="182" name="Straight Arrow Connector 181">
            <a:extLst>
              <a:ext uri="{FF2B5EF4-FFF2-40B4-BE49-F238E27FC236}">
                <a16:creationId xmlns:a16="http://schemas.microsoft.com/office/drawing/2014/main" id="{C35204B8-8067-4345-8A64-9C5AE3CB9C41}"/>
              </a:ext>
            </a:extLst>
          </p:cNvPr>
          <p:cNvCxnSpPr>
            <a:cxnSpLocks/>
            <a:stCxn id="134" idx="2"/>
            <a:endCxn id="174" idx="0"/>
          </p:cNvCxnSpPr>
          <p:nvPr/>
        </p:nvCxnSpPr>
        <p:spPr>
          <a:xfrm rot="10800000" flipV="1">
            <a:off x="8187482" y="1538584"/>
            <a:ext cx="545203" cy="1014091"/>
          </a:xfrm>
          <a:prstGeom prst="curvedConnector2">
            <a:avLst/>
          </a:prstGeom>
          <a:noFill/>
          <a:ln w="15875" cap="flat" cmpd="sng" algn="ctr">
            <a:solidFill>
              <a:schemeClr val="bg1"/>
            </a:solidFill>
            <a:prstDash val="sysDash"/>
            <a:miter lim="800000"/>
            <a:headEnd type="arrow" w="med" len="med"/>
            <a:tailEnd type="arrow" w="med" len="med"/>
          </a:ln>
          <a:effectLst/>
        </p:spPr>
      </p:cxnSp>
      <p:cxnSp>
        <p:nvCxnSpPr>
          <p:cNvPr id="256" name="Straight Arrow Connector 255">
            <a:extLst>
              <a:ext uri="{FF2B5EF4-FFF2-40B4-BE49-F238E27FC236}">
                <a16:creationId xmlns:a16="http://schemas.microsoft.com/office/drawing/2014/main" id="{A71AEF6B-120A-44C6-AD8D-88E69026F640}"/>
              </a:ext>
            </a:extLst>
          </p:cNvPr>
          <p:cNvCxnSpPr>
            <a:cxnSpLocks/>
            <a:endCxn id="174" idx="6"/>
          </p:cNvCxnSpPr>
          <p:nvPr/>
        </p:nvCxnSpPr>
        <p:spPr>
          <a:xfrm flipH="1">
            <a:off x="9088170" y="3444173"/>
            <a:ext cx="846863" cy="9190"/>
          </a:xfrm>
          <a:prstGeom prst="straightConnector1">
            <a:avLst/>
          </a:prstGeom>
          <a:noFill/>
          <a:ln w="15875" cap="flat" cmpd="sng" algn="ctr">
            <a:solidFill>
              <a:schemeClr val="bg1"/>
            </a:solidFill>
            <a:prstDash val="sysDash"/>
            <a:miter lim="800000"/>
            <a:headEnd type="arrow" w="med" len="med"/>
            <a:tailEnd type="arrow" w="med" len="med"/>
          </a:ln>
          <a:effectLst/>
        </p:spPr>
      </p:cxnSp>
      <p:sp>
        <p:nvSpPr>
          <p:cNvPr id="258" name="Freeform: Shape 257">
            <a:extLst>
              <a:ext uri="{FF2B5EF4-FFF2-40B4-BE49-F238E27FC236}">
                <a16:creationId xmlns:a16="http://schemas.microsoft.com/office/drawing/2014/main" id="{604FEE39-F531-447F-BF46-BAF56270A4F6}"/>
              </a:ext>
            </a:extLst>
          </p:cNvPr>
          <p:cNvSpPr>
            <a:spLocks noChangeAspect="1"/>
          </p:cNvSpPr>
          <p:nvPr/>
        </p:nvSpPr>
        <p:spPr>
          <a:xfrm flipH="1">
            <a:off x="9971574" y="2987840"/>
            <a:ext cx="1527048" cy="1004117"/>
          </a:xfrm>
          <a:custGeom>
            <a:avLst/>
            <a:gdLst>
              <a:gd name="connsiteX0" fmla="*/ 1627536 w 2877656"/>
              <a:gd name="connsiteY0" fmla="*/ 0 h 1892217"/>
              <a:gd name="connsiteX1" fmla="*/ 2425623 w 2877656"/>
              <a:gd name="connsiteY1" fmla="*/ 798431 h 1892217"/>
              <a:gd name="connsiteX2" fmla="*/ 2424542 w 2877656"/>
              <a:gd name="connsiteY2" fmla="*/ 836297 h 1892217"/>
              <a:gd name="connsiteX3" fmla="*/ 2877656 w 2877656"/>
              <a:gd name="connsiteY3" fmla="*/ 1361011 h 1892217"/>
              <a:gd name="connsiteX4" fmla="*/ 2347761 w 2877656"/>
              <a:gd name="connsiteY4" fmla="*/ 1892217 h 1892217"/>
              <a:gd name="connsiteX5" fmla="*/ 2316400 w 2877656"/>
              <a:gd name="connsiteY5" fmla="*/ 1891135 h 1892217"/>
              <a:gd name="connsiteX6" fmla="*/ 656421 w 2877656"/>
              <a:gd name="connsiteY6" fmla="*/ 1891135 h 1892217"/>
              <a:gd name="connsiteX7" fmla="*/ 621816 w 2877656"/>
              <a:gd name="connsiteY7" fmla="*/ 1892217 h 1892217"/>
              <a:gd name="connsiteX8" fmla="*/ 588292 w 2877656"/>
              <a:gd name="connsiteY8" fmla="*/ 1891135 h 1892217"/>
              <a:gd name="connsiteX9" fmla="*/ 587211 w 2877656"/>
              <a:gd name="connsiteY9" fmla="*/ 1891135 h 1892217"/>
              <a:gd name="connsiteX10" fmla="*/ 0 w 2877656"/>
              <a:gd name="connsiteY10" fmla="*/ 1270133 h 1892217"/>
              <a:gd name="connsiteX11" fmla="*/ 287658 w 2877656"/>
              <a:gd name="connsiteY11" fmla="*/ 745419 h 1892217"/>
              <a:gd name="connsiteX12" fmla="*/ 287658 w 2877656"/>
              <a:gd name="connsiteY12" fmla="*/ 736764 h 1892217"/>
              <a:gd name="connsiteX13" fmla="*/ 732121 w 2877656"/>
              <a:gd name="connsiteY13" fmla="*/ 292109 h 1892217"/>
              <a:gd name="connsiteX14" fmla="*/ 962463 w 2877656"/>
              <a:gd name="connsiteY14" fmla="*/ 357022 h 1892217"/>
              <a:gd name="connsiteX15" fmla="*/ 1627536 w 2877656"/>
              <a:gd name="connsiteY15" fmla="*/ 0 h 189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77656" h="1892217">
                <a:moveTo>
                  <a:pt x="1627536" y="0"/>
                </a:moveTo>
                <a:cubicBezTo>
                  <a:pt x="2067673" y="0"/>
                  <a:pt x="2425623" y="357022"/>
                  <a:pt x="2425623" y="798431"/>
                </a:cubicBezTo>
                <a:cubicBezTo>
                  <a:pt x="2425623" y="810332"/>
                  <a:pt x="2424542" y="823315"/>
                  <a:pt x="2424542" y="836297"/>
                </a:cubicBezTo>
                <a:cubicBezTo>
                  <a:pt x="2680838" y="873081"/>
                  <a:pt x="2877656" y="1093786"/>
                  <a:pt x="2877656" y="1361011"/>
                </a:cubicBezTo>
                <a:cubicBezTo>
                  <a:pt x="2877656" y="1655284"/>
                  <a:pt x="2640825" y="1892217"/>
                  <a:pt x="2347761" y="1892217"/>
                </a:cubicBezTo>
                <a:cubicBezTo>
                  <a:pt x="2336947" y="1892217"/>
                  <a:pt x="2326132" y="1892217"/>
                  <a:pt x="2316400" y="1891135"/>
                </a:cubicBezTo>
                <a:cubicBezTo>
                  <a:pt x="2316400" y="1891135"/>
                  <a:pt x="2316400" y="1891135"/>
                  <a:pt x="656421" y="1891135"/>
                </a:cubicBezTo>
                <a:cubicBezTo>
                  <a:pt x="644526" y="1892217"/>
                  <a:pt x="633712" y="1892217"/>
                  <a:pt x="621816" y="1892217"/>
                </a:cubicBezTo>
                <a:cubicBezTo>
                  <a:pt x="611002" y="1892217"/>
                  <a:pt x="599106" y="1892217"/>
                  <a:pt x="588292" y="1891135"/>
                </a:cubicBezTo>
                <a:cubicBezTo>
                  <a:pt x="588292" y="1891135"/>
                  <a:pt x="588292" y="1891135"/>
                  <a:pt x="587211" y="1891135"/>
                </a:cubicBezTo>
                <a:cubicBezTo>
                  <a:pt x="259541" y="1873825"/>
                  <a:pt x="0" y="1602272"/>
                  <a:pt x="0" y="1270133"/>
                </a:cubicBezTo>
                <a:cubicBezTo>
                  <a:pt x="0" y="1049429"/>
                  <a:pt x="114631" y="855771"/>
                  <a:pt x="287658" y="745419"/>
                </a:cubicBezTo>
                <a:cubicBezTo>
                  <a:pt x="287658" y="742173"/>
                  <a:pt x="287658" y="740009"/>
                  <a:pt x="287658" y="736764"/>
                </a:cubicBezTo>
                <a:cubicBezTo>
                  <a:pt x="287658" y="491176"/>
                  <a:pt x="486639" y="292109"/>
                  <a:pt x="732121" y="292109"/>
                </a:cubicBezTo>
                <a:cubicBezTo>
                  <a:pt x="816472" y="292109"/>
                  <a:pt x="895415" y="315911"/>
                  <a:pt x="962463" y="357022"/>
                </a:cubicBezTo>
                <a:cubicBezTo>
                  <a:pt x="1105210" y="141727"/>
                  <a:pt x="1349611" y="0"/>
                  <a:pt x="1627536" y="0"/>
                </a:cubicBezTo>
                <a:close/>
              </a:path>
            </a:pathLst>
          </a:custGeom>
          <a:blipFill dpi="0" rotWithShape="1">
            <a:blip r:embed="rId6" cstate="print">
              <a:extLst>
                <a:ext uri="{28A0092B-C50C-407E-A947-70E740481C1C}">
                  <a14:useLocalDpi xmlns:a14="http://schemas.microsoft.com/office/drawing/2010/main"/>
                </a:ext>
              </a:extLst>
            </a:blip>
            <a:srcRect/>
            <a:stretch>
              <a:fillRect/>
            </a:stretch>
          </a:blipFill>
          <a:ln w="12700" cap="flat" cmpd="sng" algn="ctr">
            <a:solidFill>
              <a:srgbClr val="0078D7"/>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75" b="0" i="0" u="none" strike="noStrike" kern="0" cap="none" spc="0" normalizeH="0" baseline="0" noProof="0">
              <a:ln>
                <a:noFill/>
              </a:ln>
              <a:solidFill>
                <a:srgbClr val="353535"/>
              </a:solidFill>
              <a:effectLst/>
              <a:uLnTx/>
              <a:uFillTx/>
              <a:latin typeface="Segoe UI Semilight"/>
              <a:ea typeface="+mn-ea"/>
              <a:cs typeface="+mn-cs"/>
            </a:endParaRPr>
          </a:p>
        </p:txBody>
      </p:sp>
      <p:sp>
        <p:nvSpPr>
          <p:cNvPr id="259" name="Rectangle 258">
            <a:extLst>
              <a:ext uri="{FF2B5EF4-FFF2-40B4-BE49-F238E27FC236}">
                <a16:creationId xmlns:a16="http://schemas.microsoft.com/office/drawing/2014/main" id="{FB30EB04-4DA2-42F5-AB82-E476A37EC020}"/>
              </a:ext>
            </a:extLst>
          </p:cNvPr>
          <p:cNvSpPr/>
          <p:nvPr/>
        </p:nvSpPr>
        <p:spPr>
          <a:xfrm>
            <a:off x="9749426" y="4146320"/>
            <a:ext cx="1677079" cy="338554"/>
          </a:xfrm>
          <a:prstGeom prst="rect">
            <a:avLst/>
          </a:prstGeom>
        </p:spPr>
        <p:txBody>
          <a:bodyPr wrap="square">
            <a:spAutoFit/>
          </a:bodyPr>
          <a:lstStyle/>
          <a:p>
            <a:r>
              <a:rPr lang="en-US" sz="1600" spc="-50">
                <a:ln w="3175">
                  <a:noFill/>
                </a:ln>
                <a:solidFill>
                  <a:schemeClr val="bg1"/>
                </a:solidFill>
                <a:cs typeface="Segoe UI" pitchFamily="34" charset="0"/>
              </a:rPr>
              <a:t>Cloud SaaS apps</a:t>
            </a:r>
            <a:endParaRPr lang="en-US" sz="1000">
              <a:solidFill>
                <a:schemeClr val="bg1"/>
              </a:solidFill>
            </a:endParaRPr>
          </a:p>
        </p:txBody>
      </p:sp>
      <p:sp>
        <p:nvSpPr>
          <p:cNvPr id="176" name="Rectangle 175">
            <a:extLst>
              <a:ext uri="{FF2B5EF4-FFF2-40B4-BE49-F238E27FC236}">
                <a16:creationId xmlns:a16="http://schemas.microsoft.com/office/drawing/2014/main" id="{91603CC3-8ECA-4871-AF38-391ED71C0031}"/>
              </a:ext>
            </a:extLst>
          </p:cNvPr>
          <p:cNvSpPr/>
          <p:nvPr/>
        </p:nvSpPr>
        <p:spPr>
          <a:xfrm>
            <a:off x="7368854" y="3590728"/>
            <a:ext cx="1617463" cy="584775"/>
          </a:xfrm>
          <a:prstGeom prst="rect">
            <a:avLst/>
          </a:prstGeom>
        </p:spPr>
        <p:txBody>
          <a:bodyPr wrap="square">
            <a:spAutoFit/>
          </a:bodyPr>
          <a:lstStyle/>
          <a:p>
            <a:pPr algn="ctr"/>
            <a:r>
              <a:rPr lang="en-US" sz="1600" spc="-50">
                <a:ln w="3175">
                  <a:noFill/>
                </a:ln>
                <a:gradFill>
                  <a:gsLst>
                    <a:gs pos="1250">
                      <a:srgbClr val="1A1A1A"/>
                    </a:gs>
                    <a:gs pos="100000">
                      <a:srgbClr val="1A1A1A"/>
                    </a:gs>
                  </a:gsLst>
                  <a:lin ang="5400000" scaled="0"/>
                </a:gradFill>
                <a:cs typeface="Segoe UI" pitchFamily="34" charset="0"/>
              </a:rPr>
              <a:t>Active Directory</a:t>
            </a:r>
          </a:p>
          <a:p>
            <a:pPr algn="ctr"/>
            <a:r>
              <a:rPr lang="en-US" sz="1600" spc="-50">
                <a:ln w="3175">
                  <a:noFill/>
                </a:ln>
                <a:gradFill>
                  <a:gsLst>
                    <a:gs pos="1250">
                      <a:srgbClr val="1A1A1A"/>
                    </a:gs>
                    <a:gs pos="100000">
                      <a:srgbClr val="1A1A1A"/>
                    </a:gs>
                  </a:gsLst>
                  <a:lin ang="5400000" scaled="0"/>
                </a:gradFill>
                <a:cs typeface="Segoe UI" pitchFamily="34" charset="0"/>
              </a:rPr>
              <a:t>and ADFS</a:t>
            </a:r>
            <a:endParaRPr lang="en-US" sz="1000"/>
          </a:p>
        </p:txBody>
      </p:sp>
      <p:grpSp>
        <p:nvGrpSpPr>
          <p:cNvPr id="80" name="Group 79">
            <a:extLst>
              <a:ext uri="{FF2B5EF4-FFF2-40B4-BE49-F238E27FC236}">
                <a16:creationId xmlns:a16="http://schemas.microsoft.com/office/drawing/2014/main" id="{70B2A87E-2EF6-4586-A015-A183F07D52DB}"/>
              </a:ext>
            </a:extLst>
          </p:cNvPr>
          <p:cNvGrpSpPr/>
          <p:nvPr/>
        </p:nvGrpSpPr>
        <p:grpSpPr>
          <a:xfrm>
            <a:off x="9752493" y="3125623"/>
            <a:ext cx="1529703" cy="1005861"/>
            <a:chOff x="9522431" y="394161"/>
            <a:chExt cx="1529703" cy="1005861"/>
          </a:xfrm>
        </p:grpSpPr>
        <p:sp>
          <p:nvSpPr>
            <p:cNvPr id="81" name="Freeform 38">
              <a:extLst>
                <a:ext uri="{FF2B5EF4-FFF2-40B4-BE49-F238E27FC236}">
                  <a16:creationId xmlns:a16="http://schemas.microsoft.com/office/drawing/2014/main" id="{2C4139F6-7E37-4324-82FE-A2F83386749F}"/>
                </a:ext>
              </a:extLst>
            </p:cNvPr>
            <p:cNvSpPr>
              <a:spLocks/>
            </p:cNvSpPr>
            <p:nvPr/>
          </p:nvSpPr>
          <p:spPr bwMode="auto">
            <a:xfrm flipH="1">
              <a:off x="9522431" y="394161"/>
              <a:ext cx="1529703" cy="1005861"/>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rgbClr val="FFFFFF"/>
            </a:solidFill>
            <a:ln>
              <a:solidFill>
                <a:srgbClr val="0078D7"/>
              </a:solidFill>
            </a:ln>
          </p:spPr>
          <p:txBody>
            <a:bodyPr vert="horz" wrap="square" lIns="91427" tIns="45713" rIns="91427" bIns="45713" numCol="1" anchor="t" anchorCtr="0" compatLnSpc="1">
              <a:prstTxWarp prst="textNoShape">
                <a:avLst/>
              </a:prstTxWarp>
            </a:bodyPr>
            <a:lstStyle/>
            <a:p>
              <a:pPr marL="0" marR="0" lvl="0" indent="0" defTabSz="914225"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 name="Freeform: Shape 81">
              <a:extLst>
                <a:ext uri="{FF2B5EF4-FFF2-40B4-BE49-F238E27FC236}">
                  <a16:creationId xmlns:a16="http://schemas.microsoft.com/office/drawing/2014/main" id="{D481ED20-6138-4EDC-B28F-DBF6458C39CD}"/>
                </a:ext>
              </a:extLst>
            </p:cNvPr>
            <p:cNvSpPr>
              <a:spLocks noChangeAspect="1"/>
            </p:cNvSpPr>
            <p:nvPr/>
          </p:nvSpPr>
          <p:spPr bwMode="auto">
            <a:xfrm rot="18900000">
              <a:off x="9992412" y="500729"/>
              <a:ext cx="246610" cy="246612"/>
            </a:xfrm>
            <a:custGeom>
              <a:avLst/>
              <a:gdLst>
                <a:gd name="connsiteX0" fmla="*/ 354633 w 1346518"/>
                <a:gd name="connsiteY0" fmla="*/ 991888 h 1346518"/>
                <a:gd name="connsiteX1" fmla="*/ 380430 w 1346518"/>
                <a:gd name="connsiteY1" fmla="*/ 1245009 h 1346518"/>
                <a:gd name="connsiteX2" fmla="*/ 362471 w 1346518"/>
                <a:gd name="connsiteY2" fmla="*/ 1266993 h 1346518"/>
                <a:gd name="connsiteX3" fmla="*/ 302809 w 1346518"/>
                <a:gd name="connsiteY3" fmla="*/ 1235597 h 1346518"/>
                <a:gd name="connsiteX4" fmla="*/ 197193 w 1346518"/>
                <a:gd name="connsiteY4" fmla="*/ 1149325 h 1346518"/>
                <a:gd name="connsiteX5" fmla="*/ 110922 w 1346518"/>
                <a:gd name="connsiteY5" fmla="*/ 1043710 h 1346518"/>
                <a:gd name="connsiteX6" fmla="*/ 79527 w 1346518"/>
                <a:gd name="connsiteY6" fmla="*/ 984051 h 1346518"/>
                <a:gd name="connsiteX7" fmla="*/ 101513 w 1346518"/>
                <a:gd name="connsiteY7" fmla="*/ 966092 h 1346518"/>
                <a:gd name="connsiteX8" fmla="*/ 354633 w 1346518"/>
                <a:gd name="connsiteY8" fmla="*/ 991888 h 1346518"/>
                <a:gd name="connsiteX9" fmla="*/ 470781 w 1346518"/>
                <a:gd name="connsiteY9" fmla="*/ 872033 h 1346518"/>
                <a:gd name="connsiteX10" fmla="*/ 470781 w 1346518"/>
                <a:gd name="connsiteY10" fmla="*/ 962807 h 1346518"/>
                <a:gd name="connsiteX11" fmla="*/ 380007 w 1346518"/>
                <a:gd name="connsiteY11" fmla="*/ 962807 h 1346518"/>
                <a:gd name="connsiteX12" fmla="*/ 380007 w 1346518"/>
                <a:gd name="connsiteY12" fmla="*/ 872033 h 1346518"/>
                <a:gd name="connsiteX13" fmla="*/ 470781 w 1346518"/>
                <a:gd name="connsiteY13" fmla="*/ 872033 h 1346518"/>
                <a:gd name="connsiteX14" fmla="*/ 809409 w 1346518"/>
                <a:gd name="connsiteY14" fmla="*/ 1199098 h 1346518"/>
                <a:gd name="connsiteX15" fmla="*/ 852552 w 1346518"/>
                <a:gd name="connsiteY15" fmla="*/ 1263088 h 1346518"/>
                <a:gd name="connsiteX16" fmla="*/ 863235 w 1346518"/>
                <a:gd name="connsiteY16" fmla="*/ 1316001 h 1346518"/>
                <a:gd name="connsiteX17" fmla="*/ 801848 w 1346518"/>
                <a:gd name="connsiteY17" fmla="*/ 1334194 h 1346518"/>
                <a:gd name="connsiteX18" fmla="*/ 544671 w 1346518"/>
                <a:gd name="connsiteY18" fmla="*/ 1334194 h 1346518"/>
                <a:gd name="connsiteX19" fmla="*/ 471583 w 1346518"/>
                <a:gd name="connsiteY19" fmla="*/ 1312533 h 1346518"/>
                <a:gd name="connsiteX20" fmla="*/ 481565 w 1346518"/>
                <a:gd name="connsiteY20" fmla="*/ 1263089 h 1346518"/>
                <a:gd name="connsiteX21" fmla="*/ 667059 w 1346518"/>
                <a:gd name="connsiteY21" fmla="*/ 1140135 h 1346518"/>
                <a:gd name="connsiteX22" fmla="*/ 809409 w 1346518"/>
                <a:gd name="connsiteY22" fmla="*/ 1199098 h 1346518"/>
                <a:gd name="connsiteX23" fmla="*/ 147422 w 1346518"/>
                <a:gd name="connsiteY23" fmla="*/ 537111 h 1346518"/>
                <a:gd name="connsiteX24" fmla="*/ 206385 w 1346518"/>
                <a:gd name="connsiteY24" fmla="*/ 679461 h 1346518"/>
                <a:gd name="connsiteX25" fmla="*/ 83431 w 1346518"/>
                <a:gd name="connsiteY25" fmla="*/ 864955 h 1346518"/>
                <a:gd name="connsiteX26" fmla="*/ 33986 w 1346518"/>
                <a:gd name="connsiteY26" fmla="*/ 874937 h 1346518"/>
                <a:gd name="connsiteX27" fmla="*/ 12325 w 1346518"/>
                <a:gd name="connsiteY27" fmla="*/ 801847 h 1346518"/>
                <a:gd name="connsiteX28" fmla="*/ 12325 w 1346518"/>
                <a:gd name="connsiteY28" fmla="*/ 544671 h 1346518"/>
                <a:gd name="connsiteX29" fmla="*/ 30517 w 1346518"/>
                <a:gd name="connsiteY29" fmla="*/ 483286 h 1346518"/>
                <a:gd name="connsiteX30" fmla="*/ 83432 w 1346518"/>
                <a:gd name="connsiteY30" fmla="*/ 493968 h 1346518"/>
                <a:gd name="connsiteX31" fmla="*/ 147422 w 1346518"/>
                <a:gd name="connsiteY31" fmla="*/ 537111 h 1346518"/>
                <a:gd name="connsiteX32" fmla="*/ 354464 w 1346518"/>
                <a:gd name="connsiteY32" fmla="*/ 631453 h 1346518"/>
                <a:gd name="connsiteX33" fmla="*/ 373264 w 1346518"/>
                <a:gd name="connsiteY33" fmla="*/ 676840 h 1346518"/>
                <a:gd name="connsiteX34" fmla="*/ 309077 w 1346518"/>
                <a:gd name="connsiteY34" fmla="*/ 741027 h 1346518"/>
                <a:gd name="connsiteX35" fmla="*/ 244890 w 1346518"/>
                <a:gd name="connsiteY35" fmla="*/ 676841 h 1346518"/>
                <a:gd name="connsiteX36" fmla="*/ 309077 w 1346518"/>
                <a:gd name="connsiteY36" fmla="*/ 612654 h 1346518"/>
                <a:gd name="connsiteX37" fmla="*/ 354464 w 1346518"/>
                <a:gd name="connsiteY37" fmla="*/ 631453 h 1346518"/>
                <a:gd name="connsiteX38" fmla="*/ 715067 w 1346518"/>
                <a:gd name="connsiteY38" fmla="*/ 992054 h 1346518"/>
                <a:gd name="connsiteX39" fmla="*/ 733866 w 1346518"/>
                <a:gd name="connsiteY39" fmla="*/ 1037442 h 1346518"/>
                <a:gd name="connsiteX40" fmla="*/ 669679 w 1346518"/>
                <a:gd name="connsiteY40" fmla="*/ 1101629 h 1346518"/>
                <a:gd name="connsiteX41" fmla="*/ 605493 w 1346518"/>
                <a:gd name="connsiteY41" fmla="*/ 1037442 h 1346518"/>
                <a:gd name="connsiteX42" fmla="*/ 669680 w 1346518"/>
                <a:gd name="connsiteY42" fmla="*/ 973255 h 1346518"/>
                <a:gd name="connsiteX43" fmla="*/ 715067 w 1346518"/>
                <a:gd name="connsiteY43" fmla="*/ 992054 h 1346518"/>
                <a:gd name="connsiteX44" fmla="*/ 974089 w 1346518"/>
                <a:gd name="connsiteY44" fmla="*/ 878691 h 1346518"/>
                <a:gd name="connsiteX45" fmla="*/ 974090 w 1346518"/>
                <a:gd name="connsiteY45" fmla="*/ 969465 h 1346518"/>
                <a:gd name="connsiteX46" fmla="*/ 883316 w 1346518"/>
                <a:gd name="connsiteY46" fmla="*/ 969465 h 1346518"/>
                <a:gd name="connsiteX47" fmla="*/ 883316 w 1346518"/>
                <a:gd name="connsiteY47" fmla="*/ 878691 h 1346518"/>
                <a:gd name="connsiteX48" fmla="*/ 974089 w 1346518"/>
                <a:gd name="connsiteY48" fmla="*/ 878691 h 1346518"/>
                <a:gd name="connsiteX49" fmla="*/ 467828 w 1346518"/>
                <a:gd name="connsiteY49" fmla="*/ 372430 h 1346518"/>
                <a:gd name="connsiteX50" fmla="*/ 467828 w 1346518"/>
                <a:gd name="connsiteY50" fmla="*/ 463204 h 1346518"/>
                <a:gd name="connsiteX51" fmla="*/ 377054 w 1346518"/>
                <a:gd name="connsiteY51" fmla="*/ 463204 h 1346518"/>
                <a:gd name="connsiteX52" fmla="*/ 377054 w 1346518"/>
                <a:gd name="connsiteY52" fmla="*/ 372430 h 1346518"/>
                <a:gd name="connsiteX53" fmla="*/ 467828 w 1346518"/>
                <a:gd name="connsiteY53" fmla="*/ 372430 h 1346518"/>
                <a:gd name="connsiteX54" fmla="*/ 1266820 w 1346518"/>
                <a:gd name="connsiteY54" fmla="*/ 984379 h 1346518"/>
                <a:gd name="connsiteX55" fmla="*/ 1235598 w 1346518"/>
                <a:gd name="connsiteY55" fmla="*/ 1043710 h 1346518"/>
                <a:gd name="connsiteX56" fmla="*/ 1149325 w 1346518"/>
                <a:gd name="connsiteY56" fmla="*/ 1149325 h 1346518"/>
                <a:gd name="connsiteX57" fmla="*/ 1043710 w 1346518"/>
                <a:gd name="connsiteY57" fmla="*/ 1235597 h 1346518"/>
                <a:gd name="connsiteX58" fmla="*/ 985544 w 1346518"/>
                <a:gd name="connsiteY58" fmla="*/ 1266206 h 1346518"/>
                <a:gd name="connsiteX59" fmla="*/ 973667 w 1346518"/>
                <a:gd name="connsiteY59" fmla="*/ 1251666 h 1346518"/>
                <a:gd name="connsiteX60" fmla="*/ 999464 w 1346518"/>
                <a:gd name="connsiteY60" fmla="*/ 998546 h 1346518"/>
                <a:gd name="connsiteX61" fmla="*/ 1252585 w 1346518"/>
                <a:gd name="connsiteY61" fmla="*/ 972751 h 1346518"/>
                <a:gd name="connsiteX62" fmla="*/ 362141 w 1346518"/>
                <a:gd name="connsiteY62" fmla="*/ 79700 h 1346518"/>
                <a:gd name="connsiteX63" fmla="*/ 373770 w 1346518"/>
                <a:gd name="connsiteY63" fmla="*/ 93936 h 1346518"/>
                <a:gd name="connsiteX64" fmla="*/ 347974 w 1346518"/>
                <a:gd name="connsiteY64" fmla="*/ 347056 h 1346518"/>
                <a:gd name="connsiteX65" fmla="*/ 94854 w 1346518"/>
                <a:gd name="connsiteY65" fmla="*/ 372853 h 1346518"/>
                <a:gd name="connsiteX66" fmla="*/ 80313 w 1346518"/>
                <a:gd name="connsiteY66" fmla="*/ 360975 h 1346518"/>
                <a:gd name="connsiteX67" fmla="*/ 110921 w 1346518"/>
                <a:gd name="connsiteY67" fmla="*/ 302809 h 1346518"/>
                <a:gd name="connsiteX68" fmla="*/ 197193 w 1346518"/>
                <a:gd name="connsiteY68" fmla="*/ 197193 h 1346518"/>
                <a:gd name="connsiteX69" fmla="*/ 302809 w 1346518"/>
                <a:gd name="connsiteY69" fmla="*/ 110921 h 1346518"/>
                <a:gd name="connsiteX70" fmla="*/ 1070427 w 1346518"/>
                <a:gd name="connsiteY70" fmla="*/ 631453 h 1346518"/>
                <a:gd name="connsiteX71" fmla="*/ 1089227 w 1346518"/>
                <a:gd name="connsiteY71" fmla="*/ 676840 h 1346518"/>
                <a:gd name="connsiteX72" fmla="*/ 1025040 w 1346518"/>
                <a:gd name="connsiteY72" fmla="*/ 741027 h 1346518"/>
                <a:gd name="connsiteX73" fmla="*/ 960853 w 1346518"/>
                <a:gd name="connsiteY73" fmla="*/ 676841 h 1346518"/>
                <a:gd name="connsiteX74" fmla="*/ 1025040 w 1346518"/>
                <a:gd name="connsiteY74" fmla="*/ 612654 h 1346518"/>
                <a:gd name="connsiteX75" fmla="*/ 1070427 w 1346518"/>
                <a:gd name="connsiteY75" fmla="*/ 631453 h 1346518"/>
                <a:gd name="connsiteX76" fmla="*/ 715067 w 1346518"/>
                <a:gd name="connsiteY76" fmla="*/ 276092 h 1346518"/>
                <a:gd name="connsiteX77" fmla="*/ 733866 w 1346518"/>
                <a:gd name="connsiteY77" fmla="*/ 321479 h 1346518"/>
                <a:gd name="connsiteX78" fmla="*/ 669679 w 1346518"/>
                <a:gd name="connsiteY78" fmla="*/ 385666 h 1346518"/>
                <a:gd name="connsiteX79" fmla="*/ 605493 w 1346518"/>
                <a:gd name="connsiteY79" fmla="*/ 321479 h 1346518"/>
                <a:gd name="connsiteX80" fmla="*/ 669679 w 1346518"/>
                <a:gd name="connsiteY80" fmla="*/ 257292 h 1346518"/>
                <a:gd name="connsiteX81" fmla="*/ 715067 w 1346518"/>
                <a:gd name="connsiteY81" fmla="*/ 276092 h 1346518"/>
                <a:gd name="connsiteX82" fmla="*/ 977042 w 1346518"/>
                <a:gd name="connsiteY82" fmla="*/ 365772 h 1346518"/>
                <a:gd name="connsiteX83" fmla="*/ 977042 w 1346518"/>
                <a:gd name="connsiteY83" fmla="*/ 456546 h 1346518"/>
                <a:gd name="connsiteX84" fmla="*/ 886268 w 1346518"/>
                <a:gd name="connsiteY84" fmla="*/ 456546 h 1346518"/>
                <a:gd name="connsiteX85" fmla="*/ 886268 w 1346518"/>
                <a:gd name="connsiteY85" fmla="*/ 365772 h 1346518"/>
                <a:gd name="connsiteX86" fmla="*/ 977042 w 1346518"/>
                <a:gd name="connsiteY86" fmla="*/ 365772 h 1346518"/>
                <a:gd name="connsiteX87" fmla="*/ 1315302 w 1346518"/>
                <a:gd name="connsiteY87" fmla="*/ 480923 h 1346518"/>
                <a:gd name="connsiteX88" fmla="*/ 1334194 w 1346518"/>
                <a:gd name="connsiteY88" fmla="*/ 544671 h 1346518"/>
                <a:gd name="connsiteX89" fmla="*/ 1334194 w 1346518"/>
                <a:gd name="connsiteY89" fmla="*/ 801848 h 1346518"/>
                <a:gd name="connsiteX90" fmla="*/ 1311833 w 1346518"/>
                <a:gd name="connsiteY90" fmla="*/ 877300 h 1346518"/>
                <a:gd name="connsiteX91" fmla="*/ 1250685 w 1346518"/>
                <a:gd name="connsiteY91" fmla="*/ 864955 h 1346518"/>
                <a:gd name="connsiteX92" fmla="*/ 1127732 w 1346518"/>
                <a:gd name="connsiteY92" fmla="*/ 679462 h 1346518"/>
                <a:gd name="connsiteX93" fmla="*/ 1250686 w 1346518"/>
                <a:gd name="connsiteY93" fmla="*/ 493968 h 1346518"/>
                <a:gd name="connsiteX94" fmla="*/ 865598 w 1346518"/>
                <a:gd name="connsiteY94" fmla="*/ 31218 h 1346518"/>
                <a:gd name="connsiteX95" fmla="*/ 852553 w 1346518"/>
                <a:gd name="connsiteY95" fmla="*/ 95835 h 1346518"/>
                <a:gd name="connsiteX96" fmla="*/ 667059 w 1346518"/>
                <a:gd name="connsiteY96" fmla="*/ 218788 h 1346518"/>
                <a:gd name="connsiteX97" fmla="*/ 481565 w 1346518"/>
                <a:gd name="connsiteY97" fmla="*/ 95835 h 1346518"/>
                <a:gd name="connsiteX98" fmla="*/ 469220 w 1346518"/>
                <a:gd name="connsiteY98" fmla="*/ 34685 h 1346518"/>
                <a:gd name="connsiteX99" fmla="*/ 544671 w 1346518"/>
                <a:gd name="connsiteY99" fmla="*/ 12325 h 1346518"/>
                <a:gd name="connsiteX100" fmla="*/ 801848 w 1346518"/>
                <a:gd name="connsiteY100" fmla="*/ 12325 h 1346518"/>
                <a:gd name="connsiteX101" fmla="*/ 1149325 w 1346518"/>
                <a:gd name="connsiteY101" fmla="*/ 197193 h 1346518"/>
                <a:gd name="connsiteX102" fmla="*/ 1235597 w 1346518"/>
                <a:gd name="connsiteY102" fmla="*/ 302809 h 1346518"/>
                <a:gd name="connsiteX103" fmla="*/ 1266034 w 1346518"/>
                <a:gd name="connsiteY103" fmla="*/ 360648 h 1346518"/>
                <a:gd name="connsiteX104" fmla="*/ 1259244 w 1346518"/>
                <a:gd name="connsiteY104" fmla="*/ 366193 h 1346518"/>
                <a:gd name="connsiteX105" fmla="*/ 1006124 w 1346518"/>
                <a:gd name="connsiteY105" fmla="*/ 340396 h 1346518"/>
                <a:gd name="connsiteX106" fmla="*/ 980327 w 1346518"/>
                <a:gd name="connsiteY106" fmla="*/ 87276 h 1346518"/>
                <a:gd name="connsiteX107" fmla="*/ 985874 w 1346518"/>
                <a:gd name="connsiteY107" fmla="*/ 80486 h 1346518"/>
                <a:gd name="connsiteX108" fmla="*/ 1043710 w 1346518"/>
                <a:gd name="connsiteY108" fmla="*/ 110922 h 1346518"/>
                <a:gd name="connsiteX109" fmla="*/ 1149325 w 1346518"/>
                <a:gd name="connsiteY109" fmla="*/ 197193 h 1346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1346518" h="1346518">
                  <a:moveTo>
                    <a:pt x="354633" y="991888"/>
                  </a:moveTo>
                  <a:cubicBezTo>
                    <a:pt x="423423" y="1060679"/>
                    <a:pt x="432022" y="1166867"/>
                    <a:pt x="380430" y="1245009"/>
                  </a:cubicBezTo>
                  <a:lnTo>
                    <a:pt x="362471" y="1266993"/>
                  </a:lnTo>
                  <a:lnTo>
                    <a:pt x="302809" y="1235597"/>
                  </a:lnTo>
                  <a:cubicBezTo>
                    <a:pt x="265477" y="1210948"/>
                    <a:pt x="230059" y="1182191"/>
                    <a:pt x="197193" y="1149325"/>
                  </a:cubicBezTo>
                  <a:cubicBezTo>
                    <a:pt x="164328" y="1116460"/>
                    <a:pt x="135570" y="1081042"/>
                    <a:pt x="110922" y="1043710"/>
                  </a:cubicBezTo>
                  <a:lnTo>
                    <a:pt x="79527" y="984051"/>
                  </a:lnTo>
                  <a:lnTo>
                    <a:pt x="101513" y="966092"/>
                  </a:lnTo>
                  <a:cubicBezTo>
                    <a:pt x="179653" y="914498"/>
                    <a:pt x="285842" y="923096"/>
                    <a:pt x="354633" y="991888"/>
                  </a:cubicBezTo>
                  <a:close/>
                  <a:moveTo>
                    <a:pt x="470781" y="872033"/>
                  </a:moveTo>
                  <a:cubicBezTo>
                    <a:pt x="495848" y="897100"/>
                    <a:pt x="495848" y="937740"/>
                    <a:pt x="470781" y="962807"/>
                  </a:cubicBezTo>
                  <a:cubicBezTo>
                    <a:pt x="445714" y="987874"/>
                    <a:pt x="405074" y="987874"/>
                    <a:pt x="380007" y="962807"/>
                  </a:cubicBezTo>
                  <a:cubicBezTo>
                    <a:pt x="354940" y="937740"/>
                    <a:pt x="354940" y="897100"/>
                    <a:pt x="380007" y="872033"/>
                  </a:cubicBezTo>
                  <a:cubicBezTo>
                    <a:pt x="405074" y="846966"/>
                    <a:pt x="445714" y="846966"/>
                    <a:pt x="470781" y="872033"/>
                  </a:cubicBezTo>
                  <a:close/>
                  <a:moveTo>
                    <a:pt x="809409" y="1199098"/>
                  </a:moveTo>
                  <a:cubicBezTo>
                    <a:pt x="827625" y="1217314"/>
                    <a:pt x="842365" y="1239003"/>
                    <a:pt x="852552" y="1263088"/>
                  </a:cubicBezTo>
                  <a:lnTo>
                    <a:pt x="863235" y="1316001"/>
                  </a:lnTo>
                  <a:lnTo>
                    <a:pt x="801848" y="1334194"/>
                  </a:lnTo>
                  <a:cubicBezTo>
                    <a:pt x="716973" y="1350627"/>
                    <a:pt x="629546" y="1350627"/>
                    <a:pt x="544671" y="1334194"/>
                  </a:cubicBezTo>
                  <a:lnTo>
                    <a:pt x="471583" y="1312533"/>
                  </a:lnTo>
                  <a:lnTo>
                    <a:pt x="481565" y="1263089"/>
                  </a:lnTo>
                  <a:cubicBezTo>
                    <a:pt x="512126" y="1190834"/>
                    <a:pt x="583671" y="1140135"/>
                    <a:pt x="667059" y="1140135"/>
                  </a:cubicBezTo>
                  <a:cubicBezTo>
                    <a:pt x="722650" y="1140135"/>
                    <a:pt x="772979" y="1162668"/>
                    <a:pt x="809409" y="1199098"/>
                  </a:cubicBezTo>
                  <a:close/>
                  <a:moveTo>
                    <a:pt x="147422" y="537111"/>
                  </a:moveTo>
                  <a:cubicBezTo>
                    <a:pt x="183853" y="573542"/>
                    <a:pt x="206385" y="623870"/>
                    <a:pt x="206385" y="679461"/>
                  </a:cubicBezTo>
                  <a:cubicBezTo>
                    <a:pt x="206385" y="762849"/>
                    <a:pt x="155686" y="834394"/>
                    <a:pt x="83431" y="864955"/>
                  </a:cubicBezTo>
                  <a:lnTo>
                    <a:pt x="33986" y="874937"/>
                  </a:lnTo>
                  <a:lnTo>
                    <a:pt x="12325" y="801847"/>
                  </a:lnTo>
                  <a:cubicBezTo>
                    <a:pt x="-4108" y="716973"/>
                    <a:pt x="-4108" y="629546"/>
                    <a:pt x="12325" y="544671"/>
                  </a:cubicBezTo>
                  <a:lnTo>
                    <a:pt x="30517" y="483286"/>
                  </a:lnTo>
                  <a:lnTo>
                    <a:pt x="83432" y="493968"/>
                  </a:lnTo>
                  <a:cubicBezTo>
                    <a:pt x="107517" y="504155"/>
                    <a:pt x="129207" y="518896"/>
                    <a:pt x="147422" y="537111"/>
                  </a:cubicBezTo>
                  <a:close/>
                  <a:moveTo>
                    <a:pt x="354464" y="631453"/>
                  </a:moveTo>
                  <a:cubicBezTo>
                    <a:pt x="366080" y="643069"/>
                    <a:pt x="373264" y="659116"/>
                    <a:pt x="373264" y="676840"/>
                  </a:cubicBezTo>
                  <a:cubicBezTo>
                    <a:pt x="373264" y="712290"/>
                    <a:pt x="344527" y="741027"/>
                    <a:pt x="309077" y="741027"/>
                  </a:cubicBezTo>
                  <a:cubicBezTo>
                    <a:pt x="273627" y="741027"/>
                    <a:pt x="244890" y="712291"/>
                    <a:pt x="244890" y="676841"/>
                  </a:cubicBezTo>
                  <a:cubicBezTo>
                    <a:pt x="244890" y="641390"/>
                    <a:pt x="273627" y="612653"/>
                    <a:pt x="309077" y="612654"/>
                  </a:cubicBezTo>
                  <a:cubicBezTo>
                    <a:pt x="326802" y="612654"/>
                    <a:pt x="342849" y="619838"/>
                    <a:pt x="354464" y="631453"/>
                  </a:cubicBezTo>
                  <a:close/>
                  <a:moveTo>
                    <a:pt x="715067" y="992054"/>
                  </a:moveTo>
                  <a:cubicBezTo>
                    <a:pt x="726682" y="1003670"/>
                    <a:pt x="733866" y="1019716"/>
                    <a:pt x="733866" y="1037442"/>
                  </a:cubicBezTo>
                  <a:cubicBezTo>
                    <a:pt x="733867" y="1072892"/>
                    <a:pt x="705130" y="1101629"/>
                    <a:pt x="669679" y="1101629"/>
                  </a:cubicBezTo>
                  <a:cubicBezTo>
                    <a:pt x="634229" y="1101628"/>
                    <a:pt x="605493" y="1072892"/>
                    <a:pt x="605493" y="1037442"/>
                  </a:cubicBezTo>
                  <a:cubicBezTo>
                    <a:pt x="605493" y="1001992"/>
                    <a:pt x="634230" y="973255"/>
                    <a:pt x="669680" y="973255"/>
                  </a:cubicBezTo>
                  <a:cubicBezTo>
                    <a:pt x="687405" y="973255"/>
                    <a:pt x="703451" y="980439"/>
                    <a:pt x="715067" y="992054"/>
                  </a:cubicBezTo>
                  <a:close/>
                  <a:moveTo>
                    <a:pt x="974089" y="878691"/>
                  </a:moveTo>
                  <a:cubicBezTo>
                    <a:pt x="999156" y="903758"/>
                    <a:pt x="999157" y="944398"/>
                    <a:pt x="974090" y="969465"/>
                  </a:cubicBezTo>
                  <a:cubicBezTo>
                    <a:pt x="949023" y="994532"/>
                    <a:pt x="908383" y="994532"/>
                    <a:pt x="883316" y="969465"/>
                  </a:cubicBezTo>
                  <a:cubicBezTo>
                    <a:pt x="858249" y="944398"/>
                    <a:pt x="858249" y="903758"/>
                    <a:pt x="883316" y="878691"/>
                  </a:cubicBezTo>
                  <a:cubicBezTo>
                    <a:pt x="908382" y="853624"/>
                    <a:pt x="949023" y="853624"/>
                    <a:pt x="974089" y="878691"/>
                  </a:cubicBezTo>
                  <a:close/>
                  <a:moveTo>
                    <a:pt x="467828" y="372430"/>
                  </a:moveTo>
                  <a:cubicBezTo>
                    <a:pt x="492895" y="397497"/>
                    <a:pt x="492895" y="438137"/>
                    <a:pt x="467828" y="463204"/>
                  </a:cubicBezTo>
                  <a:cubicBezTo>
                    <a:pt x="442761" y="488271"/>
                    <a:pt x="402121" y="488271"/>
                    <a:pt x="377054" y="463204"/>
                  </a:cubicBezTo>
                  <a:cubicBezTo>
                    <a:pt x="351987" y="438137"/>
                    <a:pt x="351987" y="397497"/>
                    <a:pt x="377054" y="372430"/>
                  </a:cubicBezTo>
                  <a:cubicBezTo>
                    <a:pt x="402121" y="347363"/>
                    <a:pt x="442761" y="347363"/>
                    <a:pt x="467828" y="372430"/>
                  </a:cubicBezTo>
                  <a:close/>
                  <a:moveTo>
                    <a:pt x="1266820" y="984379"/>
                  </a:moveTo>
                  <a:lnTo>
                    <a:pt x="1235598" y="1043710"/>
                  </a:lnTo>
                  <a:cubicBezTo>
                    <a:pt x="1210948" y="1081042"/>
                    <a:pt x="1182191" y="1116460"/>
                    <a:pt x="1149325" y="1149325"/>
                  </a:cubicBezTo>
                  <a:cubicBezTo>
                    <a:pt x="1116460" y="1182191"/>
                    <a:pt x="1081042" y="1210948"/>
                    <a:pt x="1043710" y="1235597"/>
                  </a:cubicBezTo>
                  <a:lnTo>
                    <a:pt x="985544" y="1266206"/>
                  </a:lnTo>
                  <a:lnTo>
                    <a:pt x="973667" y="1251666"/>
                  </a:lnTo>
                  <a:cubicBezTo>
                    <a:pt x="922075" y="1173526"/>
                    <a:pt x="930674" y="1067338"/>
                    <a:pt x="999464" y="998546"/>
                  </a:cubicBezTo>
                  <a:cubicBezTo>
                    <a:pt x="1068255" y="929755"/>
                    <a:pt x="1174444" y="921157"/>
                    <a:pt x="1252585" y="972751"/>
                  </a:cubicBezTo>
                  <a:close/>
                  <a:moveTo>
                    <a:pt x="362141" y="79700"/>
                  </a:moveTo>
                  <a:lnTo>
                    <a:pt x="373770" y="93936"/>
                  </a:lnTo>
                  <a:cubicBezTo>
                    <a:pt x="425364" y="172076"/>
                    <a:pt x="416765" y="278265"/>
                    <a:pt x="347974" y="347056"/>
                  </a:cubicBezTo>
                  <a:cubicBezTo>
                    <a:pt x="279182" y="415847"/>
                    <a:pt x="172993" y="424445"/>
                    <a:pt x="94854" y="372853"/>
                  </a:cubicBezTo>
                  <a:lnTo>
                    <a:pt x="80313" y="360975"/>
                  </a:lnTo>
                  <a:lnTo>
                    <a:pt x="110921" y="302809"/>
                  </a:lnTo>
                  <a:cubicBezTo>
                    <a:pt x="135571" y="265477"/>
                    <a:pt x="164328" y="230059"/>
                    <a:pt x="197193" y="197193"/>
                  </a:cubicBezTo>
                  <a:cubicBezTo>
                    <a:pt x="230059" y="164328"/>
                    <a:pt x="265477" y="135571"/>
                    <a:pt x="302809" y="110921"/>
                  </a:cubicBezTo>
                  <a:close/>
                  <a:moveTo>
                    <a:pt x="1070427" y="631453"/>
                  </a:moveTo>
                  <a:cubicBezTo>
                    <a:pt x="1082042" y="643069"/>
                    <a:pt x="1089226" y="659115"/>
                    <a:pt x="1089227" y="676840"/>
                  </a:cubicBezTo>
                  <a:cubicBezTo>
                    <a:pt x="1089227" y="712291"/>
                    <a:pt x="1060490" y="741027"/>
                    <a:pt x="1025040" y="741027"/>
                  </a:cubicBezTo>
                  <a:cubicBezTo>
                    <a:pt x="989589" y="741027"/>
                    <a:pt x="960853" y="712291"/>
                    <a:pt x="960853" y="676841"/>
                  </a:cubicBezTo>
                  <a:cubicBezTo>
                    <a:pt x="960853" y="641390"/>
                    <a:pt x="989590" y="612654"/>
                    <a:pt x="1025040" y="612654"/>
                  </a:cubicBezTo>
                  <a:cubicBezTo>
                    <a:pt x="1042764" y="612653"/>
                    <a:pt x="1058811" y="619838"/>
                    <a:pt x="1070427" y="631453"/>
                  </a:cubicBezTo>
                  <a:close/>
                  <a:moveTo>
                    <a:pt x="715067" y="276092"/>
                  </a:moveTo>
                  <a:cubicBezTo>
                    <a:pt x="726682" y="287708"/>
                    <a:pt x="733867" y="303754"/>
                    <a:pt x="733866" y="321479"/>
                  </a:cubicBezTo>
                  <a:cubicBezTo>
                    <a:pt x="733866" y="356929"/>
                    <a:pt x="705129" y="385666"/>
                    <a:pt x="669679" y="385666"/>
                  </a:cubicBezTo>
                  <a:cubicBezTo>
                    <a:pt x="634229" y="385666"/>
                    <a:pt x="605492" y="356929"/>
                    <a:pt x="605493" y="321479"/>
                  </a:cubicBezTo>
                  <a:cubicBezTo>
                    <a:pt x="605492" y="286029"/>
                    <a:pt x="634229" y="257292"/>
                    <a:pt x="669679" y="257292"/>
                  </a:cubicBezTo>
                  <a:cubicBezTo>
                    <a:pt x="687405" y="257293"/>
                    <a:pt x="703451" y="264476"/>
                    <a:pt x="715067" y="276092"/>
                  </a:cubicBezTo>
                  <a:close/>
                  <a:moveTo>
                    <a:pt x="977042" y="365772"/>
                  </a:moveTo>
                  <a:cubicBezTo>
                    <a:pt x="1002109" y="390839"/>
                    <a:pt x="1002109" y="431479"/>
                    <a:pt x="977042" y="456546"/>
                  </a:cubicBezTo>
                  <a:cubicBezTo>
                    <a:pt x="951975" y="481613"/>
                    <a:pt x="911335" y="481613"/>
                    <a:pt x="886268" y="456546"/>
                  </a:cubicBezTo>
                  <a:cubicBezTo>
                    <a:pt x="861201" y="431479"/>
                    <a:pt x="861201" y="390839"/>
                    <a:pt x="886268" y="365772"/>
                  </a:cubicBezTo>
                  <a:cubicBezTo>
                    <a:pt x="911335" y="340705"/>
                    <a:pt x="951975" y="340705"/>
                    <a:pt x="977042" y="365772"/>
                  </a:cubicBezTo>
                  <a:close/>
                  <a:moveTo>
                    <a:pt x="1315302" y="480923"/>
                  </a:moveTo>
                  <a:lnTo>
                    <a:pt x="1334194" y="544671"/>
                  </a:lnTo>
                  <a:cubicBezTo>
                    <a:pt x="1350627" y="629546"/>
                    <a:pt x="1350627" y="716973"/>
                    <a:pt x="1334194" y="801848"/>
                  </a:cubicBezTo>
                  <a:lnTo>
                    <a:pt x="1311833" y="877300"/>
                  </a:lnTo>
                  <a:lnTo>
                    <a:pt x="1250685" y="864955"/>
                  </a:lnTo>
                  <a:cubicBezTo>
                    <a:pt x="1178431" y="834394"/>
                    <a:pt x="1127732" y="762849"/>
                    <a:pt x="1127732" y="679462"/>
                  </a:cubicBezTo>
                  <a:cubicBezTo>
                    <a:pt x="1127732" y="596075"/>
                    <a:pt x="1178431" y="524529"/>
                    <a:pt x="1250686" y="493968"/>
                  </a:cubicBezTo>
                  <a:close/>
                  <a:moveTo>
                    <a:pt x="865598" y="31218"/>
                  </a:moveTo>
                  <a:lnTo>
                    <a:pt x="852553" y="95835"/>
                  </a:lnTo>
                  <a:cubicBezTo>
                    <a:pt x="821991" y="168089"/>
                    <a:pt x="750447" y="218788"/>
                    <a:pt x="667059" y="218788"/>
                  </a:cubicBezTo>
                  <a:cubicBezTo>
                    <a:pt x="583672" y="218789"/>
                    <a:pt x="512127" y="168090"/>
                    <a:pt x="481565" y="95835"/>
                  </a:cubicBezTo>
                  <a:lnTo>
                    <a:pt x="469220" y="34685"/>
                  </a:lnTo>
                  <a:lnTo>
                    <a:pt x="544671" y="12325"/>
                  </a:lnTo>
                  <a:cubicBezTo>
                    <a:pt x="629546" y="-4108"/>
                    <a:pt x="716973" y="-4108"/>
                    <a:pt x="801848" y="12325"/>
                  </a:cubicBezTo>
                  <a:close/>
                  <a:moveTo>
                    <a:pt x="1149325" y="197193"/>
                  </a:moveTo>
                  <a:cubicBezTo>
                    <a:pt x="1182191" y="230059"/>
                    <a:pt x="1210949" y="265477"/>
                    <a:pt x="1235597" y="302809"/>
                  </a:cubicBezTo>
                  <a:lnTo>
                    <a:pt x="1266034" y="360648"/>
                  </a:lnTo>
                  <a:lnTo>
                    <a:pt x="1259244" y="366193"/>
                  </a:lnTo>
                  <a:cubicBezTo>
                    <a:pt x="1181104" y="417787"/>
                    <a:pt x="1074916" y="409188"/>
                    <a:pt x="1006124" y="340396"/>
                  </a:cubicBezTo>
                  <a:cubicBezTo>
                    <a:pt x="937333" y="271605"/>
                    <a:pt x="928734" y="165417"/>
                    <a:pt x="980327" y="87276"/>
                  </a:cubicBezTo>
                  <a:lnTo>
                    <a:pt x="985874" y="80486"/>
                  </a:lnTo>
                  <a:lnTo>
                    <a:pt x="1043710" y="110922"/>
                  </a:lnTo>
                  <a:cubicBezTo>
                    <a:pt x="1081042" y="135570"/>
                    <a:pt x="1116460" y="164328"/>
                    <a:pt x="1149325" y="197193"/>
                  </a:cubicBezTo>
                  <a:close/>
                </a:path>
              </a:pathLst>
            </a:cu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pic>
          <p:nvPicPr>
            <p:cNvPr id="83" name="Picture 82">
              <a:extLst>
                <a:ext uri="{FF2B5EF4-FFF2-40B4-BE49-F238E27FC236}">
                  <a16:creationId xmlns:a16="http://schemas.microsoft.com/office/drawing/2014/main" id="{CE683CDE-C3EE-4FE6-8563-D40A5A7FC303}"/>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673685" y="967105"/>
              <a:ext cx="337691" cy="186324"/>
            </a:xfrm>
            <a:prstGeom prst="rect">
              <a:avLst/>
            </a:prstGeom>
          </p:spPr>
        </p:pic>
        <p:pic>
          <p:nvPicPr>
            <p:cNvPr id="84" name="Picture 83">
              <a:extLst>
                <a:ext uri="{FF2B5EF4-FFF2-40B4-BE49-F238E27FC236}">
                  <a16:creationId xmlns:a16="http://schemas.microsoft.com/office/drawing/2014/main" id="{5882D962-E734-45A3-9B34-6480A28C4EE8}"/>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0084814" y="1024090"/>
              <a:ext cx="351128" cy="351532"/>
            </a:xfrm>
            <a:prstGeom prst="rect">
              <a:avLst/>
            </a:prstGeom>
          </p:spPr>
        </p:pic>
        <p:pic>
          <p:nvPicPr>
            <p:cNvPr id="85" name="Picture 84">
              <a:extLst>
                <a:ext uri="{FF2B5EF4-FFF2-40B4-BE49-F238E27FC236}">
                  <a16:creationId xmlns:a16="http://schemas.microsoft.com/office/drawing/2014/main" id="{7C7DE221-5561-486D-A0DF-3910061D9868}"/>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0531270" y="1095795"/>
              <a:ext cx="385742" cy="116981"/>
            </a:xfrm>
            <a:prstGeom prst="rect">
              <a:avLst/>
            </a:prstGeom>
          </p:spPr>
        </p:pic>
        <p:pic>
          <p:nvPicPr>
            <p:cNvPr id="86" name="Picture 85">
              <a:extLst>
                <a:ext uri="{FF2B5EF4-FFF2-40B4-BE49-F238E27FC236}">
                  <a16:creationId xmlns:a16="http://schemas.microsoft.com/office/drawing/2014/main" id="{DA5BFC27-A019-4049-BACE-199929DAF2D7}"/>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462837" y="662086"/>
              <a:ext cx="366169" cy="366169"/>
            </a:xfrm>
            <a:prstGeom prst="rect">
              <a:avLst/>
            </a:prstGeom>
          </p:spPr>
        </p:pic>
        <p:pic>
          <p:nvPicPr>
            <p:cNvPr id="87" name="Picture 86">
              <a:extLst>
                <a:ext uri="{FF2B5EF4-FFF2-40B4-BE49-F238E27FC236}">
                  <a16:creationId xmlns:a16="http://schemas.microsoft.com/office/drawing/2014/main" id="{E69CE5DA-0999-4817-87A5-68FC9862E743}"/>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10147899" y="761728"/>
              <a:ext cx="331045" cy="218039"/>
            </a:xfrm>
            <a:prstGeom prst="rect">
              <a:avLst/>
            </a:prstGeom>
          </p:spPr>
        </p:pic>
      </p:grpSp>
    </p:spTree>
    <p:extLst>
      <p:ext uri="{BB962C8B-B14F-4D97-AF65-F5344CB8AC3E}">
        <p14:creationId xmlns:p14="http://schemas.microsoft.com/office/powerpoint/2010/main" val="26621161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4"/>
                                        </p:tgtEl>
                                        <p:attrNameLst>
                                          <p:attrName>style.visibility</p:attrName>
                                        </p:attrNameLst>
                                      </p:cBhvr>
                                      <p:to>
                                        <p:strVal val="visible"/>
                                      </p:to>
                                    </p:set>
                                    <p:animEffect transition="in" filter="fade">
                                      <p:cBhvr>
                                        <p:cTn id="7" dur="500"/>
                                        <p:tgtEl>
                                          <p:spTgt spid="174"/>
                                        </p:tgtEl>
                                      </p:cBhvr>
                                    </p:animEffect>
                                  </p:childTnLst>
                                </p:cTn>
                              </p:par>
                              <p:par>
                                <p:cTn id="8" presetID="10" presetClass="entr" presetSubtype="0" fill="hold" nodeType="withEffect">
                                  <p:stCondLst>
                                    <p:cond delay="0"/>
                                  </p:stCondLst>
                                  <p:childTnLst>
                                    <p:set>
                                      <p:cBhvr>
                                        <p:cTn id="9" dur="1" fill="hold">
                                          <p:stCondLst>
                                            <p:cond delay="0"/>
                                          </p:stCondLst>
                                        </p:cTn>
                                        <p:tgtEl>
                                          <p:spTgt spid="177"/>
                                        </p:tgtEl>
                                        <p:attrNameLst>
                                          <p:attrName>style.visibility</p:attrName>
                                        </p:attrNameLst>
                                      </p:cBhvr>
                                      <p:to>
                                        <p:strVal val="visible"/>
                                      </p:to>
                                    </p:set>
                                    <p:animEffect transition="in" filter="fade">
                                      <p:cBhvr>
                                        <p:cTn id="10" dur="500"/>
                                        <p:tgtEl>
                                          <p:spTgt spid="177"/>
                                        </p:tgtEl>
                                      </p:cBhvr>
                                    </p:animEffect>
                                  </p:childTnLst>
                                </p:cTn>
                              </p:par>
                              <p:par>
                                <p:cTn id="11" presetID="10" presetClass="entr" presetSubtype="0" fill="hold" nodeType="withEffect">
                                  <p:stCondLst>
                                    <p:cond delay="0"/>
                                  </p:stCondLst>
                                  <p:childTnLst>
                                    <p:set>
                                      <p:cBhvr>
                                        <p:cTn id="12" dur="1" fill="hold">
                                          <p:stCondLst>
                                            <p:cond delay="0"/>
                                          </p:stCondLst>
                                        </p:cTn>
                                        <p:tgtEl>
                                          <p:spTgt spid="175"/>
                                        </p:tgtEl>
                                        <p:attrNameLst>
                                          <p:attrName>style.visibility</p:attrName>
                                        </p:attrNameLst>
                                      </p:cBhvr>
                                      <p:to>
                                        <p:strVal val="visible"/>
                                      </p:to>
                                    </p:set>
                                    <p:animEffect transition="in" filter="fade">
                                      <p:cBhvr>
                                        <p:cTn id="13" dur="500"/>
                                        <p:tgtEl>
                                          <p:spTgt spid="17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6"/>
                                        </p:tgtEl>
                                        <p:attrNameLst>
                                          <p:attrName>style.visibility</p:attrName>
                                        </p:attrNameLst>
                                      </p:cBhvr>
                                      <p:to>
                                        <p:strVal val="visible"/>
                                      </p:to>
                                    </p:set>
                                    <p:animEffect transition="in" filter="fade">
                                      <p:cBhvr>
                                        <p:cTn id="16" dur="500"/>
                                        <p:tgtEl>
                                          <p:spTgt spid="176"/>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90"/>
                                        </p:tgtEl>
                                        <p:attrNameLst>
                                          <p:attrName>style.visibility</p:attrName>
                                        </p:attrNameLst>
                                      </p:cBhvr>
                                      <p:to>
                                        <p:strVal val="visible"/>
                                      </p:to>
                                    </p:set>
                                    <p:animEffect transition="in" filter="fade">
                                      <p:cBhvr>
                                        <p:cTn id="20" dur="500"/>
                                        <p:tgtEl>
                                          <p:spTgt spid="19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5"/>
                                        </p:tgtEl>
                                        <p:attrNameLst>
                                          <p:attrName>style.visibility</p:attrName>
                                        </p:attrNameLst>
                                      </p:cBhvr>
                                      <p:to>
                                        <p:strVal val="visible"/>
                                      </p:to>
                                    </p:set>
                                    <p:animEffect transition="in" filter="fade">
                                      <p:cBhvr>
                                        <p:cTn id="23" dur="500"/>
                                        <p:tgtEl>
                                          <p:spTgt spid="95"/>
                                        </p:tgtEl>
                                      </p:cBhvr>
                                    </p:animEffect>
                                  </p:childTnLst>
                                </p:cTn>
                              </p:par>
                              <p:par>
                                <p:cTn id="24" presetID="16" presetClass="entr" presetSubtype="42" fill="hold" nodeType="withEffect">
                                  <p:stCondLst>
                                    <p:cond delay="0"/>
                                  </p:stCondLst>
                                  <p:childTnLst>
                                    <p:set>
                                      <p:cBhvr>
                                        <p:cTn id="25" dur="1" fill="hold">
                                          <p:stCondLst>
                                            <p:cond delay="0"/>
                                          </p:stCondLst>
                                        </p:cTn>
                                        <p:tgtEl>
                                          <p:spTgt spid="226"/>
                                        </p:tgtEl>
                                        <p:attrNameLst>
                                          <p:attrName>style.visibility</p:attrName>
                                        </p:attrNameLst>
                                      </p:cBhvr>
                                      <p:to>
                                        <p:strVal val="visible"/>
                                      </p:to>
                                    </p:set>
                                    <p:animEffect transition="in" filter="barn(outHorizontal)">
                                      <p:cBhvr>
                                        <p:cTn id="26" dur="500"/>
                                        <p:tgtEl>
                                          <p:spTgt spid="226"/>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34"/>
                                        </p:tgtEl>
                                        <p:attrNameLst>
                                          <p:attrName>style.visibility</p:attrName>
                                        </p:attrNameLst>
                                      </p:cBhvr>
                                      <p:to>
                                        <p:strVal val="visible"/>
                                      </p:to>
                                    </p:set>
                                    <p:animEffect transition="in" filter="fade">
                                      <p:cBhvr>
                                        <p:cTn id="30" dur="500"/>
                                        <p:tgtEl>
                                          <p:spTgt spid="13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fade">
                                      <p:cBhvr>
                                        <p:cTn id="33" dur="500"/>
                                        <p:tgtEl>
                                          <p:spTgt spid="1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5"/>
                                        </p:tgtEl>
                                        <p:attrNameLst>
                                          <p:attrName>style.visibility</p:attrName>
                                        </p:attrNameLst>
                                      </p:cBhvr>
                                      <p:to>
                                        <p:strVal val="visible"/>
                                      </p:to>
                                    </p:set>
                                    <p:animEffect transition="in" filter="fade">
                                      <p:cBhvr>
                                        <p:cTn id="36" dur="500"/>
                                        <p:tgtEl>
                                          <p:spTgt spid="135"/>
                                        </p:tgtEl>
                                      </p:cBhvr>
                                    </p:animEffect>
                                  </p:childTnLst>
                                </p:cTn>
                              </p:par>
                              <p:par>
                                <p:cTn id="37" presetID="10" presetClass="entr" presetSubtype="0" fill="hold" nodeType="withEffect">
                                  <p:stCondLst>
                                    <p:cond delay="250"/>
                                  </p:stCondLst>
                                  <p:childTnLst>
                                    <p:set>
                                      <p:cBhvr>
                                        <p:cTn id="38" dur="1" fill="hold">
                                          <p:stCondLst>
                                            <p:cond delay="0"/>
                                          </p:stCondLst>
                                        </p:cTn>
                                        <p:tgtEl>
                                          <p:spTgt spid="137"/>
                                        </p:tgtEl>
                                        <p:attrNameLst>
                                          <p:attrName>style.visibility</p:attrName>
                                        </p:attrNameLst>
                                      </p:cBhvr>
                                      <p:to>
                                        <p:strVal val="visible"/>
                                      </p:to>
                                    </p:set>
                                    <p:animEffect transition="in" filter="fade">
                                      <p:cBhvr>
                                        <p:cTn id="39" dur="500"/>
                                        <p:tgtEl>
                                          <p:spTgt spid="137"/>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140"/>
                                        </p:tgtEl>
                                        <p:attrNameLst>
                                          <p:attrName>style.visibility</p:attrName>
                                        </p:attrNameLst>
                                      </p:cBhvr>
                                      <p:to>
                                        <p:strVal val="visible"/>
                                      </p:to>
                                    </p:set>
                                    <p:animEffect transition="in" filter="fade">
                                      <p:cBhvr>
                                        <p:cTn id="42" dur="500"/>
                                        <p:tgtEl>
                                          <p:spTgt spid="140"/>
                                        </p:tgtEl>
                                      </p:cBhvr>
                                    </p:animEffect>
                                  </p:childTnLst>
                                </p:cTn>
                              </p:par>
                              <p:par>
                                <p:cTn id="43" presetID="16" presetClass="entr" presetSubtype="42" fill="hold" nodeType="withEffect">
                                  <p:stCondLst>
                                    <p:cond delay="250"/>
                                  </p:stCondLst>
                                  <p:childTnLst>
                                    <p:set>
                                      <p:cBhvr>
                                        <p:cTn id="44" dur="1" fill="hold">
                                          <p:stCondLst>
                                            <p:cond delay="0"/>
                                          </p:stCondLst>
                                        </p:cTn>
                                        <p:tgtEl>
                                          <p:spTgt spid="182"/>
                                        </p:tgtEl>
                                        <p:attrNameLst>
                                          <p:attrName>style.visibility</p:attrName>
                                        </p:attrNameLst>
                                      </p:cBhvr>
                                      <p:to>
                                        <p:strVal val="visible"/>
                                      </p:to>
                                    </p:set>
                                    <p:animEffect transition="in" filter="barn(outHorizontal)">
                                      <p:cBhvr>
                                        <p:cTn id="45" dur="500"/>
                                        <p:tgtEl>
                                          <p:spTgt spid="182"/>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259"/>
                                        </p:tgtEl>
                                        <p:attrNameLst>
                                          <p:attrName>style.visibility</p:attrName>
                                        </p:attrNameLst>
                                      </p:cBhvr>
                                      <p:to>
                                        <p:strVal val="visible"/>
                                      </p:to>
                                    </p:set>
                                    <p:animEffect transition="in" filter="fade">
                                      <p:cBhvr>
                                        <p:cTn id="49" dur="500"/>
                                        <p:tgtEl>
                                          <p:spTgt spid="259"/>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258"/>
                                        </p:tgtEl>
                                        <p:attrNameLst>
                                          <p:attrName>style.visibility</p:attrName>
                                        </p:attrNameLst>
                                      </p:cBhvr>
                                      <p:to>
                                        <p:strVal val="visible"/>
                                      </p:to>
                                    </p:set>
                                    <p:animEffect transition="in" filter="fade">
                                      <p:cBhvr>
                                        <p:cTn id="52" dur="500"/>
                                        <p:tgtEl>
                                          <p:spTgt spid="258"/>
                                        </p:tgtEl>
                                      </p:cBhvr>
                                    </p:animEffect>
                                  </p:childTnLst>
                                </p:cTn>
                              </p:par>
                              <p:par>
                                <p:cTn id="53" presetID="10" presetClass="entr" presetSubtype="0" fill="hold" nodeType="withEffect">
                                  <p:stCondLst>
                                    <p:cond delay="250"/>
                                  </p:stCondLst>
                                  <p:childTnLst>
                                    <p:set>
                                      <p:cBhvr>
                                        <p:cTn id="54" dur="1" fill="hold">
                                          <p:stCondLst>
                                            <p:cond delay="0"/>
                                          </p:stCondLst>
                                        </p:cTn>
                                        <p:tgtEl>
                                          <p:spTgt spid="80"/>
                                        </p:tgtEl>
                                        <p:attrNameLst>
                                          <p:attrName>style.visibility</p:attrName>
                                        </p:attrNameLst>
                                      </p:cBhvr>
                                      <p:to>
                                        <p:strVal val="visible"/>
                                      </p:to>
                                    </p:set>
                                    <p:animEffect transition="in" filter="fade">
                                      <p:cBhvr>
                                        <p:cTn id="55" dur="500"/>
                                        <p:tgtEl>
                                          <p:spTgt spid="80"/>
                                        </p:tgtEl>
                                      </p:cBhvr>
                                    </p:animEffect>
                                  </p:childTnLst>
                                </p:cTn>
                              </p:par>
                              <p:par>
                                <p:cTn id="56" presetID="16" presetClass="entr" presetSubtype="37" fill="hold" nodeType="withEffect">
                                  <p:stCondLst>
                                    <p:cond delay="250"/>
                                  </p:stCondLst>
                                  <p:childTnLst>
                                    <p:set>
                                      <p:cBhvr>
                                        <p:cTn id="57" dur="1" fill="hold">
                                          <p:stCondLst>
                                            <p:cond delay="0"/>
                                          </p:stCondLst>
                                        </p:cTn>
                                        <p:tgtEl>
                                          <p:spTgt spid="256"/>
                                        </p:tgtEl>
                                        <p:attrNameLst>
                                          <p:attrName>style.visibility</p:attrName>
                                        </p:attrNameLst>
                                      </p:cBhvr>
                                      <p:to>
                                        <p:strVal val="visible"/>
                                      </p:to>
                                    </p:set>
                                    <p:animEffect transition="in" filter="barn(outVertical)">
                                      <p:cBhvr>
                                        <p:cTn id="58" dur="500"/>
                                        <p:tgtEl>
                                          <p:spTgt spid="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animBg="1"/>
      <p:bldP spid="95" grpId="0"/>
      <p:bldP spid="134" grpId="0" animBg="1"/>
      <p:bldP spid="135" grpId="0"/>
      <p:bldP spid="136" grpId="0" animBg="1"/>
      <p:bldP spid="140" grpId="0"/>
      <p:bldP spid="258" grpId="0" animBg="1"/>
      <p:bldP spid="259" grpId="0"/>
      <p:bldP spid="17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Rectangle 115">
            <a:extLst>
              <a:ext uri="{FF2B5EF4-FFF2-40B4-BE49-F238E27FC236}">
                <a16:creationId xmlns:a16="http://schemas.microsoft.com/office/drawing/2014/main" id="{EF65A200-2260-4914-92D6-708C9404FD93}"/>
              </a:ext>
            </a:extLst>
          </p:cNvPr>
          <p:cNvSpPr/>
          <p:nvPr/>
        </p:nvSpPr>
        <p:spPr bwMode="auto">
          <a:xfrm flipV="1">
            <a:off x="5974080" y="-5"/>
            <a:ext cx="6217920" cy="685605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a:extLst>
              <a:ext uri="{FF2B5EF4-FFF2-40B4-BE49-F238E27FC236}">
                <a16:creationId xmlns:a16="http://schemas.microsoft.com/office/drawing/2014/main" id="{781004C5-AB13-4B69-B58E-F48D6ADB4C88}"/>
              </a:ext>
            </a:extLst>
          </p:cNvPr>
          <p:cNvSpPr/>
          <p:nvPr/>
        </p:nvSpPr>
        <p:spPr bwMode="auto">
          <a:xfrm>
            <a:off x="620195" y="5894286"/>
            <a:ext cx="4489277" cy="607647"/>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400" dirty="0">
              <a:gradFill>
                <a:gsLst>
                  <a:gs pos="40075">
                    <a:srgbClr val="FFFFFF"/>
                  </a:gs>
                  <a:gs pos="30000">
                    <a:srgbClr val="FFFFFF"/>
                  </a:gs>
                </a:gsLst>
                <a:lin ang="5400000" scaled="0"/>
              </a:gradFill>
            </a:endParaRPr>
          </a:p>
        </p:txBody>
      </p:sp>
      <p:sp>
        <p:nvSpPr>
          <p:cNvPr id="3" name="Arc 2">
            <a:extLst>
              <a:ext uri="{FF2B5EF4-FFF2-40B4-BE49-F238E27FC236}">
                <a16:creationId xmlns:a16="http://schemas.microsoft.com/office/drawing/2014/main" id="{2F1082E0-EEEC-441D-8A87-62BD189BF2C5}"/>
              </a:ext>
            </a:extLst>
          </p:cNvPr>
          <p:cNvSpPr/>
          <p:nvPr/>
        </p:nvSpPr>
        <p:spPr>
          <a:xfrm>
            <a:off x="9185084" y="2956302"/>
            <a:ext cx="1346016" cy="2772731"/>
          </a:xfrm>
          <a:prstGeom prst="arc">
            <a:avLst>
              <a:gd name="adj1" fmla="val 16598879"/>
              <a:gd name="adj2" fmla="val 460259"/>
            </a:avLst>
          </a:prstGeom>
          <a:noFill/>
          <a:ln w="15875" cap="flat" cmpd="sng" algn="ctr">
            <a:solidFill>
              <a:schemeClr val="bg1"/>
            </a:solidFill>
            <a:prstDash val="sysDash"/>
            <a:miter lim="800000"/>
            <a:headEnd type="arrow" w="med" len="med"/>
            <a:tailEnd type="arrow" w="med" len="med"/>
          </a:ln>
          <a:effectLst/>
        </p:spPr>
        <p:txBody>
          <a:bodyPr rtlCol="0" anchor="ctr"/>
          <a:lstStyle/>
          <a:p>
            <a:pPr algn="ctr"/>
            <a:endParaRPr lang="en-US"/>
          </a:p>
        </p:txBody>
      </p:sp>
      <p:sp>
        <p:nvSpPr>
          <p:cNvPr id="117" name="Rectangle 116">
            <a:extLst>
              <a:ext uri="{FF2B5EF4-FFF2-40B4-BE49-F238E27FC236}">
                <a16:creationId xmlns:a16="http://schemas.microsoft.com/office/drawing/2014/main" id="{243FEDE9-E335-40CC-8F94-6FA998B54B32}"/>
              </a:ext>
            </a:extLst>
          </p:cNvPr>
          <p:cNvSpPr/>
          <p:nvPr/>
        </p:nvSpPr>
        <p:spPr>
          <a:xfrm>
            <a:off x="1106405" y="5955840"/>
            <a:ext cx="3931654" cy="461665"/>
          </a:xfrm>
          <a:prstGeom prst="rect">
            <a:avLst/>
          </a:prstGeom>
        </p:spPr>
        <p:txBody>
          <a:bodyPr wrap="none" anchor="ctr">
            <a:spAutoFit/>
          </a:bodyPr>
          <a:lstStyle/>
          <a:p>
            <a:r>
              <a:rPr lang="en-US" sz="2400" dirty="0">
                <a:solidFill>
                  <a:schemeClr val="bg1"/>
                </a:solidFill>
              </a:rPr>
              <a:t>https://aka.ms/migrateapps</a:t>
            </a:r>
          </a:p>
        </p:txBody>
      </p:sp>
      <p:sp>
        <p:nvSpPr>
          <p:cNvPr id="82" name="Oval 81">
            <a:extLst>
              <a:ext uri="{FF2B5EF4-FFF2-40B4-BE49-F238E27FC236}">
                <a16:creationId xmlns:a16="http://schemas.microsoft.com/office/drawing/2014/main" id="{D03B9794-086B-47BD-87C0-637EC9079DBC}"/>
              </a:ext>
            </a:extLst>
          </p:cNvPr>
          <p:cNvSpPr/>
          <p:nvPr/>
        </p:nvSpPr>
        <p:spPr bwMode="auto">
          <a:xfrm>
            <a:off x="7953809" y="1437475"/>
            <a:ext cx="2152616" cy="2152616"/>
          </a:xfrm>
          <a:prstGeom prst="ellipse">
            <a:avLst/>
          </a:prstGeom>
          <a:solidFill>
            <a:srgbClr val="FFFFFF">
              <a:alpha val="80000"/>
            </a:srgbClr>
          </a:solidFill>
          <a:ln w="12700" cap="flat" cmpd="sng" algn="ctr">
            <a:solidFill>
              <a:schemeClr val="accent1"/>
            </a:solidFill>
            <a:prstDash val="dash"/>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16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Segoe UI" pitchFamily="34" charset="0"/>
            </a:endParaRPr>
          </a:p>
        </p:txBody>
      </p:sp>
      <p:sp>
        <p:nvSpPr>
          <p:cNvPr id="83" name="TextBox 82">
            <a:extLst>
              <a:ext uri="{FF2B5EF4-FFF2-40B4-BE49-F238E27FC236}">
                <a16:creationId xmlns:a16="http://schemas.microsoft.com/office/drawing/2014/main" id="{026A7363-7863-4144-A4D5-0EADD3E0BC93}"/>
              </a:ext>
            </a:extLst>
          </p:cNvPr>
          <p:cNvSpPr txBox="1"/>
          <p:nvPr/>
        </p:nvSpPr>
        <p:spPr>
          <a:xfrm>
            <a:off x="7961229" y="2773387"/>
            <a:ext cx="2171852" cy="732856"/>
          </a:xfrm>
          <a:prstGeom prst="rect">
            <a:avLst/>
          </a:prstGeom>
          <a:noFill/>
        </p:spPr>
        <p:txBody>
          <a:bodyPr wrap="square" lIns="179285" tIns="143428" rIns="179285" bIns="143428" rtlCol="0">
            <a:spAutoFit/>
          </a:bodyPr>
          <a:lstStyle/>
          <a:p>
            <a:pPr marL="0" marR="0" lvl="0" indent="0" algn="ctr" defTabSz="914102" eaLnBrk="1" fontAlgn="base" latinLnBrk="0" hangingPunct="1">
              <a:lnSpc>
                <a:spcPct val="90000"/>
              </a:lnSpc>
              <a:spcBef>
                <a:spcPct val="0"/>
              </a:spcBef>
              <a:spcAft>
                <a:spcPct val="0"/>
              </a:spcAft>
              <a:buClrTx/>
              <a:buSzTx/>
              <a:buFontTx/>
              <a:buNone/>
              <a:tabLst/>
              <a:defRPr/>
            </a:pPr>
            <a:r>
              <a:rPr lang="en-US" sz="1600" dirty="0">
                <a:solidFill>
                  <a:schemeClr val="accent1"/>
                </a:solidFill>
              </a:rPr>
              <a:t>Azure Active</a:t>
            </a:r>
            <a:br>
              <a:rPr lang="en-US" sz="1600" dirty="0">
                <a:solidFill>
                  <a:schemeClr val="accent1"/>
                </a:solidFill>
              </a:rPr>
            </a:br>
            <a:r>
              <a:rPr lang="en-US" sz="1600" dirty="0">
                <a:solidFill>
                  <a:schemeClr val="accent1"/>
                </a:solidFill>
              </a:rPr>
              <a:t>Directory</a:t>
            </a:r>
          </a:p>
        </p:txBody>
      </p:sp>
      <p:sp>
        <p:nvSpPr>
          <p:cNvPr id="84" name="Freeform: Shape 83">
            <a:extLst>
              <a:ext uri="{FF2B5EF4-FFF2-40B4-BE49-F238E27FC236}">
                <a16:creationId xmlns:a16="http://schemas.microsoft.com/office/drawing/2014/main" id="{05327236-0E5C-4BB8-9ADB-EDCEE6B16EC5}"/>
              </a:ext>
            </a:extLst>
          </p:cNvPr>
          <p:cNvSpPr>
            <a:spLocks noChangeAspect="1"/>
          </p:cNvSpPr>
          <p:nvPr/>
        </p:nvSpPr>
        <p:spPr bwMode="auto">
          <a:xfrm flipV="1">
            <a:off x="8542799" y="1895649"/>
            <a:ext cx="967843" cy="961582"/>
          </a:xfrm>
          <a:custGeom>
            <a:avLst/>
            <a:gdLst>
              <a:gd name="connsiteX0" fmla="*/ 3669750 w 7802051"/>
              <a:gd name="connsiteY0" fmla="*/ 4921020 h 7751588"/>
              <a:gd name="connsiteX1" fmla="*/ 3676808 w 7802051"/>
              <a:gd name="connsiteY1" fmla="*/ 4917189 h 7751588"/>
              <a:gd name="connsiteX2" fmla="*/ 3726054 w 7802051"/>
              <a:gd name="connsiteY2" fmla="*/ 4901903 h 7751588"/>
              <a:gd name="connsiteX3" fmla="*/ 3726054 w 7802051"/>
              <a:gd name="connsiteY3" fmla="*/ 2529358 h 7751588"/>
              <a:gd name="connsiteX4" fmla="*/ 2407723 w 7802051"/>
              <a:gd name="connsiteY4" fmla="*/ 3310455 h 7751588"/>
              <a:gd name="connsiteX5" fmla="*/ 2418532 w 7802051"/>
              <a:gd name="connsiteY5" fmla="*/ 3417678 h 7751588"/>
              <a:gd name="connsiteX6" fmla="*/ 2369399 w 7802051"/>
              <a:gd name="connsiteY6" fmla="*/ 3661045 h 7751588"/>
              <a:gd name="connsiteX7" fmla="*/ 2362622 w 7802051"/>
              <a:gd name="connsiteY7" fmla="*/ 3673532 h 7751588"/>
              <a:gd name="connsiteX8" fmla="*/ 4279965 w 7802051"/>
              <a:gd name="connsiteY8" fmla="*/ 4958071 h 7751588"/>
              <a:gd name="connsiteX9" fmla="*/ 5406368 w 7802051"/>
              <a:gd name="connsiteY9" fmla="*/ 3581135 h 7751588"/>
              <a:gd name="connsiteX10" fmla="*/ 5396221 w 7802051"/>
              <a:gd name="connsiteY10" fmla="*/ 3548447 h 7751588"/>
              <a:gd name="connsiteX11" fmla="*/ 5383519 w 7802051"/>
              <a:gd name="connsiteY11" fmla="*/ 3422441 h 7751588"/>
              <a:gd name="connsiteX12" fmla="*/ 5392133 w 7802051"/>
              <a:gd name="connsiteY12" fmla="*/ 3336986 h 7751588"/>
              <a:gd name="connsiteX13" fmla="*/ 4117986 w 7802051"/>
              <a:gd name="connsiteY13" fmla="*/ 2509174 h 7751588"/>
              <a:gd name="connsiteX14" fmla="*/ 4066733 w 7802051"/>
              <a:gd name="connsiteY14" fmla="*/ 2525083 h 7751588"/>
              <a:gd name="connsiteX15" fmla="*/ 4044164 w 7802051"/>
              <a:gd name="connsiteY15" fmla="*/ 2527359 h 7751588"/>
              <a:gd name="connsiteX16" fmla="*/ 4044164 w 7802051"/>
              <a:gd name="connsiteY16" fmla="*/ 4874334 h 7751588"/>
              <a:gd name="connsiteX17" fmla="*/ 4077374 w 7802051"/>
              <a:gd name="connsiteY17" fmla="*/ 4877682 h 7751588"/>
              <a:gd name="connsiteX18" fmla="*/ 4204647 w 7802051"/>
              <a:gd name="connsiteY18" fmla="*/ 4917190 h 7751588"/>
              <a:gd name="connsiteX19" fmla="*/ 3940727 w 7802051"/>
              <a:gd name="connsiteY19" fmla="*/ 6219967 h 7751588"/>
              <a:gd name="connsiteX20" fmla="*/ 3262698 w 7802051"/>
              <a:gd name="connsiteY20" fmla="*/ 5541937 h 7751588"/>
              <a:gd name="connsiteX21" fmla="*/ 3378494 w 7802051"/>
              <a:gd name="connsiteY21" fmla="*/ 5162844 h 7751588"/>
              <a:gd name="connsiteX22" fmla="*/ 3384198 w 7802051"/>
              <a:gd name="connsiteY22" fmla="*/ 5155931 h 7751588"/>
              <a:gd name="connsiteX23" fmla="*/ 2119419 w 7802051"/>
              <a:gd name="connsiteY23" fmla="*/ 3948859 h 7751588"/>
              <a:gd name="connsiteX24" fmla="*/ 2036672 w 7802051"/>
              <a:gd name="connsiteY24" fmla="*/ 3993772 h 7751588"/>
              <a:gd name="connsiteX25" fmla="*/ 1793305 w 7802051"/>
              <a:gd name="connsiteY25" fmla="*/ 4042906 h 7751588"/>
              <a:gd name="connsiteX26" fmla="*/ 1168076 w 7802051"/>
              <a:gd name="connsiteY26" fmla="*/ 3417678 h 7751588"/>
              <a:gd name="connsiteX27" fmla="*/ 1793304 w 7802051"/>
              <a:gd name="connsiteY27" fmla="*/ 2792451 h 7751588"/>
              <a:gd name="connsiteX28" fmla="*/ 2235408 w 7802051"/>
              <a:gd name="connsiteY28" fmla="*/ 2975575 h 7751588"/>
              <a:gd name="connsiteX29" fmla="*/ 2241113 w 7802051"/>
              <a:gd name="connsiteY29" fmla="*/ 2982489 h 7751588"/>
              <a:gd name="connsiteX30" fmla="*/ 3433657 w 7802051"/>
              <a:gd name="connsiteY30" fmla="*/ 2275919 h 7751588"/>
              <a:gd name="connsiteX31" fmla="*/ 3422279 w 7802051"/>
              <a:gd name="connsiteY31" fmla="*/ 2262129 h 7751588"/>
              <a:gd name="connsiteX32" fmla="*/ 3315500 w 7802051"/>
              <a:gd name="connsiteY32" fmla="*/ 1912558 h 7751588"/>
              <a:gd name="connsiteX33" fmla="*/ 3940728 w 7802051"/>
              <a:gd name="connsiteY33" fmla="*/ 1287330 h 7751588"/>
              <a:gd name="connsiteX34" fmla="*/ 4565956 w 7802051"/>
              <a:gd name="connsiteY34" fmla="*/ 1912558 h 7751588"/>
              <a:gd name="connsiteX35" fmla="*/ 4459177 w 7802051"/>
              <a:gd name="connsiteY35" fmla="*/ 2262129 h 7751588"/>
              <a:gd name="connsiteX36" fmla="*/ 4442548 w 7802051"/>
              <a:gd name="connsiteY36" fmla="*/ 2282283 h 7751588"/>
              <a:gd name="connsiteX37" fmla="*/ 5549310 w 7802051"/>
              <a:gd name="connsiteY37" fmla="*/ 3001346 h 7751588"/>
              <a:gd name="connsiteX38" fmla="*/ 5566644 w 7802051"/>
              <a:gd name="connsiteY38" fmla="*/ 2980338 h 7751588"/>
              <a:gd name="connsiteX39" fmla="*/ 6008747 w 7802051"/>
              <a:gd name="connsiteY39" fmla="*/ 2797213 h 7751588"/>
              <a:gd name="connsiteX40" fmla="*/ 6633974 w 7802051"/>
              <a:gd name="connsiteY40" fmla="*/ 3422441 h 7751588"/>
              <a:gd name="connsiteX41" fmla="*/ 6008747 w 7802051"/>
              <a:gd name="connsiteY41" fmla="*/ 4047670 h 7751588"/>
              <a:gd name="connsiteX42" fmla="*/ 5659175 w 7802051"/>
              <a:gd name="connsiteY42" fmla="*/ 3940890 h 7751588"/>
              <a:gd name="connsiteX43" fmla="*/ 5615689 w 7802051"/>
              <a:gd name="connsiteY43" fmla="*/ 3905011 h 7751588"/>
              <a:gd name="connsiteX44" fmla="*/ 4536367 w 7802051"/>
              <a:gd name="connsiteY44" fmla="*/ 5224392 h 7751588"/>
              <a:gd name="connsiteX45" fmla="*/ 4565475 w 7802051"/>
              <a:gd name="connsiteY45" fmla="*/ 5278017 h 7751588"/>
              <a:gd name="connsiteX46" fmla="*/ 4618758 w 7802051"/>
              <a:gd name="connsiteY46" fmla="*/ 5541937 h 7751588"/>
              <a:gd name="connsiteX47" fmla="*/ 3940727 w 7802051"/>
              <a:gd name="connsiteY47" fmla="*/ 6219967 h 7751588"/>
              <a:gd name="connsiteX48" fmla="*/ 3898615 w 7802051"/>
              <a:gd name="connsiteY48" fmla="*/ 7751588 h 7751588"/>
              <a:gd name="connsiteX49" fmla="*/ 7797230 w 7802051"/>
              <a:gd name="connsiteY49" fmla="*/ 3181174 h 7751588"/>
              <a:gd name="connsiteX50" fmla="*/ 7802051 w 7802051"/>
              <a:gd name="connsiteY50" fmla="*/ 3181174 h 7751588"/>
              <a:gd name="connsiteX51" fmla="*/ 3903436 w 7802051"/>
              <a:gd name="connsiteY51" fmla="*/ 0 h 7751588"/>
              <a:gd name="connsiteX52" fmla="*/ 4821 w 7802051"/>
              <a:gd name="connsiteY52" fmla="*/ 3181174 h 7751588"/>
              <a:gd name="connsiteX53" fmla="*/ 0 w 7802051"/>
              <a:gd name="connsiteY53" fmla="*/ 3181174 h 7751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802051" h="7751588">
                <a:moveTo>
                  <a:pt x="3669750" y="4921020"/>
                </a:moveTo>
                <a:lnTo>
                  <a:pt x="3676808" y="4917189"/>
                </a:lnTo>
                <a:lnTo>
                  <a:pt x="3726054" y="4901903"/>
                </a:lnTo>
                <a:lnTo>
                  <a:pt x="3726054" y="2529358"/>
                </a:lnTo>
                <a:lnTo>
                  <a:pt x="2407723" y="3310455"/>
                </a:lnTo>
                <a:lnTo>
                  <a:pt x="2418532" y="3417678"/>
                </a:lnTo>
                <a:cubicBezTo>
                  <a:pt x="2418532" y="3504005"/>
                  <a:pt x="2401037" y="3586244"/>
                  <a:pt x="2369399" y="3661045"/>
                </a:cubicBezTo>
                <a:lnTo>
                  <a:pt x="2362622" y="3673532"/>
                </a:lnTo>
                <a:close/>
                <a:moveTo>
                  <a:pt x="4279965" y="4958071"/>
                </a:moveTo>
                <a:lnTo>
                  <a:pt x="5406368" y="3581135"/>
                </a:lnTo>
                <a:lnTo>
                  <a:pt x="5396221" y="3548447"/>
                </a:lnTo>
                <a:cubicBezTo>
                  <a:pt x="5387893" y="3507746"/>
                  <a:pt x="5383519" y="3465605"/>
                  <a:pt x="5383519" y="3422441"/>
                </a:cubicBezTo>
                <a:lnTo>
                  <a:pt x="5392133" y="3336986"/>
                </a:lnTo>
                <a:lnTo>
                  <a:pt x="4117986" y="2509174"/>
                </a:lnTo>
                <a:lnTo>
                  <a:pt x="4066733" y="2525083"/>
                </a:lnTo>
                <a:lnTo>
                  <a:pt x="4044164" y="2527359"/>
                </a:lnTo>
                <a:lnTo>
                  <a:pt x="4044164" y="4874334"/>
                </a:lnTo>
                <a:lnTo>
                  <a:pt x="4077374" y="4877682"/>
                </a:lnTo>
                <a:cubicBezTo>
                  <a:pt x="4121512" y="4886714"/>
                  <a:pt x="4164089" y="4900035"/>
                  <a:pt x="4204647" y="4917190"/>
                </a:cubicBezTo>
                <a:close/>
                <a:moveTo>
                  <a:pt x="3940727" y="6219967"/>
                </a:moveTo>
                <a:cubicBezTo>
                  <a:pt x="3566261" y="6219967"/>
                  <a:pt x="3262698" y="5916403"/>
                  <a:pt x="3262698" y="5541937"/>
                </a:cubicBezTo>
                <a:cubicBezTo>
                  <a:pt x="3262698" y="5401512"/>
                  <a:pt x="3305387" y="5271058"/>
                  <a:pt x="3378494" y="5162844"/>
                </a:cubicBezTo>
                <a:lnTo>
                  <a:pt x="3384198" y="5155931"/>
                </a:lnTo>
                <a:lnTo>
                  <a:pt x="2119419" y="3948859"/>
                </a:lnTo>
                <a:lnTo>
                  <a:pt x="2036672" y="3993772"/>
                </a:lnTo>
                <a:cubicBezTo>
                  <a:pt x="1961870" y="4025410"/>
                  <a:pt x="1879630" y="4042906"/>
                  <a:pt x="1793305" y="4042906"/>
                </a:cubicBezTo>
                <a:cubicBezTo>
                  <a:pt x="1448001" y="4042906"/>
                  <a:pt x="1168077" y="3762982"/>
                  <a:pt x="1168076" y="3417678"/>
                </a:cubicBezTo>
                <a:cubicBezTo>
                  <a:pt x="1168077" y="3072374"/>
                  <a:pt x="1448000" y="2792450"/>
                  <a:pt x="1793304" y="2792451"/>
                </a:cubicBezTo>
                <a:cubicBezTo>
                  <a:pt x="1965957" y="2792450"/>
                  <a:pt x="2122264" y="2862431"/>
                  <a:pt x="2235408" y="2975575"/>
                </a:cubicBezTo>
                <a:lnTo>
                  <a:pt x="2241113" y="2982489"/>
                </a:lnTo>
                <a:lnTo>
                  <a:pt x="3433657" y="2275919"/>
                </a:lnTo>
                <a:lnTo>
                  <a:pt x="3422279" y="2262129"/>
                </a:lnTo>
                <a:cubicBezTo>
                  <a:pt x="3354864" y="2162342"/>
                  <a:pt x="3315500" y="2042047"/>
                  <a:pt x="3315500" y="1912558"/>
                </a:cubicBezTo>
                <a:cubicBezTo>
                  <a:pt x="3315500" y="1567254"/>
                  <a:pt x="3595424" y="1287330"/>
                  <a:pt x="3940728" y="1287330"/>
                </a:cubicBezTo>
                <a:cubicBezTo>
                  <a:pt x="4286032" y="1287330"/>
                  <a:pt x="4565956" y="1567254"/>
                  <a:pt x="4565956" y="1912558"/>
                </a:cubicBezTo>
                <a:cubicBezTo>
                  <a:pt x="4565956" y="2042047"/>
                  <a:pt x="4526592" y="2162342"/>
                  <a:pt x="4459177" y="2262129"/>
                </a:cubicBezTo>
                <a:lnTo>
                  <a:pt x="4442548" y="2282283"/>
                </a:lnTo>
                <a:lnTo>
                  <a:pt x="5549310" y="3001346"/>
                </a:lnTo>
                <a:lnTo>
                  <a:pt x="5566644" y="2980338"/>
                </a:lnTo>
                <a:cubicBezTo>
                  <a:pt x="5679788" y="2867194"/>
                  <a:pt x="5836095" y="2797213"/>
                  <a:pt x="6008747" y="2797213"/>
                </a:cubicBezTo>
                <a:cubicBezTo>
                  <a:pt x="6354050" y="2797213"/>
                  <a:pt x="6633975" y="3077137"/>
                  <a:pt x="6633974" y="3422441"/>
                </a:cubicBezTo>
                <a:cubicBezTo>
                  <a:pt x="6633975" y="3767745"/>
                  <a:pt x="6354050" y="4047669"/>
                  <a:pt x="6008747" y="4047670"/>
                </a:cubicBezTo>
                <a:cubicBezTo>
                  <a:pt x="5879257" y="4047669"/>
                  <a:pt x="5758963" y="4008305"/>
                  <a:pt x="5659175" y="3940890"/>
                </a:cubicBezTo>
                <a:lnTo>
                  <a:pt x="5615689" y="3905011"/>
                </a:lnTo>
                <a:lnTo>
                  <a:pt x="4536367" y="5224392"/>
                </a:lnTo>
                <a:lnTo>
                  <a:pt x="4565475" y="5278017"/>
                </a:lnTo>
                <a:cubicBezTo>
                  <a:pt x="4599785" y="5359135"/>
                  <a:pt x="4618758" y="5448320"/>
                  <a:pt x="4618758" y="5541937"/>
                </a:cubicBezTo>
                <a:cubicBezTo>
                  <a:pt x="4618758" y="5916403"/>
                  <a:pt x="4315194" y="6219967"/>
                  <a:pt x="3940727" y="6219967"/>
                </a:cubicBezTo>
                <a:close/>
                <a:moveTo>
                  <a:pt x="3898615" y="7751588"/>
                </a:moveTo>
                <a:lnTo>
                  <a:pt x="7797230" y="3181174"/>
                </a:lnTo>
                <a:lnTo>
                  <a:pt x="7802051" y="3181174"/>
                </a:lnTo>
                <a:lnTo>
                  <a:pt x="3903436" y="0"/>
                </a:lnTo>
                <a:lnTo>
                  <a:pt x="4821" y="3181174"/>
                </a:lnTo>
                <a:lnTo>
                  <a:pt x="0" y="3181174"/>
                </a:lnTo>
                <a:close/>
              </a:path>
            </a:pathLst>
          </a:cu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16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85" name="Group 84">
            <a:extLst>
              <a:ext uri="{FF2B5EF4-FFF2-40B4-BE49-F238E27FC236}">
                <a16:creationId xmlns:a16="http://schemas.microsoft.com/office/drawing/2014/main" id="{6643C56A-0344-493F-87E6-311712CFA138}"/>
              </a:ext>
            </a:extLst>
          </p:cNvPr>
          <p:cNvGrpSpPr/>
          <p:nvPr/>
        </p:nvGrpSpPr>
        <p:grpSpPr>
          <a:xfrm>
            <a:off x="6804729" y="1297804"/>
            <a:ext cx="1529703" cy="1005861"/>
            <a:chOff x="9650097" y="1865707"/>
            <a:chExt cx="1529703" cy="1005861"/>
          </a:xfrm>
        </p:grpSpPr>
        <p:sp>
          <p:nvSpPr>
            <p:cNvPr id="88" name="Freeform 38">
              <a:extLst>
                <a:ext uri="{FF2B5EF4-FFF2-40B4-BE49-F238E27FC236}">
                  <a16:creationId xmlns:a16="http://schemas.microsoft.com/office/drawing/2014/main" id="{076F1FFB-CBA9-4D0D-9356-72FD1D335211}"/>
                </a:ext>
              </a:extLst>
            </p:cNvPr>
            <p:cNvSpPr>
              <a:spLocks/>
            </p:cNvSpPr>
            <p:nvPr/>
          </p:nvSpPr>
          <p:spPr bwMode="auto">
            <a:xfrm>
              <a:off x="9650097" y="1865707"/>
              <a:ext cx="1529703" cy="1005861"/>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rgbClr val="FFFFFF"/>
            </a:solidFill>
            <a:ln>
              <a:solidFill>
                <a:schemeClr val="accent3"/>
              </a:solidFill>
            </a:ln>
          </p:spPr>
          <p:txBody>
            <a:bodyPr vert="horz" wrap="square" lIns="91427" tIns="45713" rIns="91427" bIns="45713" numCol="1" anchor="t" anchorCtr="0" compatLnSpc="1">
              <a:prstTxWarp prst="textNoShape">
                <a:avLst/>
              </a:prstTxWarp>
            </a:bodyPr>
            <a:lstStyle/>
            <a:p>
              <a:pPr marL="0" marR="0" lvl="0" indent="0" defTabSz="914225"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 name="Freeform 131">
              <a:extLst>
                <a:ext uri="{FF2B5EF4-FFF2-40B4-BE49-F238E27FC236}">
                  <a16:creationId xmlns:a16="http://schemas.microsoft.com/office/drawing/2014/main" id="{34914582-54EC-4C90-9A4F-61E66CDEE8DC}"/>
                </a:ext>
              </a:extLst>
            </p:cNvPr>
            <p:cNvSpPr>
              <a:spLocks noChangeAspect="1"/>
            </p:cNvSpPr>
            <p:nvPr/>
          </p:nvSpPr>
          <p:spPr bwMode="black">
            <a:xfrm>
              <a:off x="10223994" y="2197677"/>
              <a:ext cx="381908" cy="458066"/>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rgbClr val="DA3104"/>
            </a:solidFill>
            <a:ln>
              <a:noFill/>
            </a:ln>
            <a:extLst/>
          </p:spPr>
          <p:txBody>
            <a:bodyPr vert="horz" wrap="square" lIns="91440" tIns="45720" rIns="91440" bIns="45720" numCol="1" anchor="t" anchorCtr="0" compatLnSpc="1">
              <a:prstTxWarp prst="textNoShape">
                <a:avLst/>
              </a:prstTxWarp>
            </a:bodyPr>
            <a:lstStyle/>
            <a:p>
              <a:pPr algn="ctr"/>
              <a:endParaRPr lang="en-US"/>
            </a:p>
          </p:txBody>
        </p:sp>
      </p:grpSp>
      <p:sp>
        <p:nvSpPr>
          <p:cNvPr id="86" name="Freeform: Shape 85">
            <a:extLst>
              <a:ext uri="{FF2B5EF4-FFF2-40B4-BE49-F238E27FC236}">
                <a16:creationId xmlns:a16="http://schemas.microsoft.com/office/drawing/2014/main" id="{D98A4BF4-730D-47D8-A60E-56ED00DE355B}"/>
              </a:ext>
            </a:extLst>
          </p:cNvPr>
          <p:cNvSpPr>
            <a:spLocks noChangeAspect="1"/>
          </p:cNvSpPr>
          <p:nvPr/>
        </p:nvSpPr>
        <p:spPr>
          <a:xfrm flipH="1">
            <a:off x="9313423" y="565981"/>
            <a:ext cx="1527048" cy="1004117"/>
          </a:xfrm>
          <a:custGeom>
            <a:avLst/>
            <a:gdLst>
              <a:gd name="connsiteX0" fmla="*/ 1627536 w 2877656"/>
              <a:gd name="connsiteY0" fmla="*/ 0 h 1892217"/>
              <a:gd name="connsiteX1" fmla="*/ 2425623 w 2877656"/>
              <a:gd name="connsiteY1" fmla="*/ 798431 h 1892217"/>
              <a:gd name="connsiteX2" fmla="*/ 2424542 w 2877656"/>
              <a:gd name="connsiteY2" fmla="*/ 836297 h 1892217"/>
              <a:gd name="connsiteX3" fmla="*/ 2877656 w 2877656"/>
              <a:gd name="connsiteY3" fmla="*/ 1361011 h 1892217"/>
              <a:gd name="connsiteX4" fmla="*/ 2347761 w 2877656"/>
              <a:gd name="connsiteY4" fmla="*/ 1892217 h 1892217"/>
              <a:gd name="connsiteX5" fmla="*/ 2316400 w 2877656"/>
              <a:gd name="connsiteY5" fmla="*/ 1891135 h 1892217"/>
              <a:gd name="connsiteX6" fmla="*/ 656421 w 2877656"/>
              <a:gd name="connsiteY6" fmla="*/ 1891135 h 1892217"/>
              <a:gd name="connsiteX7" fmla="*/ 621816 w 2877656"/>
              <a:gd name="connsiteY7" fmla="*/ 1892217 h 1892217"/>
              <a:gd name="connsiteX8" fmla="*/ 588292 w 2877656"/>
              <a:gd name="connsiteY8" fmla="*/ 1891135 h 1892217"/>
              <a:gd name="connsiteX9" fmla="*/ 587211 w 2877656"/>
              <a:gd name="connsiteY9" fmla="*/ 1891135 h 1892217"/>
              <a:gd name="connsiteX10" fmla="*/ 0 w 2877656"/>
              <a:gd name="connsiteY10" fmla="*/ 1270133 h 1892217"/>
              <a:gd name="connsiteX11" fmla="*/ 287658 w 2877656"/>
              <a:gd name="connsiteY11" fmla="*/ 745419 h 1892217"/>
              <a:gd name="connsiteX12" fmla="*/ 287658 w 2877656"/>
              <a:gd name="connsiteY12" fmla="*/ 736764 h 1892217"/>
              <a:gd name="connsiteX13" fmla="*/ 732121 w 2877656"/>
              <a:gd name="connsiteY13" fmla="*/ 292109 h 1892217"/>
              <a:gd name="connsiteX14" fmla="*/ 962463 w 2877656"/>
              <a:gd name="connsiteY14" fmla="*/ 357022 h 1892217"/>
              <a:gd name="connsiteX15" fmla="*/ 1627536 w 2877656"/>
              <a:gd name="connsiteY15" fmla="*/ 0 h 189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77656" h="1892217">
                <a:moveTo>
                  <a:pt x="1627536" y="0"/>
                </a:moveTo>
                <a:cubicBezTo>
                  <a:pt x="2067673" y="0"/>
                  <a:pt x="2425623" y="357022"/>
                  <a:pt x="2425623" y="798431"/>
                </a:cubicBezTo>
                <a:cubicBezTo>
                  <a:pt x="2425623" y="810332"/>
                  <a:pt x="2424542" y="823315"/>
                  <a:pt x="2424542" y="836297"/>
                </a:cubicBezTo>
                <a:cubicBezTo>
                  <a:pt x="2680838" y="873081"/>
                  <a:pt x="2877656" y="1093786"/>
                  <a:pt x="2877656" y="1361011"/>
                </a:cubicBezTo>
                <a:cubicBezTo>
                  <a:pt x="2877656" y="1655284"/>
                  <a:pt x="2640825" y="1892217"/>
                  <a:pt x="2347761" y="1892217"/>
                </a:cubicBezTo>
                <a:cubicBezTo>
                  <a:pt x="2336947" y="1892217"/>
                  <a:pt x="2326132" y="1892217"/>
                  <a:pt x="2316400" y="1891135"/>
                </a:cubicBezTo>
                <a:cubicBezTo>
                  <a:pt x="2316400" y="1891135"/>
                  <a:pt x="2316400" y="1891135"/>
                  <a:pt x="656421" y="1891135"/>
                </a:cubicBezTo>
                <a:cubicBezTo>
                  <a:pt x="644526" y="1892217"/>
                  <a:pt x="633712" y="1892217"/>
                  <a:pt x="621816" y="1892217"/>
                </a:cubicBezTo>
                <a:cubicBezTo>
                  <a:pt x="611002" y="1892217"/>
                  <a:pt x="599106" y="1892217"/>
                  <a:pt x="588292" y="1891135"/>
                </a:cubicBezTo>
                <a:cubicBezTo>
                  <a:pt x="588292" y="1891135"/>
                  <a:pt x="588292" y="1891135"/>
                  <a:pt x="587211" y="1891135"/>
                </a:cubicBezTo>
                <a:cubicBezTo>
                  <a:pt x="259541" y="1873825"/>
                  <a:pt x="0" y="1602272"/>
                  <a:pt x="0" y="1270133"/>
                </a:cubicBezTo>
                <a:cubicBezTo>
                  <a:pt x="0" y="1049429"/>
                  <a:pt x="114631" y="855771"/>
                  <a:pt x="287658" y="745419"/>
                </a:cubicBezTo>
                <a:cubicBezTo>
                  <a:pt x="287658" y="742173"/>
                  <a:pt x="287658" y="740009"/>
                  <a:pt x="287658" y="736764"/>
                </a:cubicBezTo>
                <a:cubicBezTo>
                  <a:pt x="287658" y="491176"/>
                  <a:pt x="486639" y="292109"/>
                  <a:pt x="732121" y="292109"/>
                </a:cubicBezTo>
                <a:cubicBezTo>
                  <a:pt x="816472" y="292109"/>
                  <a:pt x="895415" y="315911"/>
                  <a:pt x="962463" y="357022"/>
                </a:cubicBezTo>
                <a:cubicBezTo>
                  <a:pt x="1105210" y="141727"/>
                  <a:pt x="1349611" y="0"/>
                  <a:pt x="1627536" y="0"/>
                </a:cubicBez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12700" cap="flat" cmpd="sng" algn="ctr">
            <a:solidFill>
              <a:srgbClr val="0078D7"/>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75" b="0" i="0" u="none" strike="noStrike" kern="0" cap="none" spc="0" normalizeH="0" baseline="0" noProof="0" dirty="0">
              <a:ln>
                <a:noFill/>
              </a:ln>
              <a:solidFill>
                <a:srgbClr val="353535"/>
              </a:solidFill>
              <a:effectLst/>
              <a:uLnTx/>
              <a:uFillTx/>
              <a:latin typeface="Segoe UI Semilight"/>
              <a:ea typeface="+mn-ea"/>
              <a:cs typeface="+mn-cs"/>
            </a:endParaRPr>
          </a:p>
        </p:txBody>
      </p:sp>
      <p:sp>
        <p:nvSpPr>
          <p:cNvPr id="87" name="Rectangle 86">
            <a:extLst>
              <a:ext uri="{FF2B5EF4-FFF2-40B4-BE49-F238E27FC236}">
                <a16:creationId xmlns:a16="http://schemas.microsoft.com/office/drawing/2014/main" id="{F2246116-A842-4484-95C9-39B2664814A8}"/>
              </a:ext>
            </a:extLst>
          </p:cNvPr>
          <p:cNvSpPr/>
          <p:nvPr/>
        </p:nvSpPr>
        <p:spPr>
          <a:xfrm>
            <a:off x="9958842" y="321035"/>
            <a:ext cx="1371600" cy="584775"/>
          </a:xfrm>
          <a:prstGeom prst="rect">
            <a:avLst/>
          </a:prstGeom>
        </p:spPr>
        <p:txBody>
          <a:bodyPr wrap="square">
            <a:spAutoFit/>
          </a:bodyPr>
          <a:lstStyle/>
          <a:p>
            <a:pPr algn="r"/>
            <a:r>
              <a:rPr lang="en-US" sz="1600" spc="-50" dirty="0">
                <a:ln w="3175">
                  <a:noFill/>
                </a:ln>
                <a:solidFill>
                  <a:schemeClr val="bg1"/>
                </a:solidFill>
                <a:cs typeface="Segoe UI" pitchFamily="34" charset="0"/>
              </a:rPr>
              <a:t>Cloud SaaS apps</a:t>
            </a:r>
            <a:endParaRPr lang="en-US" sz="1000" dirty="0">
              <a:solidFill>
                <a:schemeClr val="bg1"/>
              </a:solidFill>
            </a:endParaRPr>
          </a:p>
        </p:txBody>
      </p:sp>
      <p:sp>
        <p:nvSpPr>
          <p:cNvPr id="174" name="Oval 173">
            <a:extLst>
              <a:ext uri="{FF2B5EF4-FFF2-40B4-BE49-F238E27FC236}">
                <a16:creationId xmlns:a16="http://schemas.microsoft.com/office/drawing/2014/main" id="{76F8EAE2-076C-4E87-8559-98D8EB0EC3A6}"/>
              </a:ext>
            </a:extLst>
          </p:cNvPr>
          <p:cNvSpPr/>
          <p:nvPr/>
        </p:nvSpPr>
        <p:spPr bwMode="auto">
          <a:xfrm>
            <a:off x="7174053" y="4632007"/>
            <a:ext cx="896542" cy="896540"/>
          </a:xfrm>
          <a:prstGeom prst="ellipse">
            <a:avLst/>
          </a:prstGeom>
          <a:solidFill>
            <a:schemeClr val="bg1"/>
          </a:solidFill>
          <a:ln w="9525" cap="sq">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grpSp>
        <p:nvGrpSpPr>
          <p:cNvPr id="177" name="Group 176">
            <a:extLst>
              <a:ext uri="{FF2B5EF4-FFF2-40B4-BE49-F238E27FC236}">
                <a16:creationId xmlns:a16="http://schemas.microsoft.com/office/drawing/2014/main" id="{4209DEA7-CC57-4DEC-B443-52616F87642C}"/>
              </a:ext>
            </a:extLst>
          </p:cNvPr>
          <p:cNvGrpSpPr/>
          <p:nvPr/>
        </p:nvGrpSpPr>
        <p:grpSpPr>
          <a:xfrm>
            <a:off x="7710867" y="4716865"/>
            <a:ext cx="381902" cy="381903"/>
            <a:chOff x="6901393" y="7479732"/>
            <a:chExt cx="735317" cy="735319"/>
          </a:xfrm>
        </p:grpSpPr>
        <p:sp>
          <p:nvSpPr>
            <p:cNvPr id="178" name="Oval 177">
              <a:extLst>
                <a:ext uri="{FF2B5EF4-FFF2-40B4-BE49-F238E27FC236}">
                  <a16:creationId xmlns:a16="http://schemas.microsoft.com/office/drawing/2014/main" id="{3D93D328-22BC-42ED-95B7-E9AFEDA8F7B0}"/>
                </a:ext>
              </a:extLst>
            </p:cNvPr>
            <p:cNvSpPr/>
            <p:nvPr/>
          </p:nvSpPr>
          <p:spPr bwMode="auto">
            <a:xfrm>
              <a:off x="6901393" y="7479732"/>
              <a:ext cx="735317" cy="735319"/>
            </a:xfrm>
            <a:prstGeom prst="ellipse">
              <a:avLst/>
            </a:prstGeom>
            <a:solidFill>
              <a:schemeClr val="bg1"/>
            </a:solidFill>
            <a:ln w="9525" cap="sq">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pic>
          <p:nvPicPr>
            <p:cNvPr id="179" name="Graphic 178">
              <a:extLst>
                <a:ext uri="{FF2B5EF4-FFF2-40B4-BE49-F238E27FC236}">
                  <a16:creationId xmlns:a16="http://schemas.microsoft.com/office/drawing/2014/main" id="{523A7A33-5BEA-43E5-B51E-0105D0A7836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86372" y="7575159"/>
              <a:ext cx="476249" cy="476250"/>
            </a:xfrm>
            <a:prstGeom prst="rect">
              <a:avLst/>
            </a:prstGeom>
          </p:spPr>
        </p:pic>
      </p:grpSp>
      <p:pic>
        <p:nvPicPr>
          <p:cNvPr id="175" name="Picture 174">
            <a:extLst>
              <a:ext uri="{FF2B5EF4-FFF2-40B4-BE49-F238E27FC236}">
                <a16:creationId xmlns:a16="http://schemas.microsoft.com/office/drawing/2014/main" id="{2A51264E-84BC-49C2-831D-FBE18203B45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278950" y="4826136"/>
            <a:ext cx="686807" cy="454648"/>
          </a:xfrm>
          <a:prstGeom prst="rect">
            <a:avLst/>
          </a:prstGeom>
        </p:spPr>
      </p:pic>
      <p:cxnSp>
        <p:nvCxnSpPr>
          <p:cNvPr id="102" name="Straight Arrow Connector 101">
            <a:extLst>
              <a:ext uri="{FF2B5EF4-FFF2-40B4-BE49-F238E27FC236}">
                <a16:creationId xmlns:a16="http://schemas.microsoft.com/office/drawing/2014/main" id="{A2F4FB26-C5BE-4626-9D96-F392FC7842E1}"/>
              </a:ext>
            </a:extLst>
          </p:cNvPr>
          <p:cNvCxnSpPr>
            <a:cxnSpLocks/>
          </p:cNvCxnSpPr>
          <p:nvPr/>
        </p:nvCxnSpPr>
        <p:spPr>
          <a:xfrm flipV="1">
            <a:off x="7977129" y="3429000"/>
            <a:ext cx="481071" cy="1261680"/>
          </a:xfrm>
          <a:prstGeom prst="straightConnector1">
            <a:avLst/>
          </a:prstGeom>
          <a:noFill/>
          <a:ln w="15875" cap="flat" cmpd="sng" algn="ctr">
            <a:solidFill>
              <a:schemeClr val="bg1"/>
            </a:solidFill>
            <a:prstDash val="sysDash"/>
            <a:miter lim="800000"/>
            <a:headEnd type="arrow" w="med" len="med"/>
            <a:tailEnd type="arrow" w="med" len="med"/>
          </a:ln>
          <a:effectLst/>
        </p:spPr>
      </p:cxnSp>
      <p:grpSp>
        <p:nvGrpSpPr>
          <p:cNvPr id="190" name="Group 189">
            <a:extLst>
              <a:ext uri="{FF2B5EF4-FFF2-40B4-BE49-F238E27FC236}">
                <a16:creationId xmlns:a16="http://schemas.microsoft.com/office/drawing/2014/main" id="{A9AEB965-6EAA-4465-9010-9DF2FBFB92F8}"/>
              </a:ext>
            </a:extLst>
          </p:cNvPr>
          <p:cNvGrpSpPr/>
          <p:nvPr/>
        </p:nvGrpSpPr>
        <p:grpSpPr>
          <a:xfrm>
            <a:off x="9698382" y="4435685"/>
            <a:ext cx="1949635" cy="1649419"/>
            <a:chOff x="9470736" y="4328213"/>
            <a:chExt cx="1949635" cy="1649419"/>
          </a:xfrm>
        </p:grpSpPr>
        <p:grpSp>
          <p:nvGrpSpPr>
            <p:cNvPr id="191" name="Group 190">
              <a:extLst>
                <a:ext uri="{FF2B5EF4-FFF2-40B4-BE49-F238E27FC236}">
                  <a16:creationId xmlns:a16="http://schemas.microsoft.com/office/drawing/2014/main" id="{EF388832-86E7-4FF7-A790-A43AE7AF4CEC}"/>
                </a:ext>
              </a:extLst>
            </p:cNvPr>
            <p:cNvGrpSpPr/>
            <p:nvPr/>
          </p:nvGrpSpPr>
          <p:grpSpPr>
            <a:xfrm>
              <a:off x="9470736" y="4328213"/>
              <a:ext cx="1356199" cy="1356199"/>
              <a:chOff x="8171962" y="4561795"/>
              <a:chExt cx="1356199" cy="1356199"/>
            </a:xfrm>
          </p:grpSpPr>
          <p:sp>
            <p:nvSpPr>
              <p:cNvPr id="221" name="Oval 220">
                <a:extLst>
                  <a:ext uri="{FF2B5EF4-FFF2-40B4-BE49-F238E27FC236}">
                    <a16:creationId xmlns:a16="http://schemas.microsoft.com/office/drawing/2014/main" id="{6AC8031A-220B-49C5-958E-D7D9D9CA47DE}"/>
                  </a:ext>
                </a:extLst>
              </p:cNvPr>
              <p:cNvSpPr/>
              <p:nvPr/>
            </p:nvSpPr>
            <p:spPr bwMode="auto">
              <a:xfrm>
                <a:off x="8171962" y="4561795"/>
                <a:ext cx="1356199" cy="1356199"/>
              </a:xfrm>
              <a:prstGeom prst="ellipse">
                <a:avLst/>
              </a:prstGeom>
              <a:solidFill>
                <a:schemeClr val="bg1"/>
              </a:solidFill>
              <a:ln w="9525" cap="sq">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grpSp>
            <p:nvGrpSpPr>
              <p:cNvPr id="222" name="Group 221">
                <a:extLst>
                  <a:ext uri="{FF2B5EF4-FFF2-40B4-BE49-F238E27FC236}">
                    <a16:creationId xmlns:a16="http://schemas.microsoft.com/office/drawing/2014/main" id="{578F49C4-71BB-4845-A043-C5E44D6D7A57}"/>
                  </a:ext>
                </a:extLst>
              </p:cNvPr>
              <p:cNvGrpSpPr/>
              <p:nvPr/>
            </p:nvGrpSpPr>
            <p:grpSpPr>
              <a:xfrm>
                <a:off x="8446400" y="4897533"/>
                <a:ext cx="894919" cy="752296"/>
                <a:chOff x="8680527" y="5224847"/>
                <a:chExt cx="894919" cy="752296"/>
              </a:xfrm>
            </p:grpSpPr>
            <p:sp>
              <p:nvSpPr>
                <p:cNvPr id="223" name="Browser_2" title="Icon of a browser window with a home symbol inside">
                  <a:extLst>
                    <a:ext uri="{FF2B5EF4-FFF2-40B4-BE49-F238E27FC236}">
                      <a16:creationId xmlns:a16="http://schemas.microsoft.com/office/drawing/2014/main" id="{AC474633-DF35-4F28-91B2-901B7DF888B5}"/>
                    </a:ext>
                  </a:extLst>
                </p:cNvPr>
                <p:cNvSpPr>
                  <a:spLocks noChangeAspect="1" noEditPoints="1"/>
                </p:cNvSpPr>
                <p:nvPr/>
              </p:nvSpPr>
              <p:spPr bwMode="auto">
                <a:xfrm>
                  <a:off x="9197870" y="5369294"/>
                  <a:ext cx="377576" cy="321004"/>
                </a:xfrm>
                <a:custGeom>
                  <a:avLst/>
                  <a:gdLst>
                    <a:gd name="T0" fmla="*/ 0 w 335"/>
                    <a:gd name="T1" fmla="*/ 0 h 285"/>
                    <a:gd name="T2" fmla="*/ 335 w 335"/>
                    <a:gd name="T3" fmla="*/ 0 h 285"/>
                    <a:gd name="T4" fmla="*/ 335 w 335"/>
                    <a:gd name="T5" fmla="*/ 285 h 285"/>
                    <a:gd name="T6" fmla="*/ 0 w 335"/>
                    <a:gd name="T7" fmla="*/ 285 h 285"/>
                    <a:gd name="T8" fmla="*/ 0 w 335"/>
                    <a:gd name="T9" fmla="*/ 0 h 285"/>
                    <a:gd name="T10" fmla="*/ 0 w 335"/>
                    <a:gd name="T11" fmla="*/ 64 h 285"/>
                    <a:gd name="T12" fmla="*/ 335 w 335"/>
                    <a:gd name="T13" fmla="*/ 64 h 285"/>
                    <a:gd name="T14" fmla="*/ 293 w 335"/>
                    <a:gd name="T15" fmla="*/ 36 h 285"/>
                    <a:gd name="T16" fmla="*/ 298 w 335"/>
                    <a:gd name="T17" fmla="*/ 31 h 285"/>
                    <a:gd name="T18" fmla="*/ 293 w 335"/>
                    <a:gd name="T19" fmla="*/ 27 h 285"/>
                    <a:gd name="T20" fmla="*/ 289 w 335"/>
                    <a:gd name="T21" fmla="*/ 31 h 285"/>
                    <a:gd name="T22" fmla="*/ 293 w 335"/>
                    <a:gd name="T23" fmla="*/ 36 h 285"/>
                    <a:gd name="T24" fmla="*/ 240 w 335"/>
                    <a:gd name="T25" fmla="*/ 36 h 285"/>
                    <a:gd name="T26" fmla="*/ 245 w 335"/>
                    <a:gd name="T27" fmla="*/ 31 h 285"/>
                    <a:gd name="T28" fmla="*/ 240 w 335"/>
                    <a:gd name="T29" fmla="*/ 27 h 285"/>
                    <a:gd name="T30" fmla="*/ 235 w 335"/>
                    <a:gd name="T31" fmla="*/ 31 h 285"/>
                    <a:gd name="T32" fmla="*/ 240 w 335"/>
                    <a:gd name="T33" fmla="*/ 36 h 285"/>
                    <a:gd name="T34" fmla="*/ 187 w 335"/>
                    <a:gd name="T35" fmla="*/ 36 h 285"/>
                    <a:gd name="T36" fmla="*/ 192 w 335"/>
                    <a:gd name="T37" fmla="*/ 31 h 285"/>
                    <a:gd name="T38" fmla="*/ 187 w 335"/>
                    <a:gd name="T39" fmla="*/ 27 h 285"/>
                    <a:gd name="T40" fmla="*/ 182 w 335"/>
                    <a:gd name="T41" fmla="*/ 31 h 285"/>
                    <a:gd name="T42" fmla="*/ 187 w 335"/>
                    <a:gd name="T43" fmla="*/ 36 h 285"/>
                    <a:gd name="T44" fmla="*/ 157 w 335"/>
                    <a:gd name="T45" fmla="*/ 233 h 285"/>
                    <a:gd name="T46" fmla="*/ 157 w 335"/>
                    <a:gd name="T47" fmla="*/ 190 h 285"/>
                    <a:gd name="T48" fmla="*/ 185 w 335"/>
                    <a:gd name="T49" fmla="*/ 190 h 285"/>
                    <a:gd name="T50" fmla="*/ 185 w 335"/>
                    <a:gd name="T51" fmla="*/ 233 h 285"/>
                    <a:gd name="T52" fmla="*/ 232 w 335"/>
                    <a:gd name="T53" fmla="*/ 233 h 285"/>
                    <a:gd name="T54" fmla="*/ 232 w 335"/>
                    <a:gd name="T55" fmla="*/ 165 h 285"/>
                    <a:gd name="T56" fmla="*/ 171 w 335"/>
                    <a:gd name="T57" fmla="*/ 105 h 285"/>
                    <a:gd name="T58" fmla="*/ 111 w 335"/>
                    <a:gd name="T59" fmla="*/ 165 h 285"/>
                    <a:gd name="T60" fmla="*/ 111 w 335"/>
                    <a:gd name="T61" fmla="*/ 233 h 285"/>
                    <a:gd name="T62" fmla="*/ 157 w 335"/>
                    <a:gd name="T63" fmla="*/ 2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5" h="285">
                      <a:moveTo>
                        <a:pt x="0" y="0"/>
                      </a:moveTo>
                      <a:cubicBezTo>
                        <a:pt x="335" y="0"/>
                        <a:pt x="335" y="0"/>
                        <a:pt x="335" y="0"/>
                      </a:cubicBezTo>
                      <a:cubicBezTo>
                        <a:pt x="335" y="285"/>
                        <a:pt x="335" y="285"/>
                        <a:pt x="335" y="285"/>
                      </a:cubicBezTo>
                      <a:cubicBezTo>
                        <a:pt x="0" y="285"/>
                        <a:pt x="0" y="285"/>
                        <a:pt x="0" y="285"/>
                      </a:cubicBezTo>
                      <a:cubicBezTo>
                        <a:pt x="0" y="0"/>
                        <a:pt x="0" y="0"/>
                        <a:pt x="0" y="0"/>
                      </a:cubicBezTo>
                      <a:close/>
                      <a:moveTo>
                        <a:pt x="0" y="64"/>
                      </a:moveTo>
                      <a:cubicBezTo>
                        <a:pt x="335" y="64"/>
                        <a:pt x="335" y="64"/>
                        <a:pt x="335" y="64"/>
                      </a:cubicBezTo>
                      <a:moveTo>
                        <a:pt x="293" y="36"/>
                      </a:moveTo>
                      <a:cubicBezTo>
                        <a:pt x="296" y="36"/>
                        <a:pt x="298" y="34"/>
                        <a:pt x="298" y="31"/>
                      </a:cubicBezTo>
                      <a:cubicBezTo>
                        <a:pt x="298" y="29"/>
                        <a:pt x="296" y="27"/>
                        <a:pt x="293" y="27"/>
                      </a:cubicBezTo>
                      <a:cubicBezTo>
                        <a:pt x="291" y="27"/>
                        <a:pt x="289" y="29"/>
                        <a:pt x="289" y="31"/>
                      </a:cubicBezTo>
                      <a:cubicBezTo>
                        <a:pt x="289" y="34"/>
                        <a:pt x="291" y="36"/>
                        <a:pt x="293" y="36"/>
                      </a:cubicBezTo>
                      <a:close/>
                      <a:moveTo>
                        <a:pt x="240" y="36"/>
                      </a:moveTo>
                      <a:cubicBezTo>
                        <a:pt x="243" y="36"/>
                        <a:pt x="245" y="34"/>
                        <a:pt x="245" y="31"/>
                      </a:cubicBezTo>
                      <a:cubicBezTo>
                        <a:pt x="245" y="29"/>
                        <a:pt x="243" y="27"/>
                        <a:pt x="240" y="27"/>
                      </a:cubicBezTo>
                      <a:cubicBezTo>
                        <a:pt x="238" y="27"/>
                        <a:pt x="235" y="29"/>
                        <a:pt x="235" y="31"/>
                      </a:cubicBezTo>
                      <a:cubicBezTo>
                        <a:pt x="235" y="34"/>
                        <a:pt x="238" y="36"/>
                        <a:pt x="240" y="36"/>
                      </a:cubicBezTo>
                      <a:close/>
                      <a:moveTo>
                        <a:pt x="187" y="36"/>
                      </a:moveTo>
                      <a:cubicBezTo>
                        <a:pt x="189" y="36"/>
                        <a:pt x="192" y="34"/>
                        <a:pt x="192" y="31"/>
                      </a:cubicBezTo>
                      <a:cubicBezTo>
                        <a:pt x="192" y="29"/>
                        <a:pt x="189" y="27"/>
                        <a:pt x="187" y="27"/>
                      </a:cubicBezTo>
                      <a:cubicBezTo>
                        <a:pt x="184" y="27"/>
                        <a:pt x="182" y="29"/>
                        <a:pt x="182" y="31"/>
                      </a:cubicBezTo>
                      <a:cubicBezTo>
                        <a:pt x="182" y="34"/>
                        <a:pt x="184" y="36"/>
                        <a:pt x="187" y="36"/>
                      </a:cubicBezTo>
                      <a:close/>
                      <a:moveTo>
                        <a:pt x="157" y="233"/>
                      </a:moveTo>
                      <a:cubicBezTo>
                        <a:pt x="157" y="190"/>
                        <a:pt x="157" y="190"/>
                        <a:pt x="157" y="190"/>
                      </a:cubicBezTo>
                      <a:cubicBezTo>
                        <a:pt x="185" y="190"/>
                        <a:pt x="185" y="190"/>
                        <a:pt x="185" y="190"/>
                      </a:cubicBezTo>
                      <a:cubicBezTo>
                        <a:pt x="185" y="233"/>
                        <a:pt x="185" y="233"/>
                        <a:pt x="185" y="233"/>
                      </a:cubicBezTo>
                      <a:cubicBezTo>
                        <a:pt x="232" y="233"/>
                        <a:pt x="232" y="233"/>
                        <a:pt x="232" y="233"/>
                      </a:cubicBezTo>
                      <a:cubicBezTo>
                        <a:pt x="232" y="165"/>
                        <a:pt x="232" y="165"/>
                        <a:pt x="232" y="165"/>
                      </a:cubicBezTo>
                      <a:cubicBezTo>
                        <a:pt x="171" y="105"/>
                        <a:pt x="171" y="105"/>
                        <a:pt x="171" y="105"/>
                      </a:cubicBezTo>
                      <a:cubicBezTo>
                        <a:pt x="111" y="165"/>
                        <a:pt x="111" y="165"/>
                        <a:pt x="111" y="165"/>
                      </a:cubicBezTo>
                      <a:cubicBezTo>
                        <a:pt x="111" y="233"/>
                        <a:pt x="111" y="233"/>
                        <a:pt x="111" y="233"/>
                      </a:cubicBezTo>
                      <a:lnTo>
                        <a:pt x="157" y="233"/>
                      </a:lnTo>
                      <a:close/>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 name="GenericApp_EB3B" title="Icon of an app window">
                  <a:extLst>
                    <a:ext uri="{FF2B5EF4-FFF2-40B4-BE49-F238E27FC236}">
                      <a16:creationId xmlns:a16="http://schemas.microsoft.com/office/drawing/2014/main" id="{54D02E68-E551-40F1-8606-20286C790036}"/>
                    </a:ext>
                  </a:extLst>
                </p:cNvPr>
                <p:cNvSpPr>
                  <a:spLocks noChangeAspect="1" noEditPoints="1"/>
                </p:cNvSpPr>
                <p:nvPr/>
              </p:nvSpPr>
              <p:spPr bwMode="auto">
                <a:xfrm>
                  <a:off x="8680527" y="5224847"/>
                  <a:ext cx="401098" cy="321004"/>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 name="Website" title="Icon of multiple app windows">
                  <a:extLst>
                    <a:ext uri="{FF2B5EF4-FFF2-40B4-BE49-F238E27FC236}">
                      <a16:creationId xmlns:a16="http://schemas.microsoft.com/office/drawing/2014/main" id="{86BE733D-70C3-4170-9167-A186406CD895}"/>
                    </a:ext>
                  </a:extLst>
                </p:cNvPr>
                <p:cNvSpPr>
                  <a:spLocks noChangeAspect="1" noEditPoints="1"/>
                </p:cNvSpPr>
                <p:nvPr/>
              </p:nvSpPr>
              <p:spPr bwMode="auto">
                <a:xfrm>
                  <a:off x="8749125" y="5656139"/>
                  <a:ext cx="366352" cy="321004"/>
                </a:xfrm>
                <a:custGeom>
                  <a:avLst/>
                  <a:gdLst>
                    <a:gd name="T0" fmla="*/ 0 w 614"/>
                    <a:gd name="T1" fmla="*/ 0 h 538"/>
                    <a:gd name="T2" fmla="*/ 614 w 614"/>
                    <a:gd name="T3" fmla="*/ 0 h 538"/>
                    <a:gd name="T4" fmla="*/ 614 w 614"/>
                    <a:gd name="T5" fmla="*/ 538 h 538"/>
                    <a:gd name="T6" fmla="*/ 0 w 614"/>
                    <a:gd name="T7" fmla="*/ 538 h 538"/>
                    <a:gd name="T8" fmla="*/ 0 w 614"/>
                    <a:gd name="T9" fmla="*/ 0 h 538"/>
                    <a:gd name="T10" fmla="*/ 0 w 614"/>
                    <a:gd name="T11" fmla="*/ 0 h 538"/>
                    <a:gd name="T12" fmla="*/ 327 w 614"/>
                    <a:gd name="T13" fmla="*/ 250 h 538"/>
                    <a:gd name="T14" fmla="*/ 327 w 614"/>
                    <a:gd name="T15" fmla="*/ 250 h 538"/>
                    <a:gd name="T16" fmla="*/ 327 w 614"/>
                    <a:gd name="T17" fmla="*/ 87 h 538"/>
                    <a:gd name="T18" fmla="*/ 77 w 614"/>
                    <a:gd name="T19" fmla="*/ 87 h 538"/>
                    <a:gd name="T20" fmla="*/ 77 w 614"/>
                    <a:gd name="T21" fmla="*/ 250 h 538"/>
                    <a:gd name="T22" fmla="*/ 128 w 614"/>
                    <a:gd name="T23" fmla="*/ 250 h 538"/>
                    <a:gd name="T24" fmla="*/ 327 w 614"/>
                    <a:gd name="T25" fmla="*/ 250 h 538"/>
                    <a:gd name="T26" fmla="*/ 327 w 614"/>
                    <a:gd name="T27" fmla="*/ 250 h 538"/>
                    <a:gd name="T28" fmla="*/ 139 w 614"/>
                    <a:gd name="T29" fmla="*/ 254 h 538"/>
                    <a:gd name="T30" fmla="*/ 139 w 614"/>
                    <a:gd name="T31" fmla="*/ 362 h 538"/>
                    <a:gd name="T32" fmla="*/ 513 w 614"/>
                    <a:gd name="T33" fmla="*/ 362 h 538"/>
                    <a:gd name="T34" fmla="*/ 513 w 614"/>
                    <a:gd name="T35" fmla="*/ 163 h 538"/>
                    <a:gd name="T36" fmla="*/ 325 w 614"/>
                    <a:gd name="T37" fmla="*/ 163 h 538"/>
                    <a:gd name="T38" fmla="*/ 0 w 614"/>
                    <a:gd name="T39" fmla="*/ 451 h 538"/>
                    <a:gd name="T40" fmla="*/ 614 w 614"/>
                    <a:gd name="T41" fmla="*/ 45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4" h="538">
                      <a:moveTo>
                        <a:pt x="0" y="0"/>
                      </a:moveTo>
                      <a:lnTo>
                        <a:pt x="614" y="0"/>
                      </a:lnTo>
                      <a:lnTo>
                        <a:pt x="614" y="538"/>
                      </a:lnTo>
                      <a:lnTo>
                        <a:pt x="0" y="538"/>
                      </a:lnTo>
                      <a:lnTo>
                        <a:pt x="0" y="0"/>
                      </a:lnTo>
                      <a:lnTo>
                        <a:pt x="0" y="0"/>
                      </a:lnTo>
                      <a:moveTo>
                        <a:pt x="327" y="250"/>
                      </a:moveTo>
                      <a:lnTo>
                        <a:pt x="327" y="250"/>
                      </a:lnTo>
                      <a:lnTo>
                        <a:pt x="327" y="87"/>
                      </a:lnTo>
                      <a:lnTo>
                        <a:pt x="77" y="87"/>
                      </a:lnTo>
                      <a:lnTo>
                        <a:pt x="77" y="250"/>
                      </a:lnTo>
                      <a:lnTo>
                        <a:pt x="128" y="250"/>
                      </a:lnTo>
                      <a:lnTo>
                        <a:pt x="327" y="250"/>
                      </a:lnTo>
                      <a:lnTo>
                        <a:pt x="327" y="250"/>
                      </a:lnTo>
                      <a:moveTo>
                        <a:pt x="139" y="254"/>
                      </a:moveTo>
                      <a:lnTo>
                        <a:pt x="139" y="362"/>
                      </a:lnTo>
                      <a:lnTo>
                        <a:pt x="513" y="362"/>
                      </a:lnTo>
                      <a:lnTo>
                        <a:pt x="513" y="163"/>
                      </a:lnTo>
                      <a:lnTo>
                        <a:pt x="325" y="163"/>
                      </a:lnTo>
                      <a:moveTo>
                        <a:pt x="0" y="451"/>
                      </a:moveTo>
                      <a:lnTo>
                        <a:pt x="614" y="451"/>
                      </a:lnTo>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2" name="Group 207">
              <a:extLst>
                <a:ext uri="{FF2B5EF4-FFF2-40B4-BE49-F238E27FC236}">
                  <a16:creationId xmlns:a16="http://schemas.microsoft.com/office/drawing/2014/main" id="{76CE2F79-7336-419D-A6A9-ECC22D642337}"/>
                </a:ext>
              </a:extLst>
            </p:cNvPr>
            <p:cNvGrpSpPr>
              <a:grpSpLocks noChangeAspect="1"/>
            </p:cNvGrpSpPr>
            <p:nvPr/>
          </p:nvGrpSpPr>
          <p:grpSpPr bwMode="auto">
            <a:xfrm>
              <a:off x="10348957" y="4935086"/>
              <a:ext cx="1071414" cy="1042546"/>
              <a:chOff x="3750" y="2040"/>
              <a:chExt cx="334" cy="325"/>
            </a:xfrm>
            <a:solidFill>
              <a:srgbClr val="0078D7"/>
            </a:solidFill>
          </p:grpSpPr>
          <p:sp>
            <p:nvSpPr>
              <p:cNvPr id="193" name="Rectangle 208">
                <a:extLst>
                  <a:ext uri="{FF2B5EF4-FFF2-40B4-BE49-F238E27FC236}">
                    <a16:creationId xmlns:a16="http://schemas.microsoft.com/office/drawing/2014/main" id="{E440BBE5-193A-469C-B59B-00391A1A1A47}"/>
                  </a:ext>
                </a:extLst>
              </p:cNvPr>
              <p:cNvSpPr>
                <a:spLocks noChangeArrowheads="1"/>
              </p:cNvSpPr>
              <p:nvPr/>
            </p:nvSpPr>
            <p:spPr bwMode="auto">
              <a:xfrm>
                <a:off x="3860" y="2071"/>
                <a:ext cx="150" cy="294"/>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4" name="Freeform 209">
                <a:extLst>
                  <a:ext uri="{FF2B5EF4-FFF2-40B4-BE49-F238E27FC236}">
                    <a16:creationId xmlns:a16="http://schemas.microsoft.com/office/drawing/2014/main" id="{FF5A5709-C7C5-4D2A-AAA4-CD2722E6A7F7}"/>
                  </a:ext>
                </a:extLst>
              </p:cNvPr>
              <p:cNvSpPr>
                <a:spLocks/>
              </p:cNvSpPr>
              <p:nvPr/>
            </p:nvSpPr>
            <p:spPr bwMode="auto">
              <a:xfrm>
                <a:off x="3750" y="2146"/>
                <a:ext cx="108" cy="219"/>
              </a:xfrm>
              <a:custGeom>
                <a:avLst/>
                <a:gdLst>
                  <a:gd name="T0" fmla="*/ 83 w 83"/>
                  <a:gd name="T1" fmla="*/ 219 h 219"/>
                  <a:gd name="T2" fmla="*/ 0 w 83"/>
                  <a:gd name="T3" fmla="*/ 219 h 219"/>
                  <a:gd name="T4" fmla="*/ 0 w 83"/>
                  <a:gd name="T5" fmla="*/ 0 h 219"/>
                  <a:gd name="T6" fmla="*/ 83 w 83"/>
                  <a:gd name="T7" fmla="*/ 0 h 219"/>
                </a:gdLst>
                <a:ahLst/>
                <a:cxnLst>
                  <a:cxn ang="0">
                    <a:pos x="T0" y="T1"/>
                  </a:cxn>
                  <a:cxn ang="0">
                    <a:pos x="T2" y="T3"/>
                  </a:cxn>
                  <a:cxn ang="0">
                    <a:pos x="T4" y="T5"/>
                  </a:cxn>
                  <a:cxn ang="0">
                    <a:pos x="T6" y="T7"/>
                  </a:cxn>
                </a:cxnLst>
                <a:rect l="0" t="0" r="r" b="b"/>
                <a:pathLst>
                  <a:path w="83" h="219">
                    <a:moveTo>
                      <a:pt x="83" y="219"/>
                    </a:moveTo>
                    <a:lnTo>
                      <a:pt x="0" y="219"/>
                    </a:lnTo>
                    <a:lnTo>
                      <a:pt x="0" y="0"/>
                    </a:lnTo>
                    <a:lnTo>
                      <a:pt x="83"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5" name="Freeform 210">
                <a:extLst>
                  <a:ext uri="{FF2B5EF4-FFF2-40B4-BE49-F238E27FC236}">
                    <a16:creationId xmlns:a16="http://schemas.microsoft.com/office/drawing/2014/main" id="{57B05C7E-D747-4918-BF16-07E9C3162D3A}"/>
                  </a:ext>
                </a:extLst>
              </p:cNvPr>
              <p:cNvSpPr>
                <a:spLocks/>
              </p:cNvSpPr>
              <p:nvPr/>
            </p:nvSpPr>
            <p:spPr bwMode="auto">
              <a:xfrm>
                <a:off x="4037" y="2224"/>
                <a:ext cx="47" cy="141"/>
              </a:xfrm>
              <a:custGeom>
                <a:avLst/>
                <a:gdLst>
                  <a:gd name="T0" fmla="*/ 0 w 47"/>
                  <a:gd name="T1" fmla="*/ 141 h 141"/>
                  <a:gd name="T2" fmla="*/ 47 w 47"/>
                  <a:gd name="T3" fmla="*/ 141 h 141"/>
                  <a:gd name="T4" fmla="*/ 47 w 47"/>
                  <a:gd name="T5" fmla="*/ 0 h 141"/>
                  <a:gd name="T6" fmla="*/ 0 w 47"/>
                  <a:gd name="T7" fmla="*/ 0 h 141"/>
                </a:gdLst>
                <a:ahLst/>
                <a:cxnLst>
                  <a:cxn ang="0">
                    <a:pos x="T0" y="T1"/>
                  </a:cxn>
                  <a:cxn ang="0">
                    <a:pos x="T2" y="T3"/>
                  </a:cxn>
                  <a:cxn ang="0">
                    <a:pos x="T4" y="T5"/>
                  </a:cxn>
                  <a:cxn ang="0">
                    <a:pos x="T6" y="T7"/>
                  </a:cxn>
                </a:cxnLst>
                <a:rect l="0" t="0" r="r" b="b"/>
                <a:pathLst>
                  <a:path w="47" h="141">
                    <a:moveTo>
                      <a:pt x="0" y="141"/>
                    </a:moveTo>
                    <a:lnTo>
                      <a:pt x="47" y="141"/>
                    </a:lnTo>
                    <a:lnTo>
                      <a:pt x="47" y="0"/>
                    </a:lnTo>
                    <a:lnTo>
                      <a:pt x="0"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6" name="Freeform 211">
                <a:extLst>
                  <a:ext uri="{FF2B5EF4-FFF2-40B4-BE49-F238E27FC236}">
                    <a16:creationId xmlns:a16="http://schemas.microsoft.com/office/drawing/2014/main" id="{94796C44-1C07-4DE4-B2A4-836DAE003732}"/>
                  </a:ext>
                </a:extLst>
              </p:cNvPr>
              <p:cNvSpPr>
                <a:spLocks/>
              </p:cNvSpPr>
              <p:nvPr/>
            </p:nvSpPr>
            <p:spPr bwMode="auto">
              <a:xfrm>
                <a:off x="3917" y="2312"/>
                <a:ext cx="36" cy="53"/>
              </a:xfrm>
              <a:custGeom>
                <a:avLst/>
                <a:gdLst>
                  <a:gd name="T0" fmla="*/ 19 w 19"/>
                  <a:gd name="T1" fmla="*/ 28 h 28"/>
                  <a:gd name="T2" fmla="*/ 19 w 19"/>
                  <a:gd name="T3" fmla="*/ 10 h 28"/>
                  <a:gd name="T4" fmla="*/ 9 w 19"/>
                  <a:gd name="T5" fmla="*/ 0 h 28"/>
                  <a:gd name="T6" fmla="*/ 0 w 19"/>
                  <a:gd name="T7" fmla="*/ 10 h 28"/>
                  <a:gd name="T8" fmla="*/ 0 w 19"/>
                  <a:gd name="T9" fmla="*/ 28 h 28"/>
                </a:gdLst>
                <a:ahLst/>
                <a:cxnLst>
                  <a:cxn ang="0">
                    <a:pos x="T0" y="T1"/>
                  </a:cxn>
                  <a:cxn ang="0">
                    <a:pos x="T2" y="T3"/>
                  </a:cxn>
                  <a:cxn ang="0">
                    <a:pos x="T4" y="T5"/>
                  </a:cxn>
                  <a:cxn ang="0">
                    <a:pos x="T6" y="T7"/>
                  </a:cxn>
                  <a:cxn ang="0">
                    <a:pos x="T8" y="T9"/>
                  </a:cxn>
                </a:cxnLst>
                <a:rect l="0" t="0" r="r" b="b"/>
                <a:pathLst>
                  <a:path w="19" h="28">
                    <a:moveTo>
                      <a:pt x="19" y="28"/>
                    </a:moveTo>
                    <a:cubicBezTo>
                      <a:pt x="19" y="10"/>
                      <a:pt x="19" y="10"/>
                      <a:pt x="19" y="10"/>
                    </a:cubicBezTo>
                    <a:cubicBezTo>
                      <a:pt x="19" y="5"/>
                      <a:pt x="15" y="0"/>
                      <a:pt x="9" y="0"/>
                    </a:cubicBezTo>
                    <a:cubicBezTo>
                      <a:pt x="4" y="0"/>
                      <a:pt x="0" y="5"/>
                      <a:pt x="0" y="10"/>
                    </a:cubicBezTo>
                    <a:cubicBezTo>
                      <a:pt x="0" y="28"/>
                      <a:pt x="0" y="28"/>
                      <a:pt x="0" y="28"/>
                    </a:cubicBez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7" name="Rectangle 212">
                <a:extLst>
                  <a:ext uri="{FF2B5EF4-FFF2-40B4-BE49-F238E27FC236}">
                    <a16:creationId xmlns:a16="http://schemas.microsoft.com/office/drawing/2014/main" id="{22932398-70C7-41C5-BD1B-BF81A9814633}"/>
                  </a:ext>
                </a:extLst>
              </p:cNvPr>
              <p:cNvSpPr>
                <a:spLocks noChangeArrowheads="1"/>
              </p:cNvSpPr>
              <p:nvPr/>
            </p:nvSpPr>
            <p:spPr bwMode="auto">
              <a:xfrm>
                <a:off x="3888" y="2040"/>
                <a:ext cx="42" cy="31"/>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8" name="Rectangle 213">
                <a:extLst>
                  <a:ext uri="{FF2B5EF4-FFF2-40B4-BE49-F238E27FC236}">
                    <a16:creationId xmlns:a16="http://schemas.microsoft.com/office/drawing/2014/main" id="{67841251-708A-4C96-BA1D-13281553F148}"/>
                  </a:ext>
                </a:extLst>
              </p:cNvPr>
              <p:cNvSpPr>
                <a:spLocks noChangeArrowheads="1"/>
              </p:cNvSpPr>
              <p:nvPr/>
            </p:nvSpPr>
            <p:spPr bwMode="auto">
              <a:xfrm>
                <a:off x="3970"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199" name="Rectangle 214">
                <a:extLst>
                  <a:ext uri="{FF2B5EF4-FFF2-40B4-BE49-F238E27FC236}">
                    <a16:creationId xmlns:a16="http://schemas.microsoft.com/office/drawing/2014/main" id="{9ED78FF5-D4C9-4164-A4E8-DB43721CFB1F}"/>
                  </a:ext>
                </a:extLst>
              </p:cNvPr>
              <p:cNvSpPr>
                <a:spLocks noChangeArrowheads="1"/>
              </p:cNvSpPr>
              <p:nvPr/>
            </p:nvSpPr>
            <p:spPr bwMode="auto">
              <a:xfrm>
                <a:off x="3970"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0" name="Rectangle 215">
                <a:extLst>
                  <a:ext uri="{FF2B5EF4-FFF2-40B4-BE49-F238E27FC236}">
                    <a16:creationId xmlns:a16="http://schemas.microsoft.com/office/drawing/2014/main" id="{4A2F2D4B-D233-437D-8472-70D092E4E60A}"/>
                  </a:ext>
                </a:extLst>
              </p:cNvPr>
              <p:cNvSpPr>
                <a:spLocks noChangeArrowheads="1"/>
              </p:cNvSpPr>
              <p:nvPr/>
            </p:nvSpPr>
            <p:spPr bwMode="auto">
              <a:xfrm>
                <a:off x="3970"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1" name="Rectangle 216">
                <a:extLst>
                  <a:ext uri="{FF2B5EF4-FFF2-40B4-BE49-F238E27FC236}">
                    <a16:creationId xmlns:a16="http://schemas.microsoft.com/office/drawing/2014/main" id="{03BC74F7-A81E-4CD3-926C-0C07F4991335}"/>
                  </a:ext>
                </a:extLst>
              </p:cNvPr>
              <p:cNvSpPr>
                <a:spLocks noChangeArrowheads="1"/>
              </p:cNvSpPr>
              <p:nvPr/>
            </p:nvSpPr>
            <p:spPr bwMode="auto">
              <a:xfrm>
                <a:off x="3970"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2" name="Rectangle 217">
                <a:extLst>
                  <a:ext uri="{FF2B5EF4-FFF2-40B4-BE49-F238E27FC236}">
                    <a16:creationId xmlns:a16="http://schemas.microsoft.com/office/drawing/2014/main" id="{1A225BAE-9430-48D6-B990-D99E83A67B97}"/>
                  </a:ext>
                </a:extLst>
              </p:cNvPr>
              <p:cNvSpPr>
                <a:spLocks noChangeArrowheads="1"/>
              </p:cNvSpPr>
              <p:nvPr/>
            </p:nvSpPr>
            <p:spPr bwMode="auto">
              <a:xfrm>
                <a:off x="3970"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3" name="Rectangle 218">
                <a:extLst>
                  <a:ext uri="{FF2B5EF4-FFF2-40B4-BE49-F238E27FC236}">
                    <a16:creationId xmlns:a16="http://schemas.microsoft.com/office/drawing/2014/main" id="{9FC3D17B-EB89-4171-8F07-3EB41B1EED27}"/>
                  </a:ext>
                </a:extLst>
              </p:cNvPr>
              <p:cNvSpPr>
                <a:spLocks noChangeArrowheads="1"/>
              </p:cNvSpPr>
              <p:nvPr/>
            </p:nvSpPr>
            <p:spPr bwMode="auto">
              <a:xfrm>
                <a:off x="3885"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4" name="Rectangle 219">
                <a:extLst>
                  <a:ext uri="{FF2B5EF4-FFF2-40B4-BE49-F238E27FC236}">
                    <a16:creationId xmlns:a16="http://schemas.microsoft.com/office/drawing/2014/main" id="{6568F667-B48E-49FB-A9F1-E5A840AB1644}"/>
                  </a:ext>
                </a:extLst>
              </p:cNvPr>
              <p:cNvSpPr>
                <a:spLocks noChangeArrowheads="1"/>
              </p:cNvSpPr>
              <p:nvPr/>
            </p:nvSpPr>
            <p:spPr bwMode="auto">
              <a:xfrm>
                <a:off x="3885"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5" name="Rectangle 220">
                <a:extLst>
                  <a:ext uri="{FF2B5EF4-FFF2-40B4-BE49-F238E27FC236}">
                    <a16:creationId xmlns:a16="http://schemas.microsoft.com/office/drawing/2014/main" id="{34CC3BBA-C1E4-4F43-BE40-2223549F769E}"/>
                  </a:ext>
                </a:extLst>
              </p:cNvPr>
              <p:cNvSpPr>
                <a:spLocks noChangeArrowheads="1"/>
              </p:cNvSpPr>
              <p:nvPr/>
            </p:nvSpPr>
            <p:spPr bwMode="auto">
              <a:xfrm>
                <a:off x="3885"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6" name="Rectangle 221">
                <a:extLst>
                  <a:ext uri="{FF2B5EF4-FFF2-40B4-BE49-F238E27FC236}">
                    <a16:creationId xmlns:a16="http://schemas.microsoft.com/office/drawing/2014/main" id="{868ED8D9-A3D9-4302-A9F0-A2AF775FEE73}"/>
                  </a:ext>
                </a:extLst>
              </p:cNvPr>
              <p:cNvSpPr>
                <a:spLocks noChangeArrowheads="1"/>
              </p:cNvSpPr>
              <p:nvPr/>
            </p:nvSpPr>
            <p:spPr bwMode="auto">
              <a:xfrm>
                <a:off x="3885"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7" name="Rectangle 222">
                <a:extLst>
                  <a:ext uri="{FF2B5EF4-FFF2-40B4-BE49-F238E27FC236}">
                    <a16:creationId xmlns:a16="http://schemas.microsoft.com/office/drawing/2014/main" id="{58A642C1-9D1C-4E46-9B14-9F93E665EA44}"/>
                  </a:ext>
                </a:extLst>
              </p:cNvPr>
              <p:cNvSpPr>
                <a:spLocks noChangeArrowheads="1"/>
              </p:cNvSpPr>
              <p:nvPr/>
            </p:nvSpPr>
            <p:spPr bwMode="auto">
              <a:xfrm>
                <a:off x="3885"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8" name="Rectangle 223">
                <a:extLst>
                  <a:ext uri="{FF2B5EF4-FFF2-40B4-BE49-F238E27FC236}">
                    <a16:creationId xmlns:a16="http://schemas.microsoft.com/office/drawing/2014/main" id="{6FCC145C-5232-43EA-B6C2-D70A64CE1C45}"/>
                  </a:ext>
                </a:extLst>
              </p:cNvPr>
              <p:cNvSpPr>
                <a:spLocks noChangeArrowheads="1"/>
              </p:cNvSpPr>
              <p:nvPr/>
            </p:nvSpPr>
            <p:spPr bwMode="auto">
              <a:xfrm>
                <a:off x="3927"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09" name="Rectangle 224">
                <a:extLst>
                  <a:ext uri="{FF2B5EF4-FFF2-40B4-BE49-F238E27FC236}">
                    <a16:creationId xmlns:a16="http://schemas.microsoft.com/office/drawing/2014/main" id="{100AB935-B5AB-431C-B0F9-6EE34F090016}"/>
                  </a:ext>
                </a:extLst>
              </p:cNvPr>
              <p:cNvSpPr>
                <a:spLocks noChangeArrowheads="1"/>
              </p:cNvSpPr>
              <p:nvPr/>
            </p:nvSpPr>
            <p:spPr bwMode="auto">
              <a:xfrm>
                <a:off x="3927"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0" name="Rectangle 225">
                <a:extLst>
                  <a:ext uri="{FF2B5EF4-FFF2-40B4-BE49-F238E27FC236}">
                    <a16:creationId xmlns:a16="http://schemas.microsoft.com/office/drawing/2014/main" id="{575CA6A0-DA06-47C3-B698-60F11C9A461A}"/>
                  </a:ext>
                </a:extLst>
              </p:cNvPr>
              <p:cNvSpPr>
                <a:spLocks noChangeArrowheads="1"/>
              </p:cNvSpPr>
              <p:nvPr/>
            </p:nvSpPr>
            <p:spPr bwMode="auto">
              <a:xfrm>
                <a:off x="3927"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1" name="Rectangle 226">
                <a:extLst>
                  <a:ext uri="{FF2B5EF4-FFF2-40B4-BE49-F238E27FC236}">
                    <a16:creationId xmlns:a16="http://schemas.microsoft.com/office/drawing/2014/main" id="{BCFE1D31-1445-4A25-ADCE-ED0A5BE26F9F}"/>
                  </a:ext>
                </a:extLst>
              </p:cNvPr>
              <p:cNvSpPr>
                <a:spLocks noChangeArrowheads="1"/>
              </p:cNvSpPr>
              <p:nvPr/>
            </p:nvSpPr>
            <p:spPr bwMode="auto">
              <a:xfrm>
                <a:off x="3927"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2" name="Rectangle 227">
                <a:extLst>
                  <a:ext uri="{FF2B5EF4-FFF2-40B4-BE49-F238E27FC236}">
                    <a16:creationId xmlns:a16="http://schemas.microsoft.com/office/drawing/2014/main" id="{FA099384-BA69-4B4B-B071-F2B1B0B2818B}"/>
                  </a:ext>
                </a:extLst>
              </p:cNvPr>
              <p:cNvSpPr>
                <a:spLocks noChangeArrowheads="1"/>
              </p:cNvSpPr>
              <p:nvPr/>
            </p:nvSpPr>
            <p:spPr bwMode="auto">
              <a:xfrm>
                <a:off x="3927"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3" name="Rectangle 228">
                <a:extLst>
                  <a:ext uri="{FF2B5EF4-FFF2-40B4-BE49-F238E27FC236}">
                    <a16:creationId xmlns:a16="http://schemas.microsoft.com/office/drawing/2014/main" id="{C9755F2C-6145-4108-8670-30110E1BCA57}"/>
                  </a:ext>
                </a:extLst>
              </p:cNvPr>
              <p:cNvSpPr>
                <a:spLocks noChangeArrowheads="1"/>
              </p:cNvSpPr>
              <p:nvPr/>
            </p:nvSpPr>
            <p:spPr bwMode="auto">
              <a:xfrm>
                <a:off x="3776"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4" name="Rectangle 229">
                <a:extLst>
                  <a:ext uri="{FF2B5EF4-FFF2-40B4-BE49-F238E27FC236}">
                    <a16:creationId xmlns:a16="http://schemas.microsoft.com/office/drawing/2014/main" id="{6B43F832-EBCB-422E-9276-411CBD337B06}"/>
                  </a:ext>
                </a:extLst>
              </p:cNvPr>
              <p:cNvSpPr>
                <a:spLocks noChangeArrowheads="1"/>
              </p:cNvSpPr>
              <p:nvPr/>
            </p:nvSpPr>
            <p:spPr bwMode="auto">
              <a:xfrm>
                <a:off x="3776"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5" name="Rectangle 230">
                <a:extLst>
                  <a:ext uri="{FF2B5EF4-FFF2-40B4-BE49-F238E27FC236}">
                    <a16:creationId xmlns:a16="http://schemas.microsoft.com/office/drawing/2014/main" id="{EA197864-3E04-405A-A1C4-EE4FC9D07E4B}"/>
                  </a:ext>
                </a:extLst>
              </p:cNvPr>
              <p:cNvSpPr>
                <a:spLocks noChangeArrowheads="1"/>
              </p:cNvSpPr>
              <p:nvPr/>
            </p:nvSpPr>
            <p:spPr bwMode="auto">
              <a:xfrm>
                <a:off x="3776"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6" name="Rectangle 231">
                <a:extLst>
                  <a:ext uri="{FF2B5EF4-FFF2-40B4-BE49-F238E27FC236}">
                    <a16:creationId xmlns:a16="http://schemas.microsoft.com/office/drawing/2014/main" id="{20791FF9-F725-4990-B501-1F87830B61FA}"/>
                  </a:ext>
                </a:extLst>
              </p:cNvPr>
              <p:cNvSpPr>
                <a:spLocks noChangeArrowheads="1"/>
              </p:cNvSpPr>
              <p:nvPr/>
            </p:nvSpPr>
            <p:spPr bwMode="auto">
              <a:xfrm>
                <a:off x="3818"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7" name="Rectangle 232">
                <a:extLst>
                  <a:ext uri="{FF2B5EF4-FFF2-40B4-BE49-F238E27FC236}">
                    <a16:creationId xmlns:a16="http://schemas.microsoft.com/office/drawing/2014/main" id="{A19546CE-370D-419B-93AD-FE55CE15DD05}"/>
                  </a:ext>
                </a:extLst>
              </p:cNvPr>
              <p:cNvSpPr>
                <a:spLocks noChangeArrowheads="1"/>
              </p:cNvSpPr>
              <p:nvPr/>
            </p:nvSpPr>
            <p:spPr bwMode="auto">
              <a:xfrm>
                <a:off x="3818"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8" name="Rectangle 233">
                <a:extLst>
                  <a:ext uri="{FF2B5EF4-FFF2-40B4-BE49-F238E27FC236}">
                    <a16:creationId xmlns:a16="http://schemas.microsoft.com/office/drawing/2014/main" id="{F56B507F-5099-4288-B7CF-1382C23FE1CE}"/>
                  </a:ext>
                </a:extLst>
              </p:cNvPr>
              <p:cNvSpPr>
                <a:spLocks noChangeArrowheads="1"/>
              </p:cNvSpPr>
              <p:nvPr/>
            </p:nvSpPr>
            <p:spPr bwMode="auto">
              <a:xfrm>
                <a:off x="3818"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19" name="Rectangle 234">
                <a:extLst>
                  <a:ext uri="{FF2B5EF4-FFF2-40B4-BE49-F238E27FC236}">
                    <a16:creationId xmlns:a16="http://schemas.microsoft.com/office/drawing/2014/main" id="{30DFB3DC-B591-4240-BE52-2A9969B8FDB3}"/>
                  </a:ext>
                </a:extLst>
              </p:cNvPr>
              <p:cNvSpPr>
                <a:spLocks noChangeArrowheads="1"/>
              </p:cNvSpPr>
              <p:nvPr/>
            </p:nvSpPr>
            <p:spPr bwMode="auto">
              <a:xfrm>
                <a:off x="3776"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20" name="Rectangle 235">
                <a:extLst>
                  <a:ext uri="{FF2B5EF4-FFF2-40B4-BE49-F238E27FC236}">
                    <a16:creationId xmlns:a16="http://schemas.microsoft.com/office/drawing/2014/main" id="{F011D5C2-B19A-4A52-89C5-656F075D3633}"/>
                  </a:ext>
                </a:extLst>
              </p:cNvPr>
              <p:cNvSpPr>
                <a:spLocks noChangeArrowheads="1"/>
              </p:cNvSpPr>
              <p:nvPr/>
            </p:nvSpPr>
            <p:spPr bwMode="auto">
              <a:xfrm>
                <a:off x="3818"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grpSp>
      </p:grpSp>
      <p:sp>
        <p:nvSpPr>
          <p:cNvPr id="95" name="Rectangle 94">
            <a:extLst>
              <a:ext uri="{FF2B5EF4-FFF2-40B4-BE49-F238E27FC236}">
                <a16:creationId xmlns:a16="http://schemas.microsoft.com/office/drawing/2014/main" id="{B007030B-E9C7-4E37-8E1A-9B3DCA6D0653}"/>
              </a:ext>
            </a:extLst>
          </p:cNvPr>
          <p:cNvSpPr/>
          <p:nvPr/>
        </p:nvSpPr>
        <p:spPr>
          <a:xfrm>
            <a:off x="10490163" y="6158630"/>
            <a:ext cx="1356199" cy="584775"/>
          </a:xfrm>
          <a:prstGeom prst="rect">
            <a:avLst/>
          </a:prstGeom>
        </p:spPr>
        <p:txBody>
          <a:bodyPr wrap="square">
            <a:spAutoFit/>
          </a:bodyPr>
          <a:lstStyle/>
          <a:p>
            <a:r>
              <a:rPr lang="en-US" sz="1600" spc="-50" dirty="0">
                <a:ln w="3175">
                  <a:noFill/>
                </a:ln>
                <a:solidFill>
                  <a:schemeClr val="bg1"/>
                </a:solidFill>
                <a:cs typeface="Segoe UI" pitchFamily="34" charset="0"/>
              </a:rPr>
              <a:t>On-premises</a:t>
            </a:r>
            <a:br>
              <a:rPr lang="en-US" sz="1600" spc="-50" dirty="0">
                <a:ln w="3175">
                  <a:noFill/>
                </a:ln>
                <a:solidFill>
                  <a:schemeClr val="bg1"/>
                </a:solidFill>
                <a:cs typeface="Segoe UI" pitchFamily="34" charset="0"/>
              </a:rPr>
            </a:br>
            <a:r>
              <a:rPr lang="en-US" sz="1600" spc="-50" dirty="0">
                <a:ln w="3175">
                  <a:noFill/>
                </a:ln>
                <a:solidFill>
                  <a:schemeClr val="bg1"/>
                </a:solidFill>
                <a:cs typeface="Segoe UI" pitchFamily="34" charset="0"/>
              </a:rPr>
              <a:t>&amp; web apps</a:t>
            </a:r>
            <a:endParaRPr lang="en-US" sz="1000" dirty="0">
              <a:solidFill>
                <a:schemeClr val="bg1"/>
              </a:solidFill>
            </a:endParaRPr>
          </a:p>
        </p:txBody>
      </p:sp>
      <p:sp>
        <p:nvSpPr>
          <p:cNvPr id="176" name="Rectangle 175">
            <a:extLst>
              <a:ext uri="{FF2B5EF4-FFF2-40B4-BE49-F238E27FC236}">
                <a16:creationId xmlns:a16="http://schemas.microsoft.com/office/drawing/2014/main" id="{91603CC3-8ECA-4871-AF38-391ED71C0031}"/>
              </a:ext>
            </a:extLst>
          </p:cNvPr>
          <p:cNvSpPr/>
          <p:nvPr/>
        </p:nvSpPr>
        <p:spPr>
          <a:xfrm>
            <a:off x="6407929" y="5500329"/>
            <a:ext cx="1617463" cy="584775"/>
          </a:xfrm>
          <a:prstGeom prst="rect">
            <a:avLst/>
          </a:prstGeom>
        </p:spPr>
        <p:txBody>
          <a:bodyPr wrap="square">
            <a:spAutoFit/>
          </a:bodyPr>
          <a:lstStyle/>
          <a:p>
            <a:pPr algn="r"/>
            <a:r>
              <a:rPr lang="en-US" sz="1600" spc="-50" dirty="0">
                <a:ln w="3175">
                  <a:noFill/>
                </a:ln>
                <a:solidFill>
                  <a:schemeClr val="bg1"/>
                </a:solidFill>
                <a:cs typeface="Segoe UI" pitchFamily="34" charset="0"/>
              </a:rPr>
              <a:t>Active Directory</a:t>
            </a:r>
          </a:p>
          <a:p>
            <a:pPr algn="r"/>
            <a:r>
              <a:rPr lang="en-US" sz="1600" spc="-50" dirty="0">
                <a:ln w="3175">
                  <a:noFill/>
                </a:ln>
                <a:solidFill>
                  <a:schemeClr val="bg1"/>
                </a:solidFill>
                <a:cs typeface="Segoe UI" pitchFamily="34" charset="0"/>
              </a:rPr>
              <a:t>and ADFS</a:t>
            </a:r>
            <a:endParaRPr lang="en-US" sz="1000" dirty="0">
              <a:solidFill>
                <a:schemeClr val="bg1"/>
              </a:solidFill>
            </a:endParaRPr>
          </a:p>
        </p:txBody>
      </p:sp>
      <p:grpSp>
        <p:nvGrpSpPr>
          <p:cNvPr id="77" name="Group 76">
            <a:extLst>
              <a:ext uri="{FF2B5EF4-FFF2-40B4-BE49-F238E27FC236}">
                <a16:creationId xmlns:a16="http://schemas.microsoft.com/office/drawing/2014/main" id="{C4949F3D-B85F-4F64-921B-95B7B7B7F92F}"/>
              </a:ext>
            </a:extLst>
          </p:cNvPr>
          <p:cNvGrpSpPr/>
          <p:nvPr/>
        </p:nvGrpSpPr>
        <p:grpSpPr>
          <a:xfrm>
            <a:off x="9094342" y="703764"/>
            <a:ext cx="1529703" cy="1005861"/>
            <a:chOff x="9522431" y="394161"/>
            <a:chExt cx="1529703" cy="1005861"/>
          </a:xfrm>
        </p:grpSpPr>
        <p:sp>
          <p:nvSpPr>
            <p:cNvPr id="78" name="Freeform 38">
              <a:extLst>
                <a:ext uri="{FF2B5EF4-FFF2-40B4-BE49-F238E27FC236}">
                  <a16:creationId xmlns:a16="http://schemas.microsoft.com/office/drawing/2014/main" id="{7F569374-ADBC-4B58-9ABA-2C92FEF44B53}"/>
                </a:ext>
              </a:extLst>
            </p:cNvPr>
            <p:cNvSpPr>
              <a:spLocks/>
            </p:cNvSpPr>
            <p:nvPr/>
          </p:nvSpPr>
          <p:spPr bwMode="auto">
            <a:xfrm flipH="1">
              <a:off x="9522431" y="394161"/>
              <a:ext cx="1529703" cy="1005861"/>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rgbClr val="FFFFFF"/>
            </a:solidFill>
            <a:ln>
              <a:solidFill>
                <a:srgbClr val="0078D7"/>
              </a:solidFill>
            </a:ln>
          </p:spPr>
          <p:txBody>
            <a:bodyPr vert="horz" wrap="square" lIns="91427" tIns="45713" rIns="91427" bIns="45713" numCol="1" anchor="t" anchorCtr="0" compatLnSpc="1">
              <a:prstTxWarp prst="textNoShape">
                <a:avLst/>
              </a:prstTxWarp>
            </a:bodyPr>
            <a:lstStyle/>
            <a:p>
              <a:pPr marL="0" marR="0" lvl="0" indent="0" defTabSz="914225"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79" name="Freeform: Shape 78">
              <a:extLst>
                <a:ext uri="{FF2B5EF4-FFF2-40B4-BE49-F238E27FC236}">
                  <a16:creationId xmlns:a16="http://schemas.microsoft.com/office/drawing/2014/main" id="{F295F1CE-CA8D-460A-82EA-30B6C3BF236B}"/>
                </a:ext>
              </a:extLst>
            </p:cNvPr>
            <p:cNvSpPr>
              <a:spLocks noChangeAspect="1"/>
            </p:cNvSpPr>
            <p:nvPr/>
          </p:nvSpPr>
          <p:spPr bwMode="auto">
            <a:xfrm rot="18900000">
              <a:off x="9992412" y="500729"/>
              <a:ext cx="246610" cy="246612"/>
            </a:xfrm>
            <a:custGeom>
              <a:avLst/>
              <a:gdLst>
                <a:gd name="connsiteX0" fmla="*/ 354633 w 1346518"/>
                <a:gd name="connsiteY0" fmla="*/ 991888 h 1346518"/>
                <a:gd name="connsiteX1" fmla="*/ 380430 w 1346518"/>
                <a:gd name="connsiteY1" fmla="*/ 1245009 h 1346518"/>
                <a:gd name="connsiteX2" fmla="*/ 362471 w 1346518"/>
                <a:gd name="connsiteY2" fmla="*/ 1266993 h 1346518"/>
                <a:gd name="connsiteX3" fmla="*/ 302809 w 1346518"/>
                <a:gd name="connsiteY3" fmla="*/ 1235597 h 1346518"/>
                <a:gd name="connsiteX4" fmla="*/ 197193 w 1346518"/>
                <a:gd name="connsiteY4" fmla="*/ 1149325 h 1346518"/>
                <a:gd name="connsiteX5" fmla="*/ 110922 w 1346518"/>
                <a:gd name="connsiteY5" fmla="*/ 1043710 h 1346518"/>
                <a:gd name="connsiteX6" fmla="*/ 79527 w 1346518"/>
                <a:gd name="connsiteY6" fmla="*/ 984051 h 1346518"/>
                <a:gd name="connsiteX7" fmla="*/ 101513 w 1346518"/>
                <a:gd name="connsiteY7" fmla="*/ 966092 h 1346518"/>
                <a:gd name="connsiteX8" fmla="*/ 354633 w 1346518"/>
                <a:gd name="connsiteY8" fmla="*/ 991888 h 1346518"/>
                <a:gd name="connsiteX9" fmla="*/ 470781 w 1346518"/>
                <a:gd name="connsiteY9" fmla="*/ 872033 h 1346518"/>
                <a:gd name="connsiteX10" fmla="*/ 470781 w 1346518"/>
                <a:gd name="connsiteY10" fmla="*/ 962807 h 1346518"/>
                <a:gd name="connsiteX11" fmla="*/ 380007 w 1346518"/>
                <a:gd name="connsiteY11" fmla="*/ 962807 h 1346518"/>
                <a:gd name="connsiteX12" fmla="*/ 380007 w 1346518"/>
                <a:gd name="connsiteY12" fmla="*/ 872033 h 1346518"/>
                <a:gd name="connsiteX13" fmla="*/ 470781 w 1346518"/>
                <a:gd name="connsiteY13" fmla="*/ 872033 h 1346518"/>
                <a:gd name="connsiteX14" fmla="*/ 809409 w 1346518"/>
                <a:gd name="connsiteY14" fmla="*/ 1199098 h 1346518"/>
                <a:gd name="connsiteX15" fmla="*/ 852552 w 1346518"/>
                <a:gd name="connsiteY15" fmla="*/ 1263088 h 1346518"/>
                <a:gd name="connsiteX16" fmla="*/ 863235 w 1346518"/>
                <a:gd name="connsiteY16" fmla="*/ 1316001 h 1346518"/>
                <a:gd name="connsiteX17" fmla="*/ 801848 w 1346518"/>
                <a:gd name="connsiteY17" fmla="*/ 1334194 h 1346518"/>
                <a:gd name="connsiteX18" fmla="*/ 544671 w 1346518"/>
                <a:gd name="connsiteY18" fmla="*/ 1334194 h 1346518"/>
                <a:gd name="connsiteX19" fmla="*/ 471583 w 1346518"/>
                <a:gd name="connsiteY19" fmla="*/ 1312533 h 1346518"/>
                <a:gd name="connsiteX20" fmla="*/ 481565 w 1346518"/>
                <a:gd name="connsiteY20" fmla="*/ 1263089 h 1346518"/>
                <a:gd name="connsiteX21" fmla="*/ 667059 w 1346518"/>
                <a:gd name="connsiteY21" fmla="*/ 1140135 h 1346518"/>
                <a:gd name="connsiteX22" fmla="*/ 809409 w 1346518"/>
                <a:gd name="connsiteY22" fmla="*/ 1199098 h 1346518"/>
                <a:gd name="connsiteX23" fmla="*/ 147422 w 1346518"/>
                <a:gd name="connsiteY23" fmla="*/ 537111 h 1346518"/>
                <a:gd name="connsiteX24" fmla="*/ 206385 w 1346518"/>
                <a:gd name="connsiteY24" fmla="*/ 679461 h 1346518"/>
                <a:gd name="connsiteX25" fmla="*/ 83431 w 1346518"/>
                <a:gd name="connsiteY25" fmla="*/ 864955 h 1346518"/>
                <a:gd name="connsiteX26" fmla="*/ 33986 w 1346518"/>
                <a:gd name="connsiteY26" fmla="*/ 874937 h 1346518"/>
                <a:gd name="connsiteX27" fmla="*/ 12325 w 1346518"/>
                <a:gd name="connsiteY27" fmla="*/ 801847 h 1346518"/>
                <a:gd name="connsiteX28" fmla="*/ 12325 w 1346518"/>
                <a:gd name="connsiteY28" fmla="*/ 544671 h 1346518"/>
                <a:gd name="connsiteX29" fmla="*/ 30517 w 1346518"/>
                <a:gd name="connsiteY29" fmla="*/ 483286 h 1346518"/>
                <a:gd name="connsiteX30" fmla="*/ 83432 w 1346518"/>
                <a:gd name="connsiteY30" fmla="*/ 493968 h 1346518"/>
                <a:gd name="connsiteX31" fmla="*/ 147422 w 1346518"/>
                <a:gd name="connsiteY31" fmla="*/ 537111 h 1346518"/>
                <a:gd name="connsiteX32" fmla="*/ 354464 w 1346518"/>
                <a:gd name="connsiteY32" fmla="*/ 631453 h 1346518"/>
                <a:gd name="connsiteX33" fmla="*/ 373264 w 1346518"/>
                <a:gd name="connsiteY33" fmla="*/ 676840 h 1346518"/>
                <a:gd name="connsiteX34" fmla="*/ 309077 w 1346518"/>
                <a:gd name="connsiteY34" fmla="*/ 741027 h 1346518"/>
                <a:gd name="connsiteX35" fmla="*/ 244890 w 1346518"/>
                <a:gd name="connsiteY35" fmla="*/ 676841 h 1346518"/>
                <a:gd name="connsiteX36" fmla="*/ 309077 w 1346518"/>
                <a:gd name="connsiteY36" fmla="*/ 612654 h 1346518"/>
                <a:gd name="connsiteX37" fmla="*/ 354464 w 1346518"/>
                <a:gd name="connsiteY37" fmla="*/ 631453 h 1346518"/>
                <a:gd name="connsiteX38" fmla="*/ 715067 w 1346518"/>
                <a:gd name="connsiteY38" fmla="*/ 992054 h 1346518"/>
                <a:gd name="connsiteX39" fmla="*/ 733866 w 1346518"/>
                <a:gd name="connsiteY39" fmla="*/ 1037442 h 1346518"/>
                <a:gd name="connsiteX40" fmla="*/ 669679 w 1346518"/>
                <a:gd name="connsiteY40" fmla="*/ 1101629 h 1346518"/>
                <a:gd name="connsiteX41" fmla="*/ 605493 w 1346518"/>
                <a:gd name="connsiteY41" fmla="*/ 1037442 h 1346518"/>
                <a:gd name="connsiteX42" fmla="*/ 669680 w 1346518"/>
                <a:gd name="connsiteY42" fmla="*/ 973255 h 1346518"/>
                <a:gd name="connsiteX43" fmla="*/ 715067 w 1346518"/>
                <a:gd name="connsiteY43" fmla="*/ 992054 h 1346518"/>
                <a:gd name="connsiteX44" fmla="*/ 974089 w 1346518"/>
                <a:gd name="connsiteY44" fmla="*/ 878691 h 1346518"/>
                <a:gd name="connsiteX45" fmla="*/ 974090 w 1346518"/>
                <a:gd name="connsiteY45" fmla="*/ 969465 h 1346518"/>
                <a:gd name="connsiteX46" fmla="*/ 883316 w 1346518"/>
                <a:gd name="connsiteY46" fmla="*/ 969465 h 1346518"/>
                <a:gd name="connsiteX47" fmla="*/ 883316 w 1346518"/>
                <a:gd name="connsiteY47" fmla="*/ 878691 h 1346518"/>
                <a:gd name="connsiteX48" fmla="*/ 974089 w 1346518"/>
                <a:gd name="connsiteY48" fmla="*/ 878691 h 1346518"/>
                <a:gd name="connsiteX49" fmla="*/ 467828 w 1346518"/>
                <a:gd name="connsiteY49" fmla="*/ 372430 h 1346518"/>
                <a:gd name="connsiteX50" fmla="*/ 467828 w 1346518"/>
                <a:gd name="connsiteY50" fmla="*/ 463204 h 1346518"/>
                <a:gd name="connsiteX51" fmla="*/ 377054 w 1346518"/>
                <a:gd name="connsiteY51" fmla="*/ 463204 h 1346518"/>
                <a:gd name="connsiteX52" fmla="*/ 377054 w 1346518"/>
                <a:gd name="connsiteY52" fmla="*/ 372430 h 1346518"/>
                <a:gd name="connsiteX53" fmla="*/ 467828 w 1346518"/>
                <a:gd name="connsiteY53" fmla="*/ 372430 h 1346518"/>
                <a:gd name="connsiteX54" fmla="*/ 1266820 w 1346518"/>
                <a:gd name="connsiteY54" fmla="*/ 984379 h 1346518"/>
                <a:gd name="connsiteX55" fmla="*/ 1235598 w 1346518"/>
                <a:gd name="connsiteY55" fmla="*/ 1043710 h 1346518"/>
                <a:gd name="connsiteX56" fmla="*/ 1149325 w 1346518"/>
                <a:gd name="connsiteY56" fmla="*/ 1149325 h 1346518"/>
                <a:gd name="connsiteX57" fmla="*/ 1043710 w 1346518"/>
                <a:gd name="connsiteY57" fmla="*/ 1235597 h 1346518"/>
                <a:gd name="connsiteX58" fmla="*/ 985544 w 1346518"/>
                <a:gd name="connsiteY58" fmla="*/ 1266206 h 1346518"/>
                <a:gd name="connsiteX59" fmla="*/ 973667 w 1346518"/>
                <a:gd name="connsiteY59" fmla="*/ 1251666 h 1346518"/>
                <a:gd name="connsiteX60" fmla="*/ 999464 w 1346518"/>
                <a:gd name="connsiteY60" fmla="*/ 998546 h 1346518"/>
                <a:gd name="connsiteX61" fmla="*/ 1252585 w 1346518"/>
                <a:gd name="connsiteY61" fmla="*/ 972751 h 1346518"/>
                <a:gd name="connsiteX62" fmla="*/ 362141 w 1346518"/>
                <a:gd name="connsiteY62" fmla="*/ 79700 h 1346518"/>
                <a:gd name="connsiteX63" fmla="*/ 373770 w 1346518"/>
                <a:gd name="connsiteY63" fmla="*/ 93936 h 1346518"/>
                <a:gd name="connsiteX64" fmla="*/ 347974 w 1346518"/>
                <a:gd name="connsiteY64" fmla="*/ 347056 h 1346518"/>
                <a:gd name="connsiteX65" fmla="*/ 94854 w 1346518"/>
                <a:gd name="connsiteY65" fmla="*/ 372853 h 1346518"/>
                <a:gd name="connsiteX66" fmla="*/ 80313 w 1346518"/>
                <a:gd name="connsiteY66" fmla="*/ 360975 h 1346518"/>
                <a:gd name="connsiteX67" fmla="*/ 110921 w 1346518"/>
                <a:gd name="connsiteY67" fmla="*/ 302809 h 1346518"/>
                <a:gd name="connsiteX68" fmla="*/ 197193 w 1346518"/>
                <a:gd name="connsiteY68" fmla="*/ 197193 h 1346518"/>
                <a:gd name="connsiteX69" fmla="*/ 302809 w 1346518"/>
                <a:gd name="connsiteY69" fmla="*/ 110921 h 1346518"/>
                <a:gd name="connsiteX70" fmla="*/ 1070427 w 1346518"/>
                <a:gd name="connsiteY70" fmla="*/ 631453 h 1346518"/>
                <a:gd name="connsiteX71" fmla="*/ 1089227 w 1346518"/>
                <a:gd name="connsiteY71" fmla="*/ 676840 h 1346518"/>
                <a:gd name="connsiteX72" fmla="*/ 1025040 w 1346518"/>
                <a:gd name="connsiteY72" fmla="*/ 741027 h 1346518"/>
                <a:gd name="connsiteX73" fmla="*/ 960853 w 1346518"/>
                <a:gd name="connsiteY73" fmla="*/ 676841 h 1346518"/>
                <a:gd name="connsiteX74" fmla="*/ 1025040 w 1346518"/>
                <a:gd name="connsiteY74" fmla="*/ 612654 h 1346518"/>
                <a:gd name="connsiteX75" fmla="*/ 1070427 w 1346518"/>
                <a:gd name="connsiteY75" fmla="*/ 631453 h 1346518"/>
                <a:gd name="connsiteX76" fmla="*/ 715067 w 1346518"/>
                <a:gd name="connsiteY76" fmla="*/ 276092 h 1346518"/>
                <a:gd name="connsiteX77" fmla="*/ 733866 w 1346518"/>
                <a:gd name="connsiteY77" fmla="*/ 321479 h 1346518"/>
                <a:gd name="connsiteX78" fmla="*/ 669679 w 1346518"/>
                <a:gd name="connsiteY78" fmla="*/ 385666 h 1346518"/>
                <a:gd name="connsiteX79" fmla="*/ 605493 w 1346518"/>
                <a:gd name="connsiteY79" fmla="*/ 321479 h 1346518"/>
                <a:gd name="connsiteX80" fmla="*/ 669679 w 1346518"/>
                <a:gd name="connsiteY80" fmla="*/ 257292 h 1346518"/>
                <a:gd name="connsiteX81" fmla="*/ 715067 w 1346518"/>
                <a:gd name="connsiteY81" fmla="*/ 276092 h 1346518"/>
                <a:gd name="connsiteX82" fmla="*/ 977042 w 1346518"/>
                <a:gd name="connsiteY82" fmla="*/ 365772 h 1346518"/>
                <a:gd name="connsiteX83" fmla="*/ 977042 w 1346518"/>
                <a:gd name="connsiteY83" fmla="*/ 456546 h 1346518"/>
                <a:gd name="connsiteX84" fmla="*/ 886268 w 1346518"/>
                <a:gd name="connsiteY84" fmla="*/ 456546 h 1346518"/>
                <a:gd name="connsiteX85" fmla="*/ 886268 w 1346518"/>
                <a:gd name="connsiteY85" fmla="*/ 365772 h 1346518"/>
                <a:gd name="connsiteX86" fmla="*/ 977042 w 1346518"/>
                <a:gd name="connsiteY86" fmla="*/ 365772 h 1346518"/>
                <a:gd name="connsiteX87" fmla="*/ 1315302 w 1346518"/>
                <a:gd name="connsiteY87" fmla="*/ 480923 h 1346518"/>
                <a:gd name="connsiteX88" fmla="*/ 1334194 w 1346518"/>
                <a:gd name="connsiteY88" fmla="*/ 544671 h 1346518"/>
                <a:gd name="connsiteX89" fmla="*/ 1334194 w 1346518"/>
                <a:gd name="connsiteY89" fmla="*/ 801848 h 1346518"/>
                <a:gd name="connsiteX90" fmla="*/ 1311833 w 1346518"/>
                <a:gd name="connsiteY90" fmla="*/ 877300 h 1346518"/>
                <a:gd name="connsiteX91" fmla="*/ 1250685 w 1346518"/>
                <a:gd name="connsiteY91" fmla="*/ 864955 h 1346518"/>
                <a:gd name="connsiteX92" fmla="*/ 1127732 w 1346518"/>
                <a:gd name="connsiteY92" fmla="*/ 679462 h 1346518"/>
                <a:gd name="connsiteX93" fmla="*/ 1250686 w 1346518"/>
                <a:gd name="connsiteY93" fmla="*/ 493968 h 1346518"/>
                <a:gd name="connsiteX94" fmla="*/ 865598 w 1346518"/>
                <a:gd name="connsiteY94" fmla="*/ 31218 h 1346518"/>
                <a:gd name="connsiteX95" fmla="*/ 852553 w 1346518"/>
                <a:gd name="connsiteY95" fmla="*/ 95835 h 1346518"/>
                <a:gd name="connsiteX96" fmla="*/ 667059 w 1346518"/>
                <a:gd name="connsiteY96" fmla="*/ 218788 h 1346518"/>
                <a:gd name="connsiteX97" fmla="*/ 481565 w 1346518"/>
                <a:gd name="connsiteY97" fmla="*/ 95835 h 1346518"/>
                <a:gd name="connsiteX98" fmla="*/ 469220 w 1346518"/>
                <a:gd name="connsiteY98" fmla="*/ 34685 h 1346518"/>
                <a:gd name="connsiteX99" fmla="*/ 544671 w 1346518"/>
                <a:gd name="connsiteY99" fmla="*/ 12325 h 1346518"/>
                <a:gd name="connsiteX100" fmla="*/ 801848 w 1346518"/>
                <a:gd name="connsiteY100" fmla="*/ 12325 h 1346518"/>
                <a:gd name="connsiteX101" fmla="*/ 1149325 w 1346518"/>
                <a:gd name="connsiteY101" fmla="*/ 197193 h 1346518"/>
                <a:gd name="connsiteX102" fmla="*/ 1235597 w 1346518"/>
                <a:gd name="connsiteY102" fmla="*/ 302809 h 1346518"/>
                <a:gd name="connsiteX103" fmla="*/ 1266034 w 1346518"/>
                <a:gd name="connsiteY103" fmla="*/ 360648 h 1346518"/>
                <a:gd name="connsiteX104" fmla="*/ 1259244 w 1346518"/>
                <a:gd name="connsiteY104" fmla="*/ 366193 h 1346518"/>
                <a:gd name="connsiteX105" fmla="*/ 1006124 w 1346518"/>
                <a:gd name="connsiteY105" fmla="*/ 340396 h 1346518"/>
                <a:gd name="connsiteX106" fmla="*/ 980327 w 1346518"/>
                <a:gd name="connsiteY106" fmla="*/ 87276 h 1346518"/>
                <a:gd name="connsiteX107" fmla="*/ 985874 w 1346518"/>
                <a:gd name="connsiteY107" fmla="*/ 80486 h 1346518"/>
                <a:gd name="connsiteX108" fmla="*/ 1043710 w 1346518"/>
                <a:gd name="connsiteY108" fmla="*/ 110922 h 1346518"/>
                <a:gd name="connsiteX109" fmla="*/ 1149325 w 1346518"/>
                <a:gd name="connsiteY109" fmla="*/ 197193 h 1346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1346518" h="1346518">
                  <a:moveTo>
                    <a:pt x="354633" y="991888"/>
                  </a:moveTo>
                  <a:cubicBezTo>
                    <a:pt x="423423" y="1060679"/>
                    <a:pt x="432022" y="1166867"/>
                    <a:pt x="380430" y="1245009"/>
                  </a:cubicBezTo>
                  <a:lnTo>
                    <a:pt x="362471" y="1266993"/>
                  </a:lnTo>
                  <a:lnTo>
                    <a:pt x="302809" y="1235597"/>
                  </a:lnTo>
                  <a:cubicBezTo>
                    <a:pt x="265477" y="1210948"/>
                    <a:pt x="230059" y="1182191"/>
                    <a:pt x="197193" y="1149325"/>
                  </a:cubicBezTo>
                  <a:cubicBezTo>
                    <a:pt x="164328" y="1116460"/>
                    <a:pt x="135570" y="1081042"/>
                    <a:pt x="110922" y="1043710"/>
                  </a:cubicBezTo>
                  <a:lnTo>
                    <a:pt x="79527" y="984051"/>
                  </a:lnTo>
                  <a:lnTo>
                    <a:pt x="101513" y="966092"/>
                  </a:lnTo>
                  <a:cubicBezTo>
                    <a:pt x="179653" y="914498"/>
                    <a:pt x="285842" y="923096"/>
                    <a:pt x="354633" y="991888"/>
                  </a:cubicBezTo>
                  <a:close/>
                  <a:moveTo>
                    <a:pt x="470781" y="872033"/>
                  </a:moveTo>
                  <a:cubicBezTo>
                    <a:pt x="495848" y="897100"/>
                    <a:pt x="495848" y="937740"/>
                    <a:pt x="470781" y="962807"/>
                  </a:cubicBezTo>
                  <a:cubicBezTo>
                    <a:pt x="445714" y="987874"/>
                    <a:pt x="405074" y="987874"/>
                    <a:pt x="380007" y="962807"/>
                  </a:cubicBezTo>
                  <a:cubicBezTo>
                    <a:pt x="354940" y="937740"/>
                    <a:pt x="354940" y="897100"/>
                    <a:pt x="380007" y="872033"/>
                  </a:cubicBezTo>
                  <a:cubicBezTo>
                    <a:pt x="405074" y="846966"/>
                    <a:pt x="445714" y="846966"/>
                    <a:pt x="470781" y="872033"/>
                  </a:cubicBezTo>
                  <a:close/>
                  <a:moveTo>
                    <a:pt x="809409" y="1199098"/>
                  </a:moveTo>
                  <a:cubicBezTo>
                    <a:pt x="827625" y="1217314"/>
                    <a:pt x="842365" y="1239003"/>
                    <a:pt x="852552" y="1263088"/>
                  </a:cubicBezTo>
                  <a:lnTo>
                    <a:pt x="863235" y="1316001"/>
                  </a:lnTo>
                  <a:lnTo>
                    <a:pt x="801848" y="1334194"/>
                  </a:lnTo>
                  <a:cubicBezTo>
                    <a:pt x="716973" y="1350627"/>
                    <a:pt x="629546" y="1350627"/>
                    <a:pt x="544671" y="1334194"/>
                  </a:cubicBezTo>
                  <a:lnTo>
                    <a:pt x="471583" y="1312533"/>
                  </a:lnTo>
                  <a:lnTo>
                    <a:pt x="481565" y="1263089"/>
                  </a:lnTo>
                  <a:cubicBezTo>
                    <a:pt x="512126" y="1190834"/>
                    <a:pt x="583671" y="1140135"/>
                    <a:pt x="667059" y="1140135"/>
                  </a:cubicBezTo>
                  <a:cubicBezTo>
                    <a:pt x="722650" y="1140135"/>
                    <a:pt x="772979" y="1162668"/>
                    <a:pt x="809409" y="1199098"/>
                  </a:cubicBezTo>
                  <a:close/>
                  <a:moveTo>
                    <a:pt x="147422" y="537111"/>
                  </a:moveTo>
                  <a:cubicBezTo>
                    <a:pt x="183853" y="573542"/>
                    <a:pt x="206385" y="623870"/>
                    <a:pt x="206385" y="679461"/>
                  </a:cubicBezTo>
                  <a:cubicBezTo>
                    <a:pt x="206385" y="762849"/>
                    <a:pt x="155686" y="834394"/>
                    <a:pt x="83431" y="864955"/>
                  </a:cubicBezTo>
                  <a:lnTo>
                    <a:pt x="33986" y="874937"/>
                  </a:lnTo>
                  <a:lnTo>
                    <a:pt x="12325" y="801847"/>
                  </a:lnTo>
                  <a:cubicBezTo>
                    <a:pt x="-4108" y="716973"/>
                    <a:pt x="-4108" y="629546"/>
                    <a:pt x="12325" y="544671"/>
                  </a:cubicBezTo>
                  <a:lnTo>
                    <a:pt x="30517" y="483286"/>
                  </a:lnTo>
                  <a:lnTo>
                    <a:pt x="83432" y="493968"/>
                  </a:lnTo>
                  <a:cubicBezTo>
                    <a:pt x="107517" y="504155"/>
                    <a:pt x="129207" y="518896"/>
                    <a:pt x="147422" y="537111"/>
                  </a:cubicBezTo>
                  <a:close/>
                  <a:moveTo>
                    <a:pt x="354464" y="631453"/>
                  </a:moveTo>
                  <a:cubicBezTo>
                    <a:pt x="366080" y="643069"/>
                    <a:pt x="373264" y="659116"/>
                    <a:pt x="373264" y="676840"/>
                  </a:cubicBezTo>
                  <a:cubicBezTo>
                    <a:pt x="373264" y="712290"/>
                    <a:pt x="344527" y="741027"/>
                    <a:pt x="309077" y="741027"/>
                  </a:cubicBezTo>
                  <a:cubicBezTo>
                    <a:pt x="273627" y="741027"/>
                    <a:pt x="244890" y="712291"/>
                    <a:pt x="244890" y="676841"/>
                  </a:cubicBezTo>
                  <a:cubicBezTo>
                    <a:pt x="244890" y="641390"/>
                    <a:pt x="273627" y="612653"/>
                    <a:pt x="309077" y="612654"/>
                  </a:cubicBezTo>
                  <a:cubicBezTo>
                    <a:pt x="326802" y="612654"/>
                    <a:pt x="342849" y="619838"/>
                    <a:pt x="354464" y="631453"/>
                  </a:cubicBezTo>
                  <a:close/>
                  <a:moveTo>
                    <a:pt x="715067" y="992054"/>
                  </a:moveTo>
                  <a:cubicBezTo>
                    <a:pt x="726682" y="1003670"/>
                    <a:pt x="733866" y="1019716"/>
                    <a:pt x="733866" y="1037442"/>
                  </a:cubicBezTo>
                  <a:cubicBezTo>
                    <a:pt x="733867" y="1072892"/>
                    <a:pt x="705130" y="1101629"/>
                    <a:pt x="669679" y="1101629"/>
                  </a:cubicBezTo>
                  <a:cubicBezTo>
                    <a:pt x="634229" y="1101628"/>
                    <a:pt x="605493" y="1072892"/>
                    <a:pt x="605493" y="1037442"/>
                  </a:cubicBezTo>
                  <a:cubicBezTo>
                    <a:pt x="605493" y="1001992"/>
                    <a:pt x="634230" y="973255"/>
                    <a:pt x="669680" y="973255"/>
                  </a:cubicBezTo>
                  <a:cubicBezTo>
                    <a:pt x="687405" y="973255"/>
                    <a:pt x="703451" y="980439"/>
                    <a:pt x="715067" y="992054"/>
                  </a:cubicBezTo>
                  <a:close/>
                  <a:moveTo>
                    <a:pt x="974089" y="878691"/>
                  </a:moveTo>
                  <a:cubicBezTo>
                    <a:pt x="999156" y="903758"/>
                    <a:pt x="999157" y="944398"/>
                    <a:pt x="974090" y="969465"/>
                  </a:cubicBezTo>
                  <a:cubicBezTo>
                    <a:pt x="949023" y="994532"/>
                    <a:pt x="908383" y="994532"/>
                    <a:pt x="883316" y="969465"/>
                  </a:cubicBezTo>
                  <a:cubicBezTo>
                    <a:pt x="858249" y="944398"/>
                    <a:pt x="858249" y="903758"/>
                    <a:pt x="883316" y="878691"/>
                  </a:cubicBezTo>
                  <a:cubicBezTo>
                    <a:pt x="908382" y="853624"/>
                    <a:pt x="949023" y="853624"/>
                    <a:pt x="974089" y="878691"/>
                  </a:cubicBezTo>
                  <a:close/>
                  <a:moveTo>
                    <a:pt x="467828" y="372430"/>
                  </a:moveTo>
                  <a:cubicBezTo>
                    <a:pt x="492895" y="397497"/>
                    <a:pt x="492895" y="438137"/>
                    <a:pt x="467828" y="463204"/>
                  </a:cubicBezTo>
                  <a:cubicBezTo>
                    <a:pt x="442761" y="488271"/>
                    <a:pt x="402121" y="488271"/>
                    <a:pt x="377054" y="463204"/>
                  </a:cubicBezTo>
                  <a:cubicBezTo>
                    <a:pt x="351987" y="438137"/>
                    <a:pt x="351987" y="397497"/>
                    <a:pt x="377054" y="372430"/>
                  </a:cubicBezTo>
                  <a:cubicBezTo>
                    <a:pt x="402121" y="347363"/>
                    <a:pt x="442761" y="347363"/>
                    <a:pt x="467828" y="372430"/>
                  </a:cubicBezTo>
                  <a:close/>
                  <a:moveTo>
                    <a:pt x="1266820" y="984379"/>
                  </a:moveTo>
                  <a:lnTo>
                    <a:pt x="1235598" y="1043710"/>
                  </a:lnTo>
                  <a:cubicBezTo>
                    <a:pt x="1210948" y="1081042"/>
                    <a:pt x="1182191" y="1116460"/>
                    <a:pt x="1149325" y="1149325"/>
                  </a:cubicBezTo>
                  <a:cubicBezTo>
                    <a:pt x="1116460" y="1182191"/>
                    <a:pt x="1081042" y="1210948"/>
                    <a:pt x="1043710" y="1235597"/>
                  </a:cubicBezTo>
                  <a:lnTo>
                    <a:pt x="985544" y="1266206"/>
                  </a:lnTo>
                  <a:lnTo>
                    <a:pt x="973667" y="1251666"/>
                  </a:lnTo>
                  <a:cubicBezTo>
                    <a:pt x="922075" y="1173526"/>
                    <a:pt x="930674" y="1067338"/>
                    <a:pt x="999464" y="998546"/>
                  </a:cubicBezTo>
                  <a:cubicBezTo>
                    <a:pt x="1068255" y="929755"/>
                    <a:pt x="1174444" y="921157"/>
                    <a:pt x="1252585" y="972751"/>
                  </a:cubicBezTo>
                  <a:close/>
                  <a:moveTo>
                    <a:pt x="362141" y="79700"/>
                  </a:moveTo>
                  <a:lnTo>
                    <a:pt x="373770" y="93936"/>
                  </a:lnTo>
                  <a:cubicBezTo>
                    <a:pt x="425364" y="172076"/>
                    <a:pt x="416765" y="278265"/>
                    <a:pt x="347974" y="347056"/>
                  </a:cubicBezTo>
                  <a:cubicBezTo>
                    <a:pt x="279182" y="415847"/>
                    <a:pt x="172993" y="424445"/>
                    <a:pt x="94854" y="372853"/>
                  </a:cubicBezTo>
                  <a:lnTo>
                    <a:pt x="80313" y="360975"/>
                  </a:lnTo>
                  <a:lnTo>
                    <a:pt x="110921" y="302809"/>
                  </a:lnTo>
                  <a:cubicBezTo>
                    <a:pt x="135571" y="265477"/>
                    <a:pt x="164328" y="230059"/>
                    <a:pt x="197193" y="197193"/>
                  </a:cubicBezTo>
                  <a:cubicBezTo>
                    <a:pt x="230059" y="164328"/>
                    <a:pt x="265477" y="135571"/>
                    <a:pt x="302809" y="110921"/>
                  </a:cubicBezTo>
                  <a:close/>
                  <a:moveTo>
                    <a:pt x="1070427" y="631453"/>
                  </a:moveTo>
                  <a:cubicBezTo>
                    <a:pt x="1082042" y="643069"/>
                    <a:pt x="1089226" y="659115"/>
                    <a:pt x="1089227" y="676840"/>
                  </a:cubicBezTo>
                  <a:cubicBezTo>
                    <a:pt x="1089227" y="712291"/>
                    <a:pt x="1060490" y="741027"/>
                    <a:pt x="1025040" y="741027"/>
                  </a:cubicBezTo>
                  <a:cubicBezTo>
                    <a:pt x="989589" y="741027"/>
                    <a:pt x="960853" y="712291"/>
                    <a:pt x="960853" y="676841"/>
                  </a:cubicBezTo>
                  <a:cubicBezTo>
                    <a:pt x="960853" y="641390"/>
                    <a:pt x="989590" y="612654"/>
                    <a:pt x="1025040" y="612654"/>
                  </a:cubicBezTo>
                  <a:cubicBezTo>
                    <a:pt x="1042764" y="612653"/>
                    <a:pt x="1058811" y="619838"/>
                    <a:pt x="1070427" y="631453"/>
                  </a:cubicBezTo>
                  <a:close/>
                  <a:moveTo>
                    <a:pt x="715067" y="276092"/>
                  </a:moveTo>
                  <a:cubicBezTo>
                    <a:pt x="726682" y="287708"/>
                    <a:pt x="733867" y="303754"/>
                    <a:pt x="733866" y="321479"/>
                  </a:cubicBezTo>
                  <a:cubicBezTo>
                    <a:pt x="733866" y="356929"/>
                    <a:pt x="705129" y="385666"/>
                    <a:pt x="669679" y="385666"/>
                  </a:cubicBezTo>
                  <a:cubicBezTo>
                    <a:pt x="634229" y="385666"/>
                    <a:pt x="605492" y="356929"/>
                    <a:pt x="605493" y="321479"/>
                  </a:cubicBezTo>
                  <a:cubicBezTo>
                    <a:pt x="605492" y="286029"/>
                    <a:pt x="634229" y="257292"/>
                    <a:pt x="669679" y="257292"/>
                  </a:cubicBezTo>
                  <a:cubicBezTo>
                    <a:pt x="687405" y="257293"/>
                    <a:pt x="703451" y="264476"/>
                    <a:pt x="715067" y="276092"/>
                  </a:cubicBezTo>
                  <a:close/>
                  <a:moveTo>
                    <a:pt x="977042" y="365772"/>
                  </a:moveTo>
                  <a:cubicBezTo>
                    <a:pt x="1002109" y="390839"/>
                    <a:pt x="1002109" y="431479"/>
                    <a:pt x="977042" y="456546"/>
                  </a:cubicBezTo>
                  <a:cubicBezTo>
                    <a:pt x="951975" y="481613"/>
                    <a:pt x="911335" y="481613"/>
                    <a:pt x="886268" y="456546"/>
                  </a:cubicBezTo>
                  <a:cubicBezTo>
                    <a:pt x="861201" y="431479"/>
                    <a:pt x="861201" y="390839"/>
                    <a:pt x="886268" y="365772"/>
                  </a:cubicBezTo>
                  <a:cubicBezTo>
                    <a:pt x="911335" y="340705"/>
                    <a:pt x="951975" y="340705"/>
                    <a:pt x="977042" y="365772"/>
                  </a:cubicBezTo>
                  <a:close/>
                  <a:moveTo>
                    <a:pt x="1315302" y="480923"/>
                  </a:moveTo>
                  <a:lnTo>
                    <a:pt x="1334194" y="544671"/>
                  </a:lnTo>
                  <a:cubicBezTo>
                    <a:pt x="1350627" y="629546"/>
                    <a:pt x="1350627" y="716973"/>
                    <a:pt x="1334194" y="801848"/>
                  </a:cubicBezTo>
                  <a:lnTo>
                    <a:pt x="1311833" y="877300"/>
                  </a:lnTo>
                  <a:lnTo>
                    <a:pt x="1250685" y="864955"/>
                  </a:lnTo>
                  <a:cubicBezTo>
                    <a:pt x="1178431" y="834394"/>
                    <a:pt x="1127732" y="762849"/>
                    <a:pt x="1127732" y="679462"/>
                  </a:cubicBezTo>
                  <a:cubicBezTo>
                    <a:pt x="1127732" y="596075"/>
                    <a:pt x="1178431" y="524529"/>
                    <a:pt x="1250686" y="493968"/>
                  </a:cubicBezTo>
                  <a:close/>
                  <a:moveTo>
                    <a:pt x="865598" y="31218"/>
                  </a:moveTo>
                  <a:lnTo>
                    <a:pt x="852553" y="95835"/>
                  </a:lnTo>
                  <a:cubicBezTo>
                    <a:pt x="821991" y="168089"/>
                    <a:pt x="750447" y="218788"/>
                    <a:pt x="667059" y="218788"/>
                  </a:cubicBezTo>
                  <a:cubicBezTo>
                    <a:pt x="583672" y="218789"/>
                    <a:pt x="512127" y="168090"/>
                    <a:pt x="481565" y="95835"/>
                  </a:cubicBezTo>
                  <a:lnTo>
                    <a:pt x="469220" y="34685"/>
                  </a:lnTo>
                  <a:lnTo>
                    <a:pt x="544671" y="12325"/>
                  </a:lnTo>
                  <a:cubicBezTo>
                    <a:pt x="629546" y="-4108"/>
                    <a:pt x="716973" y="-4108"/>
                    <a:pt x="801848" y="12325"/>
                  </a:cubicBezTo>
                  <a:close/>
                  <a:moveTo>
                    <a:pt x="1149325" y="197193"/>
                  </a:moveTo>
                  <a:cubicBezTo>
                    <a:pt x="1182191" y="230059"/>
                    <a:pt x="1210949" y="265477"/>
                    <a:pt x="1235597" y="302809"/>
                  </a:cubicBezTo>
                  <a:lnTo>
                    <a:pt x="1266034" y="360648"/>
                  </a:lnTo>
                  <a:lnTo>
                    <a:pt x="1259244" y="366193"/>
                  </a:lnTo>
                  <a:cubicBezTo>
                    <a:pt x="1181104" y="417787"/>
                    <a:pt x="1074916" y="409188"/>
                    <a:pt x="1006124" y="340396"/>
                  </a:cubicBezTo>
                  <a:cubicBezTo>
                    <a:pt x="937333" y="271605"/>
                    <a:pt x="928734" y="165417"/>
                    <a:pt x="980327" y="87276"/>
                  </a:cubicBezTo>
                  <a:lnTo>
                    <a:pt x="985874" y="80486"/>
                  </a:lnTo>
                  <a:lnTo>
                    <a:pt x="1043710" y="110922"/>
                  </a:lnTo>
                  <a:cubicBezTo>
                    <a:pt x="1081042" y="135570"/>
                    <a:pt x="1116460" y="164328"/>
                    <a:pt x="1149325" y="197193"/>
                  </a:cubicBezTo>
                  <a:close/>
                </a:path>
              </a:pathLst>
            </a:cu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40075">
                      <a:srgbClr val="FFFFFF"/>
                    </a:gs>
                    <a:gs pos="30000">
                      <a:srgbClr val="FFFFFF"/>
                    </a:gs>
                  </a:gsLst>
                  <a:lin ang="5400000" scaled="0"/>
                </a:gradFill>
              </a:endParaRPr>
            </a:p>
          </p:txBody>
        </p:sp>
        <p:pic>
          <p:nvPicPr>
            <p:cNvPr id="80" name="Picture 79">
              <a:extLst>
                <a:ext uri="{FF2B5EF4-FFF2-40B4-BE49-F238E27FC236}">
                  <a16:creationId xmlns:a16="http://schemas.microsoft.com/office/drawing/2014/main" id="{6503DEB0-5AE9-4C0D-A46E-573143A1F88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673685" y="967105"/>
              <a:ext cx="337691" cy="186324"/>
            </a:xfrm>
            <a:prstGeom prst="rect">
              <a:avLst/>
            </a:prstGeom>
          </p:spPr>
        </p:pic>
        <p:pic>
          <p:nvPicPr>
            <p:cNvPr id="81" name="Picture 80">
              <a:extLst>
                <a:ext uri="{FF2B5EF4-FFF2-40B4-BE49-F238E27FC236}">
                  <a16:creationId xmlns:a16="http://schemas.microsoft.com/office/drawing/2014/main" id="{EB96F9AF-D4C2-44F8-A746-EEE4209504D4}"/>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0084814" y="1024090"/>
              <a:ext cx="351128" cy="351532"/>
            </a:xfrm>
            <a:prstGeom prst="rect">
              <a:avLst/>
            </a:prstGeom>
          </p:spPr>
        </p:pic>
        <p:pic>
          <p:nvPicPr>
            <p:cNvPr id="91" name="Picture 90">
              <a:extLst>
                <a:ext uri="{FF2B5EF4-FFF2-40B4-BE49-F238E27FC236}">
                  <a16:creationId xmlns:a16="http://schemas.microsoft.com/office/drawing/2014/main" id="{E3D76767-1E17-45C2-98B9-682E1ED83CBD}"/>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0531270" y="1095795"/>
              <a:ext cx="385742" cy="116981"/>
            </a:xfrm>
            <a:prstGeom prst="rect">
              <a:avLst/>
            </a:prstGeom>
          </p:spPr>
        </p:pic>
        <p:pic>
          <p:nvPicPr>
            <p:cNvPr id="92" name="Picture 91">
              <a:extLst>
                <a:ext uri="{FF2B5EF4-FFF2-40B4-BE49-F238E27FC236}">
                  <a16:creationId xmlns:a16="http://schemas.microsoft.com/office/drawing/2014/main" id="{57BD8185-4474-4D5D-8ED9-C1AF55C271C2}"/>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462837" y="662086"/>
              <a:ext cx="366169" cy="366169"/>
            </a:xfrm>
            <a:prstGeom prst="rect">
              <a:avLst/>
            </a:prstGeom>
          </p:spPr>
        </p:pic>
        <p:pic>
          <p:nvPicPr>
            <p:cNvPr id="93" name="Picture 92">
              <a:extLst>
                <a:ext uri="{FF2B5EF4-FFF2-40B4-BE49-F238E27FC236}">
                  <a16:creationId xmlns:a16="http://schemas.microsoft.com/office/drawing/2014/main" id="{0A986700-A237-4BB8-9D97-AB8D5B960094}"/>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10147899" y="761728"/>
              <a:ext cx="331045" cy="218039"/>
            </a:xfrm>
            <a:prstGeom prst="rect">
              <a:avLst/>
            </a:prstGeom>
          </p:spPr>
        </p:pic>
      </p:grpSp>
      <p:grpSp>
        <p:nvGrpSpPr>
          <p:cNvPr id="67" name="Group 66">
            <a:extLst>
              <a:ext uri="{FF2B5EF4-FFF2-40B4-BE49-F238E27FC236}">
                <a16:creationId xmlns:a16="http://schemas.microsoft.com/office/drawing/2014/main" id="{B58E0DD9-44DB-4509-9FF2-D331720A459A}"/>
              </a:ext>
            </a:extLst>
          </p:cNvPr>
          <p:cNvGrpSpPr/>
          <p:nvPr/>
        </p:nvGrpSpPr>
        <p:grpSpPr>
          <a:xfrm>
            <a:off x="10128781" y="3476555"/>
            <a:ext cx="1843981" cy="731052"/>
            <a:chOff x="6857622" y="3050152"/>
            <a:chExt cx="1843981" cy="731052"/>
          </a:xfrm>
        </p:grpSpPr>
        <p:sp>
          <p:nvSpPr>
            <p:cNvPr id="68" name="Rectangle 67">
              <a:extLst>
                <a:ext uri="{FF2B5EF4-FFF2-40B4-BE49-F238E27FC236}">
                  <a16:creationId xmlns:a16="http://schemas.microsoft.com/office/drawing/2014/main" id="{99D1067C-F28C-46C9-A85E-0644B22A13E5}"/>
                </a:ext>
              </a:extLst>
            </p:cNvPr>
            <p:cNvSpPr/>
            <p:nvPr/>
          </p:nvSpPr>
          <p:spPr>
            <a:xfrm>
              <a:off x="7596969" y="3149810"/>
              <a:ext cx="1104634" cy="531737"/>
            </a:xfrm>
            <a:prstGeom prst="rect">
              <a:avLst/>
            </a:prstGeom>
          </p:spPr>
          <p:txBody>
            <a:bodyPr wrap="none">
              <a:spAutoFit/>
            </a:bodyPr>
            <a:lstStyle/>
            <a:p>
              <a:pPr marL="0" marR="0" lvl="0" indent="0" defTabSz="914225"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bg1"/>
                  </a:solidFill>
                  <a:effectLst/>
                  <a:uLnTx/>
                  <a:uFillTx/>
                </a:rPr>
                <a:t>Application</a:t>
              </a:r>
            </a:p>
            <a:p>
              <a:pPr marL="0" marR="0" lvl="0" indent="0" defTabSz="914225"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bg1"/>
                  </a:solidFill>
                  <a:effectLst/>
                  <a:uLnTx/>
                  <a:uFillTx/>
                </a:rPr>
                <a:t>Proxy</a:t>
              </a:r>
            </a:p>
          </p:txBody>
        </p:sp>
        <p:grpSp>
          <p:nvGrpSpPr>
            <p:cNvPr id="69" name="Group 68">
              <a:extLst>
                <a:ext uri="{FF2B5EF4-FFF2-40B4-BE49-F238E27FC236}">
                  <a16:creationId xmlns:a16="http://schemas.microsoft.com/office/drawing/2014/main" id="{C946D72E-B567-4999-B0C8-1823165C2C87}"/>
                </a:ext>
              </a:extLst>
            </p:cNvPr>
            <p:cNvGrpSpPr/>
            <p:nvPr/>
          </p:nvGrpSpPr>
          <p:grpSpPr>
            <a:xfrm>
              <a:off x="6857622" y="3050152"/>
              <a:ext cx="731052" cy="731052"/>
              <a:chOff x="9447675" y="7560734"/>
              <a:chExt cx="731052" cy="731052"/>
            </a:xfrm>
          </p:grpSpPr>
          <p:sp>
            <p:nvSpPr>
              <p:cNvPr id="70" name="Oval 69">
                <a:extLst>
                  <a:ext uri="{FF2B5EF4-FFF2-40B4-BE49-F238E27FC236}">
                    <a16:creationId xmlns:a16="http://schemas.microsoft.com/office/drawing/2014/main" id="{EE46C779-9F78-4DCE-8BD0-BA30EAFFC05F}"/>
                  </a:ext>
                </a:extLst>
              </p:cNvPr>
              <p:cNvSpPr/>
              <p:nvPr/>
            </p:nvSpPr>
            <p:spPr bwMode="auto">
              <a:xfrm>
                <a:off x="9447675" y="7560734"/>
                <a:ext cx="731052" cy="731052"/>
              </a:xfrm>
              <a:prstGeom prst="ellipse">
                <a:avLst/>
              </a:prstGeom>
              <a:solidFill>
                <a:srgbClr val="FFFFFF"/>
              </a:solidFill>
              <a:ln w="12700" cap="flat" cmpd="sng" algn="ctr">
                <a:solidFill>
                  <a:schemeClr val="accent1"/>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1600" b="0" i="0" u="none" strike="noStrike" kern="0" cap="none" spc="0" normalizeH="0" baseline="0" noProof="0">
                  <a:ln>
                    <a:noFill/>
                  </a:ln>
                  <a:solidFill>
                    <a:schemeClr val="bg1"/>
                  </a:solidFill>
                  <a:effectLst/>
                  <a:uLnTx/>
                  <a:uFillTx/>
                  <a:latin typeface="Segoe UI Semilight"/>
                  <a:ea typeface="+mn-ea"/>
                  <a:cs typeface="Segoe UI" pitchFamily="34" charset="0"/>
                </a:endParaRPr>
              </a:p>
            </p:txBody>
          </p:sp>
          <p:grpSp>
            <p:nvGrpSpPr>
              <p:cNvPr id="71" name="Group 70">
                <a:extLst>
                  <a:ext uri="{FF2B5EF4-FFF2-40B4-BE49-F238E27FC236}">
                    <a16:creationId xmlns:a16="http://schemas.microsoft.com/office/drawing/2014/main" id="{0101AB71-E656-4247-A941-72631B8DFA81}"/>
                  </a:ext>
                </a:extLst>
              </p:cNvPr>
              <p:cNvGrpSpPr>
                <a:grpSpLocks noChangeAspect="1"/>
              </p:cNvGrpSpPr>
              <p:nvPr/>
            </p:nvGrpSpPr>
            <p:grpSpPr>
              <a:xfrm>
                <a:off x="9665798" y="7763135"/>
                <a:ext cx="328674" cy="326249"/>
                <a:chOff x="1755460" y="5146971"/>
                <a:chExt cx="1436557" cy="1425957"/>
              </a:xfrm>
            </p:grpSpPr>
            <p:grpSp>
              <p:nvGrpSpPr>
                <p:cNvPr id="72" name="Group 71">
                  <a:extLst>
                    <a:ext uri="{FF2B5EF4-FFF2-40B4-BE49-F238E27FC236}">
                      <a16:creationId xmlns:a16="http://schemas.microsoft.com/office/drawing/2014/main" id="{5B905EC3-A69C-425D-80D0-3A73CE912C89}"/>
                    </a:ext>
                  </a:extLst>
                </p:cNvPr>
                <p:cNvGrpSpPr/>
                <p:nvPr/>
              </p:nvGrpSpPr>
              <p:grpSpPr>
                <a:xfrm>
                  <a:off x="1755460" y="5146971"/>
                  <a:ext cx="1294116" cy="1294201"/>
                  <a:chOff x="2603595" y="5146971"/>
                  <a:chExt cx="1294116" cy="1294201"/>
                </a:xfrm>
              </p:grpSpPr>
              <p:sp>
                <p:nvSpPr>
                  <p:cNvPr id="99" name="Rectangle 98">
                    <a:extLst>
                      <a:ext uri="{FF2B5EF4-FFF2-40B4-BE49-F238E27FC236}">
                        <a16:creationId xmlns:a16="http://schemas.microsoft.com/office/drawing/2014/main" id="{4F9AA835-0E7F-4DC1-AB10-49AD72E1875B}"/>
                      </a:ext>
                    </a:extLst>
                  </p:cNvPr>
                  <p:cNvSpPr/>
                  <p:nvPr/>
                </p:nvSpPr>
                <p:spPr bwMode="auto">
                  <a:xfrm>
                    <a:off x="2603595" y="5146971"/>
                    <a:ext cx="379317" cy="37931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100" name="Rectangle 99">
                    <a:extLst>
                      <a:ext uri="{FF2B5EF4-FFF2-40B4-BE49-F238E27FC236}">
                        <a16:creationId xmlns:a16="http://schemas.microsoft.com/office/drawing/2014/main" id="{330EE94E-B8C9-4ABE-A6E2-9AF22FD9D456}"/>
                      </a:ext>
                    </a:extLst>
                  </p:cNvPr>
                  <p:cNvSpPr/>
                  <p:nvPr/>
                </p:nvSpPr>
                <p:spPr bwMode="auto">
                  <a:xfrm>
                    <a:off x="3060994" y="5146971"/>
                    <a:ext cx="379317" cy="37931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101" name="Rectangle 100">
                    <a:extLst>
                      <a:ext uri="{FF2B5EF4-FFF2-40B4-BE49-F238E27FC236}">
                        <a16:creationId xmlns:a16="http://schemas.microsoft.com/office/drawing/2014/main" id="{59C5DBB8-FDCA-48A6-B114-C10C832F0940}"/>
                      </a:ext>
                    </a:extLst>
                  </p:cNvPr>
                  <p:cNvSpPr/>
                  <p:nvPr/>
                </p:nvSpPr>
                <p:spPr bwMode="auto">
                  <a:xfrm>
                    <a:off x="3518394" y="5146971"/>
                    <a:ext cx="379317" cy="37931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103" name="Rectangle 102">
                    <a:extLst>
                      <a:ext uri="{FF2B5EF4-FFF2-40B4-BE49-F238E27FC236}">
                        <a16:creationId xmlns:a16="http://schemas.microsoft.com/office/drawing/2014/main" id="{7F7BA69A-4CD6-4B82-A61D-00BC86AD08D4}"/>
                      </a:ext>
                    </a:extLst>
                  </p:cNvPr>
                  <p:cNvSpPr/>
                  <p:nvPr/>
                </p:nvSpPr>
                <p:spPr bwMode="auto">
                  <a:xfrm>
                    <a:off x="2603595" y="5604413"/>
                    <a:ext cx="379317" cy="37931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104" name="Rectangle 103">
                    <a:extLst>
                      <a:ext uri="{FF2B5EF4-FFF2-40B4-BE49-F238E27FC236}">
                        <a16:creationId xmlns:a16="http://schemas.microsoft.com/office/drawing/2014/main" id="{AB428C6E-F4D0-422A-B115-5B9CC13FD81E}"/>
                      </a:ext>
                    </a:extLst>
                  </p:cNvPr>
                  <p:cNvSpPr/>
                  <p:nvPr/>
                </p:nvSpPr>
                <p:spPr bwMode="auto">
                  <a:xfrm>
                    <a:off x="3060994" y="5604413"/>
                    <a:ext cx="379317" cy="37931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105" name="Rectangle 104">
                    <a:extLst>
                      <a:ext uri="{FF2B5EF4-FFF2-40B4-BE49-F238E27FC236}">
                        <a16:creationId xmlns:a16="http://schemas.microsoft.com/office/drawing/2014/main" id="{95E33899-5699-44D7-B1BE-9E0A59E2EAB7}"/>
                      </a:ext>
                    </a:extLst>
                  </p:cNvPr>
                  <p:cNvSpPr/>
                  <p:nvPr/>
                </p:nvSpPr>
                <p:spPr bwMode="auto">
                  <a:xfrm>
                    <a:off x="3518394" y="5604413"/>
                    <a:ext cx="379317" cy="37931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106" name="Rectangle 105">
                    <a:extLst>
                      <a:ext uri="{FF2B5EF4-FFF2-40B4-BE49-F238E27FC236}">
                        <a16:creationId xmlns:a16="http://schemas.microsoft.com/office/drawing/2014/main" id="{77A12F11-AE98-4F18-97AE-85603B92FC77}"/>
                      </a:ext>
                    </a:extLst>
                  </p:cNvPr>
                  <p:cNvSpPr/>
                  <p:nvPr/>
                </p:nvSpPr>
                <p:spPr bwMode="auto">
                  <a:xfrm>
                    <a:off x="2603595" y="6061855"/>
                    <a:ext cx="379317" cy="37931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107" name="Rectangle 106">
                    <a:extLst>
                      <a:ext uri="{FF2B5EF4-FFF2-40B4-BE49-F238E27FC236}">
                        <a16:creationId xmlns:a16="http://schemas.microsoft.com/office/drawing/2014/main" id="{1CD3AE75-D11D-45D5-B003-02728F94E1AF}"/>
                      </a:ext>
                    </a:extLst>
                  </p:cNvPr>
                  <p:cNvSpPr/>
                  <p:nvPr/>
                </p:nvSpPr>
                <p:spPr bwMode="auto">
                  <a:xfrm>
                    <a:off x="3060994" y="6061855"/>
                    <a:ext cx="379317" cy="37931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108" name="Rectangle 107">
                    <a:extLst>
                      <a:ext uri="{FF2B5EF4-FFF2-40B4-BE49-F238E27FC236}">
                        <a16:creationId xmlns:a16="http://schemas.microsoft.com/office/drawing/2014/main" id="{05A0D4B8-AB8E-4028-9DBB-3B3861EC3B03}"/>
                      </a:ext>
                    </a:extLst>
                  </p:cNvPr>
                  <p:cNvSpPr/>
                  <p:nvPr/>
                </p:nvSpPr>
                <p:spPr bwMode="auto">
                  <a:xfrm>
                    <a:off x="3518394" y="6061855"/>
                    <a:ext cx="379317" cy="37931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grpSp>
            <p:grpSp>
              <p:nvGrpSpPr>
                <p:cNvPr id="73" name="Group 72">
                  <a:extLst>
                    <a:ext uri="{FF2B5EF4-FFF2-40B4-BE49-F238E27FC236}">
                      <a16:creationId xmlns:a16="http://schemas.microsoft.com/office/drawing/2014/main" id="{C3FDD27E-DE9E-47FB-BF2C-8E9E3B447F0F}"/>
                    </a:ext>
                  </a:extLst>
                </p:cNvPr>
                <p:cNvGrpSpPr/>
                <p:nvPr/>
              </p:nvGrpSpPr>
              <p:grpSpPr>
                <a:xfrm>
                  <a:off x="2080089" y="5461000"/>
                  <a:ext cx="1111928" cy="1111928"/>
                  <a:chOff x="2186566" y="5567476"/>
                  <a:chExt cx="898973" cy="898975"/>
                </a:xfrm>
              </p:grpSpPr>
              <p:sp>
                <p:nvSpPr>
                  <p:cNvPr id="74" name="Rectangle: Rounded Corners 73">
                    <a:extLst>
                      <a:ext uri="{FF2B5EF4-FFF2-40B4-BE49-F238E27FC236}">
                        <a16:creationId xmlns:a16="http://schemas.microsoft.com/office/drawing/2014/main" id="{1F59FBA3-025C-4313-B032-70836FD1BD00}"/>
                      </a:ext>
                    </a:extLst>
                  </p:cNvPr>
                  <p:cNvSpPr/>
                  <p:nvPr/>
                </p:nvSpPr>
                <p:spPr bwMode="auto">
                  <a:xfrm rot="2700000">
                    <a:off x="2194580" y="5575492"/>
                    <a:ext cx="882944" cy="882944"/>
                  </a:xfrm>
                  <a:prstGeom prst="roundRect">
                    <a:avLst>
                      <a:gd name="adj" fmla="val 12391"/>
                    </a:avLst>
                  </a:prstGeom>
                  <a:solidFill>
                    <a:srgbClr val="B5D23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grpSp>
                <p:nvGrpSpPr>
                  <p:cNvPr id="75" name="Group 74">
                    <a:extLst>
                      <a:ext uri="{FF2B5EF4-FFF2-40B4-BE49-F238E27FC236}">
                        <a16:creationId xmlns:a16="http://schemas.microsoft.com/office/drawing/2014/main" id="{D762C98D-F0E8-4B6E-AC10-E304E6BAFF9F}"/>
                      </a:ext>
                    </a:extLst>
                  </p:cNvPr>
                  <p:cNvGrpSpPr/>
                  <p:nvPr/>
                </p:nvGrpSpPr>
                <p:grpSpPr>
                  <a:xfrm>
                    <a:off x="2186566" y="5876255"/>
                    <a:ext cx="898973" cy="281418"/>
                    <a:chOff x="3442849" y="5209407"/>
                    <a:chExt cx="823114" cy="189432"/>
                  </a:xfrm>
                  <a:solidFill>
                    <a:schemeClr val="bg1"/>
                  </a:solidFill>
                </p:grpSpPr>
                <p:sp>
                  <p:nvSpPr>
                    <p:cNvPr id="97" name="Arrow: Right 96">
                      <a:extLst>
                        <a:ext uri="{FF2B5EF4-FFF2-40B4-BE49-F238E27FC236}">
                          <a16:creationId xmlns:a16="http://schemas.microsoft.com/office/drawing/2014/main" id="{33872685-3C61-4795-A995-13C81C1A7178}"/>
                        </a:ext>
                      </a:extLst>
                    </p:cNvPr>
                    <p:cNvSpPr/>
                    <p:nvPr/>
                  </p:nvSpPr>
                  <p:spPr bwMode="auto">
                    <a:xfrm>
                      <a:off x="3442849" y="5209407"/>
                      <a:ext cx="334896" cy="189432"/>
                    </a:xfrm>
                    <a:prstGeom prst="rightArrow">
                      <a:avLst>
                        <a:gd name="adj1" fmla="val 33076"/>
                        <a:gd name="adj2" fmla="val 50000"/>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98" name="Arrow: Right 97">
                      <a:extLst>
                        <a:ext uri="{FF2B5EF4-FFF2-40B4-BE49-F238E27FC236}">
                          <a16:creationId xmlns:a16="http://schemas.microsoft.com/office/drawing/2014/main" id="{F2696B36-1B1F-4B72-BE3B-2C4B234FF7C6}"/>
                        </a:ext>
                      </a:extLst>
                    </p:cNvPr>
                    <p:cNvSpPr/>
                    <p:nvPr/>
                  </p:nvSpPr>
                  <p:spPr bwMode="auto">
                    <a:xfrm flipH="1">
                      <a:off x="3931067" y="5209407"/>
                      <a:ext cx="334896" cy="189432"/>
                    </a:xfrm>
                    <a:prstGeom prst="rightArrow">
                      <a:avLst>
                        <a:gd name="adj1" fmla="val 30820"/>
                        <a:gd name="adj2" fmla="val 50000"/>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grpSp>
              <p:grpSp>
                <p:nvGrpSpPr>
                  <p:cNvPr id="76" name="Group 75">
                    <a:extLst>
                      <a:ext uri="{FF2B5EF4-FFF2-40B4-BE49-F238E27FC236}">
                        <a16:creationId xmlns:a16="http://schemas.microsoft.com/office/drawing/2014/main" id="{EBAAFC05-A675-47C9-B80F-013B6CFB7D38}"/>
                      </a:ext>
                    </a:extLst>
                  </p:cNvPr>
                  <p:cNvGrpSpPr/>
                  <p:nvPr/>
                </p:nvGrpSpPr>
                <p:grpSpPr>
                  <a:xfrm rot="16200000">
                    <a:off x="2186565" y="5876254"/>
                    <a:ext cx="898975" cy="281420"/>
                    <a:chOff x="3642790" y="5361808"/>
                    <a:chExt cx="823116" cy="189433"/>
                  </a:xfrm>
                  <a:solidFill>
                    <a:schemeClr val="bg1"/>
                  </a:solidFill>
                </p:grpSpPr>
                <p:sp>
                  <p:nvSpPr>
                    <p:cNvPr id="94" name="Arrow: Right 93">
                      <a:extLst>
                        <a:ext uri="{FF2B5EF4-FFF2-40B4-BE49-F238E27FC236}">
                          <a16:creationId xmlns:a16="http://schemas.microsoft.com/office/drawing/2014/main" id="{18285B3B-E6CC-4249-81B3-6D8197D1ED19}"/>
                        </a:ext>
                      </a:extLst>
                    </p:cNvPr>
                    <p:cNvSpPr/>
                    <p:nvPr/>
                  </p:nvSpPr>
                  <p:spPr bwMode="auto">
                    <a:xfrm rot="10800000" flipV="1">
                      <a:off x="3642790" y="5361808"/>
                      <a:ext cx="334896" cy="189432"/>
                    </a:xfrm>
                    <a:prstGeom prst="rightArrow">
                      <a:avLst>
                        <a:gd name="adj1" fmla="val 30820"/>
                        <a:gd name="adj2" fmla="val 50000"/>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sp>
                  <p:nvSpPr>
                    <p:cNvPr id="96" name="Arrow: Right 95">
                      <a:extLst>
                        <a:ext uri="{FF2B5EF4-FFF2-40B4-BE49-F238E27FC236}">
                          <a16:creationId xmlns:a16="http://schemas.microsoft.com/office/drawing/2014/main" id="{4BAABE08-ADDA-4D1E-A9EB-76F3CBC564A3}"/>
                        </a:ext>
                      </a:extLst>
                    </p:cNvPr>
                    <p:cNvSpPr/>
                    <p:nvPr/>
                  </p:nvSpPr>
                  <p:spPr bwMode="auto">
                    <a:xfrm rot="10800000" flipH="1" flipV="1">
                      <a:off x="4131010" y="5361809"/>
                      <a:ext cx="334896" cy="189432"/>
                    </a:xfrm>
                    <a:prstGeom prst="rightArrow">
                      <a:avLst>
                        <a:gd name="adj1" fmla="val 31948"/>
                        <a:gd name="adj2" fmla="val 50000"/>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solidFill>
                          <a:schemeClr val="bg1"/>
                        </a:solidFill>
                      </a:endParaRPr>
                    </a:p>
                  </p:txBody>
                </p:sp>
              </p:grpSp>
            </p:grpSp>
          </p:grpSp>
        </p:grpSp>
      </p:grpSp>
      <p:grpSp>
        <p:nvGrpSpPr>
          <p:cNvPr id="4" name="Group 3">
            <a:extLst>
              <a:ext uri="{FF2B5EF4-FFF2-40B4-BE49-F238E27FC236}">
                <a16:creationId xmlns:a16="http://schemas.microsoft.com/office/drawing/2014/main" id="{FB0ADB45-7D06-45E4-A9D3-7232A4E4B49F}"/>
              </a:ext>
            </a:extLst>
          </p:cNvPr>
          <p:cNvGrpSpPr/>
          <p:nvPr/>
        </p:nvGrpSpPr>
        <p:grpSpPr>
          <a:xfrm>
            <a:off x="9640409" y="5607137"/>
            <a:ext cx="715602" cy="715602"/>
            <a:chOff x="12261815" y="3172356"/>
            <a:chExt cx="929252" cy="929252"/>
          </a:xfrm>
        </p:grpSpPr>
        <p:sp>
          <p:nvSpPr>
            <p:cNvPr id="110" name="Text Placeholder 2">
              <a:extLst>
                <a:ext uri="{FF2B5EF4-FFF2-40B4-BE49-F238E27FC236}">
                  <a16:creationId xmlns:a16="http://schemas.microsoft.com/office/drawing/2014/main" id="{1E2C3B5E-878E-48C2-9F96-B07AEDC22246}"/>
                </a:ext>
              </a:extLst>
            </p:cNvPr>
            <p:cNvSpPr txBox="1">
              <a:spLocks/>
            </p:cNvSpPr>
            <p:nvPr/>
          </p:nvSpPr>
          <p:spPr>
            <a:xfrm>
              <a:off x="12360681" y="3476068"/>
              <a:ext cx="731520" cy="359700"/>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mn-lt"/>
                  <a:ea typeface="+mn-ea"/>
                  <a:cs typeface="+mn-cs"/>
                </a:defRPr>
              </a:lvl3pPr>
              <a:lvl4pPr marL="6858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4pPr>
              <a:lvl5pPr marL="9144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90000"/>
                </a:lnSpc>
                <a:spcBef>
                  <a:spcPts val="1200"/>
                </a:spcBef>
              </a:pPr>
              <a:r>
                <a:rPr lang="en-US" sz="2000" spc="-50" dirty="0">
                  <a:solidFill>
                    <a:schemeClr val="bg1"/>
                  </a:solidFill>
                  <a:latin typeface="+mj-lt"/>
                </a:rPr>
                <a:t>VPN</a:t>
              </a:r>
              <a:endParaRPr lang="en-US" sz="1800" spc="-50" dirty="0">
                <a:solidFill>
                  <a:schemeClr val="bg1"/>
                </a:solidFill>
                <a:latin typeface="+mj-lt"/>
              </a:endParaRPr>
            </a:p>
          </p:txBody>
        </p:sp>
        <p:sp>
          <p:nvSpPr>
            <p:cNvPr id="111" name="&quot;Not Allowed&quot; Symbol 110">
              <a:extLst>
                <a:ext uri="{FF2B5EF4-FFF2-40B4-BE49-F238E27FC236}">
                  <a16:creationId xmlns:a16="http://schemas.microsoft.com/office/drawing/2014/main" id="{6C3F95FD-8002-4F43-B420-163729FE2D4B}"/>
                </a:ext>
              </a:extLst>
            </p:cNvPr>
            <p:cNvSpPr/>
            <p:nvPr/>
          </p:nvSpPr>
          <p:spPr bwMode="auto">
            <a:xfrm>
              <a:off x="12261815" y="3172356"/>
              <a:ext cx="929252" cy="929252"/>
            </a:xfrm>
            <a:prstGeom prst="noSmoking">
              <a:avLst>
                <a:gd name="adj" fmla="val 5115"/>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200">
                <a:solidFill>
                  <a:schemeClr val="bg1"/>
                </a:solidFill>
              </a:endParaRPr>
            </a:p>
          </p:txBody>
        </p:sp>
      </p:grpSp>
      <p:sp>
        <p:nvSpPr>
          <p:cNvPr id="115" name="Rectangle 114">
            <a:extLst>
              <a:ext uri="{FF2B5EF4-FFF2-40B4-BE49-F238E27FC236}">
                <a16:creationId xmlns:a16="http://schemas.microsoft.com/office/drawing/2014/main" id="{EE3B3415-CDF2-4803-86C4-1945D7A5CF7A}"/>
              </a:ext>
            </a:extLst>
          </p:cNvPr>
          <p:cNvSpPr/>
          <p:nvPr/>
        </p:nvSpPr>
        <p:spPr>
          <a:xfrm>
            <a:off x="6933292" y="2329850"/>
            <a:ext cx="1092879" cy="338554"/>
          </a:xfrm>
          <a:prstGeom prst="rect">
            <a:avLst/>
          </a:prstGeom>
        </p:spPr>
        <p:txBody>
          <a:bodyPr wrap="square">
            <a:spAutoFit/>
          </a:bodyPr>
          <a:lstStyle/>
          <a:p>
            <a:r>
              <a:rPr lang="en-US" sz="1600" spc="-50" dirty="0">
                <a:ln w="3175">
                  <a:noFill/>
                </a:ln>
                <a:solidFill>
                  <a:schemeClr val="bg1"/>
                </a:solidFill>
                <a:cs typeface="Segoe UI" pitchFamily="34" charset="0"/>
              </a:rPr>
              <a:t>Office 365</a:t>
            </a:r>
            <a:endParaRPr lang="en-US" sz="1000" dirty="0">
              <a:solidFill>
                <a:schemeClr val="bg1"/>
              </a:solidFill>
            </a:endParaRPr>
          </a:p>
        </p:txBody>
      </p:sp>
      <p:sp>
        <p:nvSpPr>
          <p:cNvPr id="11" name="Title 10">
            <a:extLst>
              <a:ext uri="{FF2B5EF4-FFF2-40B4-BE49-F238E27FC236}">
                <a16:creationId xmlns:a16="http://schemas.microsoft.com/office/drawing/2014/main" id="{E9E78829-03BA-6343-9F20-AA2D1BB1BD06}"/>
              </a:ext>
            </a:extLst>
          </p:cNvPr>
          <p:cNvSpPr>
            <a:spLocks noGrp="1"/>
          </p:cNvSpPr>
          <p:nvPr>
            <p:ph type="title"/>
          </p:nvPr>
        </p:nvSpPr>
        <p:spPr/>
        <p:txBody>
          <a:bodyPr/>
          <a:lstStyle/>
          <a:p>
            <a:r>
              <a:rPr lang="en-US" sz="3000" dirty="0"/>
              <a:t>Azure AD for all your applications</a:t>
            </a:r>
          </a:p>
        </p:txBody>
      </p:sp>
      <p:sp>
        <p:nvSpPr>
          <p:cNvPr id="109" name="Text Placeholder 18">
            <a:extLst>
              <a:ext uri="{FF2B5EF4-FFF2-40B4-BE49-F238E27FC236}">
                <a16:creationId xmlns:a16="http://schemas.microsoft.com/office/drawing/2014/main" id="{7AD712B8-FE44-994E-847F-9A29B9F05CF9}"/>
              </a:ext>
            </a:extLst>
          </p:cNvPr>
          <p:cNvSpPr txBox="1">
            <a:spLocks/>
          </p:cNvSpPr>
          <p:nvPr/>
        </p:nvSpPr>
        <p:spPr>
          <a:xfrm>
            <a:off x="434974" y="2070100"/>
            <a:ext cx="5887122" cy="3357842"/>
          </a:xfrm>
          <a:prstGeom prst="rect">
            <a:avLst/>
          </a:prstGeom>
        </p:spPr>
        <p:txBody>
          <a:bodyPr vert="horz" wrap="square" lIns="0" tIns="0" rIns="0" bIns="0" rtlCol="0">
            <a:spAutoFit/>
          </a:bodyPr>
          <a:lst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800" b="1">
                <a:solidFill>
                  <a:schemeClr val="accent1"/>
                </a:solidFill>
                <a:latin typeface="+mj-lt"/>
              </a:rPr>
              <a:t>Azure AD App proxy</a:t>
            </a:r>
          </a:p>
          <a:p>
            <a:pPr marL="509847" lvl="1" indent="-285750">
              <a:spcBef>
                <a:spcPts val="600"/>
              </a:spcBef>
              <a:spcAft>
                <a:spcPts val="600"/>
              </a:spcAft>
              <a:buFont typeface="Arial" panose="020B0604020202020204" pitchFamily="34" charset="0"/>
              <a:buChar char="•"/>
            </a:pPr>
            <a:r>
              <a:rPr lang="en-US" sz="1800">
                <a:gradFill>
                  <a:gsLst>
                    <a:gs pos="1250">
                      <a:srgbClr val="1A1A1A"/>
                    </a:gs>
                    <a:gs pos="100000">
                      <a:srgbClr val="1A1A1A"/>
                    </a:gs>
                  </a:gsLst>
                  <a:lin ang="5400000" scaled="0"/>
                </a:gradFill>
              </a:rPr>
              <a:t>Access to internal apps, no VPN required</a:t>
            </a:r>
          </a:p>
          <a:p>
            <a:endParaRPr lang="en-US" sz="1800" b="1">
              <a:gradFill>
                <a:gsLst>
                  <a:gs pos="1250">
                    <a:srgbClr val="1A1A1A"/>
                  </a:gs>
                  <a:gs pos="100000">
                    <a:srgbClr val="1A1A1A"/>
                  </a:gs>
                </a:gsLst>
                <a:lin ang="5400000" scaled="0"/>
              </a:gradFill>
              <a:latin typeface="+mj-lt"/>
            </a:endParaRPr>
          </a:p>
          <a:p>
            <a:r>
              <a:rPr lang="en-US" sz="1800" b="1">
                <a:solidFill>
                  <a:schemeClr val="accent1"/>
                </a:solidFill>
                <a:latin typeface="+mj-lt"/>
              </a:rPr>
              <a:t>Improved Token transformation</a:t>
            </a:r>
          </a:p>
          <a:p>
            <a:pPr marL="509847" lvl="1" indent="-285750">
              <a:spcBef>
                <a:spcPts val="600"/>
              </a:spcBef>
              <a:buFont typeface="Arial" panose="020B0604020202020204" pitchFamily="34" charset="0"/>
              <a:buChar char="•"/>
            </a:pPr>
            <a:r>
              <a:rPr lang="en-US" sz="1800">
                <a:gradFill>
                  <a:gsLst>
                    <a:gs pos="1250">
                      <a:srgbClr val="1A1A1A"/>
                    </a:gs>
                    <a:gs pos="100000">
                      <a:srgbClr val="1A1A1A"/>
                    </a:gs>
                  </a:gsLst>
                  <a:lin ang="5400000" scaled="0"/>
                </a:gradFill>
              </a:rPr>
              <a:t>BYO certificate</a:t>
            </a:r>
          </a:p>
          <a:p>
            <a:pPr marL="509847" lvl="1" indent="-285750">
              <a:spcBef>
                <a:spcPts val="600"/>
              </a:spcBef>
              <a:buFont typeface="Arial" panose="020B0604020202020204" pitchFamily="34" charset="0"/>
              <a:buChar char="•"/>
            </a:pPr>
            <a:r>
              <a:rPr lang="en-US" sz="1800">
                <a:gradFill>
                  <a:gsLst>
                    <a:gs pos="1250">
                      <a:srgbClr val="1A1A1A"/>
                    </a:gs>
                    <a:gs pos="100000">
                      <a:srgbClr val="1A1A1A"/>
                    </a:gs>
                  </a:gsLst>
                  <a:lin ang="5400000" scaled="0"/>
                </a:gradFill>
              </a:rPr>
              <a:t>Enhanced SAML claims</a:t>
            </a:r>
          </a:p>
          <a:p>
            <a:pPr marL="509847" lvl="1" indent="-285750">
              <a:spcBef>
                <a:spcPts val="600"/>
              </a:spcBef>
              <a:spcAft>
                <a:spcPts val="600"/>
              </a:spcAft>
              <a:buFont typeface="Arial" panose="020B0604020202020204" pitchFamily="34" charset="0"/>
              <a:buChar char="•"/>
            </a:pPr>
            <a:r>
              <a:rPr lang="en-US" sz="1800">
                <a:gradFill>
                  <a:gsLst>
                    <a:gs pos="1250">
                      <a:srgbClr val="1A1A1A"/>
                    </a:gs>
                    <a:gs pos="100000">
                      <a:srgbClr val="1A1A1A"/>
                    </a:gs>
                  </a:gsLst>
                  <a:lin ang="5400000" scaled="0"/>
                </a:gradFill>
              </a:rPr>
              <a:t>Token encryption</a:t>
            </a:r>
          </a:p>
          <a:p>
            <a:endParaRPr lang="en-US" sz="1800" b="1">
              <a:gradFill>
                <a:gsLst>
                  <a:gs pos="1250">
                    <a:srgbClr val="1A1A1A"/>
                  </a:gs>
                  <a:gs pos="100000">
                    <a:srgbClr val="1A1A1A"/>
                  </a:gs>
                </a:gsLst>
                <a:lin ang="5400000" scaled="0"/>
              </a:gradFill>
              <a:latin typeface="+mj-lt"/>
            </a:endParaRPr>
          </a:p>
          <a:p>
            <a:r>
              <a:rPr lang="en-US" sz="1800" b="1">
                <a:solidFill>
                  <a:schemeClr val="accent1"/>
                </a:solidFill>
                <a:latin typeface="+mj-lt"/>
              </a:rPr>
              <a:t>Tools and guidance</a:t>
            </a:r>
          </a:p>
          <a:p>
            <a:pPr marL="509847" lvl="1" indent="-285750">
              <a:spcBef>
                <a:spcPts val="600"/>
              </a:spcBef>
              <a:buFont typeface="Arial" panose="020B0604020202020204" pitchFamily="34" charset="0"/>
              <a:buChar char="•"/>
            </a:pPr>
            <a:r>
              <a:rPr lang="en-US" sz="1800">
                <a:gradFill>
                  <a:gsLst>
                    <a:gs pos="1250">
                      <a:srgbClr val="1A1A1A"/>
                    </a:gs>
                    <a:gs pos="100000">
                      <a:srgbClr val="1A1A1A"/>
                    </a:gs>
                  </a:gsLst>
                  <a:lin ang="5400000" scaled="0"/>
                </a:gradFill>
              </a:rPr>
              <a:t>Migration scripts and solution guides</a:t>
            </a:r>
          </a:p>
          <a:p>
            <a:pPr lvl="1">
              <a:spcBef>
                <a:spcPts val="600"/>
              </a:spcBef>
            </a:pPr>
            <a:endParaRPr lang="en-US" sz="1800" dirty="0">
              <a:gradFill>
                <a:gsLst>
                  <a:gs pos="1250">
                    <a:srgbClr val="1A1A1A"/>
                  </a:gs>
                  <a:gs pos="100000">
                    <a:srgbClr val="1A1A1A"/>
                  </a:gs>
                </a:gsLst>
                <a:lin ang="5400000" scaled="0"/>
              </a:gradFill>
            </a:endParaRPr>
          </a:p>
        </p:txBody>
      </p:sp>
      <p:sp>
        <p:nvSpPr>
          <p:cNvPr id="112" name="Rectangle 111">
            <a:extLst>
              <a:ext uri="{FF2B5EF4-FFF2-40B4-BE49-F238E27FC236}">
                <a16:creationId xmlns:a16="http://schemas.microsoft.com/office/drawing/2014/main" id="{D88DA04C-3A77-AE43-80BF-B41596D80ADD}"/>
              </a:ext>
            </a:extLst>
          </p:cNvPr>
          <p:cNvSpPr/>
          <p:nvPr/>
        </p:nvSpPr>
        <p:spPr>
          <a:xfrm>
            <a:off x="426424" y="1055278"/>
            <a:ext cx="4365855" cy="461665"/>
          </a:xfrm>
          <a:prstGeom prst="rect">
            <a:avLst/>
          </a:prstGeom>
        </p:spPr>
        <p:txBody>
          <a:bodyPr wrap="square" lIns="0">
            <a:spAutoFit/>
          </a:bodyPr>
          <a:lstStyle/>
          <a:p>
            <a:r>
              <a:rPr lang="en-US" sz="2400" dirty="0">
                <a:solidFill>
                  <a:schemeClr val="accent1"/>
                </a:solidFill>
              </a:rPr>
              <a:t>Moving your apps to Azure AD</a:t>
            </a:r>
          </a:p>
        </p:txBody>
      </p:sp>
      <p:sp>
        <p:nvSpPr>
          <p:cNvPr id="113" name="Pentagon 112">
            <a:extLst>
              <a:ext uri="{FF2B5EF4-FFF2-40B4-BE49-F238E27FC236}">
                <a16:creationId xmlns:a16="http://schemas.microsoft.com/office/drawing/2014/main" id="{248F9445-CDDC-E34C-87AE-DB2C7222DBA8}"/>
              </a:ext>
            </a:extLst>
          </p:cNvPr>
          <p:cNvSpPr/>
          <p:nvPr/>
        </p:nvSpPr>
        <p:spPr bwMode="auto">
          <a:xfrm>
            <a:off x="0" y="5894286"/>
            <a:ext cx="1061202" cy="607647"/>
          </a:xfrm>
          <a:prstGeom prst="homePlat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400" dirty="0">
              <a:gradFill>
                <a:gsLst>
                  <a:gs pos="40075">
                    <a:srgbClr val="FFFFFF"/>
                  </a:gs>
                  <a:gs pos="30000">
                    <a:srgbClr val="FFFFFF"/>
                  </a:gs>
                </a:gsLst>
                <a:lin ang="5400000" scaled="0"/>
              </a:gradFill>
            </a:endParaRPr>
          </a:p>
        </p:txBody>
      </p:sp>
    </p:spTree>
    <p:extLst>
      <p:ext uri="{BB962C8B-B14F-4D97-AF65-F5344CB8AC3E}">
        <p14:creationId xmlns:p14="http://schemas.microsoft.com/office/powerpoint/2010/main" val="1261803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3"/>
                                        </p:tgtEl>
                                        <p:attrNameLst>
                                          <p:attrName>style.visibility</p:attrName>
                                        </p:attrNameLst>
                                      </p:cBhvr>
                                      <p:to>
                                        <p:strVal val="visible"/>
                                      </p:to>
                                    </p:set>
                                    <p:animEffect transition="in" filter="wipe(left)">
                                      <p:cBhvr>
                                        <p:cTn id="15" dur="500"/>
                                        <p:tgtEl>
                                          <p:spTgt spid="113"/>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7"/>
                                        </p:tgtEl>
                                        <p:attrNameLst>
                                          <p:attrName>style.visibility</p:attrName>
                                        </p:attrNameLst>
                                      </p:cBhvr>
                                      <p:to>
                                        <p:strVal val="visible"/>
                                      </p:to>
                                    </p:set>
                                    <p:animEffect transition="in" filter="wipe(left)">
                                      <p:cBhvr>
                                        <p:cTn id="25"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17" grpId="0"/>
      <p:bldP spid="1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C03A02-9A61-4081-BE15-0298483DD6CD}"/>
              </a:ext>
            </a:extLst>
          </p:cNvPr>
          <p:cNvSpPr>
            <a:spLocks noGrp="1"/>
          </p:cNvSpPr>
          <p:nvPr>
            <p:ph type="title"/>
          </p:nvPr>
        </p:nvSpPr>
        <p:spPr>
          <a:xfrm>
            <a:off x="426424" y="440495"/>
            <a:ext cx="11336039" cy="758022"/>
          </a:xfrm>
        </p:spPr>
        <p:txBody>
          <a:bodyPr/>
          <a:lstStyle/>
          <a:p>
            <a:r>
              <a:rPr lang="en-US"/>
              <a:t>Why you should use Azure AD for </a:t>
            </a:r>
            <a:r>
              <a:rPr lang="en-US">
                <a:solidFill>
                  <a:schemeClr val="accent1"/>
                </a:solidFill>
              </a:rPr>
              <a:t>all</a:t>
            </a:r>
            <a:r>
              <a:rPr lang="en-US"/>
              <a:t> your apps</a:t>
            </a:r>
          </a:p>
        </p:txBody>
      </p:sp>
      <p:sp>
        <p:nvSpPr>
          <p:cNvPr id="160" name="Rectangle 159">
            <a:extLst>
              <a:ext uri="{FF2B5EF4-FFF2-40B4-BE49-F238E27FC236}">
                <a16:creationId xmlns:a16="http://schemas.microsoft.com/office/drawing/2014/main" id="{7B45E951-9060-48B4-8E93-6A40E8FC40CF}"/>
              </a:ext>
            </a:extLst>
          </p:cNvPr>
          <p:cNvSpPr/>
          <p:nvPr/>
        </p:nvSpPr>
        <p:spPr bwMode="auto">
          <a:xfrm>
            <a:off x="1270621" y="4786633"/>
            <a:ext cx="2689274" cy="545097"/>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ctr" anchorCtr="0" compatLnSpc="1">
            <a:prstTxWarp prst="textNoShape">
              <a:avLst/>
            </a:prstTxWarp>
          </a:bodyPr>
          <a:lstStyle/>
          <a:p>
            <a:pPr algn="ctr" defTabSz="914225">
              <a:lnSpc>
                <a:spcPct val="90000"/>
              </a:lnSpc>
            </a:pPr>
            <a:r>
              <a:rPr lang="en-US" sz="2350">
                <a:solidFill>
                  <a:schemeClr val="tx1"/>
                </a:solidFill>
              </a:rPr>
              <a:t>World-class security</a:t>
            </a:r>
          </a:p>
        </p:txBody>
      </p:sp>
      <p:sp>
        <p:nvSpPr>
          <p:cNvPr id="161" name="Rectangle 160">
            <a:extLst>
              <a:ext uri="{FF2B5EF4-FFF2-40B4-BE49-F238E27FC236}">
                <a16:creationId xmlns:a16="http://schemas.microsoft.com/office/drawing/2014/main" id="{3DB5A2C8-07D2-46E4-9158-96E3324BE328}"/>
              </a:ext>
            </a:extLst>
          </p:cNvPr>
          <p:cNvSpPr/>
          <p:nvPr/>
        </p:nvSpPr>
        <p:spPr bwMode="auto">
          <a:xfrm>
            <a:off x="4670046" y="4786633"/>
            <a:ext cx="2689274" cy="545097"/>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ctr" anchorCtr="0" compatLnSpc="1">
            <a:prstTxWarp prst="textNoShape">
              <a:avLst/>
            </a:prstTxWarp>
          </a:bodyPr>
          <a:lstStyle/>
          <a:p>
            <a:pPr algn="ctr" defTabSz="914225">
              <a:lnSpc>
                <a:spcPct val="90000"/>
              </a:lnSpc>
            </a:pPr>
            <a:r>
              <a:rPr lang="en-US" sz="2350">
                <a:solidFill>
                  <a:schemeClr val="tx1"/>
                </a:solidFill>
              </a:rPr>
              <a:t>Strong authentication</a:t>
            </a:r>
          </a:p>
        </p:txBody>
      </p:sp>
      <p:sp>
        <p:nvSpPr>
          <p:cNvPr id="162" name="Rectangle 161">
            <a:extLst>
              <a:ext uri="{FF2B5EF4-FFF2-40B4-BE49-F238E27FC236}">
                <a16:creationId xmlns:a16="http://schemas.microsoft.com/office/drawing/2014/main" id="{45EDE307-90D2-4518-A527-24DD14F0C060}"/>
              </a:ext>
            </a:extLst>
          </p:cNvPr>
          <p:cNvSpPr/>
          <p:nvPr/>
        </p:nvSpPr>
        <p:spPr bwMode="auto">
          <a:xfrm>
            <a:off x="8251545" y="4786633"/>
            <a:ext cx="2689274" cy="545097"/>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ctr" anchorCtr="0" compatLnSpc="1">
            <a:prstTxWarp prst="textNoShape">
              <a:avLst/>
            </a:prstTxWarp>
          </a:bodyPr>
          <a:lstStyle/>
          <a:p>
            <a:pPr algn="ctr" defTabSz="914225">
              <a:lnSpc>
                <a:spcPct val="90000"/>
              </a:lnSpc>
            </a:pPr>
            <a:r>
              <a:rPr lang="en-US" sz="2350">
                <a:solidFill>
                  <a:schemeClr val="tx1"/>
                </a:solidFill>
              </a:rPr>
              <a:t>Seamless collaboration</a:t>
            </a:r>
          </a:p>
        </p:txBody>
      </p:sp>
      <p:sp>
        <p:nvSpPr>
          <p:cNvPr id="152" name="object 60">
            <a:extLst>
              <a:ext uri="{FF2B5EF4-FFF2-40B4-BE49-F238E27FC236}">
                <a16:creationId xmlns:a16="http://schemas.microsoft.com/office/drawing/2014/main" id="{4C939EDD-01A9-4BEF-BDFF-FAAF58E3D531}"/>
              </a:ext>
            </a:extLst>
          </p:cNvPr>
          <p:cNvSpPr/>
          <p:nvPr/>
        </p:nvSpPr>
        <p:spPr>
          <a:xfrm>
            <a:off x="1600165" y="2358229"/>
            <a:ext cx="2021354" cy="2025685"/>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noFill/>
          <a:ln>
            <a:solidFill>
              <a:srgbClr val="0070C0"/>
            </a:solidFill>
            <a:prstDash val="dash"/>
          </a:ln>
        </p:spPr>
        <p:txBody>
          <a:bodyPr wrap="square" lIns="0" tIns="0" rIns="0" bIns="0" rtlCol="0"/>
          <a:lstStyle/>
          <a:p>
            <a:pPr defTabSz="623318">
              <a:defRPr/>
            </a:pPr>
            <a:endParaRPr sz="1226">
              <a:solidFill>
                <a:prstClr val="black"/>
              </a:solidFill>
              <a:latin typeface="Calibri"/>
            </a:endParaRPr>
          </a:p>
        </p:txBody>
      </p:sp>
      <p:sp>
        <p:nvSpPr>
          <p:cNvPr id="153" name="object 60">
            <a:extLst>
              <a:ext uri="{FF2B5EF4-FFF2-40B4-BE49-F238E27FC236}">
                <a16:creationId xmlns:a16="http://schemas.microsoft.com/office/drawing/2014/main" id="{5147B757-0CBE-4C34-B2A2-68671EE2EA71}"/>
              </a:ext>
            </a:extLst>
          </p:cNvPr>
          <p:cNvSpPr/>
          <p:nvPr/>
        </p:nvSpPr>
        <p:spPr>
          <a:xfrm>
            <a:off x="1788522" y="2542565"/>
            <a:ext cx="1653472" cy="1657015"/>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solidFill>
            <a:schemeClr val="bg1"/>
          </a:solidFill>
          <a:ln>
            <a:solidFill>
              <a:schemeClr val="tx1">
                <a:lumMod val="50000"/>
              </a:schemeClr>
            </a:solidFill>
          </a:ln>
        </p:spPr>
        <p:txBody>
          <a:bodyPr wrap="square" lIns="0" tIns="0" rIns="0" bIns="0" rtlCol="0"/>
          <a:lstStyle/>
          <a:p>
            <a:pPr defTabSz="623318">
              <a:defRPr/>
            </a:pPr>
            <a:endParaRPr sz="1226">
              <a:solidFill>
                <a:prstClr val="black"/>
              </a:solidFill>
              <a:latin typeface="Calibri"/>
            </a:endParaRPr>
          </a:p>
        </p:txBody>
      </p:sp>
      <p:grpSp>
        <p:nvGrpSpPr>
          <p:cNvPr id="148" name="Group 147">
            <a:extLst>
              <a:ext uri="{FF2B5EF4-FFF2-40B4-BE49-F238E27FC236}">
                <a16:creationId xmlns:a16="http://schemas.microsoft.com/office/drawing/2014/main" id="{3EA6FD46-110C-431B-8373-0E62A88BDE6A}"/>
              </a:ext>
            </a:extLst>
          </p:cNvPr>
          <p:cNvGrpSpPr/>
          <p:nvPr/>
        </p:nvGrpSpPr>
        <p:grpSpPr>
          <a:xfrm>
            <a:off x="5004006" y="2358229"/>
            <a:ext cx="2021354" cy="2025685"/>
            <a:chOff x="788560" y="2041126"/>
            <a:chExt cx="1613535" cy="1616992"/>
          </a:xfrm>
        </p:grpSpPr>
        <p:sp>
          <p:nvSpPr>
            <p:cNvPr id="149" name="object 60">
              <a:extLst>
                <a:ext uri="{FF2B5EF4-FFF2-40B4-BE49-F238E27FC236}">
                  <a16:creationId xmlns:a16="http://schemas.microsoft.com/office/drawing/2014/main" id="{68424C24-EFD1-4E9E-8848-427FE326F55A}"/>
                </a:ext>
              </a:extLst>
            </p:cNvPr>
            <p:cNvSpPr/>
            <p:nvPr/>
          </p:nvSpPr>
          <p:spPr>
            <a:xfrm>
              <a:off x="788560" y="2041126"/>
              <a:ext cx="1613535" cy="1616992"/>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noFill/>
            <a:ln>
              <a:solidFill>
                <a:srgbClr val="0070C0"/>
              </a:solidFill>
              <a:prstDash val="dash"/>
            </a:ln>
          </p:spPr>
          <p:txBody>
            <a:bodyPr wrap="square" lIns="0" tIns="0" rIns="0" bIns="0" rtlCol="0"/>
            <a:lstStyle/>
            <a:p>
              <a:pPr defTabSz="623318">
                <a:defRPr/>
              </a:pPr>
              <a:endParaRPr sz="1226">
                <a:solidFill>
                  <a:prstClr val="black"/>
                </a:solidFill>
                <a:latin typeface="Calibri"/>
              </a:endParaRPr>
            </a:p>
          </p:txBody>
        </p:sp>
        <p:sp>
          <p:nvSpPr>
            <p:cNvPr id="150" name="object 60">
              <a:extLst>
                <a:ext uri="{FF2B5EF4-FFF2-40B4-BE49-F238E27FC236}">
                  <a16:creationId xmlns:a16="http://schemas.microsoft.com/office/drawing/2014/main" id="{8F355750-7EC6-4BFE-8E07-2AF99D25088D}"/>
                </a:ext>
              </a:extLst>
            </p:cNvPr>
            <p:cNvSpPr/>
            <p:nvPr/>
          </p:nvSpPr>
          <p:spPr>
            <a:xfrm>
              <a:off x="928707" y="2181444"/>
              <a:ext cx="1333500" cy="1336357"/>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solidFill>
              <a:schemeClr val="bg1"/>
            </a:solidFill>
            <a:ln>
              <a:solidFill>
                <a:srgbClr val="000000"/>
              </a:solidFill>
            </a:ln>
          </p:spPr>
          <p:txBody>
            <a:bodyPr wrap="square" lIns="0" tIns="0" rIns="0" bIns="0" rtlCol="0"/>
            <a:lstStyle/>
            <a:p>
              <a:pPr defTabSz="623318">
                <a:defRPr/>
              </a:pPr>
              <a:endParaRPr sz="1226">
                <a:solidFill>
                  <a:prstClr val="black"/>
                </a:solidFill>
                <a:latin typeface="Calibri"/>
              </a:endParaRPr>
            </a:p>
          </p:txBody>
        </p:sp>
      </p:grpSp>
      <p:grpSp>
        <p:nvGrpSpPr>
          <p:cNvPr id="155" name="Group 154">
            <a:extLst>
              <a:ext uri="{FF2B5EF4-FFF2-40B4-BE49-F238E27FC236}">
                <a16:creationId xmlns:a16="http://schemas.microsoft.com/office/drawing/2014/main" id="{719E0D84-A14B-4983-B31F-95BAB5D4F9A5}"/>
              </a:ext>
            </a:extLst>
          </p:cNvPr>
          <p:cNvGrpSpPr/>
          <p:nvPr/>
        </p:nvGrpSpPr>
        <p:grpSpPr>
          <a:xfrm>
            <a:off x="8585505" y="2358229"/>
            <a:ext cx="2021354" cy="2025685"/>
            <a:chOff x="6497289" y="2041126"/>
            <a:chExt cx="1613535" cy="1616992"/>
          </a:xfrm>
        </p:grpSpPr>
        <p:sp>
          <p:nvSpPr>
            <p:cNvPr id="158" name="object 60">
              <a:extLst>
                <a:ext uri="{FF2B5EF4-FFF2-40B4-BE49-F238E27FC236}">
                  <a16:creationId xmlns:a16="http://schemas.microsoft.com/office/drawing/2014/main" id="{034F0198-7F61-4E6C-9252-FAC67702F075}"/>
                </a:ext>
              </a:extLst>
            </p:cNvPr>
            <p:cNvSpPr/>
            <p:nvPr/>
          </p:nvSpPr>
          <p:spPr>
            <a:xfrm>
              <a:off x="6497289" y="2041126"/>
              <a:ext cx="1613535" cy="1616992"/>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noFill/>
            <a:ln>
              <a:solidFill>
                <a:srgbClr val="0070C0"/>
              </a:solidFill>
              <a:prstDash val="dash"/>
            </a:ln>
          </p:spPr>
          <p:txBody>
            <a:bodyPr wrap="square" lIns="0" tIns="0" rIns="0" bIns="0" rtlCol="0"/>
            <a:lstStyle/>
            <a:p>
              <a:pPr defTabSz="623318">
                <a:defRPr/>
              </a:pPr>
              <a:endParaRPr sz="1226">
                <a:solidFill>
                  <a:prstClr val="black"/>
                </a:solidFill>
                <a:latin typeface="Calibri"/>
              </a:endParaRPr>
            </a:p>
          </p:txBody>
        </p:sp>
        <p:sp>
          <p:nvSpPr>
            <p:cNvPr id="159" name="object 60">
              <a:extLst>
                <a:ext uri="{FF2B5EF4-FFF2-40B4-BE49-F238E27FC236}">
                  <a16:creationId xmlns:a16="http://schemas.microsoft.com/office/drawing/2014/main" id="{04BEDFFC-2C30-4ED0-9D1E-9FAEBD6D9A01}"/>
                </a:ext>
              </a:extLst>
            </p:cNvPr>
            <p:cNvSpPr/>
            <p:nvPr/>
          </p:nvSpPr>
          <p:spPr>
            <a:xfrm>
              <a:off x="6637436" y="2181444"/>
              <a:ext cx="1333500" cy="1336357"/>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solidFill>
              <a:schemeClr val="bg1"/>
            </a:solidFill>
            <a:ln>
              <a:solidFill>
                <a:srgbClr val="000000"/>
              </a:solidFill>
            </a:ln>
          </p:spPr>
          <p:txBody>
            <a:bodyPr wrap="square" lIns="0" tIns="0" rIns="0" bIns="0" rtlCol="0"/>
            <a:lstStyle/>
            <a:p>
              <a:pPr defTabSz="623318">
                <a:defRPr/>
              </a:pPr>
              <a:endParaRPr sz="1226">
                <a:solidFill>
                  <a:prstClr val="black"/>
                </a:solidFill>
                <a:latin typeface="Calibri"/>
              </a:endParaRPr>
            </a:p>
          </p:txBody>
        </p:sp>
      </p:grpSp>
      <p:pic>
        <p:nvPicPr>
          <p:cNvPr id="46" name="Picture 45">
            <a:extLst>
              <a:ext uri="{FF2B5EF4-FFF2-40B4-BE49-F238E27FC236}">
                <a16:creationId xmlns:a16="http://schemas.microsoft.com/office/drawing/2014/main" id="{05CC4FC6-3D2F-4713-9A3B-BEB740EB5AF8}"/>
              </a:ext>
            </a:extLst>
          </p:cNvPr>
          <p:cNvPicPr>
            <a:picLocks noChangeAspect="1"/>
          </p:cNvPicPr>
          <p:nvPr/>
        </p:nvPicPr>
        <p:blipFill>
          <a:blip r:embed="rId3"/>
          <a:stretch>
            <a:fillRect/>
          </a:stretch>
        </p:blipFill>
        <p:spPr>
          <a:xfrm>
            <a:off x="9161842" y="2873231"/>
            <a:ext cx="868680" cy="868680"/>
          </a:xfrm>
          <a:prstGeom prst="rect">
            <a:avLst/>
          </a:prstGeom>
        </p:spPr>
      </p:pic>
      <p:pic>
        <p:nvPicPr>
          <p:cNvPr id="47" name="Picture 46">
            <a:extLst>
              <a:ext uri="{FF2B5EF4-FFF2-40B4-BE49-F238E27FC236}">
                <a16:creationId xmlns:a16="http://schemas.microsoft.com/office/drawing/2014/main" id="{63FF4564-857F-461A-A688-6DEE008D64E2}"/>
              </a:ext>
            </a:extLst>
          </p:cNvPr>
          <p:cNvPicPr>
            <a:picLocks noChangeAspect="1"/>
          </p:cNvPicPr>
          <p:nvPr/>
        </p:nvPicPr>
        <p:blipFill>
          <a:blip r:embed="rId4"/>
          <a:stretch>
            <a:fillRect/>
          </a:stretch>
        </p:blipFill>
        <p:spPr>
          <a:xfrm>
            <a:off x="2176501" y="2936732"/>
            <a:ext cx="868680" cy="868680"/>
          </a:xfrm>
          <a:prstGeom prst="rect">
            <a:avLst/>
          </a:prstGeom>
        </p:spPr>
      </p:pic>
      <p:pic>
        <p:nvPicPr>
          <p:cNvPr id="48" name="Picture 47">
            <a:extLst>
              <a:ext uri="{FF2B5EF4-FFF2-40B4-BE49-F238E27FC236}">
                <a16:creationId xmlns:a16="http://schemas.microsoft.com/office/drawing/2014/main" id="{E0BDEBBA-932A-4441-B7D0-2386F1B8BA95}"/>
              </a:ext>
            </a:extLst>
          </p:cNvPr>
          <p:cNvPicPr>
            <a:picLocks noChangeAspect="1"/>
          </p:cNvPicPr>
          <p:nvPr/>
        </p:nvPicPr>
        <p:blipFill>
          <a:blip r:embed="rId5"/>
          <a:stretch>
            <a:fillRect/>
          </a:stretch>
        </p:blipFill>
        <p:spPr>
          <a:xfrm>
            <a:off x="5580343" y="2936731"/>
            <a:ext cx="868680" cy="868680"/>
          </a:xfrm>
          <a:prstGeom prst="rect">
            <a:avLst/>
          </a:prstGeom>
        </p:spPr>
      </p:pic>
    </p:spTree>
    <p:extLst>
      <p:ext uri="{BB962C8B-B14F-4D97-AF65-F5344CB8AC3E}">
        <p14:creationId xmlns:p14="http://schemas.microsoft.com/office/powerpoint/2010/main" val="1184126414"/>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46A00F9-3F59-FE49-8EF6-C018A9BC0AE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3950"/>
          <a:stretch/>
        </p:blipFill>
        <p:spPr>
          <a:xfrm>
            <a:off x="1729" y="900"/>
            <a:ext cx="12190271" cy="6856200"/>
          </a:xfrm>
          <a:prstGeom prst="rect">
            <a:avLst/>
          </a:prstGeom>
        </p:spPr>
      </p:pic>
      <p:sp>
        <p:nvSpPr>
          <p:cNvPr id="19" name="Rectangle 18">
            <a:extLst>
              <a:ext uri="{FF2B5EF4-FFF2-40B4-BE49-F238E27FC236}">
                <a16:creationId xmlns:a16="http://schemas.microsoft.com/office/drawing/2014/main" id="{601CAA3E-ECD7-4742-B783-A86B5775F476}"/>
              </a:ext>
            </a:extLst>
          </p:cNvPr>
          <p:cNvSpPr/>
          <p:nvPr/>
        </p:nvSpPr>
        <p:spPr bwMode="auto">
          <a:xfrm>
            <a:off x="1011586" y="487"/>
            <a:ext cx="11223789" cy="6857027"/>
          </a:xfrm>
          <a:prstGeom prst="rect">
            <a:avLst/>
          </a:prstGeom>
          <a:solidFill>
            <a:srgbClr val="002060">
              <a:alpha val="62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 name="Rectangle 20">
            <a:extLst>
              <a:ext uri="{FF2B5EF4-FFF2-40B4-BE49-F238E27FC236}">
                <a16:creationId xmlns:a16="http://schemas.microsoft.com/office/drawing/2014/main" id="{8B6827F7-C322-9942-AC53-99E1AFAD4AC8}"/>
              </a:ext>
            </a:extLst>
          </p:cNvPr>
          <p:cNvSpPr/>
          <p:nvPr/>
        </p:nvSpPr>
        <p:spPr bwMode="auto">
          <a:xfrm>
            <a:off x="0" y="2534478"/>
            <a:ext cx="12192000" cy="1828800"/>
          </a:xfrm>
          <a:prstGeom prst="rect">
            <a:avLst/>
          </a:prstGeom>
          <a:gradFill>
            <a:gsLst>
              <a:gs pos="0">
                <a:schemeClr val="bg1">
                  <a:alpha val="71000"/>
                </a:schemeClr>
              </a:gs>
              <a:gs pos="98000">
                <a:schemeClr val="bg1">
                  <a:alpha val="76000"/>
                </a:schemeClr>
              </a:gs>
            </a:gsLst>
            <a:lin ang="5400000" scaled="1"/>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40075">
                    <a:srgbClr val="FFFFFF"/>
                  </a:gs>
                  <a:gs pos="30000">
                    <a:srgbClr val="FFFFFF"/>
                  </a:gs>
                </a:gsLst>
                <a:lin ang="5400000" scaled="0"/>
              </a:gradFill>
            </a:endParaRPr>
          </a:p>
        </p:txBody>
      </p:sp>
      <p:sp>
        <p:nvSpPr>
          <p:cNvPr id="24" name="Freeform 23">
            <a:extLst>
              <a:ext uri="{FF2B5EF4-FFF2-40B4-BE49-F238E27FC236}">
                <a16:creationId xmlns:a16="http://schemas.microsoft.com/office/drawing/2014/main" id="{A92CAB66-2795-C04B-9C83-5C8CFD04FC2A}"/>
              </a:ext>
            </a:extLst>
          </p:cNvPr>
          <p:cNvSpPr/>
          <p:nvPr/>
        </p:nvSpPr>
        <p:spPr bwMode="auto">
          <a:xfrm>
            <a:off x="-21849" y="974"/>
            <a:ext cx="3798864" cy="6856053"/>
          </a:xfrm>
          <a:custGeom>
            <a:avLst/>
            <a:gdLst>
              <a:gd name="connsiteX0" fmla="*/ 0 w 3798864"/>
              <a:gd name="connsiteY0" fmla="*/ 0 h 6856053"/>
              <a:gd name="connsiteX1" fmla="*/ 1552288 w 3798864"/>
              <a:gd name="connsiteY1" fmla="*/ 0 h 6856053"/>
              <a:gd name="connsiteX2" fmla="*/ 1676092 w 3798864"/>
              <a:gd name="connsiteY2" fmla="*/ 54971 h 6856053"/>
              <a:gd name="connsiteX3" fmla="*/ 3284881 w 3798864"/>
              <a:gd name="connsiteY3" fmla="*/ 1541799 h 6856053"/>
              <a:gd name="connsiteX4" fmla="*/ 3295509 w 3798864"/>
              <a:gd name="connsiteY4" fmla="*/ 5318157 h 6856053"/>
              <a:gd name="connsiteX5" fmla="*/ 1695112 w 3798864"/>
              <a:gd name="connsiteY5" fmla="*/ 6814016 h 6856053"/>
              <a:gd name="connsiteX6" fmla="*/ 1601856 w 3798864"/>
              <a:gd name="connsiteY6" fmla="*/ 6856053 h 6856053"/>
              <a:gd name="connsiteX7" fmla="*/ 19293 w 3798864"/>
              <a:gd name="connsiteY7" fmla="*/ 6856053 h 6856053"/>
              <a:gd name="connsiteX8" fmla="*/ 0 w 3798864"/>
              <a:gd name="connsiteY8" fmla="*/ 0 h 6856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98864" h="6856053">
                <a:moveTo>
                  <a:pt x="0" y="0"/>
                </a:moveTo>
                <a:lnTo>
                  <a:pt x="1552288" y="0"/>
                </a:lnTo>
                <a:lnTo>
                  <a:pt x="1676092" y="54971"/>
                </a:lnTo>
                <a:cubicBezTo>
                  <a:pt x="2336987" y="374553"/>
                  <a:pt x="2901543" y="886190"/>
                  <a:pt x="3284881" y="1541799"/>
                </a:cubicBezTo>
                <a:cubicBezTo>
                  <a:pt x="3966373" y="2707326"/>
                  <a:pt x="3970429" y="4148813"/>
                  <a:pt x="3295509" y="5318157"/>
                </a:cubicBezTo>
                <a:cubicBezTo>
                  <a:pt x="2915866" y="5975913"/>
                  <a:pt x="2354198" y="6490719"/>
                  <a:pt x="1695112" y="6814016"/>
                </a:cubicBezTo>
                <a:lnTo>
                  <a:pt x="1601856" y="6856053"/>
                </a:lnTo>
                <a:lnTo>
                  <a:pt x="19293" y="6856053"/>
                </a:lnTo>
                <a:lnTo>
                  <a:pt x="0" y="0"/>
                </a:ln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48" name="Group 147">
            <a:extLst>
              <a:ext uri="{FF2B5EF4-FFF2-40B4-BE49-F238E27FC236}">
                <a16:creationId xmlns:a16="http://schemas.microsoft.com/office/drawing/2014/main" id="{E06511B9-9CD6-4A58-A442-B7F43E504855}"/>
              </a:ext>
            </a:extLst>
          </p:cNvPr>
          <p:cNvGrpSpPr/>
          <p:nvPr/>
        </p:nvGrpSpPr>
        <p:grpSpPr>
          <a:xfrm rot="13303421">
            <a:off x="-2949843" y="141025"/>
            <a:ext cx="6596198" cy="6596200"/>
            <a:chOff x="6446837" y="1287462"/>
            <a:chExt cx="4800600" cy="4800600"/>
          </a:xfrm>
          <a:solidFill>
            <a:srgbClr val="FFFFFF">
              <a:alpha val="20000"/>
            </a:srgbClr>
          </a:solidFill>
        </p:grpSpPr>
        <p:sp>
          <p:nvSpPr>
            <p:cNvPr id="149" name="Oval 148">
              <a:extLst>
                <a:ext uri="{FF2B5EF4-FFF2-40B4-BE49-F238E27FC236}">
                  <a16:creationId xmlns:a16="http://schemas.microsoft.com/office/drawing/2014/main" id="{8AD21DEF-CD09-4E75-8AF0-D3698B7A5313}"/>
                </a:ext>
              </a:extLst>
            </p:cNvPr>
            <p:cNvSpPr/>
            <p:nvPr/>
          </p:nvSpPr>
          <p:spPr bwMode="auto">
            <a:xfrm>
              <a:off x="8504237" y="1287462"/>
              <a:ext cx="304800" cy="3048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50" name="Oval 149">
              <a:extLst>
                <a:ext uri="{FF2B5EF4-FFF2-40B4-BE49-F238E27FC236}">
                  <a16:creationId xmlns:a16="http://schemas.microsoft.com/office/drawing/2014/main" id="{56E9E2AC-A00D-4D0F-A4ED-76BC5B2BFDAC}"/>
                </a:ext>
              </a:extLst>
            </p:cNvPr>
            <p:cNvSpPr/>
            <p:nvPr/>
          </p:nvSpPr>
          <p:spPr bwMode="auto">
            <a:xfrm rot="21207814">
              <a:off x="10028237" y="1744662"/>
              <a:ext cx="228600" cy="2286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51" name="Oval 150">
              <a:extLst>
                <a:ext uri="{FF2B5EF4-FFF2-40B4-BE49-F238E27FC236}">
                  <a16:creationId xmlns:a16="http://schemas.microsoft.com/office/drawing/2014/main" id="{10E01259-B502-4C36-AB96-386760C537E5}"/>
                </a:ext>
              </a:extLst>
            </p:cNvPr>
            <p:cNvSpPr/>
            <p:nvPr/>
          </p:nvSpPr>
          <p:spPr bwMode="auto">
            <a:xfrm>
              <a:off x="6980237" y="2049462"/>
              <a:ext cx="381000" cy="3810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54" name="Oval 153">
              <a:extLst>
                <a:ext uri="{FF2B5EF4-FFF2-40B4-BE49-F238E27FC236}">
                  <a16:creationId xmlns:a16="http://schemas.microsoft.com/office/drawing/2014/main" id="{907B53C7-A78B-4A7F-97FD-2F99C1D2272B}"/>
                </a:ext>
              </a:extLst>
            </p:cNvPr>
            <p:cNvSpPr/>
            <p:nvPr/>
          </p:nvSpPr>
          <p:spPr bwMode="auto">
            <a:xfrm>
              <a:off x="10866437" y="2735262"/>
              <a:ext cx="152400" cy="1524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55" name="Oval 154">
              <a:extLst>
                <a:ext uri="{FF2B5EF4-FFF2-40B4-BE49-F238E27FC236}">
                  <a16:creationId xmlns:a16="http://schemas.microsoft.com/office/drawing/2014/main" id="{46DA30F1-B1E4-4788-AF38-A143889D927A}"/>
                </a:ext>
              </a:extLst>
            </p:cNvPr>
            <p:cNvSpPr/>
            <p:nvPr/>
          </p:nvSpPr>
          <p:spPr bwMode="auto">
            <a:xfrm>
              <a:off x="6446837" y="3421062"/>
              <a:ext cx="152400" cy="1524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56" name="Oval 155">
              <a:extLst>
                <a:ext uri="{FF2B5EF4-FFF2-40B4-BE49-F238E27FC236}">
                  <a16:creationId xmlns:a16="http://schemas.microsoft.com/office/drawing/2014/main" id="{F5A51683-2574-486B-B218-2C069EFDE983}"/>
                </a:ext>
              </a:extLst>
            </p:cNvPr>
            <p:cNvSpPr/>
            <p:nvPr/>
          </p:nvSpPr>
          <p:spPr bwMode="auto">
            <a:xfrm rot="392934">
              <a:off x="6904037" y="5173662"/>
              <a:ext cx="228600" cy="2286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57" name="Oval 156">
              <a:extLst>
                <a:ext uri="{FF2B5EF4-FFF2-40B4-BE49-F238E27FC236}">
                  <a16:creationId xmlns:a16="http://schemas.microsoft.com/office/drawing/2014/main" id="{2D17E68A-8969-4426-B128-DD2F18E4340B}"/>
                </a:ext>
              </a:extLst>
            </p:cNvPr>
            <p:cNvSpPr/>
            <p:nvPr/>
          </p:nvSpPr>
          <p:spPr bwMode="auto">
            <a:xfrm rot="20789237">
              <a:off x="8047037" y="5859462"/>
              <a:ext cx="228600" cy="2286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58" name="Oval 157">
              <a:extLst>
                <a:ext uri="{FF2B5EF4-FFF2-40B4-BE49-F238E27FC236}">
                  <a16:creationId xmlns:a16="http://schemas.microsoft.com/office/drawing/2014/main" id="{5A0435D2-1064-4B90-ACB2-7A1A4ECEE25B}"/>
                </a:ext>
              </a:extLst>
            </p:cNvPr>
            <p:cNvSpPr/>
            <p:nvPr/>
          </p:nvSpPr>
          <p:spPr bwMode="auto">
            <a:xfrm>
              <a:off x="10180637" y="5326062"/>
              <a:ext cx="304800" cy="3048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59" name="Oval 158">
              <a:extLst>
                <a:ext uri="{FF2B5EF4-FFF2-40B4-BE49-F238E27FC236}">
                  <a16:creationId xmlns:a16="http://schemas.microsoft.com/office/drawing/2014/main" id="{09FE13FD-FF92-4154-BD47-61D4F07376F7}"/>
                </a:ext>
              </a:extLst>
            </p:cNvPr>
            <p:cNvSpPr/>
            <p:nvPr/>
          </p:nvSpPr>
          <p:spPr bwMode="auto">
            <a:xfrm rot="20947770">
              <a:off x="11018837" y="4106862"/>
              <a:ext cx="228600" cy="2286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cxnSp>
          <p:nvCxnSpPr>
            <p:cNvPr id="160" name="Straight Connector 159">
              <a:extLst>
                <a:ext uri="{FF2B5EF4-FFF2-40B4-BE49-F238E27FC236}">
                  <a16:creationId xmlns:a16="http://schemas.microsoft.com/office/drawing/2014/main" id="{61510761-D171-4B94-B97E-B67E77C03745}"/>
                </a:ext>
              </a:extLst>
            </p:cNvPr>
            <p:cNvCxnSpPr>
              <a:stCxn id="149" idx="6"/>
              <a:endCxn id="150" idx="1"/>
            </p:cNvCxnSpPr>
            <p:nvPr/>
          </p:nvCxnSpPr>
          <p:spPr>
            <a:xfrm>
              <a:off x="8809037" y="1439862"/>
              <a:ext cx="1244003" cy="348004"/>
            </a:xfrm>
            <a:prstGeom prst="line">
              <a:avLst/>
            </a:prstGeom>
            <a:grpFill/>
            <a:ln w="12700" cap="flat" cmpd="sng" algn="ctr">
              <a:solidFill>
                <a:srgbClr val="FFFFFF">
                  <a:alpha val="20000"/>
                </a:srgbClr>
              </a:solidFill>
              <a:prstDash val="solid"/>
              <a:headEnd type="none"/>
              <a:tailEnd type="none"/>
            </a:ln>
            <a:effectLst/>
          </p:spPr>
        </p:cxnSp>
        <p:cxnSp>
          <p:nvCxnSpPr>
            <p:cNvPr id="161" name="Straight Connector 160">
              <a:extLst>
                <a:ext uri="{FF2B5EF4-FFF2-40B4-BE49-F238E27FC236}">
                  <a16:creationId xmlns:a16="http://schemas.microsoft.com/office/drawing/2014/main" id="{3CD08839-74AA-43DA-AA40-0BB74C3798AD}"/>
                </a:ext>
              </a:extLst>
            </p:cNvPr>
            <p:cNvCxnSpPr>
              <a:stCxn id="150" idx="5"/>
              <a:endCxn id="154" idx="1"/>
            </p:cNvCxnSpPr>
            <p:nvPr/>
          </p:nvCxnSpPr>
          <p:spPr>
            <a:xfrm>
              <a:off x="10232034" y="1930058"/>
              <a:ext cx="656721" cy="827522"/>
            </a:xfrm>
            <a:prstGeom prst="line">
              <a:avLst/>
            </a:prstGeom>
            <a:grpFill/>
            <a:ln w="12700" cap="flat" cmpd="sng" algn="ctr">
              <a:solidFill>
                <a:srgbClr val="FFFFFF">
                  <a:alpha val="20000"/>
                </a:srgbClr>
              </a:solidFill>
              <a:prstDash val="solid"/>
              <a:headEnd type="none"/>
              <a:tailEnd type="none"/>
            </a:ln>
            <a:effectLst/>
          </p:spPr>
        </p:cxnSp>
        <p:cxnSp>
          <p:nvCxnSpPr>
            <p:cNvPr id="162" name="Straight Connector 161">
              <a:extLst>
                <a:ext uri="{FF2B5EF4-FFF2-40B4-BE49-F238E27FC236}">
                  <a16:creationId xmlns:a16="http://schemas.microsoft.com/office/drawing/2014/main" id="{5684E27B-7A7E-4597-856E-38D011826F60}"/>
                </a:ext>
              </a:extLst>
            </p:cNvPr>
            <p:cNvCxnSpPr>
              <a:stCxn id="154" idx="4"/>
              <a:endCxn id="159" idx="0"/>
            </p:cNvCxnSpPr>
            <p:nvPr/>
          </p:nvCxnSpPr>
          <p:spPr>
            <a:xfrm>
              <a:off x="10942637" y="2887662"/>
              <a:ext cx="168944" cy="1221251"/>
            </a:xfrm>
            <a:prstGeom prst="line">
              <a:avLst/>
            </a:prstGeom>
            <a:grpFill/>
            <a:ln w="12700" cap="flat" cmpd="sng" algn="ctr">
              <a:solidFill>
                <a:srgbClr val="FFFFFF">
                  <a:alpha val="20000"/>
                </a:srgbClr>
              </a:solidFill>
              <a:prstDash val="solid"/>
              <a:headEnd type="none"/>
              <a:tailEnd type="none"/>
            </a:ln>
            <a:effectLst/>
          </p:spPr>
        </p:cxnSp>
        <p:cxnSp>
          <p:nvCxnSpPr>
            <p:cNvPr id="163" name="Straight Connector 162">
              <a:extLst>
                <a:ext uri="{FF2B5EF4-FFF2-40B4-BE49-F238E27FC236}">
                  <a16:creationId xmlns:a16="http://schemas.microsoft.com/office/drawing/2014/main" id="{88CCCC63-30F3-40FC-98BA-F6A72FBC02D4}"/>
                </a:ext>
              </a:extLst>
            </p:cNvPr>
            <p:cNvCxnSpPr>
              <a:stCxn id="159" idx="3"/>
              <a:endCxn id="158" idx="7"/>
            </p:cNvCxnSpPr>
            <p:nvPr/>
          </p:nvCxnSpPr>
          <p:spPr>
            <a:xfrm flipH="1">
              <a:off x="10440800" y="4315776"/>
              <a:ext cx="628207" cy="1054923"/>
            </a:xfrm>
            <a:prstGeom prst="line">
              <a:avLst/>
            </a:prstGeom>
            <a:grpFill/>
            <a:ln w="12700" cap="flat" cmpd="sng" algn="ctr">
              <a:solidFill>
                <a:srgbClr val="FFFFFF">
                  <a:alpha val="20000"/>
                </a:srgbClr>
              </a:solidFill>
              <a:prstDash val="solid"/>
              <a:headEnd type="none"/>
              <a:tailEnd type="none"/>
            </a:ln>
            <a:effectLst/>
          </p:spPr>
        </p:cxnSp>
        <p:cxnSp>
          <p:nvCxnSpPr>
            <p:cNvPr id="164" name="Straight Connector 163">
              <a:extLst>
                <a:ext uri="{FF2B5EF4-FFF2-40B4-BE49-F238E27FC236}">
                  <a16:creationId xmlns:a16="http://schemas.microsoft.com/office/drawing/2014/main" id="{459A01D8-56C4-45EE-95E4-4A0BD903A006}"/>
                </a:ext>
              </a:extLst>
            </p:cNvPr>
            <p:cNvCxnSpPr>
              <a:stCxn id="158" idx="3"/>
              <a:endCxn id="157" idx="6"/>
            </p:cNvCxnSpPr>
            <p:nvPr/>
          </p:nvCxnSpPr>
          <p:spPr>
            <a:xfrm flipH="1">
              <a:off x="8272473" y="5586225"/>
              <a:ext cx="1952801" cy="360830"/>
            </a:xfrm>
            <a:prstGeom prst="line">
              <a:avLst/>
            </a:prstGeom>
            <a:grpFill/>
            <a:ln w="12700" cap="flat" cmpd="sng" algn="ctr">
              <a:solidFill>
                <a:srgbClr val="FFFFFF">
                  <a:alpha val="20000"/>
                </a:srgbClr>
              </a:solidFill>
              <a:prstDash val="solid"/>
              <a:headEnd type="none"/>
              <a:tailEnd type="none"/>
            </a:ln>
            <a:effectLst/>
          </p:spPr>
        </p:cxnSp>
        <p:cxnSp>
          <p:nvCxnSpPr>
            <p:cNvPr id="165" name="Straight Connector 164">
              <a:extLst>
                <a:ext uri="{FF2B5EF4-FFF2-40B4-BE49-F238E27FC236}">
                  <a16:creationId xmlns:a16="http://schemas.microsoft.com/office/drawing/2014/main" id="{413E0FCB-1AFF-4DDE-87CA-0E9F032C3A21}"/>
                </a:ext>
              </a:extLst>
            </p:cNvPr>
            <p:cNvCxnSpPr>
              <a:stCxn id="157" idx="1"/>
              <a:endCxn id="156" idx="5"/>
            </p:cNvCxnSpPr>
            <p:nvPr/>
          </p:nvCxnSpPr>
          <p:spPr>
            <a:xfrm flipH="1" flipV="1">
              <a:off x="7089414" y="5377474"/>
              <a:ext cx="974453" cy="536588"/>
            </a:xfrm>
            <a:prstGeom prst="line">
              <a:avLst/>
            </a:prstGeom>
            <a:grpFill/>
            <a:ln w="12700" cap="flat" cmpd="sng" algn="ctr">
              <a:solidFill>
                <a:srgbClr val="FFFFFF">
                  <a:alpha val="20000"/>
                </a:srgbClr>
              </a:solidFill>
              <a:prstDash val="solid"/>
              <a:headEnd type="none"/>
              <a:tailEnd type="none"/>
            </a:ln>
            <a:effectLst/>
          </p:spPr>
        </p:cxnSp>
        <p:cxnSp>
          <p:nvCxnSpPr>
            <p:cNvPr id="166" name="Straight Connector 165">
              <a:extLst>
                <a:ext uri="{FF2B5EF4-FFF2-40B4-BE49-F238E27FC236}">
                  <a16:creationId xmlns:a16="http://schemas.microsoft.com/office/drawing/2014/main" id="{698A3D73-7B59-4BDF-8C38-11674FBF6D2C}"/>
                </a:ext>
              </a:extLst>
            </p:cNvPr>
            <p:cNvCxnSpPr>
              <a:stCxn id="156" idx="1"/>
              <a:endCxn id="155" idx="4"/>
            </p:cNvCxnSpPr>
            <p:nvPr/>
          </p:nvCxnSpPr>
          <p:spPr>
            <a:xfrm flipH="1" flipV="1">
              <a:off x="6523037" y="3573462"/>
              <a:ext cx="424223" cy="1624988"/>
            </a:xfrm>
            <a:prstGeom prst="line">
              <a:avLst/>
            </a:prstGeom>
            <a:grpFill/>
            <a:ln w="12700" cap="flat" cmpd="sng" algn="ctr">
              <a:solidFill>
                <a:srgbClr val="FFFFFF">
                  <a:alpha val="20000"/>
                </a:srgbClr>
              </a:solidFill>
              <a:prstDash val="solid"/>
              <a:headEnd type="none"/>
              <a:tailEnd type="none"/>
            </a:ln>
            <a:effectLst/>
          </p:spPr>
        </p:cxnSp>
        <p:cxnSp>
          <p:nvCxnSpPr>
            <p:cNvPr id="167" name="Straight Connector 166">
              <a:extLst>
                <a:ext uri="{FF2B5EF4-FFF2-40B4-BE49-F238E27FC236}">
                  <a16:creationId xmlns:a16="http://schemas.microsoft.com/office/drawing/2014/main" id="{15E5D60A-E304-4780-9CFF-BC8781C9E0F0}"/>
                </a:ext>
              </a:extLst>
            </p:cNvPr>
            <p:cNvCxnSpPr>
              <a:stCxn id="155" idx="0"/>
              <a:endCxn id="151" idx="3"/>
            </p:cNvCxnSpPr>
            <p:nvPr/>
          </p:nvCxnSpPr>
          <p:spPr>
            <a:xfrm flipV="1">
              <a:off x="6523037" y="2374666"/>
              <a:ext cx="512996" cy="1046396"/>
            </a:xfrm>
            <a:prstGeom prst="line">
              <a:avLst/>
            </a:prstGeom>
            <a:grpFill/>
            <a:ln w="12700" cap="flat" cmpd="sng" algn="ctr">
              <a:solidFill>
                <a:srgbClr val="FFFFFF">
                  <a:alpha val="20000"/>
                </a:srgbClr>
              </a:solidFill>
              <a:prstDash val="solid"/>
              <a:headEnd type="none"/>
              <a:tailEnd type="none"/>
            </a:ln>
            <a:effectLst/>
          </p:spPr>
        </p:cxnSp>
        <p:cxnSp>
          <p:nvCxnSpPr>
            <p:cNvPr id="168" name="Straight Connector 167">
              <a:extLst>
                <a:ext uri="{FF2B5EF4-FFF2-40B4-BE49-F238E27FC236}">
                  <a16:creationId xmlns:a16="http://schemas.microsoft.com/office/drawing/2014/main" id="{737DFF65-450A-4126-9329-2458F4D6A9C0}"/>
                </a:ext>
              </a:extLst>
            </p:cNvPr>
            <p:cNvCxnSpPr>
              <a:stCxn id="151" idx="7"/>
              <a:endCxn id="149" idx="2"/>
            </p:cNvCxnSpPr>
            <p:nvPr/>
          </p:nvCxnSpPr>
          <p:spPr>
            <a:xfrm flipV="1">
              <a:off x="7305441" y="1439862"/>
              <a:ext cx="1198796" cy="665396"/>
            </a:xfrm>
            <a:prstGeom prst="line">
              <a:avLst/>
            </a:prstGeom>
            <a:grpFill/>
            <a:ln w="12700" cap="flat" cmpd="sng" algn="ctr">
              <a:solidFill>
                <a:srgbClr val="FFFFFF">
                  <a:alpha val="20000"/>
                </a:srgbClr>
              </a:solidFill>
              <a:prstDash val="solid"/>
              <a:headEnd type="none"/>
              <a:tailEnd type="none"/>
            </a:ln>
            <a:effectLst/>
          </p:spPr>
        </p:cxnSp>
        <p:sp>
          <p:nvSpPr>
            <p:cNvPr id="169" name="Oval 168">
              <a:extLst>
                <a:ext uri="{FF2B5EF4-FFF2-40B4-BE49-F238E27FC236}">
                  <a16:creationId xmlns:a16="http://schemas.microsoft.com/office/drawing/2014/main" id="{F3DF818B-AAC9-449B-A697-4F952CCF5F2A}"/>
                </a:ext>
              </a:extLst>
            </p:cNvPr>
            <p:cNvSpPr/>
            <p:nvPr/>
          </p:nvSpPr>
          <p:spPr bwMode="auto">
            <a:xfrm>
              <a:off x="9037637" y="1973262"/>
              <a:ext cx="304800" cy="3048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70" name="Oval 169">
              <a:extLst>
                <a:ext uri="{FF2B5EF4-FFF2-40B4-BE49-F238E27FC236}">
                  <a16:creationId xmlns:a16="http://schemas.microsoft.com/office/drawing/2014/main" id="{E148B1F5-FC03-46CB-80CC-B3837DBB8A4D}"/>
                </a:ext>
              </a:extLst>
            </p:cNvPr>
            <p:cNvSpPr/>
            <p:nvPr/>
          </p:nvSpPr>
          <p:spPr bwMode="auto">
            <a:xfrm>
              <a:off x="7666037" y="2811462"/>
              <a:ext cx="304800" cy="3048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71" name="Oval 170">
              <a:extLst>
                <a:ext uri="{FF2B5EF4-FFF2-40B4-BE49-F238E27FC236}">
                  <a16:creationId xmlns:a16="http://schemas.microsoft.com/office/drawing/2014/main" id="{BE6DB5F0-8C2A-4891-9730-66BABE406A2F}"/>
                </a:ext>
              </a:extLst>
            </p:cNvPr>
            <p:cNvSpPr/>
            <p:nvPr/>
          </p:nvSpPr>
          <p:spPr bwMode="auto">
            <a:xfrm>
              <a:off x="9308591" y="4272969"/>
              <a:ext cx="304800" cy="3048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72" name="Oval 171">
              <a:extLst>
                <a:ext uri="{FF2B5EF4-FFF2-40B4-BE49-F238E27FC236}">
                  <a16:creationId xmlns:a16="http://schemas.microsoft.com/office/drawing/2014/main" id="{52A63291-AE41-4B58-866C-42C0D5EAF704}"/>
                </a:ext>
              </a:extLst>
            </p:cNvPr>
            <p:cNvSpPr/>
            <p:nvPr/>
          </p:nvSpPr>
          <p:spPr bwMode="auto">
            <a:xfrm>
              <a:off x="7742237" y="3878262"/>
              <a:ext cx="228600" cy="2286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73" name="Oval 172">
              <a:extLst>
                <a:ext uri="{FF2B5EF4-FFF2-40B4-BE49-F238E27FC236}">
                  <a16:creationId xmlns:a16="http://schemas.microsoft.com/office/drawing/2014/main" id="{5DC1EAFF-EDAA-42A8-B2AC-77F154116EBF}"/>
                </a:ext>
              </a:extLst>
            </p:cNvPr>
            <p:cNvSpPr/>
            <p:nvPr/>
          </p:nvSpPr>
          <p:spPr bwMode="auto">
            <a:xfrm>
              <a:off x="9952037" y="3268662"/>
              <a:ext cx="304800" cy="3048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74" name="Oval 173">
              <a:extLst>
                <a:ext uri="{FF2B5EF4-FFF2-40B4-BE49-F238E27FC236}">
                  <a16:creationId xmlns:a16="http://schemas.microsoft.com/office/drawing/2014/main" id="{A3470254-49BF-4CD9-AD18-2B86BEF3E1B0}"/>
                </a:ext>
              </a:extLst>
            </p:cNvPr>
            <p:cNvSpPr/>
            <p:nvPr/>
          </p:nvSpPr>
          <p:spPr bwMode="auto">
            <a:xfrm>
              <a:off x="8199437" y="4945062"/>
              <a:ext cx="381000" cy="381000"/>
            </a:xfrm>
            <a:prstGeom prst="ellipse">
              <a:avLst/>
            </a:prstGeom>
            <a:grpFill/>
            <a:ln w="1270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cxnSp>
          <p:nvCxnSpPr>
            <p:cNvPr id="175" name="Straight Connector 174">
              <a:extLst>
                <a:ext uri="{FF2B5EF4-FFF2-40B4-BE49-F238E27FC236}">
                  <a16:creationId xmlns:a16="http://schemas.microsoft.com/office/drawing/2014/main" id="{F8FB6EB4-D84A-4110-8965-5857C3F97621}"/>
                </a:ext>
              </a:extLst>
            </p:cNvPr>
            <p:cNvCxnSpPr>
              <a:stCxn id="170" idx="1"/>
              <a:endCxn id="151" idx="5"/>
            </p:cNvCxnSpPr>
            <p:nvPr/>
          </p:nvCxnSpPr>
          <p:spPr>
            <a:xfrm flipH="1" flipV="1">
              <a:off x="7305441" y="2374666"/>
              <a:ext cx="405233" cy="481433"/>
            </a:xfrm>
            <a:prstGeom prst="line">
              <a:avLst/>
            </a:prstGeom>
            <a:grpFill/>
            <a:ln w="12700" cap="flat" cmpd="sng" algn="ctr">
              <a:solidFill>
                <a:srgbClr val="FFFFFF">
                  <a:alpha val="20000"/>
                </a:srgbClr>
              </a:solidFill>
              <a:prstDash val="solid"/>
              <a:headEnd type="none"/>
              <a:tailEnd type="none"/>
            </a:ln>
            <a:effectLst/>
          </p:spPr>
        </p:cxnSp>
        <p:cxnSp>
          <p:nvCxnSpPr>
            <p:cNvPr id="176" name="Straight Connector 175">
              <a:extLst>
                <a:ext uri="{FF2B5EF4-FFF2-40B4-BE49-F238E27FC236}">
                  <a16:creationId xmlns:a16="http://schemas.microsoft.com/office/drawing/2014/main" id="{62356916-6FAC-4C2D-9159-EEB03AA4B899}"/>
                </a:ext>
              </a:extLst>
            </p:cNvPr>
            <p:cNvCxnSpPr>
              <a:stCxn id="169" idx="2"/>
              <a:endCxn id="151" idx="6"/>
            </p:cNvCxnSpPr>
            <p:nvPr/>
          </p:nvCxnSpPr>
          <p:spPr>
            <a:xfrm flipH="1">
              <a:off x="7361237" y="2125662"/>
              <a:ext cx="1676400" cy="114300"/>
            </a:xfrm>
            <a:prstGeom prst="line">
              <a:avLst/>
            </a:prstGeom>
            <a:grpFill/>
            <a:ln w="12700" cap="flat" cmpd="sng" algn="ctr">
              <a:solidFill>
                <a:srgbClr val="FFFFFF">
                  <a:alpha val="20000"/>
                </a:srgbClr>
              </a:solidFill>
              <a:prstDash val="solid"/>
              <a:headEnd type="none"/>
              <a:tailEnd type="none"/>
            </a:ln>
            <a:effectLst/>
          </p:spPr>
        </p:cxnSp>
        <p:cxnSp>
          <p:nvCxnSpPr>
            <p:cNvPr id="177" name="Straight Connector 176">
              <a:extLst>
                <a:ext uri="{FF2B5EF4-FFF2-40B4-BE49-F238E27FC236}">
                  <a16:creationId xmlns:a16="http://schemas.microsoft.com/office/drawing/2014/main" id="{34CB26F8-88A8-41A8-A5B3-769341B27F13}"/>
                </a:ext>
              </a:extLst>
            </p:cNvPr>
            <p:cNvCxnSpPr>
              <a:stCxn id="172" idx="1"/>
              <a:endCxn id="151" idx="4"/>
            </p:cNvCxnSpPr>
            <p:nvPr/>
          </p:nvCxnSpPr>
          <p:spPr>
            <a:xfrm flipH="1" flipV="1">
              <a:off x="7170737" y="2430462"/>
              <a:ext cx="604978" cy="1481278"/>
            </a:xfrm>
            <a:prstGeom prst="line">
              <a:avLst/>
            </a:prstGeom>
            <a:grpFill/>
            <a:ln w="12700" cap="flat" cmpd="sng" algn="ctr">
              <a:solidFill>
                <a:srgbClr val="FFFFFF">
                  <a:alpha val="20000"/>
                </a:srgbClr>
              </a:solidFill>
              <a:prstDash val="solid"/>
              <a:headEnd type="none"/>
              <a:tailEnd type="none"/>
            </a:ln>
            <a:effectLst/>
          </p:spPr>
        </p:cxnSp>
        <p:cxnSp>
          <p:nvCxnSpPr>
            <p:cNvPr id="178" name="Straight Connector 177">
              <a:extLst>
                <a:ext uri="{FF2B5EF4-FFF2-40B4-BE49-F238E27FC236}">
                  <a16:creationId xmlns:a16="http://schemas.microsoft.com/office/drawing/2014/main" id="{B4AAAAD4-5021-45EC-8BA4-111C833A158D}"/>
                </a:ext>
              </a:extLst>
            </p:cNvPr>
            <p:cNvCxnSpPr>
              <a:stCxn id="173" idx="1"/>
              <a:endCxn id="151" idx="6"/>
            </p:cNvCxnSpPr>
            <p:nvPr/>
          </p:nvCxnSpPr>
          <p:spPr>
            <a:xfrm flipH="1" flipV="1">
              <a:off x="7361237" y="2239962"/>
              <a:ext cx="2635437" cy="1073337"/>
            </a:xfrm>
            <a:prstGeom prst="line">
              <a:avLst/>
            </a:prstGeom>
            <a:grpFill/>
            <a:ln w="12700" cap="flat" cmpd="sng" algn="ctr">
              <a:solidFill>
                <a:srgbClr val="FFFFFF">
                  <a:alpha val="20000"/>
                </a:srgbClr>
              </a:solidFill>
              <a:prstDash val="solid"/>
              <a:headEnd type="none"/>
              <a:tailEnd type="none"/>
            </a:ln>
            <a:effectLst/>
          </p:spPr>
        </p:cxnSp>
        <p:cxnSp>
          <p:nvCxnSpPr>
            <p:cNvPr id="179" name="Straight Connector 178">
              <a:extLst>
                <a:ext uri="{FF2B5EF4-FFF2-40B4-BE49-F238E27FC236}">
                  <a16:creationId xmlns:a16="http://schemas.microsoft.com/office/drawing/2014/main" id="{DD35ECA9-D14C-4205-B971-5722578FA355}"/>
                </a:ext>
              </a:extLst>
            </p:cNvPr>
            <p:cNvCxnSpPr>
              <a:stCxn id="169" idx="1"/>
              <a:endCxn id="149" idx="4"/>
            </p:cNvCxnSpPr>
            <p:nvPr/>
          </p:nvCxnSpPr>
          <p:spPr>
            <a:xfrm flipH="1" flipV="1">
              <a:off x="8656637" y="1592262"/>
              <a:ext cx="425637" cy="425637"/>
            </a:xfrm>
            <a:prstGeom prst="line">
              <a:avLst/>
            </a:prstGeom>
            <a:grpFill/>
            <a:ln w="12700" cap="flat" cmpd="sng" algn="ctr">
              <a:solidFill>
                <a:srgbClr val="FFFFFF">
                  <a:alpha val="20000"/>
                </a:srgbClr>
              </a:solidFill>
              <a:prstDash val="solid"/>
              <a:headEnd type="none"/>
              <a:tailEnd type="none"/>
            </a:ln>
            <a:effectLst/>
          </p:spPr>
        </p:cxnSp>
        <p:cxnSp>
          <p:nvCxnSpPr>
            <p:cNvPr id="180" name="Straight Connector 179">
              <a:extLst>
                <a:ext uri="{FF2B5EF4-FFF2-40B4-BE49-F238E27FC236}">
                  <a16:creationId xmlns:a16="http://schemas.microsoft.com/office/drawing/2014/main" id="{D96784A7-7E04-46D5-8A09-804EEB9480AD}"/>
                </a:ext>
              </a:extLst>
            </p:cNvPr>
            <p:cNvCxnSpPr>
              <a:cxnSpLocks/>
              <a:stCxn id="171" idx="0"/>
              <a:endCxn id="149" idx="4"/>
            </p:cNvCxnSpPr>
            <p:nvPr/>
          </p:nvCxnSpPr>
          <p:spPr>
            <a:xfrm rot="8296579" flipH="1">
              <a:off x="8466927" y="1664561"/>
              <a:ext cx="1183775" cy="2536109"/>
            </a:xfrm>
            <a:prstGeom prst="line">
              <a:avLst/>
            </a:prstGeom>
            <a:grpFill/>
            <a:ln w="12700" cap="flat" cmpd="sng" algn="ctr">
              <a:solidFill>
                <a:srgbClr val="FFFFFF">
                  <a:alpha val="20000"/>
                </a:srgbClr>
              </a:solidFill>
              <a:prstDash val="solid"/>
              <a:headEnd type="none"/>
              <a:tailEnd type="none"/>
            </a:ln>
            <a:effectLst/>
          </p:spPr>
        </p:cxnSp>
        <p:cxnSp>
          <p:nvCxnSpPr>
            <p:cNvPr id="181" name="Straight Connector 180">
              <a:extLst>
                <a:ext uri="{FF2B5EF4-FFF2-40B4-BE49-F238E27FC236}">
                  <a16:creationId xmlns:a16="http://schemas.microsoft.com/office/drawing/2014/main" id="{4BB96F73-C7AA-443E-B90E-74CD7946586C}"/>
                </a:ext>
              </a:extLst>
            </p:cNvPr>
            <p:cNvCxnSpPr>
              <a:stCxn id="172" idx="0"/>
              <a:endCxn id="149" idx="3"/>
            </p:cNvCxnSpPr>
            <p:nvPr/>
          </p:nvCxnSpPr>
          <p:spPr>
            <a:xfrm flipV="1">
              <a:off x="7856537" y="1547625"/>
              <a:ext cx="692337" cy="2330637"/>
            </a:xfrm>
            <a:prstGeom prst="line">
              <a:avLst/>
            </a:prstGeom>
            <a:grpFill/>
            <a:ln w="12700" cap="flat" cmpd="sng" algn="ctr">
              <a:solidFill>
                <a:srgbClr val="FFFFFF">
                  <a:alpha val="20000"/>
                </a:srgbClr>
              </a:solidFill>
              <a:prstDash val="solid"/>
              <a:headEnd type="none"/>
              <a:tailEnd type="none"/>
            </a:ln>
            <a:effectLst/>
          </p:spPr>
        </p:cxnSp>
        <p:cxnSp>
          <p:nvCxnSpPr>
            <p:cNvPr id="182" name="Straight Connector 181">
              <a:extLst>
                <a:ext uri="{FF2B5EF4-FFF2-40B4-BE49-F238E27FC236}">
                  <a16:creationId xmlns:a16="http://schemas.microsoft.com/office/drawing/2014/main" id="{830DA9EC-E3ED-46F7-85C8-7E933634EEB3}"/>
                </a:ext>
              </a:extLst>
            </p:cNvPr>
            <p:cNvCxnSpPr>
              <a:stCxn id="174" idx="0"/>
              <a:endCxn id="149" idx="3"/>
            </p:cNvCxnSpPr>
            <p:nvPr/>
          </p:nvCxnSpPr>
          <p:spPr>
            <a:xfrm flipV="1">
              <a:off x="8389937" y="1547625"/>
              <a:ext cx="158937" cy="3397437"/>
            </a:xfrm>
            <a:prstGeom prst="line">
              <a:avLst/>
            </a:prstGeom>
            <a:grpFill/>
            <a:ln w="12700" cap="flat" cmpd="sng" algn="ctr">
              <a:solidFill>
                <a:srgbClr val="FFFFFF">
                  <a:alpha val="20000"/>
                </a:srgbClr>
              </a:solidFill>
              <a:prstDash val="solid"/>
              <a:headEnd type="none"/>
              <a:tailEnd type="none"/>
            </a:ln>
            <a:effectLst/>
          </p:spPr>
        </p:cxnSp>
        <p:cxnSp>
          <p:nvCxnSpPr>
            <p:cNvPr id="183" name="Straight Connector 182">
              <a:extLst>
                <a:ext uri="{FF2B5EF4-FFF2-40B4-BE49-F238E27FC236}">
                  <a16:creationId xmlns:a16="http://schemas.microsoft.com/office/drawing/2014/main" id="{4E951BD4-F704-4E91-82C9-0A8F64E71DE2}"/>
                </a:ext>
              </a:extLst>
            </p:cNvPr>
            <p:cNvCxnSpPr>
              <a:cxnSpLocks/>
              <a:stCxn id="170" idx="3"/>
              <a:endCxn id="155" idx="6"/>
            </p:cNvCxnSpPr>
            <p:nvPr/>
          </p:nvCxnSpPr>
          <p:spPr>
            <a:xfrm rot="8296579">
              <a:off x="6598549" y="3073431"/>
              <a:ext cx="1112814" cy="422024"/>
            </a:xfrm>
            <a:prstGeom prst="line">
              <a:avLst/>
            </a:prstGeom>
            <a:grpFill/>
            <a:ln w="12700" cap="flat" cmpd="sng" algn="ctr">
              <a:solidFill>
                <a:srgbClr val="FFFFFF">
                  <a:alpha val="20000"/>
                </a:srgbClr>
              </a:solidFill>
              <a:prstDash val="solid"/>
              <a:headEnd type="none"/>
              <a:tailEnd type="none"/>
            </a:ln>
            <a:effectLst/>
          </p:spPr>
        </p:cxnSp>
        <p:cxnSp>
          <p:nvCxnSpPr>
            <p:cNvPr id="184" name="Straight Connector 183">
              <a:extLst>
                <a:ext uri="{FF2B5EF4-FFF2-40B4-BE49-F238E27FC236}">
                  <a16:creationId xmlns:a16="http://schemas.microsoft.com/office/drawing/2014/main" id="{65E2BEF3-AD3B-48B7-87B3-A1A9958E71C6}"/>
                </a:ext>
              </a:extLst>
            </p:cNvPr>
            <p:cNvCxnSpPr>
              <a:stCxn id="172" idx="2"/>
            </p:cNvCxnSpPr>
            <p:nvPr/>
          </p:nvCxnSpPr>
          <p:spPr>
            <a:xfrm flipH="1" flipV="1">
              <a:off x="6599237" y="3497262"/>
              <a:ext cx="1143000" cy="495300"/>
            </a:xfrm>
            <a:prstGeom prst="line">
              <a:avLst/>
            </a:prstGeom>
            <a:grpFill/>
            <a:ln w="12700" cap="flat" cmpd="sng" algn="ctr">
              <a:solidFill>
                <a:srgbClr val="FFFFFF">
                  <a:alpha val="20000"/>
                </a:srgbClr>
              </a:solidFill>
              <a:prstDash val="solid"/>
              <a:headEnd type="none"/>
              <a:tailEnd type="none"/>
            </a:ln>
            <a:effectLst/>
          </p:spPr>
        </p:cxnSp>
        <p:cxnSp>
          <p:nvCxnSpPr>
            <p:cNvPr id="185" name="Straight Connector 184">
              <a:extLst>
                <a:ext uri="{FF2B5EF4-FFF2-40B4-BE49-F238E27FC236}">
                  <a16:creationId xmlns:a16="http://schemas.microsoft.com/office/drawing/2014/main" id="{62BF1E9A-3F05-414F-8632-11EED89C51E2}"/>
                </a:ext>
              </a:extLst>
            </p:cNvPr>
            <p:cNvCxnSpPr>
              <a:stCxn id="173" idx="2"/>
              <a:endCxn id="155" idx="6"/>
            </p:cNvCxnSpPr>
            <p:nvPr/>
          </p:nvCxnSpPr>
          <p:spPr>
            <a:xfrm flipH="1">
              <a:off x="6599237" y="3421062"/>
              <a:ext cx="3352800" cy="76200"/>
            </a:xfrm>
            <a:prstGeom prst="line">
              <a:avLst/>
            </a:prstGeom>
            <a:grpFill/>
            <a:ln w="12700" cap="flat" cmpd="sng" algn="ctr">
              <a:solidFill>
                <a:srgbClr val="FFFFFF">
                  <a:alpha val="20000"/>
                </a:srgbClr>
              </a:solidFill>
              <a:prstDash val="solid"/>
              <a:headEnd type="none"/>
              <a:tailEnd type="none"/>
            </a:ln>
            <a:effectLst/>
          </p:spPr>
        </p:cxnSp>
        <p:cxnSp>
          <p:nvCxnSpPr>
            <p:cNvPr id="186" name="Straight Connector 185">
              <a:extLst>
                <a:ext uri="{FF2B5EF4-FFF2-40B4-BE49-F238E27FC236}">
                  <a16:creationId xmlns:a16="http://schemas.microsoft.com/office/drawing/2014/main" id="{76827F4B-C26E-43EC-8D6F-A39F1819B900}"/>
                </a:ext>
              </a:extLst>
            </p:cNvPr>
            <p:cNvCxnSpPr>
              <a:stCxn id="172" idx="3"/>
              <a:endCxn id="156" idx="0"/>
            </p:cNvCxnSpPr>
            <p:nvPr/>
          </p:nvCxnSpPr>
          <p:spPr>
            <a:xfrm flipH="1">
              <a:off x="7031373" y="4073384"/>
              <a:ext cx="744342" cy="1101024"/>
            </a:xfrm>
            <a:prstGeom prst="line">
              <a:avLst/>
            </a:prstGeom>
            <a:grpFill/>
            <a:ln w="12700" cap="flat" cmpd="sng" algn="ctr">
              <a:solidFill>
                <a:srgbClr val="FFFFFF">
                  <a:alpha val="20000"/>
                </a:srgbClr>
              </a:solidFill>
              <a:prstDash val="solid"/>
              <a:headEnd type="none"/>
              <a:tailEnd type="none"/>
            </a:ln>
            <a:effectLst/>
          </p:spPr>
        </p:cxnSp>
        <p:cxnSp>
          <p:nvCxnSpPr>
            <p:cNvPr id="187" name="Straight Connector 186">
              <a:extLst>
                <a:ext uri="{FF2B5EF4-FFF2-40B4-BE49-F238E27FC236}">
                  <a16:creationId xmlns:a16="http://schemas.microsoft.com/office/drawing/2014/main" id="{75826440-2BB3-4333-9CFD-E412F967A0D7}"/>
                </a:ext>
              </a:extLst>
            </p:cNvPr>
            <p:cNvCxnSpPr>
              <a:stCxn id="174" idx="2"/>
              <a:endCxn id="156" idx="6"/>
            </p:cNvCxnSpPr>
            <p:nvPr/>
          </p:nvCxnSpPr>
          <p:spPr>
            <a:xfrm flipH="1">
              <a:off x="7131891" y="5135562"/>
              <a:ext cx="1067546" cy="165436"/>
            </a:xfrm>
            <a:prstGeom prst="line">
              <a:avLst/>
            </a:prstGeom>
            <a:grpFill/>
            <a:ln w="12700" cap="flat" cmpd="sng" algn="ctr">
              <a:solidFill>
                <a:srgbClr val="FFFFFF">
                  <a:alpha val="20000"/>
                </a:srgbClr>
              </a:solidFill>
              <a:prstDash val="solid"/>
              <a:headEnd type="none"/>
              <a:tailEnd type="none"/>
            </a:ln>
            <a:effectLst/>
          </p:spPr>
        </p:cxnSp>
        <p:cxnSp>
          <p:nvCxnSpPr>
            <p:cNvPr id="188" name="Straight Connector 187">
              <a:extLst>
                <a:ext uri="{FF2B5EF4-FFF2-40B4-BE49-F238E27FC236}">
                  <a16:creationId xmlns:a16="http://schemas.microsoft.com/office/drawing/2014/main" id="{CE82C5D2-B1FA-4E90-900A-618658092E0B}"/>
                </a:ext>
              </a:extLst>
            </p:cNvPr>
            <p:cNvCxnSpPr>
              <a:cxnSpLocks/>
              <a:stCxn id="171" idx="3"/>
              <a:endCxn id="174" idx="7"/>
            </p:cNvCxnSpPr>
            <p:nvPr/>
          </p:nvCxnSpPr>
          <p:spPr>
            <a:xfrm rot="8296579">
              <a:off x="8474076" y="4665813"/>
              <a:ext cx="929718" cy="202364"/>
            </a:xfrm>
            <a:prstGeom prst="line">
              <a:avLst/>
            </a:prstGeom>
            <a:grpFill/>
            <a:ln w="12700" cap="flat" cmpd="sng" algn="ctr">
              <a:solidFill>
                <a:srgbClr val="FFFFFF">
                  <a:alpha val="20000"/>
                </a:srgbClr>
              </a:solidFill>
              <a:prstDash val="solid"/>
              <a:headEnd type="none"/>
              <a:tailEnd type="none"/>
            </a:ln>
            <a:effectLst/>
          </p:spPr>
        </p:cxnSp>
        <p:cxnSp>
          <p:nvCxnSpPr>
            <p:cNvPr id="189" name="Straight Connector 188">
              <a:extLst>
                <a:ext uri="{FF2B5EF4-FFF2-40B4-BE49-F238E27FC236}">
                  <a16:creationId xmlns:a16="http://schemas.microsoft.com/office/drawing/2014/main" id="{9BFA9800-E145-4A46-97D3-FF7E773550DB}"/>
                </a:ext>
              </a:extLst>
            </p:cNvPr>
            <p:cNvCxnSpPr>
              <a:stCxn id="174" idx="1"/>
              <a:endCxn id="155" idx="5"/>
            </p:cNvCxnSpPr>
            <p:nvPr/>
          </p:nvCxnSpPr>
          <p:spPr>
            <a:xfrm flipH="1" flipV="1">
              <a:off x="6576919" y="3551144"/>
              <a:ext cx="1678314" cy="1449714"/>
            </a:xfrm>
            <a:prstGeom prst="line">
              <a:avLst/>
            </a:prstGeom>
            <a:grpFill/>
            <a:ln w="12700" cap="flat" cmpd="sng" algn="ctr">
              <a:solidFill>
                <a:srgbClr val="FFFFFF">
                  <a:alpha val="20000"/>
                </a:srgbClr>
              </a:solidFill>
              <a:prstDash val="solid"/>
              <a:headEnd type="none"/>
              <a:tailEnd type="none"/>
            </a:ln>
            <a:effectLst/>
          </p:spPr>
        </p:cxnSp>
        <p:cxnSp>
          <p:nvCxnSpPr>
            <p:cNvPr id="190" name="Straight Connector 189">
              <a:extLst>
                <a:ext uri="{FF2B5EF4-FFF2-40B4-BE49-F238E27FC236}">
                  <a16:creationId xmlns:a16="http://schemas.microsoft.com/office/drawing/2014/main" id="{1828E95E-C90D-40EE-9B7C-5DBF865FBDC0}"/>
                </a:ext>
              </a:extLst>
            </p:cNvPr>
            <p:cNvCxnSpPr>
              <a:stCxn id="157" idx="0"/>
            </p:cNvCxnSpPr>
            <p:nvPr/>
          </p:nvCxnSpPr>
          <p:spPr>
            <a:xfrm flipV="1">
              <a:off x="8134630" y="5326062"/>
              <a:ext cx="217207" cy="536564"/>
            </a:xfrm>
            <a:prstGeom prst="line">
              <a:avLst/>
            </a:prstGeom>
            <a:grpFill/>
            <a:ln w="12700" cap="flat" cmpd="sng" algn="ctr">
              <a:solidFill>
                <a:srgbClr val="FFFFFF">
                  <a:alpha val="20000"/>
                </a:srgbClr>
              </a:solidFill>
              <a:prstDash val="solid"/>
              <a:headEnd type="none"/>
              <a:tailEnd type="none"/>
            </a:ln>
            <a:effectLst/>
          </p:spPr>
        </p:cxnSp>
        <p:cxnSp>
          <p:nvCxnSpPr>
            <p:cNvPr id="191" name="Straight Connector 190">
              <a:extLst>
                <a:ext uri="{FF2B5EF4-FFF2-40B4-BE49-F238E27FC236}">
                  <a16:creationId xmlns:a16="http://schemas.microsoft.com/office/drawing/2014/main" id="{24B403DC-E585-4575-95E5-4C3B3EF33A55}"/>
                </a:ext>
              </a:extLst>
            </p:cNvPr>
            <p:cNvCxnSpPr>
              <a:cxnSpLocks/>
              <a:stCxn id="157" idx="7"/>
              <a:endCxn id="171" idx="3"/>
            </p:cNvCxnSpPr>
            <p:nvPr/>
          </p:nvCxnSpPr>
          <p:spPr>
            <a:xfrm rot="8296579" flipH="1">
              <a:off x="7917656" y="5080228"/>
              <a:ext cx="1738953" cy="248968"/>
            </a:xfrm>
            <a:prstGeom prst="line">
              <a:avLst/>
            </a:prstGeom>
            <a:grpFill/>
            <a:ln w="12700" cap="flat" cmpd="sng" algn="ctr">
              <a:solidFill>
                <a:srgbClr val="FFFFFF">
                  <a:alpha val="20000"/>
                </a:srgbClr>
              </a:solidFill>
              <a:prstDash val="solid"/>
              <a:headEnd type="none"/>
              <a:tailEnd type="none"/>
            </a:ln>
            <a:effectLst/>
          </p:spPr>
        </p:cxnSp>
        <p:cxnSp>
          <p:nvCxnSpPr>
            <p:cNvPr id="192" name="Straight Connector 191">
              <a:extLst>
                <a:ext uri="{FF2B5EF4-FFF2-40B4-BE49-F238E27FC236}">
                  <a16:creationId xmlns:a16="http://schemas.microsoft.com/office/drawing/2014/main" id="{BCAD750E-0A56-40F7-BA88-C8BE0984F2A2}"/>
                </a:ext>
              </a:extLst>
            </p:cNvPr>
            <p:cNvCxnSpPr>
              <a:endCxn id="172" idx="4"/>
            </p:cNvCxnSpPr>
            <p:nvPr/>
          </p:nvCxnSpPr>
          <p:spPr>
            <a:xfrm flipH="1" flipV="1">
              <a:off x="7856537" y="4106862"/>
              <a:ext cx="266700" cy="1752600"/>
            </a:xfrm>
            <a:prstGeom prst="line">
              <a:avLst/>
            </a:prstGeom>
            <a:grpFill/>
            <a:ln w="12700" cap="flat" cmpd="sng" algn="ctr">
              <a:solidFill>
                <a:srgbClr val="FFFFFF">
                  <a:alpha val="20000"/>
                </a:srgbClr>
              </a:solidFill>
              <a:prstDash val="solid"/>
              <a:headEnd type="none"/>
              <a:tailEnd type="none"/>
            </a:ln>
            <a:effectLst/>
          </p:spPr>
        </p:cxnSp>
        <p:cxnSp>
          <p:nvCxnSpPr>
            <p:cNvPr id="193" name="Straight Connector 192">
              <a:extLst>
                <a:ext uri="{FF2B5EF4-FFF2-40B4-BE49-F238E27FC236}">
                  <a16:creationId xmlns:a16="http://schemas.microsoft.com/office/drawing/2014/main" id="{7A9DB1A4-530C-4118-B595-D377B37530D7}"/>
                </a:ext>
              </a:extLst>
            </p:cNvPr>
            <p:cNvCxnSpPr>
              <a:cxnSpLocks/>
              <a:stCxn id="158" idx="1"/>
              <a:endCxn id="171" idx="5"/>
            </p:cNvCxnSpPr>
            <p:nvPr/>
          </p:nvCxnSpPr>
          <p:spPr>
            <a:xfrm rot="8296579" flipH="1">
              <a:off x="9863298" y="4420880"/>
              <a:ext cx="67432" cy="1062070"/>
            </a:xfrm>
            <a:prstGeom prst="line">
              <a:avLst/>
            </a:prstGeom>
            <a:grpFill/>
            <a:ln w="12700" cap="flat" cmpd="sng" algn="ctr">
              <a:solidFill>
                <a:srgbClr val="FFFFFF">
                  <a:alpha val="20000"/>
                </a:srgbClr>
              </a:solidFill>
              <a:prstDash val="solid"/>
              <a:headEnd type="none"/>
              <a:tailEnd type="none"/>
            </a:ln>
            <a:effectLst/>
          </p:spPr>
        </p:cxnSp>
        <p:cxnSp>
          <p:nvCxnSpPr>
            <p:cNvPr id="194" name="Straight Connector 193">
              <a:extLst>
                <a:ext uri="{FF2B5EF4-FFF2-40B4-BE49-F238E27FC236}">
                  <a16:creationId xmlns:a16="http://schemas.microsoft.com/office/drawing/2014/main" id="{E4F6C948-1DCE-4AAF-87C6-02A787563126}"/>
                </a:ext>
              </a:extLst>
            </p:cNvPr>
            <p:cNvCxnSpPr>
              <a:cxnSpLocks/>
              <a:stCxn id="158" idx="2"/>
              <a:endCxn id="174" idx="6"/>
            </p:cNvCxnSpPr>
            <p:nvPr/>
          </p:nvCxnSpPr>
          <p:spPr>
            <a:xfrm rot="8296579">
              <a:off x="8897479" y="4646550"/>
              <a:ext cx="966116" cy="1320923"/>
            </a:xfrm>
            <a:prstGeom prst="line">
              <a:avLst/>
            </a:prstGeom>
            <a:grpFill/>
            <a:ln w="12700" cap="flat" cmpd="sng" algn="ctr">
              <a:solidFill>
                <a:srgbClr val="FFFFFF">
                  <a:alpha val="20000"/>
                </a:srgbClr>
              </a:solidFill>
              <a:prstDash val="solid"/>
              <a:headEnd type="none"/>
              <a:tailEnd type="none"/>
            </a:ln>
            <a:effectLst/>
          </p:spPr>
        </p:cxnSp>
        <p:cxnSp>
          <p:nvCxnSpPr>
            <p:cNvPr id="195" name="Straight Connector 194">
              <a:extLst>
                <a:ext uri="{FF2B5EF4-FFF2-40B4-BE49-F238E27FC236}">
                  <a16:creationId xmlns:a16="http://schemas.microsoft.com/office/drawing/2014/main" id="{7E65B767-BAAB-4C49-B82E-7C4E7215D61B}"/>
                </a:ext>
              </a:extLst>
            </p:cNvPr>
            <p:cNvCxnSpPr>
              <a:stCxn id="158" idx="1"/>
              <a:endCxn id="169" idx="5"/>
            </p:cNvCxnSpPr>
            <p:nvPr/>
          </p:nvCxnSpPr>
          <p:spPr>
            <a:xfrm flipH="1" flipV="1">
              <a:off x="9297800" y="2233425"/>
              <a:ext cx="927474" cy="3137274"/>
            </a:xfrm>
            <a:prstGeom prst="line">
              <a:avLst/>
            </a:prstGeom>
            <a:grpFill/>
            <a:ln w="12700" cap="flat" cmpd="sng" algn="ctr">
              <a:solidFill>
                <a:srgbClr val="FFFFFF">
                  <a:alpha val="20000"/>
                </a:srgbClr>
              </a:solidFill>
              <a:prstDash val="solid"/>
              <a:headEnd type="none"/>
              <a:tailEnd type="none"/>
            </a:ln>
            <a:effectLst/>
          </p:spPr>
        </p:cxnSp>
        <p:cxnSp>
          <p:nvCxnSpPr>
            <p:cNvPr id="196" name="Straight Connector 195">
              <a:extLst>
                <a:ext uri="{FF2B5EF4-FFF2-40B4-BE49-F238E27FC236}">
                  <a16:creationId xmlns:a16="http://schemas.microsoft.com/office/drawing/2014/main" id="{68BAB240-6871-495F-ABC8-358B1D040D70}"/>
                </a:ext>
              </a:extLst>
            </p:cNvPr>
            <p:cNvCxnSpPr>
              <a:stCxn id="158" idx="1"/>
              <a:endCxn id="172" idx="5"/>
            </p:cNvCxnSpPr>
            <p:nvPr/>
          </p:nvCxnSpPr>
          <p:spPr>
            <a:xfrm flipH="1" flipV="1">
              <a:off x="7937359" y="4073384"/>
              <a:ext cx="2287915" cy="1297315"/>
            </a:xfrm>
            <a:prstGeom prst="line">
              <a:avLst/>
            </a:prstGeom>
            <a:grpFill/>
            <a:ln w="12700" cap="flat" cmpd="sng" algn="ctr">
              <a:solidFill>
                <a:srgbClr val="FFFFFF">
                  <a:alpha val="20000"/>
                </a:srgbClr>
              </a:solidFill>
              <a:prstDash val="solid"/>
              <a:headEnd type="none"/>
              <a:tailEnd type="none"/>
            </a:ln>
            <a:effectLst/>
          </p:spPr>
        </p:cxnSp>
        <p:cxnSp>
          <p:nvCxnSpPr>
            <p:cNvPr id="197" name="Straight Connector 196">
              <a:extLst>
                <a:ext uri="{FF2B5EF4-FFF2-40B4-BE49-F238E27FC236}">
                  <a16:creationId xmlns:a16="http://schemas.microsoft.com/office/drawing/2014/main" id="{AF9C094C-23D7-49EA-BAF2-18370106B436}"/>
                </a:ext>
              </a:extLst>
            </p:cNvPr>
            <p:cNvCxnSpPr>
              <a:cxnSpLocks/>
              <a:stCxn id="159" idx="2"/>
              <a:endCxn id="172" idx="6"/>
            </p:cNvCxnSpPr>
            <p:nvPr/>
          </p:nvCxnSpPr>
          <p:spPr>
            <a:xfrm rot="8296579">
              <a:off x="8440883" y="3009324"/>
              <a:ext cx="2109958" cy="2216634"/>
            </a:xfrm>
            <a:prstGeom prst="line">
              <a:avLst/>
            </a:prstGeom>
            <a:grpFill/>
            <a:ln w="12700" cap="flat" cmpd="sng" algn="ctr">
              <a:solidFill>
                <a:srgbClr val="FFFFFF">
                  <a:alpha val="20000"/>
                </a:srgbClr>
              </a:solidFill>
              <a:prstDash val="solid"/>
              <a:headEnd type="none"/>
              <a:tailEnd type="none"/>
            </a:ln>
            <a:effectLst/>
          </p:spPr>
        </p:cxnSp>
        <p:cxnSp>
          <p:nvCxnSpPr>
            <p:cNvPr id="198" name="Straight Connector 197">
              <a:extLst>
                <a:ext uri="{FF2B5EF4-FFF2-40B4-BE49-F238E27FC236}">
                  <a16:creationId xmlns:a16="http://schemas.microsoft.com/office/drawing/2014/main" id="{0E44D4CB-5E74-48D1-9AB6-970BC27126F8}"/>
                </a:ext>
              </a:extLst>
            </p:cNvPr>
            <p:cNvCxnSpPr>
              <a:stCxn id="154" idx="3"/>
              <a:endCxn id="173" idx="7"/>
            </p:cNvCxnSpPr>
            <p:nvPr/>
          </p:nvCxnSpPr>
          <p:spPr>
            <a:xfrm flipH="1">
              <a:off x="10212200" y="2865344"/>
              <a:ext cx="676555" cy="447955"/>
            </a:xfrm>
            <a:prstGeom prst="line">
              <a:avLst/>
            </a:prstGeom>
            <a:grpFill/>
            <a:ln w="12700" cap="flat" cmpd="sng" algn="ctr">
              <a:solidFill>
                <a:srgbClr val="FFFFFF">
                  <a:alpha val="20000"/>
                </a:srgbClr>
              </a:solidFill>
              <a:prstDash val="solid"/>
              <a:headEnd type="none"/>
              <a:tailEnd type="none"/>
            </a:ln>
            <a:effectLst/>
          </p:spPr>
        </p:cxnSp>
        <p:cxnSp>
          <p:nvCxnSpPr>
            <p:cNvPr id="199" name="Straight Connector 198">
              <a:extLst>
                <a:ext uri="{FF2B5EF4-FFF2-40B4-BE49-F238E27FC236}">
                  <a16:creationId xmlns:a16="http://schemas.microsoft.com/office/drawing/2014/main" id="{24C69E53-A15A-404D-AA5F-4C2FFE750BA5}"/>
                </a:ext>
              </a:extLst>
            </p:cNvPr>
            <p:cNvCxnSpPr>
              <a:cxnSpLocks/>
              <a:stCxn id="159" idx="2"/>
              <a:endCxn id="171" idx="6"/>
            </p:cNvCxnSpPr>
            <p:nvPr/>
          </p:nvCxnSpPr>
          <p:spPr>
            <a:xfrm rot="8296579">
              <a:off x="9731107" y="3933834"/>
              <a:ext cx="1172064" cy="800420"/>
            </a:xfrm>
            <a:prstGeom prst="line">
              <a:avLst/>
            </a:prstGeom>
            <a:grpFill/>
            <a:ln w="12700" cap="flat" cmpd="sng" algn="ctr">
              <a:solidFill>
                <a:srgbClr val="FFFFFF">
                  <a:alpha val="20000"/>
                </a:srgbClr>
              </a:solidFill>
              <a:prstDash val="solid"/>
              <a:headEnd type="none"/>
              <a:tailEnd type="none"/>
            </a:ln>
            <a:effectLst/>
          </p:spPr>
        </p:cxnSp>
        <p:cxnSp>
          <p:nvCxnSpPr>
            <p:cNvPr id="200" name="Straight Connector 199">
              <a:extLst>
                <a:ext uri="{FF2B5EF4-FFF2-40B4-BE49-F238E27FC236}">
                  <a16:creationId xmlns:a16="http://schemas.microsoft.com/office/drawing/2014/main" id="{982559CC-E7B0-4A67-BF67-A8B5D26EDFFB}"/>
                </a:ext>
              </a:extLst>
            </p:cNvPr>
            <p:cNvCxnSpPr>
              <a:stCxn id="159" idx="1"/>
              <a:endCxn id="173" idx="5"/>
            </p:cNvCxnSpPr>
            <p:nvPr/>
          </p:nvCxnSpPr>
          <p:spPr>
            <a:xfrm flipH="1" flipV="1">
              <a:off x="10212200" y="3528825"/>
              <a:ext cx="826323" cy="628207"/>
            </a:xfrm>
            <a:prstGeom prst="line">
              <a:avLst/>
            </a:prstGeom>
            <a:grpFill/>
            <a:ln w="12700" cap="flat" cmpd="sng" algn="ctr">
              <a:solidFill>
                <a:srgbClr val="FFFFFF">
                  <a:alpha val="20000"/>
                </a:srgbClr>
              </a:solidFill>
              <a:prstDash val="solid"/>
              <a:headEnd type="none"/>
              <a:tailEnd type="none"/>
            </a:ln>
            <a:effectLst/>
          </p:spPr>
        </p:cxnSp>
        <p:cxnSp>
          <p:nvCxnSpPr>
            <p:cNvPr id="201" name="Straight Connector 200">
              <a:extLst>
                <a:ext uri="{FF2B5EF4-FFF2-40B4-BE49-F238E27FC236}">
                  <a16:creationId xmlns:a16="http://schemas.microsoft.com/office/drawing/2014/main" id="{2442347D-D918-4088-9BD8-65606033B000}"/>
                </a:ext>
              </a:extLst>
            </p:cNvPr>
            <p:cNvCxnSpPr>
              <a:stCxn id="159" idx="1"/>
              <a:endCxn id="170" idx="5"/>
            </p:cNvCxnSpPr>
            <p:nvPr/>
          </p:nvCxnSpPr>
          <p:spPr>
            <a:xfrm flipH="1" flipV="1">
              <a:off x="7926200" y="3071625"/>
              <a:ext cx="3112323" cy="1085407"/>
            </a:xfrm>
            <a:prstGeom prst="line">
              <a:avLst/>
            </a:prstGeom>
            <a:grpFill/>
            <a:ln w="12700" cap="flat" cmpd="sng" algn="ctr">
              <a:solidFill>
                <a:srgbClr val="FFFFFF">
                  <a:alpha val="20000"/>
                </a:srgbClr>
              </a:solidFill>
              <a:prstDash val="solid"/>
              <a:headEnd type="none"/>
              <a:tailEnd type="none"/>
            </a:ln>
            <a:effectLst/>
          </p:spPr>
        </p:cxnSp>
        <p:cxnSp>
          <p:nvCxnSpPr>
            <p:cNvPr id="202" name="Straight Connector 201">
              <a:extLst>
                <a:ext uri="{FF2B5EF4-FFF2-40B4-BE49-F238E27FC236}">
                  <a16:creationId xmlns:a16="http://schemas.microsoft.com/office/drawing/2014/main" id="{505DEB88-73F0-4692-BBC7-FB746D32D112}"/>
                </a:ext>
              </a:extLst>
            </p:cNvPr>
            <p:cNvCxnSpPr>
              <a:stCxn id="154" idx="2"/>
              <a:endCxn id="169" idx="5"/>
            </p:cNvCxnSpPr>
            <p:nvPr/>
          </p:nvCxnSpPr>
          <p:spPr>
            <a:xfrm flipH="1" flipV="1">
              <a:off x="9297800" y="2233425"/>
              <a:ext cx="1568637" cy="578037"/>
            </a:xfrm>
            <a:prstGeom prst="line">
              <a:avLst/>
            </a:prstGeom>
            <a:grpFill/>
            <a:ln w="12700" cap="flat" cmpd="sng" algn="ctr">
              <a:solidFill>
                <a:srgbClr val="FFFFFF">
                  <a:alpha val="20000"/>
                </a:srgbClr>
              </a:solidFill>
              <a:prstDash val="solid"/>
              <a:headEnd type="none"/>
              <a:tailEnd type="none"/>
            </a:ln>
            <a:effectLst/>
          </p:spPr>
        </p:cxnSp>
        <p:cxnSp>
          <p:nvCxnSpPr>
            <p:cNvPr id="203" name="Straight Connector 202">
              <a:extLst>
                <a:ext uri="{FF2B5EF4-FFF2-40B4-BE49-F238E27FC236}">
                  <a16:creationId xmlns:a16="http://schemas.microsoft.com/office/drawing/2014/main" id="{A1690DAD-CC55-46AE-99B7-1426DA70C175}"/>
                </a:ext>
              </a:extLst>
            </p:cNvPr>
            <p:cNvCxnSpPr>
              <a:stCxn id="150" idx="3"/>
              <a:endCxn id="174" idx="7"/>
            </p:cNvCxnSpPr>
            <p:nvPr/>
          </p:nvCxnSpPr>
          <p:spPr>
            <a:xfrm flipH="1">
              <a:off x="8524641" y="1948459"/>
              <a:ext cx="1546800" cy="3052399"/>
            </a:xfrm>
            <a:prstGeom prst="line">
              <a:avLst/>
            </a:prstGeom>
            <a:grpFill/>
            <a:ln w="12700" cap="flat" cmpd="sng" algn="ctr">
              <a:solidFill>
                <a:srgbClr val="FFFFFF">
                  <a:alpha val="20000"/>
                </a:srgbClr>
              </a:solidFill>
              <a:prstDash val="solid"/>
              <a:headEnd type="none"/>
              <a:tailEnd type="none"/>
            </a:ln>
            <a:effectLst/>
          </p:spPr>
        </p:cxnSp>
        <p:cxnSp>
          <p:nvCxnSpPr>
            <p:cNvPr id="204" name="Straight Connector 203">
              <a:extLst>
                <a:ext uri="{FF2B5EF4-FFF2-40B4-BE49-F238E27FC236}">
                  <a16:creationId xmlns:a16="http://schemas.microsoft.com/office/drawing/2014/main" id="{76372BC9-0026-45F8-86AC-0C30CD0E9091}"/>
                </a:ext>
              </a:extLst>
            </p:cNvPr>
            <p:cNvCxnSpPr>
              <a:stCxn id="154" idx="2"/>
              <a:endCxn id="170" idx="6"/>
            </p:cNvCxnSpPr>
            <p:nvPr/>
          </p:nvCxnSpPr>
          <p:spPr>
            <a:xfrm flipH="1">
              <a:off x="7970837" y="2811462"/>
              <a:ext cx="2895600" cy="152400"/>
            </a:xfrm>
            <a:prstGeom prst="line">
              <a:avLst/>
            </a:prstGeom>
            <a:grpFill/>
            <a:ln w="12700" cap="flat" cmpd="sng" algn="ctr">
              <a:solidFill>
                <a:srgbClr val="FFFFFF">
                  <a:alpha val="20000"/>
                </a:srgbClr>
              </a:solidFill>
              <a:prstDash val="solid"/>
              <a:headEnd type="none"/>
              <a:tailEnd type="none"/>
            </a:ln>
            <a:effectLst/>
          </p:spPr>
        </p:cxnSp>
        <p:cxnSp>
          <p:nvCxnSpPr>
            <p:cNvPr id="205" name="Straight Connector 204">
              <a:extLst>
                <a:ext uri="{FF2B5EF4-FFF2-40B4-BE49-F238E27FC236}">
                  <a16:creationId xmlns:a16="http://schemas.microsoft.com/office/drawing/2014/main" id="{74570C2D-9006-49B5-8914-EB5E650D9995}"/>
                </a:ext>
              </a:extLst>
            </p:cNvPr>
            <p:cNvCxnSpPr>
              <a:cxnSpLocks/>
              <a:stCxn id="158" idx="1"/>
              <a:endCxn id="170" idx="3"/>
            </p:cNvCxnSpPr>
            <p:nvPr/>
          </p:nvCxnSpPr>
          <p:spPr>
            <a:xfrm rot="8296579">
              <a:off x="8794635" y="2526408"/>
              <a:ext cx="346680" cy="3389508"/>
            </a:xfrm>
            <a:prstGeom prst="line">
              <a:avLst/>
            </a:prstGeom>
            <a:grpFill/>
            <a:ln w="12700" cap="flat" cmpd="sng" algn="ctr">
              <a:solidFill>
                <a:srgbClr val="FFFFFF">
                  <a:alpha val="20000"/>
                </a:srgbClr>
              </a:solidFill>
              <a:prstDash val="solid"/>
              <a:headEnd type="none"/>
              <a:tailEnd type="none"/>
            </a:ln>
            <a:effectLst/>
          </p:spPr>
        </p:cxnSp>
        <p:cxnSp>
          <p:nvCxnSpPr>
            <p:cNvPr id="206" name="Straight Connector 205">
              <a:extLst>
                <a:ext uri="{FF2B5EF4-FFF2-40B4-BE49-F238E27FC236}">
                  <a16:creationId xmlns:a16="http://schemas.microsoft.com/office/drawing/2014/main" id="{85A88259-A42D-4189-8F62-EAF5A334753E}"/>
                </a:ext>
              </a:extLst>
            </p:cNvPr>
            <p:cNvCxnSpPr>
              <a:stCxn id="150" idx="2"/>
              <a:endCxn id="169" idx="7"/>
            </p:cNvCxnSpPr>
            <p:nvPr/>
          </p:nvCxnSpPr>
          <p:spPr>
            <a:xfrm flipH="1">
              <a:off x="9297800" y="1871973"/>
              <a:ext cx="731180" cy="145926"/>
            </a:xfrm>
            <a:prstGeom prst="line">
              <a:avLst/>
            </a:prstGeom>
            <a:grpFill/>
            <a:ln w="12700" cap="flat" cmpd="sng" algn="ctr">
              <a:solidFill>
                <a:srgbClr val="FFFFFF">
                  <a:alpha val="20000"/>
                </a:srgbClr>
              </a:solidFill>
              <a:prstDash val="solid"/>
              <a:headEnd type="none"/>
              <a:tailEnd type="none"/>
            </a:ln>
            <a:effectLst/>
          </p:spPr>
        </p:cxnSp>
        <p:cxnSp>
          <p:nvCxnSpPr>
            <p:cNvPr id="207" name="Straight Connector 206">
              <a:extLst>
                <a:ext uri="{FF2B5EF4-FFF2-40B4-BE49-F238E27FC236}">
                  <a16:creationId xmlns:a16="http://schemas.microsoft.com/office/drawing/2014/main" id="{3C676D54-FE2C-48FC-AE69-6D78C3ED8264}"/>
                </a:ext>
              </a:extLst>
            </p:cNvPr>
            <p:cNvCxnSpPr/>
            <p:nvPr/>
          </p:nvCxnSpPr>
          <p:spPr>
            <a:xfrm flipH="1">
              <a:off x="10409237" y="2887662"/>
              <a:ext cx="508312" cy="2438400"/>
            </a:xfrm>
            <a:prstGeom prst="line">
              <a:avLst/>
            </a:prstGeom>
            <a:grpFill/>
            <a:ln w="12700" cap="flat" cmpd="sng" algn="ctr">
              <a:solidFill>
                <a:srgbClr val="FFFFFF">
                  <a:alpha val="20000"/>
                </a:srgbClr>
              </a:solidFill>
              <a:prstDash val="solid"/>
              <a:headEnd type="none"/>
              <a:tailEnd type="none"/>
            </a:ln>
            <a:effectLst/>
          </p:spPr>
        </p:cxnSp>
        <p:cxnSp>
          <p:nvCxnSpPr>
            <p:cNvPr id="208" name="Straight Connector 207">
              <a:extLst>
                <a:ext uri="{FF2B5EF4-FFF2-40B4-BE49-F238E27FC236}">
                  <a16:creationId xmlns:a16="http://schemas.microsoft.com/office/drawing/2014/main" id="{69E7FADF-E533-400A-8188-ACB16B6CB62A}"/>
                </a:ext>
              </a:extLst>
            </p:cNvPr>
            <p:cNvCxnSpPr>
              <a:stCxn id="159" idx="3"/>
              <a:endCxn id="157" idx="7"/>
            </p:cNvCxnSpPr>
            <p:nvPr/>
          </p:nvCxnSpPr>
          <p:spPr>
            <a:xfrm flipH="1">
              <a:off x="8221037" y="4315776"/>
              <a:ext cx="2847970" cy="1560516"/>
            </a:xfrm>
            <a:prstGeom prst="line">
              <a:avLst/>
            </a:prstGeom>
            <a:grpFill/>
            <a:ln w="12700" cap="flat" cmpd="sng" algn="ctr">
              <a:solidFill>
                <a:srgbClr val="FFFFFF">
                  <a:alpha val="20000"/>
                </a:srgbClr>
              </a:solidFill>
              <a:prstDash val="solid"/>
              <a:headEnd type="none"/>
              <a:tailEnd type="none"/>
            </a:ln>
            <a:effectLst/>
          </p:spPr>
        </p:cxnSp>
      </p:grpSp>
      <p:sp>
        <p:nvSpPr>
          <p:cNvPr id="13" name="Title 2">
            <a:extLst>
              <a:ext uri="{FF2B5EF4-FFF2-40B4-BE49-F238E27FC236}">
                <a16:creationId xmlns:a16="http://schemas.microsoft.com/office/drawing/2014/main" id="{42EC42F9-5CB2-7A42-91EA-8E77639BF7D1}"/>
              </a:ext>
            </a:extLst>
          </p:cNvPr>
          <p:cNvSpPr txBox="1">
            <a:spLocks/>
          </p:cNvSpPr>
          <p:nvPr/>
        </p:nvSpPr>
        <p:spPr>
          <a:xfrm>
            <a:off x="5221545" y="2869841"/>
            <a:ext cx="6400800" cy="609398"/>
          </a:xfrm>
          <a:prstGeom prst="rect">
            <a:avLst/>
          </a:prstGeom>
          <a:noFill/>
        </p:spPr>
        <p:txBody>
          <a:bodyPr vert="horz" wrap="square" lIns="0" tIns="0" rIns="0" bIns="0" rtlCol="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50" normalizeH="0" baseline="0" noProof="0" dirty="0">
                <a:ln w="3175">
                  <a:noFill/>
                </a:ln>
                <a:gradFill>
                  <a:gsLst>
                    <a:gs pos="62564">
                      <a:srgbClr val="1A1A1A"/>
                    </a:gs>
                    <a:gs pos="55000">
                      <a:srgbClr val="1A1A1A"/>
                    </a:gs>
                  </a:gsLst>
                  <a:lin ang="5400000" scaled="0"/>
                </a:gradFill>
                <a:effectLst/>
                <a:uLnTx/>
                <a:uFillTx/>
                <a:latin typeface="Segoe UI Semibold"/>
                <a:ea typeface="+mn-ea"/>
                <a:cs typeface="Segoe UI" pitchFamily="34" charset="0"/>
              </a:rPr>
              <a:t>Why Azure AD</a:t>
            </a:r>
          </a:p>
        </p:txBody>
      </p:sp>
      <p:sp>
        <p:nvSpPr>
          <p:cNvPr id="14" name="Title 4">
            <a:extLst>
              <a:ext uri="{FF2B5EF4-FFF2-40B4-BE49-F238E27FC236}">
                <a16:creationId xmlns:a16="http://schemas.microsoft.com/office/drawing/2014/main" id="{57AF5074-3637-6142-8684-9ED007472675}"/>
              </a:ext>
            </a:extLst>
          </p:cNvPr>
          <p:cNvSpPr txBox="1">
            <a:spLocks/>
          </p:cNvSpPr>
          <p:nvPr/>
        </p:nvSpPr>
        <p:spPr>
          <a:xfrm>
            <a:off x="5221545" y="3439124"/>
            <a:ext cx="6133102" cy="757914"/>
          </a:xfrm>
          <a:prstGeom prst="rect">
            <a:avLst/>
          </a:prstGeom>
        </p:spPr>
        <p:txBody>
          <a:bodyPr vert="horz" wrap="square" lIns="0" tIns="161356" rIns="0" bIns="0" rtlCol="0" anchor="t">
            <a:noAutofit/>
          </a:bodyPr>
          <a:lstStyle>
            <a:lvl1pPr algn="l" defTabSz="932742" rtl="0" eaLnBrk="1" latinLnBrk="0" hangingPunct="1">
              <a:lnSpc>
                <a:spcPct val="90000"/>
              </a:lnSpc>
              <a:spcBef>
                <a:spcPct val="0"/>
              </a:spcBef>
              <a:buNone/>
              <a:defRPr lang="en-US" sz="3200" b="0" kern="1200" cap="none" spc="-150" baseline="0">
                <a:ln w="3175">
                  <a:noFill/>
                </a:ln>
                <a:solidFill>
                  <a:srgbClr val="000000"/>
                </a:solidFill>
                <a:effectLst/>
                <a:latin typeface="+mj-lt"/>
                <a:ea typeface="+mn-ea"/>
                <a:cs typeface="Segoe UI" pitchFamily="34" charset="0"/>
              </a:defRPr>
            </a:lvl1pPr>
          </a:lstStyle>
          <a:p>
            <a:r>
              <a:rPr sz="2500" spc="-69" dirty="0">
                <a:solidFill>
                  <a:srgbClr val="0078D4"/>
                </a:solidFill>
                <a:latin typeface="Segoe UI Semilight" panose="020B0402040204020203" pitchFamily="34" charset="0"/>
                <a:cs typeface="Segoe UI Semilight" panose="020B0402040204020203" pitchFamily="34" charset="0"/>
              </a:rPr>
              <a:t>World-class security</a:t>
            </a:r>
          </a:p>
        </p:txBody>
      </p:sp>
      <p:sp>
        <p:nvSpPr>
          <p:cNvPr id="152" name="object 60">
            <a:extLst>
              <a:ext uri="{FF2B5EF4-FFF2-40B4-BE49-F238E27FC236}">
                <a16:creationId xmlns:a16="http://schemas.microsoft.com/office/drawing/2014/main" id="{4C939EDD-01A9-4BEF-BDFF-FAAF58E3D531}"/>
              </a:ext>
            </a:extLst>
          </p:cNvPr>
          <p:cNvSpPr/>
          <p:nvPr/>
        </p:nvSpPr>
        <p:spPr>
          <a:xfrm>
            <a:off x="2301182" y="2153694"/>
            <a:ext cx="2545160" cy="2550613"/>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solidFill>
            <a:schemeClr val="bg1">
              <a:alpha val="32000"/>
            </a:schemeClr>
          </a:solidFill>
          <a:ln>
            <a:solidFill>
              <a:srgbClr val="0070C0"/>
            </a:solidFill>
            <a:prstDash val="dash"/>
          </a:ln>
        </p:spPr>
        <p:txBody>
          <a:bodyPr wrap="square" lIns="0" tIns="0" rIns="0" bIns="0" rtlCol="0"/>
          <a:lstStyle/>
          <a:p>
            <a:pPr defTabSz="623318">
              <a:defRPr/>
            </a:pPr>
            <a:endParaRPr sz="1226">
              <a:solidFill>
                <a:prstClr val="black"/>
              </a:solidFill>
              <a:latin typeface="Calibri"/>
            </a:endParaRPr>
          </a:p>
        </p:txBody>
      </p:sp>
      <p:sp>
        <p:nvSpPr>
          <p:cNvPr id="153" name="object 60">
            <a:extLst>
              <a:ext uri="{FF2B5EF4-FFF2-40B4-BE49-F238E27FC236}">
                <a16:creationId xmlns:a16="http://schemas.microsoft.com/office/drawing/2014/main" id="{5147B757-0CBE-4C34-B2A2-68671EE2EA71}"/>
              </a:ext>
            </a:extLst>
          </p:cNvPr>
          <p:cNvSpPr/>
          <p:nvPr/>
        </p:nvSpPr>
        <p:spPr>
          <a:xfrm>
            <a:off x="2532789" y="2385797"/>
            <a:ext cx="2081946" cy="2086407"/>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solidFill>
            <a:schemeClr val="bg1"/>
          </a:solidFill>
          <a:ln>
            <a:solidFill>
              <a:schemeClr val="tx1">
                <a:lumMod val="50000"/>
              </a:schemeClr>
            </a:solidFill>
          </a:ln>
        </p:spPr>
        <p:txBody>
          <a:bodyPr wrap="square" lIns="0" tIns="0" rIns="0" bIns="0" rtlCol="0"/>
          <a:lstStyle/>
          <a:p>
            <a:pPr defTabSz="623318">
              <a:defRPr/>
            </a:pPr>
            <a:endParaRPr sz="1226">
              <a:solidFill>
                <a:prstClr val="black"/>
              </a:solidFill>
              <a:latin typeface="Calibri"/>
            </a:endParaRPr>
          </a:p>
        </p:txBody>
      </p:sp>
      <p:pic>
        <p:nvPicPr>
          <p:cNvPr id="37" name="Picture 36">
            <a:extLst>
              <a:ext uri="{FF2B5EF4-FFF2-40B4-BE49-F238E27FC236}">
                <a16:creationId xmlns:a16="http://schemas.microsoft.com/office/drawing/2014/main" id="{08638F7B-85ED-42A6-B509-BAF025CE8536}"/>
              </a:ext>
            </a:extLst>
          </p:cNvPr>
          <p:cNvPicPr>
            <a:picLocks noChangeAspect="1"/>
          </p:cNvPicPr>
          <p:nvPr/>
        </p:nvPicPr>
        <p:blipFill>
          <a:blip r:embed="rId4"/>
          <a:stretch>
            <a:fillRect/>
          </a:stretch>
        </p:blipFill>
        <p:spPr>
          <a:xfrm>
            <a:off x="3002262" y="2857500"/>
            <a:ext cx="1143000" cy="1143000"/>
          </a:xfrm>
          <a:prstGeom prst="rect">
            <a:avLst/>
          </a:prstGeom>
        </p:spPr>
      </p:pic>
    </p:spTree>
    <p:extLst>
      <p:ext uri="{BB962C8B-B14F-4D97-AF65-F5344CB8AC3E}">
        <p14:creationId xmlns:p14="http://schemas.microsoft.com/office/powerpoint/2010/main" val="14798975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Freeform: Shape 116">
            <a:extLst>
              <a:ext uri="{FF2B5EF4-FFF2-40B4-BE49-F238E27FC236}">
                <a16:creationId xmlns:a16="http://schemas.microsoft.com/office/drawing/2014/main" id="{B5A0DAB4-4160-4F36-B3B5-75A55285BBB5}"/>
              </a:ext>
            </a:extLst>
          </p:cNvPr>
          <p:cNvSpPr/>
          <p:nvPr/>
        </p:nvSpPr>
        <p:spPr bwMode="auto">
          <a:xfrm flipH="1" flipV="1">
            <a:off x="7888850" y="2980788"/>
            <a:ext cx="149404" cy="896425"/>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2" name="Title 1"/>
          <p:cNvSpPr>
            <a:spLocks noGrp="1"/>
          </p:cNvSpPr>
          <p:nvPr>
            <p:ph type="title"/>
          </p:nvPr>
        </p:nvSpPr>
        <p:spPr>
          <a:xfrm>
            <a:off x="426424" y="440495"/>
            <a:ext cx="11336039" cy="758022"/>
          </a:xfrm>
        </p:spPr>
        <p:txBody>
          <a:bodyPr/>
          <a:lstStyle/>
          <a:p>
            <a:r>
              <a:rPr lang="en-US" dirty="0"/>
              <a:t>6.5 trillion correlated signals per day</a:t>
            </a:r>
          </a:p>
        </p:txBody>
      </p:sp>
      <p:sp>
        <p:nvSpPr>
          <p:cNvPr id="35" name="Freeform: Shape 34">
            <a:extLst>
              <a:ext uri="{FF2B5EF4-FFF2-40B4-BE49-F238E27FC236}">
                <a16:creationId xmlns:a16="http://schemas.microsoft.com/office/drawing/2014/main" id="{203C24F6-6F6D-44B7-8F53-4EB008B6E44A}"/>
              </a:ext>
            </a:extLst>
          </p:cNvPr>
          <p:cNvSpPr/>
          <p:nvPr/>
        </p:nvSpPr>
        <p:spPr bwMode="auto">
          <a:xfrm>
            <a:off x="1427772" y="2340042"/>
            <a:ext cx="566746" cy="475337"/>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74" name="Freeform: Shape 73">
            <a:extLst>
              <a:ext uri="{FF2B5EF4-FFF2-40B4-BE49-F238E27FC236}">
                <a16:creationId xmlns:a16="http://schemas.microsoft.com/office/drawing/2014/main" id="{E88F5CAA-9248-4696-92AA-EAE22BF31905}"/>
              </a:ext>
            </a:extLst>
          </p:cNvPr>
          <p:cNvSpPr/>
          <p:nvPr/>
        </p:nvSpPr>
        <p:spPr bwMode="auto">
          <a:xfrm>
            <a:off x="1725935" y="3817297"/>
            <a:ext cx="94925" cy="712779"/>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75" name="Freeform: Shape 74">
            <a:extLst>
              <a:ext uri="{FF2B5EF4-FFF2-40B4-BE49-F238E27FC236}">
                <a16:creationId xmlns:a16="http://schemas.microsoft.com/office/drawing/2014/main" id="{8B067FE1-A055-47FC-B56C-234977759B50}"/>
              </a:ext>
            </a:extLst>
          </p:cNvPr>
          <p:cNvSpPr/>
          <p:nvPr/>
        </p:nvSpPr>
        <p:spPr bwMode="auto">
          <a:xfrm>
            <a:off x="2339912" y="4130110"/>
            <a:ext cx="527999" cy="623253"/>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76" name="Freeform: Shape 75">
            <a:extLst>
              <a:ext uri="{FF2B5EF4-FFF2-40B4-BE49-F238E27FC236}">
                <a16:creationId xmlns:a16="http://schemas.microsoft.com/office/drawing/2014/main" id="{F7B7389C-E9D6-40DE-8F56-BAC6BCBF372D}"/>
              </a:ext>
            </a:extLst>
          </p:cNvPr>
          <p:cNvSpPr/>
          <p:nvPr/>
        </p:nvSpPr>
        <p:spPr bwMode="auto">
          <a:xfrm flipH="1">
            <a:off x="976693" y="3817298"/>
            <a:ext cx="328170" cy="698956"/>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77" name="Freeform: Shape 76">
            <a:extLst>
              <a:ext uri="{FF2B5EF4-FFF2-40B4-BE49-F238E27FC236}">
                <a16:creationId xmlns:a16="http://schemas.microsoft.com/office/drawing/2014/main" id="{3A9516F3-5F93-42AD-811F-622B97E91CE2}"/>
              </a:ext>
            </a:extLst>
          </p:cNvPr>
          <p:cNvSpPr/>
          <p:nvPr/>
        </p:nvSpPr>
        <p:spPr bwMode="auto">
          <a:xfrm>
            <a:off x="4042433" y="2248633"/>
            <a:ext cx="739278" cy="518468"/>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78" name="Freeform: Shape 77">
            <a:extLst>
              <a:ext uri="{FF2B5EF4-FFF2-40B4-BE49-F238E27FC236}">
                <a16:creationId xmlns:a16="http://schemas.microsoft.com/office/drawing/2014/main" id="{157CF8F6-FCD0-4E5B-8F3B-BACBD68EFC23}"/>
              </a:ext>
            </a:extLst>
          </p:cNvPr>
          <p:cNvSpPr/>
          <p:nvPr/>
        </p:nvSpPr>
        <p:spPr bwMode="auto">
          <a:xfrm flipV="1">
            <a:off x="4179143" y="3439494"/>
            <a:ext cx="1153778" cy="318284"/>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94" name="Freeform: Shape 93">
            <a:extLst>
              <a:ext uri="{FF2B5EF4-FFF2-40B4-BE49-F238E27FC236}">
                <a16:creationId xmlns:a16="http://schemas.microsoft.com/office/drawing/2014/main" id="{67DEC835-2D13-494C-9CB7-A31C6D7A30D8}"/>
              </a:ext>
            </a:extLst>
          </p:cNvPr>
          <p:cNvSpPr/>
          <p:nvPr/>
        </p:nvSpPr>
        <p:spPr bwMode="auto">
          <a:xfrm flipH="1" flipV="1">
            <a:off x="4160313" y="5146950"/>
            <a:ext cx="163540" cy="472280"/>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95" name="Freeform: Shape 94">
            <a:extLst>
              <a:ext uri="{FF2B5EF4-FFF2-40B4-BE49-F238E27FC236}">
                <a16:creationId xmlns:a16="http://schemas.microsoft.com/office/drawing/2014/main" id="{1C138923-EE40-4CDF-95A2-CE7169E15F36}"/>
              </a:ext>
            </a:extLst>
          </p:cNvPr>
          <p:cNvSpPr/>
          <p:nvPr/>
        </p:nvSpPr>
        <p:spPr bwMode="auto">
          <a:xfrm flipH="1">
            <a:off x="3391049" y="5207222"/>
            <a:ext cx="256903" cy="445721"/>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96" name="Freeform: Shape 95">
            <a:extLst>
              <a:ext uri="{FF2B5EF4-FFF2-40B4-BE49-F238E27FC236}">
                <a16:creationId xmlns:a16="http://schemas.microsoft.com/office/drawing/2014/main" id="{8AD0B98A-C3DF-4703-9D6E-20856FDBE4D8}"/>
              </a:ext>
            </a:extLst>
          </p:cNvPr>
          <p:cNvSpPr/>
          <p:nvPr/>
        </p:nvSpPr>
        <p:spPr bwMode="auto">
          <a:xfrm>
            <a:off x="4588199" y="4719167"/>
            <a:ext cx="964655" cy="1120839"/>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98" name="Freeform: Shape 97">
            <a:extLst>
              <a:ext uri="{FF2B5EF4-FFF2-40B4-BE49-F238E27FC236}">
                <a16:creationId xmlns:a16="http://schemas.microsoft.com/office/drawing/2014/main" id="{66564F1F-8023-421A-9A38-B47262441FD7}"/>
              </a:ext>
            </a:extLst>
          </p:cNvPr>
          <p:cNvSpPr/>
          <p:nvPr/>
        </p:nvSpPr>
        <p:spPr bwMode="auto">
          <a:xfrm>
            <a:off x="5553443" y="4824996"/>
            <a:ext cx="311258" cy="583921"/>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01" name="Freeform: Shape 100">
            <a:extLst>
              <a:ext uri="{FF2B5EF4-FFF2-40B4-BE49-F238E27FC236}">
                <a16:creationId xmlns:a16="http://schemas.microsoft.com/office/drawing/2014/main" id="{88072653-1A32-424D-BDC8-EF0030373BD0}"/>
              </a:ext>
            </a:extLst>
          </p:cNvPr>
          <p:cNvSpPr/>
          <p:nvPr/>
        </p:nvSpPr>
        <p:spPr bwMode="auto">
          <a:xfrm flipH="1">
            <a:off x="6144832" y="4768969"/>
            <a:ext cx="50902" cy="588540"/>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02" name="Freeform: Shape 101">
            <a:extLst>
              <a:ext uri="{FF2B5EF4-FFF2-40B4-BE49-F238E27FC236}">
                <a16:creationId xmlns:a16="http://schemas.microsoft.com/office/drawing/2014/main" id="{F71DB373-0CCD-4D45-BF52-D89C3AEA4C85}"/>
              </a:ext>
            </a:extLst>
          </p:cNvPr>
          <p:cNvSpPr/>
          <p:nvPr/>
        </p:nvSpPr>
        <p:spPr bwMode="auto">
          <a:xfrm>
            <a:off x="6151333" y="2141180"/>
            <a:ext cx="62946" cy="891733"/>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03" name="Freeform: Shape 102">
            <a:extLst>
              <a:ext uri="{FF2B5EF4-FFF2-40B4-BE49-F238E27FC236}">
                <a16:creationId xmlns:a16="http://schemas.microsoft.com/office/drawing/2014/main" id="{8D84B323-97C3-4D97-B98E-BC4D17AF4453}"/>
              </a:ext>
            </a:extLst>
          </p:cNvPr>
          <p:cNvSpPr/>
          <p:nvPr/>
        </p:nvSpPr>
        <p:spPr bwMode="auto">
          <a:xfrm>
            <a:off x="6683423" y="2450714"/>
            <a:ext cx="237067" cy="605542"/>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05" name="Freeform: Shape 104">
            <a:extLst>
              <a:ext uri="{FF2B5EF4-FFF2-40B4-BE49-F238E27FC236}">
                <a16:creationId xmlns:a16="http://schemas.microsoft.com/office/drawing/2014/main" id="{C3467332-1E43-4315-B0DB-D6F30ABE8E5E}"/>
              </a:ext>
            </a:extLst>
          </p:cNvPr>
          <p:cNvSpPr/>
          <p:nvPr/>
        </p:nvSpPr>
        <p:spPr bwMode="auto">
          <a:xfrm flipV="1">
            <a:off x="6772988" y="4084200"/>
            <a:ext cx="2627023" cy="659868"/>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06" name="Freeform: Shape 105">
            <a:extLst>
              <a:ext uri="{FF2B5EF4-FFF2-40B4-BE49-F238E27FC236}">
                <a16:creationId xmlns:a16="http://schemas.microsoft.com/office/drawing/2014/main" id="{891BBB19-4BD5-43C7-9DFF-514AA0063852}"/>
              </a:ext>
            </a:extLst>
          </p:cNvPr>
          <p:cNvSpPr/>
          <p:nvPr/>
        </p:nvSpPr>
        <p:spPr bwMode="auto">
          <a:xfrm>
            <a:off x="8447422" y="4719167"/>
            <a:ext cx="851014" cy="556831"/>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07" name="Freeform: Shape 106">
            <a:extLst>
              <a:ext uri="{FF2B5EF4-FFF2-40B4-BE49-F238E27FC236}">
                <a16:creationId xmlns:a16="http://schemas.microsoft.com/office/drawing/2014/main" id="{E523D327-C057-4CCC-9D54-0796C54BA812}"/>
              </a:ext>
            </a:extLst>
          </p:cNvPr>
          <p:cNvSpPr/>
          <p:nvPr/>
        </p:nvSpPr>
        <p:spPr bwMode="auto">
          <a:xfrm flipH="1">
            <a:off x="8515479" y="2614406"/>
            <a:ext cx="758036" cy="808082"/>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08" name="Freeform: Shape 107">
            <a:extLst>
              <a:ext uri="{FF2B5EF4-FFF2-40B4-BE49-F238E27FC236}">
                <a16:creationId xmlns:a16="http://schemas.microsoft.com/office/drawing/2014/main" id="{1D5CB8EC-FFB4-4BBB-9BD8-14D4EB6B4154}"/>
              </a:ext>
            </a:extLst>
          </p:cNvPr>
          <p:cNvSpPr/>
          <p:nvPr/>
        </p:nvSpPr>
        <p:spPr bwMode="auto">
          <a:xfrm>
            <a:off x="10087593" y="2372545"/>
            <a:ext cx="365868" cy="899536"/>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10" name="Freeform: Shape 109">
            <a:extLst>
              <a:ext uri="{FF2B5EF4-FFF2-40B4-BE49-F238E27FC236}">
                <a16:creationId xmlns:a16="http://schemas.microsoft.com/office/drawing/2014/main" id="{F6A52158-A3A8-40E0-B8A6-C0D28E4395B0}"/>
              </a:ext>
            </a:extLst>
          </p:cNvPr>
          <p:cNvSpPr/>
          <p:nvPr/>
        </p:nvSpPr>
        <p:spPr bwMode="auto">
          <a:xfrm flipH="1">
            <a:off x="10237768" y="4719456"/>
            <a:ext cx="136482" cy="696931"/>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11" name="Freeform: Shape 110">
            <a:extLst>
              <a:ext uri="{FF2B5EF4-FFF2-40B4-BE49-F238E27FC236}">
                <a16:creationId xmlns:a16="http://schemas.microsoft.com/office/drawing/2014/main" id="{CCEB501D-3C7B-4FAE-BB1C-1783BCDF65EF}"/>
              </a:ext>
            </a:extLst>
          </p:cNvPr>
          <p:cNvSpPr/>
          <p:nvPr/>
        </p:nvSpPr>
        <p:spPr bwMode="auto">
          <a:xfrm flipH="1">
            <a:off x="8337176" y="5474863"/>
            <a:ext cx="655086" cy="78247"/>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12" name="Freeform: Shape 111">
            <a:extLst>
              <a:ext uri="{FF2B5EF4-FFF2-40B4-BE49-F238E27FC236}">
                <a16:creationId xmlns:a16="http://schemas.microsoft.com/office/drawing/2014/main" id="{BAC8FCAB-7342-46DE-9478-372232DF97A7}"/>
              </a:ext>
            </a:extLst>
          </p:cNvPr>
          <p:cNvSpPr/>
          <p:nvPr/>
        </p:nvSpPr>
        <p:spPr bwMode="auto">
          <a:xfrm flipH="1">
            <a:off x="8450672" y="6060693"/>
            <a:ext cx="563021" cy="366662"/>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14" name="Freeform: Shape 113">
            <a:extLst>
              <a:ext uri="{FF2B5EF4-FFF2-40B4-BE49-F238E27FC236}">
                <a16:creationId xmlns:a16="http://schemas.microsoft.com/office/drawing/2014/main" id="{7B662248-85E4-4F72-81CD-D27EC00404D4}"/>
              </a:ext>
            </a:extLst>
          </p:cNvPr>
          <p:cNvSpPr/>
          <p:nvPr/>
        </p:nvSpPr>
        <p:spPr bwMode="auto">
          <a:xfrm>
            <a:off x="11093664" y="5431827"/>
            <a:ext cx="339073" cy="294589"/>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15" name="Freeform: Shape 114">
            <a:extLst>
              <a:ext uri="{FF2B5EF4-FFF2-40B4-BE49-F238E27FC236}">
                <a16:creationId xmlns:a16="http://schemas.microsoft.com/office/drawing/2014/main" id="{C2AB408E-8846-4114-9BC8-56E46ABDDAB6}"/>
              </a:ext>
            </a:extLst>
          </p:cNvPr>
          <p:cNvSpPr/>
          <p:nvPr/>
        </p:nvSpPr>
        <p:spPr bwMode="auto">
          <a:xfrm flipH="1" flipV="1">
            <a:off x="10707296" y="3780411"/>
            <a:ext cx="647417" cy="115546"/>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16" name="Freeform: Shape 115">
            <a:extLst>
              <a:ext uri="{FF2B5EF4-FFF2-40B4-BE49-F238E27FC236}">
                <a16:creationId xmlns:a16="http://schemas.microsoft.com/office/drawing/2014/main" id="{7A444C24-8177-4047-953F-91DD2A207F77}"/>
              </a:ext>
            </a:extLst>
          </p:cNvPr>
          <p:cNvSpPr/>
          <p:nvPr/>
        </p:nvSpPr>
        <p:spPr bwMode="auto">
          <a:xfrm flipH="1" flipV="1">
            <a:off x="8609139" y="989726"/>
            <a:ext cx="584399" cy="707351"/>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srgbClr val="FFFFFF"/>
              </a:solidFill>
              <a:latin typeface="Segoe UI"/>
            </a:endParaRPr>
          </a:p>
        </p:txBody>
      </p:sp>
      <p:sp>
        <p:nvSpPr>
          <p:cNvPr id="16" name="03R"/>
          <p:cNvSpPr/>
          <p:nvPr/>
        </p:nvSpPr>
        <p:spPr bwMode="auto">
          <a:xfrm>
            <a:off x="9561866" y="5257474"/>
            <a:ext cx="1887434" cy="1887434"/>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2353" b="1" spc="29">
                <a:gradFill>
                  <a:gsLst>
                    <a:gs pos="0">
                      <a:srgbClr val="353535"/>
                    </a:gs>
                    <a:gs pos="100000">
                      <a:srgbClr val="353535"/>
                    </a:gs>
                  </a:gsLst>
                  <a:lin ang="5400000" scaled="0"/>
                </a:gradFill>
                <a:latin typeface="Segoe UI Semibold" panose="020B0702040204020203" pitchFamily="34" charset="0"/>
                <a:cs typeface="Segoe UI Semibold" panose="020B0702040204020203" pitchFamily="34" charset="0"/>
              </a:rPr>
              <a:t>450B </a:t>
            </a:r>
            <a:br>
              <a:rPr lang="en-US" sz="1372" kern="0" spc="-30">
                <a:gradFill>
                  <a:gsLst>
                    <a:gs pos="0">
                      <a:srgbClr val="505050"/>
                    </a:gs>
                    <a:gs pos="100000">
                      <a:srgbClr val="505050"/>
                    </a:gs>
                  </a:gsLst>
                  <a:lin ang="5400000" scaled="0"/>
                </a:gradFill>
                <a:latin typeface="Segoe UI"/>
                <a:ea typeface="Segoe UI" pitchFamily="34" charset="0"/>
                <a:cs typeface="Segoe UI Semilight" panose="020B0402040204020203" pitchFamily="34" charset="0"/>
              </a:rPr>
            </a:br>
            <a:r>
              <a:rPr lang="en-US" sz="1372" spc="29">
                <a:gradFill>
                  <a:gsLst>
                    <a:gs pos="0">
                      <a:srgbClr val="353535"/>
                    </a:gs>
                    <a:gs pos="100000">
                      <a:srgbClr val="353535"/>
                    </a:gs>
                  </a:gsLst>
                  <a:lin ang="5400000" scaled="0"/>
                </a:gradFill>
                <a:latin typeface="Segoe UI Semilight"/>
                <a:cs typeface="Segoe UI" pitchFamily="34" charset="0"/>
              </a:rPr>
              <a:t>monthly </a:t>
            </a:r>
            <a:br>
              <a:rPr lang="en-US" sz="1372" spc="29">
                <a:gradFill>
                  <a:gsLst>
                    <a:gs pos="0">
                      <a:srgbClr val="353535"/>
                    </a:gs>
                    <a:gs pos="100000">
                      <a:srgbClr val="353535"/>
                    </a:gs>
                  </a:gsLst>
                  <a:lin ang="5400000" scaled="0"/>
                </a:gradFill>
                <a:latin typeface="Segoe UI Semilight"/>
                <a:cs typeface="Segoe UI" pitchFamily="34" charset="0"/>
              </a:rPr>
            </a:br>
            <a:r>
              <a:rPr lang="en-US" sz="1372" spc="29">
                <a:gradFill>
                  <a:gsLst>
                    <a:gs pos="0">
                      <a:srgbClr val="353535"/>
                    </a:gs>
                    <a:gs pos="100000">
                      <a:srgbClr val="353535"/>
                    </a:gs>
                  </a:gsLst>
                  <a:lin ang="5400000" scaled="0"/>
                </a:gradFill>
                <a:latin typeface="Segoe UI Semilight"/>
                <a:cs typeface="Segoe UI" pitchFamily="34" charset="0"/>
              </a:rPr>
              <a:t>authentications</a:t>
            </a:r>
          </a:p>
        </p:txBody>
      </p:sp>
      <p:sp>
        <p:nvSpPr>
          <p:cNvPr id="7" name="06R"/>
          <p:cNvSpPr/>
          <p:nvPr/>
        </p:nvSpPr>
        <p:spPr bwMode="auto">
          <a:xfrm>
            <a:off x="6673137" y="4681818"/>
            <a:ext cx="1980118" cy="1980118"/>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1961" b="1" spc="29">
                <a:gradFill>
                  <a:gsLst>
                    <a:gs pos="0">
                      <a:srgbClr val="353535"/>
                    </a:gs>
                    <a:gs pos="100000">
                      <a:srgbClr val="353535"/>
                    </a:gs>
                  </a:gsLst>
                  <a:lin ang="5400000" scaled="0"/>
                </a:gradFill>
                <a:latin typeface="Segoe UI Semibold" panose="020B0702040204020203" pitchFamily="34" charset="0"/>
                <a:cs typeface="Segoe UI Semibold" panose="020B0702040204020203" pitchFamily="34" charset="0"/>
              </a:rPr>
              <a:t>18B+ </a:t>
            </a:r>
            <a:r>
              <a:rPr lang="en-US" sz="1372" spc="29">
                <a:gradFill>
                  <a:gsLst>
                    <a:gs pos="0">
                      <a:srgbClr val="353535"/>
                    </a:gs>
                    <a:gs pos="100000">
                      <a:srgbClr val="353535"/>
                    </a:gs>
                  </a:gsLst>
                  <a:lin ang="5400000" scaled="0"/>
                </a:gradFill>
                <a:latin typeface="Segoe UI Semilight"/>
                <a:cs typeface="Segoe UI" pitchFamily="34" charset="0"/>
              </a:rPr>
              <a:t>Bing web pages scanned</a:t>
            </a:r>
          </a:p>
        </p:txBody>
      </p:sp>
      <p:sp>
        <p:nvSpPr>
          <p:cNvPr id="30" name="04R">
            <a:extLst>
              <a:ext uri="{FF2B5EF4-FFF2-40B4-BE49-F238E27FC236}">
                <a16:creationId xmlns:a16="http://schemas.microsoft.com/office/drawing/2014/main" id="{B9F94C15-CD74-45C2-BD6E-6D79EA6EDA3C}"/>
              </a:ext>
            </a:extLst>
          </p:cNvPr>
          <p:cNvSpPr/>
          <p:nvPr/>
        </p:nvSpPr>
        <p:spPr bwMode="auto">
          <a:xfrm>
            <a:off x="3133909" y="5442602"/>
            <a:ext cx="1743043" cy="1743043"/>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b="1" spc="29" dirty="0">
                <a:gradFill>
                  <a:gsLst>
                    <a:gs pos="0">
                      <a:srgbClr val="353535"/>
                    </a:gs>
                    <a:gs pos="100000">
                      <a:srgbClr val="353535"/>
                    </a:gs>
                  </a:gsLst>
                  <a:lin ang="5400000" scaled="0"/>
                </a:gradFill>
                <a:latin typeface="Segoe UI Semibold" panose="020B0702040204020203" pitchFamily="34" charset="0"/>
                <a:cs typeface="Segoe UI Semibold" panose="020B0702040204020203" pitchFamily="34" charset="0"/>
              </a:rPr>
              <a:t>1.1B</a:t>
            </a:r>
            <a:r>
              <a:rPr lang="en-US" sz="1372" spc="29" dirty="0">
                <a:gradFill>
                  <a:gsLst>
                    <a:gs pos="0">
                      <a:srgbClr val="353535"/>
                    </a:gs>
                    <a:gs pos="100000">
                      <a:srgbClr val="353535"/>
                    </a:gs>
                  </a:gsLst>
                  <a:lin ang="5400000" scaled="0"/>
                </a:gradFill>
                <a:latin typeface="Segoe UI Semilight"/>
                <a:cs typeface="Segoe UI" pitchFamily="34" charset="0"/>
              </a:rPr>
              <a:t>+ Azure user accounts</a:t>
            </a:r>
          </a:p>
        </p:txBody>
      </p:sp>
      <p:sp>
        <p:nvSpPr>
          <p:cNvPr id="31" name="04R">
            <a:extLst>
              <a:ext uri="{FF2B5EF4-FFF2-40B4-BE49-F238E27FC236}">
                <a16:creationId xmlns:a16="http://schemas.microsoft.com/office/drawing/2014/main" id="{1121FA90-F852-4AE9-A689-0C5A6CE57FC4}"/>
              </a:ext>
            </a:extLst>
          </p:cNvPr>
          <p:cNvSpPr/>
          <p:nvPr/>
        </p:nvSpPr>
        <p:spPr bwMode="auto">
          <a:xfrm>
            <a:off x="526473" y="4358108"/>
            <a:ext cx="2204821" cy="2204821"/>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1372" spc="29">
                <a:gradFill>
                  <a:gsLst>
                    <a:gs pos="0">
                      <a:srgbClr val="353535"/>
                    </a:gs>
                    <a:gs pos="100000">
                      <a:srgbClr val="353535"/>
                    </a:gs>
                  </a:gsLst>
                  <a:lin ang="5400000" scaled="0"/>
                </a:gradFill>
                <a:latin typeface="Segoe UI Semilight"/>
                <a:cs typeface="Segoe UI" pitchFamily="34" charset="0"/>
              </a:rPr>
              <a:t>Enterprise security for</a:t>
            </a:r>
            <a:r>
              <a:rPr lang="en-US" sz="1372" kern="0" spc="-30">
                <a:gradFill>
                  <a:gsLst>
                    <a:gs pos="0">
                      <a:srgbClr val="505050"/>
                    </a:gs>
                    <a:gs pos="100000">
                      <a:srgbClr val="505050"/>
                    </a:gs>
                  </a:gsLst>
                  <a:lin ang="5400000" scaled="0"/>
                </a:gradFill>
                <a:latin typeface="Segoe UI"/>
                <a:ea typeface="Segoe UI" pitchFamily="34" charset="0"/>
                <a:cs typeface="Segoe UI Semilight" panose="020B0402040204020203" pitchFamily="34" charset="0"/>
              </a:rPr>
              <a:t> </a:t>
            </a:r>
            <a:r>
              <a:rPr lang="en-US" sz="2745" b="1" spc="29">
                <a:gradFill>
                  <a:gsLst>
                    <a:gs pos="0">
                      <a:srgbClr val="353535"/>
                    </a:gs>
                    <a:gs pos="100000">
                      <a:srgbClr val="353535"/>
                    </a:gs>
                  </a:gsLst>
                  <a:lin ang="5400000" scaled="0"/>
                </a:gradFill>
                <a:latin typeface="Segoe UI Semibold" panose="020B0702040204020203" pitchFamily="34" charset="0"/>
                <a:cs typeface="Segoe UI Semibold" panose="020B0702040204020203" pitchFamily="34" charset="0"/>
              </a:rPr>
              <a:t>90%</a:t>
            </a:r>
            <a:r>
              <a:rPr lang="en-US" sz="2745" b="1" kern="0" spc="-30">
                <a:gradFill>
                  <a:gsLst>
                    <a:gs pos="0">
                      <a:srgbClr val="505050"/>
                    </a:gs>
                    <a:gs pos="100000">
                      <a:srgbClr val="505050"/>
                    </a:gs>
                  </a:gsLst>
                  <a:lin ang="5400000" scaled="0"/>
                </a:gradFill>
                <a:latin typeface="Segoe UI Semibold" panose="020B0702040204020203" pitchFamily="34" charset="0"/>
                <a:cs typeface="Segoe UI Semibold" panose="020B0702040204020203" pitchFamily="34" charset="0"/>
              </a:rPr>
              <a:t> </a:t>
            </a:r>
            <a:r>
              <a:rPr lang="en-US" sz="1372" spc="29">
                <a:gradFill>
                  <a:gsLst>
                    <a:gs pos="0">
                      <a:srgbClr val="353535"/>
                    </a:gs>
                    <a:gs pos="100000">
                      <a:srgbClr val="353535"/>
                    </a:gs>
                  </a:gsLst>
                  <a:lin ang="5400000" scaled="0"/>
                </a:gradFill>
                <a:latin typeface="Segoe UI Semilight"/>
                <a:cs typeface="Segoe UI" pitchFamily="34" charset="0"/>
              </a:rPr>
              <a:t>of Fortune 500</a:t>
            </a:r>
          </a:p>
        </p:txBody>
      </p:sp>
      <p:sp>
        <p:nvSpPr>
          <p:cNvPr id="36" name="04R">
            <a:extLst>
              <a:ext uri="{FF2B5EF4-FFF2-40B4-BE49-F238E27FC236}">
                <a16:creationId xmlns:a16="http://schemas.microsoft.com/office/drawing/2014/main" id="{D0A22A77-6300-4343-8DFC-E131ED153984}"/>
              </a:ext>
            </a:extLst>
          </p:cNvPr>
          <p:cNvSpPr/>
          <p:nvPr/>
        </p:nvSpPr>
        <p:spPr bwMode="auto">
          <a:xfrm>
            <a:off x="7245974" y="1374592"/>
            <a:ext cx="1809925" cy="1809925"/>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2353" b="1" spc="29">
                <a:gradFill>
                  <a:gsLst>
                    <a:gs pos="0">
                      <a:srgbClr val="353535"/>
                    </a:gs>
                    <a:gs pos="100000">
                      <a:srgbClr val="353535"/>
                    </a:gs>
                  </a:gsLst>
                  <a:lin ang="5400000" scaled="0"/>
                </a:gradFill>
                <a:latin typeface="Segoe UI Semibold" panose="020B0702040204020203" pitchFamily="34" charset="0"/>
                <a:cs typeface="Segoe UI Semibold" panose="020B0702040204020203" pitchFamily="34" charset="0"/>
              </a:rPr>
              <a:t>930M </a:t>
            </a:r>
            <a:br>
              <a:rPr lang="en-US" sz="1961" kern="0" spc="-30">
                <a:gradFill>
                  <a:gsLst>
                    <a:gs pos="0">
                      <a:srgbClr val="505050"/>
                    </a:gs>
                    <a:gs pos="100000">
                      <a:srgbClr val="505050"/>
                    </a:gs>
                  </a:gsLst>
                  <a:lin ang="5400000" scaled="0"/>
                </a:gradFill>
                <a:latin typeface="Segoe UI Semibold" panose="020B0702040204020203" pitchFamily="34" charset="0"/>
                <a:cs typeface="Segoe UI Semibold" panose="020B0702040204020203" pitchFamily="34" charset="0"/>
              </a:rPr>
            </a:br>
            <a:r>
              <a:rPr lang="en-US" sz="1372" spc="29">
                <a:gradFill>
                  <a:gsLst>
                    <a:gs pos="0">
                      <a:srgbClr val="353535"/>
                    </a:gs>
                    <a:gs pos="100000">
                      <a:srgbClr val="353535"/>
                    </a:gs>
                  </a:gsLst>
                  <a:lin ang="5400000" scaled="0"/>
                </a:gradFill>
                <a:latin typeface="Segoe UI Semilight"/>
                <a:cs typeface="Segoe UI" pitchFamily="34" charset="0"/>
              </a:rPr>
              <a:t>threats detected on devices every month</a:t>
            </a:r>
          </a:p>
        </p:txBody>
      </p:sp>
      <p:sp>
        <p:nvSpPr>
          <p:cNvPr id="37" name="04R">
            <a:extLst>
              <a:ext uri="{FF2B5EF4-FFF2-40B4-BE49-F238E27FC236}">
                <a16:creationId xmlns:a16="http://schemas.microsoft.com/office/drawing/2014/main" id="{0882439B-95F9-4070-878F-1FD15FCDFDD3}"/>
              </a:ext>
            </a:extLst>
          </p:cNvPr>
          <p:cNvSpPr/>
          <p:nvPr/>
        </p:nvSpPr>
        <p:spPr bwMode="auto">
          <a:xfrm>
            <a:off x="9537101" y="263630"/>
            <a:ext cx="2364511" cy="2364511"/>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1568" spc="29">
                <a:gradFill>
                  <a:gsLst>
                    <a:gs pos="0">
                      <a:srgbClr val="353535"/>
                    </a:gs>
                    <a:gs pos="100000">
                      <a:srgbClr val="353535"/>
                    </a:gs>
                  </a:gsLst>
                  <a:lin ang="5400000" scaled="0"/>
                </a:gradFill>
                <a:latin typeface="Segoe UI Semilight"/>
                <a:cs typeface="Segoe UI" pitchFamily="34" charset="0"/>
              </a:rPr>
              <a:t>Shared threat data from partners, researchers, and law enforcement worldwide</a:t>
            </a:r>
          </a:p>
        </p:txBody>
      </p:sp>
      <p:sp>
        <p:nvSpPr>
          <p:cNvPr id="38" name="04R">
            <a:extLst>
              <a:ext uri="{FF2B5EF4-FFF2-40B4-BE49-F238E27FC236}">
                <a16:creationId xmlns:a16="http://schemas.microsoft.com/office/drawing/2014/main" id="{A4B0A990-D41C-42E0-9380-4B08228E5EFF}"/>
              </a:ext>
            </a:extLst>
          </p:cNvPr>
          <p:cNvSpPr/>
          <p:nvPr/>
        </p:nvSpPr>
        <p:spPr bwMode="auto">
          <a:xfrm>
            <a:off x="8870872" y="3018273"/>
            <a:ext cx="2080902" cy="2080904"/>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1568" spc="29">
                <a:gradFill>
                  <a:gsLst>
                    <a:gs pos="0">
                      <a:srgbClr val="353535"/>
                    </a:gs>
                    <a:gs pos="100000">
                      <a:srgbClr val="353535"/>
                    </a:gs>
                  </a:gsLst>
                  <a:lin ang="5400000" scaled="0"/>
                </a:gradFill>
                <a:latin typeface="Segoe UI Semilight"/>
                <a:cs typeface="Segoe UI" pitchFamily="34" charset="0"/>
              </a:rPr>
              <a:t>Botnet data from Microsoft Digital Crimes Unit</a:t>
            </a:r>
          </a:p>
        </p:txBody>
      </p:sp>
      <p:sp>
        <p:nvSpPr>
          <p:cNvPr id="19" name="02R"/>
          <p:cNvSpPr/>
          <p:nvPr/>
        </p:nvSpPr>
        <p:spPr bwMode="auto">
          <a:xfrm>
            <a:off x="2340500" y="2249345"/>
            <a:ext cx="2126303" cy="2124774"/>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3137" b="1" spc="29">
                <a:gradFill>
                  <a:gsLst>
                    <a:gs pos="0">
                      <a:srgbClr val="353535"/>
                    </a:gs>
                    <a:gs pos="100000">
                      <a:srgbClr val="353535"/>
                    </a:gs>
                  </a:gsLst>
                  <a:lin ang="5400000" scaled="0"/>
                </a:gradFill>
                <a:latin typeface="Segoe UI Semibold" panose="020B0702040204020203" pitchFamily="34" charset="0"/>
                <a:cs typeface="Segoe UI Semibold" panose="020B0702040204020203" pitchFamily="34" charset="0"/>
              </a:rPr>
              <a:t>1.2B </a:t>
            </a:r>
            <a:br>
              <a:rPr lang="en-US" sz="1372" kern="0" spc="-30">
                <a:gradFill>
                  <a:gsLst>
                    <a:gs pos="0">
                      <a:srgbClr val="505050"/>
                    </a:gs>
                    <a:gs pos="100000">
                      <a:srgbClr val="505050"/>
                    </a:gs>
                  </a:gsLst>
                  <a:lin ang="5400000" scaled="0"/>
                </a:gradFill>
                <a:latin typeface="Segoe UI"/>
                <a:ea typeface="Segoe UI" pitchFamily="34" charset="0"/>
                <a:cs typeface="Segoe UI Semilight" panose="020B0402040204020203" pitchFamily="34" charset="0"/>
              </a:rPr>
            </a:br>
            <a:r>
              <a:rPr lang="en-US" sz="1372" spc="29">
                <a:gradFill>
                  <a:gsLst>
                    <a:gs pos="0">
                      <a:srgbClr val="353535"/>
                    </a:gs>
                    <a:gs pos="100000">
                      <a:srgbClr val="353535"/>
                    </a:gs>
                  </a:gsLst>
                  <a:lin ang="5400000" scaled="0"/>
                </a:gradFill>
                <a:latin typeface="Segoe UI Semilight"/>
                <a:cs typeface="Segoe UI" pitchFamily="34" charset="0"/>
              </a:rPr>
              <a:t>devices scanned each month</a:t>
            </a:r>
          </a:p>
        </p:txBody>
      </p:sp>
      <p:sp>
        <p:nvSpPr>
          <p:cNvPr id="13" name="04R"/>
          <p:cNvSpPr/>
          <p:nvPr/>
        </p:nvSpPr>
        <p:spPr bwMode="auto">
          <a:xfrm>
            <a:off x="-129076" y="2285125"/>
            <a:ext cx="1731509" cy="1731509"/>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2353" b="1" spc="29">
                <a:gradFill>
                  <a:gsLst>
                    <a:gs pos="0">
                      <a:srgbClr val="353535"/>
                    </a:gs>
                    <a:gs pos="100000">
                      <a:srgbClr val="353535"/>
                    </a:gs>
                  </a:gsLst>
                  <a:lin ang="5400000" scaled="0"/>
                </a:gradFill>
                <a:latin typeface="Segoe UI Semibold" panose="020B0702040204020203" pitchFamily="34" charset="0"/>
                <a:cs typeface="Segoe UI Semibold" panose="020B0702040204020203" pitchFamily="34" charset="0"/>
              </a:rPr>
              <a:t>400B </a:t>
            </a:r>
            <a:br>
              <a:rPr lang="en-US" sz="2353" b="1" spc="29">
                <a:gradFill>
                  <a:gsLst>
                    <a:gs pos="0">
                      <a:srgbClr val="353535"/>
                    </a:gs>
                    <a:gs pos="100000">
                      <a:srgbClr val="353535"/>
                    </a:gs>
                  </a:gsLst>
                  <a:lin ang="5400000" scaled="0"/>
                </a:gradFill>
                <a:latin typeface="Segoe UI Semibold" panose="020B0702040204020203" pitchFamily="34" charset="0"/>
                <a:cs typeface="Segoe UI Semibold" panose="020B0702040204020203" pitchFamily="34" charset="0"/>
              </a:rPr>
            </a:br>
            <a:r>
              <a:rPr lang="en-US" sz="1372" spc="29">
                <a:gradFill>
                  <a:gsLst>
                    <a:gs pos="0">
                      <a:srgbClr val="353535"/>
                    </a:gs>
                    <a:gs pos="100000">
                      <a:srgbClr val="353535"/>
                    </a:gs>
                  </a:gsLst>
                  <a:lin ang="5400000" scaled="0"/>
                </a:gradFill>
                <a:latin typeface="Segoe UI Semilight"/>
                <a:cs typeface="Segoe UI" pitchFamily="34" charset="0"/>
              </a:rPr>
              <a:t>emails </a:t>
            </a:r>
            <a:br>
              <a:rPr lang="en-US" sz="1372" spc="29">
                <a:gradFill>
                  <a:gsLst>
                    <a:gs pos="0">
                      <a:srgbClr val="353535"/>
                    </a:gs>
                    <a:gs pos="100000">
                      <a:srgbClr val="353535"/>
                    </a:gs>
                  </a:gsLst>
                  <a:lin ang="5400000" scaled="0"/>
                </a:gradFill>
                <a:latin typeface="Segoe UI Semilight"/>
                <a:cs typeface="Segoe UI" pitchFamily="34" charset="0"/>
              </a:rPr>
            </a:br>
            <a:r>
              <a:rPr lang="en-US" sz="1372" spc="29">
                <a:gradFill>
                  <a:gsLst>
                    <a:gs pos="0">
                      <a:srgbClr val="353535"/>
                    </a:gs>
                    <a:gs pos="100000">
                      <a:srgbClr val="353535"/>
                    </a:gs>
                  </a:gsLst>
                  <a:lin ang="5400000" scaled="0"/>
                </a:gradFill>
                <a:latin typeface="Segoe UI Semilight"/>
                <a:cs typeface="Segoe UI" pitchFamily="34" charset="0"/>
              </a:rPr>
              <a:t>analyzed</a:t>
            </a:r>
            <a:endParaRPr lang="en-US" sz="2353" spc="29">
              <a:gradFill>
                <a:gsLst>
                  <a:gs pos="0">
                    <a:srgbClr val="353535"/>
                  </a:gs>
                  <a:gs pos="100000">
                    <a:srgbClr val="353535"/>
                  </a:gs>
                </a:gsLst>
                <a:lin ang="5400000" scaled="0"/>
              </a:gradFill>
              <a:latin typeface="Segoe UI Semilight"/>
              <a:cs typeface="Segoe UI" pitchFamily="34" charset="0"/>
            </a:endParaRPr>
          </a:p>
        </p:txBody>
      </p:sp>
      <p:sp>
        <p:nvSpPr>
          <p:cNvPr id="22" name="01R"/>
          <p:cNvSpPr/>
          <p:nvPr/>
        </p:nvSpPr>
        <p:spPr bwMode="auto">
          <a:xfrm>
            <a:off x="5034288" y="2752012"/>
            <a:ext cx="2215982" cy="2215982"/>
          </a:xfrm>
          <a:prstGeom prst="ellipse">
            <a:avLst/>
          </a:prstGeom>
          <a:solidFill>
            <a:schemeClr val="bg1"/>
          </a:solidFill>
          <a:ln w="9525" cap="flat" cmpd="sng" algn="ctr">
            <a:solidFill>
              <a:schemeClr val="accent1"/>
            </a:solidFill>
            <a:prstDash val="solid"/>
            <a:headEnd type="none" w="med" len="med"/>
            <a:tailEnd type="none" w="med" len="me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13927" fontAlgn="base">
              <a:lnSpc>
                <a:spcPct val="90000"/>
              </a:lnSpc>
              <a:spcBef>
                <a:spcPct val="0"/>
              </a:spcBef>
              <a:spcAft>
                <a:spcPct val="0"/>
              </a:spcAft>
              <a:defRPr/>
            </a:pPr>
            <a:r>
              <a:rPr lang="en-US" sz="3137" b="1" spc="29">
                <a:gradFill>
                  <a:gsLst>
                    <a:gs pos="0">
                      <a:srgbClr val="353535"/>
                    </a:gs>
                    <a:gs pos="100000">
                      <a:srgbClr val="353535"/>
                    </a:gs>
                  </a:gsLst>
                  <a:lin ang="5400000" scaled="0"/>
                </a:gradFill>
                <a:latin typeface="Segoe UI Semibold" panose="020B0702040204020203" pitchFamily="34" charset="0"/>
                <a:cs typeface="Segoe UI Semibold" panose="020B0702040204020203" pitchFamily="34" charset="0"/>
              </a:rPr>
              <a:t>200+ </a:t>
            </a:r>
            <a:br>
              <a:rPr lang="en-US" sz="1372" kern="0" spc="-30">
                <a:gradFill>
                  <a:gsLst>
                    <a:gs pos="0">
                      <a:srgbClr val="505050"/>
                    </a:gs>
                    <a:gs pos="100000">
                      <a:srgbClr val="505050"/>
                    </a:gs>
                  </a:gsLst>
                  <a:lin ang="5400000" scaled="0"/>
                </a:gradFill>
                <a:latin typeface="Segoe UI"/>
                <a:ea typeface="Segoe UI" pitchFamily="34" charset="0"/>
                <a:cs typeface="Segoe UI Semilight" panose="020B0402040204020203" pitchFamily="34" charset="0"/>
              </a:rPr>
            </a:br>
            <a:r>
              <a:rPr lang="en-US" sz="1372" spc="29">
                <a:gradFill>
                  <a:gsLst>
                    <a:gs pos="0">
                      <a:srgbClr val="353535"/>
                    </a:gs>
                    <a:gs pos="100000">
                      <a:srgbClr val="353535"/>
                    </a:gs>
                  </a:gsLst>
                  <a:lin ang="5400000" scaled="0"/>
                </a:gradFill>
                <a:latin typeface="Segoe UI Semilight"/>
                <a:cs typeface="Segoe UI" pitchFamily="34" charset="0"/>
              </a:rPr>
              <a:t>global cloud consumer </a:t>
            </a:r>
            <a:br>
              <a:rPr lang="en-US" sz="1372" spc="29">
                <a:gradFill>
                  <a:gsLst>
                    <a:gs pos="0">
                      <a:srgbClr val="353535"/>
                    </a:gs>
                    <a:gs pos="100000">
                      <a:srgbClr val="353535"/>
                    </a:gs>
                  </a:gsLst>
                  <a:lin ang="5400000" scaled="0"/>
                </a:gradFill>
                <a:latin typeface="Segoe UI Semilight"/>
                <a:cs typeface="Segoe UI" pitchFamily="34" charset="0"/>
              </a:rPr>
            </a:br>
            <a:r>
              <a:rPr lang="en-US" sz="1372" spc="29">
                <a:gradFill>
                  <a:gsLst>
                    <a:gs pos="0">
                      <a:srgbClr val="353535"/>
                    </a:gs>
                    <a:gs pos="100000">
                      <a:srgbClr val="353535"/>
                    </a:gs>
                  </a:gsLst>
                  <a:lin ang="5400000" scaled="0"/>
                </a:gradFill>
                <a:latin typeface="Segoe UI Semilight"/>
                <a:cs typeface="Segoe UI" pitchFamily="34" charset="0"/>
              </a:rPr>
              <a:t>and commercial</a:t>
            </a:r>
            <a:br>
              <a:rPr lang="en-US" sz="1372" spc="29">
                <a:gradFill>
                  <a:gsLst>
                    <a:gs pos="0">
                      <a:srgbClr val="353535"/>
                    </a:gs>
                    <a:gs pos="100000">
                      <a:srgbClr val="353535"/>
                    </a:gs>
                  </a:gsLst>
                  <a:lin ang="5400000" scaled="0"/>
                </a:gradFill>
                <a:latin typeface="Segoe UI Semilight"/>
                <a:cs typeface="Segoe UI" pitchFamily="34" charset="0"/>
              </a:rPr>
            </a:br>
            <a:r>
              <a:rPr lang="en-US" sz="1372" spc="29">
                <a:gradFill>
                  <a:gsLst>
                    <a:gs pos="0">
                      <a:srgbClr val="353535"/>
                    </a:gs>
                    <a:gs pos="100000">
                      <a:srgbClr val="353535"/>
                    </a:gs>
                  </a:gsLst>
                  <a:lin ang="5400000" scaled="0"/>
                </a:gradFill>
                <a:latin typeface="Segoe UI Semilight"/>
                <a:cs typeface="Segoe UI" pitchFamily="34" charset="0"/>
              </a:rPr>
              <a:t>services</a:t>
            </a:r>
          </a:p>
        </p:txBody>
      </p:sp>
      <p:sp>
        <p:nvSpPr>
          <p:cNvPr id="80" name="Oval 79"/>
          <p:cNvSpPr/>
          <p:nvPr/>
        </p:nvSpPr>
        <p:spPr bwMode="auto">
          <a:xfrm>
            <a:off x="1682503" y="3667115"/>
            <a:ext cx="294910" cy="294910"/>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82" name="Oval 81"/>
          <p:cNvSpPr/>
          <p:nvPr/>
        </p:nvSpPr>
        <p:spPr bwMode="auto">
          <a:xfrm>
            <a:off x="3163014" y="4956549"/>
            <a:ext cx="304209" cy="304209"/>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84" name="Oval 83"/>
          <p:cNvSpPr/>
          <p:nvPr/>
        </p:nvSpPr>
        <p:spPr bwMode="auto">
          <a:xfrm>
            <a:off x="8882278" y="6282828"/>
            <a:ext cx="311259" cy="311259"/>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85" name="Oval 84"/>
          <p:cNvSpPr/>
          <p:nvPr/>
        </p:nvSpPr>
        <p:spPr bwMode="auto">
          <a:xfrm>
            <a:off x="9005859" y="784859"/>
            <a:ext cx="374969" cy="374969"/>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505050"/>
                  </a:gs>
                  <a:gs pos="100000">
                    <a:srgbClr val="505050"/>
                  </a:gs>
                </a:gsLst>
                <a:lin ang="5400000" scaled="0"/>
              </a:gradFill>
              <a:latin typeface="Segoe UI"/>
            </a:endParaRPr>
          </a:p>
        </p:txBody>
      </p:sp>
      <p:sp>
        <p:nvSpPr>
          <p:cNvPr id="86" name="Oval 85"/>
          <p:cNvSpPr/>
          <p:nvPr/>
        </p:nvSpPr>
        <p:spPr bwMode="auto">
          <a:xfrm>
            <a:off x="11233250" y="3635988"/>
            <a:ext cx="305293" cy="305293"/>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88" name="Oval 87"/>
          <p:cNvSpPr/>
          <p:nvPr/>
        </p:nvSpPr>
        <p:spPr bwMode="auto">
          <a:xfrm>
            <a:off x="5351722" y="5316785"/>
            <a:ext cx="302448" cy="302448"/>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90" name="Oval 89"/>
          <p:cNvSpPr/>
          <p:nvPr/>
        </p:nvSpPr>
        <p:spPr bwMode="auto">
          <a:xfrm>
            <a:off x="6763957" y="2360540"/>
            <a:ext cx="289028" cy="289028"/>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grpSp>
        <p:nvGrpSpPr>
          <p:cNvPr id="52" name="Group 51">
            <a:extLst>
              <a:ext uri="{FF2B5EF4-FFF2-40B4-BE49-F238E27FC236}">
                <a16:creationId xmlns:a16="http://schemas.microsoft.com/office/drawing/2014/main" id="{A14FE694-A9DD-43F4-B41D-3D6F1A62AD6B}"/>
              </a:ext>
            </a:extLst>
          </p:cNvPr>
          <p:cNvGrpSpPr/>
          <p:nvPr/>
        </p:nvGrpSpPr>
        <p:grpSpPr>
          <a:xfrm>
            <a:off x="5794911" y="1436073"/>
            <a:ext cx="821639" cy="989253"/>
            <a:chOff x="1746166" y="1628155"/>
            <a:chExt cx="838115" cy="1009090"/>
          </a:xfrm>
        </p:grpSpPr>
        <p:sp>
          <p:nvSpPr>
            <p:cNvPr id="123" name="User log in text">
              <a:extLst>
                <a:ext uri="{FF2B5EF4-FFF2-40B4-BE49-F238E27FC236}">
                  <a16:creationId xmlns:a16="http://schemas.microsoft.com/office/drawing/2014/main" id="{F2F179AE-08D0-4BD8-B620-70B387A73A5F}"/>
                </a:ext>
              </a:extLst>
            </p:cNvPr>
            <p:cNvSpPr/>
            <p:nvPr/>
          </p:nvSpPr>
          <p:spPr>
            <a:xfrm>
              <a:off x="1746166" y="1628155"/>
              <a:ext cx="838115" cy="276999"/>
            </a:xfrm>
            <a:prstGeom prst="rect">
              <a:avLst/>
            </a:prstGeom>
          </p:spPr>
          <p:txBody>
            <a:bodyPr wrap="none">
              <a:spAutoFit/>
            </a:bodyPr>
            <a:lstStyle/>
            <a:p>
              <a:pPr defTabSz="895922" fontAlgn="base">
                <a:spcBef>
                  <a:spcPct val="0"/>
                </a:spcBef>
                <a:spcAft>
                  <a:spcPct val="0"/>
                </a:spcAft>
                <a:defRPr/>
              </a:pPr>
              <a:r>
                <a:rPr lang="en-US" sz="1176" spc="29">
                  <a:gradFill>
                    <a:gsLst>
                      <a:gs pos="0">
                        <a:srgbClr val="353535"/>
                      </a:gs>
                      <a:gs pos="100000">
                        <a:srgbClr val="353535"/>
                      </a:gs>
                    </a:gsLst>
                    <a:lin ang="5400000" scaled="0"/>
                  </a:gradFill>
                  <a:latin typeface="Segoe UI Semilight"/>
                  <a:cs typeface="Segoe UI" pitchFamily="34" charset="0"/>
                </a:rPr>
                <a:t>OneDrive</a:t>
              </a:r>
            </a:p>
          </p:txBody>
        </p:sp>
        <p:grpSp>
          <p:nvGrpSpPr>
            <p:cNvPr id="44" name="Group 43">
              <a:extLst>
                <a:ext uri="{FF2B5EF4-FFF2-40B4-BE49-F238E27FC236}">
                  <a16:creationId xmlns:a16="http://schemas.microsoft.com/office/drawing/2014/main" id="{649D885D-43C8-4A90-A654-450B44A9FE05}"/>
                </a:ext>
              </a:extLst>
            </p:cNvPr>
            <p:cNvGrpSpPr/>
            <p:nvPr/>
          </p:nvGrpSpPr>
          <p:grpSpPr>
            <a:xfrm>
              <a:off x="1788412" y="1903885"/>
              <a:ext cx="733360" cy="733360"/>
              <a:chOff x="1788412" y="1903885"/>
              <a:chExt cx="733360" cy="733360"/>
            </a:xfrm>
          </p:grpSpPr>
          <p:sp>
            <p:nvSpPr>
              <p:cNvPr id="81" name="Oval 80"/>
              <p:cNvSpPr/>
              <p:nvPr/>
            </p:nvSpPr>
            <p:spPr bwMode="auto">
              <a:xfrm>
                <a:off x="1788412" y="1903885"/>
                <a:ext cx="733360" cy="733360"/>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127" name="Freeform 22">
                <a:extLst>
                  <a:ext uri="{FF2B5EF4-FFF2-40B4-BE49-F238E27FC236}">
                    <a16:creationId xmlns:a16="http://schemas.microsoft.com/office/drawing/2014/main" id="{5B62034E-75AC-426F-B38B-25228850BBA5}"/>
                  </a:ext>
                </a:extLst>
              </p:cNvPr>
              <p:cNvSpPr>
                <a:spLocks noChangeAspect="1" noEditPoints="1"/>
              </p:cNvSpPr>
              <p:nvPr/>
            </p:nvSpPr>
            <p:spPr bwMode="black">
              <a:xfrm>
                <a:off x="1937681" y="2134917"/>
                <a:ext cx="434822" cy="271296"/>
              </a:xfrm>
              <a:custGeom>
                <a:avLst/>
                <a:gdLst>
                  <a:gd name="T0" fmla="*/ 398 w 439"/>
                  <a:gd name="T1" fmla="*/ 177 h 273"/>
                  <a:gd name="T2" fmla="*/ 439 w 439"/>
                  <a:gd name="T3" fmla="*/ 226 h 273"/>
                  <a:gd name="T4" fmla="*/ 398 w 439"/>
                  <a:gd name="T5" fmla="*/ 273 h 273"/>
                  <a:gd name="T6" fmla="*/ 162 w 439"/>
                  <a:gd name="T7" fmla="*/ 273 h 273"/>
                  <a:gd name="T8" fmla="*/ 101 w 439"/>
                  <a:gd name="T9" fmla="*/ 211 h 273"/>
                  <a:gd name="T10" fmla="*/ 160 w 439"/>
                  <a:gd name="T11" fmla="*/ 155 h 273"/>
                  <a:gd name="T12" fmla="*/ 217 w 439"/>
                  <a:gd name="T13" fmla="*/ 85 h 273"/>
                  <a:gd name="T14" fmla="*/ 302 w 439"/>
                  <a:gd name="T15" fmla="*/ 118 h 273"/>
                  <a:gd name="T16" fmla="*/ 362 w 439"/>
                  <a:gd name="T17" fmla="*/ 116 h 273"/>
                  <a:gd name="T18" fmla="*/ 398 w 439"/>
                  <a:gd name="T19" fmla="*/ 177 h 273"/>
                  <a:gd name="T20" fmla="*/ 86 w 439"/>
                  <a:gd name="T21" fmla="*/ 213 h 273"/>
                  <a:gd name="T22" fmla="*/ 149 w 439"/>
                  <a:gd name="T23" fmla="*/ 144 h 273"/>
                  <a:gd name="T24" fmla="*/ 213 w 439"/>
                  <a:gd name="T25" fmla="*/ 73 h 273"/>
                  <a:gd name="T26" fmla="*/ 305 w 439"/>
                  <a:gd name="T27" fmla="*/ 103 h 273"/>
                  <a:gd name="T28" fmla="*/ 336 w 439"/>
                  <a:gd name="T29" fmla="*/ 97 h 273"/>
                  <a:gd name="T30" fmla="*/ 276 w 439"/>
                  <a:gd name="T31" fmla="*/ 19 h 273"/>
                  <a:gd name="T32" fmla="*/ 161 w 439"/>
                  <a:gd name="T33" fmla="*/ 61 h 273"/>
                  <a:gd name="T34" fmla="*/ 92 w 439"/>
                  <a:gd name="T35" fmla="*/ 60 h 273"/>
                  <a:gd name="T36" fmla="*/ 53 w 439"/>
                  <a:gd name="T37" fmla="*/ 135 h 273"/>
                  <a:gd name="T38" fmla="*/ 0 w 439"/>
                  <a:gd name="T39" fmla="*/ 196 h 273"/>
                  <a:gd name="T40" fmla="*/ 59 w 439"/>
                  <a:gd name="T41" fmla="*/ 255 h 273"/>
                  <a:gd name="T42" fmla="*/ 98 w 439"/>
                  <a:gd name="T43" fmla="*/ 255 h 273"/>
                  <a:gd name="T44" fmla="*/ 86 w 439"/>
                  <a:gd name="T45" fmla="*/ 21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9" h="273">
                    <a:moveTo>
                      <a:pt x="398" y="177"/>
                    </a:moveTo>
                    <a:cubicBezTo>
                      <a:pt x="398" y="177"/>
                      <a:pt x="439" y="181"/>
                      <a:pt x="439" y="226"/>
                    </a:cubicBezTo>
                    <a:cubicBezTo>
                      <a:pt x="439" y="248"/>
                      <a:pt x="427" y="273"/>
                      <a:pt x="398" y="273"/>
                    </a:cubicBezTo>
                    <a:cubicBezTo>
                      <a:pt x="398" y="273"/>
                      <a:pt x="177" y="273"/>
                      <a:pt x="162" y="273"/>
                    </a:cubicBezTo>
                    <a:cubicBezTo>
                      <a:pt x="117" y="273"/>
                      <a:pt x="101" y="242"/>
                      <a:pt x="101" y="211"/>
                    </a:cubicBezTo>
                    <a:cubicBezTo>
                      <a:pt x="101" y="157"/>
                      <a:pt x="160" y="155"/>
                      <a:pt x="160" y="155"/>
                    </a:cubicBezTo>
                    <a:cubicBezTo>
                      <a:pt x="160" y="155"/>
                      <a:pt x="165" y="97"/>
                      <a:pt x="217" y="85"/>
                    </a:cubicBezTo>
                    <a:cubicBezTo>
                      <a:pt x="263" y="75"/>
                      <a:pt x="289" y="99"/>
                      <a:pt x="302" y="118"/>
                    </a:cubicBezTo>
                    <a:cubicBezTo>
                      <a:pt x="302" y="118"/>
                      <a:pt x="330" y="102"/>
                      <a:pt x="362" y="116"/>
                    </a:cubicBezTo>
                    <a:cubicBezTo>
                      <a:pt x="381" y="124"/>
                      <a:pt x="399" y="144"/>
                      <a:pt x="398" y="177"/>
                    </a:cubicBezTo>
                    <a:close/>
                    <a:moveTo>
                      <a:pt x="86" y="213"/>
                    </a:moveTo>
                    <a:cubicBezTo>
                      <a:pt x="86" y="153"/>
                      <a:pt x="149" y="144"/>
                      <a:pt x="149" y="144"/>
                    </a:cubicBezTo>
                    <a:cubicBezTo>
                      <a:pt x="149" y="144"/>
                      <a:pt x="157" y="87"/>
                      <a:pt x="213" y="73"/>
                    </a:cubicBezTo>
                    <a:cubicBezTo>
                      <a:pt x="258" y="62"/>
                      <a:pt x="291" y="81"/>
                      <a:pt x="305" y="103"/>
                    </a:cubicBezTo>
                    <a:cubicBezTo>
                      <a:pt x="305" y="103"/>
                      <a:pt x="315" y="97"/>
                      <a:pt x="336" y="97"/>
                    </a:cubicBezTo>
                    <a:cubicBezTo>
                      <a:pt x="334" y="78"/>
                      <a:pt x="320" y="37"/>
                      <a:pt x="276" y="19"/>
                    </a:cubicBezTo>
                    <a:cubicBezTo>
                      <a:pt x="225" y="0"/>
                      <a:pt x="181" y="24"/>
                      <a:pt x="161" y="61"/>
                    </a:cubicBezTo>
                    <a:cubicBezTo>
                      <a:pt x="161" y="61"/>
                      <a:pt x="129" y="41"/>
                      <a:pt x="92" y="60"/>
                    </a:cubicBezTo>
                    <a:cubicBezTo>
                      <a:pt x="66" y="74"/>
                      <a:pt x="50" y="105"/>
                      <a:pt x="53" y="135"/>
                    </a:cubicBezTo>
                    <a:cubicBezTo>
                      <a:pt x="53" y="135"/>
                      <a:pt x="0" y="139"/>
                      <a:pt x="0" y="196"/>
                    </a:cubicBezTo>
                    <a:cubicBezTo>
                      <a:pt x="0" y="227"/>
                      <a:pt x="28" y="255"/>
                      <a:pt x="59" y="255"/>
                    </a:cubicBezTo>
                    <a:cubicBezTo>
                      <a:pt x="98" y="255"/>
                      <a:pt x="98" y="255"/>
                      <a:pt x="98" y="255"/>
                    </a:cubicBezTo>
                    <a:cubicBezTo>
                      <a:pt x="88" y="240"/>
                      <a:pt x="86" y="225"/>
                      <a:pt x="86" y="213"/>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defTabSz="914225">
                  <a:defRPr/>
                </a:pPr>
                <a:endParaRPr lang="en-US" sz="1800">
                  <a:solidFill>
                    <a:srgbClr val="FFFFFF"/>
                  </a:solidFill>
                  <a:latin typeface="Segoe UI"/>
                </a:endParaRPr>
              </a:p>
            </p:txBody>
          </p:sp>
        </p:grpSp>
      </p:grpSp>
      <p:grpSp>
        <p:nvGrpSpPr>
          <p:cNvPr id="57" name="Group 56">
            <a:extLst>
              <a:ext uri="{FF2B5EF4-FFF2-40B4-BE49-F238E27FC236}">
                <a16:creationId xmlns:a16="http://schemas.microsoft.com/office/drawing/2014/main" id="{403719B2-2C27-4F15-94FD-ADBA0E41E2F3}"/>
              </a:ext>
            </a:extLst>
          </p:cNvPr>
          <p:cNvGrpSpPr/>
          <p:nvPr/>
        </p:nvGrpSpPr>
        <p:grpSpPr>
          <a:xfrm>
            <a:off x="5807557" y="5214573"/>
            <a:ext cx="829873" cy="975209"/>
            <a:chOff x="5924010" y="5318639"/>
            <a:chExt cx="846514" cy="994764"/>
          </a:xfrm>
        </p:grpSpPr>
        <p:sp>
          <p:nvSpPr>
            <p:cNvPr id="128" name="User log in text">
              <a:extLst>
                <a:ext uri="{FF2B5EF4-FFF2-40B4-BE49-F238E27FC236}">
                  <a16:creationId xmlns:a16="http://schemas.microsoft.com/office/drawing/2014/main" id="{AC6D3FEB-24AF-4294-BC9B-8AFDAFEC0AA4}"/>
                </a:ext>
              </a:extLst>
            </p:cNvPr>
            <p:cNvSpPr/>
            <p:nvPr/>
          </p:nvSpPr>
          <p:spPr>
            <a:xfrm>
              <a:off x="5924010" y="6036404"/>
              <a:ext cx="846514" cy="276999"/>
            </a:xfrm>
            <a:prstGeom prst="rect">
              <a:avLst/>
            </a:prstGeom>
          </p:spPr>
          <p:txBody>
            <a:bodyPr wrap="none">
              <a:spAutoFit/>
            </a:bodyPr>
            <a:lstStyle/>
            <a:p>
              <a:pPr defTabSz="895922" fontAlgn="base">
                <a:spcBef>
                  <a:spcPct val="0"/>
                </a:spcBef>
                <a:spcAft>
                  <a:spcPct val="0"/>
                </a:spcAft>
                <a:defRPr/>
              </a:pPr>
              <a:r>
                <a:rPr lang="en-US" sz="1176" spc="29">
                  <a:gradFill>
                    <a:gsLst>
                      <a:gs pos="0">
                        <a:srgbClr val="353535"/>
                      </a:gs>
                      <a:gs pos="100000">
                        <a:srgbClr val="353535"/>
                      </a:gs>
                    </a:gsLst>
                    <a:lin ang="5400000" scaled="0"/>
                  </a:gradFill>
                  <a:latin typeface="Segoe UI Semilight"/>
                  <a:cs typeface="Segoe UI" pitchFamily="34" charset="0"/>
                </a:rPr>
                <a:t>Xbox Live</a:t>
              </a:r>
            </a:p>
          </p:txBody>
        </p:sp>
        <p:grpSp>
          <p:nvGrpSpPr>
            <p:cNvPr id="47" name="Group 46">
              <a:extLst>
                <a:ext uri="{FF2B5EF4-FFF2-40B4-BE49-F238E27FC236}">
                  <a16:creationId xmlns:a16="http://schemas.microsoft.com/office/drawing/2014/main" id="{EB72D5D3-1408-4556-82E7-F7803B3BF9B5}"/>
                </a:ext>
              </a:extLst>
            </p:cNvPr>
            <p:cNvGrpSpPr/>
            <p:nvPr/>
          </p:nvGrpSpPr>
          <p:grpSpPr>
            <a:xfrm>
              <a:off x="5978493" y="5318639"/>
              <a:ext cx="721710" cy="721710"/>
              <a:chOff x="5978493" y="5318639"/>
              <a:chExt cx="721710" cy="721710"/>
            </a:xfrm>
          </p:grpSpPr>
          <p:sp>
            <p:nvSpPr>
              <p:cNvPr id="83" name="Oval 82"/>
              <p:cNvSpPr/>
              <p:nvPr/>
            </p:nvSpPr>
            <p:spPr bwMode="auto">
              <a:xfrm>
                <a:off x="5978493" y="5318639"/>
                <a:ext cx="721710" cy="721710"/>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133" name="Freeform 112">
                <a:extLst>
                  <a:ext uri="{FF2B5EF4-FFF2-40B4-BE49-F238E27FC236}">
                    <a16:creationId xmlns:a16="http://schemas.microsoft.com/office/drawing/2014/main" id="{2840F9E1-EA9D-40B2-9AA8-B2BED872191E}"/>
                  </a:ext>
                </a:extLst>
              </p:cNvPr>
              <p:cNvSpPr>
                <a:spLocks noChangeAspect="1" noEditPoints="1"/>
              </p:cNvSpPr>
              <p:nvPr/>
            </p:nvSpPr>
            <p:spPr bwMode="black">
              <a:xfrm>
                <a:off x="6141437" y="5481731"/>
                <a:ext cx="395822" cy="395526"/>
              </a:xfrm>
              <a:custGeom>
                <a:avLst/>
                <a:gdLst>
                  <a:gd name="T0" fmla="*/ 890 w 1139"/>
                  <a:gd name="T1" fmla="*/ 99 h 1138"/>
                  <a:gd name="T2" fmla="*/ 867 w 1139"/>
                  <a:gd name="T3" fmla="*/ 90 h 1138"/>
                  <a:gd name="T4" fmla="*/ 727 w 1139"/>
                  <a:gd name="T5" fmla="*/ 113 h 1138"/>
                  <a:gd name="T6" fmla="*/ 571 w 1139"/>
                  <a:gd name="T7" fmla="*/ 193 h 1138"/>
                  <a:gd name="T8" fmla="*/ 571 w 1139"/>
                  <a:gd name="T9" fmla="*/ 193 h 1138"/>
                  <a:gd name="T10" fmla="*/ 413 w 1139"/>
                  <a:gd name="T11" fmla="*/ 112 h 1138"/>
                  <a:gd name="T12" fmla="*/ 274 w 1139"/>
                  <a:gd name="T13" fmla="*/ 89 h 1138"/>
                  <a:gd name="T14" fmla="*/ 247 w 1139"/>
                  <a:gd name="T15" fmla="*/ 101 h 1138"/>
                  <a:gd name="T16" fmla="*/ 570 w 1139"/>
                  <a:gd name="T17" fmla="*/ 0 h 1138"/>
                  <a:gd name="T18" fmla="*/ 890 w 1139"/>
                  <a:gd name="T19" fmla="*/ 99 h 1138"/>
                  <a:gd name="T20" fmla="*/ 249 w 1139"/>
                  <a:gd name="T21" fmla="*/ 155 h 1138"/>
                  <a:gd name="T22" fmla="*/ 220 w 1139"/>
                  <a:gd name="T23" fmla="*/ 144 h 1138"/>
                  <a:gd name="T24" fmla="*/ 218 w 1139"/>
                  <a:gd name="T25" fmla="*/ 143 h 1138"/>
                  <a:gd name="T26" fmla="*/ 204 w 1139"/>
                  <a:gd name="T27" fmla="*/ 142 h 1138"/>
                  <a:gd name="T28" fmla="*/ 190 w 1139"/>
                  <a:gd name="T29" fmla="*/ 145 h 1138"/>
                  <a:gd name="T30" fmla="*/ 0 w 1139"/>
                  <a:gd name="T31" fmla="*/ 569 h 1138"/>
                  <a:gd name="T32" fmla="*/ 136 w 1139"/>
                  <a:gd name="T33" fmla="*/ 936 h 1138"/>
                  <a:gd name="T34" fmla="*/ 179 w 1139"/>
                  <a:gd name="T35" fmla="*/ 683 h 1138"/>
                  <a:gd name="T36" fmla="*/ 242 w 1139"/>
                  <a:gd name="T37" fmla="*/ 572 h 1138"/>
                  <a:gd name="T38" fmla="*/ 435 w 1139"/>
                  <a:gd name="T39" fmla="*/ 313 h 1138"/>
                  <a:gd name="T40" fmla="*/ 249 w 1139"/>
                  <a:gd name="T41" fmla="*/ 155 h 1138"/>
                  <a:gd name="T42" fmla="*/ 990 w 1139"/>
                  <a:gd name="T43" fmla="*/ 943 h 1138"/>
                  <a:gd name="T44" fmla="*/ 989 w 1139"/>
                  <a:gd name="T45" fmla="*/ 934 h 1138"/>
                  <a:gd name="T46" fmla="*/ 785 w 1139"/>
                  <a:gd name="T47" fmla="*/ 635 h 1138"/>
                  <a:gd name="T48" fmla="*/ 571 w 1139"/>
                  <a:gd name="T49" fmla="*/ 437 h 1138"/>
                  <a:gd name="T50" fmla="*/ 571 w 1139"/>
                  <a:gd name="T51" fmla="*/ 437 h 1138"/>
                  <a:gd name="T52" fmla="*/ 570 w 1139"/>
                  <a:gd name="T53" fmla="*/ 438 h 1138"/>
                  <a:gd name="T54" fmla="*/ 358 w 1139"/>
                  <a:gd name="T55" fmla="*/ 634 h 1138"/>
                  <a:gd name="T56" fmla="*/ 153 w 1139"/>
                  <a:gd name="T57" fmla="*/ 942 h 1138"/>
                  <a:gd name="T58" fmla="*/ 153 w 1139"/>
                  <a:gd name="T59" fmla="*/ 944 h 1138"/>
                  <a:gd name="T60" fmla="*/ 154 w 1139"/>
                  <a:gd name="T61" fmla="*/ 951 h 1138"/>
                  <a:gd name="T62" fmla="*/ 154 w 1139"/>
                  <a:gd name="T63" fmla="*/ 953 h 1138"/>
                  <a:gd name="T64" fmla="*/ 156 w 1139"/>
                  <a:gd name="T65" fmla="*/ 958 h 1138"/>
                  <a:gd name="T66" fmla="*/ 570 w 1139"/>
                  <a:gd name="T67" fmla="*/ 1138 h 1138"/>
                  <a:gd name="T68" fmla="*/ 990 w 1139"/>
                  <a:gd name="T69" fmla="*/ 953 h 1138"/>
                  <a:gd name="T70" fmla="*/ 990 w 1139"/>
                  <a:gd name="T71" fmla="*/ 951 h 1138"/>
                  <a:gd name="T72" fmla="*/ 990 w 1139"/>
                  <a:gd name="T73" fmla="*/ 943 h 1138"/>
                  <a:gd name="T74" fmla="*/ 1139 w 1139"/>
                  <a:gd name="T75" fmla="*/ 569 h 1138"/>
                  <a:gd name="T76" fmla="*/ 947 w 1139"/>
                  <a:gd name="T77" fmla="*/ 143 h 1138"/>
                  <a:gd name="T78" fmla="*/ 937 w 1139"/>
                  <a:gd name="T79" fmla="*/ 142 h 1138"/>
                  <a:gd name="T80" fmla="*/ 923 w 1139"/>
                  <a:gd name="T81" fmla="*/ 143 h 1138"/>
                  <a:gd name="T82" fmla="*/ 921 w 1139"/>
                  <a:gd name="T83" fmla="*/ 143 h 1138"/>
                  <a:gd name="T84" fmla="*/ 917 w 1139"/>
                  <a:gd name="T85" fmla="*/ 144 h 1138"/>
                  <a:gd name="T86" fmla="*/ 708 w 1139"/>
                  <a:gd name="T87" fmla="*/ 310 h 1138"/>
                  <a:gd name="T88" fmla="*/ 902 w 1139"/>
                  <a:gd name="T89" fmla="*/ 570 h 1138"/>
                  <a:gd name="T90" fmla="*/ 963 w 1139"/>
                  <a:gd name="T91" fmla="*/ 681 h 1138"/>
                  <a:gd name="T92" fmla="*/ 1004 w 1139"/>
                  <a:gd name="T93" fmla="*/ 937 h 1138"/>
                  <a:gd name="T94" fmla="*/ 1139 w 1139"/>
                  <a:gd name="T95" fmla="*/ 569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138">
                    <a:moveTo>
                      <a:pt x="890" y="99"/>
                    </a:moveTo>
                    <a:cubicBezTo>
                      <a:pt x="884" y="95"/>
                      <a:pt x="876" y="92"/>
                      <a:pt x="867" y="90"/>
                    </a:cubicBezTo>
                    <a:cubicBezTo>
                      <a:pt x="825" y="82"/>
                      <a:pt x="770" y="96"/>
                      <a:pt x="727" y="113"/>
                    </a:cubicBezTo>
                    <a:cubicBezTo>
                      <a:pt x="659" y="140"/>
                      <a:pt x="596" y="177"/>
                      <a:pt x="571" y="193"/>
                    </a:cubicBezTo>
                    <a:cubicBezTo>
                      <a:pt x="571" y="193"/>
                      <a:pt x="571" y="193"/>
                      <a:pt x="571" y="193"/>
                    </a:cubicBezTo>
                    <a:cubicBezTo>
                      <a:pt x="547" y="177"/>
                      <a:pt x="481" y="138"/>
                      <a:pt x="413" y="112"/>
                    </a:cubicBezTo>
                    <a:cubicBezTo>
                      <a:pt x="363" y="93"/>
                      <a:pt x="305" y="82"/>
                      <a:pt x="274" y="89"/>
                    </a:cubicBezTo>
                    <a:cubicBezTo>
                      <a:pt x="263" y="92"/>
                      <a:pt x="254" y="96"/>
                      <a:pt x="247" y="101"/>
                    </a:cubicBezTo>
                    <a:cubicBezTo>
                      <a:pt x="338" y="37"/>
                      <a:pt x="450" y="0"/>
                      <a:pt x="570" y="0"/>
                    </a:cubicBezTo>
                    <a:cubicBezTo>
                      <a:pt x="689" y="0"/>
                      <a:pt x="799" y="37"/>
                      <a:pt x="890" y="99"/>
                    </a:cubicBezTo>
                    <a:close/>
                    <a:moveTo>
                      <a:pt x="249" y="155"/>
                    </a:moveTo>
                    <a:cubicBezTo>
                      <a:pt x="239" y="150"/>
                      <a:pt x="229" y="146"/>
                      <a:pt x="220" y="144"/>
                    </a:cubicBezTo>
                    <a:cubicBezTo>
                      <a:pt x="219" y="144"/>
                      <a:pt x="219" y="144"/>
                      <a:pt x="218" y="143"/>
                    </a:cubicBezTo>
                    <a:cubicBezTo>
                      <a:pt x="213" y="142"/>
                      <a:pt x="209" y="142"/>
                      <a:pt x="204" y="142"/>
                    </a:cubicBezTo>
                    <a:cubicBezTo>
                      <a:pt x="199" y="143"/>
                      <a:pt x="194" y="144"/>
                      <a:pt x="190" y="145"/>
                    </a:cubicBezTo>
                    <a:cubicBezTo>
                      <a:pt x="74" y="249"/>
                      <a:pt x="0" y="401"/>
                      <a:pt x="0" y="569"/>
                    </a:cubicBezTo>
                    <a:cubicBezTo>
                      <a:pt x="0" y="708"/>
                      <a:pt x="52" y="836"/>
                      <a:pt x="136" y="936"/>
                    </a:cubicBezTo>
                    <a:cubicBezTo>
                      <a:pt x="102" y="891"/>
                      <a:pt x="128" y="789"/>
                      <a:pt x="179" y="683"/>
                    </a:cubicBezTo>
                    <a:cubicBezTo>
                      <a:pt x="197" y="646"/>
                      <a:pt x="219" y="609"/>
                      <a:pt x="242" y="572"/>
                    </a:cubicBezTo>
                    <a:cubicBezTo>
                      <a:pt x="328" y="432"/>
                      <a:pt x="435" y="313"/>
                      <a:pt x="435" y="313"/>
                    </a:cubicBezTo>
                    <a:cubicBezTo>
                      <a:pt x="360" y="231"/>
                      <a:pt x="287" y="176"/>
                      <a:pt x="249" y="155"/>
                    </a:cubicBezTo>
                    <a:close/>
                    <a:moveTo>
                      <a:pt x="990" y="943"/>
                    </a:moveTo>
                    <a:cubicBezTo>
                      <a:pt x="990" y="940"/>
                      <a:pt x="990" y="937"/>
                      <a:pt x="989" y="934"/>
                    </a:cubicBezTo>
                    <a:cubicBezTo>
                      <a:pt x="980" y="854"/>
                      <a:pt x="883" y="742"/>
                      <a:pt x="785" y="635"/>
                    </a:cubicBezTo>
                    <a:cubicBezTo>
                      <a:pt x="696" y="539"/>
                      <a:pt x="618" y="477"/>
                      <a:pt x="571" y="437"/>
                    </a:cubicBezTo>
                    <a:cubicBezTo>
                      <a:pt x="571" y="437"/>
                      <a:pt x="571" y="437"/>
                      <a:pt x="571" y="437"/>
                    </a:cubicBezTo>
                    <a:cubicBezTo>
                      <a:pt x="571" y="438"/>
                      <a:pt x="570" y="438"/>
                      <a:pt x="570" y="438"/>
                    </a:cubicBezTo>
                    <a:cubicBezTo>
                      <a:pt x="542" y="458"/>
                      <a:pt x="448" y="538"/>
                      <a:pt x="358" y="634"/>
                    </a:cubicBezTo>
                    <a:cubicBezTo>
                      <a:pt x="257" y="744"/>
                      <a:pt x="157" y="861"/>
                      <a:pt x="153" y="942"/>
                    </a:cubicBezTo>
                    <a:cubicBezTo>
                      <a:pt x="153" y="942"/>
                      <a:pt x="153" y="943"/>
                      <a:pt x="153" y="944"/>
                    </a:cubicBezTo>
                    <a:cubicBezTo>
                      <a:pt x="153" y="946"/>
                      <a:pt x="153" y="948"/>
                      <a:pt x="154" y="951"/>
                    </a:cubicBezTo>
                    <a:cubicBezTo>
                      <a:pt x="154" y="951"/>
                      <a:pt x="154" y="952"/>
                      <a:pt x="154" y="953"/>
                    </a:cubicBezTo>
                    <a:cubicBezTo>
                      <a:pt x="154" y="954"/>
                      <a:pt x="156" y="957"/>
                      <a:pt x="156" y="958"/>
                    </a:cubicBezTo>
                    <a:cubicBezTo>
                      <a:pt x="260" y="1068"/>
                      <a:pt x="408" y="1138"/>
                      <a:pt x="570" y="1138"/>
                    </a:cubicBezTo>
                    <a:cubicBezTo>
                      <a:pt x="736" y="1138"/>
                      <a:pt x="886" y="1067"/>
                      <a:pt x="990" y="953"/>
                    </a:cubicBezTo>
                    <a:cubicBezTo>
                      <a:pt x="990" y="952"/>
                      <a:pt x="990" y="951"/>
                      <a:pt x="990" y="951"/>
                    </a:cubicBezTo>
                    <a:cubicBezTo>
                      <a:pt x="990" y="948"/>
                      <a:pt x="990" y="946"/>
                      <a:pt x="990" y="943"/>
                    </a:cubicBezTo>
                    <a:close/>
                    <a:moveTo>
                      <a:pt x="1139" y="569"/>
                    </a:moveTo>
                    <a:cubicBezTo>
                      <a:pt x="1139" y="400"/>
                      <a:pt x="1065" y="247"/>
                      <a:pt x="947" y="143"/>
                    </a:cubicBezTo>
                    <a:cubicBezTo>
                      <a:pt x="944" y="142"/>
                      <a:pt x="940" y="142"/>
                      <a:pt x="937" y="142"/>
                    </a:cubicBezTo>
                    <a:cubicBezTo>
                      <a:pt x="932" y="141"/>
                      <a:pt x="928" y="142"/>
                      <a:pt x="923" y="143"/>
                    </a:cubicBezTo>
                    <a:cubicBezTo>
                      <a:pt x="922" y="143"/>
                      <a:pt x="921" y="143"/>
                      <a:pt x="921" y="143"/>
                    </a:cubicBezTo>
                    <a:cubicBezTo>
                      <a:pt x="920" y="144"/>
                      <a:pt x="918" y="144"/>
                      <a:pt x="917" y="144"/>
                    </a:cubicBezTo>
                    <a:cubicBezTo>
                      <a:pt x="872" y="159"/>
                      <a:pt x="789" y="225"/>
                      <a:pt x="708" y="310"/>
                    </a:cubicBezTo>
                    <a:cubicBezTo>
                      <a:pt x="708" y="310"/>
                      <a:pt x="812" y="431"/>
                      <a:pt x="902" y="570"/>
                    </a:cubicBezTo>
                    <a:cubicBezTo>
                      <a:pt x="925" y="606"/>
                      <a:pt x="944" y="644"/>
                      <a:pt x="963" y="681"/>
                    </a:cubicBezTo>
                    <a:cubicBezTo>
                      <a:pt x="1011" y="774"/>
                      <a:pt x="1041" y="887"/>
                      <a:pt x="1004" y="937"/>
                    </a:cubicBezTo>
                    <a:cubicBezTo>
                      <a:pt x="1088" y="838"/>
                      <a:pt x="1139" y="709"/>
                      <a:pt x="1139" y="569"/>
                    </a:cubicBezTo>
                    <a:close/>
                  </a:path>
                </a:pathLst>
              </a:custGeom>
              <a:solidFill>
                <a:schemeClr val="bg1"/>
              </a:solidFill>
              <a:ln>
                <a:noFill/>
              </a:ln>
              <a:extLst/>
            </p:spPr>
            <p:txBody>
              <a:bodyPr vert="horz" wrap="square" lIns="91427" tIns="45713" rIns="91427" bIns="45713" numCol="1" anchor="t" anchorCtr="0" compatLnSpc="1">
                <a:prstTxWarp prst="textNoShape">
                  <a:avLst/>
                </a:prstTxWarp>
              </a:bodyPr>
              <a:lstStyle/>
              <a:p>
                <a:pPr defTabSz="914225">
                  <a:defRPr/>
                </a:pPr>
                <a:endParaRPr lang="en-US" sz="1800">
                  <a:solidFill>
                    <a:srgbClr val="FFFFFF"/>
                  </a:solidFill>
                  <a:latin typeface="Segoe UI"/>
                </a:endParaRPr>
              </a:p>
            </p:txBody>
          </p:sp>
        </p:grpSp>
      </p:grpSp>
      <p:grpSp>
        <p:nvGrpSpPr>
          <p:cNvPr id="55" name="Group 54">
            <a:extLst>
              <a:ext uri="{FF2B5EF4-FFF2-40B4-BE49-F238E27FC236}">
                <a16:creationId xmlns:a16="http://schemas.microsoft.com/office/drawing/2014/main" id="{E8A16248-FE5B-4AE7-93F7-CE0AADDCD172}"/>
              </a:ext>
            </a:extLst>
          </p:cNvPr>
          <p:cNvGrpSpPr/>
          <p:nvPr/>
        </p:nvGrpSpPr>
        <p:grpSpPr>
          <a:xfrm>
            <a:off x="11174763" y="4413275"/>
            <a:ext cx="822707" cy="1187781"/>
            <a:chOff x="11296492" y="2952751"/>
            <a:chExt cx="839204" cy="1211598"/>
          </a:xfrm>
        </p:grpSpPr>
        <p:sp>
          <p:nvSpPr>
            <p:cNvPr id="134" name="User log in text">
              <a:extLst>
                <a:ext uri="{FF2B5EF4-FFF2-40B4-BE49-F238E27FC236}">
                  <a16:creationId xmlns:a16="http://schemas.microsoft.com/office/drawing/2014/main" id="{B9F13D2E-9154-424A-9206-06C70EC779CE}"/>
                </a:ext>
              </a:extLst>
            </p:cNvPr>
            <p:cNvSpPr/>
            <p:nvPr/>
          </p:nvSpPr>
          <p:spPr>
            <a:xfrm>
              <a:off x="11296492" y="2952751"/>
              <a:ext cx="839204" cy="461665"/>
            </a:xfrm>
            <a:prstGeom prst="rect">
              <a:avLst/>
            </a:prstGeom>
          </p:spPr>
          <p:txBody>
            <a:bodyPr wrap="none">
              <a:spAutoFit/>
            </a:bodyPr>
            <a:lstStyle/>
            <a:p>
              <a:pPr defTabSz="895922" fontAlgn="base">
                <a:spcBef>
                  <a:spcPct val="0"/>
                </a:spcBef>
                <a:spcAft>
                  <a:spcPct val="0"/>
                </a:spcAft>
                <a:defRPr/>
              </a:pPr>
              <a:r>
                <a:rPr lang="en-US" sz="1176" spc="29">
                  <a:gradFill>
                    <a:gsLst>
                      <a:gs pos="0">
                        <a:srgbClr val="353535"/>
                      </a:gs>
                      <a:gs pos="100000">
                        <a:srgbClr val="353535"/>
                      </a:gs>
                    </a:gsLst>
                    <a:lin ang="5400000" scaled="0"/>
                  </a:gradFill>
                  <a:latin typeface="Segoe UI Semilight"/>
                  <a:cs typeface="Segoe UI" pitchFamily="34" charset="0"/>
                </a:rPr>
                <a:t>Microsoft</a:t>
              </a:r>
              <a:br>
                <a:rPr lang="en-US" sz="1176" spc="29">
                  <a:gradFill>
                    <a:gsLst>
                      <a:gs pos="0">
                        <a:srgbClr val="353535"/>
                      </a:gs>
                      <a:gs pos="100000">
                        <a:srgbClr val="353535"/>
                      </a:gs>
                    </a:gsLst>
                    <a:lin ang="5400000" scaled="0"/>
                  </a:gradFill>
                  <a:latin typeface="Segoe UI Semilight"/>
                  <a:cs typeface="Segoe UI" pitchFamily="34" charset="0"/>
                </a:rPr>
              </a:br>
              <a:r>
                <a:rPr lang="en-US" sz="1176" spc="29">
                  <a:gradFill>
                    <a:gsLst>
                      <a:gs pos="0">
                        <a:srgbClr val="353535"/>
                      </a:gs>
                      <a:gs pos="100000">
                        <a:srgbClr val="353535"/>
                      </a:gs>
                    </a:gsLst>
                    <a:lin ang="5400000" scaled="0"/>
                  </a:gradFill>
                  <a:latin typeface="Segoe UI Semilight"/>
                  <a:cs typeface="Segoe UI" pitchFamily="34" charset="0"/>
                </a:rPr>
                <a:t>accounts</a:t>
              </a:r>
            </a:p>
          </p:txBody>
        </p:sp>
        <p:grpSp>
          <p:nvGrpSpPr>
            <p:cNvPr id="49" name="Group 48">
              <a:extLst>
                <a:ext uri="{FF2B5EF4-FFF2-40B4-BE49-F238E27FC236}">
                  <a16:creationId xmlns:a16="http://schemas.microsoft.com/office/drawing/2014/main" id="{A19E45CD-DE1C-412D-AF6E-39B4562EEBFD}"/>
                </a:ext>
              </a:extLst>
            </p:cNvPr>
            <p:cNvGrpSpPr/>
            <p:nvPr/>
          </p:nvGrpSpPr>
          <p:grpSpPr>
            <a:xfrm>
              <a:off x="11339221" y="3420733"/>
              <a:ext cx="743616" cy="743616"/>
              <a:chOff x="11339221" y="3420733"/>
              <a:chExt cx="743616" cy="743616"/>
            </a:xfrm>
          </p:grpSpPr>
          <p:sp>
            <p:nvSpPr>
              <p:cNvPr id="91" name="Oval 90"/>
              <p:cNvSpPr/>
              <p:nvPr/>
            </p:nvSpPr>
            <p:spPr bwMode="auto">
              <a:xfrm>
                <a:off x="11339221" y="3420733"/>
                <a:ext cx="743616" cy="743616"/>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grpSp>
            <p:nvGrpSpPr>
              <p:cNvPr id="135" name="5">
                <a:extLst>
                  <a:ext uri="{FF2B5EF4-FFF2-40B4-BE49-F238E27FC236}">
                    <a16:creationId xmlns:a16="http://schemas.microsoft.com/office/drawing/2014/main" id="{B1F973D8-0001-4589-B31B-B9E2D875D2B1}"/>
                  </a:ext>
                </a:extLst>
              </p:cNvPr>
              <p:cNvGrpSpPr/>
              <p:nvPr/>
            </p:nvGrpSpPr>
            <p:grpSpPr>
              <a:xfrm>
                <a:off x="11491581" y="3573094"/>
                <a:ext cx="438896" cy="438894"/>
                <a:chOff x="6083429" y="835188"/>
                <a:chExt cx="547610" cy="547608"/>
              </a:xfrm>
            </p:grpSpPr>
            <p:sp>
              <p:nvSpPr>
                <p:cNvPr id="138" name="Freeform 7">
                  <a:extLst>
                    <a:ext uri="{FF2B5EF4-FFF2-40B4-BE49-F238E27FC236}">
                      <a16:creationId xmlns:a16="http://schemas.microsoft.com/office/drawing/2014/main" id="{AA852F7B-72EC-48D8-BEEE-6ADC23E2DE38}"/>
                    </a:ext>
                  </a:extLst>
                </p:cNvPr>
                <p:cNvSpPr>
                  <a:spLocks noEditPoints="1"/>
                </p:cNvSpPr>
                <p:nvPr/>
              </p:nvSpPr>
              <p:spPr bwMode="auto">
                <a:xfrm>
                  <a:off x="6168345" y="904132"/>
                  <a:ext cx="377779" cy="421604"/>
                </a:xfrm>
                <a:custGeom>
                  <a:avLst/>
                  <a:gdLst>
                    <a:gd name="T0" fmla="*/ 73 w 106"/>
                    <a:gd name="T1" fmla="*/ 68 h 118"/>
                    <a:gd name="T2" fmla="*/ 90 w 106"/>
                    <a:gd name="T3" fmla="*/ 37 h 118"/>
                    <a:gd name="T4" fmla="*/ 53 w 106"/>
                    <a:gd name="T5" fmla="*/ 0 h 118"/>
                    <a:gd name="T6" fmla="*/ 16 w 106"/>
                    <a:gd name="T7" fmla="*/ 37 h 118"/>
                    <a:gd name="T8" fmla="*/ 33 w 106"/>
                    <a:gd name="T9" fmla="*/ 68 h 118"/>
                    <a:gd name="T10" fmla="*/ 0 w 106"/>
                    <a:gd name="T11" fmla="*/ 117 h 118"/>
                    <a:gd name="T12" fmla="*/ 0 w 106"/>
                    <a:gd name="T13" fmla="*/ 118 h 118"/>
                    <a:gd name="T14" fmla="*/ 10 w 106"/>
                    <a:gd name="T15" fmla="*/ 118 h 118"/>
                    <a:gd name="T16" fmla="*/ 10 w 106"/>
                    <a:gd name="T17" fmla="*/ 117 h 118"/>
                    <a:gd name="T18" fmla="*/ 53 w 106"/>
                    <a:gd name="T19" fmla="*/ 74 h 118"/>
                    <a:gd name="T20" fmla="*/ 96 w 106"/>
                    <a:gd name="T21" fmla="*/ 117 h 118"/>
                    <a:gd name="T22" fmla="*/ 96 w 106"/>
                    <a:gd name="T23" fmla="*/ 118 h 118"/>
                    <a:gd name="T24" fmla="*/ 106 w 106"/>
                    <a:gd name="T25" fmla="*/ 118 h 118"/>
                    <a:gd name="T26" fmla="*/ 106 w 106"/>
                    <a:gd name="T27" fmla="*/ 117 h 118"/>
                    <a:gd name="T28" fmla="*/ 73 w 106"/>
                    <a:gd name="T29" fmla="*/ 68 h 118"/>
                    <a:gd name="T30" fmla="*/ 53 w 106"/>
                    <a:gd name="T31" fmla="*/ 10 h 118"/>
                    <a:gd name="T32" fmla="*/ 80 w 106"/>
                    <a:gd name="T33" fmla="*/ 37 h 118"/>
                    <a:gd name="T34" fmla="*/ 53 w 106"/>
                    <a:gd name="T35" fmla="*/ 64 h 118"/>
                    <a:gd name="T36" fmla="*/ 26 w 106"/>
                    <a:gd name="T37" fmla="*/ 37 h 118"/>
                    <a:gd name="T38" fmla="*/ 53 w 106"/>
                    <a:gd name="T39" fmla="*/ 1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118">
                      <a:moveTo>
                        <a:pt x="73" y="68"/>
                      </a:moveTo>
                      <a:cubicBezTo>
                        <a:pt x="84" y="61"/>
                        <a:pt x="90" y="50"/>
                        <a:pt x="90" y="37"/>
                      </a:cubicBezTo>
                      <a:cubicBezTo>
                        <a:pt x="90" y="17"/>
                        <a:pt x="73" y="0"/>
                        <a:pt x="53" y="0"/>
                      </a:cubicBezTo>
                      <a:cubicBezTo>
                        <a:pt x="33" y="0"/>
                        <a:pt x="16" y="17"/>
                        <a:pt x="16" y="37"/>
                      </a:cubicBezTo>
                      <a:cubicBezTo>
                        <a:pt x="16" y="50"/>
                        <a:pt x="22" y="61"/>
                        <a:pt x="33" y="68"/>
                      </a:cubicBezTo>
                      <a:cubicBezTo>
                        <a:pt x="13" y="76"/>
                        <a:pt x="0" y="96"/>
                        <a:pt x="0" y="117"/>
                      </a:cubicBezTo>
                      <a:cubicBezTo>
                        <a:pt x="0" y="118"/>
                        <a:pt x="0" y="118"/>
                        <a:pt x="0" y="118"/>
                      </a:cubicBezTo>
                      <a:cubicBezTo>
                        <a:pt x="10" y="118"/>
                        <a:pt x="10" y="118"/>
                        <a:pt x="10" y="118"/>
                      </a:cubicBezTo>
                      <a:cubicBezTo>
                        <a:pt x="10" y="117"/>
                        <a:pt x="10" y="117"/>
                        <a:pt x="10" y="117"/>
                      </a:cubicBezTo>
                      <a:cubicBezTo>
                        <a:pt x="10" y="93"/>
                        <a:pt x="29" y="74"/>
                        <a:pt x="53" y="74"/>
                      </a:cubicBezTo>
                      <a:cubicBezTo>
                        <a:pt x="77" y="74"/>
                        <a:pt x="96" y="93"/>
                        <a:pt x="96" y="117"/>
                      </a:cubicBezTo>
                      <a:cubicBezTo>
                        <a:pt x="96" y="118"/>
                        <a:pt x="96" y="118"/>
                        <a:pt x="96" y="118"/>
                      </a:cubicBezTo>
                      <a:cubicBezTo>
                        <a:pt x="106" y="118"/>
                        <a:pt x="106" y="118"/>
                        <a:pt x="106" y="118"/>
                      </a:cubicBezTo>
                      <a:cubicBezTo>
                        <a:pt x="106" y="117"/>
                        <a:pt x="106" y="117"/>
                        <a:pt x="106" y="117"/>
                      </a:cubicBezTo>
                      <a:cubicBezTo>
                        <a:pt x="106" y="96"/>
                        <a:pt x="93" y="76"/>
                        <a:pt x="73" y="68"/>
                      </a:cubicBezTo>
                      <a:close/>
                      <a:moveTo>
                        <a:pt x="53" y="10"/>
                      </a:moveTo>
                      <a:cubicBezTo>
                        <a:pt x="68" y="10"/>
                        <a:pt x="80" y="22"/>
                        <a:pt x="80" y="37"/>
                      </a:cubicBezTo>
                      <a:cubicBezTo>
                        <a:pt x="80" y="52"/>
                        <a:pt x="68" y="64"/>
                        <a:pt x="53" y="64"/>
                      </a:cubicBezTo>
                      <a:cubicBezTo>
                        <a:pt x="38" y="64"/>
                        <a:pt x="26" y="52"/>
                        <a:pt x="26" y="37"/>
                      </a:cubicBezTo>
                      <a:cubicBezTo>
                        <a:pt x="26" y="22"/>
                        <a:pt x="38" y="10"/>
                        <a:pt x="53" y="10"/>
                      </a:cubicBezTo>
                      <a:close/>
                    </a:path>
                  </a:pathLst>
                </a:custGeom>
                <a:solidFill>
                  <a:schemeClr val="bg1"/>
                </a:solidFill>
                <a:ln cap="sq">
                  <a:solidFill>
                    <a:schemeClr val="accent1"/>
                  </a:solidFill>
                  <a:miter lim="800000"/>
                </a:ln>
              </p:spPr>
              <p:txBody>
                <a:bodyPr vert="horz" wrap="square" lIns="91427" tIns="45713" rIns="91427" bIns="45713" numCol="1" anchor="t" anchorCtr="0" compatLnSpc="1">
                  <a:prstTxWarp prst="textNoShape">
                    <a:avLst/>
                  </a:prstTxWarp>
                </a:bodyPr>
                <a:lstStyle/>
                <a:p>
                  <a:pPr defTabSz="914225">
                    <a:defRPr/>
                  </a:pPr>
                  <a:endParaRPr lang="en-US" sz="1800">
                    <a:solidFill>
                      <a:srgbClr val="505050"/>
                    </a:solidFill>
                    <a:latin typeface="Segoe UI"/>
                  </a:endParaRPr>
                </a:p>
              </p:txBody>
            </p:sp>
            <p:sp>
              <p:nvSpPr>
                <p:cNvPr id="140" name="Oval 139">
                  <a:extLst>
                    <a:ext uri="{FF2B5EF4-FFF2-40B4-BE49-F238E27FC236}">
                      <a16:creationId xmlns:a16="http://schemas.microsoft.com/office/drawing/2014/main" id="{DD9DEBF1-0033-4FD4-B73E-CA9CFFE79A62}"/>
                    </a:ext>
                  </a:extLst>
                </p:cNvPr>
                <p:cNvSpPr/>
                <p:nvPr/>
              </p:nvSpPr>
              <p:spPr bwMode="auto">
                <a:xfrm>
                  <a:off x="6083429" y="835188"/>
                  <a:ext cx="547610" cy="547608"/>
                </a:xfrm>
                <a:prstGeom prst="ellipse">
                  <a:avLst/>
                </a:prstGeom>
                <a:noFill/>
                <a:ln w="1905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defRPr/>
                  </a:pPr>
                  <a:endParaRPr lang="en-US" sz="2000">
                    <a:gradFill>
                      <a:gsLst>
                        <a:gs pos="0">
                          <a:srgbClr val="FFFFFF"/>
                        </a:gs>
                        <a:gs pos="100000">
                          <a:srgbClr val="FFFFFF"/>
                        </a:gs>
                      </a:gsLst>
                      <a:lin ang="5400000" scaled="0"/>
                    </a:gradFill>
                    <a:latin typeface="Segoe UI"/>
                  </a:endParaRPr>
                </a:p>
              </p:txBody>
            </p:sp>
          </p:grpSp>
        </p:grpSp>
      </p:grpSp>
      <p:grpSp>
        <p:nvGrpSpPr>
          <p:cNvPr id="54" name="Group 53">
            <a:extLst>
              <a:ext uri="{FF2B5EF4-FFF2-40B4-BE49-F238E27FC236}">
                <a16:creationId xmlns:a16="http://schemas.microsoft.com/office/drawing/2014/main" id="{30D947A2-1312-4FBF-9CE4-BE372A3D6646}"/>
              </a:ext>
            </a:extLst>
          </p:cNvPr>
          <p:cNvGrpSpPr/>
          <p:nvPr/>
        </p:nvGrpSpPr>
        <p:grpSpPr>
          <a:xfrm>
            <a:off x="8870869" y="5019389"/>
            <a:ext cx="604173" cy="883753"/>
            <a:chOff x="9048748" y="5119542"/>
            <a:chExt cx="616288" cy="901474"/>
          </a:xfrm>
        </p:grpSpPr>
        <p:sp>
          <p:nvSpPr>
            <p:cNvPr id="141" name="User log in text">
              <a:extLst>
                <a:ext uri="{FF2B5EF4-FFF2-40B4-BE49-F238E27FC236}">
                  <a16:creationId xmlns:a16="http://schemas.microsoft.com/office/drawing/2014/main" id="{3FB7CD6D-8999-43FE-983A-BBD7A0CCB617}"/>
                </a:ext>
              </a:extLst>
            </p:cNvPr>
            <p:cNvSpPr/>
            <p:nvPr/>
          </p:nvSpPr>
          <p:spPr>
            <a:xfrm>
              <a:off x="9113075" y="5119542"/>
              <a:ext cx="493405" cy="276999"/>
            </a:xfrm>
            <a:prstGeom prst="rect">
              <a:avLst/>
            </a:prstGeom>
          </p:spPr>
          <p:txBody>
            <a:bodyPr wrap="none">
              <a:spAutoFit/>
            </a:bodyPr>
            <a:lstStyle/>
            <a:p>
              <a:pPr defTabSz="895922" fontAlgn="base">
                <a:spcBef>
                  <a:spcPct val="0"/>
                </a:spcBef>
                <a:spcAft>
                  <a:spcPct val="0"/>
                </a:spcAft>
                <a:defRPr/>
              </a:pPr>
              <a:r>
                <a:rPr lang="en-US" sz="1176" spc="29">
                  <a:gradFill>
                    <a:gsLst>
                      <a:gs pos="0">
                        <a:srgbClr val="353535"/>
                      </a:gs>
                      <a:gs pos="100000">
                        <a:srgbClr val="353535"/>
                      </a:gs>
                    </a:gsLst>
                    <a:lin ang="5400000" scaled="0"/>
                  </a:gradFill>
                  <a:latin typeface="Segoe UI Semilight"/>
                  <a:cs typeface="Segoe UI" pitchFamily="34" charset="0"/>
                </a:rPr>
                <a:t>Bing</a:t>
              </a:r>
            </a:p>
          </p:txBody>
        </p:sp>
        <p:grpSp>
          <p:nvGrpSpPr>
            <p:cNvPr id="51" name="Group 50">
              <a:extLst>
                <a:ext uri="{FF2B5EF4-FFF2-40B4-BE49-F238E27FC236}">
                  <a16:creationId xmlns:a16="http://schemas.microsoft.com/office/drawing/2014/main" id="{E6A55C1B-7506-4CBD-ADC9-A33CCF816F2F}"/>
                </a:ext>
              </a:extLst>
            </p:cNvPr>
            <p:cNvGrpSpPr/>
            <p:nvPr/>
          </p:nvGrpSpPr>
          <p:grpSpPr>
            <a:xfrm>
              <a:off x="9048748" y="5404728"/>
              <a:ext cx="616288" cy="616288"/>
              <a:chOff x="9048748" y="5404728"/>
              <a:chExt cx="616288" cy="616288"/>
            </a:xfrm>
          </p:grpSpPr>
          <p:sp>
            <p:nvSpPr>
              <p:cNvPr id="87" name="Oval 86"/>
              <p:cNvSpPr/>
              <p:nvPr/>
            </p:nvSpPr>
            <p:spPr bwMode="auto">
              <a:xfrm>
                <a:off x="9048748" y="5404728"/>
                <a:ext cx="616288" cy="616288"/>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145" name="Freeform 17">
                <a:extLst>
                  <a:ext uri="{FF2B5EF4-FFF2-40B4-BE49-F238E27FC236}">
                    <a16:creationId xmlns:a16="http://schemas.microsoft.com/office/drawing/2014/main" id="{90C032EB-6C62-4CD3-A98F-B135158DE302}"/>
                  </a:ext>
                </a:extLst>
              </p:cNvPr>
              <p:cNvSpPr>
                <a:spLocks noChangeAspect="1" noEditPoints="1"/>
              </p:cNvSpPr>
              <p:nvPr/>
            </p:nvSpPr>
            <p:spPr bwMode="black">
              <a:xfrm>
                <a:off x="9218434" y="5540249"/>
                <a:ext cx="276916" cy="345246"/>
              </a:xfrm>
              <a:custGeom>
                <a:avLst/>
                <a:gdLst>
                  <a:gd name="T0" fmla="*/ 616 w 616"/>
                  <a:gd name="T1" fmla="*/ 320 h 768"/>
                  <a:gd name="T2" fmla="*/ 616 w 616"/>
                  <a:gd name="T3" fmla="*/ 505 h 768"/>
                  <a:gd name="T4" fmla="*/ 177 w 616"/>
                  <a:gd name="T5" fmla="*/ 768 h 768"/>
                  <a:gd name="T6" fmla="*/ 0 w 616"/>
                  <a:gd name="T7" fmla="*/ 646 h 768"/>
                  <a:gd name="T8" fmla="*/ 425 w 616"/>
                  <a:gd name="T9" fmla="*/ 422 h 768"/>
                  <a:gd name="T10" fmla="*/ 308 w 616"/>
                  <a:gd name="T11" fmla="*/ 367 h 768"/>
                  <a:gd name="T12" fmla="*/ 232 w 616"/>
                  <a:gd name="T13" fmla="*/ 200 h 768"/>
                  <a:gd name="T14" fmla="*/ 616 w 616"/>
                  <a:gd name="T15" fmla="*/ 320 h 768"/>
                  <a:gd name="T16" fmla="*/ 177 w 616"/>
                  <a:gd name="T17" fmla="*/ 55 h 768"/>
                  <a:gd name="T18" fmla="*/ 0 w 616"/>
                  <a:gd name="T19" fmla="*/ 0 h 768"/>
                  <a:gd name="T20" fmla="*/ 0 w 616"/>
                  <a:gd name="T21" fmla="*/ 646 h 768"/>
                  <a:gd name="T22" fmla="*/ 177 w 616"/>
                  <a:gd name="T23" fmla="*/ 486 h 768"/>
                  <a:gd name="T24" fmla="*/ 177 w 616"/>
                  <a:gd name="T25" fmla="*/ 5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6" h="768">
                    <a:moveTo>
                      <a:pt x="616" y="320"/>
                    </a:moveTo>
                    <a:lnTo>
                      <a:pt x="616" y="505"/>
                    </a:lnTo>
                    <a:lnTo>
                      <a:pt x="177" y="768"/>
                    </a:lnTo>
                    <a:lnTo>
                      <a:pt x="0" y="646"/>
                    </a:lnTo>
                    <a:lnTo>
                      <a:pt x="425" y="422"/>
                    </a:lnTo>
                    <a:lnTo>
                      <a:pt x="308" y="367"/>
                    </a:lnTo>
                    <a:lnTo>
                      <a:pt x="232" y="200"/>
                    </a:lnTo>
                    <a:lnTo>
                      <a:pt x="616" y="320"/>
                    </a:lnTo>
                    <a:close/>
                    <a:moveTo>
                      <a:pt x="177" y="55"/>
                    </a:moveTo>
                    <a:lnTo>
                      <a:pt x="0" y="0"/>
                    </a:lnTo>
                    <a:lnTo>
                      <a:pt x="0" y="646"/>
                    </a:lnTo>
                    <a:lnTo>
                      <a:pt x="177" y="486"/>
                    </a:lnTo>
                    <a:lnTo>
                      <a:pt x="177" y="55"/>
                    </a:ln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defTabSz="914225">
                  <a:defRPr/>
                </a:pPr>
                <a:endParaRPr lang="en-US" sz="1800">
                  <a:solidFill>
                    <a:srgbClr val="FFFFFF"/>
                  </a:solidFill>
                  <a:latin typeface="Segoe UI"/>
                </a:endParaRPr>
              </a:p>
            </p:txBody>
          </p:sp>
        </p:grpSp>
      </p:grpSp>
      <p:grpSp>
        <p:nvGrpSpPr>
          <p:cNvPr id="56" name="Group 55">
            <a:extLst>
              <a:ext uri="{FF2B5EF4-FFF2-40B4-BE49-F238E27FC236}">
                <a16:creationId xmlns:a16="http://schemas.microsoft.com/office/drawing/2014/main" id="{AD61B030-4AEC-4341-8A8B-087E3CBD39E3}"/>
              </a:ext>
            </a:extLst>
          </p:cNvPr>
          <p:cNvGrpSpPr/>
          <p:nvPr/>
        </p:nvGrpSpPr>
        <p:grpSpPr>
          <a:xfrm>
            <a:off x="4049240" y="4238523"/>
            <a:ext cx="673809" cy="965897"/>
            <a:chOff x="3755857" y="4477255"/>
            <a:chExt cx="687320" cy="985265"/>
          </a:xfrm>
        </p:grpSpPr>
        <p:grpSp>
          <p:nvGrpSpPr>
            <p:cNvPr id="48" name="Group 47">
              <a:extLst>
                <a:ext uri="{FF2B5EF4-FFF2-40B4-BE49-F238E27FC236}">
                  <a16:creationId xmlns:a16="http://schemas.microsoft.com/office/drawing/2014/main" id="{1CF7594D-8191-4EDE-86FA-88BE7BEA841D}"/>
                </a:ext>
              </a:extLst>
            </p:cNvPr>
            <p:cNvGrpSpPr/>
            <p:nvPr/>
          </p:nvGrpSpPr>
          <p:grpSpPr>
            <a:xfrm>
              <a:off x="3755857" y="4775200"/>
              <a:ext cx="687320" cy="687320"/>
              <a:chOff x="3755857" y="4775200"/>
              <a:chExt cx="687320" cy="687320"/>
            </a:xfrm>
          </p:grpSpPr>
          <p:sp>
            <p:nvSpPr>
              <p:cNvPr id="79" name="Oval 78"/>
              <p:cNvSpPr/>
              <p:nvPr/>
            </p:nvSpPr>
            <p:spPr bwMode="auto">
              <a:xfrm>
                <a:off x="3755857" y="4775200"/>
                <a:ext cx="687320" cy="687320"/>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pic>
            <p:nvPicPr>
              <p:cNvPr id="42" name="Picture 41">
                <a:extLst>
                  <a:ext uri="{FF2B5EF4-FFF2-40B4-BE49-F238E27FC236}">
                    <a16:creationId xmlns:a16="http://schemas.microsoft.com/office/drawing/2014/main" id="{A76BFBF6-DB99-4F79-8F00-F7DA2F4D0D6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69158" y="4911321"/>
                <a:ext cx="460718" cy="357928"/>
              </a:xfrm>
              <a:prstGeom prst="rect">
                <a:avLst/>
              </a:prstGeom>
            </p:spPr>
          </p:pic>
        </p:grpSp>
        <p:sp>
          <p:nvSpPr>
            <p:cNvPr id="146" name="User log in text">
              <a:extLst>
                <a:ext uri="{FF2B5EF4-FFF2-40B4-BE49-F238E27FC236}">
                  <a16:creationId xmlns:a16="http://schemas.microsoft.com/office/drawing/2014/main" id="{16B1BB2F-2FE2-4CAD-9682-D1586DCD89BB}"/>
                </a:ext>
              </a:extLst>
            </p:cNvPr>
            <p:cNvSpPr/>
            <p:nvPr/>
          </p:nvSpPr>
          <p:spPr>
            <a:xfrm>
              <a:off x="3806007" y="4477255"/>
              <a:ext cx="586571" cy="276999"/>
            </a:xfrm>
            <a:prstGeom prst="rect">
              <a:avLst/>
            </a:prstGeom>
          </p:spPr>
          <p:txBody>
            <a:bodyPr wrap="none">
              <a:spAutoFit/>
            </a:bodyPr>
            <a:lstStyle/>
            <a:p>
              <a:pPr defTabSz="895922" fontAlgn="base">
                <a:spcBef>
                  <a:spcPct val="0"/>
                </a:spcBef>
                <a:spcAft>
                  <a:spcPct val="0"/>
                </a:spcAft>
                <a:defRPr/>
              </a:pPr>
              <a:r>
                <a:rPr lang="en-US" sz="1176" spc="29">
                  <a:gradFill>
                    <a:gsLst>
                      <a:gs pos="0">
                        <a:srgbClr val="353535"/>
                      </a:gs>
                      <a:gs pos="100000">
                        <a:srgbClr val="353535"/>
                      </a:gs>
                    </a:gsLst>
                    <a:lin ang="5400000" scaled="0"/>
                  </a:gradFill>
                  <a:latin typeface="Segoe UI Semilight"/>
                  <a:cs typeface="Segoe UI" pitchFamily="34" charset="0"/>
                </a:rPr>
                <a:t>Azure</a:t>
              </a:r>
            </a:p>
          </p:txBody>
        </p:sp>
      </p:grpSp>
      <p:sp>
        <p:nvSpPr>
          <p:cNvPr id="93" name="Oval 92">
            <a:extLst>
              <a:ext uri="{FF2B5EF4-FFF2-40B4-BE49-F238E27FC236}">
                <a16:creationId xmlns:a16="http://schemas.microsoft.com/office/drawing/2014/main" id="{023A7125-2606-461F-89E2-E3F443F23BFA}"/>
              </a:ext>
            </a:extLst>
          </p:cNvPr>
          <p:cNvSpPr/>
          <p:nvPr/>
        </p:nvSpPr>
        <p:spPr bwMode="auto">
          <a:xfrm>
            <a:off x="4682636" y="2077508"/>
            <a:ext cx="289028" cy="289028"/>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grpSp>
        <p:nvGrpSpPr>
          <p:cNvPr id="3" name="Group 2">
            <a:extLst>
              <a:ext uri="{FF2B5EF4-FFF2-40B4-BE49-F238E27FC236}">
                <a16:creationId xmlns:a16="http://schemas.microsoft.com/office/drawing/2014/main" id="{B2F41267-C2B2-43B4-AB0C-8A336BB289D2}"/>
              </a:ext>
            </a:extLst>
          </p:cNvPr>
          <p:cNvGrpSpPr/>
          <p:nvPr/>
        </p:nvGrpSpPr>
        <p:grpSpPr>
          <a:xfrm>
            <a:off x="1678435" y="1609577"/>
            <a:ext cx="730744" cy="989253"/>
            <a:chOff x="1712090" y="1641356"/>
            <a:chExt cx="745397" cy="1009090"/>
          </a:xfrm>
        </p:grpSpPr>
        <p:sp>
          <p:nvSpPr>
            <p:cNvPr id="99" name="User log in text">
              <a:extLst>
                <a:ext uri="{FF2B5EF4-FFF2-40B4-BE49-F238E27FC236}">
                  <a16:creationId xmlns:a16="http://schemas.microsoft.com/office/drawing/2014/main" id="{14012EC3-4A24-45AA-AAA9-658B134175CE}"/>
                </a:ext>
              </a:extLst>
            </p:cNvPr>
            <p:cNvSpPr/>
            <p:nvPr/>
          </p:nvSpPr>
          <p:spPr>
            <a:xfrm>
              <a:off x="1712090" y="1641356"/>
              <a:ext cx="745397" cy="276999"/>
            </a:xfrm>
            <a:prstGeom prst="rect">
              <a:avLst/>
            </a:prstGeom>
          </p:spPr>
          <p:txBody>
            <a:bodyPr wrap="none">
              <a:spAutoFit/>
            </a:bodyPr>
            <a:lstStyle/>
            <a:p>
              <a:pPr defTabSz="895922" fontAlgn="base">
                <a:spcBef>
                  <a:spcPct val="0"/>
                </a:spcBef>
                <a:spcAft>
                  <a:spcPct val="0"/>
                </a:spcAft>
                <a:defRPr/>
              </a:pPr>
              <a:r>
                <a:rPr lang="en-US" sz="1176" spc="29">
                  <a:gradFill>
                    <a:gsLst>
                      <a:gs pos="0">
                        <a:srgbClr val="353535"/>
                      </a:gs>
                      <a:gs pos="100000">
                        <a:srgbClr val="353535"/>
                      </a:gs>
                    </a:gsLst>
                    <a:lin ang="5400000" scaled="0"/>
                  </a:gradFill>
                  <a:latin typeface="Segoe UI Semilight"/>
                  <a:cs typeface="Segoe UI" pitchFamily="34" charset="0"/>
                </a:rPr>
                <a:t>Outlook</a:t>
              </a:r>
            </a:p>
          </p:txBody>
        </p:sp>
        <p:sp>
          <p:nvSpPr>
            <p:cNvPr id="104" name="Oval 103">
              <a:extLst>
                <a:ext uri="{FF2B5EF4-FFF2-40B4-BE49-F238E27FC236}">
                  <a16:creationId xmlns:a16="http://schemas.microsoft.com/office/drawing/2014/main" id="{0FA9D7FF-A3A1-43D1-8BA9-2339D4F811DB}"/>
                </a:ext>
              </a:extLst>
            </p:cNvPr>
            <p:cNvSpPr/>
            <p:nvPr/>
          </p:nvSpPr>
          <p:spPr bwMode="auto">
            <a:xfrm>
              <a:off x="1718108" y="1917086"/>
              <a:ext cx="733360" cy="733360"/>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113" name="Freeform 9">
              <a:extLst>
                <a:ext uri="{FF2B5EF4-FFF2-40B4-BE49-F238E27FC236}">
                  <a16:creationId xmlns:a16="http://schemas.microsoft.com/office/drawing/2014/main" id="{D6D46F29-FA26-4A74-9164-48AB6B5B951F}"/>
                </a:ext>
              </a:extLst>
            </p:cNvPr>
            <p:cNvSpPr>
              <a:spLocks noChangeAspect="1" noEditPoints="1"/>
            </p:cNvSpPr>
            <p:nvPr/>
          </p:nvSpPr>
          <p:spPr bwMode="black">
            <a:xfrm>
              <a:off x="1927887" y="2126865"/>
              <a:ext cx="313802" cy="313802"/>
            </a:xfrm>
            <a:custGeom>
              <a:avLst/>
              <a:gdLst>
                <a:gd name="T0" fmla="*/ 246 w 415"/>
                <a:gd name="T1" fmla="*/ 99 h 415"/>
                <a:gd name="T2" fmla="*/ 0 w 415"/>
                <a:gd name="T3" fmla="*/ 42 h 415"/>
                <a:gd name="T4" fmla="*/ 246 w 415"/>
                <a:gd name="T5" fmla="*/ 415 h 415"/>
                <a:gd name="T6" fmla="*/ 402 w 415"/>
                <a:gd name="T7" fmla="*/ 321 h 415"/>
                <a:gd name="T8" fmla="*/ 415 w 415"/>
                <a:gd name="T9" fmla="*/ 113 h 415"/>
                <a:gd name="T10" fmla="*/ 179 w 415"/>
                <a:gd name="T11" fmla="*/ 222 h 415"/>
                <a:gd name="T12" fmla="*/ 169 w 415"/>
                <a:gd name="T13" fmla="*/ 251 h 415"/>
                <a:gd name="T14" fmla="*/ 151 w 415"/>
                <a:gd name="T15" fmla="*/ 272 h 415"/>
                <a:gd name="T16" fmla="*/ 128 w 415"/>
                <a:gd name="T17" fmla="*/ 282 h 415"/>
                <a:gd name="T18" fmla="*/ 102 w 415"/>
                <a:gd name="T19" fmla="*/ 281 h 415"/>
                <a:gd name="T20" fmla="*/ 82 w 415"/>
                <a:gd name="T21" fmla="*/ 269 h 415"/>
                <a:gd name="T22" fmla="*/ 66 w 415"/>
                <a:gd name="T23" fmla="*/ 249 h 415"/>
                <a:gd name="T24" fmla="*/ 58 w 415"/>
                <a:gd name="T25" fmla="*/ 223 h 415"/>
                <a:gd name="T26" fmla="*/ 58 w 415"/>
                <a:gd name="T27" fmla="*/ 191 h 415"/>
                <a:gd name="T28" fmla="*/ 65 w 415"/>
                <a:gd name="T29" fmla="*/ 164 h 415"/>
                <a:gd name="T30" fmla="*/ 82 w 415"/>
                <a:gd name="T31" fmla="*/ 141 h 415"/>
                <a:gd name="T32" fmla="*/ 103 w 415"/>
                <a:gd name="T33" fmla="*/ 130 h 415"/>
                <a:gd name="T34" fmla="*/ 130 w 415"/>
                <a:gd name="T35" fmla="*/ 127 h 415"/>
                <a:gd name="T36" fmla="*/ 153 w 415"/>
                <a:gd name="T37" fmla="*/ 137 h 415"/>
                <a:gd name="T38" fmla="*/ 169 w 415"/>
                <a:gd name="T39" fmla="*/ 158 h 415"/>
                <a:gd name="T40" fmla="*/ 179 w 415"/>
                <a:gd name="T41" fmla="*/ 186 h 415"/>
                <a:gd name="T42" fmla="*/ 179 w 415"/>
                <a:gd name="T43" fmla="*/ 222 h 415"/>
                <a:gd name="T44" fmla="*/ 246 w 415"/>
                <a:gd name="T45" fmla="*/ 307 h 415"/>
                <a:gd name="T46" fmla="*/ 292 w 415"/>
                <a:gd name="T47" fmla="*/ 228 h 415"/>
                <a:gd name="T48" fmla="*/ 401 w 415"/>
                <a:gd name="T49" fmla="*/ 140 h 415"/>
                <a:gd name="T50" fmla="*/ 401 w 415"/>
                <a:gd name="T51" fmla="*/ 121 h 415"/>
                <a:gd name="T52" fmla="*/ 298 w 415"/>
                <a:gd name="T53" fmla="*/ 216 h 415"/>
                <a:gd name="T54" fmla="*/ 246 w 415"/>
                <a:gd name="T55" fmla="*/ 113 h 415"/>
                <a:gd name="T56" fmla="*/ 401 w 415"/>
                <a:gd name="T57" fmla="*/ 121 h 415"/>
                <a:gd name="T58" fmla="*/ 143 w 415"/>
                <a:gd name="T59" fmla="*/ 176 h 415"/>
                <a:gd name="T60" fmla="*/ 134 w 415"/>
                <a:gd name="T61" fmla="*/ 163 h 415"/>
                <a:gd name="T62" fmla="*/ 123 w 415"/>
                <a:gd name="T63" fmla="*/ 157 h 415"/>
                <a:gd name="T64" fmla="*/ 109 w 415"/>
                <a:gd name="T65" fmla="*/ 158 h 415"/>
                <a:gd name="T66" fmla="*/ 97 w 415"/>
                <a:gd name="T67" fmla="*/ 165 h 415"/>
                <a:gd name="T68" fmla="*/ 89 w 415"/>
                <a:gd name="T69" fmla="*/ 178 h 415"/>
                <a:gd name="T70" fmla="*/ 85 w 415"/>
                <a:gd name="T71" fmla="*/ 196 h 415"/>
                <a:gd name="T72" fmla="*/ 85 w 415"/>
                <a:gd name="T73" fmla="*/ 216 h 415"/>
                <a:gd name="T74" fmla="*/ 90 w 415"/>
                <a:gd name="T75" fmla="*/ 233 h 415"/>
                <a:gd name="T76" fmla="*/ 98 w 415"/>
                <a:gd name="T77" fmla="*/ 246 h 415"/>
                <a:gd name="T78" fmla="*/ 109 w 415"/>
                <a:gd name="T79" fmla="*/ 252 h 415"/>
                <a:gd name="T80" fmla="*/ 122 w 415"/>
                <a:gd name="T81" fmla="*/ 254 h 415"/>
                <a:gd name="T82" fmla="*/ 134 w 415"/>
                <a:gd name="T83" fmla="*/ 248 h 415"/>
                <a:gd name="T84" fmla="*/ 142 w 415"/>
                <a:gd name="T85" fmla="*/ 236 h 415"/>
                <a:gd name="T86" fmla="*/ 147 w 415"/>
                <a:gd name="T87" fmla="*/ 217 h 415"/>
                <a:gd name="T88" fmla="*/ 147 w 415"/>
                <a:gd name="T89" fmla="*/ 19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5" h="415">
                  <a:moveTo>
                    <a:pt x="401" y="99"/>
                  </a:moveTo>
                  <a:cubicBezTo>
                    <a:pt x="246" y="99"/>
                    <a:pt x="246" y="99"/>
                    <a:pt x="246" y="99"/>
                  </a:cubicBezTo>
                  <a:cubicBezTo>
                    <a:pt x="246" y="0"/>
                    <a:pt x="246" y="0"/>
                    <a:pt x="246" y="0"/>
                  </a:cubicBezTo>
                  <a:cubicBezTo>
                    <a:pt x="0" y="42"/>
                    <a:pt x="0" y="42"/>
                    <a:pt x="0" y="42"/>
                  </a:cubicBezTo>
                  <a:cubicBezTo>
                    <a:pt x="0" y="373"/>
                    <a:pt x="0" y="373"/>
                    <a:pt x="0" y="373"/>
                  </a:cubicBezTo>
                  <a:cubicBezTo>
                    <a:pt x="246" y="415"/>
                    <a:pt x="246" y="415"/>
                    <a:pt x="246" y="415"/>
                  </a:cubicBezTo>
                  <a:cubicBezTo>
                    <a:pt x="246" y="321"/>
                    <a:pt x="246" y="321"/>
                    <a:pt x="246" y="321"/>
                  </a:cubicBezTo>
                  <a:cubicBezTo>
                    <a:pt x="402" y="321"/>
                    <a:pt x="402" y="321"/>
                    <a:pt x="402" y="321"/>
                  </a:cubicBezTo>
                  <a:cubicBezTo>
                    <a:pt x="409" y="321"/>
                    <a:pt x="415" y="314"/>
                    <a:pt x="415" y="307"/>
                  </a:cubicBezTo>
                  <a:cubicBezTo>
                    <a:pt x="415" y="113"/>
                    <a:pt x="415" y="113"/>
                    <a:pt x="415" y="113"/>
                  </a:cubicBezTo>
                  <a:cubicBezTo>
                    <a:pt x="415" y="105"/>
                    <a:pt x="409" y="99"/>
                    <a:pt x="401" y="99"/>
                  </a:cubicBezTo>
                  <a:close/>
                  <a:moveTo>
                    <a:pt x="179" y="222"/>
                  </a:moveTo>
                  <a:cubicBezTo>
                    <a:pt x="177" y="228"/>
                    <a:pt x="176" y="232"/>
                    <a:pt x="175" y="237"/>
                  </a:cubicBezTo>
                  <a:cubicBezTo>
                    <a:pt x="174" y="243"/>
                    <a:pt x="172" y="248"/>
                    <a:pt x="169" y="251"/>
                  </a:cubicBezTo>
                  <a:cubicBezTo>
                    <a:pt x="167" y="256"/>
                    <a:pt x="164" y="259"/>
                    <a:pt x="161" y="263"/>
                  </a:cubicBezTo>
                  <a:cubicBezTo>
                    <a:pt x="157" y="266"/>
                    <a:pt x="155" y="270"/>
                    <a:pt x="151" y="272"/>
                  </a:cubicBezTo>
                  <a:cubicBezTo>
                    <a:pt x="148" y="275"/>
                    <a:pt x="144" y="277"/>
                    <a:pt x="140" y="278"/>
                  </a:cubicBezTo>
                  <a:cubicBezTo>
                    <a:pt x="136" y="281"/>
                    <a:pt x="133" y="282"/>
                    <a:pt x="128" y="282"/>
                  </a:cubicBezTo>
                  <a:cubicBezTo>
                    <a:pt x="124" y="283"/>
                    <a:pt x="120" y="283"/>
                    <a:pt x="115" y="283"/>
                  </a:cubicBezTo>
                  <a:cubicBezTo>
                    <a:pt x="110" y="283"/>
                    <a:pt x="107" y="282"/>
                    <a:pt x="102" y="281"/>
                  </a:cubicBezTo>
                  <a:cubicBezTo>
                    <a:pt x="98" y="279"/>
                    <a:pt x="95" y="278"/>
                    <a:pt x="91" y="276"/>
                  </a:cubicBezTo>
                  <a:cubicBezTo>
                    <a:pt x="88" y="275"/>
                    <a:pt x="84" y="272"/>
                    <a:pt x="82" y="269"/>
                  </a:cubicBezTo>
                  <a:cubicBezTo>
                    <a:pt x="78" y="266"/>
                    <a:pt x="76" y="264"/>
                    <a:pt x="72" y="261"/>
                  </a:cubicBezTo>
                  <a:cubicBezTo>
                    <a:pt x="70" y="257"/>
                    <a:pt x="68" y="252"/>
                    <a:pt x="66" y="249"/>
                  </a:cubicBezTo>
                  <a:cubicBezTo>
                    <a:pt x="64" y="245"/>
                    <a:pt x="62" y="241"/>
                    <a:pt x="61" y="236"/>
                  </a:cubicBezTo>
                  <a:cubicBezTo>
                    <a:pt x="59" y="232"/>
                    <a:pt x="58" y="228"/>
                    <a:pt x="58" y="223"/>
                  </a:cubicBezTo>
                  <a:cubicBezTo>
                    <a:pt x="57" y="217"/>
                    <a:pt x="57" y="212"/>
                    <a:pt x="57" y="207"/>
                  </a:cubicBezTo>
                  <a:cubicBezTo>
                    <a:pt x="57" y="202"/>
                    <a:pt x="57" y="196"/>
                    <a:pt x="58" y="191"/>
                  </a:cubicBezTo>
                  <a:cubicBezTo>
                    <a:pt x="58" y="186"/>
                    <a:pt x="59" y="180"/>
                    <a:pt x="61" y="177"/>
                  </a:cubicBezTo>
                  <a:cubicBezTo>
                    <a:pt x="62" y="172"/>
                    <a:pt x="64" y="167"/>
                    <a:pt x="65" y="164"/>
                  </a:cubicBezTo>
                  <a:cubicBezTo>
                    <a:pt x="68" y="159"/>
                    <a:pt x="70" y="156"/>
                    <a:pt x="72" y="152"/>
                  </a:cubicBezTo>
                  <a:cubicBezTo>
                    <a:pt x="75" y="148"/>
                    <a:pt x="78" y="145"/>
                    <a:pt x="82" y="141"/>
                  </a:cubicBezTo>
                  <a:cubicBezTo>
                    <a:pt x="84" y="139"/>
                    <a:pt x="88" y="137"/>
                    <a:pt x="91" y="134"/>
                  </a:cubicBezTo>
                  <a:cubicBezTo>
                    <a:pt x="95" y="132"/>
                    <a:pt x="99" y="131"/>
                    <a:pt x="103" y="130"/>
                  </a:cubicBezTo>
                  <a:cubicBezTo>
                    <a:pt x="108" y="128"/>
                    <a:pt x="112" y="127"/>
                    <a:pt x="117" y="127"/>
                  </a:cubicBezTo>
                  <a:cubicBezTo>
                    <a:pt x="121" y="127"/>
                    <a:pt x="125" y="127"/>
                    <a:pt x="130" y="127"/>
                  </a:cubicBezTo>
                  <a:cubicBezTo>
                    <a:pt x="134" y="128"/>
                    <a:pt x="137" y="130"/>
                    <a:pt x="142" y="131"/>
                  </a:cubicBezTo>
                  <a:cubicBezTo>
                    <a:pt x="146" y="133"/>
                    <a:pt x="149" y="134"/>
                    <a:pt x="153" y="137"/>
                  </a:cubicBezTo>
                  <a:cubicBezTo>
                    <a:pt x="155" y="140"/>
                    <a:pt x="159" y="143"/>
                    <a:pt x="162" y="146"/>
                  </a:cubicBezTo>
                  <a:cubicBezTo>
                    <a:pt x="164" y="150"/>
                    <a:pt x="167" y="153"/>
                    <a:pt x="169" y="158"/>
                  </a:cubicBezTo>
                  <a:cubicBezTo>
                    <a:pt x="172" y="161"/>
                    <a:pt x="174" y="166"/>
                    <a:pt x="175" y="171"/>
                  </a:cubicBezTo>
                  <a:cubicBezTo>
                    <a:pt x="176" y="176"/>
                    <a:pt x="177" y="182"/>
                    <a:pt x="179" y="186"/>
                  </a:cubicBezTo>
                  <a:cubicBezTo>
                    <a:pt x="180" y="192"/>
                    <a:pt x="180" y="198"/>
                    <a:pt x="180" y="204"/>
                  </a:cubicBezTo>
                  <a:cubicBezTo>
                    <a:pt x="180" y="210"/>
                    <a:pt x="180" y="216"/>
                    <a:pt x="179" y="222"/>
                  </a:cubicBezTo>
                  <a:close/>
                  <a:moveTo>
                    <a:pt x="401" y="307"/>
                  </a:moveTo>
                  <a:cubicBezTo>
                    <a:pt x="246" y="307"/>
                    <a:pt x="246" y="307"/>
                    <a:pt x="246" y="307"/>
                  </a:cubicBezTo>
                  <a:cubicBezTo>
                    <a:pt x="246" y="185"/>
                    <a:pt x="246" y="185"/>
                    <a:pt x="246" y="185"/>
                  </a:cubicBezTo>
                  <a:cubicBezTo>
                    <a:pt x="292" y="228"/>
                    <a:pt x="292" y="228"/>
                    <a:pt x="292" y="228"/>
                  </a:cubicBezTo>
                  <a:cubicBezTo>
                    <a:pt x="297" y="232"/>
                    <a:pt x="303" y="232"/>
                    <a:pt x="306" y="228"/>
                  </a:cubicBezTo>
                  <a:cubicBezTo>
                    <a:pt x="401" y="140"/>
                    <a:pt x="401" y="140"/>
                    <a:pt x="401" y="140"/>
                  </a:cubicBezTo>
                  <a:lnTo>
                    <a:pt x="401" y="307"/>
                  </a:lnTo>
                  <a:close/>
                  <a:moveTo>
                    <a:pt x="401" y="121"/>
                  </a:moveTo>
                  <a:cubicBezTo>
                    <a:pt x="300" y="216"/>
                    <a:pt x="300" y="216"/>
                    <a:pt x="300" y="216"/>
                  </a:cubicBezTo>
                  <a:cubicBezTo>
                    <a:pt x="300" y="217"/>
                    <a:pt x="299" y="217"/>
                    <a:pt x="298" y="216"/>
                  </a:cubicBezTo>
                  <a:cubicBezTo>
                    <a:pt x="246" y="167"/>
                    <a:pt x="246" y="167"/>
                    <a:pt x="246" y="167"/>
                  </a:cubicBezTo>
                  <a:cubicBezTo>
                    <a:pt x="246" y="113"/>
                    <a:pt x="246" y="113"/>
                    <a:pt x="246" y="113"/>
                  </a:cubicBezTo>
                  <a:cubicBezTo>
                    <a:pt x="401" y="113"/>
                    <a:pt x="401" y="113"/>
                    <a:pt x="401" y="113"/>
                  </a:cubicBezTo>
                  <a:lnTo>
                    <a:pt x="401" y="121"/>
                  </a:lnTo>
                  <a:close/>
                  <a:moveTo>
                    <a:pt x="146" y="184"/>
                  </a:moveTo>
                  <a:cubicBezTo>
                    <a:pt x="144" y="182"/>
                    <a:pt x="144" y="178"/>
                    <a:pt x="143" y="176"/>
                  </a:cubicBezTo>
                  <a:cubicBezTo>
                    <a:pt x="142" y="173"/>
                    <a:pt x="141" y="171"/>
                    <a:pt x="138" y="169"/>
                  </a:cubicBezTo>
                  <a:cubicBezTo>
                    <a:pt x="137" y="166"/>
                    <a:pt x="136" y="165"/>
                    <a:pt x="134" y="163"/>
                  </a:cubicBezTo>
                  <a:cubicBezTo>
                    <a:pt x="133" y="161"/>
                    <a:pt x="131" y="160"/>
                    <a:pt x="129" y="159"/>
                  </a:cubicBezTo>
                  <a:cubicBezTo>
                    <a:pt x="127" y="158"/>
                    <a:pt x="125" y="158"/>
                    <a:pt x="123" y="157"/>
                  </a:cubicBezTo>
                  <a:cubicBezTo>
                    <a:pt x="121" y="157"/>
                    <a:pt x="118" y="157"/>
                    <a:pt x="116" y="157"/>
                  </a:cubicBezTo>
                  <a:cubicBezTo>
                    <a:pt x="114" y="157"/>
                    <a:pt x="111" y="157"/>
                    <a:pt x="109" y="158"/>
                  </a:cubicBezTo>
                  <a:cubicBezTo>
                    <a:pt x="107" y="158"/>
                    <a:pt x="104" y="159"/>
                    <a:pt x="103" y="160"/>
                  </a:cubicBezTo>
                  <a:cubicBezTo>
                    <a:pt x="101" y="161"/>
                    <a:pt x="98" y="163"/>
                    <a:pt x="97" y="165"/>
                  </a:cubicBezTo>
                  <a:cubicBezTo>
                    <a:pt x="96" y="166"/>
                    <a:pt x="94" y="169"/>
                    <a:pt x="92" y="171"/>
                  </a:cubicBezTo>
                  <a:cubicBezTo>
                    <a:pt x="91" y="173"/>
                    <a:pt x="90" y="176"/>
                    <a:pt x="89" y="178"/>
                  </a:cubicBezTo>
                  <a:cubicBezTo>
                    <a:pt x="88" y="180"/>
                    <a:pt x="88" y="184"/>
                    <a:pt x="86" y="186"/>
                  </a:cubicBezTo>
                  <a:cubicBezTo>
                    <a:pt x="86" y="189"/>
                    <a:pt x="85" y="192"/>
                    <a:pt x="85" y="196"/>
                  </a:cubicBezTo>
                  <a:cubicBezTo>
                    <a:pt x="85" y="198"/>
                    <a:pt x="84" y="202"/>
                    <a:pt x="84" y="205"/>
                  </a:cubicBezTo>
                  <a:cubicBezTo>
                    <a:pt x="84" y="209"/>
                    <a:pt x="85" y="212"/>
                    <a:pt x="85" y="216"/>
                  </a:cubicBezTo>
                  <a:cubicBezTo>
                    <a:pt x="85" y="219"/>
                    <a:pt x="86" y="223"/>
                    <a:pt x="86" y="225"/>
                  </a:cubicBezTo>
                  <a:cubicBezTo>
                    <a:pt x="88" y="229"/>
                    <a:pt x="89" y="231"/>
                    <a:pt x="90" y="233"/>
                  </a:cubicBezTo>
                  <a:cubicBezTo>
                    <a:pt x="91" y="236"/>
                    <a:pt x="92" y="238"/>
                    <a:pt x="94" y="241"/>
                  </a:cubicBezTo>
                  <a:cubicBezTo>
                    <a:pt x="95" y="243"/>
                    <a:pt x="96" y="244"/>
                    <a:pt x="98" y="246"/>
                  </a:cubicBezTo>
                  <a:cubicBezTo>
                    <a:pt x="99" y="248"/>
                    <a:pt x="102" y="249"/>
                    <a:pt x="103" y="250"/>
                  </a:cubicBezTo>
                  <a:cubicBezTo>
                    <a:pt x="105" y="251"/>
                    <a:pt x="107" y="252"/>
                    <a:pt x="109" y="252"/>
                  </a:cubicBezTo>
                  <a:cubicBezTo>
                    <a:pt x="111" y="254"/>
                    <a:pt x="114" y="254"/>
                    <a:pt x="115" y="254"/>
                  </a:cubicBezTo>
                  <a:cubicBezTo>
                    <a:pt x="117" y="254"/>
                    <a:pt x="120" y="254"/>
                    <a:pt x="122" y="254"/>
                  </a:cubicBezTo>
                  <a:cubicBezTo>
                    <a:pt x="124" y="252"/>
                    <a:pt x="127" y="252"/>
                    <a:pt x="128" y="251"/>
                  </a:cubicBezTo>
                  <a:cubicBezTo>
                    <a:pt x="130" y="250"/>
                    <a:pt x="131" y="249"/>
                    <a:pt x="134" y="248"/>
                  </a:cubicBezTo>
                  <a:cubicBezTo>
                    <a:pt x="135" y="246"/>
                    <a:pt x="137" y="244"/>
                    <a:pt x="138" y="243"/>
                  </a:cubicBezTo>
                  <a:cubicBezTo>
                    <a:pt x="140" y="241"/>
                    <a:pt x="141" y="238"/>
                    <a:pt x="142" y="236"/>
                  </a:cubicBezTo>
                  <a:cubicBezTo>
                    <a:pt x="143" y="232"/>
                    <a:pt x="144" y="230"/>
                    <a:pt x="146" y="226"/>
                  </a:cubicBezTo>
                  <a:cubicBezTo>
                    <a:pt x="147" y="224"/>
                    <a:pt x="147" y="220"/>
                    <a:pt x="147" y="217"/>
                  </a:cubicBezTo>
                  <a:cubicBezTo>
                    <a:pt x="148" y="213"/>
                    <a:pt x="148" y="210"/>
                    <a:pt x="148" y="206"/>
                  </a:cubicBezTo>
                  <a:cubicBezTo>
                    <a:pt x="148" y="202"/>
                    <a:pt x="148" y="198"/>
                    <a:pt x="147" y="195"/>
                  </a:cubicBezTo>
                  <a:cubicBezTo>
                    <a:pt x="147" y="191"/>
                    <a:pt x="147" y="187"/>
                    <a:pt x="146" y="184"/>
                  </a:cubicBezTo>
                  <a:close/>
                </a:path>
              </a:pathLst>
            </a:custGeom>
            <a:solidFill>
              <a:schemeClr val="bg1"/>
            </a:solidFill>
            <a:ln>
              <a:noFill/>
            </a:ln>
          </p:spPr>
          <p:txBody>
            <a:bodyPr vert="horz" wrap="square" lIns="89642" tIns="44821" rIns="89642" bIns="44821" numCol="1" anchor="t" anchorCtr="0" compatLnSpc="1">
              <a:prstTxWarp prst="textNoShape">
                <a:avLst/>
              </a:prstTxWarp>
            </a:bodyPr>
            <a:lstStyle/>
            <a:p>
              <a:pPr>
                <a:defRPr/>
              </a:pPr>
              <a:endParaRPr lang="en-US">
                <a:solidFill>
                  <a:srgbClr val="505050"/>
                </a:solidFill>
                <a:latin typeface="Segoe UI"/>
              </a:endParaRPr>
            </a:p>
          </p:txBody>
        </p:sp>
      </p:grpSp>
      <p:grpSp>
        <p:nvGrpSpPr>
          <p:cNvPr id="4" name="Group 3">
            <a:extLst>
              <a:ext uri="{FF2B5EF4-FFF2-40B4-BE49-F238E27FC236}">
                <a16:creationId xmlns:a16="http://schemas.microsoft.com/office/drawing/2014/main" id="{DE2173BB-7653-4E5B-A299-80376990C9A2}"/>
              </a:ext>
            </a:extLst>
          </p:cNvPr>
          <p:cNvGrpSpPr/>
          <p:nvPr/>
        </p:nvGrpSpPr>
        <p:grpSpPr>
          <a:xfrm>
            <a:off x="7561224" y="3307823"/>
            <a:ext cx="801460" cy="975209"/>
            <a:chOff x="7712841" y="3373655"/>
            <a:chExt cx="817531" cy="994764"/>
          </a:xfrm>
        </p:grpSpPr>
        <p:sp>
          <p:nvSpPr>
            <p:cNvPr id="120" name="User log in text">
              <a:extLst>
                <a:ext uri="{FF2B5EF4-FFF2-40B4-BE49-F238E27FC236}">
                  <a16:creationId xmlns:a16="http://schemas.microsoft.com/office/drawing/2014/main" id="{ED89345E-FB9A-40A4-9069-BEA594D40FE1}"/>
                </a:ext>
              </a:extLst>
            </p:cNvPr>
            <p:cNvSpPr/>
            <p:nvPr/>
          </p:nvSpPr>
          <p:spPr>
            <a:xfrm>
              <a:off x="7712841" y="4091420"/>
              <a:ext cx="817531" cy="276999"/>
            </a:xfrm>
            <a:prstGeom prst="rect">
              <a:avLst/>
            </a:prstGeom>
          </p:spPr>
          <p:txBody>
            <a:bodyPr wrap="none">
              <a:spAutoFit/>
            </a:bodyPr>
            <a:lstStyle/>
            <a:p>
              <a:pPr defTabSz="895922" fontAlgn="base">
                <a:spcBef>
                  <a:spcPct val="0"/>
                </a:spcBef>
                <a:spcAft>
                  <a:spcPct val="0"/>
                </a:spcAft>
                <a:defRPr/>
              </a:pPr>
              <a:r>
                <a:rPr lang="en-US" sz="1176" spc="29">
                  <a:gradFill>
                    <a:gsLst>
                      <a:gs pos="0">
                        <a:srgbClr val="353535"/>
                      </a:gs>
                      <a:gs pos="100000">
                        <a:srgbClr val="353535"/>
                      </a:gs>
                    </a:gsLst>
                    <a:lin ang="5400000" scaled="0"/>
                  </a:gradFill>
                  <a:latin typeface="Segoe UI Semilight"/>
                  <a:cs typeface="Segoe UI" pitchFamily="34" charset="0"/>
                </a:rPr>
                <a:t>Windows</a:t>
              </a:r>
            </a:p>
          </p:txBody>
        </p:sp>
        <p:sp>
          <p:nvSpPr>
            <p:cNvPr id="124" name="Oval 123">
              <a:extLst>
                <a:ext uri="{FF2B5EF4-FFF2-40B4-BE49-F238E27FC236}">
                  <a16:creationId xmlns:a16="http://schemas.microsoft.com/office/drawing/2014/main" id="{88439548-D74A-4764-AB4B-E3CA3C6BA931}"/>
                </a:ext>
              </a:extLst>
            </p:cNvPr>
            <p:cNvSpPr/>
            <p:nvPr/>
          </p:nvSpPr>
          <p:spPr bwMode="auto">
            <a:xfrm>
              <a:off x="7760751" y="3373655"/>
              <a:ext cx="721710" cy="721710"/>
            </a:xfrm>
            <a:prstGeom prst="ellips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293" fontAlgn="base">
                <a:spcBef>
                  <a:spcPct val="0"/>
                </a:spcBef>
                <a:spcAft>
                  <a:spcPct val="0"/>
                </a:spcAft>
                <a:defRPr/>
              </a:pPr>
              <a:endParaRPr lang="en-US" sz="1568">
                <a:gradFill>
                  <a:gsLst>
                    <a:gs pos="0">
                      <a:srgbClr val="FFFFFF"/>
                    </a:gs>
                    <a:gs pos="100000">
                      <a:srgbClr val="FFFFFF"/>
                    </a:gs>
                  </a:gsLst>
                  <a:lin ang="5400000" scaled="0"/>
                </a:gradFill>
                <a:latin typeface="Segoe UI"/>
              </a:endParaRPr>
            </a:p>
          </p:txBody>
        </p:sp>
        <p:sp>
          <p:nvSpPr>
            <p:cNvPr id="126" name="Freeform 15">
              <a:extLst>
                <a:ext uri="{FF2B5EF4-FFF2-40B4-BE49-F238E27FC236}">
                  <a16:creationId xmlns:a16="http://schemas.microsoft.com/office/drawing/2014/main" id="{8D8DDAC8-5D2E-4A18-9E22-CC55010B948F}"/>
                </a:ext>
              </a:extLst>
            </p:cNvPr>
            <p:cNvSpPr>
              <a:spLocks noChangeAspect="1" noEditPoints="1"/>
            </p:cNvSpPr>
            <p:nvPr/>
          </p:nvSpPr>
          <p:spPr bwMode="black">
            <a:xfrm>
              <a:off x="7952292" y="3565884"/>
              <a:ext cx="338629" cy="337253"/>
            </a:xfrm>
            <a:custGeom>
              <a:avLst/>
              <a:gdLst>
                <a:gd name="T0" fmla="*/ 112 w 246"/>
                <a:gd name="T1" fmla="*/ 19 h 245"/>
                <a:gd name="T2" fmla="*/ 246 w 246"/>
                <a:gd name="T3" fmla="*/ 0 h 245"/>
                <a:gd name="T4" fmla="*/ 246 w 246"/>
                <a:gd name="T5" fmla="*/ 116 h 245"/>
                <a:gd name="T6" fmla="*/ 112 w 246"/>
                <a:gd name="T7" fmla="*/ 116 h 245"/>
                <a:gd name="T8" fmla="*/ 112 w 246"/>
                <a:gd name="T9" fmla="*/ 19 h 245"/>
                <a:gd name="T10" fmla="*/ 102 w 246"/>
                <a:gd name="T11" fmla="*/ 116 h 245"/>
                <a:gd name="T12" fmla="*/ 102 w 246"/>
                <a:gd name="T13" fmla="*/ 19 h 245"/>
                <a:gd name="T14" fmla="*/ 0 w 246"/>
                <a:gd name="T15" fmla="*/ 34 h 245"/>
                <a:gd name="T16" fmla="*/ 0 w 246"/>
                <a:gd name="T17" fmla="*/ 116 h 245"/>
                <a:gd name="T18" fmla="*/ 102 w 246"/>
                <a:gd name="T19" fmla="*/ 116 h 245"/>
                <a:gd name="T20" fmla="*/ 102 w 246"/>
                <a:gd name="T21" fmla="*/ 126 h 245"/>
                <a:gd name="T22" fmla="*/ 0 w 246"/>
                <a:gd name="T23" fmla="*/ 126 h 245"/>
                <a:gd name="T24" fmla="*/ 0 w 246"/>
                <a:gd name="T25" fmla="*/ 211 h 245"/>
                <a:gd name="T26" fmla="*/ 102 w 246"/>
                <a:gd name="T27" fmla="*/ 226 h 245"/>
                <a:gd name="T28" fmla="*/ 102 w 246"/>
                <a:gd name="T29" fmla="*/ 126 h 245"/>
                <a:gd name="T30" fmla="*/ 112 w 246"/>
                <a:gd name="T31" fmla="*/ 126 h 245"/>
                <a:gd name="T32" fmla="*/ 112 w 246"/>
                <a:gd name="T33" fmla="*/ 226 h 245"/>
                <a:gd name="T34" fmla="*/ 246 w 246"/>
                <a:gd name="T35" fmla="*/ 245 h 245"/>
                <a:gd name="T36" fmla="*/ 246 w 246"/>
                <a:gd name="T37" fmla="*/ 126 h 245"/>
                <a:gd name="T38" fmla="*/ 112 w 246"/>
                <a:gd name="T39"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6" h="245">
                  <a:moveTo>
                    <a:pt x="112" y="19"/>
                  </a:moveTo>
                  <a:lnTo>
                    <a:pt x="246" y="0"/>
                  </a:lnTo>
                  <a:lnTo>
                    <a:pt x="246" y="116"/>
                  </a:lnTo>
                  <a:lnTo>
                    <a:pt x="112" y="116"/>
                  </a:lnTo>
                  <a:lnTo>
                    <a:pt x="112" y="19"/>
                  </a:lnTo>
                  <a:close/>
                  <a:moveTo>
                    <a:pt x="102" y="116"/>
                  </a:moveTo>
                  <a:lnTo>
                    <a:pt x="102" y="19"/>
                  </a:lnTo>
                  <a:lnTo>
                    <a:pt x="0" y="34"/>
                  </a:lnTo>
                  <a:lnTo>
                    <a:pt x="0" y="116"/>
                  </a:lnTo>
                  <a:lnTo>
                    <a:pt x="102" y="116"/>
                  </a:lnTo>
                  <a:close/>
                  <a:moveTo>
                    <a:pt x="102" y="126"/>
                  </a:moveTo>
                  <a:lnTo>
                    <a:pt x="0" y="126"/>
                  </a:lnTo>
                  <a:lnTo>
                    <a:pt x="0" y="211"/>
                  </a:lnTo>
                  <a:lnTo>
                    <a:pt x="102" y="226"/>
                  </a:lnTo>
                  <a:lnTo>
                    <a:pt x="102" y="126"/>
                  </a:lnTo>
                  <a:close/>
                  <a:moveTo>
                    <a:pt x="112" y="126"/>
                  </a:moveTo>
                  <a:lnTo>
                    <a:pt x="112" y="226"/>
                  </a:lnTo>
                  <a:lnTo>
                    <a:pt x="246" y="245"/>
                  </a:lnTo>
                  <a:lnTo>
                    <a:pt x="246" y="126"/>
                  </a:lnTo>
                  <a:lnTo>
                    <a:pt x="112" y="126"/>
                  </a:lnTo>
                  <a:close/>
                </a:path>
              </a:pathLst>
            </a:custGeom>
            <a:solidFill>
              <a:schemeClr val="bg1"/>
            </a:solidFill>
            <a:ln>
              <a:noFill/>
            </a:ln>
            <a:extLst/>
          </p:spPr>
          <p:txBody>
            <a:bodyPr vert="horz" wrap="square" lIns="89642" tIns="44821" rIns="89642" bIns="44821" numCol="1" anchor="t" anchorCtr="0" compatLnSpc="1">
              <a:prstTxWarp prst="textNoShape">
                <a:avLst/>
              </a:prstTxWarp>
            </a:bodyPr>
            <a:lstStyle/>
            <a:p>
              <a:pPr>
                <a:defRPr/>
              </a:pPr>
              <a:endParaRPr lang="en-US">
                <a:solidFill>
                  <a:srgbClr val="505050"/>
                </a:solidFill>
                <a:latin typeface="Segoe UI"/>
              </a:endParaRPr>
            </a:p>
          </p:txBody>
        </p:sp>
      </p:grpSp>
      <p:sp>
        <p:nvSpPr>
          <p:cNvPr id="8" name="Rectangle 7">
            <a:extLst>
              <a:ext uri="{FF2B5EF4-FFF2-40B4-BE49-F238E27FC236}">
                <a16:creationId xmlns:a16="http://schemas.microsoft.com/office/drawing/2014/main" id="{8357F638-E090-4A32-93FE-66EEF1788BDF}"/>
              </a:ext>
            </a:extLst>
          </p:cNvPr>
          <p:cNvSpPr/>
          <p:nvPr/>
        </p:nvSpPr>
        <p:spPr>
          <a:xfrm>
            <a:off x="426424" y="1002063"/>
            <a:ext cx="5095562" cy="461665"/>
          </a:xfrm>
          <a:prstGeom prst="rect">
            <a:avLst/>
          </a:prstGeom>
        </p:spPr>
        <p:txBody>
          <a:bodyPr wrap="none" lIns="0">
            <a:spAutoFit/>
          </a:bodyPr>
          <a:lstStyle/>
          <a:p>
            <a:r>
              <a:rPr lang="en-US" sz="2400" dirty="0">
                <a:solidFill>
                  <a:schemeClr val="accent1"/>
                </a:solidFill>
                <a:cs typeface="Segoe UI Semilight" panose="020B0402040204020203" pitchFamily="34" charset="0"/>
              </a:rPr>
              <a:t>Microsoft Intelligent Security Graph</a:t>
            </a:r>
            <a:endParaRPr lang="en-US" sz="2000" dirty="0"/>
          </a:p>
        </p:txBody>
      </p:sp>
    </p:spTree>
    <p:extLst>
      <p:ext uri="{BB962C8B-B14F-4D97-AF65-F5344CB8AC3E}">
        <p14:creationId xmlns:p14="http://schemas.microsoft.com/office/powerpoint/2010/main" val="25966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500"/>
                                  </p:stCondLst>
                                  <p:childTnLst>
                                    <p:set>
                                      <p:cBhvr>
                                        <p:cTn id="6" dur="1" fill="hold">
                                          <p:stCondLst>
                                            <p:cond delay="0"/>
                                          </p:stCondLst>
                                        </p:cTn>
                                        <p:tgtEl>
                                          <p:spTgt spid="13"/>
                                        </p:tgtEl>
                                        <p:attrNameLst>
                                          <p:attrName>style.visibility</p:attrName>
                                        </p:attrNameLst>
                                      </p:cBhvr>
                                      <p:to>
                                        <p:strVal val="visible"/>
                                      </p:to>
                                    </p:set>
                                  </p:childTnLst>
                                </p:cTn>
                              </p:par>
                              <p:par>
                                <p:cTn id="7" presetID="6" presetClass="emph" presetSubtype="0" accel="100000" autoRev="1" fill="hold" grpId="1" nodeType="withEffect">
                                  <p:stCondLst>
                                    <p:cond delay="0"/>
                                  </p:stCondLst>
                                  <p:childTnLst>
                                    <p:animScale>
                                      <p:cBhvr>
                                        <p:cTn id="8" dur="500" fill="hold"/>
                                        <p:tgtEl>
                                          <p:spTgt spid="13"/>
                                        </p:tgtEl>
                                      </p:cBhvr>
                                      <p:by x="0" y="0"/>
                                    </p:animScale>
                                  </p:childTnLst>
                                </p:cTn>
                              </p:par>
                              <p:par>
                                <p:cTn id="9" presetID="6" presetClass="emph" presetSubtype="0" decel="100000" fill="hold" grpId="2" nodeType="withEffect">
                                  <p:stCondLst>
                                    <p:cond delay="700"/>
                                  </p:stCondLst>
                                  <p:childTnLst>
                                    <p:animScale>
                                      <p:cBhvr>
                                        <p:cTn id="10" dur="500" fill="hold"/>
                                        <p:tgtEl>
                                          <p:spTgt spid="13"/>
                                        </p:tgtEl>
                                      </p:cBhvr>
                                      <p:by x="90000" y="90000"/>
                                    </p:animScale>
                                  </p:childTnLst>
                                </p:cTn>
                              </p:par>
                              <p:par>
                                <p:cTn id="11" presetID="1" presetClass="entr" presetSubtype="0" fill="hold" nodeType="withEffect">
                                  <p:stCondLst>
                                    <p:cond delay="500"/>
                                  </p:stCondLst>
                                  <p:childTnLst>
                                    <p:set>
                                      <p:cBhvr>
                                        <p:cTn id="12" dur="1" fill="hold">
                                          <p:stCondLst>
                                            <p:cond delay="0"/>
                                          </p:stCondLst>
                                        </p:cTn>
                                        <p:tgtEl>
                                          <p:spTgt spid="57"/>
                                        </p:tgtEl>
                                        <p:attrNameLst>
                                          <p:attrName>style.visibility</p:attrName>
                                        </p:attrNameLst>
                                      </p:cBhvr>
                                      <p:to>
                                        <p:strVal val="visible"/>
                                      </p:to>
                                    </p:set>
                                  </p:childTnLst>
                                </p:cTn>
                              </p:par>
                              <p:par>
                                <p:cTn id="13" presetID="6" presetClass="emph" presetSubtype="0" accel="100000" autoRev="1" fill="hold" nodeType="withEffect">
                                  <p:stCondLst>
                                    <p:cond delay="0"/>
                                  </p:stCondLst>
                                  <p:childTnLst>
                                    <p:animScale>
                                      <p:cBhvr>
                                        <p:cTn id="14" dur="500" fill="hold"/>
                                        <p:tgtEl>
                                          <p:spTgt spid="57"/>
                                        </p:tgtEl>
                                      </p:cBhvr>
                                      <p:by x="0" y="0"/>
                                    </p:animScale>
                                  </p:childTnLst>
                                </p:cTn>
                              </p:par>
                              <p:par>
                                <p:cTn id="15" presetID="6" presetClass="emph" presetSubtype="0" decel="100000" fill="hold" nodeType="withEffect">
                                  <p:stCondLst>
                                    <p:cond delay="700"/>
                                  </p:stCondLst>
                                  <p:childTnLst>
                                    <p:animScale>
                                      <p:cBhvr>
                                        <p:cTn id="16" dur="500" fill="hold"/>
                                        <p:tgtEl>
                                          <p:spTgt spid="57"/>
                                        </p:tgtEl>
                                      </p:cBhvr>
                                      <p:by x="90000" y="90000"/>
                                    </p:animScale>
                                  </p:childTnLst>
                                </p:cTn>
                              </p:par>
                              <p:par>
                                <p:cTn id="17" presetID="1" presetClass="entr" presetSubtype="0" fill="hold" grpId="0" nodeType="withEffect">
                                  <p:stCondLst>
                                    <p:cond delay="500"/>
                                  </p:stCondLst>
                                  <p:childTnLst>
                                    <p:set>
                                      <p:cBhvr>
                                        <p:cTn id="18" dur="1" fill="hold">
                                          <p:stCondLst>
                                            <p:cond delay="0"/>
                                          </p:stCondLst>
                                        </p:cTn>
                                        <p:tgtEl>
                                          <p:spTgt spid="37"/>
                                        </p:tgtEl>
                                        <p:attrNameLst>
                                          <p:attrName>style.visibility</p:attrName>
                                        </p:attrNameLst>
                                      </p:cBhvr>
                                      <p:to>
                                        <p:strVal val="visible"/>
                                      </p:to>
                                    </p:set>
                                  </p:childTnLst>
                                </p:cTn>
                              </p:par>
                              <p:par>
                                <p:cTn id="19" presetID="6" presetClass="emph" presetSubtype="0" accel="100000" autoRev="1" fill="hold" grpId="1" nodeType="withEffect">
                                  <p:stCondLst>
                                    <p:cond delay="0"/>
                                  </p:stCondLst>
                                  <p:childTnLst>
                                    <p:animScale>
                                      <p:cBhvr>
                                        <p:cTn id="20" dur="500" fill="hold"/>
                                        <p:tgtEl>
                                          <p:spTgt spid="37"/>
                                        </p:tgtEl>
                                      </p:cBhvr>
                                      <p:by x="0" y="0"/>
                                    </p:animScale>
                                  </p:childTnLst>
                                </p:cTn>
                              </p:par>
                              <p:par>
                                <p:cTn id="21" presetID="6" presetClass="emph" presetSubtype="0" decel="100000" fill="hold" grpId="2" nodeType="withEffect">
                                  <p:stCondLst>
                                    <p:cond delay="700"/>
                                  </p:stCondLst>
                                  <p:childTnLst>
                                    <p:animScale>
                                      <p:cBhvr>
                                        <p:cTn id="22" dur="500" fill="hold"/>
                                        <p:tgtEl>
                                          <p:spTgt spid="37"/>
                                        </p:tgtEl>
                                      </p:cBhvr>
                                      <p:by x="90000" y="90000"/>
                                    </p:animScale>
                                  </p:childTnLst>
                                </p:cTn>
                              </p:par>
                              <p:par>
                                <p:cTn id="23" presetID="1" presetClass="entr" presetSubtype="0" fill="hold" grpId="0" nodeType="withEffect">
                                  <p:stCondLst>
                                    <p:cond delay="600"/>
                                  </p:stCondLst>
                                  <p:childTnLst>
                                    <p:set>
                                      <p:cBhvr>
                                        <p:cTn id="24" dur="1" fill="hold">
                                          <p:stCondLst>
                                            <p:cond delay="0"/>
                                          </p:stCondLst>
                                        </p:cTn>
                                        <p:tgtEl>
                                          <p:spTgt spid="31"/>
                                        </p:tgtEl>
                                        <p:attrNameLst>
                                          <p:attrName>style.visibility</p:attrName>
                                        </p:attrNameLst>
                                      </p:cBhvr>
                                      <p:to>
                                        <p:strVal val="visible"/>
                                      </p:to>
                                    </p:set>
                                  </p:childTnLst>
                                </p:cTn>
                              </p:par>
                              <p:par>
                                <p:cTn id="25" presetID="6" presetClass="emph" presetSubtype="0" accel="100000" autoRev="1" fill="hold" grpId="1" nodeType="withEffect">
                                  <p:stCondLst>
                                    <p:cond delay="100"/>
                                  </p:stCondLst>
                                  <p:childTnLst>
                                    <p:animScale>
                                      <p:cBhvr>
                                        <p:cTn id="26" dur="500" fill="hold"/>
                                        <p:tgtEl>
                                          <p:spTgt spid="31"/>
                                        </p:tgtEl>
                                      </p:cBhvr>
                                      <p:by x="0" y="0"/>
                                    </p:animScale>
                                  </p:childTnLst>
                                </p:cTn>
                              </p:par>
                              <p:par>
                                <p:cTn id="27" presetID="6" presetClass="emph" presetSubtype="0" decel="100000" fill="hold" grpId="2" nodeType="withEffect">
                                  <p:stCondLst>
                                    <p:cond delay="800"/>
                                  </p:stCondLst>
                                  <p:childTnLst>
                                    <p:animScale>
                                      <p:cBhvr>
                                        <p:cTn id="28" dur="500" fill="hold"/>
                                        <p:tgtEl>
                                          <p:spTgt spid="31"/>
                                        </p:tgtEl>
                                      </p:cBhvr>
                                      <p:by x="90000" y="90000"/>
                                    </p:animScale>
                                  </p:childTnLst>
                                </p:cTn>
                              </p:par>
                              <p:par>
                                <p:cTn id="29" presetID="1" presetClass="entr" presetSubtype="0" fill="hold" grpId="0" nodeType="withEffect">
                                  <p:stCondLst>
                                    <p:cond delay="600"/>
                                  </p:stCondLst>
                                  <p:childTnLst>
                                    <p:set>
                                      <p:cBhvr>
                                        <p:cTn id="30" dur="1" fill="hold">
                                          <p:stCondLst>
                                            <p:cond delay="0"/>
                                          </p:stCondLst>
                                        </p:cTn>
                                        <p:tgtEl>
                                          <p:spTgt spid="36"/>
                                        </p:tgtEl>
                                        <p:attrNameLst>
                                          <p:attrName>style.visibility</p:attrName>
                                        </p:attrNameLst>
                                      </p:cBhvr>
                                      <p:to>
                                        <p:strVal val="visible"/>
                                      </p:to>
                                    </p:set>
                                  </p:childTnLst>
                                </p:cTn>
                              </p:par>
                              <p:par>
                                <p:cTn id="31" presetID="6" presetClass="emph" presetSubtype="0" accel="100000" autoRev="1" fill="hold" grpId="1" nodeType="withEffect">
                                  <p:stCondLst>
                                    <p:cond delay="100"/>
                                  </p:stCondLst>
                                  <p:childTnLst>
                                    <p:animScale>
                                      <p:cBhvr>
                                        <p:cTn id="32" dur="500" fill="hold"/>
                                        <p:tgtEl>
                                          <p:spTgt spid="36"/>
                                        </p:tgtEl>
                                      </p:cBhvr>
                                      <p:by x="0" y="0"/>
                                    </p:animScale>
                                  </p:childTnLst>
                                </p:cTn>
                              </p:par>
                              <p:par>
                                <p:cTn id="33" presetID="6" presetClass="emph" presetSubtype="0" decel="100000" fill="hold" grpId="2" nodeType="withEffect">
                                  <p:stCondLst>
                                    <p:cond delay="800"/>
                                  </p:stCondLst>
                                  <p:childTnLst>
                                    <p:animScale>
                                      <p:cBhvr>
                                        <p:cTn id="34" dur="500" fill="hold"/>
                                        <p:tgtEl>
                                          <p:spTgt spid="36"/>
                                        </p:tgtEl>
                                      </p:cBhvr>
                                      <p:by x="90000" y="90000"/>
                                    </p:animScale>
                                  </p:childTnLst>
                                </p:cTn>
                              </p:par>
                              <p:par>
                                <p:cTn id="35" presetID="1" presetClass="entr" presetSubtype="0" fill="hold" grpId="0" nodeType="withEffect">
                                  <p:stCondLst>
                                    <p:cond delay="600"/>
                                  </p:stCondLst>
                                  <p:childTnLst>
                                    <p:set>
                                      <p:cBhvr>
                                        <p:cTn id="36" dur="1" fill="hold">
                                          <p:stCondLst>
                                            <p:cond delay="0"/>
                                          </p:stCondLst>
                                        </p:cTn>
                                        <p:tgtEl>
                                          <p:spTgt spid="88"/>
                                        </p:tgtEl>
                                        <p:attrNameLst>
                                          <p:attrName>style.visibility</p:attrName>
                                        </p:attrNameLst>
                                      </p:cBhvr>
                                      <p:to>
                                        <p:strVal val="visible"/>
                                      </p:to>
                                    </p:set>
                                  </p:childTnLst>
                                </p:cTn>
                              </p:par>
                              <p:par>
                                <p:cTn id="37" presetID="6" presetClass="emph" presetSubtype="0" accel="100000" autoRev="1" fill="hold" grpId="1" nodeType="withEffect">
                                  <p:stCondLst>
                                    <p:cond delay="100"/>
                                  </p:stCondLst>
                                  <p:childTnLst>
                                    <p:animScale>
                                      <p:cBhvr>
                                        <p:cTn id="38" dur="500" fill="hold"/>
                                        <p:tgtEl>
                                          <p:spTgt spid="88"/>
                                        </p:tgtEl>
                                      </p:cBhvr>
                                      <p:by x="0" y="0"/>
                                    </p:animScale>
                                  </p:childTnLst>
                                </p:cTn>
                              </p:par>
                              <p:par>
                                <p:cTn id="39" presetID="6" presetClass="emph" presetSubtype="0" decel="100000" fill="hold" grpId="2" nodeType="withEffect">
                                  <p:stCondLst>
                                    <p:cond delay="800"/>
                                  </p:stCondLst>
                                  <p:childTnLst>
                                    <p:animScale>
                                      <p:cBhvr>
                                        <p:cTn id="40" dur="500" fill="hold"/>
                                        <p:tgtEl>
                                          <p:spTgt spid="88"/>
                                        </p:tgtEl>
                                      </p:cBhvr>
                                      <p:by x="90000" y="90000"/>
                                    </p:animScale>
                                  </p:childTnLst>
                                </p:cTn>
                              </p:par>
                              <p:par>
                                <p:cTn id="41" presetID="1" presetClass="entr" presetSubtype="0" fill="hold" grpId="0" nodeType="withEffect">
                                  <p:stCondLst>
                                    <p:cond delay="600"/>
                                  </p:stCondLst>
                                  <p:childTnLst>
                                    <p:set>
                                      <p:cBhvr>
                                        <p:cTn id="42" dur="1" fill="hold">
                                          <p:stCondLst>
                                            <p:cond delay="0"/>
                                          </p:stCondLst>
                                        </p:cTn>
                                        <p:tgtEl>
                                          <p:spTgt spid="86"/>
                                        </p:tgtEl>
                                        <p:attrNameLst>
                                          <p:attrName>style.visibility</p:attrName>
                                        </p:attrNameLst>
                                      </p:cBhvr>
                                      <p:to>
                                        <p:strVal val="visible"/>
                                      </p:to>
                                    </p:set>
                                  </p:childTnLst>
                                </p:cTn>
                              </p:par>
                              <p:par>
                                <p:cTn id="43" presetID="6" presetClass="emph" presetSubtype="0" accel="100000" autoRev="1" fill="hold" grpId="1" nodeType="withEffect">
                                  <p:stCondLst>
                                    <p:cond delay="100"/>
                                  </p:stCondLst>
                                  <p:childTnLst>
                                    <p:animScale>
                                      <p:cBhvr>
                                        <p:cTn id="44" dur="500" fill="hold"/>
                                        <p:tgtEl>
                                          <p:spTgt spid="86"/>
                                        </p:tgtEl>
                                      </p:cBhvr>
                                      <p:by x="0" y="0"/>
                                    </p:animScale>
                                  </p:childTnLst>
                                </p:cTn>
                              </p:par>
                              <p:par>
                                <p:cTn id="45" presetID="6" presetClass="emph" presetSubtype="0" decel="100000" fill="hold" grpId="2" nodeType="withEffect">
                                  <p:stCondLst>
                                    <p:cond delay="800"/>
                                  </p:stCondLst>
                                  <p:childTnLst>
                                    <p:animScale>
                                      <p:cBhvr>
                                        <p:cTn id="46" dur="500" fill="hold"/>
                                        <p:tgtEl>
                                          <p:spTgt spid="86"/>
                                        </p:tgtEl>
                                      </p:cBhvr>
                                      <p:by x="90000" y="90000"/>
                                    </p:animScale>
                                  </p:childTnLst>
                                </p:cTn>
                              </p:par>
                              <p:par>
                                <p:cTn id="47" presetID="1" presetClass="entr" presetSubtype="0" fill="hold" nodeType="withEffect">
                                  <p:stCondLst>
                                    <p:cond delay="700"/>
                                  </p:stCondLst>
                                  <p:childTnLst>
                                    <p:set>
                                      <p:cBhvr>
                                        <p:cTn id="48" dur="1" fill="hold">
                                          <p:stCondLst>
                                            <p:cond delay="0"/>
                                          </p:stCondLst>
                                        </p:cTn>
                                        <p:tgtEl>
                                          <p:spTgt spid="55"/>
                                        </p:tgtEl>
                                        <p:attrNameLst>
                                          <p:attrName>style.visibility</p:attrName>
                                        </p:attrNameLst>
                                      </p:cBhvr>
                                      <p:to>
                                        <p:strVal val="visible"/>
                                      </p:to>
                                    </p:set>
                                  </p:childTnLst>
                                </p:cTn>
                              </p:par>
                              <p:par>
                                <p:cTn id="49" presetID="6" presetClass="emph" presetSubtype="0" accel="100000" autoRev="1" fill="hold" nodeType="withEffect">
                                  <p:stCondLst>
                                    <p:cond delay="200"/>
                                  </p:stCondLst>
                                  <p:childTnLst>
                                    <p:animScale>
                                      <p:cBhvr>
                                        <p:cTn id="50" dur="500" fill="hold"/>
                                        <p:tgtEl>
                                          <p:spTgt spid="55"/>
                                        </p:tgtEl>
                                      </p:cBhvr>
                                      <p:by x="0" y="0"/>
                                    </p:animScale>
                                  </p:childTnLst>
                                </p:cTn>
                              </p:par>
                              <p:par>
                                <p:cTn id="51" presetID="6" presetClass="emph" presetSubtype="0" decel="100000" fill="hold" nodeType="withEffect">
                                  <p:stCondLst>
                                    <p:cond delay="900"/>
                                  </p:stCondLst>
                                  <p:childTnLst>
                                    <p:animScale>
                                      <p:cBhvr>
                                        <p:cTn id="52" dur="500" fill="hold"/>
                                        <p:tgtEl>
                                          <p:spTgt spid="55"/>
                                        </p:tgtEl>
                                      </p:cBhvr>
                                      <p:by x="90000" y="90000"/>
                                    </p:animScale>
                                  </p:childTnLst>
                                </p:cTn>
                              </p:par>
                              <p:par>
                                <p:cTn id="53" presetID="1" presetClass="entr" presetSubtype="0" fill="hold" grpId="0" nodeType="withEffect">
                                  <p:stCondLst>
                                    <p:cond delay="700"/>
                                  </p:stCondLst>
                                  <p:childTnLst>
                                    <p:set>
                                      <p:cBhvr>
                                        <p:cTn id="54" dur="1" fill="hold">
                                          <p:stCondLst>
                                            <p:cond delay="0"/>
                                          </p:stCondLst>
                                        </p:cTn>
                                        <p:tgtEl>
                                          <p:spTgt spid="22"/>
                                        </p:tgtEl>
                                        <p:attrNameLst>
                                          <p:attrName>style.visibility</p:attrName>
                                        </p:attrNameLst>
                                      </p:cBhvr>
                                      <p:to>
                                        <p:strVal val="visible"/>
                                      </p:to>
                                    </p:set>
                                  </p:childTnLst>
                                </p:cTn>
                              </p:par>
                              <p:par>
                                <p:cTn id="55" presetID="6" presetClass="emph" presetSubtype="0" accel="100000" autoRev="1" fill="hold" grpId="1" nodeType="withEffect">
                                  <p:stCondLst>
                                    <p:cond delay="200"/>
                                  </p:stCondLst>
                                  <p:childTnLst>
                                    <p:animScale>
                                      <p:cBhvr>
                                        <p:cTn id="56" dur="500" fill="hold"/>
                                        <p:tgtEl>
                                          <p:spTgt spid="22"/>
                                        </p:tgtEl>
                                      </p:cBhvr>
                                      <p:by x="0" y="0"/>
                                    </p:animScale>
                                  </p:childTnLst>
                                </p:cTn>
                              </p:par>
                              <p:par>
                                <p:cTn id="57" presetID="6" presetClass="emph" presetSubtype="0" decel="100000" fill="hold" grpId="2" nodeType="withEffect">
                                  <p:stCondLst>
                                    <p:cond delay="900"/>
                                  </p:stCondLst>
                                  <p:childTnLst>
                                    <p:animScale>
                                      <p:cBhvr>
                                        <p:cTn id="58" dur="500" fill="hold"/>
                                        <p:tgtEl>
                                          <p:spTgt spid="22"/>
                                        </p:tgtEl>
                                      </p:cBhvr>
                                      <p:by x="90000" y="90000"/>
                                    </p:animScale>
                                  </p:childTnLst>
                                </p:cTn>
                              </p:par>
                              <p:par>
                                <p:cTn id="59" presetID="1" presetClass="entr" presetSubtype="0" fill="hold" grpId="0" nodeType="withEffect">
                                  <p:stCondLst>
                                    <p:cond delay="800"/>
                                  </p:stCondLst>
                                  <p:childTnLst>
                                    <p:set>
                                      <p:cBhvr>
                                        <p:cTn id="60" dur="1" fill="hold">
                                          <p:stCondLst>
                                            <p:cond delay="0"/>
                                          </p:stCondLst>
                                        </p:cTn>
                                        <p:tgtEl>
                                          <p:spTgt spid="16"/>
                                        </p:tgtEl>
                                        <p:attrNameLst>
                                          <p:attrName>style.visibility</p:attrName>
                                        </p:attrNameLst>
                                      </p:cBhvr>
                                      <p:to>
                                        <p:strVal val="visible"/>
                                      </p:to>
                                    </p:set>
                                  </p:childTnLst>
                                </p:cTn>
                              </p:par>
                              <p:par>
                                <p:cTn id="61" presetID="6" presetClass="emph" presetSubtype="0" accel="100000" autoRev="1" fill="hold" grpId="1" nodeType="withEffect">
                                  <p:stCondLst>
                                    <p:cond delay="300"/>
                                  </p:stCondLst>
                                  <p:childTnLst>
                                    <p:animScale>
                                      <p:cBhvr>
                                        <p:cTn id="62" dur="500" fill="hold"/>
                                        <p:tgtEl>
                                          <p:spTgt spid="16"/>
                                        </p:tgtEl>
                                      </p:cBhvr>
                                      <p:by x="0" y="0"/>
                                    </p:animScale>
                                  </p:childTnLst>
                                </p:cTn>
                              </p:par>
                              <p:par>
                                <p:cTn id="63" presetID="6" presetClass="emph" presetSubtype="0" decel="100000" fill="hold" grpId="2" nodeType="withEffect">
                                  <p:stCondLst>
                                    <p:cond delay="1000"/>
                                  </p:stCondLst>
                                  <p:childTnLst>
                                    <p:animScale>
                                      <p:cBhvr>
                                        <p:cTn id="64" dur="500" fill="hold"/>
                                        <p:tgtEl>
                                          <p:spTgt spid="16"/>
                                        </p:tgtEl>
                                      </p:cBhvr>
                                      <p:by x="90000" y="90000"/>
                                    </p:animScale>
                                  </p:childTnLst>
                                </p:cTn>
                              </p:par>
                              <p:par>
                                <p:cTn id="65" presetID="1" presetClass="entr" presetSubtype="0" fill="hold" grpId="0" nodeType="withEffect">
                                  <p:stCondLst>
                                    <p:cond delay="800"/>
                                  </p:stCondLst>
                                  <p:childTnLst>
                                    <p:set>
                                      <p:cBhvr>
                                        <p:cTn id="66" dur="1" fill="hold">
                                          <p:stCondLst>
                                            <p:cond delay="0"/>
                                          </p:stCondLst>
                                        </p:cTn>
                                        <p:tgtEl>
                                          <p:spTgt spid="19"/>
                                        </p:tgtEl>
                                        <p:attrNameLst>
                                          <p:attrName>style.visibility</p:attrName>
                                        </p:attrNameLst>
                                      </p:cBhvr>
                                      <p:to>
                                        <p:strVal val="visible"/>
                                      </p:to>
                                    </p:set>
                                  </p:childTnLst>
                                </p:cTn>
                              </p:par>
                              <p:par>
                                <p:cTn id="67" presetID="6" presetClass="emph" presetSubtype="0" accel="100000" autoRev="1" fill="hold" grpId="1" nodeType="withEffect">
                                  <p:stCondLst>
                                    <p:cond delay="300"/>
                                  </p:stCondLst>
                                  <p:childTnLst>
                                    <p:animScale>
                                      <p:cBhvr>
                                        <p:cTn id="68" dur="500" fill="hold"/>
                                        <p:tgtEl>
                                          <p:spTgt spid="19"/>
                                        </p:tgtEl>
                                      </p:cBhvr>
                                      <p:by x="0" y="0"/>
                                    </p:animScale>
                                  </p:childTnLst>
                                </p:cTn>
                              </p:par>
                              <p:par>
                                <p:cTn id="69" presetID="6" presetClass="emph" presetSubtype="0" decel="100000" fill="hold" grpId="2" nodeType="withEffect">
                                  <p:stCondLst>
                                    <p:cond delay="1000"/>
                                  </p:stCondLst>
                                  <p:childTnLst>
                                    <p:animScale>
                                      <p:cBhvr>
                                        <p:cTn id="70" dur="500" fill="hold"/>
                                        <p:tgtEl>
                                          <p:spTgt spid="19"/>
                                        </p:tgtEl>
                                      </p:cBhvr>
                                      <p:by x="90000" y="90000"/>
                                    </p:animScale>
                                  </p:childTnLst>
                                </p:cTn>
                              </p:par>
                              <p:par>
                                <p:cTn id="71" presetID="1" presetClass="entr" presetSubtype="0" fill="hold" nodeType="withEffect">
                                  <p:stCondLst>
                                    <p:cond delay="800"/>
                                  </p:stCondLst>
                                  <p:childTnLst>
                                    <p:set>
                                      <p:cBhvr>
                                        <p:cTn id="72" dur="1" fill="hold">
                                          <p:stCondLst>
                                            <p:cond delay="0"/>
                                          </p:stCondLst>
                                        </p:cTn>
                                        <p:tgtEl>
                                          <p:spTgt spid="56"/>
                                        </p:tgtEl>
                                        <p:attrNameLst>
                                          <p:attrName>style.visibility</p:attrName>
                                        </p:attrNameLst>
                                      </p:cBhvr>
                                      <p:to>
                                        <p:strVal val="visible"/>
                                      </p:to>
                                    </p:set>
                                  </p:childTnLst>
                                </p:cTn>
                              </p:par>
                              <p:par>
                                <p:cTn id="73" presetID="6" presetClass="emph" presetSubtype="0" accel="100000" autoRev="1" fill="hold" nodeType="withEffect">
                                  <p:stCondLst>
                                    <p:cond delay="300"/>
                                  </p:stCondLst>
                                  <p:childTnLst>
                                    <p:animScale>
                                      <p:cBhvr>
                                        <p:cTn id="74" dur="500" fill="hold"/>
                                        <p:tgtEl>
                                          <p:spTgt spid="56"/>
                                        </p:tgtEl>
                                      </p:cBhvr>
                                      <p:by x="0" y="0"/>
                                    </p:animScale>
                                  </p:childTnLst>
                                </p:cTn>
                              </p:par>
                              <p:par>
                                <p:cTn id="75" presetID="6" presetClass="emph" presetSubtype="0" decel="100000" fill="hold" nodeType="withEffect">
                                  <p:stCondLst>
                                    <p:cond delay="1000"/>
                                  </p:stCondLst>
                                  <p:childTnLst>
                                    <p:animScale>
                                      <p:cBhvr>
                                        <p:cTn id="76" dur="500" fill="hold"/>
                                        <p:tgtEl>
                                          <p:spTgt spid="56"/>
                                        </p:tgtEl>
                                      </p:cBhvr>
                                      <p:by x="90000" y="90000"/>
                                    </p:animScale>
                                  </p:childTnLst>
                                </p:cTn>
                              </p:par>
                              <p:par>
                                <p:cTn id="77" presetID="1" presetClass="entr" presetSubtype="0" fill="hold" grpId="0" nodeType="withEffect">
                                  <p:stCondLst>
                                    <p:cond delay="900"/>
                                  </p:stCondLst>
                                  <p:childTnLst>
                                    <p:set>
                                      <p:cBhvr>
                                        <p:cTn id="78" dur="1" fill="hold">
                                          <p:stCondLst>
                                            <p:cond delay="0"/>
                                          </p:stCondLst>
                                        </p:cTn>
                                        <p:tgtEl>
                                          <p:spTgt spid="38"/>
                                        </p:tgtEl>
                                        <p:attrNameLst>
                                          <p:attrName>style.visibility</p:attrName>
                                        </p:attrNameLst>
                                      </p:cBhvr>
                                      <p:to>
                                        <p:strVal val="visible"/>
                                      </p:to>
                                    </p:set>
                                  </p:childTnLst>
                                </p:cTn>
                              </p:par>
                              <p:par>
                                <p:cTn id="79" presetID="6" presetClass="emph" presetSubtype="0" accel="100000" autoRev="1" fill="hold" grpId="1" nodeType="withEffect">
                                  <p:stCondLst>
                                    <p:cond delay="400"/>
                                  </p:stCondLst>
                                  <p:childTnLst>
                                    <p:animScale>
                                      <p:cBhvr>
                                        <p:cTn id="80" dur="500" fill="hold"/>
                                        <p:tgtEl>
                                          <p:spTgt spid="38"/>
                                        </p:tgtEl>
                                      </p:cBhvr>
                                      <p:by x="0" y="0"/>
                                    </p:animScale>
                                  </p:childTnLst>
                                </p:cTn>
                              </p:par>
                              <p:par>
                                <p:cTn id="81" presetID="6" presetClass="emph" presetSubtype="0" decel="100000" fill="hold" grpId="2" nodeType="withEffect">
                                  <p:stCondLst>
                                    <p:cond delay="1100"/>
                                  </p:stCondLst>
                                  <p:childTnLst>
                                    <p:animScale>
                                      <p:cBhvr>
                                        <p:cTn id="82" dur="500" fill="hold"/>
                                        <p:tgtEl>
                                          <p:spTgt spid="38"/>
                                        </p:tgtEl>
                                      </p:cBhvr>
                                      <p:by x="90000" y="90000"/>
                                    </p:animScale>
                                  </p:childTnLst>
                                </p:cTn>
                              </p:par>
                              <p:par>
                                <p:cTn id="83" presetID="1" presetClass="entr" presetSubtype="0" fill="hold" grpId="0" nodeType="withEffect">
                                  <p:stCondLst>
                                    <p:cond delay="900"/>
                                  </p:stCondLst>
                                  <p:childTnLst>
                                    <p:set>
                                      <p:cBhvr>
                                        <p:cTn id="84" dur="1" fill="hold">
                                          <p:stCondLst>
                                            <p:cond delay="0"/>
                                          </p:stCondLst>
                                        </p:cTn>
                                        <p:tgtEl>
                                          <p:spTgt spid="30"/>
                                        </p:tgtEl>
                                        <p:attrNameLst>
                                          <p:attrName>style.visibility</p:attrName>
                                        </p:attrNameLst>
                                      </p:cBhvr>
                                      <p:to>
                                        <p:strVal val="visible"/>
                                      </p:to>
                                    </p:set>
                                  </p:childTnLst>
                                </p:cTn>
                              </p:par>
                              <p:par>
                                <p:cTn id="85" presetID="6" presetClass="emph" presetSubtype="0" accel="100000" autoRev="1" fill="hold" grpId="1" nodeType="withEffect">
                                  <p:stCondLst>
                                    <p:cond delay="400"/>
                                  </p:stCondLst>
                                  <p:childTnLst>
                                    <p:animScale>
                                      <p:cBhvr>
                                        <p:cTn id="86" dur="500" fill="hold"/>
                                        <p:tgtEl>
                                          <p:spTgt spid="30"/>
                                        </p:tgtEl>
                                      </p:cBhvr>
                                      <p:by x="0" y="0"/>
                                    </p:animScale>
                                  </p:childTnLst>
                                </p:cTn>
                              </p:par>
                              <p:par>
                                <p:cTn id="87" presetID="6" presetClass="emph" presetSubtype="0" decel="100000" fill="hold" grpId="2" nodeType="withEffect">
                                  <p:stCondLst>
                                    <p:cond delay="1100"/>
                                  </p:stCondLst>
                                  <p:childTnLst>
                                    <p:animScale>
                                      <p:cBhvr>
                                        <p:cTn id="88" dur="500" fill="hold"/>
                                        <p:tgtEl>
                                          <p:spTgt spid="30"/>
                                        </p:tgtEl>
                                      </p:cBhvr>
                                      <p:by x="90000" y="90000"/>
                                    </p:animScale>
                                  </p:childTnLst>
                                </p:cTn>
                              </p:par>
                              <p:par>
                                <p:cTn id="89" presetID="1" presetClass="entr" presetSubtype="0" fill="hold" grpId="0" nodeType="withEffect">
                                  <p:stCondLst>
                                    <p:cond delay="900"/>
                                  </p:stCondLst>
                                  <p:childTnLst>
                                    <p:set>
                                      <p:cBhvr>
                                        <p:cTn id="90" dur="1" fill="hold">
                                          <p:stCondLst>
                                            <p:cond delay="0"/>
                                          </p:stCondLst>
                                        </p:cTn>
                                        <p:tgtEl>
                                          <p:spTgt spid="85"/>
                                        </p:tgtEl>
                                        <p:attrNameLst>
                                          <p:attrName>style.visibility</p:attrName>
                                        </p:attrNameLst>
                                      </p:cBhvr>
                                      <p:to>
                                        <p:strVal val="visible"/>
                                      </p:to>
                                    </p:set>
                                  </p:childTnLst>
                                </p:cTn>
                              </p:par>
                              <p:par>
                                <p:cTn id="91" presetID="6" presetClass="emph" presetSubtype="0" accel="100000" autoRev="1" fill="hold" grpId="1" nodeType="withEffect">
                                  <p:stCondLst>
                                    <p:cond delay="400"/>
                                  </p:stCondLst>
                                  <p:childTnLst>
                                    <p:animScale>
                                      <p:cBhvr>
                                        <p:cTn id="92" dur="500" fill="hold"/>
                                        <p:tgtEl>
                                          <p:spTgt spid="85"/>
                                        </p:tgtEl>
                                      </p:cBhvr>
                                      <p:by x="0" y="0"/>
                                    </p:animScale>
                                  </p:childTnLst>
                                </p:cTn>
                              </p:par>
                              <p:par>
                                <p:cTn id="93" presetID="6" presetClass="emph" presetSubtype="0" decel="100000" fill="hold" grpId="2" nodeType="withEffect">
                                  <p:stCondLst>
                                    <p:cond delay="1100"/>
                                  </p:stCondLst>
                                  <p:childTnLst>
                                    <p:animScale>
                                      <p:cBhvr>
                                        <p:cTn id="94" dur="500" fill="hold"/>
                                        <p:tgtEl>
                                          <p:spTgt spid="85"/>
                                        </p:tgtEl>
                                      </p:cBhvr>
                                      <p:by x="90000" y="90000"/>
                                    </p:animScale>
                                  </p:childTnLst>
                                </p:cTn>
                              </p:par>
                              <p:par>
                                <p:cTn id="95" presetID="1" presetClass="entr" presetSubtype="0" fill="hold" grpId="0" nodeType="withEffect">
                                  <p:stCondLst>
                                    <p:cond delay="1000"/>
                                  </p:stCondLst>
                                  <p:childTnLst>
                                    <p:set>
                                      <p:cBhvr>
                                        <p:cTn id="96" dur="1" fill="hold">
                                          <p:stCondLst>
                                            <p:cond delay="0"/>
                                          </p:stCondLst>
                                        </p:cTn>
                                        <p:tgtEl>
                                          <p:spTgt spid="84"/>
                                        </p:tgtEl>
                                        <p:attrNameLst>
                                          <p:attrName>style.visibility</p:attrName>
                                        </p:attrNameLst>
                                      </p:cBhvr>
                                      <p:to>
                                        <p:strVal val="visible"/>
                                      </p:to>
                                    </p:set>
                                  </p:childTnLst>
                                </p:cTn>
                              </p:par>
                              <p:par>
                                <p:cTn id="97" presetID="6" presetClass="emph" presetSubtype="0" accel="100000" autoRev="1" fill="hold" grpId="1" nodeType="withEffect">
                                  <p:stCondLst>
                                    <p:cond delay="500"/>
                                  </p:stCondLst>
                                  <p:childTnLst>
                                    <p:animScale>
                                      <p:cBhvr>
                                        <p:cTn id="98" dur="500" fill="hold"/>
                                        <p:tgtEl>
                                          <p:spTgt spid="84"/>
                                        </p:tgtEl>
                                      </p:cBhvr>
                                      <p:by x="0" y="0"/>
                                    </p:animScale>
                                  </p:childTnLst>
                                </p:cTn>
                              </p:par>
                              <p:par>
                                <p:cTn id="99" presetID="6" presetClass="emph" presetSubtype="0" decel="100000" fill="hold" grpId="2" nodeType="withEffect">
                                  <p:stCondLst>
                                    <p:cond delay="1200"/>
                                  </p:stCondLst>
                                  <p:childTnLst>
                                    <p:animScale>
                                      <p:cBhvr>
                                        <p:cTn id="100" dur="500" fill="hold"/>
                                        <p:tgtEl>
                                          <p:spTgt spid="84"/>
                                        </p:tgtEl>
                                      </p:cBhvr>
                                      <p:by x="90000" y="90000"/>
                                    </p:animScale>
                                  </p:childTnLst>
                                </p:cTn>
                              </p:par>
                              <p:par>
                                <p:cTn id="101" presetID="1" presetClass="entr" presetSubtype="0" fill="hold" grpId="0" nodeType="withEffect">
                                  <p:stCondLst>
                                    <p:cond delay="1000"/>
                                  </p:stCondLst>
                                  <p:childTnLst>
                                    <p:set>
                                      <p:cBhvr>
                                        <p:cTn id="102" dur="1" fill="hold">
                                          <p:stCondLst>
                                            <p:cond delay="0"/>
                                          </p:stCondLst>
                                        </p:cTn>
                                        <p:tgtEl>
                                          <p:spTgt spid="80"/>
                                        </p:tgtEl>
                                        <p:attrNameLst>
                                          <p:attrName>style.visibility</p:attrName>
                                        </p:attrNameLst>
                                      </p:cBhvr>
                                      <p:to>
                                        <p:strVal val="visible"/>
                                      </p:to>
                                    </p:set>
                                  </p:childTnLst>
                                </p:cTn>
                              </p:par>
                              <p:par>
                                <p:cTn id="103" presetID="6" presetClass="emph" presetSubtype="0" accel="100000" autoRev="1" fill="hold" grpId="1" nodeType="withEffect">
                                  <p:stCondLst>
                                    <p:cond delay="500"/>
                                  </p:stCondLst>
                                  <p:childTnLst>
                                    <p:animScale>
                                      <p:cBhvr>
                                        <p:cTn id="104" dur="500" fill="hold"/>
                                        <p:tgtEl>
                                          <p:spTgt spid="80"/>
                                        </p:tgtEl>
                                      </p:cBhvr>
                                      <p:by x="0" y="0"/>
                                    </p:animScale>
                                  </p:childTnLst>
                                </p:cTn>
                              </p:par>
                              <p:par>
                                <p:cTn id="105" presetID="6" presetClass="emph" presetSubtype="0" decel="100000" fill="hold" grpId="2" nodeType="withEffect">
                                  <p:stCondLst>
                                    <p:cond delay="1200"/>
                                  </p:stCondLst>
                                  <p:childTnLst>
                                    <p:animScale>
                                      <p:cBhvr>
                                        <p:cTn id="106" dur="500" fill="hold"/>
                                        <p:tgtEl>
                                          <p:spTgt spid="80"/>
                                        </p:tgtEl>
                                      </p:cBhvr>
                                      <p:by x="90000" y="90000"/>
                                    </p:animScale>
                                  </p:childTnLst>
                                </p:cTn>
                              </p:par>
                              <p:par>
                                <p:cTn id="107" presetID="1" presetClass="entr" presetSubtype="0" fill="hold" grpId="0" nodeType="withEffect">
                                  <p:stCondLst>
                                    <p:cond delay="1000"/>
                                  </p:stCondLst>
                                  <p:childTnLst>
                                    <p:set>
                                      <p:cBhvr>
                                        <p:cTn id="108" dur="1" fill="hold">
                                          <p:stCondLst>
                                            <p:cond delay="0"/>
                                          </p:stCondLst>
                                        </p:cTn>
                                        <p:tgtEl>
                                          <p:spTgt spid="90"/>
                                        </p:tgtEl>
                                        <p:attrNameLst>
                                          <p:attrName>style.visibility</p:attrName>
                                        </p:attrNameLst>
                                      </p:cBhvr>
                                      <p:to>
                                        <p:strVal val="visible"/>
                                      </p:to>
                                    </p:set>
                                  </p:childTnLst>
                                </p:cTn>
                              </p:par>
                              <p:par>
                                <p:cTn id="109" presetID="6" presetClass="emph" presetSubtype="0" accel="100000" autoRev="1" fill="hold" grpId="1" nodeType="withEffect">
                                  <p:stCondLst>
                                    <p:cond delay="500"/>
                                  </p:stCondLst>
                                  <p:childTnLst>
                                    <p:animScale>
                                      <p:cBhvr>
                                        <p:cTn id="110" dur="500" fill="hold"/>
                                        <p:tgtEl>
                                          <p:spTgt spid="90"/>
                                        </p:tgtEl>
                                      </p:cBhvr>
                                      <p:by x="0" y="0"/>
                                    </p:animScale>
                                  </p:childTnLst>
                                </p:cTn>
                              </p:par>
                              <p:par>
                                <p:cTn id="111" presetID="6" presetClass="emph" presetSubtype="0" decel="100000" fill="hold" grpId="2" nodeType="withEffect">
                                  <p:stCondLst>
                                    <p:cond delay="1200"/>
                                  </p:stCondLst>
                                  <p:childTnLst>
                                    <p:animScale>
                                      <p:cBhvr>
                                        <p:cTn id="112" dur="500" fill="hold"/>
                                        <p:tgtEl>
                                          <p:spTgt spid="90"/>
                                        </p:tgtEl>
                                      </p:cBhvr>
                                      <p:by x="90000" y="90000"/>
                                    </p:animScale>
                                  </p:childTnLst>
                                </p:cTn>
                              </p:par>
                              <p:par>
                                <p:cTn id="113" presetID="1" presetClass="entr" presetSubtype="0" fill="hold" nodeType="withEffect">
                                  <p:stCondLst>
                                    <p:cond delay="1100"/>
                                  </p:stCondLst>
                                  <p:childTnLst>
                                    <p:set>
                                      <p:cBhvr>
                                        <p:cTn id="114" dur="1" fill="hold">
                                          <p:stCondLst>
                                            <p:cond delay="0"/>
                                          </p:stCondLst>
                                        </p:cTn>
                                        <p:tgtEl>
                                          <p:spTgt spid="54"/>
                                        </p:tgtEl>
                                        <p:attrNameLst>
                                          <p:attrName>style.visibility</p:attrName>
                                        </p:attrNameLst>
                                      </p:cBhvr>
                                      <p:to>
                                        <p:strVal val="visible"/>
                                      </p:to>
                                    </p:set>
                                  </p:childTnLst>
                                </p:cTn>
                              </p:par>
                              <p:par>
                                <p:cTn id="115" presetID="6" presetClass="emph" presetSubtype="0" accel="100000" autoRev="1" fill="hold" nodeType="withEffect">
                                  <p:stCondLst>
                                    <p:cond delay="600"/>
                                  </p:stCondLst>
                                  <p:childTnLst>
                                    <p:animScale>
                                      <p:cBhvr>
                                        <p:cTn id="116" dur="500" fill="hold"/>
                                        <p:tgtEl>
                                          <p:spTgt spid="54"/>
                                        </p:tgtEl>
                                      </p:cBhvr>
                                      <p:by x="0" y="0"/>
                                    </p:animScale>
                                  </p:childTnLst>
                                </p:cTn>
                              </p:par>
                              <p:par>
                                <p:cTn id="117" presetID="6" presetClass="emph" presetSubtype="0" decel="100000" fill="hold" nodeType="withEffect">
                                  <p:stCondLst>
                                    <p:cond delay="1300"/>
                                  </p:stCondLst>
                                  <p:childTnLst>
                                    <p:animScale>
                                      <p:cBhvr>
                                        <p:cTn id="118" dur="500" fill="hold"/>
                                        <p:tgtEl>
                                          <p:spTgt spid="54"/>
                                        </p:tgtEl>
                                      </p:cBhvr>
                                      <p:by x="90000" y="90000"/>
                                    </p:animScale>
                                  </p:childTnLst>
                                </p:cTn>
                              </p:par>
                              <p:par>
                                <p:cTn id="119" presetID="1" presetClass="entr" presetSubtype="0" fill="hold" grpId="0" nodeType="withEffect">
                                  <p:stCondLst>
                                    <p:cond delay="1100"/>
                                  </p:stCondLst>
                                  <p:childTnLst>
                                    <p:set>
                                      <p:cBhvr>
                                        <p:cTn id="120" dur="1" fill="hold">
                                          <p:stCondLst>
                                            <p:cond delay="0"/>
                                          </p:stCondLst>
                                        </p:cTn>
                                        <p:tgtEl>
                                          <p:spTgt spid="82"/>
                                        </p:tgtEl>
                                        <p:attrNameLst>
                                          <p:attrName>style.visibility</p:attrName>
                                        </p:attrNameLst>
                                      </p:cBhvr>
                                      <p:to>
                                        <p:strVal val="visible"/>
                                      </p:to>
                                    </p:set>
                                  </p:childTnLst>
                                </p:cTn>
                              </p:par>
                              <p:par>
                                <p:cTn id="121" presetID="6" presetClass="emph" presetSubtype="0" accel="100000" autoRev="1" fill="hold" grpId="1" nodeType="withEffect">
                                  <p:stCondLst>
                                    <p:cond delay="600"/>
                                  </p:stCondLst>
                                  <p:childTnLst>
                                    <p:animScale>
                                      <p:cBhvr>
                                        <p:cTn id="122" dur="500" fill="hold"/>
                                        <p:tgtEl>
                                          <p:spTgt spid="82"/>
                                        </p:tgtEl>
                                      </p:cBhvr>
                                      <p:by x="0" y="0"/>
                                    </p:animScale>
                                  </p:childTnLst>
                                </p:cTn>
                              </p:par>
                              <p:par>
                                <p:cTn id="123" presetID="6" presetClass="emph" presetSubtype="0" decel="100000" fill="hold" grpId="2" nodeType="withEffect">
                                  <p:stCondLst>
                                    <p:cond delay="1300"/>
                                  </p:stCondLst>
                                  <p:childTnLst>
                                    <p:animScale>
                                      <p:cBhvr>
                                        <p:cTn id="124" dur="500" fill="hold"/>
                                        <p:tgtEl>
                                          <p:spTgt spid="82"/>
                                        </p:tgtEl>
                                      </p:cBhvr>
                                      <p:by x="90000" y="90000"/>
                                    </p:animScale>
                                  </p:childTnLst>
                                </p:cTn>
                              </p:par>
                              <p:par>
                                <p:cTn id="125" presetID="1" presetClass="entr" presetSubtype="0" fill="hold" grpId="0" nodeType="withEffect">
                                  <p:stCondLst>
                                    <p:cond delay="500"/>
                                  </p:stCondLst>
                                  <p:childTnLst>
                                    <p:set>
                                      <p:cBhvr>
                                        <p:cTn id="126" dur="1" fill="hold">
                                          <p:stCondLst>
                                            <p:cond delay="0"/>
                                          </p:stCondLst>
                                        </p:cTn>
                                        <p:tgtEl>
                                          <p:spTgt spid="7"/>
                                        </p:tgtEl>
                                        <p:attrNameLst>
                                          <p:attrName>style.visibility</p:attrName>
                                        </p:attrNameLst>
                                      </p:cBhvr>
                                      <p:to>
                                        <p:strVal val="visible"/>
                                      </p:to>
                                    </p:set>
                                  </p:childTnLst>
                                </p:cTn>
                              </p:par>
                              <p:par>
                                <p:cTn id="127" presetID="6" presetClass="emph" presetSubtype="0" accel="100000" autoRev="1" fill="hold" grpId="1" nodeType="withEffect">
                                  <p:stCondLst>
                                    <p:cond delay="0"/>
                                  </p:stCondLst>
                                  <p:childTnLst>
                                    <p:animScale>
                                      <p:cBhvr>
                                        <p:cTn id="128" dur="500" fill="hold"/>
                                        <p:tgtEl>
                                          <p:spTgt spid="7"/>
                                        </p:tgtEl>
                                      </p:cBhvr>
                                      <p:by x="0" y="0"/>
                                    </p:animScale>
                                  </p:childTnLst>
                                </p:cTn>
                              </p:par>
                              <p:par>
                                <p:cTn id="129" presetID="6" presetClass="emph" presetSubtype="0" decel="100000" fill="hold" grpId="2" nodeType="withEffect">
                                  <p:stCondLst>
                                    <p:cond delay="700"/>
                                  </p:stCondLst>
                                  <p:childTnLst>
                                    <p:animScale>
                                      <p:cBhvr>
                                        <p:cTn id="130" dur="500" fill="hold"/>
                                        <p:tgtEl>
                                          <p:spTgt spid="7"/>
                                        </p:tgtEl>
                                      </p:cBhvr>
                                      <p:by x="90000" y="90000"/>
                                    </p:animScale>
                                  </p:childTnLst>
                                </p:cTn>
                              </p:par>
                              <p:par>
                                <p:cTn id="131" presetID="22" presetClass="entr" presetSubtype="4" fill="hold" grpId="0" nodeType="withEffect">
                                  <p:stCondLst>
                                    <p:cond delay="700"/>
                                  </p:stCondLst>
                                  <p:childTnLst>
                                    <p:set>
                                      <p:cBhvr>
                                        <p:cTn id="132" dur="1" fill="hold">
                                          <p:stCondLst>
                                            <p:cond delay="0"/>
                                          </p:stCondLst>
                                        </p:cTn>
                                        <p:tgtEl>
                                          <p:spTgt spid="35"/>
                                        </p:tgtEl>
                                        <p:attrNameLst>
                                          <p:attrName>style.visibility</p:attrName>
                                        </p:attrNameLst>
                                      </p:cBhvr>
                                      <p:to>
                                        <p:strVal val="visible"/>
                                      </p:to>
                                    </p:set>
                                    <p:animEffect transition="in" filter="wipe(down)">
                                      <p:cBhvr>
                                        <p:cTn id="133" dur="250"/>
                                        <p:tgtEl>
                                          <p:spTgt spid="35"/>
                                        </p:tgtEl>
                                      </p:cBhvr>
                                    </p:animEffect>
                                  </p:childTnLst>
                                </p:cTn>
                              </p:par>
                              <p:par>
                                <p:cTn id="134" presetID="22" presetClass="entr" presetSubtype="4" fill="hold" grpId="0" nodeType="withEffect">
                                  <p:stCondLst>
                                    <p:cond delay="800"/>
                                  </p:stCondLst>
                                  <p:childTnLst>
                                    <p:set>
                                      <p:cBhvr>
                                        <p:cTn id="135" dur="1" fill="hold">
                                          <p:stCondLst>
                                            <p:cond delay="0"/>
                                          </p:stCondLst>
                                        </p:cTn>
                                        <p:tgtEl>
                                          <p:spTgt spid="76"/>
                                        </p:tgtEl>
                                        <p:attrNameLst>
                                          <p:attrName>style.visibility</p:attrName>
                                        </p:attrNameLst>
                                      </p:cBhvr>
                                      <p:to>
                                        <p:strVal val="visible"/>
                                      </p:to>
                                    </p:set>
                                    <p:animEffect transition="in" filter="wipe(down)">
                                      <p:cBhvr>
                                        <p:cTn id="136" dur="250"/>
                                        <p:tgtEl>
                                          <p:spTgt spid="76"/>
                                        </p:tgtEl>
                                      </p:cBhvr>
                                    </p:animEffect>
                                  </p:childTnLst>
                                </p:cTn>
                              </p:par>
                              <p:par>
                                <p:cTn id="137" presetID="22" presetClass="entr" presetSubtype="4" fill="hold" grpId="0" nodeType="withEffect">
                                  <p:stCondLst>
                                    <p:cond delay="900"/>
                                  </p:stCondLst>
                                  <p:childTnLst>
                                    <p:set>
                                      <p:cBhvr>
                                        <p:cTn id="138" dur="1" fill="hold">
                                          <p:stCondLst>
                                            <p:cond delay="0"/>
                                          </p:stCondLst>
                                        </p:cTn>
                                        <p:tgtEl>
                                          <p:spTgt spid="74"/>
                                        </p:tgtEl>
                                        <p:attrNameLst>
                                          <p:attrName>style.visibility</p:attrName>
                                        </p:attrNameLst>
                                      </p:cBhvr>
                                      <p:to>
                                        <p:strVal val="visible"/>
                                      </p:to>
                                    </p:set>
                                    <p:animEffect transition="in" filter="wipe(down)">
                                      <p:cBhvr>
                                        <p:cTn id="139" dur="250"/>
                                        <p:tgtEl>
                                          <p:spTgt spid="74"/>
                                        </p:tgtEl>
                                      </p:cBhvr>
                                    </p:animEffect>
                                  </p:childTnLst>
                                </p:cTn>
                              </p:par>
                              <p:par>
                                <p:cTn id="140" presetID="22" presetClass="entr" presetSubtype="4" fill="hold" grpId="0" nodeType="withEffect">
                                  <p:stCondLst>
                                    <p:cond delay="1000"/>
                                  </p:stCondLst>
                                  <p:childTnLst>
                                    <p:set>
                                      <p:cBhvr>
                                        <p:cTn id="141" dur="1" fill="hold">
                                          <p:stCondLst>
                                            <p:cond delay="0"/>
                                          </p:stCondLst>
                                        </p:cTn>
                                        <p:tgtEl>
                                          <p:spTgt spid="75"/>
                                        </p:tgtEl>
                                        <p:attrNameLst>
                                          <p:attrName>style.visibility</p:attrName>
                                        </p:attrNameLst>
                                      </p:cBhvr>
                                      <p:to>
                                        <p:strVal val="visible"/>
                                      </p:to>
                                    </p:set>
                                    <p:animEffect transition="in" filter="wipe(down)">
                                      <p:cBhvr>
                                        <p:cTn id="142" dur="250"/>
                                        <p:tgtEl>
                                          <p:spTgt spid="75"/>
                                        </p:tgtEl>
                                      </p:cBhvr>
                                    </p:animEffect>
                                  </p:childTnLst>
                                </p:cTn>
                              </p:par>
                              <p:par>
                                <p:cTn id="143" presetID="22" presetClass="entr" presetSubtype="4" fill="hold" grpId="0" nodeType="withEffect">
                                  <p:stCondLst>
                                    <p:cond delay="1100"/>
                                  </p:stCondLst>
                                  <p:childTnLst>
                                    <p:set>
                                      <p:cBhvr>
                                        <p:cTn id="144" dur="1" fill="hold">
                                          <p:stCondLst>
                                            <p:cond delay="0"/>
                                          </p:stCondLst>
                                        </p:cTn>
                                        <p:tgtEl>
                                          <p:spTgt spid="77"/>
                                        </p:tgtEl>
                                        <p:attrNameLst>
                                          <p:attrName>style.visibility</p:attrName>
                                        </p:attrNameLst>
                                      </p:cBhvr>
                                      <p:to>
                                        <p:strVal val="visible"/>
                                      </p:to>
                                    </p:set>
                                    <p:animEffect transition="in" filter="wipe(down)">
                                      <p:cBhvr>
                                        <p:cTn id="145" dur="250"/>
                                        <p:tgtEl>
                                          <p:spTgt spid="77"/>
                                        </p:tgtEl>
                                      </p:cBhvr>
                                    </p:animEffect>
                                  </p:childTnLst>
                                </p:cTn>
                              </p:par>
                              <p:par>
                                <p:cTn id="146" presetID="22" presetClass="entr" presetSubtype="1" fill="hold" grpId="0" nodeType="withEffect">
                                  <p:stCondLst>
                                    <p:cond delay="1200"/>
                                  </p:stCondLst>
                                  <p:childTnLst>
                                    <p:set>
                                      <p:cBhvr>
                                        <p:cTn id="147" dur="1" fill="hold">
                                          <p:stCondLst>
                                            <p:cond delay="0"/>
                                          </p:stCondLst>
                                        </p:cTn>
                                        <p:tgtEl>
                                          <p:spTgt spid="78"/>
                                        </p:tgtEl>
                                        <p:attrNameLst>
                                          <p:attrName>style.visibility</p:attrName>
                                        </p:attrNameLst>
                                      </p:cBhvr>
                                      <p:to>
                                        <p:strVal val="visible"/>
                                      </p:to>
                                    </p:set>
                                    <p:animEffect transition="in" filter="wipe(up)">
                                      <p:cBhvr>
                                        <p:cTn id="148" dur="250"/>
                                        <p:tgtEl>
                                          <p:spTgt spid="78"/>
                                        </p:tgtEl>
                                      </p:cBhvr>
                                    </p:animEffect>
                                  </p:childTnLst>
                                </p:cTn>
                              </p:par>
                              <p:par>
                                <p:cTn id="149" presetID="22" presetClass="entr" presetSubtype="4" fill="hold" grpId="0" nodeType="withEffect">
                                  <p:stCondLst>
                                    <p:cond delay="700"/>
                                  </p:stCondLst>
                                  <p:childTnLst>
                                    <p:set>
                                      <p:cBhvr>
                                        <p:cTn id="150" dur="1" fill="hold">
                                          <p:stCondLst>
                                            <p:cond delay="0"/>
                                          </p:stCondLst>
                                        </p:cTn>
                                        <p:tgtEl>
                                          <p:spTgt spid="102"/>
                                        </p:tgtEl>
                                        <p:attrNameLst>
                                          <p:attrName>style.visibility</p:attrName>
                                        </p:attrNameLst>
                                      </p:cBhvr>
                                      <p:to>
                                        <p:strVal val="visible"/>
                                      </p:to>
                                    </p:set>
                                    <p:animEffect transition="in" filter="wipe(down)">
                                      <p:cBhvr>
                                        <p:cTn id="151" dur="250"/>
                                        <p:tgtEl>
                                          <p:spTgt spid="102"/>
                                        </p:tgtEl>
                                      </p:cBhvr>
                                    </p:animEffect>
                                  </p:childTnLst>
                                </p:cTn>
                              </p:par>
                              <p:par>
                                <p:cTn id="152" presetID="22" presetClass="entr" presetSubtype="4" fill="hold" grpId="0" nodeType="withEffect">
                                  <p:stCondLst>
                                    <p:cond delay="800"/>
                                  </p:stCondLst>
                                  <p:childTnLst>
                                    <p:set>
                                      <p:cBhvr>
                                        <p:cTn id="153" dur="1" fill="hold">
                                          <p:stCondLst>
                                            <p:cond delay="0"/>
                                          </p:stCondLst>
                                        </p:cTn>
                                        <p:tgtEl>
                                          <p:spTgt spid="103"/>
                                        </p:tgtEl>
                                        <p:attrNameLst>
                                          <p:attrName>style.visibility</p:attrName>
                                        </p:attrNameLst>
                                      </p:cBhvr>
                                      <p:to>
                                        <p:strVal val="visible"/>
                                      </p:to>
                                    </p:set>
                                    <p:animEffect transition="in" filter="wipe(down)">
                                      <p:cBhvr>
                                        <p:cTn id="154" dur="250"/>
                                        <p:tgtEl>
                                          <p:spTgt spid="103"/>
                                        </p:tgtEl>
                                      </p:cBhvr>
                                    </p:animEffect>
                                  </p:childTnLst>
                                </p:cTn>
                              </p:par>
                              <p:par>
                                <p:cTn id="155" presetID="22" presetClass="entr" presetSubtype="4" fill="hold" grpId="0" nodeType="withEffect">
                                  <p:stCondLst>
                                    <p:cond delay="900"/>
                                  </p:stCondLst>
                                  <p:childTnLst>
                                    <p:set>
                                      <p:cBhvr>
                                        <p:cTn id="156" dur="1" fill="hold">
                                          <p:stCondLst>
                                            <p:cond delay="0"/>
                                          </p:stCondLst>
                                        </p:cTn>
                                        <p:tgtEl>
                                          <p:spTgt spid="107"/>
                                        </p:tgtEl>
                                        <p:attrNameLst>
                                          <p:attrName>style.visibility</p:attrName>
                                        </p:attrNameLst>
                                      </p:cBhvr>
                                      <p:to>
                                        <p:strVal val="visible"/>
                                      </p:to>
                                    </p:set>
                                    <p:animEffect transition="in" filter="wipe(down)">
                                      <p:cBhvr>
                                        <p:cTn id="157" dur="250"/>
                                        <p:tgtEl>
                                          <p:spTgt spid="107"/>
                                        </p:tgtEl>
                                      </p:cBhvr>
                                    </p:animEffect>
                                  </p:childTnLst>
                                </p:cTn>
                              </p:par>
                              <p:par>
                                <p:cTn id="158" presetID="22" presetClass="entr" presetSubtype="4" fill="hold" grpId="0" nodeType="withEffect">
                                  <p:stCondLst>
                                    <p:cond delay="1000"/>
                                  </p:stCondLst>
                                  <p:childTnLst>
                                    <p:set>
                                      <p:cBhvr>
                                        <p:cTn id="159" dur="1" fill="hold">
                                          <p:stCondLst>
                                            <p:cond delay="0"/>
                                          </p:stCondLst>
                                        </p:cTn>
                                        <p:tgtEl>
                                          <p:spTgt spid="116"/>
                                        </p:tgtEl>
                                        <p:attrNameLst>
                                          <p:attrName>style.visibility</p:attrName>
                                        </p:attrNameLst>
                                      </p:cBhvr>
                                      <p:to>
                                        <p:strVal val="visible"/>
                                      </p:to>
                                    </p:set>
                                    <p:animEffect transition="in" filter="wipe(down)">
                                      <p:cBhvr>
                                        <p:cTn id="160" dur="250"/>
                                        <p:tgtEl>
                                          <p:spTgt spid="116"/>
                                        </p:tgtEl>
                                      </p:cBhvr>
                                    </p:animEffect>
                                  </p:childTnLst>
                                </p:cTn>
                              </p:par>
                              <p:par>
                                <p:cTn id="161" presetID="22" presetClass="entr" presetSubtype="4" fill="hold" grpId="0" nodeType="withEffect">
                                  <p:stCondLst>
                                    <p:cond delay="1100"/>
                                  </p:stCondLst>
                                  <p:childTnLst>
                                    <p:set>
                                      <p:cBhvr>
                                        <p:cTn id="162" dur="1" fill="hold">
                                          <p:stCondLst>
                                            <p:cond delay="0"/>
                                          </p:stCondLst>
                                        </p:cTn>
                                        <p:tgtEl>
                                          <p:spTgt spid="108"/>
                                        </p:tgtEl>
                                        <p:attrNameLst>
                                          <p:attrName>style.visibility</p:attrName>
                                        </p:attrNameLst>
                                      </p:cBhvr>
                                      <p:to>
                                        <p:strVal val="visible"/>
                                      </p:to>
                                    </p:set>
                                    <p:animEffect transition="in" filter="wipe(down)">
                                      <p:cBhvr>
                                        <p:cTn id="163" dur="250"/>
                                        <p:tgtEl>
                                          <p:spTgt spid="108"/>
                                        </p:tgtEl>
                                      </p:cBhvr>
                                    </p:animEffect>
                                  </p:childTnLst>
                                </p:cTn>
                              </p:par>
                              <p:par>
                                <p:cTn id="164" presetID="22" presetClass="entr" presetSubtype="4" fill="hold" grpId="0" nodeType="withEffect">
                                  <p:stCondLst>
                                    <p:cond delay="1200"/>
                                  </p:stCondLst>
                                  <p:childTnLst>
                                    <p:set>
                                      <p:cBhvr>
                                        <p:cTn id="165" dur="1" fill="hold">
                                          <p:stCondLst>
                                            <p:cond delay="0"/>
                                          </p:stCondLst>
                                        </p:cTn>
                                        <p:tgtEl>
                                          <p:spTgt spid="115"/>
                                        </p:tgtEl>
                                        <p:attrNameLst>
                                          <p:attrName>style.visibility</p:attrName>
                                        </p:attrNameLst>
                                      </p:cBhvr>
                                      <p:to>
                                        <p:strVal val="visible"/>
                                      </p:to>
                                    </p:set>
                                    <p:animEffect transition="in" filter="wipe(down)">
                                      <p:cBhvr>
                                        <p:cTn id="166" dur="250"/>
                                        <p:tgtEl>
                                          <p:spTgt spid="115"/>
                                        </p:tgtEl>
                                      </p:cBhvr>
                                    </p:animEffect>
                                  </p:childTnLst>
                                </p:cTn>
                              </p:par>
                              <p:par>
                                <p:cTn id="167" presetID="22" presetClass="entr" presetSubtype="1" fill="hold" grpId="0" nodeType="withEffect">
                                  <p:stCondLst>
                                    <p:cond delay="700"/>
                                  </p:stCondLst>
                                  <p:childTnLst>
                                    <p:set>
                                      <p:cBhvr>
                                        <p:cTn id="168" dur="1" fill="hold">
                                          <p:stCondLst>
                                            <p:cond delay="0"/>
                                          </p:stCondLst>
                                        </p:cTn>
                                        <p:tgtEl>
                                          <p:spTgt spid="105"/>
                                        </p:tgtEl>
                                        <p:attrNameLst>
                                          <p:attrName>style.visibility</p:attrName>
                                        </p:attrNameLst>
                                      </p:cBhvr>
                                      <p:to>
                                        <p:strVal val="visible"/>
                                      </p:to>
                                    </p:set>
                                    <p:animEffect transition="in" filter="wipe(up)">
                                      <p:cBhvr>
                                        <p:cTn id="169" dur="250"/>
                                        <p:tgtEl>
                                          <p:spTgt spid="105"/>
                                        </p:tgtEl>
                                      </p:cBhvr>
                                    </p:animEffect>
                                  </p:childTnLst>
                                </p:cTn>
                              </p:par>
                              <p:par>
                                <p:cTn id="170" presetID="22" presetClass="entr" presetSubtype="4" fill="hold" grpId="0" nodeType="withEffect">
                                  <p:stCondLst>
                                    <p:cond delay="800"/>
                                  </p:stCondLst>
                                  <p:childTnLst>
                                    <p:set>
                                      <p:cBhvr>
                                        <p:cTn id="171" dur="1" fill="hold">
                                          <p:stCondLst>
                                            <p:cond delay="0"/>
                                          </p:stCondLst>
                                        </p:cTn>
                                        <p:tgtEl>
                                          <p:spTgt spid="101"/>
                                        </p:tgtEl>
                                        <p:attrNameLst>
                                          <p:attrName>style.visibility</p:attrName>
                                        </p:attrNameLst>
                                      </p:cBhvr>
                                      <p:to>
                                        <p:strVal val="visible"/>
                                      </p:to>
                                    </p:set>
                                    <p:animEffect transition="in" filter="wipe(down)">
                                      <p:cBhvr>
                                        <p:cTn id="172" dur="250"/>
                                        <p:tgtEl>
                                          <p:spTgt spid="101"/>
                                        </p:tgtEl>
                                      </p:cBhvr>
                                    </p:animEffect>
                                  </p:childTnLst>
                                </p:cTn>
                              </p:par>
                              <p:par>
                                <p:cTn id="173" presetID="22" presetClass="entr" presetSubtype="4" fill="hold" grpId="0" nodeType="withEffect">
                                  <p:stCondLst>
                                    <p:cond delay="900"/>
                                  </p:stCondLst>
                                  <p:childTnLst>
                                    <p:set>
                                      <p:cBhvr>
                                        <p:cTn id="174" dur="1" fill="hold">
                                          <p:stCondLst>
                                            <p:cond delay="0"/>
                                          </p:stCondLst>
                                        </p:cTn>
                                        <p:tgtEl>
                                          <p:spTgt spid="98"/>
                                        </p:tgtEl>
                                        <p:attrNameLst>
                                          <p:attrName>style.visibility</p:attrName>
                                        </p:attrNameLst>
                                      </p:cBhvr>
                                      <p:to>
                                        <p:strVal val="visible"/>
                                      </p:to>
                                    </p:set>
                                    <p:animEffect transition="in" filter="wipe(down)">
                                      <p:cBhvr>
                                        <p:cTn id="175" dur="250"/>
                                        <p:tgtEl>
                                          <p:spTgt spid="98"/>
                                        </p:tgtEl>
                                      </p:cBhvr>
                                    </p:animEffect>
                                  </p:childTnLst>
                                </p:cTn>
                              </p:par>
                              <p:par>
                                <p:cTn id="176" presetID="22" presetClass="entr" presetSubtype="4" fill="hold" grpId="0" nodeType="withEffect">
                                  <p:stCondLst>
                                    <p:cond delay="1000"/>
                                  </p:stCondLst>
                                  <p:childTnLst>
                                    <p:set>
                                      <p:cBhvr>
                                        <p:cTn id="177" dur="1" fill="hold">
                                          <p:stCondLst>
                                            <p:cond delay="0"/>
                                          </p:stCondLst>
                                        </p:cTn>
                                        <p:tgtEl>
                                          <p:spTgt spid="96"/>
                                        </p:tgtEl>
                                        <p:attrNameLst>
                                          <p:attrName>style.visibility</p:attrName>
                                        </p:attrNameLst>
                                      </p:cBhvr>
                                      <p:to>
                                        <p:strVal val="visible"/>
                                      </p:to>
                                    </p:set>
                                    <p:animEffect transition="in" filter="wipe(down)">
                                      <p:cBhvr>
                                        <p:cTn id="178" dur="250"/>
                                        <p:tgtEl>
                                          <p:spTgt spid="96"/>
                                        </p:tgtEl>
                                      </p:cBhvr>
                                    </p:animEffect>
                                  </p:childTnLst>
                                </p:cTn>
                              </p:par>
                              <p:par>
                                <p:cTn id="179" presetID="22" presetClass="entr" presetSubtype="4" fill="hold" grpId="0" nodeType="withEffect">
                                  <p:stCondLst>
                                    <p:cond delay="1100"/>
                                  </p:stCondLst>
                                  <p:childTnLst>
                                    <p:set>
                                      <p:cBhvr>
                                        <p:cTn id="180" dur="1" fill="hold">
                                          <p:stCondLst>
                                            <p:cond delay="0"/>
                                          </p:stCondLst>
                                        </p:cTn>
                                        <p:tgtEl>
                                          <p:spTgt spid="94"/>
                                        </p:tgtEl>
                                        <p:attrNameLst>
                                          <p:attrName>style.visibility</p:attrName>
                                        </p:attrNameLst>
                                      </p:cBhvr>
                                      <p:to>
                                        <p:strVal val="visible"/>
                                      </p:to>
                                    </p:set>
                                    <p:animEffect transition="in" filter="wipe(down)">
                                      <p:cBhvr>
                                        <p:cTn id="181" dur="250"/>
                                        <p:tgtEl>
                                          <p:spTgt spid="94"/>
                                        </p:tgtEl>
                                      </p:cBhvr>
                                    </p:animEffect>
                                  </p:childTnLst>
                                </p:cTn>
                              </p:par>
                              <p:par>
                                <p:cTn id="182" presetID="22" presetClass="entr" presetSubtype="4" fill="hold" grpId="0" nodeType="withEffect">
                                  <p:stCondLst>
                                    <p:cond delay="1200"/>
                                  </p:stCondLst>
                                  <p:childTnLst>
                                    <p:set>
                                      <p:cBhvr>
                                        <p:cTn id="183" dur="1" fill="hold">
                                          <p:stCondLst>
                                            <p:cond delay="0"/>
                                          </p:stCondLst>
                                        </p:cTn>
                                        <p:tgtEl>
                                          <p:spTgt spid="95"/>
                                        </p:tgtEl>
                                        <p:attrNameLst>
                                          <p:attrName>style.visibility</p:attrName>
                                        </p:attrNameLst>
                                      </p:cBhvr>
                                      <p:to>
                                        <p:strVal val="visible"/>
                                      </p:to>
                                    </p:set>
                                    <p:animEffect transition="in" filter="wipe(down)">
                                      <p:cBhvr>
                                        <p:cTn id="184" dur="250"/>
                                        <p:tgtEl>
                                          <p:spTgt spid="95"/>
                                        </p:tgtEl>
                                      </p:cBhvr>
                                    </p:animEffect>
                                  </p:childTnLst>
                                </p:cTn>
                              </p:par>
                              <p:par>
                                <p:cTn id="185" presetID="22" presetClass="entr" presetSubtype="1" fill="hold" grpId="0" nodeType="withEffect">
                                  <p:stCondLst>
                                    <p:cond delay="700"/>
                                  </p:stCondLst>
                                  <p:childTnLst>
                                    <p:set>
                                      <p:cBhvr>
                                        <p:cTn id="186" dur="1" fill="hold">
                                          <p:stCondLst>
                                            <p:cond delay="0"/>
                                          </p:stCondLst>
                                        </p:cTn>
                                        <p:tgtEl>
                                          <p:spTgt spid="112"/>
                                        </p:tgtEl>
                                        <p:attrNameLst>
                                          <p:attrName>style.visibility</p:attrName>
                                        </p:attrNameLst>
                                      </p:cBhvr>
                                      <p:to>
                                        <p:strVal val="visible"/>
                                      </p:to>
                                    </p:set>
                                    <p:animEffect transition="in" filter="wipe(up)">
                                      <p:cBhvr>
                                        <p:cTn id="187" dur="250"/>
                                        <p:tgtEl>
                                          <p:spTgt spid="112"/>
                                        </p:tgtEl>
                                      </p:cBhvr>
                                    </p:animEffect>
                                  </p:childTnLst>
                                </p:cTn>
                              </p:par>
                              <p:par>
                                <p:cTn id="188" presetID="22" presetClass="entr" presetSubtype="4" fill="hold" grpId="0" nodeType="withEffect">
                                  <p:stCondLst>
                                    <p:cond delay="800"/>
                                  </p:stCondLst>
                                  <p:childTnLst>
                                    <p:set>
                                      <p:cBhvr>
                                        <p:cTn id="189" dur="1" fill="hold">
                                          <p:stCondLst>
                                            <p:cond delay="0"/>
                                          </p:stCondLst>
                                        </p:cTn>
                                        <p:tgtEl>
                                          <p:spTgt spid="106"/>
                                        </p:tgtEl>
                                        <p:attrNameLst>
                                          <p:attrName>style.visibility</p:attrName>
                                        </p:attrNameLst>
                                      </p:cBhvr>
                                      <p:to>
                                        <p:strVal val="visible"/>
                                      </p:to>
                                    </p:set>
                                    <p:animEffect transition="in" filter="wipe(down)">
                                      <p:cBhvr>
                                        <p:cTn id="190" dur="250"/>
                                        <p:tgtEl>
                                          <p:spTgt spid="106"/>
                                        </p:tgtEl>
                                      </p:cBhvr>
                                    </p:animEffect>
                                  </p:childTnLst>
                                </p:cTn>
                              </p:par>
                              <p:par>
                                <p:cTn id="191" presetID="22" presetClass="entr" presetSubtype="4" fill="hold" grpId="0" nodeType="withEffect">
                                  <p:stCondLst>
                                    <p:cond delay="900"/>
                                  </p:stCondLst>
                                  <p:childTnLst>
                                    <p:set>
                                      <p:cBhvr>
                                        <p:cTn id="192" dur="1" fill="hold">
                                          <p:stCondLst>
                                            <p:cond delay="0"/>
                                          </p:stCondLst>
                                        </p:cTn>
                                        <p:tgtEl>
                                          <p:spTgt spid="110"/>
                                        </p:tgtEl>
                                        <p:attrNameLst>
                                          <p:attrName>style.visibility</p:attrName>
                                        </p:attrNameLst>
                                      </p:cBhvr>
                                      <p:to>
                                        <p:strVal val="visible"/>
                                      </p:to>
                                    </p:set>
                                    <p:animEffect transition="in" filter="wipe(down)">
                                      <p:cBhvr>
                                        <p:cTn id="193" dur="250"/>
                                        <p:tgtEl>
                                          <p:spTgt spid="110"/>
                                        </p:tgtEl>
                                      </p:cBhvr>
                                    </p:animEffect>
                                  </p:childTnLst>
                                </p:cTn>
                              </p:par>
                              <p:par>
                                <p:cTn id="194" presetID="22" presetClass="entr" presetSubtype="4" fill="hold" grpId="0" nodeType="withEffect">
                                  <p:stCondLst>
                                    <p:cond delay="1000"/>
                                  </p:stCondLst>
                                  <p:childTnLst>
                                    <p:set>
                                      <p:cBhvr>
                                        <p:cTn id="195" dur="1" fill="hold">
                                          <p:stCondLst>
                                            <p:cond delay="0"/>
                                          </p:stCondLst>
                                        </p:cTn>
                                        <p:tgtEl>
                                          <p:spTgt spid="114"/>
                                        </p:tgtEl>
                                        <p:attrNameLst>
                                          <p:attrName>style.visibility</p:attrName>
                                        </p:attrNameLst>
                                      </p:cBhvr>
                                      <p:to>
                                        <p:strVal val="visible"/>
                                      </p:to>
                                    </p:set>
                                    <p:animEffect transition="in" filter="wipe(down)">
                                      <p:cBhvr>
                                        <p:cTn id="196" dur="250"/>
                                        <p:tgtEl>
                                          <p:spTgt spid="114"/>
                                        </p:tgtEl>
                                      </p:cBhvr>
                                    </p:animEffect>
                                  </p:childTnLst>
                                </p:cTn>
                              </p:par>
                              <p:par>
                                <p:cTn id="197" presetID="22" presetClass="entr" presetSubtype="1" fill="hold" grpId="0" nodeType="withEffect">
                                  <p:stCondLst>
                                    <p:cond delay="1100"/>
                                  </p:stCondLst>
                                  <p:childTnLst>
                                    <p:set>
                                      <p:cBhvr>
                                        <p:cTn id="198" dur="1" fill="hold">
                                          <p:stCondLst>
                                            <p:cond delay="0"/>
                                          </p:stCondLst>
                                        </p:cTn>
                                        <p:tgtEl>
                                          <p:spTgt spid="111"/>
                                        </p:tgtEl>
                                        <p:attrNameLst>
                                          <p:attrName>style.visibility</p:attrName>
                                        </p:attrNameLst>
                                      </p:cBhvr>
                                      <p:to>
                                        <p:strVal val="visible"/>
                                      </p:to>
                                    </p:set>
                                    <p:animEffect transition="in" filter="wipe(up)">
                                      <p:cBhvr>
                                        <p:cTn id="199" dur="250"/>
                                        <p:tgtEl>
                                          <p:spTgt spid="111"/>
                                        </p:tgtEl>
                                      </p:cBhvr>
                                    </p:animEffect>
                                  </p:childTnLst>
                                </p:cTn>
                              </p:par>
                              <p:par>
                                <p:cTn id="200" presetID="1" presetClass="entr" presetSubtype="0" fill="hold" grpId="0" nodeType="withEffect">
                                  <p:stCondLst>
                                    <p:cond delay="800"/>
                                  </p:stCondLst>
                                  <p:childTnLst>
                                    <p:set>
                                      <p:cBhvr>
                                        <p:cTn id="201" dur="1" fill="hold">
                                          <p:stCondLst>
                                            <p:cond delay="0"/>
                                          </p:stCondLst>
                                        </p:cTn>
                                        <p:tgtEl>
                                          <p:spTgt spid="93"/>
                                        </p:tgtEl>
                                        <p:attrNameLst>
                                          <p:attrName>style.visibility</p:attrName>
                                        </p:attrNameLst>
                                      </p:cBhvr>
                                      <p:to>
                                        <p:strVal val="visible"/>
                                      </p:to>
                                    </p:set>
                                  </p:childTnLst>
                                </p:cTn>
                              </p:par>
                              <p:par>
                                <p:cTn id="202" presetID="6" presetClass="emph" presetSubtype="0" accel="100000" autoRev="1" fill="hold" grpId="1" nodeType="withEffect">
                                  <p:stCondLst>
                                    <p:cond delay="300"/>
                                  </p:stCondLst>
                                  <p:childTnLst>
                                    <p:animScale>
                                      <p:cBhvr>
                                        <p:cTn id="203" dur="500" fill="hold"/>
                                        <p:tgtEl>
                                          <p:spTgt spid="93"/>
                                        </p:tgtEl>
                                      </p:cBhvr>
                                      <p:by x="0" y="0"/>
                                    </p:animScale>
                                  </p:childTnLst>
                                </p:cTn>
                              </p:par>
                              <p:par>
                                <p:cTn id="204" presetID="6" presetClass="emph" presetSubtype="0" decel="100000" fill="hold" grpId="2" nodeType="withEffect">
                                  <p:stCondLst>
                                    <p:cond delay="1000"/>
                                  </p:stCondLst>
                                  <p:childTnLst>
                                    <p:animScale>
                                      <p:cBhvr>
                                        <p:cTn id="205" dur="500" fill="hold"/>
                                        <p:tgtEl>
                                          <p:spTgt spid="93"/>
                                        </p:tgtEl>
                                      </p:cBhvr>
                                      <p:by x="90000" y="90000"/>
                                    </p:animScale>
                                  </p:childTnLst>
                                </p:cTn>
                              </p:par>
                              <p:par>
                                <p:cTn id="206" presetID="22" presetClass="entr" presetSubtype="4" fill="hold" grpId="0" nodeType="withEffect">
                                  <p:stCondLst>
                                    <p:cond delay="800"/>
                                  </p:stCondLst>
                                  <p:childTnLst>
                                    <p:set>
                                      <p:cBhvr>
                                        <p:cTn id="207" dur="1" fill="hold">
                                          <p:stCondLst>
                                            <p:cond delay="0"/>
                                          </p:stCondLst>
                                        </p:cTn>
                                        <p:tgtEl>
                                          <p:spTgt spid="117"/>
                                        </p:tgtEl>
                                        <p:attrNameLst>
                                          <p:attrName>style.visibility</p:attrName>
                                        </p:attrNameLst>
                                      </p:cBhvr>
                                      <p:to>
                                        <p:strVal val="visible"/>
                                      </p:to>
                                    </p:set>
                                    <p:animEffect transition="in" filter="wipe(down)">
                                      <p:cBhvr>
                                        <p:cTn id="208" dur="250"/>
                                        <p:tgtEl>
                                          <p:spTgt spid="117"/>
                                        </p:tgtEl>
                                      </p:cBhvr>
                                    </p:animEffect>
                                  </p:childTnLst>
                                </p:cTn>
                              </p:par>
                              <p:par>
                                <p:cTn id="209" presetID="1" presetClass="entr" presetSubtype="0" fill="hold" nodeType="withEffect">
                                  <p:stCondLst>
                                    <p:cond delay="700"/>
                                  </p:stCondLst>
                                  <p:childTnLst>
                                    <p:set>
                                      <p:cBhvr>
                                        <p:cTn id="210" dur="1" fill="hold">
                                          <p:stCondLst>
                                            <p:cond delay="0"/>
                                          </p:stCondLst>
                                        </p:cTn>
                                        <p:tgtEl>
                                          <p:spTgt spid="4"/>
                                        </p:tgtEl>
                                        <p:attrNameLst>
                                          <p:attrName>style.visibility</p:attrName>
                                        </p:attrNameLst>
                                      </p:cBhvr>
                                      <p:to>
                                        <p:strVal val="visible"/>
                                      </p:to>
                                    </p:set>
                                  </p:childTnLst>
                                </p:cTn>
                              </p:par>
                              <p:par>
                                <p:cTn id="211" presetID="6" presetClass="emph" presetSubtype="0" accel="100000" autoRev="1" fill="hold" nodeType="withEffect">
                                  <p:stCondLst>
                                    <p:cond delay="200"/>
                                  </p:stCondLst>
                                  <p:childTnLst>
                                    <p:animScale>
                                      <p:cBhvr>
                                        <p:cTn id="212" dur="500" fill="hold"/>
                                        <p:tgtEl>
                                          <p:spTgt spid="4"/>
                                        </p:tgtEl>
                                      </p:cBhvr>
                                      <p:by x="0" y="0"/>
                                    </p:animScale>
                                  </p:childTnLst>
                                </p:cTn>
                              </p:par>
                              <p:par>
                                <p:cTn id="213" presetID="6" presetClass="emph" presetSubtype="0" decel="100000" fill="hold" nodeType="withEffect">
                                  <p:stCondLst>
                                    <p:cond delay="900"/>
                                  </p:stCondLst>
                                  <p:childTnLst>
                                    <p:animScale>
                                      <p:cBhvr>
                                        <p:cTn id="214" dur="500" fill="hold"/>
                                        <p:tgtEl>
                                          <p:spTgt spid="4"/>
                                        </p:tgtEl>
                                      </p:cBhvr>
                                      <p:by x="90000" y="90000"/>
                                    </p:animScale>
                                  </p:childTnLst>
                                </p:cTn>
                              </p:par>
                              <p:par>
                                <p:cTn id="215" presetID="1" presetClass="entr" presetSubtype="0" fill="hold" nodeType="withEffect">
                                  <p:stCondLst>
                                    <p:cond delay="1000"/>
                                  </p:stCondLst>
                                  <p:childTnLst>
                                    <p:set>
                                      <p:cBhvr>
                                        <p:cTn id="216" dur="1" fill="hold">
                                          <p:stCondLst>
                                            <p:cond delay="0"/>
                                          </p:stCondLst>
                                        </p:cTn>
                                        <p:tgtEl>
                                          <p:spTgt spid="52"/>
                                        </p:tgtEl>
                                        <p:attrNameLst>
                                          <p:attrName>style.visibility</p:attrName>
                                        </p:attrNameLst>
                                      </p:cBhvr>
                                      <p:to>
                                        <p:strVal val="visible"/>
                                      </p:to>
                                    </p:set>
                                  </p:childTnLst>
                                </p:cTn>
                              </p:par>
                              <p:par>
                                <p:cTn id="217" presetID="6" presetClass="emph" presetSubtype="0" accel="100000" autoRev="1" fill="hold" nodeType="withEffect">
                                  <p:stCondLst>
                                    <p:cond delay="500"/>
                                  </p:stCondLst>
                                  <p:childTnLst>
                                    <p:animScale>
                                      <p:cBhvr>
                                        <p:cTn id="218" dur="500" fill="hold"/>
                                        <p:tgtEl>
                                          <p:spTgt spid="52"/>
                                        </p:tgtEl>
                                      </p:cBhvr>
                                      <p:by x="0" y="0"/>
                                    </p:animScale>
                                  </p:childTnLst>
                                </p:cTn>
                              </p:par>
                              <p:par>
                                <p:cTn id="219" presetID="6" presetClass="emph" presetSubtype="0" decel="100000" fill="hold" nodeType="withEffect">
                                  <p:stCondLst>
                                    <p:cond delay="1200"/>
                                  </p:stCondLst>
                                  <p:childTnLst>
                                    <p:animScale>
                                      <p:cBhvr>
                                        <p:cTn id="220" dur="500" fill="hold"/>
                                        <p:tgtEl>
                                          <p:spTgt spid="52"/>
                                        </p:tgtEl>
                                      </p:cBhvr>
                                      <p:by x="90000" y="90000"/>
                                    </p:animScale>
                                  </p:childTnLst>
                                </p:cTn>
                              </p:par>
                              <p:par>
                                <p:cTn id="221" presetID="1" presetClass="entr" presetSubtype="0" fill="hold" nodeType="withEffect">
                                  <p:stCondLst>
                                    <p:cond delay="1100"/>
                                  </p:stCondLst>
                                  <p:childTnLst>
                                    <p:set>
                                      <p:cBhvr>
                                        <p:cTn id="222" dur="1" fill="hold">
                                          <p:stCondLst>
                                            <p:cond delay="0"/>
                                          </p:stCondLst>
                                        </p:cTn>
                                        <p:tgtEl>
                                          <p:spTgt spid="3"/>
                                        </p:tgtEl>
                                        <p:attrNameLst>
                                          <p:attrName>style.visibility</p:attrName>
                                        </p:attrNameLst>
                                      </p:cBhvr>
                                      <p:to>
                                        <p:strVal val="visible"/>
                                      </p:to>
                                    </p:set>
                                  </p:childTnLst>
                                </p:cTn>
                              </p:par>
                              <p:par>
                                <p:cTn id="223" presetID="6" presetClass="emph" presetSubtype="0" accel="100000" autoRev="1" fill="hold" nodeType="withEffect">
                                  <p:stCondLst>
                                    <p:cond delay="600"/>
                                  </p:stCondLst>
                                  <p:childTnLst>
                                    <p:animScale>
                                      <p:cBhvr>
                                        <p:cTn id="224" dur="500" fill="hold"/>
                                        <p:tgtEl>
                                          <p:spTgt spid="3"/>
                                        </p:tgtEl>
                                      </p:cBhvr>
                                      <p:by x="0" y="0"/>
                                    </p:animScale>
                                  </p:childTnLst>
                                </p:cTn>
                              </p:par>
                              <p:par>
                                <p:cTn id="225" presetID="6" presetClass="emph" presetSubtype="0" decel="100000" fill="hold" nodeType="withEffect">
                                  <p:stCondLst>
                                    <p:cond delay="1300"/>
                                  </p:stCondLst>
                                  <p:childTnLst>
                                    <p:animScale>
                                      <p:cBhvr>
                                        <p:cTn id="226" dur="500" fill="hold"/>
                                        <p:tgtEl>
                                          <p:spTgt spid="3"/>
                                        </p:tgtEl>
                                      </p:cBhvr>
                                      <p:by x="90000" y="9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35" grpId="0" animBg="1"/>
      <p:bldP spid="74" grpId="0" animBg="1"/>
      <p:bldP spid="75" grpId="0" animBg="1"/>
      <p:bldP spid="76" grpId="0" animBg="1"/>
      <p:bldP spid="77" grpId="0" animBg="1"/>
      <p:bldP spid="78" grpId="0" animBg="1"/>
      <p:bldP spid="94" grpId="0" animBg="1"/>
      <p:bldP spid="95" grpId="0" animBg="1"/>
      <p:bldP spid="96" grpId="0" animBg="1"/>
      <p:bldP spid="98" grpId="0" animBg="1"/>
      <p:bldP spid="101" grpId="0" animBg="1"/>
      <p:bldP spid="102" grpId="0" animBg="1"/>
      <p:bldP spid="103" grpId="0" animBg="1"/>
      <p:bldP spid="105" grpId="0" animBg="1"/>
      <p:bldP spid="106" grpId="0" animBg="1"/>
      <p:bldP spid="107" grpId="0" animBg="1"/>
      <p:bldP spid="108" grpId="0" animBg="1"/>
      <p:bldP spid="110" grpId="0" animBg="1"/>
      <p:bldP spid="111" grpId="0" animBg="1"/>
      <p:bldP spid="112" grpId="0" animBg="1"/>
      <p:bldP spid="114" grpId="0" animBg="1"/>
      <p:bldP spid="115" grpId="0" animBg="1"/>
      <p:bldP spid="116" grpId="0" animBg="1"/>
      <p:bldP spid="16" grpId="0" animBg="1"/>
      <p:bldP spid="16" grpId="1" animBg="1"/>
      <p:bldP spid="16" grpId="2" animBg="1"/>
      <p:bldP spid="7" grpId="0" animBg="1"/>
      <p:bldP spid="7" grpId="1" animBg="1"/>
      <p:bldP spid="7" grpId="2" animBg="1"/>
      <p:bldP spid="30" grpId="0" animBg="1"/>
      <p:bldP spid="30" grpId="1" animBg="1"/>
      <p:bldP spid="30" grpId="2" animBg="1"/>
      <p:bldP spid="31" grpId="0" animBg="1"/>
      <p:bldP spid="31" grpId="1" animBg="1"/>
      <p:bldP spid="31" grpId="2" animBg="1"/>
      <p:bldP spid="36" grpId="0" animBg="1"/>
      <p:bldP spid="36" grpId="1" animBg="1"/>
      <p:bldP spid="36" grpId="2" animBg="1"/>
      <p:bldP spid="37" grpId="0" animBg="1"/>
      <p:bldP spid="37" grpId="1" animBg="1"/>
      <p:bldP spid="37" grpId="2" animBg="1"/>
      <p:bldP spid="38" grpId="0" animBg="1"/>
      <p:bldP spid="38" grpId="1" animBg="1"/>
      <p:bldP spid="38" grpId="2" animBg="1"/>
      <p:bldP spid="19" grpId="0" animBg="1"/>
      <p:bldP spid="19" grpId="1" animBg="1"/>
      <p:bldP spid="19" grpId="2" animBg="1"/>
      <p:bldP spid="13" grpId="0" animBg="1"/>
      <p:bldP spid="13" grpId="1" animBg="1"/>
      <p:bldP spid="13" grpId="2" animBg="1"/>
      <p:bldP spid="22" grpId="0" animBg="1"/>
      <p:bldP spid="22" grpId="1" animBg="1"/>
      <p:bldP spid="22" grpId="2" animBg="1"/>
      <p:bldP spid="80" grpId="0" animBg="1"/>
      <p:bldP spid="80" grpId="1" animBg="1"/>
      <p:bldP spid="80" grpId="2" animBg="1"/>
      <p:bldP spid="82" grpId="0" animBg="1"/>
      <p:bldP spid="82" grpId="1" animBg="1"/>
      <p:bldP spid="82" grpId="2" animBg="1"/>
      <p:bldP spid="84" grpId="0" animBg="1"/>
      <p:bldP spid="84" grpId="1" animBg="1"/>
      <p:bldP spid="84" grpId="2" animBg="1"/>
      <p:bldP spid="85" grpId="0" animBg="1"/>
      <p:bldP spid="85" grpId="1" animBg="1"/>
      <p:bldP spid="85" grpId="2" animBg="1"/>
      <p:bldP spid="86" grpId="0" animBg="1"/>
      <p:bldP spid="86" grpId="1" animBg="1"/>
      <p:bldP spid="86" grpId="2" animBg="1"/>
      <p:bldP spid="88" grpId="0" animBg="1"/>
      <p:bldP spid="88" grpId="1" animBg="1"/>
      <p:bldP spid="88" grpId="2" animBg="1"/>
      <p:bldP spid="90" grpId="0" animBg="1"/>
      <p:bldP spid="90" grpId="1" animBg="1"/>
      <p:bldP spid="90" grpId="2" animBg="1"/>
      <p:bldP spid="93" grpId="0" animBg="1"/>
      <p:bldP spid="93" grpId="1" animBg="1"/>
      <p:bldP spid="93"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Dotted Circle"/>
          <p:cNvSpPr/>
          <p:nvPr/>
        </p:nvSpPr>
        <p:spPr>
          <a:xfrm>
            <a:off x="2890574" y="5004171"/>
            <a:ext cx="1568743" cy="1568743"/>
          </a:xfrm>
          <a:prstGeom prst="ellipse">
            <a:avLst/>
          </a:prstGeom>
          <a:solidFill>
            <a:schemeClr val="bg1">
              <a:lumMod val="95000"/>
            </a:schemeClr>
          </a:solidFill>
          <a:ln w="12700" cap="rnd">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30" dirty="0">
              <a:solidFill>
                <a:srgbClr val="FFFFFF"/>
              </a:solidFill>
              <a:latin typeface="Segoe UI Semilight"/>
            </a:endParaRPr>
          </a:p>
        </p:txBody>
      </p:sp>
      <p:grpSp>
        <p:nvGrpSpPr>
          <p:cNvPr id="49" name="On-Premises Building"/>
          <p:cNvGrpSpPr/>
          <p:nvPr/>
        </p:nvGrpSpPr>
        <p:grpSpPr>
          <a:xfrm>
            <a:off x="2271577" y="5357255"/>
            <a:ext cx="710232" cy="1009100"/>
            <a:chOff x="4410437" y="5171160"/>
            <a:chExt cx="871461" cy="1238332"/>
          </a:xfrm>
        </p:grpSpPr>
        <p:sp>
          <p:nvSpPr>
            <p:cNvPr id="50" name="Freeform 12"/>
            <p:cNvSpPr>
              <a:spLocks noEditPoints="1"/>
            </p:cNvSpPr>
            <p:nvPr/>
          </p:nvSpPr>
          <p:spPr bwMode="auto">
            <a:xfrm>
              <a:off x="4942457" y="5171160"/>
              <a:ext cx="26858" cy="68574"/>
            </a:xfrm>
            <a:custGeom>
              <a:avLst/>
              <a:gdLst>
                <a:gd name="T0" fmla="*/ 20 w 20"/>
                <a:gd name="T1" fmla="*/ 0 h 51"/>
                <a:gd name="T2" fmla="*/ 0 w 20"/>
                <a:gd name="T3" fmla="*/ 51 h 51"/>
                <a:gd name="T4" fmla="*/ 0 w 20"/>
                <a:gd name="T5" fmla="*/ 51 h 51"/>
                <a:gd name="T6" fmla="*/ 1 w 20"/>
                <a:gd name="T7" fmla="*/ 46 h 51"/>
                <a:gd name="T8" fmla="*/ 2 w 20"/>
                <a:gd name="T9" fmla="*/ 43 h 51"/>
                <a:gd name="T10" fmla="*/ 4 w 20"/>
                <a:gd name="T11" fmla="*/ 36 h 51"/>
                <a:gd name="T12" fmla="*/ 4 w 20"/>
                <a:gd name="T13" fmla="*/ 34 h 51"/>
                <a:gd name="T14" fmla="*/ 7 w 20"/>
                <a:gd name="T15" fmla="*/ 27 h 51"/>
                <a:gd name="T16" fmla="*/ 7 w 20"/>
                <a:gd name="T17" fmla="*/ 25 h 51"/>
                <a:gd name="T18" fmla="*/ 11 w 20"/>
                <a:gd name="T19" fmla="*/ 18 h 51"/>
                <a:gd name="T20" fmla="*/ 11 w 20"/>
                <a:gd name="T21" fmla="*/ 17 h 51"/>
                <a:gd name="T22" fmla="*/ 15 w 20"/>
                <a:gd name="T23" fmla="*/ 8 h 51"/>
                <a:gd name="T24" fmla="*/ 15 w 20"/>
                <a:gd name="T25" fmla="*/ 8 h 51"/>
                <a:gd name="T26" fmla="*/ 20 w 20"/>
                <a:gd name="T27" fmla="*/ 0 h 51"/>
                <a:gd name="T28" fmla="*/ 20 w 20"/>
                <a:gd name="T29" fmla="*/ 0 h 51"/>
                <a:gd name="T30" fmla="*/ 20 w 20"/>
                <a:gd name="T31" fmla="*/ 0 h 51"/>
                <a:gd name="T32" fmla="*/ 20 w 20"/>
                <a:gd name="T3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51">
                  <a:moveTo>
                    <a:pt x="20" y="0"/>
                  </a:moveTo>
                  <a:cubicBezTo>
                    <a:pt x="10" y="16"/>
                    <a:pt x="4" y="33"/>
                    <a:pt x="0" y="51"/>
                  </a:cubicBezTo>
                  <a:cubicBezTo>
                    <a:pt x="0" y="51"/>
                    <a:pt x="0" y="51"/>
                    <a:pt x="0" y="51"/>
                  </a:cubicBezTo>
                  <a:cubicBezTo>
                    <a:pt x="1" y="49"/>
                    <a:pt x="1" y="48"/>
                    <a:pt x="1" y="46"/>
                  </a:cubicBezTo>
                  <a:cubicBezTo>
                    <a:pt x="2" y="45"/>
                    <a:pt x="2" y="44"/>
                    <a:pt x="2" y="43"/>
                  </a:cubicBezTo>
                  <a:cubicBezTo>
                    <a:pt x="3" y="41"/>
                    <a:pt x="3" y="39"/>
                    <a:pt x="4" y="36"/>
                  </a:cubicBezTo>
                  <a:cubicBezTo>
                    <a:pt x="4" y="36"/>
                    <a:pt x="4" y="35"/>
                    <a:pt x="4" y="34"/>
                  </a:cubicBezTo>
                  <a:cubicBezTo>
                    <a:pt x="5" y="32"/>
                    <a:pt x="6" y="29"/>
                    <a:pt x="7" y="27"/>
                  </a:cubicBezTo>
                  <a:cubicBezTo>
                    <a:pt x="7" y="26"/>
                    <a:pt x="7" y="26"/>
                    <a:pt x="7" y="25"/>
                  </a:cubicBezTo>
                  <a:cubicBezTo>
                    <a:pt x="8" y="23"/>
                    <a:pt x="9" y="20"/>
                    <a:pt x="11" y="18"/>
                  </a:cubicBezTo>
                  <a:cubicBezTo>
                    <a:pt x="11" y="17"/>
                    <a:pt x="11" y="17"/>
                    <a:pt x="11" y="17"/>
                  </a:cubicBezTo>
                  <a:cubicBezTo>
                    <a:pt x="12" y="14"/>
                    <a:pt x="14" y="11"/>
                    <a:pt x="15" y="8"/>
                  </a:cubicBezTo>
                  <a:cubicBezTo>
                    <a:pt x="15" y="8"/>
                    <a:pt x="15" y="8"/>
                    <a:pt x="15" y="8"/>
                  </a:cubicBezTo>
                  <a:cubicBezTo>
                    <a:pt x="17" y="5"/>
                    <a:pt x="18" y="3"/>
                    <a:pt x="20" y="0"/>
                  </a:cubicBezTo>
                  <a:moveTo>
                    <a:pt x="20" y="0"/>
                  </a:moveTo>
                  <a:cubicBezTo>
                    <a:pt x="20" y="0"/>
                    <a:pt x="20" y="0"/>
                    <a:pt x="20" y="0"/>
                  </a:cubicBezTo>
                  <a:cubicBezTo>
                    <a:pt x="20" y="0"/>
                    <a:pt x="20" y="0"/>
                    <a:pt x="20" y="0"/>
                  </a:cubicBezTo>
                </a:path>
              </a:pathLst>
            </a:custGeom>
            <a:solidFill>
              <a:srgbClr val="7F8FA7"/>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51" name="Rectangle 14"/>
            <p:cNvSpPr>
              <a:spLocks noChangeArrowheads="1"/>
            </p:cNvSpPr>
            <p:nvPr/>
          </p:nvSpPr>
          <p:spPr bwMode="auto">
            <a:xfrm>
              <a:off x="4741878" y="5239734"/>
              <a:ext cx="540020" cy="1169758"/>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52" name="Rectangle 15"/>
            <p:cNvSpPr>
              <a:spLocks noChangeArrowheads="1"/>
            </p:cNvSpPr>
            <p:nvPr/>
          </p:nvSpPr>
          <p:spPr bwMode="auto">
            <a:xfrm>
              <a:off x="4741878" y="5239734"/>
              <a:ext cx="540020" cy="11697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53" name="Rectangle 16"/>
            <p:cNvSpPr>
              <a:spLocks noChangeArrowheads="1"/>
            </p:cNvSpPr>
            <p:nvPr/>
          </p:nvSpPr>
          <p:spPr bwMode="auto">
            <a:xfrm>
              <a:off x="4796166" y="5796326"/>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54" name="Rectangle 17"/>
            <p:cNvSpPr>
              <a:spLocks noChangeArrowheads="1"/>
            </p:cNvSpPr>
            <p:nvPr/>
          </p:nvSpPr>
          <p:spPr bwMode="auto">
            <a:xfrm>
              <a:off x="4796166" y="5796326"/>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55" name="Rectangle 18"/>
            <p:cNvSpPr>
              <a:spLocks noChangeArrowheads="1"/>
            </p:cNvSpPr>
            <p:nvPr/>
          </p:nvSpPr>
          <p:spPr bwMode="auto">
            <a:xfrm>
              <a:off x="4796166" y="5918045"/>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56" name="Rectangle 19"/>
            <p:cNvSpPr>
              <a:spLocks noChangeArrowheads="1"/>
            </p:cNvSpPr>
            <p:nvPr/>
          </p:nvSpPr>
          <p:spPr bwMode="auto">
            <a:xfrm>
              <a:off x="4796166" y="5918045"/>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57" name="Rectangle 20"/>
            <p:cNvSpPr>
              <a:spLocks noChangeArrowheads="1"/>
            </p:cNvSpPr>
            <p:nvPr/>
          </p:nvSpPr>
          <p:spPr bwMode="auto">
            <a:xfrm>
              <a:off x="4796166" y="603862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58" name="Rectangle 21"/>
            <p:cNvSpPr>
              <a:spLocks noChangeArrowheads="1"/>
            </p:cNvSpPr>
            <p:nvPr/>
          </p:nvSpPr>
          <p:spPr bwMode="auto">
            <a:xfrm>
              <a:off x="4796166" y="6038621"/>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59" name="Rectangle 22"/>
            <p:cNvSpPr>
              <a:spLocks noChangeArrowheads="1"/>
            </p:cNvSpPr>
            <p:nvPr/>
          </p:nvSpPr>
          <p:spPr bwMode="auto">
            <a:xfrm>
              <a:off x="4796166" y="6158625"/>
              <a:ext cx="434302"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0" name="Rectangle 23"/>
            <p:cNvSpPr>
              <a:spLocks noChangeArrowheads="1"/>
            </p:cNvSpPr>
            <p:nvPr/>
          </p:nvSpPr>
          <p:spPr bwMode="auto">
            <a:xfrm>
              <a:off x="4796166" y="6158625"/>
              <a:ext cx="434302"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1" name="Rectangle 24"/>
            <p:cNvSpPr>
              <a:spLocks noChangeArrowheads="1"/>
            </p:cNvSpPr>
            <p:nvPr/>
          </p:nvSpPr>
          <p:spPr bwMode="auto">
            <a:xfrm>
              <a:off x="4796166" y="5433455"/>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2" name="Rectangle 25"/>
            <p:cNvSpPr>
              <a:spLocks noChangeArrowheads="1"/>
            </p:cNvSpPr>
            <p:nvPr/>
          </p:nvSpPr>
          <p:spPr bwMode="auto">
            <a:xfrm>
              <a:off x="4796166" y="555403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3" name="Rectangle 26"/>
            <p:cNvSpPr>
              <a:spLocks noChangeArrowheads="1"/>
            </p:cNvSpPr>
            <p:nvPr/>
          </p:nvSpPr>
          <p:spPr bwMode="auto">
            <a:xfrm>
              <a:off x="4796166" y="567575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4" name="Rectangle 27"/>
            <p:cNvSpPr>
              <a:spLocks noChangeArrowheads="1"/>
            </p:cNvSpPr>
            <p:nvPr/>
          </p:nvSpPr>
          <p:spPr bwMode="auto">
            <a:xfrm>
              <a:off x="4796166" y="5675750"/>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5" name="Rectangle 28"/>
            <p:cNvSpPr>
              <a:spLocks noChangeArrowheads="1"/>
            </p:cNvSpPr>
            <p:nvPr/>
          </p:nvSpPr>
          <p:spPr bwMode="auto">
            <a:xfrm>
              <a:off x="4796166" y="531288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7" name="Freeform 30"/>
            <p:cNvSpPr>
              <a:spLocks/>
            </p:cNvSpPr>
            <p:nvPr/>
          </p:nvSpPr>
          <p:spPr bwMode="auto">
            <a:xfrm>
              <a:off x="4741878" y="5675750"/>
              <a:ext cx="296583" cy="733742"/>
            </a:xfrm>
            <a:custGeom>
              <a:avLst/>
              <a:gdLst>
                <a:gd name="T0" fmla="*/ 519 w 519"/>
                <a:gd name="T1" fmla="*/ 0 h 1284"/>
                <a:gd name="T2" fmla="*/ 0 w 519"/>
                <a:gd name="T3" fmla="*/ 0 h 1284"/>
                <a:gd name="T4" fmla="*/ 0 w 519"/>
                <a:gd name="T5" fmla="*/ 1284 h 1284"/>
                <a:gd name="T6" fmla="*/ 519 w 519"/>
                <a:gd name="T7" fmla="*/ 1284 h 1284"/>
                <a:gd name="T8" fmla="*/ 519 w 519"/>
                <a:gd name="T9" fmla="*/ 969 h 1284"/>
                <a:gd name="T10" fmla="*/ 95 w 519"/>
                <a:gd name="T11" fmla="*/ 969 h 1284"/>
                <a:gd name="T12" fmla="*/ 95 w 519"/>
                <a:gd name="T13" fmla="*/ 845 h 1284"/>
                <a:gd name="T14" fmla="*/ 519 w 519"/>
                <a:gd name="T15" fmla="*/ 845 h 1284"/>
                <a:gd name="T16" fmla="*/ 519 w 519"/>
                <a:gd name="T17" fmla="*/ 758 h 1284"/>
                <a:gd name="T18" fmla="*/ 95 w 519"/>
                <a:gd name="T19" fmla="*/ 758 h 1284"/>
                <a:gd name="T20" fmla="*/ 95 w 519"/>
                <a:gd name="T21" fmla="*/ 635 h 1284"/>
                <a:gd name="T22" fmla="*/ 519 w 519"/>
                <a:gd name="T23" fmla="*/ 635 h 1284"/>
                <a:gd name="T24" fmla="*/ 519 w 519"/>
                <a:gd name="T25" fmla="*/ 545 h 1284"/>
                <a:gd name="T26" fmla="*/ 95 w 519"/>
                <a:gd name="T27" fmla="*/ 545 h 1284"/>
                <a:gd name="T28" fmla="*/ 95 w 519"/>
                <a:gd name="T29" fmla="*/ 424 h 1284"/>
                <a:gd name="T30" fmla="*/ 519 w 519"/>
                <a:gd name="T31" fmla="*/ 424 h 1284"/>
                <a:gd name="T32" fmla="*/ 519 w 519"/>
                <a:gd name="T33" fmla="*/ 334 h 1284"/>
                <a:gd name="T34" fmla="*/ 95 w 519"/>
                <a:gd name="T35" fmla="*/ 334 h 1284"/>
                <a:gd name="T36" fmla="*/ 95 w 519"/>
                <a:gd name="T37" fmla="*/ 211 h 1284"/>
                <a:gd name="T38" fmla="*/ 519 w 519"/>
                <a:gd name="T39" fmla="*/ 211 h 1284"/>
                <a:gd name="T40" fmla="*/ 519 w 519"/>
                <a:gd name="T41" fmla="*/ 121 h 1284"/>
                <a:gd name="T42" fmla="*/ 95 w 519"/>
                <a:gd name="T43" fmla="*/ 121 h 1284"/>
                <a:gd name="T44" fmla="*/ 95 w 519"/>
                <a:gd name="T45" fmla="*/ 0 h 1284"/>
                <a:gd name="T46" fmla="*/ 519 w 519"/>
                <a:gd name="T47"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9" h="1284">
                  <a:moveTo>
                    <a:pt x="519" y="0"/>
                  </a:moveTo>
                  <a:lnTo>
                    <a:pt x="0" y="0"/>
                  </a:lnTo>
                  <a:lnTo>
                    <a:pt x="0" y="1284"/>
                  </a:lnTo>
                  <a:lnTo>
                    <a:pt x="519" y="1284"/>
                  </a:lnTo>
                  <a:lnTo>
                    <a:pt x="519" y="969"/>
                  </a:lnTo>
                  <a:lnTo>
                    <a:pt x="95" y="969"/>
                  </a:lnTo>
                  <a:lnTo>
                    <a:pt x="95" y="845"/>
                  </a:lnTo>
                  <a:lnTo>
                    <a:pt x="519" y="845"/>
                  </a:lnTo>
                  <a:lnTo>
                    <a:pt x="519" y="758"/>
                  </a:lnTo>
                  <a:lnTo>
                    <a:pt x="95" y="758"/>
                  </a:lnTo>
                  <a:lnTo>
                    <a:pt x="95" y="635"/>
                  </a:lnTo>
                  <a:lnTo>
                    <a:pt x="519" y="635"/>
                  </a:lnTo>
                  <a:lnTo>
                    <a:pt x="519" y="545"/>
                  </a:lnTo>
                  <a:lnTo>
                    <a:pt x="95" y="545"/>
                  </a:lnTo>
                  <a:lnTo>
                    <a:pt x="95" y="424"/>
                  </a:lnTo>
                  <a:lnTo>
                    <a:pt x="519" y="424"/>
                  </a:lnTo>
                  <a:lnTo>
                    <a:pt x="519" y="334"/>
                  </a:lnTo>
                  <a:lnTo>
                    <a:pt x="95" y="334"/>
                  </a:lnTo>
                  <a:lnTo>
                    <a:pt x="95" y="211"/>
                  </a:lnTo>
                  <a:lnTo>
                    <a:pt x="519" y="211"/>
                  </a:lnTo>
                  <a:lnTo>
                    <a:pt x="519" y="121"/>
                  </a:lnTo>
                  <a:lnTo>
                    <a:pt x="95" y="121"/>
                  </a:lnTo>
                  <a:lnTo>
                    <a:pt x="95" y="0"/>
                  </a:lnTo>
                  <a:lnTo>
                    <a:pt x="519"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9" name="Rectangle 32"/>
            <p:cNvSpPr>
              <a:spLocks noChangeArrowheads="1"/>
            </p:cNvSpPr>
            <p:nvPr/>
          </p:nvSpPr>
          <p:spPr bwMode="auto">
            <a:xfrm>
              <a:off x="4796166" y="5796326"/>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1" name="Rectangle 34"/>
            <p:cNvSpPr>
              <a:spLocks noChangeArrowheads="1"/>
            </p:cNvSpPr>
            <p:nvPr/>
          </p:nvSpPr>
          <p:spPr bwMode="auto">
            <a:xfrm>
              <a:off x="4796166" y="5918045"/>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3" name="Rectangle 36"/>
            <p:cNvSpPr>
              <a:spLocks noChangeArrowheads="1"/>
            </p:cNvSpPr>
            <p:nvPr/>
          </p:nvSpPr>
          <p:spPr bwMode="auto">
            <a:xfrm>
              <a:off x="4796166" y="6038621"/>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5" name="Rectangle 38"/>
            <p:cNvSpPr>
              <a:spLocks noChangeArrowheads="1"/>
            </p:cNvSpPr>
            <p:nvPr/>
          </p:nvSpPr>
          <p:spPr bwMode="auto">
            <a:xfrm>
              <a:off x="4796166" y="6158625"/>
              <a:ext cx="242295"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7" name="Rectangle 40"/>
            <p:cNvSpPr>
              <a:spLocks noChangeArrowheads="1"/>
            </p:cNvSpPr>
            <p:nvPr/>
          </p:nvSpPr>
          <p:spPr bwMode="auto">
            <a:xfrm>
              <a:off x="4796166" y="5675750"/>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8" name="Rectangle 41"/>
            <p:cNvSpPr>
              <a:spLocks noChangeArrowheads="1"/>
            </p:cNvSpPr>
            <p:nvPr/>
          </p:nvSpPr>
          <p:spPr bwMode="auto">
            <a:xfrm>
              <a:off x="4410437" y="5735181"/>
              <a:ext cx="540020" cy="674311"/>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9" name="Rectangle 42"/>
            <p:cNvSpPr>
              <a:spLocks noChangeArrowheads="1"/>
            </p:cNvSpPr>
            <p:nvPr/>
          </p:nvSpPr>
          <p:spPr bwMode="auto">
            <a:xfrm>
              <a:off x="4707020" y="6272344"/>
              <a:ext cx="70289"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80" name="Rectangle 43"/>
            <p:cNvSpPr>
              <a:spLocks noChangeArrowheads="1"/>
            </p:cNvSpPr>
            <p:nvPr/>
          </p:nvSpPr>
          <p:spPr bwMode="auto">
            <a:xfrm>
              <a:off x="4586444" y="6272344"/>
              <a:ext cx="68574"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81" name="Rectangle 44"/>
            <p:cNvSpPr>
              <a:spLocks noChangeArrowheads="1"/>
            </p:cNvSpPr>
            <p:nvPr/>
          </p:nvSpPr>
          <p:spPr bwMode="auto">
            <a:xfrm>
              <a:off x="4464153" y="5796326"/>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82" name="Rectangle 45"/>
            <p:cNvSpPr>
              <a:spLocks noChangeArrowheads="1"/>
            </p:cNvSpPr>
            <p:nvPr/>
          </p:nvSpPr>
          <p:spPr bwMode="auto">
            <a:xfrm>
              <a:off x="4464153" y="5918045"/>
              <a:ext cx="434873"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83" name="Rectangle 46"/>
            <p:cNvSpPr>
              <a:spLocks noChangeArrowheads="1"/>
            </p:cNvSpPr>
            <p:nvPr/>
          </p:nvSpPr>
          <p:spPr bwMode="auto">
            <a:xfrm>
              <a:off x="4464153" y="6038621"/>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84" name="Rectangle 47"/>
            <p:cNvSpPr>
              <a:spLocks noChangeArrowheads="1"/>
            </p:cNvSpPr>
            <p:nvPr/>
          </p:nvSpPr>
          <p:spPr bwMode="auto">
            <a:xfrm>
              <a:off x="4464153" y="6158625"/>
              <a:ext cx="434873"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grpSp>
      <p:grpSp>
        <p:nvGrpSpPr>
          <p:cNvPr id="3" name="Group 2"/>
          <p:cNvGrpSpPr/>
          <p:nvPr/>
        </p:nvGrpSpPr>
        <p:grpSpPr>
          <a:xfrm>
            <a:off x="3134471" y="5269283"/>
            <a:ext cx="1080950" cy="1038521"/>
            <a:chOff x="3221327" y="5411300"/>
            <a:chExt cx="1102625" cy="1059345"/>
          </a:xfrm>
        </p:grpSpPr>
        <p:grpSp>
          <p:nvGrpSpPr>
            <p:cNvPr id="163" name="Group 162"/>
            <p:cNvGrpSpPr/>
            <p:nvPr/>
          </p:nvGrpSpPr>
          <p:grpSpPr>
            <a:xfrm>
              <a:off x="3221327" y="5756631"/>
              <a:ext cx="367510" cy="311388"/>
              <a:chOff x="4947743" y="5339803"/>
              <a:chExt cx="825499" cy="706436"/>
            </a:xfrm>
          </p:grpSpPr>
          <p:sp>
            <p:nvSpPr>
              <p:cNvPr id="164" name="Freeform 5"/>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5" name="Freeform 6"/>
              <p:cNvSpPr>
                <a:spLocks/>
              </p:cNvSpPr>
              <p:nvPr/>
            </p:nvSpPr>
            <p:spPr bwMode="auto">
              <a:xfrm>
                <a:off x="4947743" y="5339803"/>
                <a:ext cx="742950" cy="531812"/>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6" name="Freeform 7"/>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7" name="Freeform 8"/>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8" name="Line 9"/>
              <p:cNvSpPr>
                <a:spLocks noChangeShapeType="1"/>
              </p:cNvSpPr>
              <p:nvPr/>
            </p:nvSpPr>
            <p:spPr bwMode="auto">
              <a:xfrm flipH="1" flipV="1">
                <a:off x="5468442" y="5963690"/>
                <a:ext cx="304800"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9" name="Line 10"/>
              <p:cNvSpPr>
                <a:spLocks noChangeShapeType="1"/>
              </p:cNvSpPr>
              <p:nvPr/>
            </p:nvSpPr>
            <p:spPr bwMode="auto">
              <a:xfrm>
                <a:off x="5468443" y="5543002"/>
                <a:ext cx="304799"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grpSp>
        <p:grpSp>
          <p:nvGrpSpPr>
            <p:cNvPr id="170" name="Group 169"/>
            <p:cNvGrpSpPr>
              <a:grpSpLocks noChangeAspect="1"/>
            </p:cNvGrpSpPr>
            <p:nvPr/>
          </p:nvGrpSpPr>
          <p:grpSpPr>
            <a:xfrm>
              <a:off x="3646206" y="6109142"/>
              <a:ext cx="272889" cy="361503"/>
              <a:chOff x="7063209" y="2163774"/>
              <a:chExt cx="658103" cy="834116"/>
            </a:xfrm>
          </p:grpSpPr>
          <p:sp>
            <p:nvSpPr>
              <p:cNvPr id="171" name="Freeform 29"/>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2" name="Freeform 30"/>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3" name="Rectangle 31"/>
              <p:cNvSpPr>
                <a:spLocks noChangeArrowheads="1"/>
              </p:cNvSpPr>
              <p:nvPr/>
            </p:nvSpPr>
            <p:spPr bwMode="auto">
              <a:xfrm>
                <a:off x="7155849" y="2376905"/>
                <a:ext cx="102229" cy="243795"/>
              </a:xfrm>
              <a:prstGeom prst="rect">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4" name="Rectangle 32"/>
              <p:cNvSpPr>
                <a:spLocks noChangeArrowheads="1"/>
              </p:cNvSpPr>
              <p:nvPr/>
            </p:nvSpPr>
            <p:spPr bwMode="auto">
              <a:xfrm>
                <a:off x="7312388" y="2448970"/>
                <a:ext cx="76671" cy="171731"/>
              </a:xfrm>
              <a:prstGeom prst="rect">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5" name="Rectangle 33"/>
              <p:cNvSpPr>
                <a:spLocks noChangeArrowheads="1"/>
              </p:cNvSpPr>
              <p:nvPr/>
            </p:nvSpPr>
            <p:spPr bwMode="auto">
              <a:xfrm>
                <a:off x="7441772" y="2501103"/>
                <a:ext cx="65491" cy="119599"/>
              </a:xfrm>
              <a:prstGeom prst="rect">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6" name="Freeform 34"/>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7" name="Line 35"/>
              <p:cNvSpPr>
                <a:spLocks noChangeShapeType="1"/>
              </p:cNvSpPr>
              <p:nvPr/>
            </p:nvSpPr>
            <p:spPr bwMode="auto">
              <a:xfrm flipH="1">
                <a:off x="7155849" y="2709631"/>
                <a:ext cx="175708"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8" name="Line 36"/>
              <p:cNvSpPr>
                <a:spLocks noChangeShapeType="1"/>
              </p:cNvSpPr>
              <p:nvPr/>
            </p:nvSpPr>
            <p:spPr bwMode="auto">
              <a:xfrm flipH="1">
                <a:off x="7155849" y="2800098"/>
                <a:ext cx="132579"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9" name="Line 37"/>
              <p:cNvSpPr>
                <a:spLocks noChangeShapeType="1"/>
              </p:cNvSpPr>
              <p:nvPr/>
            </p:nvSpPr>
            <p:spPr bwMode="auto">
              <a:xfrm flipH="1">
                <a:off x="7155849" y="2884430"/>
                <a:ext cx="175708"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80" name="Line 38"/>
              <p:cNvSpPr>
                <a:spLocks noChangeShapeType="1"/>
              </p:cNvSpPr>
              <p:nvPr/>
            </p:nvSpPr>
            <p:spPr bwMode="auto">
              <a:xfrm flipH="1">
                <a:off x="7449759" y="2709631"/>
                <a:ext cx="175708"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81" name="Line 39"/>
              <p:cNvSpPr>
                <a:spLocks noChangeShapeType="1"/>
              </p:cNvSpPr>
              <p:nvPr/>
            </p:nvSpPr>
            <p:spPr bwMode="auto">
              <a:xfrm flipH="1">
                <a:off x="7449759" y="2800098"/>
                <a:ext cx="134177"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82" name="Line 40"/>
              <p:cNvSpPr>
                <a:spLocks noChangeShapeType="1"/>
              </p:cNvSpPr>
              <p:nvPr/>
            </p:nvSpPr>
            <p:spPr bwMode="auto">
              <a:xfrm flipH="1">
                <a:off x="7449759" y="2884430"/>
                <a:ext cx="175708"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grpSp>
        <p:grpSp>
          <p:nvGrpSpPr>
            <p:cNvPr id="183" name="Group 182"/>
            <p:cNvGrpSpPr/>
            <p:nvPr/>
          </p:nvGrpSpPr>
          <p:grpSpPr>
            <a:xfrm>
              <a:off x="3626018" y="5411300"/>
              <a:ext cx="303954" cy="249439"/>
              <a:chOff x="997724" y="2784661"/>
              <a:chExt cx="817590" cy="670956"/>
            </a:xfrm>
          </p:grpSpPr>
          <p:sp>
            <p:nvSpPr>
              <p:cNvPr id="184" name="Oval 5"/>
              <p:cNvSpPr>
                <a:spLocks noChangeArrowheads="1"/>
              </p:cNvSpPr>
              <p:nvPr/>
            </p:nvSpPr>
            <p:spPr bwMode="auto">
              <a:xfrm>
                <a:off x="1025676" y="2784661"/>
                <a:ext cx="216626" cy="214570"/>
              </a:xfrm>
              <a:prstGeom prst="ellipse">
                <a:avLst/>
              </a:pr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5" name="Oval 6"/>
              <p:cNvSpPr>
                <a:spLocks noChangeArrowheads="1"/>
              </p:cNvSpPr>
              <p:nvPr/>
            </p:nvSpPr>
            <p:spPr bwMode="auto">
              <a:xfrm>
                <a:off x="1570736" y="2784661"/>
                <a:ext cx="216626" cy="214570"/>
              </a:xfrm>
              <a:prstGeom prst="ellipse">
                <a:avLst/>
              </a:pr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6" name="Freeform 7"/>
              <p:cNvSpPr>
                <a:spLocks/>
              </p:cNvSpPr>
              <p:nvPr/>
            </p:nvSpPr>
            <p:spPr bwMode="auto">
              <a:xfrm>
                <a:off x="99772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7" name="Oval 8"/>
              <p:cNvSpPr>
                <a:spLocks noChangeArrowheads="1"/>
              </p:cNvSpPr>
              <p:nvPr/>
            </p:nvSpPr>
            <p:spPr bwMode="auto">
              <a:xfrm>
                <a:off x="1270254" y="2999231"/>
                <a:ext cx="272530" cy="269064"/>
              </a:xfrm>
              <a:prstGeom prst="ellipse">
                <a:avLst/>
              </a:pr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8" name="Freeform 9"/>
              <p:cNvSpPr>
                <a:spLocks/>
              </p:cNvSpPr>
              <p:nvPr/>
            </p:nvSpPr>
            <p:spPr bwMode="auto">
              <a:xfrm>
                <a:off x="1214350" y="3268294"/>
                <a:ext cx="384337" cy="187323"/>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9" name="Freeform 10"/>
              <p:cNvSpPr>
                <a:spLocks/>
              </p:cNvSpPr>
              <p:nvPr/>
            </p:nvSpPr>
            <p:spPr bwMode="auto">
              <a:xfrm>
                <a:off x="154278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grpSp>
        <p:grpSp>
          <p:nvGrpSpPr>
            <p:cNvPr id="190" name="Group 189"/>
            <p:cNvGrpSpPr>
              <a:grpSpLocks noChangeAspect="1"/>
            </p:cNvGrpSpPr>
            <p:nvPr/>
          </p:nvGrpSpPr>
          <p:grpSpPr>
            <a:xfrm>
              <a:off x="3996485" y="5750937"/>
              <a:ext cx="327467" cy="322767"/>
              <a:chOff x="9168011" y="5170699"/>
              <a:chExt cx="665163" cy="655622"/>
            </a:xfrm>
          </p:grpSpPr>
          <p:sp>
            <p:nvSpPr>
              <p:cNvPr id="191" name="Freeform 44"/>
              <p:cNvSpPr>
                <a:spLocks/>
              </p:cNvSpPr>
              <p:nvPr/>
            </p:nvSpPr>
            <p:spPr bwMode="auto">
              <a:xfrm>
                <a:off x="9168012" y="5170699"/>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chemeClr val="bg2">
                  <a:lumMod val="50000"/>
                </a:schemeClr>
              </a:solidFill>
              <a:ln w="12700" cap="flat">
                <a:solidFill>
                  <a:schemeClr val="bg2">
                    <a:lumMod val="50000"/>
                  </a:schemeClr>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1800" dirty="0">
                  <a:ln w="12700">
                    <a:solidFill>
                      <a:srgbClr val="353535"/>
                    </a:solidFill>
                  </a:ln>
                  <a:solidFill>
                    <a:srgbClr val="002050"/>
                  </a:solidFill>
                  <a:latin typeface="Segoe UI Semilight"/>
                </a:endParaRPr>
              </a:p>
            </p:txBody>
          </p:sp>
          <p:sp>
            <p:nvSpPr>
              <p:cNvPr id="192" name="Freeform 45"/>
              <p:cNvSpPr>
                <a:spLocks/>
              </p:cNvSpPr>
              <p:nvPr/>
            </p:nvSpPr>
            <p:spPr bwMode="auto">
              <a:xfrm>
                <a:off x="9168013" y="5481849"/>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ln w="12700">
                    <a:solidFill>
                      <a:srgbClr val="353535"/>
                    </a:solidFill>
                  </a:ln>
                  <a:solidFill>
                    <a:srgbClr val="002050"/>
                  </a:solidFill>
                  <a:latin typeface="Segoe UI Semilight"/>
                </a:endParaRPr>
              </a:p>
            </p:txBody>
          </p:sp>
          <p:sp>
            <p:nvSpPr>
              <p:cNvPr id="193" name="Freeform 46"/>
              <p:cNvSpPr>
                <a:spLocks/>
              </p:cNvSpPr>
              <p:nvPr/>
            </p:nvSpPr>
            <p:spPr bwMode="auto">
              <a:xfrm>
                <a:off x="9456935" y="5170699"/>
                <a:ext cx="376238" cy="444500"/>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ln w="12700">
                    <a:solidFill>
                      <a:srgbClr val="353535"/>
                    </a:solidFill>
                  </a:ln>
                  <a:solidFill>
                    <a:srgbClr val="002050"/>
                  </a:solidFill>
                  <a:latin typeface="Segoe UI Semilight"/>
                </a:endParaRPr>
              </a:p>
            </p:txBody>
          </p:sp>
          <p:sp>
            <p:nvSpPr>
              <p:cNvPr id="194" name="Freeform 47"/>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2700" cap="flat">
                <a:solidFill>
                  <a:schemeClr val="bg2">
                    <a:lumMod val="50000"/>
                  </a:schemeClr>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1800" dirty="0">
                  <a:ln w="12700">
                    <a:solidFill>
                      <a:srgbClr val="353535"/>
                    </a:solidFill>
                  </a:ln>
                  <a:solidFill>
                    <a:srgbClr val="002050"/>
                  </a:solidFill>
                  <a:latin typeface="Segoe UI Semilight"/>
                </a:endParaRPr>
              </a:p>
            </p:txBody>
          </p:sp>
        </p:grpSp>
      </p:grpSp>
      <p:sp>
        <p:nvSpPr>
          <p:cNvPr id="203" name="Text"/>
          <p:cNvSpPr/>
          <p:nvPr/>
        </p:nvSpPr>
        <p:spPr bwMode="auto">
          <a:xfrm>
            <a:off x="485564" y="6366329"/>
            <a:ext cx="2496294" cy="367390"/>
          </a:xfrm>
          <a:prstGeom prst="rect">
            <a:avLst/>
          </a:prstGeom>
          <a:noFill/>
          <a:ln w="10795" cap="flat" cmpd="sng" algn="ctr">
            <a:noFill/>
            <a:prstDash val="solid"/>
            <a:headEnd type="none" w="med" len="med"/>
            <a:tailEnd type="none" w="med" len="med"/>
          </a:ln>
          <a:effectLst/>
        </p:spPr>
        <p:txBody>
          <a:bodyPr lIns="0" tIns="0" rIns="0" bIns="0" anchor="ctr"/>
          <a:lstStyle/>
          <a:p>
            <a:pPr algn="r" defTabSz="913841" fontAlgn="base">
              <a:lnSpc>
                <a:spcPct val="90000"/>
              </a:lnSpc>
              <a:spcBef>
                <a:spcPct val="0"/>
              </a:spcBef>
              <a:spcAft>
                <a:spcPct val="0"/>
              </a:spcAft>
            </a:pPr>
            <a:r>
              <a:rPr lang="en-US" sz="1568" kern="0" spc="-49" dirty="0">
                <a:solidFill>
                  <a:srgbClr val="505050"/>
                </a:solidFill>
                <a:latin typeface="Segoe UI Semilight"/>
              </a:rPr>
              <a:t>On-premises</a:t>
            </a:r>
            <a:endParaRPr lang="en-US" kern="0" spc="-49" dirty="0">
              <a:solidFill>
                <a:srgbClr val="505050"/>
              </a:solidFill>
              <a:latin typeface="Segoe UI Semilight"/>
            </a:endParaRPr>
          </a:p>
        </p:txBody>
      </p:sp>
      <p:grpSp>
        <p:nvGrpSpPr>
          <p:cNvPr id="210" name="Group 209">
            <a:extLst>
              <a:ext uri="{FF2B5EF4-FFF2-40B4-BE49-F238E27FC236}">
                <a16:creationId xmlns:a16="http://schemas.microsoft.com/office/drawing/2014/main" id="{50F052F2-5AF8-49A9-96EE-6D03F40C4219}"/>
              </a:ext>
            </a:extLst>
          </p:cNvPr>
          <p:cNvGrpSpPr>
            <a:grpSpLocks noChangeAspect="1"/>
          </p:cNvGrpSpPr>
          <p:nvPr/>
        </p:nvGrpSpPr>
        <p:grpSpPr>
          <a:xfrm>
            <a:off x="5578285" y="921379"/>
            <a:ext cx="1120531" cy="1120531"/>
            <a:chOff x="5800549" y="3375773"/>
            <a:chExt cx="914400" cy="914400"/>
          </a:xfrm>
        </p:grpSpPr>
        <p:sp>
          <p:nvSpPr>
            <p:cNvPr id="211" name="Freeform 5">
              <a:extLst>
                <a:ext uri="{FF2B5EF4-FFF2-40B4-BE49-F238E27FC236}">
                  <a16:creationId xmlns:a16="http://schemas.microsoft.com/office/drawing/2014/main" id="{E0D5FFC0-82FA-492D-A976-475380F0434A}"/>
                </a:ext>
              </a:extLst>
            </p:cNvPr>
            <p:cNvSpPr>
              <a:spLocks/>
            </p:cNvSpPr>
            <p:nvPr/>
          </p:nvSpPr>
          <p:spPr bwMode="auto">
            <a:xfrm>
              <a:off x="5800549" y="3375773"/>
              <a:ext cx="914400" cy="9144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sp>
          <p:nvSpPr>
            <p:cNvPr id="212" name="Freeform 131">
              <a:extLst>
                <a:ext uri="{FF2B5EF4-FFF2-40B4-BE49-F238E27FC236}">
                  <a16:creationId xmlns:a16="http://schemas.microsoft.com/office/drawing/2014/main" id="{5D46B214-3861-437F-A78A-506D157E25B8}"/>
                </a:ext>
              </a:extLst>
            </p:cNvPr>
            <p:cNvSpPr>
              <a:spLocks noChangeAspect="1"/>
            </p:cNvSpPr>
            <p:nvPr/>
          </p:nvSpPr>
          <p:spPr bwMode="black">
            <a:xfrm>
              <a:off x="6024627" y="3579791"/>
              <a:ext cx="422178" cy="506366"/>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chemeClr val="bg1"/>
            </a:solidFill>
            <a:ln>
              <a:noFill/>
            </a:ln>
            <a:extLst/>
          </p:spPr>
          <p:txBody>
            <a:bodyPr vert="horz" wrap="square" lIns="89642" tIns="44821" rIns="89642" bIns="44821" numCol="1" anchor="t" anchorCtr="0" compatLnSpc="1">
              <a:prstTxWarp prst="textNoShape">
                <a:avLst/>
              </a:prstTxWarp>
            </a:bodyPr>
            <a:lstStyle/>
            <a:p>
              <a:pPr algn="ctr"/>
              <a:endParaRPr lang="en-US" dirty="0">
                <a:solidFill>
                  <a:srgbClr val="FFFFFF"/>
                </a:solidFill>
                <a:latin typeface="Segoe UI Semilight"/>
              </a:endParaRPr>
            </a:p>
          </p:txBody>
        </p:sp>
      </p:grpSp>
      <p:sp>
        <p:nvSpPr>
          <p:cNvPr id="88" name="Rectangle 87">
            <a:extLst>
              <a:ext uri="{FF2B5EF4-FFF2-40B4-BE49-F238E27FC236}">
                <a16:creationId xmlns:a16="http://schemas.microsoft.com/office/drawing/2014/main" id="{407FA0A4-CC08-4E26-A7EB-D5FDA035F791}"/>
              </a:ext>
            </a:extLst>
          </p:cNvPr>
          <p:cNvSpPr/>
          <p:nvPr/>
        </p:nvSpPr>
        <p:spPr>
          <a:xfrm>
            <a:off x="3857254" y="3202706"/>
            <a:ext cx="4548650" cy="452590"/>
          </a:xfrm>
          <a:prstGeom prst="rect">
            <a:avLst/>
          </a:prstGeom>
        </p:spPr>
        <p:txBody>
          <a:bodyPr wrap="none">
            <a:spAutoFit/>
          </a:bodyPr>
          <a:lstStyle/>
          <a:p>
            <a:r>
              <a:rPr lang="en-US" sz="2353" spc="-98" dirty="0">
                <a:solidFill>
                  <a:srgbClr val="353535"/>
                </a:solidFill>
                <a:latin typeface="Segoe UI Semibold" panose="020B0702040204020203" pitchFamily="34" charset="0"/>
                <a:cs typeface="Segoe UI Semibold" panose="020B0702040204020203" pitchFamily="34" charset="0"/>
              </a:rPr>
              <a:t>CLOUD APPS AND SAAS SERVICES</a:t>
            </a:r>
          </a:p>
        </p:txBody>
      </p:sp>
      <p:grpSp>
        <p:nvGrpSpPr>
          <p:cNvPr id="12" name="Group 11"/>
          <p:cNvGrpSpPr/>
          <p:nvPr/>
        </p:nvGrpSpPr>
        <p:grpSpPr>
          <a:xfrm>
            <a:off x="2253079" y="3088208"/>
            <a:ext cx="1120531" cy="1120531"/>
            <a:chOff x="2298257" y="3149636"/>
            <a:chExt cx="1143000" cy="1143000"/>
          </a:xfrm>
        </p:grpSpPr>
        <p:sp>
          <p:nvSpPr>
            <p:cNvPr id="95" name="Freeform 5">
              <a:extLst>
                <a:ext uri="{FF2B5EF4-FFF2-40B4-BE49-F238E27FC236}">
                  <a16:creationId xmlns:a16="http://schemas.microsoft.com/office/drawing/2014/main" id="{E0D5FFC0-82FA-492D-A976-475380F0434A}"/>
                </a:ext>
              </a:extLst>
            </p:cNvPr>
            <p:cNvSpPr>
              <a:spLocks/>
            </p:cNvSpPr>
            <p:nvPr/>
          </p:nvSpPr>
          <p:spPr bwMode="auto">
            <a:xfrm>
              <a:off x="2298257" y="3149636"/>
              <a:ext cx="1143000" cy="11430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92709" y="3455131"/>
              <a:ext cx="541371" cy="532010"/>
            </a:xfrm>
            <a:prstGeom prst="rect">
              <a:avLst/>
            </a:prstGeom>
          </p:spPr>
        </p:pic>
      </p:grpSp>
      <p:grpSp>
        <p:nvGrpSpPr>
          <p:cNvPr id="19" name="Group 18"/>
          <p:cNvGrpSpPr/>
          <p:nvPr/>
        </p:nvGrpSpPr>
        <p:grpSpPr>
          <a:xfrm>
            <a:off x="7839279" y="4541718"/>
            <a:ext cx="1120531" cy="1120531"/>
            <a:chOff x="7996472" y="4632292"/>
            <a:chExt cx="1143000" cy="1143000"/>
          </a:xfrm>
        </p:grpSpPr>
        <p:sp>
          <p:nvSpPr>
            <p:cNvPr id="118" name="Oval 117">
              <a:extLst>
                <a:ext uri="{FF2B5EF4-FFF2-40B4-BE49-F238E27FC236}">
                  <a16:creationId xmlns:a16="http://schemas.microsoft.com/office/drawing/2014/main" id="{29148561-EFBD-41AF-901C-FAA6DCD03E5B}"/>
                </a:ext>
              </a:extLst>
            </p:cNvPr>
            <p:cNvSpPr/>
            <p:nvPr/>
          </p:nvSpPr>
          <p:spPr bwMode="auto">
            <a:xfrm>
              <a:off x="7996472" y="4632292"/>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gradFill>
                  <a:gsLst>
                    <a:gs pos="5439">
                      <a:srgbClr val="F8F8F8"/>
                    </a:gs>
                    <a:gs pos="10000">
                      <a:srgbClr val="F8F8F8"/>
                    </a:gs>
                  </a:gsLst>
                  <a:lin ang="5400000" scaled="0"/>
                </a:gradFill>
                <a:latin typeface="Segoe UI Semilight"/>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095385" y="4737011"/>
              <a:ext cx="945175" cy="945175"/>
            </a:xfrm>
            <a:prstGeom prst="rect">
              <a:avLst/>
            </a:prstGeom>
          </p:spPr>
        </p:pic>
      </p:grpSp>
      <p:grpSp>
        <p:nvGrpSpPr>
          <p:cNvPr id="87" name="Group 86">
            <a:extLst>
              <a:ext uri="{FF2B5EF4-FFF2-40B4-BE49-F238E27FC236}">
                <a16:creationId xmlns:a16="http://schemas.microsoft.com/office/drawing/2014/main" id="{E4159FA2-E9EB-445D-9017-60B47D6960A1}"/>
              </a:ext>
            </a:extLst>
          </p:cNvPr>
          <p:cNvGrpSpPr/>
          <p:nvPr/>
        </p:nvGrpSpPr>
        <p:grpSpPr>
          <a:xfrm>
            <a:off x="3157932" y="1434130"/>
            <a:ext cx="1120531" cy="1120531"/>
            <a:chOff x="3221255" y="1462391"/>
            <a:chExt cx="1143000" cy="1143000"/>
          </a:xfrm>
        </p:grpSpPr>
        <p:sp>
          <p:nvSpPr>
            <p:cNvPr id="89" name="Freeform 5">
              <a:extLst>
                <a:ext uri="{FF2B5EF4-FFF2-40B4-BE49-F238E27FC236}">
                  <a16:creationId xmlns:a16="http://schemas.microsoft.com/office/drawing/2014/main" id="{BB6F2A38-A13B-4B87-A94C-52F01E691E6D}"/>
                </a:ext>
              </a:extLst>
            </p:cNvPr>
            <p:cNvSpPr>
              <a:spLocks/>
            </p:cNvSpPr>
            <p:nvPr/>
          </p:nvSpPr>
          <p:spPr bwMode="auto">
            <a:xfrm>
              <a:off x="3221255" y="1462391"/>
              <a:ext cx="1143000" cy="11430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pic>
          <p:nvPicPr>
            <p:cNvPr id="90" name="Picture 89">
              <a:extLst>
                <a:ext uri="{FF2B5EF4-FFF2-40B4-BE49-F238E27FC236}">
                  <a16:creationId xmlns:a16="http://schemas.microsoft.com/office/drawing/2014/main" id="{4BC289D0-92C8-42A9-B562-DBB02E340934}"/>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100000"/>
                      </a14:imgEffect>
                    </a14:imgLayer>
                  </a14:imgProps>
                </a:ext>
              </a:extLst>
            </a:blip>
            <a:srcRect l="8291" r="57762"/>
            <a:stretch/>
          </p:blipFill>
          <p:spPr>
            <a:xfrm>
              <a:off x="3375124" y="1826233"/>
              <a:ext cx="835261" cy="415207"/>
            </a:xfrm>
            <a:prstGeom prst="rect">
              <a:avLst/>
            </a:prstGeom>
          </p:spPr>
        </p:pic>
      </p:grpSp>
      <p:grpSp>
        <p:nvGrpSpPr>
          <p:cNvPr id="91" name="Group 90">
            <a:extLst>
              <a:ext uri="{FF2B5EF4-FFF2-40B4-BE49-F238E27FC236}">
                <a16:creationId xmlns:a16="http://schemas.microsoft.com/office/drawing/2014/main" id="{13CE6128-0619-4F09-9152-07E95A07F762}"/>
              </a:ext>
            </a:extLst>
          </p:cNvPr>
          <p:cNvGrpSpPr/>
          <p:nvPr/>
        </p:nvGrpSpPr>
        <p:grpSpPr>
          <a:xfrm>
            <a:off x="7845638" y="1434131"/>
            <a:ext cx="1120531" cy="1120531"/>
            <a:chOff x="8002959" y="1462392"/>
            <a:chExt cx="1143000" cy="1143000"/>
          </a:xfrm>
        </p:grpSpPr>
        <p:sp>
          <p:nvSpPr>
            <p:cNvPr id="93" name="Oval 92">
              <a:extLst>
                <a:ext uri="{FF2B5EF4-FFF2-40B4-BE49-F238E27FC236}">
                  <a16:creationId xmlns:a16="http://schemas.microsoft.com/office/drawing/2014/main" id="{B18ABE92-43C6-42D8-8F9E-49BC39671829}"/>
                </a:ext>
              </a:extLst>
            </p:cNvPr>
            <p:cNvSpPr/>
            <p:nvPr/>
          </p:nvSpPr>
          <p:spPr bwMode="auto">
            <a:xfrm>
              <a:off x="8002959" y="1462392"/>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ln>
                  <a:solidFill>
                    <a:sysClr val="windowText" lastClr="000000"/>
                  </a:solidFill>
                </a:ln>
                <a:gradFill>
                  <a:gsLst>
                    <a:gs pos="5439">
                      <a:srgbClr val="F8F8F8"/>
                    </a:gs>
                    <a:gs pos="10000">
                      <a:srgbClr val="F8F8F8"/>
                    </a:gs>
                  </a:gsLst>
                  <a:lin ang="5400000" scaled="0"/>
                </a:gradFill>
                <a:latin typeface="Segoe UI Semilight"/>
              </a:endParaRPr>
            </a:p>
          </p:txBody>
        </p:sp>
        <p:pic>
          <p:nvPicPr>
            <p:cNvPr id="94" name="Picture 93">
              <a:extLst>
                <a:ext uri="{FF2B5EF4-FFF2-40B4-BE49-F238E27FC236}">
                  <a16:creationId xmlns:a16="http://schemas.microsoft.com/office/drawing/2014/main" id="{93C1A368-9E43-4D7C-A1E7-4956EDF6D73D}"/>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100000"/>
                      </a14:imgEffect>
                    </a14:imgLayer>
                  </a14:imgProps>
                </a:ext>
              </a:extLst>
            </a:blip>
            <a:stretch>
              <a:fillRect/>
            </a:stretch>
          </p:blipFill>
          <p:spPr>
            <a:xfrm>
              <a:off x="8080896" y="1734550"/>
              <a:ext cx="974153" cy="649435"/>
            </a:xfrm>
            <a:prstGeom prst="rect">
              <a:avLst/>
            </a:prstGeom>
          </p:spPr>
        </p:pic>
        <p:pic>
          <p:nvPicPr>
            <p:cNvPr id="96" name="Picture 95">
              <a:extLst>
                <a:ext uri="{FF2B5EF4-FFF2-40B4-BE49-F238E27FC236}">
                  <a16:creationId xmlns:a16="http://schemas.microsoft.com/office/drawing/2014/main" id="{03C8C0D1-D46C-4382-B491-36A12305E6C7}"/>
                </a:ext>
              </a:extLst>
            </p:cNvPr>
            <p:cNvPicPr>
              <a:picLocks noChangeAspect="1"/>
            </p:cNvPicPr>
            <p:nvPr/>
          </p:nvPicPr>
          <p:blipFill>
            <a:blip r:embed="rId9">
              <a:duotone>
                <a:prstClr val="black"/>
                <a:schemeClr val="accent2">
                  <a:tint val="45000"/>
                  <a:satMod val="400000"/>
                </a:schemeClr>
              </a:duotone>
              <a:extLst>
                <a:ext uri="{BEBA8EAE-BF5A-486C-A8C5-ECC9F3942E4B}">
                  <a14:imgProps xmlns:a14="http://schemas.microsoft.com/office/drawing/2010/main">
                    <a14:imgLayer r:embed="rId10">
                      <a14:imgEffect>
                        <a14:brightnessContrast bright="28000" contrast="11000"/>
                      </a14:imgEffect>
                    </a14:imgLayer>
                  </a14:imgProps>
                </a:ext>
                <a:ext uri="{28A0092B-C50C-407E-A947-70E740481C1C}">
                  <a14:useLocalDpi xmlns:a14="http://schemas.microsoft.com/office/drawing/2010/main" val="0"/>
                </a:ext>
              </a:extLst>
            </a:blip>
            <a:stretch>
              <a:fillRect/>
            </a:stretch>
          </p:blipFill>
          <p:spPr>
            <a:xfrm>
              <a:off x="8206472" y="1940173"/>
              <a:ext cx="767232" cy="186307"/>
            </a:xfrm>
            <a:prstGeom prst="rect">
              <a:avLst/>
            </a:prstGeom>
          </p:spPr>
        </p:pic>
      </p:grpSp>
      <p:grpSp>
        <p:nvGrpSpPr>
          <p:cNvPr id="97" name="Group 96">
            <a:extLst>
              <a:ext uri="{FF2B5EF4-FFF2-40B4-BE49-F238E27FC236}">
                <a16:creationId xmlns:a16="http://schemas.microsoft.com/office/drawing/2014/main" id="{7718AF7A-B81A-48F3-AAB3-947F8F0B07C1}"/>
              </a:ext>
            </a:extLst>
          </p:cNvPr>
          <p:cNvGrpSpPr/>
          <p:nvPr/>
        </p:nvGrpSpPr>
        <p:grpSpPr>
          <a:xfrm>
            <a:off x="9042615" y="3092376"/>
            <a:ext cx="1120531" cy="1120531"/>
            <a:chOff x="9223938" y="3153888"/>
            <a:chExt cx="1143000" cy="1143000"/>
          </a:xfrm>
        </p:grpSpPr>
        <p:sp>
          <p:nvSpPr>
            <p:cNvPr id="98" name="Oval 97">
              <a:extLst>
                <a:ext uri="{FF2B5EF4-FFF2-40B4-BE49-F238E27FC236}">
                  <a16:creationId xmlns:a16="http://schemas.microsoft.com/office/drawing/2014/main" id="{94F1D436-2971-461A-B7E4-AC41120E530A}"/>
                </a:ext>
              </a:extLst>
            </p:cNvPr>
            <p:cNvSpPr/>
            <p:nvPr/>
          </p:nvSpPr>
          <p:spPr bwMode="auto">
            <a:xfrm>
              <a:off x="9223938" y="3153888"/>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gradFill>
                  <a:gsLst>
                    <a:gs pos="5439">
                      <a:srgbClr val="F8F8F8"/>
                    </a:gs>
                    <a:gs pos="10000">
                      <a:srgbClr val="F8F8F8"/>
                    </a:gs>
                  </a:gsLst>
                  <a:lin ang="5400000" scaled="0"/>
                </a:gradFill>
                <a:latin typeface="Segoe UI Semilight"/>
              </a:endParaRPr>
            </a:p>
          </p:txBody>
        </p:sp>
        <p:pic>
          <p:nvPicPr>
            <p:cNvPr id="99" name="Picture 98">
              <a:extLst>
                <a:ext uri="{FF2B5EF4-FFF2-40B4-BE49-F238E27FC236}">
                  <a16:creationId xmlns:a16="http://schemas.microsoft.com/office/drawing/2014/main" id="{105ED2F3-7BE3-4C2E-83FB-BC98E6003A75}"/>
                </a:ext>
              </a:extLst>
            </p:cNvPr>
            <p:cNvPicPr>
              <a:picLocks noChangeAspect="1"/>
            </p:cNvPicPr>
            <p:nvPr/>
          </p:nvPicPr>
          <p:blipFill>
            <a:blip r:embed="rId11">
              <a:extLst>
                <a:ext uri="{BEBA8EAE-BF5A-486C-A8C5-ECC9F3942E4B}">
                  <a14:imgProps xmlns:a14="http://schemas.microsoft.com/office/drawing/2010/main">
                    <a14:imgLayer r:embed="rId12">
                      <a14:imgEffect>
                        <a14:brightnessContrast bright="100000"/>
                      </a14:imgEffect>
                    </a14:imgLayer>
                  </a14:imgProps>
                </a:ext>
              </a:extLst>
            </a:blip>
            <a:stretch>
              <a:fillRect/>
            </a:stretch>
          </p:blipFill>
          <p:spPr>
            <a:xfrm>
              <a:off x="9305682" y="3244824"/>
              <a:ext cx="966541" cy="966541"/>
            </a:xfrm>
            <a:prstGeom prst="rect">
              <a:avLst/>
            </a:prstGeom>
          </p:spPr>
        </p:pic>
      </p:grpSp>
    </p:spTree>
    <p:extLst>
      <p:ext uri="{BB962C8B-B14F-4D97-AF65-F5344CB8AC3E}">
        <p14:creationId xmlns:p14="http://schemas.microsoft.com/office/powerpoint/2010/main" val="2382295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300" fill="hold"/>
                                        <p:tgtEl>
                                          <p:spTgt spid="19"/>
                                        </p:tgtEl>
                                        <p:attrNameLst>
                                          <p:attrName>ppt_w</p:attrName>
                                        </p:attrNameLst>
                                      </p:cBhvr>
                                      <p:tavLst>
                                        <p:tav tm="0">
                                          <p:val>
                                            <p:fltVal val="0"/>
                                          </p:val>
                                        </p:tav>
                                        <p:tav tm="100000">
                                          <p:val>
                                            <p:strVal val="#ppt_w"/>
                                          </p:val>
                                        </p:tav>
                                      </p:tavLst>
                                    </p:anim>
                                    <p:anim calcmode="lin" valueType="num">
                                      <p:cBhvr>
                                        <p:cTn id="8" dur="300" fill="hold"/>
                                        <p:tgtEl>
                                          <p:spTgt spid="19"/>
                                        </p:tgtEl>
                                        <p:attrNameLst>
                                          <p:attrName>ppt_h</p:attrName>
                                        </p:attrNameLst>
                                      </p:cBhvr>
                                      <p:tavLst>
                                        <p:tav tm="0">
                                          <p:val>
                                            <p:fltVal val="0"/>
                                          </p:val>
                                        </p:tav>
                                        <p:tav tm="100000">
                                          <p:val>
                                            <p:strVal val="#ppt_h"/>
                                          </p:val>
                                        </p:tav>
                                      </p:tavLst>
                                    </p:anim>
                                    <p:anim calcmode="lin" valueType="num">
                                      <p:cBhvr>
                                        <p:cTn id="9" dur="300" fill="hold"/>
                                        <p:tgtEl>
                                          <p:spTgt spid="19"/>
                                        </p:tgtEl>
                                        <p:attrNameLst>
                                          <p:attrName>style.rotation</p:attrName>
                                        </p:attrNameLst>
                                      </p:cBhvr>
                                      <p:tavLst>
                                        <p:tav tm="0">
                                          <p:val>
                                            <p:fltVal val="90"/>
                                          </p:val>
                                        </p:tav>
                                        <p:tav tm="100000">
                                          <p:val>
                                            <p:fltVal val="0"/>
                                          </p:val>
                                        </p:tav>
                                      </p:tavLst>
                                    </p:anim>
                                    <p:animEffect transition="in" filter="fade">
                                      <p:cBhvr>
                                        <p:cTn id="10" dur="300"/>
                                        <p:tgtEl>
                                          <p:spTgt spid="19"/>
                                        </p:tgtEl>
                                      </p:cBhvr>
                                    </p:animEffect>
                                  </p:childTnLst>
                                </p:cTn>
                              </p:par>
                            </p:childTnLst>
                          </p:cTn>
                        </p:par>
                        <p:par>
                          <p:cTn id="11" fill="hold">
                            <p:stCondLst>
                              <p:cond delay="300"/>
                            </p:stCondLst>
                            <p:childTnLst>
                              <p:par>
                                <p:cTn id="12" presetID="31" presetClass="entr" presetSubtype="0" fill="hold" nodeType="afterEffect">
                                  <p:stCondLst>
                                    <p:cond delay="0"/>
                                  </p:stCondLst>
                                  <p:childTnLst>
                                    <p:set>
                                      <p:cBhvr>
                                        <p:cTn id="13" dur="1" fill="hold">
                                          <p:stCondLst>
                                            <p:cond delay="0"/>
                                          </p:stCondLst>
                                        </p:cTn>
                                        <p:tgtEl>
                                          <p:spTgt spid="97"/>
                                        </p:tgtEl>
                                        <p:attrNameLst>
                                          <p:attrName>style.visibility</p:attrName>
                                        </p:attrNameLst>
                                      </p:cBhvr>
                                      <p:to>
                                        <p:strVal val="visible"/>
                                      </p:to>
                                    </p:set>
                                    <p:anim calcmode="lin" valueType="num">
                                      <p:cBhvr>
                                        <p:cTn id="14" dur="300" fill="hold"/>
                                        <p:tgtEl>
                                          <p:spTgt spid="97"/>
                                        </p:tgtEl>
                                        <p:attrNameLst>
                                          <p:attrName>ppt_w</p:attrName>
                                        </p:attrNameLst>
                                      </p:cBhvr>
                                      <p:tavLst>
                                        <p:tav tm="0">
                                          <p:val>
                                            <p:fltVal val="0"/>
                                          </p:val>
                                        </p:tav>
                                        <p:tav tm="100000">
                                          <p:val>
                                            <p:strVal val="#ppt_w"/>
                                          </p:val>
                                        </p:tav>
                                      </p:tavLst>
                                    </p:anim>
                                    <p:anim calcmode="lin" valueType="num">
                                      <p:cBhvr>
                                        <p:cTn id="15" dur="300" fill="hold"/>
                                        <p:tgtEl>
                                          <p:spTgt spid="97"/>
                                        </p:tgtEl>
                                        <p:attrNameLst>
                                          <p:attrName>ppt_h</p:attrName>
                                        </p:attrNameLst>
                                      </p:cBhvr>
                                      <p:tavLst>
                                        <p:tav tm="0">
                                          <p:val>
                                            <p:fltVal val="0"/>
                                          </p:val>
                                        </p:tav>
                                        <p:tav tm="100000">
                                          <p:val>
                                            <p:strVal val="#ppt_h"/>
                                          </p:val>
                                        </p:tav>
                                      </p:tavLst>
                                    </p:anim>
                                    <p:anim calcmode="lin" valueType="num">
                                      <p:cBhvr>
                                        <p:cTn id="16" dur="300" fill="hold"/>
                                        <p:tgtEl>
                                          <p:spTgt spid="97"/>
                                        </p:tgtEl>
                                        <p:attrNameLst>
                                          <p:attrName>style.rotation</p:attrName>
                                        </p:attrNameLst>
                                      </p:cBhvr>
                                      <p:tavLst>
                                        <p:tav tm="0">
                                          <p:val>
                                            <p:fltVal val="90"/>
                                          </p:val>
                                        </p:tav>
                                        <p:tav tm="100000">
                                          <p:val>
                                            <p:fltVal val="0"/>
                                          </p:val>
                                        </p:tav>
                                      </p:tavLst>
                                    </p:anim>
                                    <p:animEffect transition="in" filter="fade">
                                      <p:cBhvr>
                                        <p:cTn id="17" dur="300"/>
                                        <p:tgtEl>
                                          <p:spTgt spid="97"/>
                                        </p:tgtEl>
                                      </p:cBhvr>
                                    </p:animEffect>
                                  </p:childTnLst>
                                </p:cTn>
                              </p:par>
                            </p:childTnLst>
                          </p:cTn>
                        </p:par>
                        <p:par>
                          <p:cTn id="18" fill="hold">
                            <p:stCondLst>
                              <p:cond delay="600"/>
                            </p:stCondLst>
                            <p:childTnLst>
                              <p:par>
                                <p:cTn id="19" presetID="31" presetClass="entr" presetSubtype="0" fill="hold" nodeType="afterEffect">
                                  <p:stCondLst>
                                    <p:cond delay="0"/>
                                  </p:stCondLst>
                                  <p:childTnLst>
                                    <p:set>
                                      <p:cBhvr>
                                        <p:cTn id="20" dur="1" fill="hold">
                                          <p:stCondLst>
                                            <p:cond delay="0"/>
                                          </p:stCondLst>
                                        </p:cTn>
                                        <p:tgtEl>
                                          <p:spTgt spid="91"/>
                                        </p:tgtEl>
                                        <p:attrNameLst>
                                          <p:attrName>style.visibility</p:attrName>
                                        </p:attrNameLst>
                                      </p:cBhvr>
                                      <p:to>
                                        <p:strVal val="visible"/>
                                      </p:to>
                                    </p:set>
                                    <p:anim calcmode="lin" valueType="num">
                                      <p:cBhvr>
                                        <p:cTn id="21" dur="300" fill="hold"/>
                                        <p:tgtEl>
                                          <p:spTgt spid="91"/>
                                        </p:tgtEl>
                                        <p:attrNameLst>
                                          <p:attrName>ppt_w</p:attrName>
                                        </p:attrNameLst>
                                      </p:cBhvr>
                                      <p:tavLst>
                                        <p:tav tm="0">
                                          <p:val>
                                            <p:fltVal val="0"/>
                                          </p:val>
                                        </p:tav>
                                        <p:tav tm="100000">
                                          <p:val>
                                            <p:strVal val="#ppt_w"/>
                                          </p:val>
                                        </p:tav>
                                      </p:tavLst>
                                    </p:anim>
                                    <p:anim calcmode="lin" valueType="num">
                                      <p:cBhvr>
                                        <p:cTn id="22" dur="300" fill="hold"/>
                                        <p:tgtEl>
                                          <p:spTgt spid="91"/>
                                        </p:tgtEl>
                                        <p:attrNameLst>
                                          <p:attrName>ppt_h</p:attrName>
                                        </p:attrNameLst>
                                      </p:cBhvr>
                                      <p:tavLst>
                                        <p:tav tm="0">
                                          <p:val>
                                            <p:fltVal val="0"/>
                                          </p:val>
                                        </p:tav>
                                        <p:tav tm="100000">
                                          <p:val>
                                            <p:strVal val="#ppt_h"/>
                                          </p:val>
                                        </p:tav>
                                      </p:tavLst>
                                    </p:anim>
                                    <p:anim calcmode="lin" valueType="num">
                                      <p:cBhvr>
                                        <p:cTn id="23" dur="300" fill="hold"/>
                                        <p:tgtEl>
                                          <p:spTgt spid="91"/>
                                        </p:tgtEl>
                                        <p:attrNameLst>
                                          <p:attrName>style.rotation</p:attrName>
                                        </p:attrNameLst>
                                      </p:cBhvr>
                                      <p:tavLst>
                                        <p:tav tm="0">
                                          <p:val>
                                            <p:fltVal val="90"/>
                                          </p:val>
                                        </p:tav>
                                        <p:tav tm="100000">
                                          <p:val>
                                            <p:fltVal val="0"/>
                                          </p:val>
                                        </p:tav>
                                      </p:tavLst>
                                    </p:anim>
                                    <p:animEffect transition="in" filter="fade">
                                      <p:cBhvr>
                                        <p:cTn id="24" dur="300"/>
                                        <p:tgtEl>
                                          <p:spTgt spid="91"/>
                                        </p:tgtEl>
                                      </p:cBhvr>
                                    </p:animEffect>
                                  </p:childTnLst>
                                </p:cTn>
                              </p:par>
                            </p:childTnLst>
                          </p:cTn>
                        </p:par>
                        <p:par>
                          <p:cTn id="25" fill="hold">
                            <p:stCondLst>
                              <p:cond delay="900"/>
                            </p:stCondLst>
                            <p:childTnLst>
                              <p:par>
                                <p:cTn id="26" presetID="31" presetClass="entr" presetSubtype="0" fill="hold" nodeType="afterEffect">
                                  <p:stCondLst>
                                    <p:cond delay="0"/>
                                  </p:stCondLst>
                                  <p:childTnLst>
                                    <p:set>
                                      <p:cBhvr>
                                        <p:cTn id="27" dur="1" fill="hold">
                                          <p:stCondLst>
                                            <p:cond delay="0"/>
                                          </p:stCondLst>
                                        </p:cTn>
                                        <p:tgtEl>
                                          <p:spTgt spid="210"/>
                                        </p:tgtEl>
                                        <p:attrNameLst>
                                          <p:attrName>style.visibility</p:attrName>
                                        </p:attrNameLst>
                                      </p:cBhvr>
                                      <p:to>
                                        <p:strVal val="visible"/>
                                      </p:to>
                                    </p:set>
                                    <p:anim calcmode="lin" valueType="num">
                                      <p:cBhvr>
                                        <p:cTn id="28" dur="300" fill="hold"/>
                                        <p:tgtEl>
                                          <p:spTgt spid="210"/>
                                        </p:tgtEl>
                                        <p:attrNameLst>
                                          <p:attrName>ppt_w</p:attrName>
                                        </p:attrNameLst>
                                      </p:cBhvr>
                                      <p:tavLst>
                                        <p:tav tm="0">
                                          <p:val>
                                            <p:fltVal val="0"/>
                                          </p:val>
                                        </p:tav>
                                        <p:tav tm="100000">
                                          <p:val>
                                            <p:strVal val="#ppt_w"/>
                                          </p:val>
                                        </p:tav>
                                      </p:tavLst>
                                    </p:anim>
                                    <p:anim calcmode="lin" valueType="num">
                                      <p:cBhvr>
                                        <p:cTn id="29" dur="300" fill="hold"/>
                                        <p:tgtEl>
                                          <p:spTgt spid="210"/>
                                        </p:tgtEl>
                                        <p:attrNameLst>
                                          <p:attrName>ppt_h</p:attrName>
                                        </p:attrNameLst>
                                      </p:cBhvr>
                                      <p:tavLst>
                                        <p:tav tm="0">
                                          <p:val>
                                            <p:fltVal val="0"/>
                                          </p:val>
                                        </p:tav>
                                        <p:tav tm="100000">
                                          <p:val>
                                            <p:strVal val="#ppt_h"/>
                                          </p:val>
                                        </p:tav>
                                      </p:tavLst>
                                    </p:anim>
                                    <p:anim calcmode="lin" valueType="num">
                                      <p:cBhvr>
                                        <p:cTn id="30" dur="300" fill="hold"/>
                                        <p:tgtEl>
                                          <p:spTgt spid="210"/>
                                        </p:tgtEl>
                                        <p:attrNameLst>
                                          <p:attrName>style.rotation</p:attrName>
                                        </p:attrNameLst>
                                      </p:cBhvr>
                                      <p:tavLst>
                                        <p:tav tm="0">
                                          <p:val>
                                            <p:fltVal val="90"/>
                                          </p:val>
                                        </p:tav>
                                        <p:tav tm="100000">
                                          <p:val>
                                            <p:fltVal val="0"/>
                                          </p:val>
                                        </p:tav>
                                      </p:tavLst>
                                    </p:anim>
                                    <p:animEffect transition="in" filter="fade">
                                      <p:cBhvr>
                                        <p:cTn id="31" dur="300"/>
                                        <p:tgtEl>
                                          <p:spTgt spid="210"/>
                                        </p:tgtEl>
                                      </p:cBhvr>
                                    </p:animEffect>
                                  </p:childTnLst>
                                </p:cTn>
                              </p:par>
                            </p:childTnLst>
                          </p:cTn>
                        </p:par>
                        <p:par>
                          <p:cTn id="32" fill="hold">
                            <p:stCondLst>
                              <p:cond delay="1200"/>
                            </p:stCondLst>
                            <p:childTnLst>
                              <p:par>
                                <p:cTn id="33" presetID="31" presetClass="entr" presetSubtype="0"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 calcmode="lin" valueType="num">
                                      <p:cBhvr>
                                        <p:cTn id="35" dur="300" fill="hold"/>
                                        <p:tgtEl>
                                          <p:spTgt spid="87"/>
                                        </p:tgtEl>
                                        <p:attrNameLst>
                                          <p:attrName>ppt_w</p:attrName>
                                        </p:attrNameLst>
                                      </p:cBhvr>
                                      <p:tavLst>
                                        <p:tav tm="0">
                                          <p:val>
                                            <p:fltVal val="0"/>
                                          </p:val>
                                        </p:tav>
                                        <p:tav tm="100000">
                                          <p:val>
                                            <p:strVal val="#ppt_w"/>
                                          </p:val>
                                        </p:tav>
                                      </p:tavLst>
                                    </p:anim>
                                    <p:anim calcmode="lin" valueType="num">
                                      <p:cBhvr>
                                        <p:cTn id="36" dur="300" fill="hold"/>
                                        <p:tgtEl>
                                          <p:spTgt spid="87"/>
                                        </p:tgtEl>
                                        <p:attrNameLst>
                                          <p:attrName>ppt_h</p:attrName>
                                        </p:attrNameLst>
                                      </p:cBhvr>
                                      <p:tavLst>
                                        <p:tav tm="0">
                                          <p:val>
                                            <p:fltVal val="0"/>
                                          </p:val>
                                        </p:tav>
                                        <p:tav tm="100000">
                                          <p:val>
                                            <p:strVal val="#ppt_h"/>
                                          </p:val>
                                        </p:tav>
                                      </p:tavLst>
                                    </p:anim>
                                    <p:anim calcmode="lin" valueType="num">
                                      <p:cBhvr>
                                        <p:cTn id="37" dur="300" fill="hold"/>
                                        <p:tgtEl>
                                          <p:spTgt spid="87"/>
                                        </p:tgtEl>
                                        <p:attrNameLst>
                                          <p:attrName>style.rotation</p:attrName>
                                        </p:attrNameLst>
                                      </p:cBhvr>
                                      <p:tavLst>
                                        <p:tav tm="0">
                                          <p:val>
                                            <p:fltVal val="90"/>
                                          </p:val>
                                        </p:tav>
                                        <p:tav tm="100000">
                                          <p:val>
                                            <p:fltVal val="0"/>
                                          </p:val>
                                        </p:tav>
                                      </p:tavLst>
                                    </p:anim>
                                    <p:animEffect transition="in" filter="fade">
                                      <p:cBhvr>
                                        <p:cTn id="38" dur="300"/>
                                        <p:tgtEl>
                                          <p:spTgt spid="87"/>
                                        </p:tgtEl>
                                      </p:cBhvr>
                                    </p:animEffect>
                                  </p:childTnLst>
                                </p:cTn>
                              </p:par>
                            </p:childTnLst>
                          </p:cTn>
                        </p:par>
                        <p:par>
                          <p:cTn id="39" fill="hold">
                            <p:stCondLst>
                              <p:cond delay="1500"/>
                            </p:stCondLst>
                            <p:childTnLst>
                              <p:par>
                                <p:cTn id="40" presetID="31" presetClass="entr" presetSubtype="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300" fill="hold"/>
                                        <p:tgtEl>
                                          <p:spTgt spid="12"/>
                                        </p:tgtEl>
                                        <p:attrNameLst>
                                          <p:attrName>ppt_w</p:attrName>
                                        </p:attrNameLst>
                                      </p:cBhvr>
                                      <p:tavLst>
                                        <p:tav tm="0">
                                          <p:val>
                                            <p:fltVal val="0"/>
                                          </p:val>
                                        </p:tav>
                                        <p:tav tm="100000">
                                          <p:val>
                                            <p:strVal val="#ppt_w"/>
                                          </p:val>
                                        </p:tav>
                                      </p:tavLst>
                                    </p:anim>
                                    <p:anim calcmode="lin" valueType="num">
                                      <p:cBhvr>
                                        <p:cTn id="43" dur="300" fill="hold"/>
                                        <p:tgtEl>
                                          <p:spTgt spid="12"/>
                                        </p:tgtEl>
                                        <p:attrNameLst>
                                          <p:attrName>ppt_h</p:attrName>
                                        </p:attrNameLst>
                                      </p:cBhvr>
                                      <p:tavLst>
                                        <p:tav tm="0">
                                          <p:val>
                                            <p:fltVal val="0"/>
                                          </p:val>
                                        </p:tav>
                                        <p:tav tm="100000">
                                          <p:val>
                                            <p:strVal val="#ppt_h"/>
                                          </p:val>
                                        </p:tav>
                                      </p:tavLst>
                                    </p:anim>
                                    <p:anim calcmode="lin" valueType="num">
                                      <p:cBhvr>
                                        <p:cTn id="44" dur="300" fill="hold"/>
                                        <p:tgtEl>
                                          <p:spTgt spid="12"/>
                                        </p:tgtEl>
                                        <p:attrNameLst>
                                          <p:attrName>style.rotation</p:attrName>
                                        </p:attrNameLst>
                                      </p:cBhvr>
                                      <p:tavLst>
                                        <p:tav tm="0">
                                          <p:val>
                                            <p:fltVal val="90"/>
                                          </p:val>
                                        </p:tav>
                                        <p:tav tm="100000">
                                          <p:val>
                                            <p:fltVal val="0"/>
                                          </p:val>
                                        </p:tav>
                                      </p:tavLst>
                                    </p:anim>
                                    <p:animEffect transition="in" filter="fade">
                                      <p:cBhvr>
                                        <p:cTn id="45" dur="3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8DA4912-4886-47BF-AC33-7B23B6FA80C4}"/>
              </a:ext>
            </a:extLst>
          </p:cNvPr>
          <p:cNvPicPr>
            <a:picLocks noChangeAspect="1"/>
          </p:cNvPicPr>
          <p:nvPr/>
        </p:nvPicPr>
        <p:blipFill>
          <a:blip r:embed="rId3"/>
          <a:stretch>
            <a:fillRect/>
          </a:stretch>
        </p:blipFill>
        <p:spPr>
          <a:xfrm>
            <a:off x="0" y="1604683"/>
            <a:ext cx="12192000" cy="5253317"/>
          </a:xfrm>
          <a:prstGeom prst="rect">
            <a:avLst/>
          </a:prstGeom>
        </p:spPr>
      </p:pic>
      <p:sp>
        <p:nvSpPr>
          <p:cNvPr id="3" name="Title 2">
            <a:extLst>
              <a:ext uri="{FF2B5EF4-FFF2-40B4-BE49-F238E27FC236}">
                <a16:creationId xmlns:a16="http://schemas.microsoft.com/office/drawing/2014/main" id="{F0C03A02-9A61-4081-BE15-0298483DD6CD}"/>
              </a:ext>
            </a:extLst>
          </p:cNvPr>
          <p:cNvSpPr>
            <a:spLocks noGrp="1"/>
          </p:cNvSpPr>
          <p:nvPr>
            <p:ph type="title"/>
          </p:nvPr>
        </p:nvSpPr>
        <p:spPr>
          <a:xfrm>
            <a:off x="426424" y="440495"/>
            <a:ext cx="11336039" cy="758022"/>
          </a:xfrm>
        </p:spPr>
        <p:txBody>
          <a:bodyPr/>
          <a:lstStyle/>
          <a:p>
            <a:r>
              <a:rPr lang="en-US" dirty="0"/>
              <a:t>Azure AD Identity Protection</a:t>
            </a:r>
          </a:p>
        </p:txBody>
      </p:sp>
      <p:sp>
        <p:nvSpPr>
          <p:cNvPr id="160" name="Rectangle 159">
            <a:extLst>
              <a:ext uri="{FF2B5EF4-FFF2-40B4-BE49-F238E27FC236}">
                <a16:creationId xmlns:a16="http://schemas.microsoft.com/office/drawing/2014/main" id="{7B45E951-9060-48B4-8E93-6A40E8FC40CF}"/>
              </a:ext>
            </a:extLst>
          </p:cNvPr>
          <p:cNvSpPr/>
          <p:nvPr/>
        </p:nvSpPr>
        <p:spPr bwMode="auto">
          <a:xfrm>
            <a:off x="724105" y="2827181"/>
            <a:ext cx="3082014" cy="545097"/>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ctr" anchorCtr="0" compatLnSpc="1">
            <a:prstTxWarp prst="textNoShape">
              <a:avLst/>
            </a:prstTxWarp>
          </a:bodyPr>
          <a:lstStyle/>
          <a:p>
            <a:pPr algn="ctr" defTabSz="914225">
              <a:defRPr/>
            </a:pPr>
            <a:r>
              <a:rPr lang="en-US" sz="2200" spc="-50" dirty="0">
                <a:solidFill>
                  <a:srgbClr val="0078D7"/>
                </a:solidFill>
                <a:latin typeface="+mj-lt"/>
              </a:rPr>
              <a:t>Connected intelligence</a:t>
            </a:r>
          </a:p>
        </p:txBody>
      </p:sp>
      <p:sp>
        <p:nvSpPr>
          <p:cNvPr id="161" name="Rectangle 160">
            <a:extLst>
              <a:ext uri="{FF2B5EF4-FFF2-40B4-BE49-F238E27FC236}">
                <a16:creationId xmlns:a16="http://schemas.microsoft.com/office/drawing/2014/main" id="{3DB5A2C8-07D2-46E4-9158-96E3324BE328}"/>
              </a:ext>
            </a:extLst>
          </p:cNvPr>
          <p:cNvSpPr/>
          <p:nvPr/>
        </p:nvSpPr>
        <p:spPr bwMode="auto">
          <a:xfrm>
            <a:off x="4723933" y="2226147"/>
            <a:ext cx="2961852" cy="545097"/>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ctr" anchorCtr="0" compatLnSpc="1">
            <a:prstTxWarp prst="textNoShape">
              <a:avLst/>
            </a:prstTxWarp>
          </a:bodyPr>
          <a:lstStyle/>
          <a:p>
            <a:pPr defTabSz="914225"/>
            <a:r>
              <a:rPr lang="en-US" sz="2200" spc="-50">
                <a:solidFill>
                  <a:srgbClr val="0078D7"/>
                </a:solidFill>
                <a:latin typeface="+mj-lt"/>
              </a:rPr>
              <a:t>Continuous detection</a:t>
            </a:r>
          </a:p>
        </p:txBody>
      </p:sp>
      <p:sp>
        <p:nvSpPr>
          <p:cNvPr id="162" name="Rectangle 161">
            <a:extLst>
              <a:ext uri="{FF2B5EF4-FFF2-40B4-BE49-F238E27FC236}">
                <a16:creationId xmlns:a16="http://schemas.microsoft.com/office/drawing/2014/main" id="{45EDE307-90D2-4518-A527-24DD14F0C060}"/>
              </a:ext>
            </a:extLst>
          </p:cNvPr>
          <p:cNvSpPr/>
          <p:nvPr/>
        </p:nvSpPr>
        <p:spPr bwMode="auto">
          <a:xfrm>
            <a:off x="8457981" y="2827181"/>
            <a:ext cx="2961852" cy="545097"/>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ctr" anchorCtr="0" compatLnSpc="1">
            <a:prstTxWarp prst="textNoShape">
              <a:avLst/>
            </a:prstTxWarp>
          </a:bodyPr>
          <a:lstStyle/>
          <a:p>
            <a:pPr algn="ctr" defTabSz="914225"/>
            <a:r>
              <a:rPr lang="en-US" sz="2200" spc="-50" dirty="0">
                <a:solidFill>
                  <a:srgbClr val="0078D7"/>
                </a:solidFill>
                <a:latin typeface="+mj-lt"/>
              </a:rPr>
              <a:t>Actionable insights</a:t>
            </a:r>
          </a:p>
        </p:txBody>
      </p:sp>
      <p:sp>
        <p:nvSpPr>
          <p:cNvPr id="253" name="Rectangle 252">
            <a:extLst>
              <a:ext uri="{FF2B5EF4-FFF2-40B4-BE49-F238E27FC236}">
                <a16:creationId xmlns:a16="http://schemas.microsoft.com/office/drawing/2014/main" id="{A650E18D-D4E1-4F6B-BEC9-E286392A4E5E}"/>
              </a:ext>
            </a:extLst>
          </p:cNvPr>
          <p:cNvSpPr/>
          <p:nvPr/>
        </p:nvSpPr>
        <p:spPr bwMode="auto">
          <a:xfrm>
            <a:off x="866622" y="3329134"/>
            <a:ext cx="2796981" cy="114535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t" anchorCtr="0" compatLnSpc="1">
            <a:prstTxWarp prst="textNoShape">
              <a:avLst/>
            </a:prstTxWarp>
          </a:bodyPr>
          <a:lstStyle/>
          <a:p>
            <a:pPr algn="ctr" defTabSz="914225">
              <a:defRPr/>
            </a:pPr>
            <a:r>
              <a:rPr lang="en-US" dirty="0">
                <a:solidFill>
                  <a:srgbClr val="353535"/>
                </a:solidFill>
                <a:latin typeface="Segoe UI Semilight"/>
              </a:rPr>
              <a:t>Observe trillions of </a:t>
            </a:r>
            <a:br>
              <a:rPr lang="en-US" dirty="0">
                <a:solidFill>
                  <a:srgbClr val="353535"/>
                </a:solidFill>
                <a:latin typeface="Segoe UI Semilight"/>
              </a:rPr>
            </a:br>
            <a:r>
              <a:rPr lang="en-US" dirty="0">
                <a:solidFill>
                  <a:srgbClr val="353535"/>
                </a:solidFill>
                <a:latin typeface="Segoe UI Semilight"/>
              </a:rPr>
              <a:t>signals and risk events from cloud systems</a:t>
            </a:r>
            <a:endParaRPr lang="en-US" dirty="0">
              <a:solidFill>
                <a:srgbClr val="353535"/>
              </a:solidFill>
              <a:latin typeface="Segoe UI Semilight"/>
              <a:cs typeface="Segoe UI Light"/>
            </a:endParaRPr>
          </a:p>
        </p:txBody>
      </p:sp>
      <p:sp>
        <p:nvSpPr>
          <p:cNvPr id="254" name="Rectangle 253">
            <a:extLst>
              <a:ext uri="{FF2B5EF4-FFF2-40B4-BE49-F238E27FC236}">
                <a16:creationId xmlns:a16="http://schemas.microsoft.com/office/drawing/2014/main" id="{D2FA4B24-F0E4-47CC-A117-173E052D8D05}"/>
              </a:ext>
            </a:extLst>
          </p:cNvPr>
          <p:cNvSpPr/>
          <p:nvPr/>
        </p:nvSpPr>
        <p:spPr bwMode="auto">
          <a:xfrm>
            <a:off x="4254010" y="2728100"/>
            <a:ext cx="3912089" cy="114535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t" anchorCtr="0" compatLnSpc="1">
            <a:prstTxWarp prst="textNoShape">
              <a:avLst/>
            </a:prstTxWarp>
          </a:bodyPr>
          <a:lstStyle/>
          <a:p>
            <a:pPr defTabSz="914225">
              <a:defRPr/>
            </a:pPr>
            <a:r>
              <a:rPr lang="en-US" dirty="0">
                <a:solidFill>
                  <a:srgbClr val="353535"/>
                </a:solidFill>
                <a:latin typeface="Segoe UI Semilight"/>
                <a:cs typeface="Segoe UI Light"/>
              </a:rPr>
              <a:t>Apply artificial intelligence and human expertise to derive accurate insights</a:t>
            </a:r>
          </a:p>
        </p:txBody>
      </p:sp>
      <p:sp>
        <p:nvSpPr>
          <p:cNvPr id="255" name="Rectangle 254">
            <a:extLst>
              <a:ext uri="{FF2B5EF4-FFF2-40B4-BE49-F238E27FC236}">
                <a16:creationId xmlns:a16="http://schemas.microsoft.com/office/drawing/2014/main" id="{EC5DF6E7-1ABB-429E-9ECF-8A1744E20C8E}"/>
              </a:ext>
            </a:extLst>
          </p:cNvPr>
          <p:cNvSpPr/>
          <p:nvPr/>
        </p:nvSpPr>
        <p:spPr bwMode="auto">
          <a:xfrm>
            <a:off x="8457982" y="3329134"/>
            <a:ext cx="2961851" cy="114535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4" tIns="46623" rIns="91414" bIns="46623" numCol="1" rtlCol="0" anchor="t" anchorCtr="0" compatLnSpc="1">
            <a:prstTxWarp prst="textNoShape">
              <a:avLst/>
            </a:prstTxWarp>
          </a:bodyPr>
          <a:lstStyle/>
          <a:p>
            <a:pPr algn="ctr" defTabSz="914225">
              <a:defRPr/>
            </a:pPr>
            <a:r>
              <a:rPr lang="en-US" dirty="0">
                <a:solidFill>
                  <a:srgbClr val="353535"/>
                </a:solidFill>
                <a:latin typeface="Segoe UI Semilight"/>
                <a:cs typeface="Segoe UI Light"/>
              </a:rPr>
              <a:t>Send alerts, self-mitigate, and automatically remediate threats</a:t>
            </a:r>
          </a:p>
        </p:txBody>
      </p:sp>
      <p:sp>
        <p:nvSpPr>
          <p:cNvPr id="51" name="Rectangle 50">
            <a:extLst>
              <a:ext uri="{FF2B5EF4-FFF2-40B4-BE49-F238E27FC236}">
                <a16:creationId xmlns:a16="http://schemas.microsoft.com/office/drawing/2014/main" id="{EE304481-AC2E-45F5-9C06-B07AB3AF3C77}"/>
              </a:ext>
            </a:extLst>
          </p:cNvPr>
          <p:cNvSpPr/>
          <p:nvPr/>
        </p:nvSpPr>
        <p:spPr>
          <a:xfrm>
            <a:off x="426424" y="1048523"/>
            <a:ext cx="8794010" cy="461665"/>
          </a:xfrm>
          <a:prstGeom prst="rect">
            <a:avLst/>
          </a:prstGeom>
        </p:spPr>
        <p:txBody>
          <a:bodyPr wrap="none" lIns="0">
            <a:spAutoFit/>
          </a:bodyPr>
          <a:lstStyle/>
          <a:p>
            <a:r>
              <a:rPr lang="en-US" sz="2400" dirty="0">
                <a:solidFill>
                  <a:schemeClr val="accent1"/>
                </a:solidFill>
                <a:cs typeface="Segoe UI Semilight" panose="020B0402040204020203" pitchFamily="34" charset="0"/>
              </a:rPr>
              <a:t>Already protecting customers in </a:t>
            </a:r>
            <a:r>
              <a:rPr lang="en-US" sz="2400" dirty="0">
                <a:solidFill>
                  <a:schemeClr val="accent1"/>
                </a:solidFill>
                <a:latin typeface="+mj-lt"/>
                <a:cs typeface="Segoe UI Semilight" panose="020B0402040204020203" pitchFamily="34" charset="0"/>
              </a:rPr>
              <a:t>89 countries</a:t>
            </a:r>
            <a:r>
              <a:rPr lang="en-US" sz="2400" dirty="0">
                <a:solidFill>
                  <a:schemeClr val="accent1"/>
                </a:solidFill>
                <a:cs typeface="Segoe UI Semilight" panose="020B0402040204020203" pitchFamily="34" charset="0"/>
              </a:rPr>
              <a:t> around the world</a:t>
            </a:r>
            <a:endParaRPr lang="en-US" sz="2000" dirty="0"/>
          </a:p>
        </p:txBody>
      </p:sp>
      <p:sp>
        <p:nvSpPr>
          <p:cNvPr id="512" name="Oval 511">
            <a:extLst>
              <a:ext uri="{FF2B5EF4-FFF2-40B4-BE49-F238E27FC236}">
                <a16:creationId xmlns:a16="http://schemas.microsoft.com/office/drawing/2014/main" id="{65097881-589F-4263-AC67-5FDB403CEC83}"/>
              </a:ext>
            </a:extLst>
          </p:cNvPr>
          <p:cNvSpPr/>
          <p:nvPr/>
        </p:nvSpPr>
        <p:spPr bwMode="auto">
          <a:xfrm>
            <a:off x="2009536" y="5226680"/>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13" name="Oval 512">
            <a:extLst>
              <a:ext uri="{FF2B5EF4-FFF2-40B4-BE49-F238E27FC236}">
                <a16:creationId xmlns:a16="http://schemas.microsoft.com/office/drawing/2014/main" id="{52D4D1AA-89D3-431A-9188-70FD99F33BDC}"/>
              </a:ext>
            </a:extLst>
          </p:cNvPr>
          <p:cNvSpPr/>
          <p:nvPr/>
        </p:nvSpPr>
        <p:spPr bwMode="auto">
          <a:xfrm>
            <a:off x="5396673" y="4182901"/>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14" name="Oval 513">
            <a:extLst>
              <a:ext uri="{FF2B5EF4-FFF2-40B4-BE49-F238E27FC236}">
                <a16:creationId xmlns:a16="http://schemas.microsoft.com/office/drawing/2014/main" id="{FE49225F-BBC9-4C4E-A5A2-5CF7B565E746}"/>
              </a:ext>
            </a:extLst>
          </p:cNvPr>
          <p:cNvSpPr/>
          <p:nvPr/>
        </p:nvSpPr>
        <p:spPr bwMode="auto">
          <a:xfrm>
            <a:off x="6107284" y="3863151"/>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19" name="Oval 518">
            <a:extLst>
              <a:ext uri="{FF2B5EF4-FFF2-40B4-BE49-F238E27FC236}">
                <a16:creationId xmlns:a16="http://schemas.microsoft.com/office/drawing/2014/main" id="{212F6129-8BE1-4B8F-BA1E-2979C84A0106}"/>
              </a:ext>
            </a:extLst>
          </p:cNvPr>
          <p:cNvSpPr/>
          <p:nvPr/>
        </p:nvSpPr>
        <p:spPr bwMode="auto">
          <a:xfrm>
            <a:off x="9748888" y="4940563"/>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2" name="Arc 1">
            <a:extLst>
              <a:ext uri="{FF2B5EF4-FFF2-40B4-BE49-F238E27FC236}">
                <a16:creationId xmlns:a16="http://schemas.microsoft.com/office/drawing/2014/main" id="{5494712B-2DFB-5B4A-910E-159BF7F41F6C}"/>
              </a:ext>
            </a:extLst>
          </p:cNvPr>
          <p:cNvSpPr/>
          <p:nvPr/>
        </p:nvSpPr>
        <p:spPr>
          <a:xfrm>
            <a:off x="4565294" y="4069647"/>
            <a:ext cx="3942960" cy="1601677"/>
          </a:xfrm>
          <a:prstGeom prst="arc">
            <a:avLst>
              <a:gd name="adj1" fmla="val 16200000"/>
              <a:gd name="adj2" fmla="val 410097"/>
            </a:avLst>
          </a:pr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Arc 136">
            <a:extLst>
              <a:ext uri="{FF2B5EF4-FFF2-40B4-BE49-F238E27FC236}">
                <a16:creationId xmlns:a16="http://schemas.microsoft.com/office/drawing/2014/main" id="{AFE5C5E1-9DC7-B444-A67D-2CF49D7666BA}"/>
              </a:ext>
            </a:extLst>
          </p:cNvPr>
          <p:cNvSpPr/>
          <p:nvPr/>
        </p:nvSpPr>
        <p:spPr>
          <a:xfrm rot="18651115">
            <a:off x="5850847" y="3838757"/>
            <a:ext cx="2888999" cy="2841189"/>
          </a:xfrm>
          <a:prstGeom prst="arc">
            <a:avLst>
              <a:gd name="adj1" fmla="val 16200000"/>
              <a:gd name="adj2" fmla="val 613882"/>
            </a:avLst>
          </a:pr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0" name="Arc 139">
            <a:extLst>
              <a:ext uri="{FF2B5EF4-FFF2-40B4-BE49-F238E27FC236}">
                <a16:creationId xmlns:a16="http://schemas.microsoft.com/office/drawing/2014/main" id="{2A708617-A5B4-C848-93EC-753513FCADB2}"/>
              </a:ext>
            </a:extLst>
          </p:cNvPr>
          <p:cNvSpPr/>
          <p:nvPr/>
        </p:nvSpPr>
        <p:spPr>
          <a:xfrm rot="19979796">
            <a:off x="1536444" y="4327962"/>
            <a:ext cx="3785003" cy="1788631"/>
          </a:xfrm>
          <a:prstGeom prst="arc">
            <a:avLst>
              <a:gd name="adj1" fmla="val 14086571"/>
              <a:gd name="adj2" fmla="val 654572"/>
            </a:avLst>
          </a:pr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Arc 146">
            <a:extLst>
              <a:ext uri="{FF2B5EF4-FFF2-40B4-BE49-F238E27FC236}">
                <a16:creationId xmlns:a16="http://schemas.microsoft.com/office/drawing/2014/main" id="{AF62E7FE-1C31-5B45-8BB0-9A62138391EB}"/>
              </a:ext>
            </a:extLst>
          </p:cNvPr>
          <p:cNvSpPr/>
          <p:nvPr/>
        </p:nvSpPr>
        <p:spPr>
          <a:xfrm>
            <a:off x="7304881" y="5353440"/>
            <a:ext cx="2210763" cy="1120717"/>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2325510"/>
              <a:gd name="connsiteY0" fmla="*/ 87519 h 1208236"/>
              <a:gd name="connsiteX1" fmla="*/ 890829 w 2325510"/>
              <a:gd name="connsiteY1" fmla="*/ 152821 h 1208236"/>
              <a:gd name="connsiteX2" fmla="*/ 2210763 w 2325510"/>
              <a:gd name="connsiteY2" fmla="*/ 1208236 h 1208236"/>
              <a:gd name="connsiteX3" fmla="*/ 0 w 2325510"/>
              <a:gd name="connsiteY3" fmla="*/ 943250 h 1208236"/>
              <a:gd name="connsiteX4" fmla="*/ 0 w 2325510"/>
              <a:gd name="connsiteY4" fmla="*/ 87519 h 1208236"/>
              <a:gd name="connsiteX0" fmla="*/ 0 w 2325510"/>
              <a:gd name="connsiteY0" fmla="*/ 87519 h 1208236"/>
              <a:gd name="connsiteX1" fmla="*/ 890829 w 2325510"/>
              <a:gd name="connsiteY1" fmla="*/ 152821 h 1208236"/>
              <a:gd name="connsiteX2" fmla="*/ 2210763 w 2325510"/>
              <a:gd name="connsiteY2" fmla="*/ 1208236 h 1208236"/>
              <a:gd name="connsiteX0" fmla="*/ 0 w 2325510"/>
              <a:gd name="connsiteY0" fmla="*/ 87519 h 1208236"/>
              <a:gd name="connsiteX1" fmla="*/ 890829 w 2325510"/>
              <a:gd name="connsiteY1" fmla="*/ 152821 h 1208236"/>
              <a:gd name="connsiteX2" fmla="*/ 2210763 w 2325510"/>
              <a:gd name="connsiteY2" fmla="*/ 1208236 h 1208236"/>
              <a:gd name="connsiteX3" fmla="*/ 0 w 2325510"/>
              <a:gd name="connsiteY3" fmla="*/ 943250 h 1208236"/>
              <a:gd name="connsiteX4" fmla="*/ 0 w 2325510"/>
              <a:gd name="connsiteY4" fmla="*/ 87519 h 1208236"/>
              <a:gd name="connsiteX0" fmla="*/ 0 w 2325510"/>
              <a:gd name="connsiteY0" fmla="*/ 87519 h 1208236"/>
              <a:gd name="connsiteX1" fmla="*/ 2210763 w 2325510"/>
              <a:gd name="connsiteY1" fmla="*/ 1208236 h 1208236"/>
              <a:gd name="connsiteX0" fmla="*/ 0 w 2210763"/>
              <a:gd name="connsiteY0" fmla="*/ 0 h 1120717"/>
              <a:gd name="connsiteX1" fmla="*/ 2210763 w 2210763"/>
              <a:gd name="connsiteY1" fmla="*/ 1120717 h 1120717"/>
              <a:gd name="connsiteX2" fmla="*/ 0 w 2210763"/>
              <a:gd name="connsiteY2" fmla="*/ 855731 h 1120717"/>
              <a:gd name="connsiteX3" fmla="*/ 0 w 2210763"/>
              <a:gd name="connsiteY3" fmla="*/ 0 h 1120717"/>
              <a:gd name="connsiteX0" fmla="*/ 0 w 2210763"/>
              <a:gd name="connsiteY0" fmla="*/ 0 h 1120717"/>
              <a:gd name="connsiteX1" fmla="*/ 2210763 w 2210763"/>
              <a:gd name="connsiteY1" fmla="*/ 1120717 h 1120717"/>
              <a:gd name="connsiteX0" fmla="*/ 0 w 2210763"/>
              <a:gd name="connsiteY0" fmla="*/ 0 h 1120717"/>
              <a:gd name="connsiteX1" fmla="*/ 2210763 w 2210763"/>
              <a:gd name="connsiteY1" fmla="*/ 1120717 h 1120717"/>
              <a:gd name="connsiteX2" fmla="*/ 0 w 2210763"/>
              <a:gd name="connsiteY2" fmla="*/ 855731 h 1120717"/>
              <a:gd name="connsiteX3" fmla="*/ 0 w 2210763"/>
              <a:gd name="connsiteY3" fmla="*/ 0 h 1120717"/>
              <a:gd name="connsiteX0" fmla="*/ 0 w 2210763"/>
              <a:gd name="connsiteY0" fmla="*/ 0 h 1120717"/>
              <a:gd name="connsiteX1" fmla="*/ 2210763 w 2210763"/>
              <a:gd name="connsiteY1" fmla="*/ 1120717 h 1120717"/>
              <a:gd name="connsiteX0" fmla="*/ 0 w 2210763"/>
              <a:gd name="connsiteY0" fmla="*/ 0 h 1120717"/>
              <a:gd name="connsiteX1" fmla="*/ 2210763 w 2210763"/>
              <a:gd name="connsiteY1" fmla="*/ 1120717 h 1120717"/>
              <a:gd name="connsiteX2" fmla="*/ 0 w 2210763"/>
              <a:gd name="connsiteY2" fmla="*/ 855731 h 1120717"/>
              <a:gd name="connsiteX3" fmla="*/ 0 w 2210763"/>
              <a:gd name="connsiteY3" fmla="*/ 0 h 1120717"/>
              <a:gd name="connsiteX0" fmla="*/ 0 w 2210763"/>
              <a:gd name="connsiteY0" fmla="*/ 0 h 1120717"/>
              <a:gd name="connsiteX1" fmla="*/ 2210763 w 2210763"/>
              <a:gd name="connsiteY1" fmla="*/ 1120717 h 1120717"/>
            </a:gdLst>
            <a:ahLst/>
            <a:cxnLst>
              <a:cxn ang="0">
                <a:pos x="connsiteX0" y="connsiteY0"/>
              </a:cxn>
              <a:cxn ang="0">
                <a:pos x="connsiteX1" y="connsiteY1"/>
              </a:cxn>
            </a:cxnLst>
            <a:rect l="l" t="t" r="r" b="b"/>
            <a:pathLst>
              <a:path w="2210763" h="1120717" stroke="0" extrusionOk="0">
                <a:moveTo>
                  <a:pt x="0" y="0"/>
                </a:moveTo>
                <a:cubicBezTo>
                  <a:pt x="368460" y="44164"/>
                  <a:pt x="2089650" y="439144"/>
                  <a:pt x="2210763" y="1120717"/>
                </a:cubicBezTo>
                <a:cubicBezTo>
                  <a:pt x="1697900" y="463159"/>
                  <a:pt x="736921" y="944060"/>
                  <a:pt x="0" y="855731"/>
                </a:cubicBezTo>
                <a:lnTo>
                  <a:pt x="0" y="0"/>
                </a:lnTo>
                <a:close/>
              </a:path>
              <a:path w="2210763" h="1120717" fill="none">
                <a:moveTo>
                  <a:pt x="0" y="0"/>
                </a:moveTo>
                <a:lnTo>
                  <a:pt x="2210763" y="1120717"/>
                </a:ln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Arc 150">
            <a:extLst>
              <a:ext uri="{FF2B5EF4-FFF2-40B4-BE49-F238E27FC236}">
                <a16:creationId xmlns:a16="http://schemas.microsoft.com/office/drawing/2014/main" id="{75E5C78C-B0B1-2F4C-A59A-D9717F4D7789}"/>
              </a:ext>
            </a:extLst>
          </p:cNvPr>
          <p:cNvSpPr/>
          <p:nvPr/>
        </p:nvSpPr>
        <p:spPr>
          <a:xfrm rot="16844087">
            <a:off x="6322185" y="3606915"/>
            <a:ext cx="955665" cy="3169230"/>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Lst>
            <a:ahLst/>
            <a:cxnLst>
              <a:cxn ang="0">
                <a:pos x="connsiteX0" y="connsiteY0"/>
              </a:cxn>
              <a:cxn ang="0">
                <a:pos x="connsiteX1" y="connsiteY1"/>
              </a:cxn>
            </a:cxnLst>
            <a:rect l="l" t="t" r="r" b="b"/>
            <a:pathLst>
              <a:path w="955665" h="3169230" stroke="0" extrusionOk="0">
                <a:moveTo>
                  <a:pt x="290200" y="2798679"/>
                </a:moveTo>
                <a:cubicBezTo>
                  <a:pt x="174877" y="2406865"/>
                  <a:pt x="1088597" y="2436316"/>
                  <a:pt x="642893" y="3130276"/>
                </a:cubicBezTo>
                <a:lnTo>
                  <a:pt x="290200" y="2798679"/>
                </a:lnTo>
                <a:close/>
              </a:path>
              <a:path w="955665" h="3169230" fill="none">
                <a:moveTo>
                  <a:pt x="0" y="0"/>
                </a:moveTo>
                <a:cubicBezTo>
                  <a:pt x="754194" y="749834"/>
                  <a:pt x="1113603" y="2375767"/>
                  <a:pt x="889910" y="3169230"/>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4" name="Arc 150">
            <a:extLst>
              <a:ext uri="{FF2B5EF4-FFF2-40B4-BE49-F238E27FC236}">
                <a16:creationId xmlns:a16="http://schemas.microsoft.com/office/drawing/2014/main" id="{02793F16-8C3E-D74C-AB36-9278E79737E7}"/>
              </a:ext>
            </a:extLst>
          </p:cNvPr>
          <p:cNvSpPr/>
          <p:nvPr/>
        </p:nvSpPr>
        <p:spPr>
          <a:xfrm rot="16844087">
            <a:off x="4350621" y="3726429"/>
            <a:ext cx="2797727" cy="3836847"/>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290200 w 2850080"/>
              <a:gd name="connsiteY0" fmla="*/ 2798679 h 3805153"/>
              <a:gd name="connsiteX1" fmla="*/ 642893 w 2850080"/>
              <a:gd name="connsiteY1" fmla="*/ 3130276 h 3805153"/>
              <a:gd name="connsiteX2" fmla="*/ 290200 w 2850080"/>
              <a:gd name="connsiteY2" fmla="*/ 2798679 h 3805153"/>
              <a:gd name="connsiteX0" fmla="*/ 0 w 2850080"/>
              <a:gd name="connsiteY0" fmla="*/ 0 h 3805153"/>
              <a:gd name="connsiteX1" fmla="*/ 2834862 w 2850080"/>
              <a:gd name="connsiteY1" fmla="*/ 3805153 h 3805153"/>
              <a:gd name="connsiteX0" fmla="*/ 290200 w 2853216"/>
              <a:gd name="connsiteY0" fmla="*/ 2820049 h 3826523"/>
              <a:gd name="connsiteX1" fmla="*/ 642893 w 2853216"/>
              <a:gd name="connsiteY1" fmla="*/ 3151646 h 3826523"/>
              <a:gd name="connsiteX2" fmla="*/ 290200 w 2853216"/>
              <a:gd name="connsiteY2" fmla="*/ 2820049 h 3826523"/>
              <a:gd name="connsiteX0" fmla="*/ 0 w 2853216"/>
              <a:gd name="connsiteY0" fmla="*/ 21370 h 3826523"/>
              <a:gd name="connsiteX1" fmla="*/ 2834862 w 2853216"/>
              <a:gd name="connsiteY1" fmla="*/ 3826523 h 3826523"/>
              <a:gd name="connsiteX0" fmla="*/ 290200 w 2849848"/>
              <a:gd name="connsiteY0" fmla="*/ 2798679 h 3805153"/>
              <a:gd name="connsiteX1" fmla="*/ 642893 w 2849848"/>
              <a:gd name="connsiteY1" fmla="*/ 3130276 h 3805153"/>
              <a:gd name="connsiteX2" fmla="*/ 290200 w 2849848"/>
              <a:gd name="connsiteY2" fmla="*/ 2798679 h 3805153"/>
              <a:gd name="connsiteX0" fmla="*/ 0 w 2849848"/>
              <a:gd name="connsiteY0" fmla="*/ 0 h 3805153"/>
              <a:gd name="connsiteX1" fmla="*/ 2834862 w 2849848"/>
              <a:gd name="connsiteY1" fmla="*/ 3805153 h 3805153"/>
              <a:gd name="connsiteX0" fmla="*/ 290200 w 2834862"/>
              <a:gd name="connsiteY0" fmla="*/ 2798679 h 3809333"/>
              <a:gd name="connsiteX1" fmla="*/ 642893 w 2834862"/>
              <a:gd name="connsiteY1" fmla="*/ 3130276 h 3809333"/>
              <a:gd name="connsiteX2" fmla="*/ 290200 w 2834862"/>
              <a:gd name="connsiteY2" fmla="*/ 2798679 h 3809333"/>
              <a:gd name="connsiteX0" fmla="*/ 0 w 2834862"/>
              <a:gd name="connsiteY0" fmla="*/ 0 h 3809333"/>
              <a:gd name="connsiteX1" fmla="*/ 2834862 w 2834862"/>
              <a:gd name="connsiteY1" fmla="*/ 3805153 h 3809333"/>
              <a:gd name="connsiteX0" fmla="*/ 290200 w 2834862"/>
              <a:gd name="connsiteY0" fmla="*/ 2798679 h 3807242"/>
              <a:gd name="connsiteX1" fmla="*/ 642893 w 2834862"/>
              <a:gd name="connsiteY1" fmla="*/ 3130276 h 3807242"/>
              <a:gd name="connsiteX2" fmla="*/ 290200 w 2834862"/>
              <a:gd name="connsiteY2" fmla="*/ 2798679 h 3807242"/>
              <a:gd name="connsiteX0" fmla="*/ 0 w 2834862"/>
              <a:gd name="connsiteY0" fmla="*/ 0 h 3807242"/>
              <a:gd name="connsiteX1" fmla="*/ 2834862 w 2834862"/>
              <a:gd name="connsiteY1" fmla="*/ 3805153 h 3807242"/>
              <a:gd name="connsiteX0" fmla="*/ 253065 w 2797727"/>
              <a:gd name="connsiteY0" fmla="*/ 2830373 h 3838903"/>
              <a:gd name="connsiteX1" fmla="*/ 605758 w 2797727"/>
              <a:gd name="connsiteY1" fmla="*/ 3161970 h 3838903"/>
              <a:gd name="connsiteX2" fmla="*/ 253065 w 2797727"/>
              <a:gd name="connsiteY2" fmla="*/ 2830373 h 3838903"/>
              <a:gd name="connsiteX0" fmla="*/ 0 w 2797727"/>
              <a:gd name="connsiteY0" fmla="*/ 0 h 3838903"/>
              <a:gd name="connsiteX1" fmla="*/ 2797727 w 2797727"/>
              <a:gd name="connsiteY1" fmla="*/ 3836847 h 3838903"/>
              <a:gd name="connsiteX0" fmla="*/ 253065 w 2797727"/>
              <a:gd name="connsiteY0" fmla="*/ 2830373 h 3836847"/>
              <a:gd name="connsiteX1" fmla="*/ 605758 w 2797727"/>
              <a:gd name="connsiteY1" fmla="*/ 3161970 h 3836847"/>
              <a:gd name="connsiteX2" fmla="*/ 253065 w 2797727"/>
              <a:gd name="connsiteY2" fmla="*/ 2830373 h 3836847"/>
              <a:gd name="connsiteX0" fmla="*/ 0 w 2797727"/>
              <a:gd name="connsiteY0" fmla="*/ 0 h 3836847"/>
              <a:gd name="connsiteX1" fmla="*/ 2797727 w 2797727"/>
              <a:gd name="connsiteY1" fmla="*/ 3836847 h 3836847"/>
              <a:gd name="connsiteX0" fmla="*/ 253065 w 2797727"/>
              <a:gd name="connsiteY0" fmla="*/ 2830373 h 3836847"/>
              <a:gd name="connsiteX1" fmla="*/ 605758 w 2797727"/>
              <a:gd name="connsiteY1" fmla="*/ 3161970 h 3836847"/>
              <a:gd name="connsiteX2" fmla="*/ 253065 w 2797727"/>
              <a:gd name="connsiteY2" fmla="*/ 2830373 h 3836847"/>
              <a:gd name="connsiteX0" fmla="*/ 0 w 2797727"/>
              <a:gd name="connsiteY0" fmla="*/ 0 h 3836847"/>
              <a:gd name="connsiteX1" fmla="*/ 2797727 w 2797727"/>
              <a:gd name="connsiteY1" fmla="*/ 3836847 h 3836847"/>
            </a:gdLst>
            <a:ahLst/>
            <a:cxnLst>
              <a:cxn ang="0">
                <a:pos x="connsiteX0" y="connsiteY0"/>
              </a:cxn>
              <a:cxn ang="0">
                <a:pos x="connsiteX1" y="connsiteY1"/>
              </a:cxn>
            </a:cxnLst>
            <a:rect l="l" t="t" r="r" b="b"/>
            <a:pathLst>
              <a:path w="2797727" h="3836847" stroke="0" extrusionOk="0">
                <a:moveTo>
                  <a:pt x="253065" y="2830373"/>
                </a:moveTo>
                <a:cubicBezTo>
                  <a:pt x="137742" y="2438559"/>
                  <a:pt x="1051462" y="2468010"/>
                  <a:pt x="605758" y="3161970"/>
                </a:cubicBezTo>
                <a:lnTo>
                  <a:pt x="253065" y="2830373"/>
                </a:lnTo>
                <a:close/>
              </a:path>
              <a:path w="2797727" h="3836847" fill="none">
                <a:moveTo>
                  <a:pt x="0" y="0"/>
                </a:moveTo>
                <a:cubicBezTo>
                  <a:pt x="747849" y="553805"/>
                  <a:pt x="2630740" y="2445629"/>
                  <a:pt x="2797727" y="3836847"/>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6" name="Arc 150">
            <a:extLst>
              <a:ext uri="{FF2B5EF4-FFF2-40B4-BE49-F238E27FC236}">
                <a16:creationId xmlns:a16="http://schemas.microsoft.com/office/drawing/2014/main" id="{78DBF92E-17A0-7645-8831-332E03F85804}"/>
              </a:ext>
            </a:extLst>
          </p:cNvPr>
          <p:cNvSpPr/>
          <p:nvPr/>
        </p:nvSpPr>
        <p:spPr>
          <a:xfrm rot="16844087">
            <a:off x="3132250" y="3039689"/>
            <a:ext cx="1599404" cy="5112934"/>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929733 w 1561365"/>
              <a:gd name="connsiteY0" fmla="*/ 4871639 h 5242190"/>
              <a:gd name="connsiteX1" fmla="*/ 1282426 w 1561365"/>
              <a:gd name="connsiteY1" fmla="*/ 5203236 h 5242190"/>
              <a:gd name="connsiteX2" fmla="*/ 929733 w 1561365"/>
              <a:gd name="connsiteY2" fmla="*/ 4871639 h 5242190"/>
              <a:gd name="connsiteX0" fmla="*/ 0 w 1561365"/>
              <a:gd name="connsiteY0" fmla="*/ 0 h 5242190"/>
              <a:gd name="connsiteX1" fmla="*/ 1529443 w 1561365"/>
              <a:gd name="connsiteY1" fmla="*/ 5242190 h 5242190"/>
            </a:gdLst>
            <a:ahLst/>
            <a:cxnLst>
              <a:cxn ang="0">
                <a:pos x="connsiteX0" y="connsiteY0"/>
              </a:cxn>
              <a:cxn ang="0">
                <a:pos x="connsiteX1" y="connsiteY1"/>
              </a:cxn>
            </a:cxnLst>
            <a:rect l="l" t="t" r="r" b="b"/>
            <a:pathLst>
              <a:path w="1561365" h="5242190" stroke="0" extrusionOk="0">
                <a:moveTo>
                  <a:pt x="929733" y="4871639"/>
                </a:moveTo>
                <a:cubicBezTo>
                  <a:pt x="814410" y="4479825"/>
                  <a:pt x="1728130" y="4509276"/>
                  <a:pt x="1282426" y="5203236"/>
                </a:cubicBezTo>
                <a:lnTo>
                  <a:pt x="929733" y="4871639"/>
                </a:lnTo>
                <a:close/>
              </a:path>
              <a:path w="1561365" h="5242190" fill="none">
                <a:moveTo>
                  <a:pt x="0" y="0"/>
                </a:moveTo>
                <a:cubicBezTo>
                  <a:pt x="754194" y="749834"/>
                  <a:pt x="1753136" y="4448727"/>
                  <a:pt x="1529443" y="5242190"/>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Arc 150">
            <a:extLst>
              <a:ext uri="{FF2B5EF4-FFF2-40B4-BE49-F238E27FC236}">
                <a16:creationId xmlns:a16="http://schemas.microsoft.com/office/drawing/2014/main" id="{6F743C94-A309-0F40-8C3B-5481CBF2A8B6}"/>
              </a:ext>
            </a:extLst>
          </p:cNvPr>
          <p:cNvSpPr/>
          <p:nvPr/>
        </p:nvSpPr>
        <p:spPr>
          <a:xfrm rot="16844087">
            <a:off x="2363987" y="3811880"/>
            <a:ext cx="2760360" cy="4686020"/>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929733 w 1561365"/>
              <a:gd name="connsiteY0" fmla="*/ 4871639 h 5242190"/>
              <a:gd name="connsiteX1" fmla="*/ 1282426 w 1561365"/>
              <a:gd name="connsiteY1" fmla="*/ 5203236 h 5242190"/>
              <a:gd name="connsiteX2" fmla="*/ 929733 w 1561365"/>
              <a:gd name="connsiteY2" fmla="*/ 4871639 h 5242190"/>
              <a:gd name="connsiteX0" fmla="*/ 0 w 1561365"/>
              <a:gd name="connsiteY0" fmla="*/ 0 h 5242190"/>
              <a:gd name="connsiteX1" fmla="*/ 1529443 w 1561365"/>
              <a:gd name="connsiteY1" fmla="*/ 5242190 h 5242190"/>
              <a:gd name="connsiteX0" fmla="*/ 929733 w 1881648"/>
              <a:gd name="connsiteY0" fmla="*/ 4871639 h 5203236"/>
              <a:gd name="connsiteX1" fmla="*/ 1282426 w 1881648"/>
              <a:gd name="connsiteY1" fmla="*/ 5203236 h 5203236"/>
              <a:gd name="connsiteX2" fmla="*/ 929733 w 1881648"/>
              <a:gd name="connsiteY2" fmla="*/ 4871639 h 5203236"/>
              <a:gd name="connsiteX0" fmla="*/ 0 w 1881648"/>
              <a:gd name="connsiteY0" fmla="*/ 0 h 5203236"/>
              <a:gd name="connsiteX1" fmla="*/ 1856569 w 1881648"/>
              <a:gd name="connsiteY1" fmla="*/ 2351131 h 5203236"/>
              <a:gd name="connsiteX0" fmla="*/ 1818823 w 2761445"/>
              <a:gd name="connsiteY0" fmla="*/ 4327113 h 4658710"/>
              <a:gd name="connsiteX1" fmla="*/ 2171516 w 2761445"/>
              <a:gd name="connsiteY1" fmla="*/ 4658710 h 4658710"/>
              <a:gd name="connsiteX2" fmla="*/ 1818823 w 2761445"/>
              <a:gd name="connsiteY2" fmla="*/ 4327113 h 4658710"/>
              <a:gd name="connsiteX0" fmla="*/ 0 w 2761445"/>
              <a:gd name="connsiteY0" fmla="*/ 0 h 4658710"/>
              <a:gd name="connsiteX1" fmla="*/ 2745659 w 2761445"/>
              <a:gd name="connsiteY1" fmla="*/ 1806605 h 4658710"/>
              <a:gd name="connsiteX0" fmla="*/ 1818823 w 2760360"/>
              <a:gd name="connsiteY0" fmla="*/ 4354423 h 4686020"/>
              <a:gd name="connsiteX1" fmla="*/ 2171516 w 2760360"/>
              <a:gd name="connsiteY1" fmla="*/ 4686020 h 4686020"/>
              <a:gd name="connsiteX2" fmla="*/ 1818823 w 2760360"/>
              <a:gd name="connsiteY2" fmla="*/ 4354423 h 4686020"/>
              <a:gd name="connsiteX0" fmla="*/ 0 w 2760360"/>
              <a:gd name="connsiteY0" fmla="*/ 27310 h 4686020"/>
              <a:gd name="connsiteX1" fmla="*/ 2745659 w 2760360"/>
              <a:gd name="connsiteY1" fmla="*/ 1833915 h 4686020"/>
            </a:gdLst>
            <a:ahLst/>
            <a:cxnLst>
              <a:cxn ang="0">
                <a:pos x="connsiteX0" y="connsiteY0"/>
              </a:cxn>
              <a:cxn ang="0">
                <a:pos x="connsiteX1" y="connsiteY1"/>
              </a:cxn>
            </a:cxnLst>
            <a:rect l="l" t="t" r="r" b="b"/>
            <a:pathLst>
              <a:path w="2760360" h="4686020" stroke="0" extrusionOk="0">
                <a:moveTo>
                  <a:pt x="1818823" y="4354423"/>
                </a:moveTo>
                <a:cubicBezTo>
                  <a:pt x="1703500" y="3962609"/>
                  <a:pt x="2617220" y="3992060"/>
                  <a:pt x="2171516" y="4686020"/>
                </a:cubicBezTo>
                <a:lnTo>
                  <a:pt x="1818823" y="4354423"/>
                </a:lnTo>
                <a:close/>
              </a:path>
              <a:path w="2760360" h="4686020" fill="none">
                <a:moveTo>
                  <a:pt x="0" y="27310"/>
                </a:moveTo>
                <a:cubicBezTo>
                  <a:pt x="575162" y="-199728"/>
                  <a:pt x="2969352" y="1040452"/>
                  <a:pt x="2745659" y="1833915"/>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3" name="Arc 150">
            <a:extLst>
              <a:ext uri="{FF2B5EF4-FFF2-40B4-BE49-F238E27FC236}">
                <a16:creationId xmlns:a16="http://schemas.microsoft.com/office/drawing/2014/main" id="{21C66312-9599-3141-8CCA-DC8D071F401B}"/>
              </a:ext>
            </a:extLst>
          </p:cNvPr>
          <p:cNvSpPr/>
          <p:nvPr/>
        </p:nvSpPr>
        <p:spPr>
          <a:xfrm rot="16844087">
            <a:off x="1959109" y="5246264"/>
            <a:ext cx="1741565" cy="2543691"/>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929733 w 1561365"/>
              <a:gd name="connsiteY0" fmla="*/ 4871639 h 5242190"/>
              <a:gd name="connsiteX1" fmla="*/ 1282426 w 1561365"/>
              <a:gd name="connsiteY1" fmla="*/ 5203236 h 5242190"/>
              <a:gd name="connsiteX2" fmla="*/ 929733 w 1561365"/>
              <a:gd name="connsiteY2" fmla="*/ 4871639 h 5242190"/>
              <a:gd name="connsiteX0" fmla="*/ 0 w 1561365"/>
              <a:gd name="connsiteY0" fmla="*/ 0 h 5242190"/>
              <a:gd name="connsiteX1" fmla="*/ 1529443 w 1561365"/>
              <a:gd name="connsiteY1" fmla="*/ 5242190 h 5242190"/>
              <a:gd name="connsiteX0" fmla="*/ 929733 w 1881648"/>
              <a:gd name="connsiteY0" fmla="*/ 4871639 h 5203236"/>
              <a:gd name="connsiteX1" fmla="*/ 1282426 w 1881648"/>
              <a:gd name="connsiteY1" fmla="*/ 5203236 h 5203236"/>
              <a:gd name="connsiteX2" fmla="*/ 929733 w 1881648"/>
              <a:gd name="connsiteY2" fmla="*/ 4871639 h 5203236"/>
              <a:gd name="connsiteX0" fmla="*/ 0 w 1881648"/>
              <a:gd name="connsiteY0" fmla="*/ 0 h 5203236"/>
              <a:gd name="connsiteX1" fmla="*/ 1856569 w 1881648"/>
              <a:gd name="connsiteY1" fmla="*/ 2351131 h 5203236"/>
              <a:gd name="connsiteX0" fmla="*/ 1818823 w 2761445"/>
              <a:gd name="connsiteY0" fmla="*/ 4327113 h 4658710"/>
              <a:gd name="connsiteX1" fmla="*/ 2171516 w 2761445"/>
              <a:gd name="connsiteY1" fmla="*/ 4658710 h 4658710"/>
              <a:gd name="connsiteX2" fmla="*/ 1818823 w 2761445"/>
              <a:gd name="connsiteY2" fmla="*/ 4327113 h 4658710"/>
              <a:gd name="connsiteX0" fmla="*/ 0 w 2761445"/>
              <a:gd name="connsiteY0" fmla="*/ 0 h 4658710"/>
              <a:gd name="connsiteX1" fmla="*/ 2745659 w 2761445"/>
              <a:gd name="connsiteY1" fmla="*/ 1806605 h 4658710"/>
              <a:gd name="connsiteX0" fmla="*/ 1818823 w 2760360"/>
              <a:gd name="connsiteY0" fmla="*/ 4354423 h 4686020"/>
              <a:gd name="connsiteX1" fmla="*/ 2171516 w 2760360"/>
              <a:gd name="connsiteY1" fmla="*/ 4686020 h 4686020"/>
              <a:gd name="connsiteX2" fmla="*/ 1818823 w 2760360"/>
              <a:gd name="connsiteY2" fmla="*/ 4354423 h 4686020"/>
              <a:gd name="connsiteX0" fmla="*/ 0 w 2760360"/>
              <a:gd name="connsiteY0" fmla="*/ 27310 h 4686020"/>
              <a:gd name="connsiteX1" fmla="*/ 2745659 w 2760360"/>
              <a:gd name="connsiteY1" fmla="*/ 1833915 h 4686020"/>
              <a:gd name="connsiteX0" fmla="*/ 1818823 w 2294920"/>
              <a:gd name="connsiteY0" fmla="*/ 4345297 h 4676894"/>
              <a:gd name="connsiteX1" fmla="*/ 2171516 w 2294920"/>
              <a:gd name="connsiteY1" fmla="*/ 4676894 h 4676894"/>
              <a:gd name="connsiteX2" fmla="*/ 1818823 w 2294920"/>
              <a:gd name="connsiteY2" fmla="*/ 4345297 h 4676894"/>
              <a:gd name="connsiteX0" fmla="*/ 0 w 2294920"/>
              <a:gd name="connsiteY0" fmla="*/ 18184 h 4676894"/>
              <a:gd name="connsiteX1" fmla="*/ 1717049 w 2294920"/>
              <a:gd name="connsiteY1" fmla="*/ 2543691 h 4676894"/>
              <a:gd name="connsiteX0" fmla="*/ 1145874 w 2250689"/>
              <a:gd name="connsiteY0" fmla="*/ 1933518 h 4676894"/>
              <a:gd name="connsiteX1" fmla="*/ 2171516 w 2250689"/>
              <a:gd name="connsiteY1" fmla="*/ 4676894 h 4676894"/>
              <a:gd name="connsiteX2" fmla="*/ 1145874 w 2250689"/>
              <a:gd name="connsiteY2" fmla="*/ 1933518 h 4676894"/>
              <a:gd name="connsiteX0" fmla="*/ 0 w 2250689"/>
              <a:gd name="connsiteY0" fmla="*/ 18184 h 4676894"/>
              <a:gd name="connsiteX1" fmla="*/ 1717049 w 2250689"/>
              <a:gd name="connsiteY1" fmla="*/ 2543691 h 4676894"/>
              <a:gd name="connsiteX0" fmla="*/ 1145874 w 1741565"/>
              <a:gd name="connsiteY0" fmla="*/ 1933518 h 2543691"/>
              <a:gd name="connsiteX1" fmla="*/ 814123 w 1741565"/>
              <a:gd name="connsiteY1" fmla="*/ 1353241 h 2543691"/>
              <a:gd name="connsiteX2" fmla="*/ 1145874 w 1741565"/>
              <a:gd name="connsiteY2" fmla="*/ 1933518 h 2543691"/>
              <a:gd name="connsiteX0" fmla="*/ 0 w 1741565"/>
              <a:gd name="connsiteY0" fmla="*/ 18184 h 2543691"/>
              <a:gd name="connsiteX1" fmla="*/ 1717049 w 1741565"/>
              <a:gd name="connsiteY1" fmla="*/ 2543691 h 2543691"/>
            </a:gdLst>
            <a:ahLst/>
            <a:cxnLst>
              <a:cxn ang="0">
                <a:pos x="connsiteX0" y="connsiteY0"/>
              </a:cxn>
              <a:cxn ang="0">
                <a:pos x="connsiteX1" y="connsiteY1"/>
              </a:cxn>
            </a:cxnLst>
            <a:rect l="l" t="t" r="r" b="b"/>
            <a:pathLst>
              <a:path w="1741565" h="2543691" stroke="0" extrusionOk="0">
                <a:moveTo>
                  <a:pt x="1145874" y="1933518"/>
                </a:moveTo>
                <a:cubicBezTo>
                  <a:pt x="1030551" y="1541704"/>
                  <a:pt x="1259827" y="659281"/>
                  <a:pt x="814123" y="1353241"/>
                </a:cubicBezTo>
                <a:lnTo>
                  <a:pt x="1145874" y="1933518"/>
                </a:lnTo>
                <a:close/>
              </a:path>
              <a:path w="1741565" h="2543691" fill="none">
                <a:moveTo>
                  <a:pt x="0" y="18184"/>
                </a:moveTo>
                <a:cubicBezTo>
                  <a:pt x="575162" y="-208854"/>
                  <a:pt x="1940742" y="1750228"/>
                  <a:pt x="1717049" y="2543691"/>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4" name="Arc 163">
            <a:extLst>
              <a:ext uri="{FF2B5EF4-FFF2-40B4-BE49-F238E27FC236}">
                <a16:creationId xmlns:a16="http://schemas.microsoft.com/office/drawing/2014/main" id="{C5F0E26A-FA69-BC4B-B5EE-0D7546633770}"/>
              </a:ext>
            </a:extLst>
          </p:cNvPr>
          <p:cNvSpPr/>
          <p:nvPr/>
        </p:nvSpPr>
        <p:spPr>
          <a:xfrm>
            <a:off x="9480111" y="6215563"/>
            <a:ext cx="2379257" cy="941146"/>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5" name="Arc 163">
            <a:extLst>
              <a:ext uri="{FF2B5EF4-FFF2-40B4-BE49-F238E27FC236}">
                <a16:creationId xmlns:a16="http://schemas.microsoft.com/office/drawing/2014/main" id="{D138BE7A-A678-7B43-AA2C-E5FE8BFF3E8A}"/>
              </a:ext>
            </a:extLst>
          </p:cNvPr>
          <p:cNvSpPr/>
          <p:nvPr/>
        </p:nvSpPr>
        <p:spPr>
          <a:xfrm>
            <a:off x="7717923" y="5012962"/>
            <a:ext cx="4535061" cy="1974190"/>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 name="connsiteX0" fmla="*/ 737988 w 4535061"/>
              <a:gd name="connsiteY0" fmla="*/ 68402 h 1974190"/>
              <a:gd name="connsiteX1" fmla="*/ 0 w 4535061"/>
              <a:gd name="connsiteY1" fmla="*/ 836336 h 1974190"/>
              <a:gd name="connsiteX0" fmla="*/ 4535061 w 4535061"/>
              <a:gd name="connsiteY0" fmla="*/ 1974190 h 1974190"/>
              <a:gd name="connsiteX1" fmla="*/ 737988 w 4535061"/>
              <a:gd name="connsiteY1" fmla="*/ 68402 h 1974190"/>
              <a:gd name="connsiteX0" fmla="*/ 737988 w 4535061"/>
              <a:gd name="connsiteY0" fmla="*/ 68402 h 1974190"/>
              <a:gd name="connsiteX1" fmla="*/ 0 w 4535061"/>
              <a:gd name="connsiteY1" fmla="*/ 836336 h 1974190"/>
              <a:gd name="connsiteX0" fmla="*/ 4535061 w 4535061"/>
              <a:gd name="connsiteY0" fmla="*/ 1974190 h 1974190"/>
              <a:gd name="connsiteX1" fmla="*/ 737988 w 4535061"/>
              <a:gd name="connsiteY1" fmla="*/ 68402 h 1974190"/>
            </a:gdLst>
            <a:ahLst/>
            <a:cxnLst>
              <a:cxn ang="0">
                <a:pos x="connsiteX0" y="connsiteY0"/>
              </a:cxn>
              <a:cxn ang="0">
                <a:pos x="connsiteX1" y="connsiteY1"/>
              </a:cxn>
            </a:cxnLst>
            <a:rect l="l" t="t" r="r" b="b"/>
            <a:pathLst>
              <a:path w="4535061" h="1974190" stroke="0" extrusionOk="0">
                <a:moveTo>
                  <a:pt x="737988" y="68402"/>
                </a:moveTo>
                <a:cubicBezTo>
                  <a:pt x="298010" y="-283403"/>
                  <a:pt x="0" y="836336"/>
                  <a:pt x="0" y="836336"/>
                </a:cubicBezTo>
              </a:path>
              <a:path w="4535061" h="1974190" fill="none">
                <a:moveTo>
                  <a:pt x="4535061" y="1974190"/>
                </a:moveTo>
                <a:cubicBezTo>
                  <a:pt x="4378218" y="1830420"/>
                  <a:pt x="2046327" y="-198827"/>
                  <a:pt x="737988" y="68402"/>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6" name="Arc 163">
            <a:extLst>
              <a:ext uri="{FF2B5EF4-FFF2-40B4-BE49-F238E27FC236}">
                <a16:creationId xmlns:a16="http://schemas.microsoft.com/office/drawing/2014/main" id="{FC649556-DE02-954D-8D3E-6B70D009321B}"/>
              </a:ext>
            </a:extLst>
          </p:cNvPr>
          <p:cNvSpPr/>
          <p:nvPr/>
        </p:nvSpPr>
        <p:spPr>
          <a:xfrm>
            <a:off x="7148694" y="4511116"/>
            <a:ext cx="3233101" cy="884008"/>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 name="connsiteX0" fmla="*/ 737988 w 3233101"/>
              <a:gd name="connsiteY0" fmla="*/ 116074 h 884008"/>
              <a:gd name="connsiteX1" fmla="*/ 0 w 3233101"/>
              <a:gd name="connsiteY1" fmla="*/ 884008 h 884008"/>
              <a:gd name="connsiteX0" fmla="*/ 3233101 w 3233101"/>
              <a:gd name="connsiteY0" fmla="*/ 701735 h 884008"/>
              <a:gd name="connsiteX1" fmla="*/ 737988 w 3233101"/>
              <a:gd name="connsiteY1" fmla="*/ 116074 h 884008"/>
            </a:gdLst>
            <a:ahLst/>
            <a:cxnLst>
              <a:cxn ang="0">
                <a:pos x="connsiteX0" y="connsiteY0"/>
              </a:cxn>
              <a:cxn ang="0">
                <a:pos x="connsiteX1" y="connsiteY1"/>
              </a:cxn>
            </a:cxnLst>
            <a:rect l="l" t="t" r="r" b="b"/>
            <a:pathLst>
              <a:path w="3233101" h="884008" stroke="0" extrusionOk="0">
                <a:moveTo>
                  <a:pt x="737988" y="116074"/>
                </a:moveTo>
                <a:cubicBezTo>
                  <a:pt x="298010" y="-235731"/>
                  <a:pt x="0" y="884008"/>
                  <a:pt x="0" y="884008"/>
                </a:cubicBezTo>
              </a:path>
              <a:path w="3233101" h="884008" fill="none">
                <a:moveTo>
                  <a:pt x="3233101" y="701735"/>
                </a:moveTo>
                <a:cubicBezTo>
                  <a:pt x="3076258" y="557965"/>
                  <a:pt x="1113760" y="-308601"/>
                  <a:pt x="737988" y="116074"/>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7" name="Arc 163">
            <a:extLst>
              <a:ext uri="{FF2B5EF4-FFF2-40B4-BE49-F238E27FC236}">
                <a16:creationId xmlns:a16="http://schemas.microsoft.com/office/drawing/2014/main" id="{5F48E794-BEE2-0845-998E-1767A81121FE}"/>
              </a:ext>
            </a:extLst>
          </p:cNvPr>
          <p:cNvSpPr/>
          <p:nvPr/>
        </p:nvSpPr>
        <p:spPr>
          <a:xfrm>
            <a:off x="6294850" y="5620644"/>
            <a:ext cx="3239157" cy="918993"/>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 name="connsiteX0" fmla="*/ 737988 w 3233101"/>
              <a:gd name="connsiteY0" fmla="*/ 116074 h 884008"/>
              <a:gd name="connsiteX1" fmla="*/ 0 w 3233101"/>
              <a:gd name="connsiteY1" fmla="*/ 884008 h 884008"/>
              <a:gd name="connsiteX0" fmla="*/ 3233101 w 3233101"/>
              <a:gd name="connsiteY0" fmla="*/ 701735 h 884008"/>
              <a:gd name="connsiteX1" fmla="*/ 737988 w 3233101"/>
              <a:gd name="connsiteY1" fmla="*/ 116074 h 884008"/>
              <a:gd name="connsiteX0" fmla="*/ 737988 w 3239157"/>
              <a:gd name="connsiteY0" fmla="*/ 104316 h 872250"/>
              <a:gd name="connsiteX1" fmla="*/ 0 w 3239157"/>
              <a:gd name="connsiteY1" fmla="*/ 872250 h 872250"/>
              <a:gd name="connsiteX0" fmla="*/ 3239157 w 3239157"/>
              <a:gd name="connsiteY0" fmla="*/ 823201 h 872250"/>
              <a:gd name="connsiteX1" fmla="*/ 737988 w 3239157"/>
              <a:gd name="connsiteY1" fmla="*/ 104316 h 872250"/>
              <a:gd name="connsiteX0" fmla="*/ 737988 w 3239157"/>
              <a:gd name="connsiteY0" fmla="*/ 151059 h 918993"/>
              <a:gd name="connsiteX1" fmla="*/ 0 w 3239157"/>
              <a:gd name="connsiteY1" fmla="*/ 918993 h 918993"/>
              <a:gd name="connsiteX0" fmla="*/ 3239157 w 3239157"/>
              <a:gd name="connsiteY0" fmla="*/ 869944 h 918993"/>
              <a:gd name="connsiteX1" fmla="*/ 737988 w 3239157"/>
              <a:gd name="connsiteY1" fmla="*/ 151059 h 918993"/>
            </a:gdLst>
            <a:ahLst/>
            <a:cxnLst>
              <a:cxn ang="0">
                <a:pos x="connsiteX0" y="connsiteY0"/>
              </a:cxn>
              <a:cxn ang="0">
                <a:pos x="connsiteX1" y="connsiteY1"/>
              </a:cxn>
            </a:cxnLst>
            <a:rect l="l" t="t" r="r" b="b"/>
            <a:pathLst>
              <a:path w="3239157" h="918993" stroke="0" extrusionOk="0">
                <a:moveTo>
                  <a:pt x="737988" y="151059"/>
                </a:moveTo>
                <a:cubicBezTo>
                  <a:pt x="298010" y="-200746"/>
                  <a:pt x="0" y="918993"/>
                  <a:pt x="0" y="918993"/>
                </a:cubicBezTo>
              </a:path>
              <a:path w="3239157" h="918993" fill="none">
                <a:moveTo>
                  <a:pt x="3239157" y="869944"/>
                </a:moveTo>
                <a:cubicBezTo>
                  <a:pt x="3082314" y="726174"/>
                  <a:pt x="2143217" y="-400785"/>
                  <a:pt x="737988" y="151059"/>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8" name="Arc 163">
            <a:extLst>
              <a:ext uri="{FF2B5EF4-FFF2-40B4-BE49-F238E27FC236}">
                <a16:creationId xmlns:a16="http://schemas.microsoft.com/office/drawing/2014/main" id="{87E4BAA2-4A1A-5A4F-BBDD-BCDBD08B986F}"/>
              </a:ext>
            </a:extLst>
          </p:cNvPr>
          <p:cNvSpPr/>
          <p:nvPr/>
        </p:nvSpPr>
        <p:spPr>
          <a:xfrm>
            <a:off x="5330420" y="5339478"/>
            <a:ext cx="1956756" cy="2108503"/>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 name="connsiteX0" fmla="*/ 737988 w 3233101"/>
              <a:gd name="connsiteY0" fmla="*/ 116074 h 884008"/>
              <a:gd name="connsiteX1" fmla="*/ 0 w 3233101"/>
              <a:gd name="connsiteY1" fmla="*/ 884008 h 884008"/>
              <a:gd name="connsiteX0" fmla="*/ 3233101 w 3233101"/>
              <a:gd name="connsiteY0" fmla="*/ 701735 h 884008"/>
              <a:gd name="connsiteX1" fmla="*/ 737988 w 3233101"/>
              <a:gd name="connsiteY1" fmla="*/ 116074 h 884008"/>
              <a:gd name="connsiteX0" fmla="*/ 737988 w 3239157"/>
              <a:gd name="connsiteY0" fmla="*/ 104316 h 872250"/>
              <a:gd name="connsiteX1" fmla="*/ 0 w 3239157"/>
              <a:gd name="connsiteY1" fmla="*/ 872250 h 872250"/>
              <a:gd name="connsiteX0" fmla="*/ 3239157 w 3239157"/>
              <a:gd name="connsiteY0" fmla="*/ 823201 h 872250"/>
              <a:gd name="connsiteX1" fmla="*/ 737988 w 3239157"/>
              <a:gd name="connsiteY1" fmla="*/ 104316 h 872250"/>
              <a:gd name="connsiteX0" fmla="*/ 737988 w 3239157"/>
              <a:gd name="connsiteY0" fmla="*/ 1520519 h 2288453"/>
              <a:gd name="connsiteX1" fmla="*/ 0 w 3239157"/>
              <a:gd name="connsiteY1" fmla="*/ 2288453 h 2288453"/>
              <a:gd name="connsiteX0" fmla="*/ 3239157 w 3239157"/>
              <a:gd name="connsiteY0" fmla="*/ 2239404 h 2288453"/>
              <a:gd name="connsiteX1" fmla="*/ 2457787 w 3239157"/>
              <a:gd name="connsiteY1" fmla="*/ 49001 h 2288453"/>
              <a:gd name="connsiteX0" fmla="*/ 737988 w 2497908"/>
              <a:gd name="connsiteY0" fmla="*/ 1522645 h 2290579"/>
              <a:gd name="connsiteX1" fmla="*/ 0 w 2497908"/>
              <a:gd name="connsiteY1" fmla="*/ 2290579 h 2290579"/>
              <a:gd name="connsiteX0" fmla="*/ 598902 w 2497908"/>
              <a:gd name="connsiteY0" fmla="*/ 2126473 h 2290579"/>
              <a:gd name="connsiteX1" fmla="*/ 2457787 w 2497908"/>
              <a:gd name="connsiteY1" fmla="*/ 51127 h 2290579"/>
              <a:gd name="connsiteX0" fmla="*/ 737988 w 2501627"/>
              <a:gd name="connsiteY0" fmla="*/ 1562364 h 2330298"/>
              <a:gd name="connsiteX1" fmla="*/ 0 w 2501627"/>
              <a:gd name="connsiteY1" fmla="*/ 2330298 h 2330298"/>
              <a:gd name="connsiteX0" fmla="*/ 598902 w 2501627"/>
              <a:gd name="connsiteY0" fmla="*/ 2166192 h 2330298"/>
              <a:gd name="connsiteX1" fmla="*/ 2457787 w 2501627"/>
              <a:gd name="connsiteY1" fmla="*/ 90846 h 2330298"/>
              <a:gd name="connsiteX0" fmla="*/ 737988 w 2457787"/>
              <a:gd name="connsiteY0" fmla="*/ 1473793 h 2241727"/>
              <a:gd name="connsiteX1" fmla="*/ 0 w 2457787"/>
              <a:gd name="connsiteY1" fmla="*/ 2241727 h 2241727"/>
              <a:gd name="connsiteX0" fmla="*/ 598902 w 2457787"/>
              <a:gd name="connsiteY0" fmla="*/ 2077621 h 2241727"/>
              <a:gd name="connsiteX1" fmla="*/ 2457787 w 2457787"/>
              <a:gd name="connsiteY1" fmla="*/ 2275 h 2241727"/>
              <a:gd name="connsiteX0" fmla="*/ 236957 w 1956756"/>
              <a:gd name="connsiteY0" fmla="*/ 1473793 h 2108503"/>
              <a:gd name="connsiteX1" fmla="*/ 104532 w 1956756"/>
              <a:gd name="connsiteY1" fmla="*/ 2108503 h 2108503"/>
              <a:gd name="connsiteX0" fmla="*/ 97871 w 1956756"/>
              <a:gd name="connsiteY0" fmla="*/ 2077621 h 2108503"/>
              <a:gd name="connsiteX1" fmla="*/ 1956756 w 1956756"/>
              <a:gd name="connsiteY1" fmla="*/ 2275 h 2108503"/>
            </a:gdLst>
            <a:ahLst/>
            <a:cxnLst>
              <a:cxn ang="0">
                <a:pos x="connsiteX0" y="connsiteY0"/>
              </a:cxn>
              <a:cxn ang="0">
                <a:pos x="connsiteX1" y="connsiteY1"/>
              </a:cxn>
            </a:cxnLst>
            <a:rect l="l" t="t" r="r" b="b"/>
            <a:pathLst>
              <a:path w="1956756" h="2108503" stroke="0" extrusionOk="0">
                <a:moveTo>
                  <a:pt x="236957" y="1473793"/>
                </a:moveTo>
                <a:cubicBezTo>
                  <a:pt x="-203021" y="1121988"/>
                  <a:pt x="104532" y="2108503"/>
                  <a:pt x="104532" y="2108503"/>
                </a:cubicBezTo>
              </a:path>
              <a:path w="1956756" h="2108503" fill="none">
                <a:moveTo>
                  <a:pt x="97871" y="2077621"/>
                </a:moveTo>
                <a:cubicBezTo>
                  <a:pt x="171142" y="704559"/>
                  <a:pt x="1260682" y="-46951"/>
                  <a:pt x="1956756" y="2275"/>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9" name="Arc 163">
            <a:extLst>
              <a:ext uri="{FF2B5EF4-FFF2-40B4-BE49-F238E27FC236}">
                <a16:creationId xmlns:a16="http://schemas.microsoft.com/office/drawing/2014/main" id="{55F30FDF-EC19-5B48-955D-39DA80E0660F}"/>
              </a:ext>
            </a:extLst>
          </p:cNvPr>
          <p:cNvSpPr/>
          <p:nvPr/>
        </p:nvSpPr>
        <p:spPr>
          <a:xfrm>
            <a:off x="2867364" y="6591012"/>
            <a:ext cx="2379257" cy="941146"/>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0" name="Arc 163">
            <a:extLst>
              <a:ext uri="{FF2B5EF4-FFF2-40B4-BE49-F238E27FC236}">
                <a16:creationId xmlns:a16="http://schemas.microsoft.com/office/drawing/2014/main" id="{AA82A470-2C28-B74B-9454-441EC88FA749}"/>
              </a:ext>
            </a:extLst>
          </p:cNvPr>
          <p:cNvSpPr/>
          <p:nvPr/>
        </p:nvSpPr>
        <p:spPr>
          <a:xfrm flipH="1">
            <a:off x="432021" y="6202035"/>
            <a:ext cx="631245" cy="941146"/>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1" name="Arc 163">
            <a:extLst>
              <a:ext uri="{FF2B5EF4-FFF2-40B4-BE49-F238E27FC236}">
                <a16:creationId xmlns:a16="http://schemas.microsoft.com/office/drawing/2014/main" id="{E2C1A65B-2A23-2746-BA55-709FC9F6EE6D}"/>
              </a:ext>
            </a:extLst>
          </p:cNvPr>
          <p:cNvSpPr/>
          <p:nvPr/>
        </p:nvSpPr>
        <p:spPr>
          <a:xfrm>
            <a:off x="264362" y="6256196"/>
            <a:ext cx="1858571" cy="941146"/>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2" name="Arc 150">
            <a:extLst>
              <a:ext uri="{FF2B5EF4-FFF2-40B4-BE49-F238E27FC236}">
                <a16:creationId xmlns:a16="http://schemas.microsoft.com/office/drawing/2014/main" id="{220C69F4-7E22-F945-9804-BE0346AE1E8A}"/>
              </a:ext>
            </a:extLst>
          </p:cNvPr>
          <p:cNvSpPr/>
          <p:nvPr/>
        </p:nvSpPr>
        <p:spPr>
          <a:xfrm rot="16844087">
            <a:off x="1975596" y="5394574"/>
            <a:ext cx="3107287" cy="1534762"/>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929733 w 1561365"/>
              <a:gd name="connsiteY0" fmla="*/ 4871639 h 5242190"/>
              <a:gd name="connsiteX1" fmla="*/ 1282426 w 1561365"/>
              <a:gd name="connsiteY1" fmla="*/ 5203236 h 5242190"/>
              <a:gd name="connsiteX2" fmla="*/ 929733 w 1561365"/>
              <a:gd name="connsiteY2" fmla="*/ 4871639 h 5242190"/>
              <a:gd name="connsiteX0" fmla="*/ 0 w 1561365"/>
              <a:gd name="connsiteY0" fmla="*/ 0 h 5242190"/>
              <a:gd name="connsiteX1" fmla="*/ 1529443 w 1561365"/>
              <a:gd name="connsiteY1" fmla="*/ 5242190 h 5242190"/>
              <a:gd name="connsiteX0" fmla="*/ 929733 w 1881648"/>
              <a:gd name="connsiteY0" fmla="*/ 4871639 h 5203236"/>
              <a:gd name="connsiteX1" fmla="*/ 1282426 w 1881648"/>
              <a:gd name="connsiteY1" fmla="*/ 5203236 h 5203236"/>
              <a:gd name="connsiteX2" fmla="*/ 929733 w 1881648"/>
              <a:gd name="connsiteY2" fmla="*/ 4871639 h 5203236"/>
              <a:gd name="connsiteX0" fmla="*/ 0 w 1881648"/>
              <a:gd name="connsiteY0" fmla="*/ 0 h 5203236"/>
              <a:gd name="connsiteX1" fmla="*/ 1856569 w 1881648"/>
              <a:gd name="connsiteY1" fmla="*/ 2351131 h 5203236"/>
              <a:gd name="connsiteX0" fmla="*/ 1818823 w 2761445"/>
              <a:gd name="connsiteY0" fmla="*/ 4327113 h 4658710"/>
              <a:gd name="connsiteX1" fmla="*/ 2171516 w 2761445"/>
              <a:gd name="connsiteY1" fmla="*/ 4658710 h 4658710"/>
              <a:gd name="connsiteX2" fmla="*/ 1818823 w 2761445"/>
              <a:gd name="connsiteY2" fmla="*/ 4327113 h 4658710"/>
              <a:gd name="connsiteX0" fmla="*/ 0 w 2761445"/>
              <a:gd name="connsiteY0" fmla="*/ 0 h 4658710"/>
              <a:gd name="connsiteX1" fmla="*/ 2745659 w 2761445"/>
              <a:gd name="connsiteY1" fmla="*/ 1806605 h 4658710"/>
              <a:gd name="connsiteX0" fmla="*/ 1818823 w 2760360"/>
              <a:gd name="connsiteY0" fmla="*/ 4354423 h 4686020"/>
              <a:gd name="connsiteX1" fmla="*/ 2171516 w 2760360"/>
              <a:gd name="connsiteY1" fmla="*/ 4686020 h 4686020"/>
              <a:gd name="connsiteX2" fmla="*/ 1818823 w 2760360"/>
              <a:gd name="connsiteY2" fmla="*/ 4354423 h 4686020"/>
              <a:gd name="connsiteX0" fmla="*/ 0 w 2760360"/>
              <a:gd name="connsiteY0" fmla="*/ 27310 h 4686020"/>
              <a:gd name="connsiteX1" fmla="*/ 2745659 w 2760360"/>
              <a:gd name="connsiteY1" fmla="*/ 1833915 h 4686020"/>
              <a:gd name="connsiteX0" fmla="*/ 1818823 w 2294920"/>
              <a:gd name="connsiteY0" fmla="*/ 4345297 h 4676894"/>
              <a:gd name="connsiteX1" fmla="*/ 2171516 w 2294920"/>
              <a:gd name="connsiteY1" fmla="*/ 4676894 h 4676894"/>
              <a:gd name="connsiteX2" fmla="*/ 1818823 w 2294920"/>
              <a:gd name="connsiteY2" fmla="*/ 4345297 h 4676894"/>
              <a:gd name="connsiteX0" fmla="*/ 0 w 2294920"/>
              <a:gd name="connsiteY0" fmla="*/ 18184 h 4676894"/>
              <a:gd name="connsiteX1" fmla="*/ 1717049 w 2294920"/>
              <a:gd name="connsiteY1" fmla="*/ 2543691 h 4676894"/>
              <a:gd name="connsiteX0" fmla="*/ 1145874 w 2250689"/>
              <a:gd name="connsiteY0" fmla="*/ 1933518 h 4676894"/>
              <a:gd name="connsiteX1" fmla="*/ 2171516 w 2250689"/>
              <a:gd name="connsiteY1" fmla="*/ 4676894 h 4676894"/>
              <a:gd name="connsiteX2" fmla="*/ 1145874 w 2250689"/>
              <a:gd name="connsiteY2" fmla="*/ 1933518 h 4676894"/>
              <a:gd name="connsiteX0" fmla="*/ 0 w 2250689"/>
              <a:gd name="connsiteY0" fmla="*/ 18184 h 4676894"/>
              <a:gd name="connsiteX1" fmla="*/ 1717049 w 2250689"/>
              <a:gd name="connsiteY1" fmla="*/ 2543691 h 4676894"/>
              <a:gd name="connsiteX0" fmla="*/ 1145874 w 1741565"/>
              <a:gd name="connsiteY0" fmla="*/ 1933518 h 2543691"/>
              <a:gd name="connsiteX1" fmla="*/ 814123 w 1741565"/>
              <a:gd name="connsiteY1" fmla="*/ 1353241 h 2543691"/>
              <a:gd name="connsiteX2" fmla="*/ 1145874 w 1741565"/>
              <a:gd name="connsiteY2" fmla="*/ 1933518 h 2543691"/>
              <a:gd name="connsiteX0" fmla="*/ 0 w 1741565"/>
              <a:gd name="connsiteY0" fmla="*/ 18184 h 2543691"/>
              <a:gd name="connsiteX1" fmla="*/ 1717049 w 1741565"/>
              <a:gd name="connsiteY1" fmla="*/ 2543691 h 2543691"/>
              <a:gd name="connsiteX0" fmla="*/ 2523172 w 3107287"/>
              <a:gd name="connsiteY0" fmla="*/ 924589 h 1534762"/>
              <a:gd name="connsiteX1" fmla="*/ 2191421 w 3107287"/>
              <a:gd name="connsiteY1" fmla="*/ 344312 h 1534762"/>
              <a:gd name="connsiteX2" fmla="*/ 2523172 w 3107287"/>
              <a:gd name="connsiteY2" fmla="*/ 924589 h 1534762"/>
              <a:gd name="connsiteX0" fmla="*/ 0 w 3107287"/>
              <a:gd name="connsiteY0" fmla="*/ 34636 h 1534762"/>
              <a:gd name="connsiteX1" fmla="*/ 3094347 w 3107287"/>
              <a:gd name="connsiteY1" fmla="*/ 1534762 h 1534762"/>
            </a:gdLst>
            <a:ahLst/>
            <a:cxnLst>
              <a:cxn ang="0">
                <a:pos x="connsiteX0" y="connsiteY0"/>
              </a:cxn>
              <a:cxn ang="0">
                <a:pos x="connsiteX1" y="connsiteY1"/>
              </a:cxn>
            </a:cxnLst>
            <a:rect l="l" t="t" r="r" b="b"/>
            <a:pathLst>
              <a:path w="3107287" h="1534762" stroke="0" extrusionOk="0">
                <a:moveTo>
                  <a:pt x="2523172" y="924589"/>
                </a:moveTo>
                <a:cubicBezTo>
                  <a:pt x="2407849" y="532775"/>
                  <a:pt x="2637125" y="-349648"/>
                  <a:pt x="2191421" y="344312"/>
                </a:cubicBezTo>
                <a:lnTo>
                  <a:pt x="2523172" y="924589"/>
                </a:lnTo>
                <a:close/>
              </a:path>
              <a:path w="3107287" h="1534762" fill="none">
                <a:moveTo>
                  <a:pt x="0" y="34636"/>
                </a:moveTo>
                <a:cubicBezTo>
                  <a:pt x="575162" y="-192402"/>
                  <a:pt x="3318040" y="741299"/>
                  <a:pt x="3094347" y="1534762"/>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3" name="Arc 172">
            <a:extLst>
              <a:ext uri="{FF2B5EF4-FFF2-40B4-BE49-F238E27FC236}">
                <a16:creationId xmlns:a16="http://schemas.microsoft.com/office/drawing/2014/main" id="{7E1FC01A-1C42-284D-98C4-96865273D12A}"/>
              </a:ext>
            </a:extLst>
          </p:cNvPr>
          <p:cNvSpPr/>
          <p:nvPr/>
        </p:nvSpPr>
        <p:spPr>
          <a:xfrm rot="19979796">
            <a:off x="1910284" y="4486832"/>
            <a:ext cx="3773108" cy="1905269"/>
          </a:xfrm>
          <a:prstGeom prst="arc">
            <a:avLst>
              <a:gd name="adj1" fmla="val 14086571"/>
              <a:gd name="adj2" fmla="val 654572"/>
            </a:avLst>
          </a:pr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Arc 150">
            <a:extLst>
              <a:ext uri="{FF2B5EF4-FFF2-40B4-BE49-F238E27FC236}">
                <a16:creationId xmlns:a16="http://schemas.microsoft.com/office/drawing/2014/main" id="{8817DA74-0742-4647-8D7B-83F0DAA16F7A}"/>
              </a:ext>
            </a:extLst>
          </p:cNvPr>
          <p:cNvSpPr/>
          <p:nvPr/>
        </p:nvSpPr>
        <p:spPr>
          <a:xfrm rot="16844087">
            <a:off x="6732447" y="6443225"/>
            <a:ext cx="1741565" cy="1270954"/>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929733 w 1561365"/>
              <a:gd name="connsiteY0" fmla="*/ 4871639 h 5242190"/>
              <a:gd name="connsiteX1" fmla="*/ 1282426 w 1561365"/>
              <a:gd name="connsiteY1" fmla="*/ 5203236 h 5242190"/>
              <a:gd name="connsiteX2" fmla="*/ 929733 w 1561365"/>
              <a:gd name="connsiteY2" fmla="*/ 4871639 h 5242190"/>
              <a:gd name="connsiteX0" fmla="*/ 0 w 1561365"/>
              <a:gd name="connsiteY0" fmla="*/ 0 h 5242190"/>
              <a:gd name="connsiteX1" fmla="*/ 1529443 w 1561365"/>
              <a:gd name="connsiteY1" fmla="*/ 5242190 h 5242190"/>
              <a:gd name="connsiteX0" fmla="*/ 929733 w 1881648"/>
              <a:gd name="connsiteY0" fmla="*/ 4871639 h 5203236"/>
              <a:gd name="connsiteX1" fmla="*/ 1282426 w 1881648"/>
              <a:gd name="connsiteY1" fmla="*/ 5203236 h 5203236"/>
              <a:gd name="connsiteX2" fmla="*/ 929733 w 1881648"/>
              <a:gd name="connsiteY2" fmla="*/ 4871639 h 5203236"/>
              <a:gd name="connsiteX0" fmla="*/ 0 w 1881648"/>
              <a:gd name="connsiteY0" fmla="*/ 0 h 5203236"/>
              <a:gd name="connsiteX1" fmla="*/ 1856569 w 1881648"/>
              <a:gd name="connsiteY1" fmla="*/ 2351131 h 5203236"/>
              <a:gd name="connsiteX0" fmla="*/ 1818823 w 2761445"/>
              <a:gd name="connsiteY0" fmla="*/ 4327113 h 4658710"/>
              <a:gd name="connsiteX1" fmla="*/ 2171516 w 2761445"/>
              <a:gd name="connsiteY1" fmla="*/ 4658710 h 4658710"/>
              <a:gd name="connsiteX2" fmla="*/ 1818823 w 2761445"/>
              <a:gd name="connsiteY2" fmla="*/ 4327113 h 4658710"/>
              <a:gd name="connsiteX0" fmla="*/ 0 w 2761445"/>
              <a:gd name="connsiteY0" fmla="*/ 0 h 4658710"/>
              <a:gd name="connsiteX1" fmla="*/ 2745659 w 2761445"/>
              <a:gd name="connsiteY1" fmla="*/ 1806605 h 4658710"/>
              <a:gd name="connsiteX0" fmla="*/ 1818823 w 2760360"/>
              <a:gd name="connsiteY0" fmla="*/ 4354423 h 4686020"/>
              <a:gd name="connsiteX1" fmla="*/ 2171516 w 2760360"/>
              <a:gd name="connsiteY1" fmla="*/ 4686020 h 4686020"/>
              <a:gd name="connsiteX2" fmla="*/ 1818823 w 2760360"/>
              <a:gd name="connsiteY2" fmla="*/ 4354423 h 4686020"/>
              <a:gd name="connsiteX0" fmla="*/ 0 w 2760360"/>
              <a:gd name="connsiteY0" fmla="*/ 27310 h 4686020"/>
              <a:gd name="connsiteX1" fmla="*/ 2745659 w 2760360"/>
              <a:gd name="connsiteY1" fmla="*/ 1833915 h 4686020"/>
              <a:gd name="connsiteX0" fmla="*/ 1818823 w 2294920"/>
              <a:gd name="connsiteY0" fmla="*/ 4345297 h 4676894"/>
              <a:gd name="connsiteX1" fmla="*/ 2171516 w 2294920"/>
              <a:gd name="connsiteY1" fmla="*/ 4676894 h 4676894"/>
              <a:gd name="connsiteX2" fmla="*/ 1818823 w 2294920"/>
              <a:gd name="connsiteY2" fmla="*/ 4345297 h 4676894"/>
              <a:gd name="connsiteX0" fmla="*/ 0 w 2294920"/>
              <a:gd name="connsiteY0" fmla="*/ 18184 h 4676894"/>
              <a:gd name="connsiteX1" fmla="*/ 1717049 w 2294920"/>
              <a:gd name="connsiteY1" fmla="*/ 2543691 h 4676894"/>
              <a:gd name="connsiteX0" fmla="*/ 1145874 w 2250689"/>
              <a:gd name="connsiteY0" fmla="*/ 1933518 h 4676894"/>
              <a:gd name="connsiteX1" fmla="*/ 2171516 w 2250689"/>
              <a:gd name="connsiteY1" fmla="*/ 4676894 h 4676894"/>
              <a:gd name="connsiteX2" fmla="*/ 1145874 w 2250689"/>
              <a:gd name="connsiteY2" fmla="*/ 1933518 h 4676894"/>
              <a:gd name="connsiteX0" fmla="*/ 0 w 2250689"/>
              <a:gd name="connsiteY0" fmla="*/ 18184 h 4676894"/>
              <a:gd name="connsiteX1" fmla="*/ 1717049 w 2250689"/>
              <a:gd name="connsiteY1" fmla="*/ 2543691 h 4676894"/>
              <a:gd name="connsiteX0" fmla="*/ 1145874 w 1741565"/>
              <a:gd name="connsiteY0" fmla="*/ 1933518 h 2543691"/>
              <a:gd name="connsiteX1" fmla="*/ 814123 w 1741565"/>
              <a:gd name="connsiteY1" fmla="*/ 1353241 h 2543691"/>
              <a:gd name="connsiteX2" fmla="*/ 1145874 w 1741565"/>
              <a:gd name="connsiteY2" fmla="*/ 1933518 h 2543691"/>
              <a:gd name="connsiteX0" fmla="*/ 0 w 1741565"/>
              <a:gd name="connsiteY0" fmla="*/ 18184 h 2543691"/>
              <a:gd name="connsiteX1" fmla="*/ 1717049 w 1741565"/>
              <a:gd name="connsiteY1" fmla="*/ 2543691 h 2543691"/>
            </a:gdLst>
            <a:ahLst/>
            <a:cxnLst>
              <a:cxn ang="0">
                <a:pos x="connsiteX0" y="connsiteY0"/>
              </a:cxn>
              <a:cxn ang="0">
                <a:pos x="connsiteX1" y="connsiteY1"/>
              </a:cxn>
            </a:cxnLst>
            <a:rect l="l" t="t" r="r" b="b"/>
            <a:pathLst>
              <a:path w="1741565" h="2543691" stroke="0" extrusionOk="0">
                <a:moveTo>
                  <a:pt x="1145874" y="1933518"/>
                </a:moveTo>
                <a:cubicBezTo>
                  <a:pt x="1030551" y="1541704"/>
                  <a:pt x="1259827" y="659281"/>
                  <a:pt x="814123" y="1353241"/>
                </a:cubicBezTo>
                <a:lnTo>
                  <a:pt x="1145874" y="1933518"/>
                </a:lnTo>
                <a:close/>
              </a:path>
              <a:path w="1741565" h="2543691" fill="none">
                <a:moveTo>
                  <a:pt x="0" y="18184"/>
                </a:moveTo>
                <a:cubicBezTo>
                  <a:pt x="575162" y="-208854"/>
                  <a:pt x="1940742" y="1750228"/>
                  <a:pt x="1717049" y="2543691"/>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8" name="Arc 150">
            <a:extLst>
              <a:ext uri="{FF2B5EF4-FFF2-40B4-BE49-F238E27FC236}">
                <a16:creationId xmlns:a16="http://schemas.microsoft.com/office/drawing/2014/main" id="{C0874AEE-BB34-4647-A908-AD8133D8E5DD}"/>
              </a:ext>
            </a:extLst>
          </p:cNvPr>
          <p:cNvSpPr/>
          <p:nvPr/>
        </p:nvSpPr>
        <p:spPr>
          <a:xfrm rot="16844087">
            <a:off x="5835224" y="6100520"/>
            <a:ext cx="1492342" cy="1080799"/>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929733 w 1561365"/>
              <a:gd name="connsiteY0" fmla="*/ 4871639 h 5242190"/>
              <a:gd name="connsiteX1" fmla="*/ 1282426 w 1561365"/>
              <a:gd name="connsiteY1" fmla="*/ 5203236 h 5242190"/>
              <a:gd name="connsiteX2" fmla="*/ 929733 w 1561365"/>
              <a:gd name="connsiteY2" fmla="*/ 4871639 h 5242190"/>
              <a:gd name="connsiteX0" fmla="*/ 0 w 1561365"/>
              <a:gd name="connsiteY0" fmla="*/ 0 h 5242190"/>
              <a:gd name="connsiteX1" fmla="*/ 1529443 w 1561365"/>
              <a:gd name="connsiteY1" fmla="*/ 5242190 h 5242190"/>
              <a:gd name="connsiteX0" fmla="*/ 929733 w 1881648"/>
              <a:gd name="connsiteY0" fmla="*/ 4871639 h 5203236"/>
              <a:gd name="connsiteX1" fmla="*/ 1282426 w 1881648"/>
              <a:gd name="connsiteY1" fmla="*/ 5203236 h 5203236"/>
              <a:gd name="connsiteX2" fmla="*/ 929733 w 1881648"/>
              <a:gd name="connsiteY2" fmla="*/ 4871639 h 5203236"/>
              <a:gd name="connsiteX0" fmla="*/ 0 w 1881648"/>
              <a:gd name="connsiteY0" fmla="*/ 0 h 5203236"/>
              <a:gd name="connsiteX1" fmla="*/ 1856569 w 1881648"/>
              <a:gd name="connsiteY1" fmla="*/ 2351131 h 5203236"/>
              <a:gd name="connsiteX0" fmla="*/ 1818823 w 2761445"/>
              <a:gd name="connsiteY0" fmla="*/ 4327113 h 4658710"/>
              <a:gd name="connsiteX1" fmla="*/ 2171516 w 2761445"/>
              <a:gd name="connsiteY1" fmla="*/ 4658710 h 4658710"/>
              <a:gd name="connsiteX2" fmla="*/ 1818823 w 2761445"/>
              <a:gd name="connsiteY2" fmla="*/ 4327113 h 4658710"/>
              <a:gd name="connsiteX0" fmla="*/ 0 w 2761445"/>
              <a:gd name="connsiteY0" fmla="*/ 0 h 4658710"/>
              <a:gd name="connsiteX1" fmla="*/ 2745659 w 2761445"/>
              <a:gd name="connsiteY1" fmla="*/ 1806605 h 4658710"/>
              <a:gd name="connsiteX0" fmla="*/ 1818823 w 2760360"/>
              <a:gd name="connsiteY0" fmla="*/ 4354423 h 4686020"/>
              <a:gd name="connsiteX1" fmla="*/ 2171516 w 2760360"/>
              <a:gd name="connsiteY1" fmla="*/ 4686020 h 4686020"/>
              <a:gd name="connsiteX2" fmla="*/ 1818823 w 2760360"/>
              <a:gd name="connsiteY2" fmla="*/ 4354423 h 4686020"/>
              <a:gd name="connsiteX0" fmla="*/ 0 w 2760360"/>
              <a:gd name="connsiteY0" fmla="*/ 27310 h 4686020"/>
              <a:gd name="connsiteX1" fmla="*/ 2745659 w 2760360"/>
              <a:gd name="connsiteY1" fmla="*/ 1833915 h 4686020"/>
              <a:gd name="connsiteX0" fmla="*/ 1818823 w 2294920"/>
              <a:gd name="connsiteY0" fmla="*/ 4345297 h 4676894"/>
              <a:gd name="connsiteX1" fmla="*/ 2171516 w 2294920"/>
              <a:gd name="connsiteY1" fmla="*/ 4676894 h 4676894"/>
              <a:gd name="connsiteX2" fmla="*/ 1818823 w 2294920"/>
              <a:gd name="connsiteY2" fmla="*/ 4345297 h 4676894"/>
              <a:gd name="connsiteX0" fmla="*/ 0 w 2294920"/>
              <a:gd name="connsiteY0" fmla="*/ 18184 h 4676894"/>
              <a:gd name="connsiteX1" fmla="*/ 1717049 w 2294920"/>
              <a:gd name="connsiteY1" fmla="*/ 2543691 h 4676894"/>
              <a:gd name="connsiteX0" fmla="*/ 1145874 w 2250689"/>
              <a:gd name="connsiteY0" fmla="*/ 1933518 h 4676894"/>
              <a:gd name="connsiteX1" fmla="*/ 2171516 w 2250689"/>
              <a:gd name="connsiteY1" fmla="*/ 4676894 h 4676894"/>
              <a:gd name="connsiteX2" fmla="*/ 1145874 w 2250689"/>
              <a:gd name="connsiteY2" fmla="*/ 1933518 h 4676894"/>
              <a:gd name="connsiteX0" fmla="*/ 0 w 2250689"/>
              <a:gd name="connsiteY0" fmla="*/ 18184 h 4676894"/>
              <a:gd name="connsiteX1" fmla="*/ 1717049 w 2250689"/>
              <a:gd name="connsiteY1" fmla="*/ 2543691 h 4676894"/>
              <a:gd name="connsiteX0" fmla="*/ 1145874 w 1741565"/>
              <a:gd name="connsiteY0" fmla="*/ 1933518 h 2543691"/>
              <a:gd name="connsiteX1" fmla="*/ 814123 w 1741565"/>
              <a:gd name="connsiteY1" fmla="*/ 1353241 h 2543691"/>
              <a:gd name="connsiteX2" fmla="*/ 1145874 w 1741565"/>
              <a:gd name="connsiteY2" fmla="*/ 1933518 h 2543691"/>
              <a:gd name="connsiteX0" fmla="*/ 0 w 1741565"/>
              <a:gd name="connsiteY0" fmla="*/ 18184 h 2543691"/>
              <a:gd name="connsiteX1" fmla="*/ 1717049 w 1741565"/>
              <a:gd name="connsiteY1" fmla="*/ 2543691 h 2543691"/>
            </a:gdLst>
            <a:ahLst/>
            <a:cxnLst>
              <a:cxn ang="0">
                <a:pos x="connsiteX0" y="connsiteY0"/>
              </a:cxn>
              <a:cxn ang="0">
                <a:pos x="connsiteX1" y="connsiteY1"/>
              </a:cxn>
            </a:cxnLst>
            <a:rect l="l" t="t" r="r" b="b"/>
            <a:pathLst>
              <a:path w="1741565" h="2543691" stroke="0" extrusionOk="0">
                <a:moveTo>
                  <a:pt x="1145874" y="1933518"/>
                </a:moveTo>
                <a:cubicBezTo>
                  <a:pt x="1030551" y="1541704"/>
                  <a:pt x="1259827" y="659281"/>
                  <a:pt x="814123" y="1353241"/>
                </a:cubicBezTo>
                <a:lnTo>
                  <a:pt x="1145874" y="1933518"/>
                </a:lnTo>
                <a:close/>
              </a:path>
              <a:path w="1741565" h="2543691" fill="none">
                <a:moveTo>
                  <a:pt x="0" y="18184"/>
                </a:moveTo>
                <a:cubicBezTo>
                  <a:pt x="575162" y="-208854"/>
                  <a:pt x="1940742" y="1750228"/>
                  <a:pt x="1717049" y="2543691"/>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9" name="Arc 163">
            <a:extLst>
              <a:ext uri="{FF2B5EF4-FFF2-40B4-BE49-F238E27FC236}">
                <a16:creationId xmlns:a16="http://schemas.microsoft.com/office/drawing/2014/main" id="{B752A172-8251-8849-AAEB-E0BD7D0D9348}"/>
              </a:ext>
            </a:extLst>
          </p:cNvPr>
          <p:cNvSpPr/>
          <p:nvPr/>
        </p:nvSpPr>
        <p:spPr>
          <a:xfrm>
            <a:off x="6512852" y="5932485"/>
            <a:ext cx="3582084" cy="1272667"/>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 name="connsiteX0" fmla="*/ 737988 w 3233101"/>
              <a:gd name="connsiteY0" fmla="*/ 116074 h 884008"/>
              <a:gd name="connsiteX1" fmla="*/ 0 w 3233101"/>
              <a:gd name="connsiteY1" fmla="*/ 884008 h 884008"/>
              <a:gd name="connsiteX0" fmla="*/ 3233101 w 3233101"/>
              <a:gd name="connsiteY0" fmla="*/ 701735 h 884008"/>
              <a:gd name="connsiteX1" fmla="*/ 737988 w 3233101"/>
              <a:gd name="connsiteY1" fmla="*/ 116074 h 884008"/>
              <a:gd name="connsiteX0" fmla="*/ 737988 w 3239157"/>
              <a:gd name="connsiteY0" fmla="*/ 104316 h 872250"/>
              <a:gd name="connsiteX1" fmla="*/ 0 w 3239157"/>
              <a:gd name="connsiteY1" fmla="*/ 872250 h 872250"/>
              <a:gd name="connsiteX0" fmla="*/ 3239157 w 3239157"/>
              <a:gd name="connsiteY0" fmla="*/ 823201 h 872250"/>
              <a:gd name="connsiteX1" fmla="*/ 737988 w 3239157"/>
              <a:gd name="connsiteY1" fmla="*/ 104316 h 872250"/>
              <a:gd name="connsiteX0" fmla="*/ 737988 w 3239157"/>
              <a:gd name="connsiteY0" fmla="*/ 109891 h 877825"/>
              <a:gd name="connsiteX1" fmla="*/ 0 w 3239157"/>
              <a:gd name="connsiteY1" fmla="*/ 877825 h 877825"/>
              <a:gd name="connsiteX0" fmla="*/ 3239157 w 3239157"/>
              <a:gd name="connsiteY0" fmla="*/ 828776 h 877825"/>
              <a:gd name="connsiteX1" fmla="*/ 623884 w 3239157"/>
              <a:gd name="connsiteY1" fmla="*/ 103836 h 877825"/>
              <a:gd name="connsiteX0" fmla="*/ 737988 w 3244344"/>
              <a:gd name="connsiteY0" fmla="*/ 85401 h 1210013"/>
              <a:gd name="connsiteX1" fmla="*/ 0 w 3244344"/>
              <a:gd name="connsiteY1" fmla="*/ 853335 h 1210013"/>
              <a:gd name="connsiteX0" fmla="*/ 3244344 w 3244344"/>
              <a:gd name="connsiteY0" fmla="*/ 1210013 h 1210013"/>
              <a:gd name="connsiteX1" fmla="*/ 623884 w 3244344"/>
              <a:gd name="connsiteY1" fmla="*/ 79346 h 1210013"/>
              <a:gd name="connsiteX0" fmla="*/ 737988 w 3244344"/>
              <a:gd name="connsiteY0" fmla="*/ 100443 h 1225055"/>
              <a:gd name="connsiteX1" fmla="*/ 0 w 3244344"/>
              <a:gd name="connsiteY1" fmla="*/ 868377 h 1225055"/>
              <a:gd name="connsiteX0" fmla="*/ 3244344 w 3244344"/>
              <a:gd name="connsiteY0" fmla="*/ 1225055 h 1225055"/>
              <a:gd name="connsiteX1" fmla="*/ 623884 w 3244344"/>
              <a:gd name="connsiteY1" fmla="*/ 94388 h 1225055"/>
              <a:gd name="connsiteX0" fmla="*/ 737988 w 3068001"/>
              <a:gd name="connsiteY0" fmla="*/ 97791 h 1264792"/>
              <a:gd name="connsiteX1" fmla="*/ 0 w 3068001"/>
              <a:gd name="connsiteY1" fmla="*/ 865725 h 1264792"/>
              <a:gd name="connsiteX0" fmla="*/ 3068001 w 3068001"/>
              <a:gd name="connsiteY0" fmla="*/ 1264792 h 1264792"/>
              <a:gd name="connsiteX1" fmla="*/ 623884 w 3068001"/>
              <a:gd name="connsiteY1" fmla="*/ 91736 h 1264792"/>
              <a:gd name="connsiteX0" fmla="*/ 737988 w 3068001"/>
              <a:gd name="connsiteY0" fmla="*/ 105666 h 1272667"/>
              <a:gd name="connsiteX1" fmla="*/ 0 w 3068001"/>
              <a:gd name="connsiteY1" fmla="*/ 873600 h 1272667"/>
              <a:gd name="connsiteX0" fmla="*/ 3068001 w 3068001"/>
              <a:gd name="connsiteY0" fmla="*/ 1272667 h 1272667"/>
              <a:gd name="connsiteX1" fmla="*/ 623884 w 3068001"/>
              <a:gd name="connsiteY1" fmla="*/ 99611 h 1272667"/>
            </a:gdLst>
            <a:ahLst/>
            <a:cxnLst>
              <a:cxn ang="0">
                <a:pos x="connsiteX0" y="connsiteY0"/>
              </a:cxn>
              <a:cxn ang="0">
                <a:pos x="connsiteX1" y="connsiteY1"/>
              </a:cxn>
            </a:cxnLst>
            <a:rect l="l" t="t" r="r" b="b"/>
            <a:pathLst>
              <a:path w="3068001" h="1272667" stroke="0" extrusionOk="0">
                <a:moveTo>
                  <a:pt x="737988" y="105666"/>
                </a:moveTo>
                <a:cubicBezTo>
                  <a:pt x="298010" y="-246139"/>
                  <a:pt x="0" y="873600"/>
                  <a:pt x="0" y="873600"/>
                </a:cubicBezTo>
              </a:path>
              <a:path w="3068001" h="1272667" fill="none">
                <a:moveTo>
                  <a:pt x="3068001" y="1272667"/>
                </a:moveTo>
                <a:cubicBezTo>
                  <a:pt x="2729629" y="711059"/>
                  <a:pt x="999656" y="-325064"/>
                  <a:pt x="623884" y="99611"/>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0" name="Arc 163">
            <a:extLst>
              <a:ext uri="{FF2B5EF4-FFF2-40B4-BE49-F238E27FC236}">
                <a16:creationId xmlns:a16="http://schemas.microsoft.com/office/drawing/2014/main" id="{6CD4F8D2-456A-7D46-80F7-C63634D5B3E9}"/>
              </a:ext>
            </a:extLst>
          </p:cNvPr>
          <p:cNvSpPr/>
          <p:nvPr/>
        </p:nvSpPr>
        <p:spPr>
          <a:xfrm>
            <a:off x="10473234" y="6270064"/>
            <a:ext cx="2379257" cy="941146"/>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1" name="Arc 163">
            <a:extLst>
              <a:ext uri="{FF2B5EF4-FFF2-40B4-BE49-F238E27FC236}">
                <a16:creationId xmlns:a16="http://schemas.microsoft.com/office/drawing/2014/main" id="{C77F2EA5-8461-FD49-A26D-59076C45466E}"/>
              </a:ext>
            </a:extLst>
          </p:cNvPr>
          <p:cNvSpPr/>
          <p:nvPr/>
        </p:nvSpPr>
        <p:spPr>
          <a:xfrm flipH="1">
            <a:off x="9504234" y="5568496"/>
            <a:ext cx="1804683" cy="941146"/>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9" name="Oval 528">
            <a:extLst>
              <a:ext uri="{FF2B5EF4-FFF2-40B4-BE49-F238E27FC236}">
                <a16:creationId xmlns:a16="http://schemas.microsoft.com/office/drawing/2014/main" id="{E062BE52-2E5B-49FC-B26B-8A4612D005EB}"/>
              </a:ext>
            </a:extLst>
          </p:cNvPr>
          <p:cNvSpPr/>
          <p:nvPr/>
        </p:nvSpPr>
        <p:spPr bwMode="auto">
          <a:xfrm>
            <a:off x="11169906" y="6322301"/>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30" name="Oval 529">
            <a:extLst>
              <a:ext uri="{FF2B5EF4-FFF2-40B4-BE49-F238E27FC236}">
                <a16:creationId xmlns:a16="http://schemas.microsoft.com/office/drawing/2014/main" id="{8F76C85D-D2BC-4613-9295-270A1E269039}"/>
              </a:ext>
            </a:extLst>
          </p:cNvPr>
          <p:cNvSpPr/>
          <p:nvPr/>
        </p:nvSpPr>
        <p:spPr bwMode="auto">
          <a:xfrm>
            <a:off x="10727558" y="5629890"/>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183" name="Arc 163">
            <a:extLst>
              <a:ext uri="{FF2B5EF4-FFF2-40B4-BE49-F238E27FC236}">
                <a16:creationId xmlns:a16="http://schemas.microsoft.com/office/drawing/2014/main" id="{8415B4DD-98EA-E347-A6DC-E470FD5FA636}"/>
              </a:ext>
            </a:extLst>
          </p:cNvPr>
          <p:cNvSpPr/>
          <p:nvPr/>
        </p:nvSpPr>
        <p:spPr>
          <a:xfrm>
            <a:off x="7663423" y="4047734"/>
            <a:ext cx="2786550" cy="2952645"/>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 name="connsiteX0" fmla="*/ 737988 w 2379257"/>
              <a:gd name="connsiteY0" fmla="*/ 96898 h 942951"/>
              <a:gd name="connsiteX1" fmla="*/ 0 w 2379257"/>
              <a:gd name="connsiteY1" fmla="*/ 864832 h 942951"/>
              <a:gd name="connsiteX0" fmla="*/ 2379257 w 2379257"/>
              <a:gd name="connsiteY0" fmla="*/ 942951 h 942951"/>
              <a:gd name="connsiteX1" fmla="*/ 634578 w 2379257"/>
              <a:gd name="connsiteY1" fmla="*/ 94964 h 942951"/>
            </a:gdLst>
            <a:ahLst/>
            <a:cxnLst>
              <a:cxn ang="0">
                <a:pos x="connsiteX0" y="connsiteY0"/>
              </a:cxn>
              <a:cxn ang="0">
                <a:pos x="connsiteX1" y="connsiteY1"/>
              </a:cxn>
            </a:cxnLst>
            <a:rect l="l" t="t" r="r" b="b"/>
            <a:pathLst>
              <a:path w="2379257" h="942951" stroke="0" extrusionOk="0">
                <a:moveTo>
                  <a:pt x="737988" y="96898"/>
                </a:moveTo>
                <a:cubicBezTo>
                  <a:pt x="298010" y="-254907"/>
                  <a:pt x="0" y="864832"/>
                  <a:pt x="0" y="864832"/>
                </a:cubicBezTo>
              </a:path>
              <a:path w="2379257" h="942951" fill="none">
                <a:moveTo>
                  <a:pt x="2379257" y="942951"/>
                </a:moveTo>
                <a:cubicBezTo>
                  <a:pt x="2222414" y="799181"/>
                  <a:pt x="1010350" y="-329711"/>
                  <a:pt x="634578" y="94964"/>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4" name="Arc 163">
            <a:extLst>
              <a:ext uri="{FF2B5EF4-FFF2-40B4-BE49-F238E27FC236}">
                <a16:creationId xmlns:a16="http://schemas.microsoft.com/office/drawing/2014/main" id="{B076865A-6FBB-B140-9A9C-8AABF4C4BE77}"/>
              </a:ext>
            </a:extLst>
          </p:cNvPr>
          <p:cNvSpPr/>
          <p:nvPr/>
        </p:nvSpPr>
        <p:spPr>
          <a:xfrm rot="16200000" flipV="1">
            <a:off x="8818651" y="5468764"/>
            <a:ext cx="2146768" cy="855762"/>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4" name="Oval 523">
            <a:extLst>
              <a:ext uri="{FF2B5EF4-FFF2-40B4-BE49-F238E27FC236}">
                <a16:creationId xmlns:a16="http://schemas.microsoft.com/office/drawing/2014/main" id="{B348EBED-24AB-43A8-92EA-E1DEFA1AC7CB}"/>
              </a:ext>
            </a:extLst>
          </p:cNvPr>
          <p:cNvSpPr/>
          <p:nvPr/>
        </p:nvSpPr>
        <p:spPr bwMode="auto">
          <a:xfrm>
            <a:off x="9479428" y="6437327"/>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33" name="Oval 532">
            <a:extLst>
              <a:ext uri="{FF2B5EF4-FFF2-40B4-BE49-F238E27FC236}">
                <a16:creationId xmlns:a16="http://schemas.microsoft.com/office/drawing/2014/main" id="{01F92CD7-5C14-483A-AF9B-263348069350}"/>
              </a:ext>
            </a:extLst>
          </p:cNvPr>
          <p:cNvSpPr/>
          <p:nvPr/>
        </p:nvSpPr>
        <p:spPr bwMode="auto">
          <a:xfrm>
            <a:off x="10215381" y="6249140"/>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186" name="Arc 150">
            <a:extLst>
              <a:ext uri="{FF2B5EF4-FFF2-40B4-BE49-F238E27FC236}">
                <a16:creationId xmlns:a16="http://schemas.microsoft.com/office/drawing/2014/main" id="{5B820C20-52AF-2A4A-AC64-1B1D916F352D}"/>
              </a:ext>
            </a:extLst>
          </p:cNvPr>
          <p:cNvSpPr/>
          <p:nvPr/>
        </p:nvSpPr>
        <p:spPr>
          <a:xfrm rot="16844087">
            <a:off x="3020423" y="2736626"/>
            <a:ext cx="2145383" cy="6146593"/>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290200 w 2850080"/>
              <a:gd name="connsiteY0" fmla="*/ 2798679 h 3805153"/>
              <a:gd name="connsiteX1" fmla="*/ 642893 w 2850080"/>
              <a:gd name="connsiteY1" fmla="*/ 3130276 h 3805153"/>
              <a:gd name="connsiteX2" fmla="*/ 290200 w 2850080"/>
              <a:gd name="connsiteY2" fmla="*/ 2798679 h 3805153"/>
              <a:gd name="connsiteX0" fmla="*/ 0 w 2850080"/>
              <a:gd name="connsiteY0" fmla="*/ 0 h 3805153"/>
              <a:gd name="connsiteX1" fmla="*/ 2834862 w 2850080"/>
              <a:gd name="connsiteY1" fmla="*/ 3805153 h 3805153"/>
              <a:gd name="connsiteX0" fmla="*/ 290200 w 2853216"/>
              <a:gd name="connsiteY0" fmla="*/ 2820049 h 3826523"/>
              <a:gd name="connsiteX1" fmla="*/ 642893 w 2853216"/>
              <a:gd name="connsiteY1" fmla="*/ 3151646 h 3826523"/>
              <a:gd name="connsiteX2" fmla="*/ 290200 w 2853216"/>
              <a:gd name="connsiteY2" fmla="*/ 2820049 h 3826523"/>
              <a:gd name="connsiteX0" fmla="*/ 0 w 2853216"/>
              <a:gd name="connsiteY0" fmla="*/ 21370 h 3826523"/>
              <a:gd name="connsiteX1" fmla="*/ 2834862 w 2853216"/>
              <a:gd name="connsiteY1" fmla="*/ 3826523 h 3826523"/>
              <a:gd name="connsiteX0" fmla="*/ 290200 w 2849848"/>
              <a:gd name="connsiteY0" fmla="*/ 2798679 h 3805153"/>
              <a:gd name="connsiteX1" fmla="*/ 642893 w 2849848"/>
              <a:gd name="connsiteY1" fmla="*/ 3130276 h 3805153"/>
              <a:gd name="connsiteX2" fmla="*/ 290200 w 2849848"/>
              <a:gd name="connsiteY2" fmla="*/ 2798679 h 3805153"/>
              <a:gd name="connsiteX0" fmla="*/ 0 w 2849848"/>
              <a:gd name="connsiteY0" fmla="*/ 0 h 3805153"/>
              <a:gd name="connsiteX1" fmla="*/ 2834862 w 2849848"/>
              <a:gd name="connsiteY1" fmla="*/ 3805153 h 3805153"/>
              <a:gd name="connsiteX0" fmla="*/ 290200 w 2834862"/>
              <a:gd name="connsiteY0" fmla="*/ 2798679 h 3809333"/>
              <a:gd name="connsiteX1" fmla="*/ 642893 w 2834862"/>
              <a:gd name="connsiteY1" fmla="*/ 3130276 h 3809333"/>
              <a:gd name="connsiteX2" fmla="*/ 290200 w 2834862"/>
              <a:gd name="connsiteY2" fmla="*/ 2798679 h 3809333"/>
              <a:gd name="connsiteX0" fmla="*/ 0 w 2834862"/>
              <a:gd name="connsiteY0" fmla="*/ 0 h 3809333"/>
              <a:gd name="connsiteX1" fmla="*/ 2834862 w 2834862"/>
              <a:gd name="connsiteY1" fmla="*/ 3805153 h 3809333"/>
              <a:gd name="connsiteX0" fmla="*/ 290200 w 2149919"/>
              <a:gd name="connsiteY0" fmla="*/ 2798679 h 4129249"/>
              <a:gd name="connsiteX1" fmla="*/ 642893 w 2149919"/>
              <a:gd name="connsiteY1" fmla="*/ 3130276 h 4129249"/>
              <a:gd name="connsiteX2" fmla="*/ 290200 w 2149919"/>
              <a:gd name="connsiteY2" fmla="*/ 2798679 h 4129249"/>
              <a:gd name="connsiteX0" fmla="*/ 0 w 2149919"/>
              <a:gd name="connsiteY0" fmla="*/ 0 h 4129249"/>
              <a:gd name="connsiteX1" fmla="*/ 2149919 w 2149919"/>
              <a:gd name="connsiteY1" fmla="*/ 4126074 h 4129249"/>
              <a:gd name="connsiteX0" fmla="*/ 259170 w 2118889"/>
              <a:gd name="connsiteY0" fmla="*/ 4943294 h 6271891"/>
              <a:gd name="connsiteX1" fmla="*/ 611863 w 2118889"/>
              <a:gd name="connsiteY1" fmla="*/ 5274891 h 6271891"/>
              <a:gd name="connsiteX2" fmla="*/ 259170 w 2118889"/>
              <a:gd name="connsiteY2" fmla="*/ 4943294 h 6271891"/>
              <a:gd name="connsiteX0" fmla="*/ 0 w 2118889"/>
              <a:gd name="connsiteY0" fmla="*/ 0 h 6271891"/>
              <a:gd name="connsiteX1" fmla="*/ 2118889 w 2118889"/>
              <a:gd name="connsiteY1" fmla="*/ 6270689 h 6271891"/>
              <a:gd name="connsiteX0" fmla="*/ 259170 w 2118889"/>
              <a:gd name="connsiteY0" fmla="*/ 4943294 h 6271724"/>
              <a:gd name="connsiteX1" fmla="*/ 611863 w 2118889"/>
              <a:gd name="connsiteY1" fmla="*/ 5274891 h 6271724"/>
              <a:gd name="connsiteX2" fmla="*/ 259170 w 2118889"/>
              <a:gd name="connsiteY2" fmla="*/ 4943294 h 6271724"/>
              <a:gd name="connsiteX0" fmla="*/ 0 w 2118889"/>
              <a:gd name="connsiteY0" fmla="*/ 0 h 6271724"/>
              <a:gd name="connsiteX1" fmla="*/ 2118889 w 2118889"/>
              <a:gd name="connsiteY1" fmla="*/ 6270689 h 6271724"/>
              <a:gd name="connsiteX0" fmla="*/ 259170 w 2145383"/>
              <a:gd name="connsiteY0" fmla="*/ 4943294 h 6270689"/>
              <a:gd name="connsiteX1" fmla="*/ 611863 w 2145383"/>
              <a:gd name="connsiteY1" fmla="*/ 5274891 h 6270689"/>
              <a:gd name="connsiteX2" fmla="*/ 259170 w 2145383"/>
              <a:gd name="connsiteY2" fmla="*/ 4943294 h 6270689"/>
              <a:gd name="connsiteX0" fmla="*/ 0 w 2145383"/>
              <a:gd name="connsiteY0" fmla="*/ 0 h 6270689"/>
              <a:gd name="connsiteX1" fmla="*/ 2118889 w 2145383"/>
              <a:gd name="connsiteY1" fmla="*/ 6270689 h 6270689"/>
            </a:gdLst>
            <a:ahLst/>
            <a:cxnLst>
              <a:cxn ang="0">
                <a:pos x="connsiteX0" y="connsiteY0"/>
              </a:cxn>
              <a:cxn ang="0">
                <a:pos x="connsiteX1" y="connsiteY1"/>
              </a:cxn>
            </a:cxnLst>
            <a:rect l="l" t="t" r="r" b="b"/>
            <a:pathLst>
              <a:path w="2145383" h="6270689" stroke="0" extrusionOk="0">
                <a:moveTo>
                  <a:pt x="259170" y="4943294"/>
                </a:moveTo>
                <a:cubicBezTo>
                  <a:pt x="143847" y="4551480"/>
                  <a:pt x="1057567" y="4580931"/>
                  <a:pt x="611863" y="5274891"/>
                </a:cubicBezTo>
                <a:lnTo>
                  <a:pt x="259170" y="4943294"/>
                </a:lnTo>
                <a:close/>
              </a:path>
              <a:path w="2145383" h="6270689" fill="none">
                <a:moveTo>
                  <a:pt x="0" y="0"/>
                </a:moveTo>
                <a:cubicBezTo>
                  <a:pt x="1373958" y="2425915"/>
                  <a:pt x="2317965" y="5444911"/>
                  <a:pt x="2118889" y="6270689"/>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0" name="Oval 459">
            <a:extLst>
              <a:ext uri="{FF2B5EF4-FFF2-40B4-BE49-F238E27FC236}">
                <a16:creationId xmlns:a16="http://schemas.microsoft.com/office/drawing/2014/main" id="{4E17E768-71A2-4D6D-9041-079EAEBA5C8E}"/>
              </a:ext>
            </a:extLst>
          </p:cNvPr>
          <p:cNvSpPr/>
          <p:nvPr/>
        </p:nvSpPr>
        <p:spPr bwMode="auto">
          <a:xfrm>
            <a:off x="818299" y="6282707"/>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187" name="Arc 163">
            <a:extLst>
              <a:ext uri="{FF2B5EF4-FFF2-40B4-BE49-F238E27FC236}">
                <a16:creationId xmlns:a16="http://schemas.microsoft.com/office/drawing/2014/main" id="{640B0A08-A906-C84D-B91E-3FF3C57A0184}"/>
              </a:ext>
            </a:extLst>
          </p:cNvPr>
          <p:cNvSpPr/>
          <p:nvPr/>
        </p:nvSpPr>
        <p:spPr>
          <a:xfrm rot="18985204">
            <a:off x="1028866" y="5254831"/>
            <a:ext cx="1611914" cy="889637"/>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 name="connsiteX0" fmla="*/ 737988 w 4893043"/>
              <a:gd name="connsiteY0" fmla="*/ 168652 h 936586"/>
              <a:gd name="connsiteX1" fmla="*/ 0 w 4893043"/>
              <a:gd name="connsiteY1" fmla="*/ 936586 h 936586"/>
              <a:gd name="connsiteX0" fmla="*/ 4893044 w 4893043"/>
              <a:gd name="connsiteY0" fmla="*/ 381665 h 936586"/>
              <a:gd name="connsiteX1" fmla="*/ 737988 w 4893043"/>
              <a:gd name="connsiteY1" fmla="*/ 168652 h 936586"/>
              <a:gd name="connsiteX0" fmla="*/ 737988 w 4893043"/>
              <a:gd name="connsiteY0" fmla="*/ 121703 h 889637"/>
              <a:gd name="connsiteX1" fmla="*/ 0 w 4893043"/>
              <a:gd name="connsiteY1" fmla="*/ 889637 h 889637"/>
              <a:gd name="connsiteX0" fmla="*/ 4893044 w 4893043"/>
              <a:gd name="connsiteY0" fmla="*/ 334716 h 889637"/>
              <a:gd name="connsiteX1" fmla="*/ 742494 w 4893043"/>
              <a:gd name="connsiteY1" fmla="*/ 181633 h 889637"/>
            </a:gdLst>
            <a:ahLst/>
            <a:cxnLst>
              <a:cxn ang="0">
                <a:pos x="connsiteX0" y="connsiteY0"/>
              </a:cxn>
              <a:cxn ang="0">
                <a:pos x="connsiteX1" y="connsiteY1"/>
              </a:cxn>
            </a:cxnLst>
            <a:rect l="l" t="t" r="r" b="b"/>
            <a:pathLst>
              <a:path w="4893043" h="889637" stroke="0" extrusionOk="0">
                <a:moveTo>
                  <a:pt x="737988" y="121703"/>
                </a:moveTo>
                <a:cubicBezTo>
                  <a:pt x="298010" y="-230102"/>
                  <a:pt x="0" y="889637"/>
                  <a:pt x="0" y="889637"/>
                </a:cubicBezTo>
              </a:path>
              <a:path w="4893043" h="889637" fill="none">
                <a:moveTo>
                  <a:pt x="4893044" y="334716"/>
                </a:moveTo>
                <a:cubicBezTo>
                  <a:pt x="4736201" y="190946"/>
                  <a:pt x="1118266" y="-243042"/>
                  <a:pt x="742494" y="18163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9" name="Arc 163">
            <a:extLst>
              <a:ext uri="{FF2B5EF4-FFF2-40B4-BE49-F238E27FC236}">
                <a16:creationId xmlns:a16="http://schemas.microsoft.com/office/drawing/2014/main" id="{056825AE-043D-CD45-ACA9-04F2DE93FE8F}"/>
              </a:ext>
            </a:extLst>
          </p:cNvPr>
          <p:cNvSpPr/>
          <p:nvPr/>
        </p:nvSpPr>
        <p:spPr>
          <a:xfrm flipH="1">
            <a:off x="2759764" y="6591012"/>
            <a:ext cx="1203435" cy="941146"/>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0" name="Arc 150">
            <a:extLst>
              <a:ext uri="{FF2B5EF4-FFF2-40B4-BE49-F238E27FC236}">
                <a16:creationId xmlns:a16="http://schemas.microsoft.com/office/drawing/2014/main" id="{2F36FB85-DA27-D244-A8AB-B88D013BA58D}"/>
              </a:ext>
            </a:extLst>
          </p:cNvPr>
          <p:cNvSpPr/>
          <p:nvPr/>
        </p:nvSpPr>
        <p:spPr>
          <a:xfrm rot="16844087">
            <a:off x="3067914" y="5691434"/>
            <a:ext cx="3107287" cy="1258876"/>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929733 w 1561365"/>
              <a:gd name="connsiteY0" fmla="*/ 4871639 h 5242190"/>
              <a:gd name="connsiteX1" fmla="*/ 1282426 w 1561365"/>
              <a:gd name="connsiteY1" fmla="*/ 5203236 h 5242190"/>
              <a:gd name="connsiteX2" fmla="*/ 929733 w 1561365"/>
              <a:gd name="connsiteY2" fmla="*/ 4871639 h 5242190"/>
              <a:gd name="connsiteX0" fmla="*/ 0 w 1561365"/>
              <a:gd name="connsiteY0" fmla="*/ 0 h 5242190"/>
              <a:gd name="connsiteX1" fmla="*/ 1529443 w 1561365"/>
              <a:gd name="connsiteY1" fmla="*/ 5242190 h 5242190"/>
              <a:gd name="connsiteX0" fmla="*/ 929733 w 1881648"/>
              <a:gd name="connsiteY0" fmla="*/ 4871639 h 5203236"/>
              <a:gd name="connsiteX1" fmla="*/ 1282426 w 1881648"/>
              <a:gd name="connsiteY1" fmla="*/ 5203236 h 5203236"/>
              <a:gd name="connsiteX2" fmla="*/ 929733 w 1881648"/>
              <a:gd name="connsiteY2" fmla="*/ 4871639 h 5203236"/>
              <a:gd name="connsiteX0" fmla="*/ 0 w 1881648"/>
              <a:gd name="connsiteY0" fmla="*/ 0 h 5203236"/>
              <a:gd name="connsiteX1" fmla="*/ 1856569 w 1881648"/>
              <a:gd name="connsiteY1" fmla="*/ 2351131 h 5203236"/>
              <a:gd name="connsiteX0" fmla="*/ 1818823 w 2761445"/>
              <a:gd name="connsiteY0" fmla="*/ 4327113 h 4658710"/>
              <a:gd name="connsiteX1" fmla="*/ 2171516 w 2761445"/>
              <a:gd name="connsiteY1" fmla="*/ 4658710 h 4658710"/>
              <a:gd name="connsiteX2" fmla="*/ 1818823 w 2761445"/>
              <a:gd name="connsiteY2" fmla="*/ 4327113 h 4658710"/>
              <a:gd name="connsiteX0" fmla="*/ 0 w 2761445"/>
              <a:gd name="connsiteY0" fmla="*/ 0 h 4658710"/>
              <a:gd name="connsiteX1" fmla="*/ 2745659 w 2761445"/>
              <a:gd name="connsiteY1" fmla="*/ 1806605 h 4658710"/>
              <a:gd name="connsiteX0" fmla="*/ 1818823 w 2760360"/>
              <a:gd name="connsiteY0" fmla="*/ 4354423 h 4686020"/>
              <a:gd name="connsiteX1" fmla="*/ 2171516 w 2760360"/>
              <a:gd name="connsiteY1" fmla="*/ 4686020 h 4686020"/>
              <a:gd name="connsiteX2" fmla="*/ 1818823 w 2760360"/>
              <a:gd name="connsiteY2" fmla="*/ 4354423 h 4686020"/>
              <a:gd name="connsiteX0" fmla="*/ 0 w 2760360"/>
              <a:gd name="connsiteY0" fmla="*/ 27310 h 4686020"/>
              <a:gd name="connsiteX1" fmla="*/ 2745659 w 2760360"/>
              <a:gd name="connsiteY1" fmla="*/ 1833915 h 4686020"/>
              <a:gd name="connsiteX0" fmla="*/ 1818823 w 2294920"/>
              <a:gd name="connsiteY0" fmla="*/ 4345297 h 4676894"/>
              <a:gd name="connsiteX1" fmla="*/ 2171516 w 2294920"/>
              <a:gd name="connsiteY1" fmla="*/ 4676894 h 4676894"/>
              <a:gd name="connsiteX2" fmla="*/ 1818823 w 2294920"/>
              <a:gd name="connsiteY2" fmla="*/ 4345297 h 4676894"/>
              <a:gd name="connsiteX0" fmla="*/ 0 w 2294920"/>
              <a:gd name="connsiteY0" fmla="*/ 18184 h 4676894"/>
              <a:gd name="connsiteX1" fmla="*/ 1717049 w 2294920"/>
              <a:gd name="connsiteY1" fmla="*/ 2543691 h 4676894"/>
              <a:gd name="connsiteX0" fmla="*/ 1145874 w 2250689"/>
              <a:gd name="connsiteY0" fmla="*/ 1933518 h 4676894"/>
              <a:gd name="connsiteX1" fmla="*/ 2171516 w 2250689"/>
              <a:gd name="connsiteY1" fmla="*/ 4676894 h 4676894"/>
              <a:gd name="connsiteX2" fmla="*/ 1145874 w 2250689"/>
              <a:gd name="connsiteY2" fmla="*/ 1933518 h 4676894"/>
              <a:gd name="connsiteX0" fmla="*/ 0 w 2250689"/>
              <a:gd name="connsiteY0" fmla="*/ 18184 h 4676894"/>
              <a:gd name="connsiteX1" fmla="*/ 1717049 w 2250689"/>
              <a:gd name="connsiteY1" fmla="*/ 2543691 h 4676894"/>
              <a:gd name="connsiteX0" fmla="*/ 1145874 w 1741565"/>
              <a:gd name="connsiteY0" fmla="*/ 1933518 h 2543691"/>
              <a:gd name="connsiteX1" fmla="*/ 814123 w 1741565"/>
              <a:gd name="connsiteY1" fmla="*/ 1353241 h 2543691"/>
              <a:gd name="connsiteX2" fmla="*/ 1145874 w 1741565"/>
              <a:gd name="connsiteY2" fmla="*/ 1933518 h 2543691"/>
              <a:gd name="connsiteX0" fmla="*/ 0 w 1741565"/>
              <a:gd name="connsiteY0" fmla="*/ 18184 h 2543691"/>
              <a:gd name="connsiteX1" fmla="*/ 1717049 w 1741565"/>
              <a:gd name="connsiteY1" fmla="*/ 2543691 h 2543691"/>
              <a:gd name="connsiteX0" fmla="*/ 2523172 w 3107287"/>
              <a:gd name="connsiteY0" fmla="*/ 924589 h 1534762"/>
              <a:gd name="connsiteX1" fmla="*/ 2191421 w 3107287"/>
              <a:gd name="connsiteY1" fmla="*/ 344312 h 1534762"/>
              <a:gd name="connsiteX2" fmla="*/ 2523172 w 3107287"/>
              <a:gd name="connsiteY2" fmla="*/ 924589 h 1534762"/>
              <a:gd name="connsiteX0" fmla="*/ 0 w 3107287"/>
              <a:gd name="connsiteY0" fmla="*/ 34636 h 1534762"/>
              <a:gd name="connsiteX1" fmla="*/ 3094347 w 3107287"/>
              <a:gd name="connsiteY1" fmla="*/ 1534762 h 1534762"/>
            </a:gdLst>
            <a:ahLst/>
            <a:cxnLst>
              <a:cxn ang="0">
                <a:pos x="connsiteX0" y="connsiteY0"/>
              </a:cxn>
              <a:cxn ang="0">
                <a:pos x="connsiteX1" y="connsiteY1"/>
              </a:cxn>
            </a:cxnLst>
            <a:rect l="l" t="t" r="r" b="b"/>
            <a:pathLst>
              <a:path w="3107287" h="1534762" stroke="0" extrusionOk="0">
                <a:moveTo>
                  <a:pt x="2523172" y="924589"/>
                </a:moveTo>
                <a:cubicBezTo>
                  <a:pt x="2407849" y="532775"/>
                  <a:pt x="2637125" y="-349648"/>
                  <a:pt x="2191421" y="344312"/>
                </a:cubicBezTo>
                <a:lnTo>
                  <a:pt x="2523172" y="924589"/>
                </a:lnTo>
                <a:close/>
              </a:path>
              <a:path w="3107287" h="1534762" fill="none">
                <a:moveTo>
                  <a:pt x="0" y="34636"/>
                </a:moveTo>
                <a:cubicBezTo>
                  <a:pt x="575162" y="-192402"/>
                  <a:pt x="3318040" y="741299"/>
                  <a:pt x="3094347" y="1534762"/>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1" name="Arc 150">
            <a:extLst>
              <a:ext uri="{FF2B5EF4-FFF2-40B4-BE49-F238E27FC236}">
                <a16:creationId xmlns:a16="http://schemas.microsoft.com/office/drawing/2014/main" id="{065739A9-93C7-F543-82F6-9710298F3CDD}"/>
              </a:ext>
            </a:extLst>
          </p:cNvPr>
          <p:cNvSpPr/>
          <p:nvPr/>
        </p:nvSpPr>
        <p:spPr>
          <a:xfrm rot="16844087">
            <a:off x="2258856" y="3481779"/>
            <a:ext cx="1903722" cy="3599404"/>
          </a:xfrm>
          <a:custGeom>
            <a:avLst/>
            <a:gdLst>
              <a:gd name="connsiteX0" fmla="*/ 1686924 w 3373849"/>
              <a:gd name="connsiteY0" fmla="*/ 0 h 4809682"/>
              <a:gd name="connsiteX1" fmla="*/ 3170197 w 3373849"/>
              <a:gd name="connsiteY1" fmla="*/ 1259385 h 4809682"/>
              <a:gd name="connsiteX2" fmla="*/ 3346199 w 3373849"/>
              <a:gd name="connsiteY2" fmla="*/ 2838467 h 4809682"/>
              <a:gd name="connsiteX3" fmla="*/ 1686925 w 3373849"/>
              <a:gd name="connsiteY3" fmla="*/ 2404841 h 4809682"/>
              <a:gd name="connsiteX4" fmla="*/ 1686924 w 3373849"/>
              <a:gd name="connsiteY4" fmla="*/ 0 h 4809682"/>
              <a:gd name="connsiteX0" fmla="*/ 1686924 w 3373849"/>
              <a:gd name="connsiteY0" fmla="*/ 0 h 4809682"/>
              <a:gd name="connsiteX1" fmla="*/ 3170197 w 3373849"/>
              <a:gd name="connsiteY1" fmla="*/ 1259385 h 4809682"/>
              <a:gd name="connsiteX2" fmla="*/ 3346199 w 3373849"/>
              <a:gd name="connsiteY2" fmla="*/ 2838467 h 4809682"/>
              <a:gd name="connsiteX0" fmla="*/ 0 w 1686927"/>
              <a:gd name="connsiteY0" fmla="*/ 0 h 3181998"/>
              <a:gd name="connsiteX1" fmla="*/ 1483273 w 1686927"/>
              <a:gd name="connsiteY1" fmla="*/ 1259385 h 3181998"/>
              <a:gd name="connsiteX2" fmla="*/ 1659275 w 1686927"/>
              <a:gd name="connsiteY2" fmla="*/ 2838467 h 3181998"/>
              <a:gd name="connsiteX3" fmla="*/ 1 w 1686927"/>
              <a:gd name="connsiteY3" fmla="*/ 2404841 h 3181998"/>
              <a:gd name="connsiteX4" fmla="*/ 0 w 1686927"/>
              <a:gd name="connsiteY4" fmla="*/ 0 h 3181998"/>
              <a:gd name="connsiteX0" fmla="*/ 0 w 1686927"/>
              <a:gd name="connsiteY0" fmla="*/ 0 h 3181998"/>
              <a:gd name="connsiteX1" fmla="*/ 1483273 w 1686927"/>
              <a:gd name="connsiteY1" fmla="*/ 1259385 h 3181998"/>
              <a:gd name="connsiteX2" fmla="*/ 1570314 w 1686927"/>
              <a:gd name="connsiteY2" fmla="*/ 3181998 h 3181998"/>
              <a:gd name="connsiteX0" fmla="*/ 0 w 1622926"/>
              <a:gd name="connsiteY0" fmla="*/ 0 h 3181998"/>
              <a:gd name="connsiteX1" fmla="*/ 1483273 w 1622926"/>
              <a:gd name="connsiteY1" fmla="*/ 1259385 h 3181998"/>
              <a:gd name="connsiteX2" fmla="*/ 1 w 1622926"/>
              <a:gd name="connsiteY2" fmla="*/ 2404841 h 3181998"/>
              <a:gd name="connsiteX3" fmla="*/ 0 w 1622926"/>
              <a:gd name="connsiteY3"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622926"/>
              <a:gd name="connsiteY0" fmla="*/ 0 h 3181998"/>
              <a:gd name="connsiteX1" fmla="*/ 1483273 w 1622926"/>
              <a:gd name="connsiteY1" fmla="*/ 1259385 h 3181998"/>
              <a:gd name="connsiteX2" fmla="*/ 0 w 1622926"/>
              <a:gd name="connsiteY2" fmla="*/ 0 h 3181998"/>
              <a:gd name="connsiteX0" fmla="*/ 0 w 1622926"/>
              <a:gd name="connsiteY0" fmla="*/ 0 h 3181998"/>
              <a:gd name="connsiteX1" fmla="*/ 1483273 w 1622926"/>
              <a:gd name="connsiteY1" fmla="*/ 1259385 h 3181998"/>
              <a:gd name="connsiteX2" fmla="*/ 1570314 w 1622926"/>
              <a:gd name="connsiteY2" fmla="*/ 3181998 h 3181998"/>
              <a:gd name="connsiteX0" fmla="*/ 0 w 1570314"/>
              <a:gd name="connsiteY0" fmla="*/ 0 h 3181998"/>
              <a:gd name="connsiteX1" fmla="*/ 1483273 w 1570314"/>
              <a:gd name="connsiteY1" fmla="*/ 1259385 h 3181998"/>
              <a:gd name="connsiteX2" fmla="*/ 0 w 1570314"/>
              <a:gd name="connsiteY2" fmla="*/ 0 h 3181998"/>
              <a:gd name="connsiteX0" fmla="*/ 0 w 1570314"/>
              <a:gd name="connsiteY0" fmla="*/ 0 h 3181998"/>
              <a:gd name="connsiteX1" fmla="*/ 1570314 w 1570314"/>
              <a:gd name="connsiteY1" fmla="*/ 3181998 h 3181998"/>
              <a:gd name="connsiteX0" fmla="*/ 0 w 1570314"/>
              <a:gd name="connsiteY0" fmla="*/ 0 h 3181998"/>
              <a:gd name="connsiteX1" fmla="*/ 1483273 w 1570314"/>
              <a:gd name="connsiteY1" fmla="*/ 1259385 h 3181998"/>
              <a:gd name="connsiteX2" fmla="*/ 0 w 1570314"/>
              <a:gd name="connsiteY2" fmla="*/ 0 h 3181998"/>
              <a:gd name="connsiteX0" fmla="*/ 57921 w 1570314"/>
              <a:gd name="connsiteY0" fmla="*/ 500589 h 3181998"/>
              <a:gd name="connsiteX1" fmla="*/ 1570314 w 1570314"/>
              <a:gd name="connsiteY1" fmla="*/ 3181998 h 3181998"/>
              <a:gd name="connsiteX0" fmla="*/ 246235 w 1816549"/>
              <a:gd name="connsiteY0" fmla="*/ 1198632 h 4380630"/>
              <a:gd name="connsiteX1" fmla="*/ 0 w 1816549"/>
              <a:gd name="connsiteY1" fmla="*/ 0 h 4380630"/>
              <a:gd name="connsiteX2" fmla="*/ 246235 w 1816549"/>
              <a:gd name="connsiteY2" fmla="*/ 1198632 h 4380630"/>
              <a:gd name="connsiteX0" fmla="*/ 304156 w 1816549"/>
              <a:gd name="connsiteY0" fmla="*/ 1699221 h 4380630"/>
              <a:gd name="connsiteX1" fmla="*/ 1816549 w 1816549"/>
              <a:gd name="connsiteY1" fmla="*/ 4380630 h 4380630"/>
              <a:gd name="connsiteX0" fmla="*/ 246235 w 1816549"/>
              <a:gd name="connsiteY0" fmla="*/ 1198632 h 4380630"/>
              <a:gd name="connsiteX1" fmla="*/ 0 w 1816549"/>
              <a:gd name="connsiteY1" fmla="*/ 0 h 4380630"/>
              <a:gd name="connsiteX2" fmla="*/ 337675 w 1816549"/>
              <a:gd name="connsiteY2" fmla="*/ 1290072 h 4380630"/>
              <a:gd name="connsiteX0" fmla="*/ 304156 w 1816549"/>
              <a:gd name="connsiteY0" fmla="*/ 1699221 h 4380630"/>
              <a:gd name="connsiteX1" fmla="*/ 1816549 w 1816549"/>
              <a:gd name="connsiteY1" fmla="*/ 4380630 h 4380630"/>
              <a:gd name="connsiteX0" fmla="*/ 508406 w 2078720"/>
              <a:gd name="connsiteY0" fmla="*/ 1201774 h 4383772"/>
              <a:gd name="connsiteX1" fmla="*/ 262171 w 2078720"/>
              <a:gd name="connsiteY1" fmla="*/ 3142 h 4383772"/>
              <a:gd name="connsiteX2" fmla="*/ 0 w 2078720"/>
              <a:gd name="connsiteY2" fmla="*/ 827566 h 4383772"/>
              <a:gd name="connsiteX0" fmla="*/ 566327 w 2078720"/>
              <a:gd name="connsiteY0" fmla="*/ 1702363 h 4383772"/>
              <a:gd name="connsiteX1" fmla="*/ 2078720 w 2078720"/>
              <a:gd name="connsiteY1" fmla="*/ 4383772 h 4383772"/>
              <a:gd name="connsiteX0" fmla="*/ 1619715 w 2078743"/>
              <a:gd name="connsiteY0" fmla="*/ 528745 h 4383684"/>
              <a:gd name="connsiteX1" fmla="*/ 262194 w 2078743"/>
              <a:gd name="connsiteY1" fmla="*/ 3054 h 4383684"/>
              <a:gd name="connsiteX2" fmla="*/ 23 w 2078743"/>
              <a:gd name="connsiteY2" fmla="*/ 827478 h 4383684"/>
              <a:gd name="connsiteX0" fmla="*/ 566350 w 2078743"/>
              <a:gd name="connsiteY0" fmla="*/ 1702275 h 4383684"/>
              <a:gd name="connsiteX1" fmla="*/ 2078743 w 2078743"/>
              <a:gd name="connsiteY1" fmla="*/ 4383684 h 4383684"/>
              <a:gd name="connsiteX0" fmla="*/ 1619692 w 2078720"/>
              <a:gd name="connsiteY0" fmla="*/ 0 h 3854939"/>
              <a:gd name="connsiteX1" fmla="*/ 0 w 2078720"/>
              <a:gd name="connsiteY1" fmla="*/ 298733 h 3854939"/>
              <a:gd name="connsiteX0" fmla="*/ 566327 w 2078720"/>
              <a:gd name="connsiteY0" fmla="*/ 1173530 h 3854939"/>
              <a:gd name="connsiteX1" fmla="*/ 2078720 w 2078720"/>
              <a:gd name="connsiteY1" fmla="*/ 3854939 h 3854939"/>
              <a:gd name="connsiteX0" fmla="*/ 1168621 w 1627649"/>
              <a:gd name="connsiteY0" fmla="*/ 150428 h 4005367"/>
              <a:gd name="connsiteX1" fmla="*/ 0 w 1627649"/>
              <a:gd name="connsiteY1" fmla="*/ 0 h 4005367"/>
              <a:gd name="connsiteX0" fmla="*/ 115256 w 1627649"/>
              <a:gd name="connsiteY0" fmla="*/ 1323958 h 4005367"/>
              <a:gd name="connsiteX1" fmla="*/ 1627649 w 1627649"/>
              <a:gd name="connsiteY1" fmla="*/ 4005367 h 4005367"/>
              <a:gd name="connsiteX0" fmla="*/ 1168621 w 1627649"/>
              <a:gd name="connsiteY0" fmla="*/ 433452 h 4288391"/>
              <a:gd name="connsiteX1" fmla="*/ 0 w 1627649"/>
              <a:gd name="connsiteY1" fmla="*/ 283024 h 4288391"/>
              <a:gd name="connsiteX0" fmla="*/ 115256 w 1627649"/>
              <a:gd name="connsiteY0" fmla="*/ 1606982 h 4288391"/>
              <a:gd name="connsiteX1" fmla="*/ 1627649 w 1627649"/>
              <a:gd name="connsiteY1" fmla="*/ 4288391 h 4288391"/>
              <a:gd name="connsiteX0" fmla="*/ 1168621 w 1627649"/>
              <a:gd name="connsiteY0" fmla="*/ 511120 h 4366059"/>
              <a:gd name="connsiteX1" fmla="*/ 0 w 1627649"/>
              <a:gd name="connsiteY1" fmla="*/ 360692 h 4366059"/>
              <a:gd name="connsiteX0" fmla="*/ 115256 w 1627649"/>
              <a:gd name="connsiteY0" fmla="*/ 168465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27649"/>
              <a:gd name="connsiteY0" fmla="*/ 511120 h 4366059"/>
              <a:gd name="connsiteX1" fmla="*/ 0 w 1627649"/>
              <a:gd name="connsiteY1" fmla="*/ 360692 h 4366059"/>
              <a:gd name="connsiteX0" fmla="*/ 703479 w 1627649"/>
              <a:gd name="connsiteY0" fmla="*/ 1178670 h 4366059"/>
              <a:gd name="connsiteX1" fmla="*/ 1627649 w 1627649"/>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168621 w 1690058"/>
              <a:gd name="connsiteY2" fmla="*/ 51112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1260061 w 1690058"/>
              <a:gd name="connsiteY2" fmla="*/ 602560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2" fmla="*/ 805544 w 1690058"/>
              <a:gd name="connsiteY2" fmla="*/ 448351 h 4366059"/>
              <a:gd name="connsiteX0" fmla="*/ 703479 w 1690058"/>
              <a:gd name="connsiteY0" fmla="*/ 1178670 h 4366059"/>
              <a:gd name="connsiteX1" fmla="*/ 1627649 w 1690058"/>
              <a:gd name="connsiteY1" fmla="*/ 4366059 h 4366059"/>
              <a:gd name="connsiteX0" fmla="*/ 1168621 w 1690058"/>
              <a:gd name="connsiteY0" fmla="*/ 511120 h 4366059"/>
              <a:gd name="connsiteX1" fmla="*/ 0 w 1690058"/>
              <a:gd name="connsiteY1" fmla="*/ 360692 h 4366059"/>
              <a:gd name="connsiteX0" fmla="*/ 703479 w 1690058"/>
              <a:gd name="connsiteY0" fmla="*/ 1178670 h 4366059"/>
              <a:gd name="connsiteX1" fmla="*/ 1627649 w 1690058"/>
              <a:gd name="connsiteY1" fmla="*/ 4366059 h 4366059"/>
              <a:gd name="connsiteX0" fmla="*/ 351856 w 1690058"/>
              <a:gd name="connsiteY0" fmla="*/ 845375 h 4261950"/>
              <a:gd name="connsiteX1" fmla="*/ 0 w 1690058"/>
              <a:gd name="connsiteY1" fmla="*/ 256583 h 4261950"/>
              <a:gd name="connsiteX0" fmla="*/ 703479 w 1690058"/>
              <a:gd name="connsiteY0" fmla="*/ 1074561 h 4261950"/>
              <a:gd name="connsiteX1" fmla="*/ 1627649 w 1690058"/>
              <a:gd name="connsiteY1" fmla="*/ 4261950 h 4261950"/>
              <a:gd name="connsiteX0" fmla="*/ 351856 w 1690058"/>
              <a:gd name="connsiteY0" fmla="*/ 845375 h 4261950"/>
              <a:gd name="connsiteX1" fmla="*/ 0 w 1690058"/>
              <a:gd name="connsiteY1" fmla="*/ 256583 h 4261950"/>
              <a:gd name="connsiteX2" fmla="*/ 351856 w 1690058"/>
              <a:gd name="connsiteY2" fmla="*/ 845375 h 4261950"/>
              <a:gd name="connsiteX0" fmla="*/ 703479 w 1690058"/>
              <a:gd name="connsiteY0" fmla="*/ 1074561 h 4261950"/>
              <a:gd name="connsiteX1" fmla="*/ 1627649 w 1690058"/>
              <a:gd name="connsiteY1" fmla="*/ 4261950 h 4261950"/>
              <a:gd name="connsiteX0" fmla="*/ 245959 w 1690058"/>
              <a:gd name="connsiteY0" fmla="*/ 2610988 h 4115296"/>
              <a:gd name="connsiteX1" fmla="*/ 0 w 1690058"/>
              <a:gd name="connsiteY1" fmla="*/ 109929 h 4115296"/>
              <a:gd name="connsiteX2" fmla="*/ 245959 w 1690058"/>
              <a:gd name="connsiteY2" fmla="*/ 2610988 h 4115296"/>
              <a:gd name="connsiteX0" fmla="*/ 703479 w 1690058"/>
              <a:gd name="connsiteY0" fmla="*/ 927907 h 4115296"/>
              <a:gd name="connsiteX1" fmla="*/ 1627649 w 1690058"/>
              <a:gd name="connsiteY1" fmla="*/ 4115296 h 4115296"/>
              <a:gd name="connsiteX0" fmla="*/ 6393 w 1450492"/>
              <a:gd name="connsiteY0" fmla="*/ 1683081 h 3187389"/>
              <a:gd name="connsiteX1" fmla="*/ 934265 w 1450492"/>
              <a:gd name="connsiteY1" fmla="*/ 3162986 h 3187389"/>
              <a:gd name="connsiteX2" fmla="*/ 6393 w 1450492"/>
              <a:gd name="connsiteY2" fmla="*/ 1683081 h 3187389"/>
              <a:gd name="connsiteX0" fmla="*/ 463913 w 1450492"/>
              <a:gd name="connsiteY0" fmla="*/ 0 h 3187389"/>
              <a:gd name="connsiteX1" fmla="*/ 1388083 w 1450492"/>
              <a:gd name="connsiteY1" fmla="*/ 3187389 h 3187389"/>
              <a:gd name="connsiteX0" fmla="*/ 514342 w 986579"/>
              <a:gd name="connsiteY0" fmla="*/ 2713042 h 3187389"/>
              <a:gd name="connsiteX1" fmla="*/ 470352 w 986579"/>
              <a:gd name="connsiteY1" fmla="*/ 3162986 h 3187389"/>
              <a:gd name="connsiteX2" fmla="*/ 514342 w 986579"/>
              <a:gd name="connsiteY2" fmla="*/ 2713042 h 3187389"/>
              <a:gd name="connsiteX0" fmla="*/ 0 w 986579"/>
              <a:gd name="connsiteY0" fmla="*/ 0 h 3187389"/>
              <a:gd name="connsiteX1" fmla="*/ 924170 w 986579"/>
              <a:gd name="connsiteY1" fmla="*/ 3187389 h 3187389"/>
              <a:gd name="connsiteX0" fmla="*/ 514342 w 988187"/>
              <a:gd name="connsiteY0" fmla="*/ 2713042 h 3162986"/>
              <a:gd name="connsiteX1" fmla="*/ 470352 w 988187"/>
              <a:gd name="connsiteY1" fmla="*/ 3162986 h 3162986"/>
              <a:gd name="connsiteX2" fmla="*/ 514342 w 988187"/>
              <a:gd name="connsiteY2" fmla="*/ 2713042 h 3162986"/>
              <a:gd name="connsiteX0" fmla="*/ 0 w 988187"/>
              <a:gd name="connsiteY0" fmla="*/ 0 h 3162986"/>
              <a:gd name="connsiteX1" fmla="*/ 925943 w 988187"/>
              <a:gd name="connsiteY1" fmla="*/ 2774099 h 3162986"/>
              <a:gd name="connsiteX0" fmla="*/ 798436 w 988187"/>
              <a:gd name="connsiteY0" fmla="*/ 3398802 h 3398802"/>
              <a:gd name="connsiteX1" fmla="*/ 470352 w 988187"/>
              <a:gd name="connsiteY1" fmla="*/ 3162986 h 3398802"/>
              <a:gd name="connsiteX2" fmla="*/ 798436 w 988187"/>
              <a:gd name="connsiteY2" fmla="*/ 3398802 h 3398802"/>
              <a:gd name="connsiteX0" fmla="*/ 0 w 988187"/>
              <a:gd name="connsiteY0" fmla="*/ 0 h 3398802"/>
              <a:gd name="connsiteX1" fmla="*/ 925943 w 988187"/>
              <a:gd name="connsiteY1" fmla="*/ 2774099 h 3398802"/>
              <a:gd name="connsiteX0" fmla="*/ 803944 w 993695"/>
              <a:gd name="connsiteY0" fmla="*/ 3398802 h 3398802"/>
              <a:gd name="connsiteX1" fmla="*/ 0 w 993695"/>
              <a:gd name="connsiteY1" fmla="*/ 3123767 h 3398802"/>
              <a:gd name="connsiteX2" fmla="*/ 803944 w 993695"/>
              <a:gd name="connsiteY2" fmla="*/ 3398802 h 3398802"/>
              <a:gd name="connsiteX0" fmla="*/ 5508 w 993695"/>
              <a:gd name="connsiteY0" fmla="*/ 0 h 3398802"/>
              <a:gd name="connsiteX1" fmla="*/ 931451 w 993695"/>
              <a:gd name="connsiteY1" fmla="*/ 2774099 h 3398802"/>
              <a:gd name="connsiteX0" fmla="*/ 307943 w 993695"/>
              <a:gd name="connsiteY0" fmla="*/ 2408059 h 3123767"/>
              <a:gd name="connsiteX1" fmla="*/ 0 w 993695"/>
              <a:gd name="connsiteY1" fmla="*/ 3123767 h 3123767"/>
              <a:gd name="connsiteX2" fmla="*/ 307943 w 993695"/>
              <a:gd name="connsiteY2" fmla="*/ 2408059 h 3123767"/>
              <a:gd name="connsiteX0" fmla="*/ 5508 w 993695"/>
              <a:gd name="connsiteY0" fmla="*/ 0 h 3123767"/>
              <a:gd name="connsiteX1" fmla="*/ 931451 w 993695"/>
              <a:gd name="connsiteY1" fmla="*/ 2774099 h 3123767"/>
              <a:gd name="connsiteX0" fmla="*/ 310447 w 996199"/>
              <a:gd name="connsiteY0" fmla="*/ 2408059 h 3123767"/>
              <a:gd name="connsiteX1" fmla="*/ 2504 w 996199"/>
              <a:gd name="connsiteY1" fmla="*/ 3123767 h 3123767"/>
              <a:gd name="connsiteX2" fmla="*/ 310447 w 996199"/>
              <a:gd name="connsiteY2" fmla="*/ 2408059 h 3123767"/>
              <a:gd name="connsiteX0" fmla="*/ 8012 w 996199"/>
              <a:gd name="connsiteY0" fmla="*/ 0 h 3123767"/>
              <a:gd name="connsiteX1" fmla="*/ 933955 w 996199"/>
              <a:gd name="connsiteY1" fmla="*/ 2774099 h 3123767"/>
              <a:gd name="connsiteX0" fmla="*/ 304529 w 1002516"/>
              <a:gd name="connsiteY0" fmla="*/ 2798679 h 3123767"/>
              <a:gd name="connsiteX1" fmla="*/ 8821 w 1002516"/>
              <a:gd name="connsiteY1" fmla="*/ 3123767 h 3123767"/>
              <a:gd name="connsiteX2" fmla="*/ 304529 w 1002516"/>
              <a:gd name="connsiteY2" fmla="*/ 2798679 h 3123767"/>
              <a:gd name="connsiteX0" fmla="*/ 14329 w 1002516"/>
              <a:gd name="connsiteY0" fmla="*/ 0 h 3123767"/>
              <a:gd name="connsiteX1" fmla="*/ 940272 w 1002516"/>
              <a:gd name="connsiteY1" fmla="*/ 2774099 h 3123767"/>
              <a:gd name="connsiteX0" fmla="*/ 295708 w 993695"/>
              <a:gd name="connsiteY0" fmla="*/ 2798679 h 3123767"/>
              <a:gd name="connsiteX1" fmla="*/ 0 w 993695"/>
              <a:gd name="connsiteY1" fmla="*/ 3123767 h 3123767"/>
              <a:gd name="connsiteX2" fmla="*/ 387148 w 993695"/>
              <a:gd name="connsiteY2" fmla="*/ 2890119 h 3123767"/>
              <a:gd name="connsiteX0" fmla="*/ 5508 w 993695"/>
              <a:gd name="connsiteY0" fmla="*/ 0 h 3123767"/>
              <a:gd name="connsiteX1" fmla="*/ 931451 w 993695"/>
              <a:gd name="connsiteY1" fmla="*/ 2774099 h 3123767"/>
              <a:gd name="connsiteX0" fmla="*/ 295708 w 993695"/>
              <a:gd name="connsiteY0" fmla="*/ 2798679 h 3123767"/>
              <a:gd name="connsiteX1" fmla="*/ 0 w 993695"/>
              <a:gd name="connsiteY1" fmla="*/ 3123767 h 3123767"/>
              <a:gd name="connsiteX0" fmla="*/ 5508 w 993695"/>
              <a:gd name="connsiteY0" fmla="*/ 0 h 3123767"/>
              <a:gd name="connsiteX1" fmla="*/ 931451 w 993695"/>
              <a:gd name="connsiteY1" fmla="*/ 2774099 h 3123767"/>
              <a:gd name="connsiteX0" fmla="*/ 295708 w 961173"/>
              <a:gd name="connsiteY0" fmla="*/ 2798679 h 3169230"/>
              <a:gd name="connsiteX1" fmla="*/ 0 w 961173"/>
              <a:gd name="connsiteY1" fmla="*/ 3123767 h 3169230"/>
              <a:gd name="connsiteX0" fmla="*/ 5508 w 961173"/>
              <a:gd name="connsiteY0" fmla="*/ 0 h 3169230"/>
              <a:gd name="connsiteX1" fmla="*/ 895418 w 961173"/>
              <a:gd name="connsiteY1" fmla="*/ 3169230 h 3169230"/>
              <a:gd name="connsiteX0" fmla="*/ 295708 w 961173"/>
              <a:gd name="connsiteY0" fmla="*/ 2798679 h 3169230"/>
              <a:gd name="connsiteX1" fmla="*/ 0 w 961173"/>
              <a:gd name="connsiteY1" fmla="*/ 3123767 h 3169230"/>
              <a:gd name="connsiteX2" fmla="*/ 295708 w 961173"/>
              <a:gd name="connsiteY2" fmla="*/ 2798679 h 3169230"/>
              <a:gd name="connsiteX0" fmla="*/ 5508 w 961173"/>
              <a:gd name="connsiteY0" fmla="*/ 0 h 3169230"/>
              <a:gd name="connsiteX1" fmla="*/ 895418 w 961173"/>
              <a:gd name="connsiteY1" fmla="*/ 3169230 h 3169230"/>
              <a:gd name="connsiteX0" fmla="*/ 290200 w 955665"/>
              <a:gd name="connsiteY0" fmla="*/ 2798679 h 3169230"/>
              <a:gd name="connsiteX1" fmla="*/ 642893 w 955665"/>
              <a:gd name="connsiteY1" fmla="*/ 3130276 h 3169230"/>
              <a:gd name="connsiteX2" fmla="*/ 290200 w 955665"/>
              <a:gd name="connsiteY2" fmla="*/ 2798679 h 3169230"/>
              <a:gd name="connsiteX0" fmla="*/ 0 w 955665"/>
              <a:gd name="connsiteY0" fmla="*/ 0 h 3169230"/>
              <a:gd name="connsiteX1" fmla="*/ 889910 w 955665"/>
              <a:gd name="connsiteY1" fmla="*/ 3169230 h 3169230"/>
              <a:gd name="connsiteX0" fmla="*/ 929733 w 1561365"/>
              <a:gd name="connsiteY0" fmla="*/ 4871639 h 5242190"/>
              <a:gd name="connsiteX1" fmla="*/ 1282426 w 1561365"/>
              <a:gd name="connsiteY1" fmla="*/ 5203236 h 5242190"/>
              <a:gd name="connsiteX2" fmla="*/ 929733 w 1561365"/>
              <a:gd name="connsiteY2" fmla="*/ 4871639 h 5242190"/>
              <a:gd name="connsiteX0" fmla="*/ 0 w 1561365"/>
              <a:gd name="connsiteY0" fmla="*/ 0 h 5242190"/>
              <a:gd name="connsiteX1" fmla="*/ 1529443 w 1561365"/>
              <a:gd name="connsiteY1" fmla="*/ 5242190 h 5242190"/>
              <a:gd name="connsiteX0" fmla="*/ 1233261 w 1858445"/>
              <a:gd name="connsiteY0" fmla="*/ 3319847 h 3690398"/>
              <a:gd name="connsiteX1" fmla="*/ 1585954 w 1858445"/>
              <a:gd name="connsiteY1" fmla="*/ 3651444 h 3690398"/>
              <a:gd name="connsiteX2" fmla="*/ 1233261 w 1858445"/>
              <a:gd name="connsiteY2" fmla="*/ 3319847 h 3690398"/>
              <a:gd name="connsiteX0" fmla="*/ 0 w 1858445"/>
              <a:gd name="connsiteY0" fmla="*/ 0 h 3690398"/>
              <a:gd name="connsiteX1" fmla="*/ 1832971 w 1858445"/>
              <a:gd name="connsiteY1" fmla="*/ 3690398 h 3690398"/>
            </a:gdLst>
            <a:ahLst/>
            <a:cxnLst>
              <a:cxn ang="0">
                <a:pos x="connsiteX0" y="connsiteY0"/>
              </a:cxn>
              <a:cxn ang="0">
                <a:pos x="connsiteX1" y="connsiteY1"/>
              </a:cxn>
            </a:cxnLst>
            <a:rect l="l" t="t" r="r" b="b"/>
            <a:pathLst>
              <a:path w="1858445" h="3690398" stroke="0" extrusionOk="0">
                <a:moveTo>
                  <a:pt x="1233261" y="3319847"/>
                </a:moveTo>
                <a:cubicBezTo>
                  <a:pt x="1117938" y="2928033"/>
                  <a:pt x="2031658" y="2957484"/>
                  <a:pt x="1585954" y="3651444"/>
                </a:cubicBezTo>
                <a:lnTo>
                  <a:pt x="1233261" y="3319847"/>
                </a:lnTo>
                <a:close/>
              </a:path>
              <a:path w="1858445" h="3690398" fill="none">
                <a:moveTo>
                  <a:pt x="0" y="0"/>
                </a:moveTo>
                <a:cubicBezTo>
                  <a:pt x="754194" y="749834"/>
                  <a:pt x="2056664" y="2896935"/>
                  <a:pt x="1832971" y="3690398"/>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3" name="Arc 163">
            <a:extLst>
              <a:ext uri="{FF2B5EF4-FFF2-40B4-BE49-F238E27FC236}">
                <a16:creationId xmlns:a16="http://schemas.microsoft.com/office/drawing/2014/main" id="{FB700F3E-FA25-8C4C-8DFF-0CFD0EBF8863}"/>
              </a:ext>
            </a:extLst>
          </p:cNvPr>
          <p:cNvSpPr/>
          <p:nvPr/>
        </p:nvSpPr>
        <p:spPr>
          <a:xfrm>
            <a:off x="4440595" y="5739151"/>
            <a:ext cx="2628578" cy="1591198"/>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 name="connsiteX0" fmla="*/ 737988 w 3233101"/>
              <a:gd name="connsiteY0" fmla="*/ 116074 h 884008"/>
              <a:gd name="connsiteX1" fmla="*/ 0 w 3233101"/>
              <a:gd name="connsiteY1" fmla="*/ 884008 h 884008"/>
              <a:gd name="connsiteX0" fmla="*/ 3233101 w 3233101"/>
              <a:gd name="connsiteY0" fmla="*/ 701735 h 884008"/>
              <a:gd name="connsiteX1" fmla="*/ 737988 w 3233101"/>
              <a:gd name="connsiteY1" fmla="*/ 116074 h 884008"/>
              <a:gd name="connsiteX0" fmla="*/ 737988 w 3239157"/>
              <a:gd name="connsiteY0" fmla="*/ 104316 h 872250"/>
              <a:gd name="connsiteX1" fmla="*/ 0 w 3239157"/>
              <a:gd name="connsiteY1" fmla="*/ 872250 h 872250"/>
              <a:gd name="connsiteX0" fmla="*/ 3239157 w 3239157"/>
              <a:gd name="connsiteY0" fmla="*/ 823201 h 872250"/>
              <a:gd name="connsiteX1" fmla="*/ 737988 w 3239157"/>
              <a:gd name="connsiteY1" fmla="*/ 104316 h 872250"/>
              <a:gd name="connsiteX0" fmla="*/ 737988 w 3239157"/>
              <a:gd name="connsiteY0" fmla="*/ 1520519 h 2288453"/>
              <a:gd name="connsiteX1" fmla="*/ 0 w 3239157"/>
              <a:gd name="connsiteY1" fmla="*/ 2288453 h 2288453"/>
              <a:gd name="connsiteX0" fmla="*/ 3239157 w 3239157"/>
              <a:gd name="connsiteY0" fmla="*/ 2239404 h 2288453"/>
              <a:gd name="connsiteX1" fmla="*/ 2457787 w 3239157"/>
              <a:gd name="connsiteY1" fmla="*/ 49001 h 2288453"/>
              <a:gd name="connsiteX0" fmla="*/ 737988 w 2497908"/>
              <a:gd name="connsiteY0" fmla="*/ 1522645 h 2290579"/>
              <a:gd name="connsiteX1" fmla="*/ 0 w 2497908"/>
              <a:gd name="connsiteY1" fmla="*/ 2290579 h 2290579"/>
              <a:gd name="connsiteX0" fmla="*/ 598902 w 2497908"/>
              <a:gd name="connsiteY0" fmla="*/ 2126473 h 2290579"/>
              <a:gd name="connsiteX1" fmla="*/ 2457787 w 2497908"/>
              <a:gd name="connsiteY1" fmla="*/ 51127 h 2290579"/>
              <a:gd name="connsiteX0" fmla="*/ 737988 w 2501627"/>
              <a:gd name="connsiteY0" fmla="*/ 1562364 h 2330298"/>
              <a:gd name="connsiteX1" fmla="*/ 0 w 2501627"/>
              <a:gd name="connsiteY1" fmla="*/ 2330298 h 2330298"/>
              <a:gd name="connsiteX0" fmla="*/ 598902 w 2501627"/>
              <a:gd name="connsiteY0" fmla="*/ 2166192 h 2330298"/>
              <a:gd name="connsiteX1" fmla="*/ 2457787 w 2501627"/>
              <a:gd name="connsiteY1" fmla="*/ 90846 h 2330298"/>
              <a:gd name="connsiteX0" fmla="*/ 737988 w 2457787"/>
              <a:gd name="connsiteY0" fmla="*/ 1473793 h 2241727"/>
              <a:gd name="connsiteX1" fmla="*/ 0 w 2457787"/>
              <a:gd name="connsiteY1" fmla="*/ 2241727 h 2241727"/>
              <a:gd name="connsiteX0" fmla="*/ 598902 w 2457787"/>
              <a:gd name="connsiteY0" fmla="*/ 2077621 h 2241727"/>
              <a:gd name="connsiteX1" fmla="*/ 2457787 w 2457787"/>
              <a:gd name="connsiteY1" fmla="*/ 2275 h 2241727"/>
              <a:gd name="connsiteX0" fmla="*/ 236957 w 1956756"/>
              <a:gd name="connsiteY0" fmla="*/ 1473793 h 2108503"/>
              <a:gd name="connsiteX1" fmla="*/ 104532 w 1956756"/>
              <a:gd name="connsiteY1" fmla="*/ 2108503 h 2108503"/>
              <a:gd name="connsiteX0" fmla="*/ 97871 w 1956756"/>
              <a:gd name="connsiteY0" fmla="*/ 2077621 h 2108503"/>
              <a:gd name="connsiteX1" fmla="*/ 1956756 w 1956756"/>
              <a:gd name="connsiteY1" fmla="*/ 2275 h 2108503"/>
            </a:gdLst>
            <a:ahLst/>
            <a:cxnLst>
              <a:cxn ang="0">
                <a:pos x="connsiteX0" y="connsiteY0"/>
              </a:cxn>
              <a:cxn ang="0">
                <a:pos x="connsiteX1" y="connsiteY1"/>
              </a:cxn>
            </a:cxnLst>
            <a:rect l="l" t="t" r="r" b="b"/>
            <a:pathLst>
              <a:path w="1956756" h="2108503" stroke="0" extrusionOk="0">
                <a:moveTo>
                  <a:pt x="236957" y="1473793"/>
                </a:moveTo>
                <a:cubicBezTo>
                  <a:pt x="-203021" y="1121988"/>
                  <a:pt x="104532" y="2108503"/>
                  <a:pt x="104532" y="2108503"/>
                </a:cubicBezTo>
              </a:path>
              <a:path w="1956756" h="2108503" fill="none">
                <a:moveTo>
                  <a:pt x="97871" y="2077621"/>
                </a:moveTo>
                <a:cubicBezTo>
                  <a:pt x="171142" y="704559"/>
                  <a:pt x="1260682" y="-46951"/>
                  <a:pt x="1956756" y="2275"/>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4" name="Arc 163">
            <a:extLst>
              <a:ext uri="{FF2B5EF4-FFF2-40B4-BE49-F238E27FC236}">
                <a16:creationId xmlns:a16="http://schemas.microsoft.com/office/drawing/2014/main" id="{1A02CB0E-F46B-6043-A6C8-427448EEE39B}"/>
              </a:ext>
            </a:extLst>
          </p:cNvPr>
          <p:cNvSpPr/>
          <p:nvPr/>
        </p:nvSpPr>
        <p:spPr>
          <a:xfrm>
            <a:off x="7705813" y="4786116"/>
            <a:ext cx="2344106" cy="2946993"/>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7" name="Arc 163">
            <a:extLst>
              <a:ext uri="{FF2B5EF4-FFF2-40B4-BE49-F238E27FC236}">
                <a16:creationId xmlns:a16="http://schemas.microsoft.com/office/drawing/2014/main" id="{F0F14BC5-4F54-1143-9FE8-F16DA52A0C25}"/>
              </a:ext>
            </a:extLst>
          </p:cNvPr>
          <p:cNvSpPr/>
          <p:nvPr/>
        </p:nvSpPr>
        <p:spPr>
          <a:xfrm flipH="1">
            <a:off x="5048057" y="4299343"/>
            <a:ext cx="4136613" cy="3055229"/>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6" name="Oval 515">
            <a:extLst>
              <a:ext uri="{FF2B5EF4-FFF2-40B4-BE49-F238E27FC236}">
                <a16:creationId xmlns:a16="http://schemas.microsoft.com/office/drawing/2014/main" id="{628D3D34-812A-443F-9CAA-BDA4ADC8AE4C}"/>
              </a:ext>
            </a:extLst>
          </p:cNvPr>
          <p:cNvSpPr/>
          <p:nvPr/>
        </p:nvSpPr>
        <p:spPr bwMode="auto">
          <a:xfrm rot="20365046">
            <a:off x="5084917" y="4670624"/>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26" name="Oval 525">
            <a:extLst>
              <a:ext uri="{FF2B5EF4-FFF2-40B4-BE49-F238E27FC236}">
                <a16:creationId xmlns:a16="http://schemas.microsoft.com/office/drawing/2014/main" id="{F91338B9-EF6B-44A1-86E3-5BD10A4F037B}"/>
              </a:ext>
            </a:extLst>
          </p:cNvPr>
          <p:cNvSpPr/>
          <p:nvPr/>
        </p:nvSpPr>
        <p:spPr bwMode="auto">
          <a:xfrm>
            <a:off x="5112060" y="5340338"/>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32" name="Oval 531">
            <a:extLst>
              <a:ext uri="{FF2B5EF4-FFF2-40B4-BE49-F238E27FC236}">
                <a16:creationId xmlns:a16="http://schemas.microsoft.com/office/drawing/2014/main" id="{40D42092-FF05-4AB5-B418-1906543A7074}"/>
              </a:ext>
            </a:extLst>
          </p:cNvPr>
          <p:cNvSpPr/>
          <p:nvPr/>
        </p:nvSpPr>
        <p:spPr bwMode="auto">
          <a:xfrm>
            <a:off x="4536560" y="4762914"/>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34" name="Oval 533">
            <a:extLst>
              <a:ext uri="{FF2B5EF4-FFF2-40B4-BE49-F238E27FC236}">
                <a16:creationId xmlns:a16="http://schemas.microsoft.com/office/drawing/2014/main" id="{5DA37332-0516-4736-BB1D-CDF7A9024BD6}"/>
              </a:ext>
            </a:extLst>
          </p:cNvPr>
          <p:cNvSpPr/>
          <p:nvPr/>
        </p:nvSpPr>
        <p:spPr bwMode="auto">
          <a:xfrm>
            <a:off x="4199746" y="5889691"/>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grpSp>
        <p:nvGrpSpPr>
          <p:cNvPr id="6" name="Group 5">
            <a:extLst>
              <a:ext uri="{FF2B5EF4-FFF2-40B4-BE49-F238E27FC236}">
                <a16:creationId xmlns:a16="http://schemas.microsoft.com/office/drawing/2014/main" id="{41ED7621-CC03-4E40-B1D7-3494E1198C77}"/>
              </a:ext>
            </a:extLst>
          </p:cNvPr>
          <p:cNvGrpSpPr/>
          <p:nvPr/>
        </p:nvGrpSpPr>
        <p:grpSpPr>
          <a:xfrm>
            <a:off x="1604580" y="4413462"/>
            <a:ext cx="1319067" cy="1321892"/>
            <a:chOff x="1462981" y="4438650"/>
            <a:chExt cx="1319067" cy="1321892"/>
          </a:xfrm>
          <a:effectLst>
            <a:outerShdw blurRad="50800" dist="38100" dir="2700000" algn="tl" rotWithShape="0">
              <a:prstClr val="black">
                <a:alpha val="40000"/>
              </a:prstClr>
            </a:outerShdw>
          </a:effectLst>
        </p:grpSpPr>
        <p:sp>
          <p:nvSpPr>
            <p:cNvPr id="152" name="object 60">
              <a:extLst>
                <a:ext uri="{FF2B5EF4-FFF2-40B4-BE49-F238E27FC236}">
                  <a16:creationId xmlns:a16="http://schemas.microsoft.com/office/drawing/2014/main" id="{4C939EDD-01A9-4BEF-BDFF-FAAF58E3D531}"/>
                </a:ext>
              </a:extLst>
            </p:cNvPr>
            <p:cNvSpPr/>
            <p:nvPr/>
          </p:nvSpPr>
          <p:spPr>
            <a:xfrm>
              <a:off x="1462981" y="4438650"/>
              <a:ext cx="1319067" cy="1321892"/>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noFill/>
            <a:ln>
              <a:solidFill>
                <a:srgbClr val="0070C0"/>
              </a:solidFill>
              <a:prstDash val="dash"/>
            </a:ln>
          </p:spPr>
          <p:txBody>
            <a:bodyPr wrap="square" lIns="0" tIns="0" rIns="0" bIns="0" rtlCol="0"/>
            <a:lstStyle/>
            <a:p>
              <a:pPr defTabSz="623318">
                <a:defRPr/>
              </a:pPr>
              <a:endParaRPr sz="1226">
                <a:solidFill>
                  <a:prstClr val="black"/>
                </a:solidFill>
                <a:latin typeface="Calibri"/>
              </a:endParaRPr>
            </a:p>
          </p:txBody>
        </p:sp>
        <p:sp>
          <p:nvSpPr>
            <p:cNvPr id="153" name="object 60">
              <a:extLst>
                <a:ext uri="{FF2B5EF4-FFF2-40B4-BE49-F238E27FC236}">
                  <a16:creationId xmlns:a16="http://schemas.microsoft.com/office/drawing/2014/main" id="{5147B757-0CBE-4C34-B2A2-68671EE2EA71}"/>
                </a:ext>
              </a:extLst>
            </p:cNvPr>
            <p:cNvSpPr/>
            <p:nvPr/>
          </p:nvSpPr>
          <p:spPr>
            <a:xfrm>
              <a:off x="1583014" y="4558942"/>
              <a:ext cx="1078999" cy="1081310"/>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solidFill>
              <a:schemeClr val="bg1"/>
            </a:solidFill>
            <a:ln>
              <a:solidFill>
                <a:schemeClr val="tx1">
                  <a:lumMod val="50000"/>
                </a:schemeClr>
              </a:solidFill>
            </a:ln>
          </p:spPr>
          <p:txBody>
            <a:bodyPr wrap="square" lIns="0" tIns="0" rIns="0" bIns="0" rtlCol="0"/>
            <a:lstStyle/>
            <a:p>
              <a:pPr defTabSz="623318">
                <a:defRPr/>
              </a:pPr>
              <a:endParaRPr sz="1226">
                <a:solidFill>
                  <a:prstClr val="black"/>
                </a:solidFill>
                <a:latin typeface="Calibri"/>
              </a:endParaRPr>
            </a:p>
          </p:txBody>
        </p:sp>
        <p:grpSp>
          <p:nvGrpSpPr>
            <p:cNvPr id="249" name="Group 248">
              <a:extLst>
                <a:ext uri="{FF2B5EF4-FFF2-40B4-BE49-F238E27FC236}">
                  <a16:creationId xmlns:a16="http://schemas.microsoft.com/office/drawing/2014/main" id="{DB47CE4E-CA69-41D7-8B79-0F888D353FE7}"/>
                </a:ext>
              </a:extLst>
            </p:cNvPr>
            <p:cNvGrpSpPr>
              <a:grpSpLocks noChangeAspect="1"/>
            </p:cNvGrpSpPr>
            <p:nvPr/>
          </p:nvGrpSpPr>
          <p:grpSpPr>
            <a:xfrm>
              <a:off x="1743979" y="4803122"/>
              <a:ext cx="743487" cy="595033"/>
              <a:chOff x="2012826" y="1578099"/>
              <a:chExt cx="4118990" cy="3296544"/>
            </a:xfrm>
          </p:grpSpPr>
          <p:cxnSp>
            <p:nvCxnSpPr>
              <p:cNvPr id="174" name="Straight Connector 173">
                <a:extLst>
                  <a:ext uri="{FF2B5EF4-FFF2-40B4-BE49-F238E27FC236}">
                    <a16:creationId xmlns:a16="http://schemas.microsoft.com/office/drawing/2014/main" id="{54720884-D750-4D39-9421-2208D9AC67CB}"/>
                  </a:ext>
                </a:extLst>
              </p:cNvPr>
              <p:cNvCxnSpPr>
                <a:cxnSpLocks/>
              </p:cNvCxnSpPr>
              <p:nvPr/>
            </p:nvCxnSpPr>
            <p:spPr>
              <a:xfrm>
                <a:off x="2803525" y="2457450"/>
                <a:ext cx="992188" cy="1974850"/>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D9264CCC-05F3-4890-8EAF-E1F93C77F3A5}"/>
                  </a:ext>
                </a:extLst>
              </p:cNvPr>
              <p:cNvCxnSpPr>
                <a:cxnSpLocks/>
              </p:cNvCxnSpPr>
              <p:nvPr/>
            </p:nvCxnSpPr>
            <p:spPr>
              <a:xfrm>
                <a:off x="2913888" y="2364912"/>
                <a:ext cx="624684" cy="329490"/>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23C57AF1-76C1-471A-BCEF-2EECAC7D7301}"/>
                  </a:ext>
                </a:extLst>
              </p:cNvPr>
              <p:cNvCxnSpPr>
                <a:cxnSpLocks/>
              </p:cNvCxnSpPr>
              <p:nvPr/>
            </p:nvCxnSpPr>
            <p:spPr>
              <a:xfrm flipV="1">
                <a:off x="2942566" y="1804561"/>
                <a:ext cx="1563693" cy="389414"/>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B71332A8-FD59-4070-9D97-4BCA603DA9DA}"/>
                  </a:ext>
                </a:extLst>
              </p:cNvPr>
              <p:cNvCxnSpPr>
                <a:cxnSpLocks/>
              </p:cNvCxnSpPr>
              <p:nvPr/>
            </p:nvCxnSpPr>
            <p:spPr>
              <a:xfrm>
                <a:off x="4931833" y="1926167"/>
                <a:ext cx="800206" cy="534515"/>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B774BB69-0D7F-4441-AA47-4FFE79025D47}"/>
                  </a:ext>
                </a:extLst>
              </p:cNvPr>
              <p:cNvCxnSpPr>
                <a:cxnSpLocks/>
              </p:cNvCxnSpPr>
              <p:nvPr/>
            </p:nvCxnSpPr>
            <p:spPr>
              <a:xfrm>
                <a:off x="4821767" y="2015067"/>
                <a:ext cx="817033" cy="2019300"/>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B519CF3A-0B54-4D8A-A839-1D0A7D23FAD5}"/>
                  </a:ext>
                </a:extLst>
              </p:cNvPr>
              <p:cNvCxnSpPr>
                <a:cxnSpLocks/>
              </p:cNvCxnSpPr>
              <p:nvPr/>
            </p:nvCxnSpPr>
            <p:spPr>
              <a:xfrm flipV="1">
                <a:off x="2465749" y="3412067"/>
                <a:ext cx="2190918" cy="360994"/>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62D38B7D-8E5D-42DE-B90F-99255548D07C}"/>
                  </a:ext>
                </a:extLst>
              </p:cNvPr>
              <p:cNvCxnSpPr>
                <a:cxnSpLocks/>
              </p:cNvCxnSpPr>
              <p:nvPr/>
            </p:nvCxnSpPr>
            <p:spPr>
              <a:xfrm>
                <a:off x="2441041" y="3883551"/>
                <a:ext cx="1230847" cy="669399"/>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C48FCEF1-F1BC-40FF-A701-027C3F8014A7}"/>
                  </a:ext>
                </a:extLst>
              </p:cNvPr>
              <p:cNvCxnSpPr>
                <a:cxnSpLocks/>
              </p:cNvCxnSpPr>
              <p:nvPr/>
            </p:nvCxnSpPr>
            <p:spPr>
              <a:xfrm>
                <a:off x="3746500" y="2997200"/>
                <a:ext cx="142875" cy="1412875"/>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66C8A89B-5165-40E8-9F4A-0DE7DB66700A}"/>
                  </a:ext>
                </a:extLst>
              </p:cNvPr>
              <p:cNvCxnSpPr>
                <a:cxnSpLocks/>
              </p:cNvCxnSpPr>
              <p:nvPr/>
            </p:nvCxnSpPr>
            <p:spPr>
              <a:xfrm flipH="1">
                <a:off x="4037013" y="3603529"/>
                <a:ext cx="699950" cy="858934"/>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A0B54A18-A42E-4750-938C-9B858CAC2E8E}"/>
                  </a:ext>
                </a:extLst>
              </p:cNvPr>
              <p:cNvCxnSpPr>
                <a:cxnSpLocks/>
              </p:cNvCxnSpPr>
              <p:nvPr/>
            </p:nvCxnSpPr>
            <p:spPr>
              <a:xfrm>
                <a:off x="5054600" y="3585633"/>
                <a:ext cx="486833" cy="520701"/>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21102198-17DD-4E23-BC76-F500F21C010E}"/>
                  </a:ext>
                </a:extLst>
              </p:cNvPr>
              <p:cNvCxnSpPr>
                <a:cxnSpLocks/>
              </p:cNvCxnSpPr>
              <p:nvPr/>
            </p:nvCxnSpPr>
            <p:spPr>
              <a:xfrm flipV="1">
                <a:off x="4125913" y="4373700"/>
                <a:ext cx="1408009" cy="274500"/>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35F01394-F1EC-43E3-8629-A65AB0C06CEF}"/>
                  </a:ext>
                </a:extLst>
              </p:cNvPr>
              <p:cNvCxnSpPr>
                <a:cxnSpLocks/>
              </p:cNvCxnSpPr>
              <p:nvPr/>
            </p:nvCxnSpPr>
            <p:spPr>
              <a:xfrm flipV="1">
                <a:off x="5067765" y="2747433"/>
                <a:ext cx="643002" cy="529781"/>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A00D065F-15A5-44A9-B7FB-3841DD6D8143}"/>
                  </a:ext>
                </a:extLst>
              </p:cNvPr>
              <p:cNvCxnSpPr>
                <a:cxnSpLocks/>
              </p:cNvCxnSpPr>
              <p:nvPr/>
            </p:nvCxnSpPr>
            <p:spPr>
              <a:xfrm flipV="1">
                <a:off x="3967163" y="2006601"/>
                <a:ext cx="664104" cy="2414587"/>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8314958A-2FF3-4871-953A-25246FAF8FC0}"/>
                  </a:ext>
                </a:extLst>
              </p:cNvPr>
              <p:cNvCxnSpPr>
                <a:cxnSpLocks/>
              </p:cNvCxnSpPr>
              <p:nvPr/>
            </p:nvCxnSpPr>
            <p:spPr>
              <a:xfrm flipV="1">
                <a:off x="3907368" y="1963515"/>
                <a:ext cx="648287" cy="639986"/>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CA75D84E-3723-4985-8B06-9B30948C72F8}"/>
                  </a:ext>
                </a:extLst>
              </p:cNvPr>
              <p:cNvCxnSpPr>
                <a:cxnSpLocks/>
              </p:cNvCxnSpPr>
              <p:nvPr/>
            </p:nvCxnSpPr>
            <p:spPr>
              <a:xfrm>
                <a:off x="3945467" y="2904067"/>
                <a:ext cx="753586" cy="386399"/>
              </a:xfrm>
              <a:prstGeom prst="line">
                <a:avLst/>
              </a:prstGeom>
              <a:ln w="28575">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33" name="Oval 232">
                <a:extLst>
                  <a:ext uri="{FF2B5EF4-FFF2-40B4-BE49-F238E27FC236}">
                    <a16:creationId xmlns:a16="http://schemas.microsoft.com/office/drawing/2014/main" id="{F0EC601D-65BB-417B-A6F9-6BF4B355D832}"/>
                  </a:ext>
                </a:extLst>
              </p:cNvPr>
              <p:cNvSpPr/>
              <p:nvPr/>
            </p:nvSpPr>
            <p:spPr bwMode="auto">
              <a:xfrm rot="20821415">
                <a:off x="2495426" y="2018365"/>
                <a:ext cx="452923" cy="452923"/>
              </a:xfrm>
              <a:prstGeom prst="ellipse">
                <a:avLst/>
              </a:prstGeom>
              <a:solidFill>
                <a:schemeClr val="bg1"/>
              </a:solidFill>
              <a:ln w="158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34" name="Oval 233">
                <a:extLst>
                  <a:ext uri="{FF2B5EF4-FFF2-40B4-BE49-F238E27FC236}">
                    <a16:creationId xmlns:a16="http://schemas.microsoft.com/office/drawing/2014/main" id="{B9AE3C5A-8974-4A70-A003-E17E282139F9}"/>
                  </a:ext>
                </a:extLst>
              </p:cNvPr>
              <p:cNvSpPr/>
              <p:nvPr/>
            </p:nvSpPr>
            <p:spPr bwMode="auto">
              <a:xfrm>
                <a:off x="2012826" y="3546599"/>
                <a:ext cx="452923" cy="452923"/>
              </a:xfrm>
              <a:prstGeom prst="ellipse">
                <a:avLst/>
              </a:prstGeom>
              <a:solidFill>
                <a:schemeClr val="bg1"/>
              </a:solidFill>
              <a:ln w="158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35" name="Oval 234">
                <a:extLst>
                  <a:ext uri="{FF2B5EF4-FFF2-40B4-BE49-F238E27FC236}">
                    <a16:creationId xmlns:a16="http://schemas.microsoft.com/office/drawing/2014/main" id="{D786DFC3-1621-4528-8EBC-B2649C62E2A2}"/>
                  </a:ext>
                </a:extLst>
              </p:cNvPr>
              <p:cNvSpPr/>
              <p:nvPr/>
            </p:nvSpPr>
            <p:spPr bwMode="auto">
              <a:xfrm rot="20869539">
                <a:off x="4662893" y="3186766"/>
                <a:ext cx="452923" cy="452923"/>
              </a:xfrm>
              <a:prstGeom prst="ellipse">
                <a:avLst/>
              </a:prstGeom>
              <a:solidFill>
                <a:schemeClr val="bg1"/>
              </a:solidFill>
              <a:ln w="158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36" name="Oval 235">
                <a:extLst>
                  <a:ext uri="{FF2B5EF4-FFF2-40B4-BE49-F238E27FC236}">
                    <a16:creationId xmlns:a16="http://schemas.microsoft.com/office/drawing/2014/main" id="{7DB1556B-DFD2-489D-B0C3-F2EF048A0937}"/>
                  </a:ext>
                </a:extLst>
              </p:cNvPr>
              <p:cNvSpPr/>
              <p:nvPr/>
            </p:nvSpPr>
            <p:spPr bwMode="auto">
              <a:xfrm>
                <a:off x="4506259" y="1578099"/>
                <a:ext cx="452923" cy="452923"/>
              </a:xfrm>
              <a:prstGeom prst="ellipse">
                <a:avLst/>
              </a:prstGeom>
              <a:solidFill>
                <a:schemeClr val="bg1"/>
              </a:solidFill>
              <a:ln w="158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37" name="Oval 236">
                <a:extLst>
                  <a:ext uri="{FF2B5EF4-FFF2-40B4-BE49-F238E27FC236}">
                    <a16:creationId xmlns:a16="http://schemas.microsoft.com/office/drawing/2014/main" id="{4849BF83-A82D-446A-8046-9BD7F98E417E}"/>
                  </a:ext>
                </a:extLst>
              </p:cNvPr>
              <p:cNvSpPr/>
              <p:nvPr/>
            </p:nvSpPr>
            <p:spPr bwMode="auto">
              <a:xfrm>
                <a:off x="3663826" y="4421720"/>
                <a:ext cx="452923" cy="452923"/>
              </a:xfrm>
              <a:prstGeom prst="ellipse">
                <a:avLst/>
              </a:prstGeom>
              <a:solidFill>
                <a:schemeClr val="bg1"/>
              </a:solidFill>
              <a:ln w="158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38" name="Oval 237">
                <a:extLst>
                  <a:ext uri="{FF2B5EF4-FFF2-40B4-BE49-F238E27FC236}">
                    <a16:creationId xmlns:a16="http://schemas.microsoft.com/office/drawing/2014/main" id="{DD42D32A-0277-4017-AA25-D3AC32667394}"/>
                  </a:ext>
                </a:extLst>
              </p:cNvPr>
              <p:cNvSpPr/>
              <p:nvPr/>
            </p:nvSpPr>
            <p:spPr bwMode="auto">
              <a:xfrm rot="1234593">
                <a:off x="3519892" y="2551765"/>
                <a:ext cx="452923" cy="452923"/>
              </a:xfrm>
              <a:prstGeom prst="ellipse">
                <a:avLst/>
              </a:prstGeom>
              <a:solidFill>
                <a:schemeClr val="bg1"/>
              </a:solidFill>
              <a:ln w="158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39" name="Oval 238">
                <a:extLst>
                  <a:ext uri="{FF2B5EF4-FFF2-40B4-BE49-F238E27FC236}">
                    <a16:creationId xmlns:a16="http://schemas.microsoft.com/office/drawing/2014/main" id="{E943298C-D29B-4D62-908D-6ED5B65DCFEA}"/>
                  </a:ext>
                </a:extLst>
              </p:cNvPr>
              <p:cNvSpPr/>
              <p:nvPr/>
            </p:nvSpPr>
            <p:spPr bwMode="auto">
              <a:xfrm>
                <a:off x="5505326" y="4036487"/>
                <a:ext cx="452923" cy="452923"/>
              </a:xfrm>
              <a:prstGeom prst="ellipse">
                <a:avLst/>
              </a:prstGeom>
              <a:solidFill>
                <a:schemeClr val="bg1"/>
              </a:solidFill>
              <a:ln w="158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40" name="Oval 239">
                <a:extLst>
                  <a:ext uri="{FF2B5EF4-FFF2-40B4-BE49-F238E27FC236}">
                    <a16:creationId xmlns:a16="http://schemas.microsoft.com/office/drawing/2014/main" id="{66F6B197-BCBE-4442-BB44-5CB827BA704E}"/>
                  </a:ext>
                </a:extLst>
              </p:cNvPr>
              <p:cNvSpPr/>
              <p:nvPr/>
            </p:nvSpPr>
            <p:spPr bwMode="auto">
              <a:xfrm>
                <a:off x="5678893" y="2385487"/>
                <a:ext cx="452923" cy="452923"/>
              </a:xfrm>
              <a:prstGeom prst="ellipse">
                <a:avLst/>
              </a:prstGeom>
              <a:solidFill>
                <a:schemeClr val="bg1"/>
              </a:solidFill>
              <a:ln w="158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grpSp>
      </p:grpSp>
      <p:sp>
        <p:nvSpPr>
          <p:cNvPr id="510" name="Oval 509">
            <a:extLst>
              <a:ext uri="{FF2B5EF4-FFF2-40B4-BE49-F238E27FC236}">
                <a16:creationId xmlns:a16="http://schemas.microsoft.com/office/drawing/2014/main" id="{CCBA81F6-AB64-43A0-A48A-A13C733E9C42}"/>
              </a:ext>
            </a:extLst>
          </p:cNvPr>
          <p:cNvSpPr/>
          <p:nvPr/>
        </p:nvSpPr>
        <p:spPr bwMode="auto">
          <a:xfrm>
            <a:off x="1204404" y="5853747"/>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grpSp>
        <p:nvGrpSpPr>
          <p:cNvPr id="4" name="Group 3">
            <a:extLst>
              <a:ext uri="{FF2B5EF4-FFF2-40B4-BE49-F238E27FC236}">
                <a16:creationId xmlns:a16="http://schemas.microsoft.com/office/drawing/2014/main" id="{BD712905-051C-45D2-B497-5641CE3C8A4C}"/>
              </a:ext>
            </a:extLst>
          </p:cNvPr>
          <p:cNvGrpSpPr/>
          <p:nvPr/>
        </p:nvGrpSpPr>
        <p:grpSpPr>
          <a:xfrm>
            <a:off x="9268353" y="4413462"/>
            <a:ext cx="1319067" cy="1321892"/>
            <a:chOff x="9126754" y="4284197"/>
            <a:chExt cx="1319067" cy="1321892"/>
          </a:xfrm>
          <a:effectLst>
            <a:outerShdw blurRad="50800" dist="38100" dir="2700000" algn="tl" rotWithShape="0">
              <a:prstClr val="black">
                <a:alpha val="40000"/>
              </a:prstClr>
            </a:outerShdw>
          </a:effectLst>
        </p:grpSpPr>
        <p:grpSp>
          <p:nvGrpSpPr>
            <p:cNvPr id="155" name="Group 154">
              <a:extLst>
                <a:ext uri="{FF2B5EF4-FFF2-40B4-BE49-F238E27FC236}">
                  <a16:creationId xmlns:a16="http://schemas.microsoft.com/office/drawing/2014/main" id="{719E0D84-A14B-4983-B31F-95BAB5D4F9A5}"/>
                </a:ext>
              </a:extLst>
            </p:cNvPr>
            <p:cNvGrpSpPr/>
            <p:nvPr/>
          </p:nvGrpSpPr>
          <p:grpSpPr>
            <a:xfrm>
              <a:off x="9126754" y="4284197"/>
              <a:ext cx="1319067" cy="1321892"/>
              <a:chOff x="6497289" y="2041126"/>
              <a:chExt cx="1613535" cy="1616992"/>
            </a:xfrm>
          </p:grpSpPr>
          <p:sp>
            <p:nvSpPr>
              <p:cNvPr id="158" name="object 60">
                <a:extLst>
                  <a:ext uri="{FF2B5EF4-FFF2-40B4-BE49-F238E27FC236}">
                    <a16:creationId xmlns:a16="http://schemas.microsoft.com/office/drawing/2014/main" id="{034F0198-7F61-4E6C-9252-FAC67702F075}"/>
                  </a:ext>
                </a:extLst>
              </p:cNvPr>
              <p:cNvSpPr/>
              <p:nvPr/>
            </p:nvSpPr>
            <p:spPr>
              <a:xfrm>
                <a:off x="6497289" y="2041126"/>
                <a:ext cx="1613535" cy="1616992"/>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noFill/>
              <a:ln>
                <a:solidFill>
                  <a:srgbClr val="0070C0"/>
                </a:solidFill>
                <a:prstDash val="dash"/>
              </a:ln>
            </p:spPr>
            <p:txBody>
              <a:bodyPr wrap="square" lIns="0" tIns="0" rIns="0" bIns="0" rtlCol="0"/>
              <a:lstStyle/>
              <a:p>
                <a:pPr defTabSz="623318">
                  <a:defRPr/>
                </a:pPr>
                <a:endParaRPr sz="1226">
                  <a:solidFill>
                    <a:prstClr val="black"/>
                  </a:solidFill>
                  <a:latin typeface="Calibri"/>
                </a:endParaRPr>
              </a:p>
            </p:txBody>
          </p:sp>
          <p:sp>
            <p:nvSpPr>
              <p:cNvPr id="159" name="object 60">
                <a:extLst>
                  <a:ext uri="{FF2B5EF4-FFF2-40B4-BE49-F238E27FC236}">
                    <a16:creationId xmlns:a16="http://schemas.microsoft.com/office/drawing/2014/main" id="{04BEDFFC-2C30-4ED0-9D1E-9FAEBD6D9A01}"/>
                  </a:ext>
                </a:extLst>
              </p:cNvPr>
              <p:cNvSpPr/>
              <p:nvPr/>
            </p:nvSpPr>
            <p:spPr>
              <a:xfrm>
                <a:off x="6637436" y="2181444"/>
                <a:ext cx="1333500" cy="1336357"/>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solidFill>
                <a:schemeClr val="bg1"/>
              </a:solidFill>
              <a:ln>
                <a:solidFill>
                  <a:srgbClr val="000000"/>
                </a:solidFill>
              </a:ln>
            </p:spPr>
            <p:txBody>
              <a:bodyPr wrap="square" lIns="0" tIns="0" rIns="0" bIns="0" rtlCol="0"/>
              <a:lstStyle/>
              <a:p>
                <a:pPr defTabSz="623318">
                  <a:defRPr/>
                </a:pPr>
                <a:endParaRPr sz="1226">
                  <a:solidFill>
                    <a:prstClr val="black"/>
                  </a:solidFill>
                  <a:latin typeface="Calibri"/>
                </a:endParaRPr>
              </a:p>
            </p:txBody>
          </p:sp>
        </p:grpSp>
        <p:pic>
          <p:nvPicPr>
            <p:cNvPr id="257" name="Picture 256">
              <a:extLst>
                <a:ext uri="{FF2B5EF4-FFF2-40B4-BE49-F238E27FC236}">
                  <a16:creationId xmlns:a16="http://schemas.microsoft.com/office/drawing/2014/main" id="{2BCBA728-B706-4F61-958C-F6C2F818C3BC}"/>
                </a:ext>
              </a:extLst>
            </p:cNvPr>
            <p:cNvPicPr>
              <a:picLocks noChangeAspect="1"/>
            </p:cNvPicPr>
            <p:nvPr/>
          </p:nvPicPr>
          <p:blipFill>
            <a:blip r:embed="rId4"/>
            <a:stretch>
              <a:fillRect/>
            </a:stretch>
          </p:blipFill>
          <p:spPr>
            <a:xfrm>
              <a:off x="9507357" y="4660980"/>
              <a:ext cx="565908" cy="565908"/>
            </a:xfrm>
            <a:prstGeom prst="rect">
              <a:avLst/>
            </a:prstGeom>
          </p:spPr>
        </p:pic>
      </p:grpSp>
      <p:sp>
        <p:nvSpPr>
          <p:cNvPr id="199" name="Arc 163">
            <a:extLst>
              <a:ext uri="{FF2B5EF4-FFF2-40B4-BE49-F238E27FC236}">
                <a16:creationId xmlns:a16="http://schemas.microsoft.com/office/drawing/2014/main" id="{854D3275-ADE5-7E48-ADF8-C3E976673CF5}"/>
              </a:ext>
            </a:extLst>
          </p:cNvPr>
          <p:cNvSpPr/>
          <p:nvPr/>
        </p:nvSpPr>
        <p:spPr>
          <a:xfrm rot="18985204">
            <a:off x="3782803" y="3893897"/>
            <a:ext cx="1747263" cy="1538901"/>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 name="connsiteX0" fmla="*/ 737988 w 4893043"/>
              <a:gd name="connsiteY0" fmla="*/ 168652 h 936586"/>
              <a:gd name="connsiteX1" fmla="*/ 0 w 4893043"/>
              <a:gd name="connsiteY1" fmla="*/ 936586 h 936586"/>
              <a:gd name="connsiteX0" fmla="*/ 4893044 w 4893043"/>
              <a:gd name="connsiteY0" fmla="*/ 381665 h 936586"/>
              <a:gd name="connsiteX1" fmla="*/ 737988 w 4893043"/>
              <a:gd name="connsiteY1" fmla="*/ 168652 h 936586"/>
              <a:gd name="connsiteX0" fmla="*/ 737988 w 4893043"/>
              <a:gd name="connsiteY0" fmla="*/ 121703 h 889637"/>
              <a:gd name="connsiteX1" fmla="*/ 0 w 4893043"/>
              <a:gd name="connsiteY1" fmla="*/ 889637 h 889637"/>
              <a:gd name="connsiteX0" fmla="*/ 4893044 w 4893043"/>
              <a:gd name="connsiteY0" fmla="*/ 334716 h 889637"/>
              <a:gd name="connsiteX1" fmla="*/ 742494 w 4893043"/>
              <a:gd name="connsiteY1" fmla="*/ 181633 h 889637"/>
              <a:gd name="connsiteX0" fmla="*/ 157759 w 5230784"/>
              <a:gd name="connsiteY0" fmla="*/ 63547 h 935350"/>
              <a:gd name="connsiteX1" fmla="*/ 337741 w 5230784"/>
              <a:gd name="connsiteY1" fmla="*/ 935350 h 935350"/>
              <a:gd name="connsiteX0" fmla="*/ 5230785 w 5230784"/>
              <a:gd name="connsiteY0" fmla="*/ 380429 h 935350"/>
              <a:gd name="connsiteX1" fmla="*/ 1080235 w 5230784"/>
              <a:gd name="connsiteY1" fmla="*/ 227346 h 935350"/>
              <a:gd name="connsiteX0" fmla="*/ 230876 w 5303901"/>
              <a:gd name="connsiteY0" fmla="*/ 736930 h 1608733"/>
              <a:gd name="connsiteX1" fmla="*/ 410858 w 5303901"/>
              <a:gd name="connsiteY1" fmla="*/ 1608733 h 1608733"/>
              <a:gd name="connsiteX0" fmla="*/ 5303902 w 5303901"/>
              <a:gd name="connsiteY0" fmla="*/ 1053812 h 1608733"/>
              <a:gd name="connsiteX1" fmla="*/ 0 w 5303901"/>
              <a:gd name="connsiteY1" fmla="*/ 87756 h 1608733"/>
              <a:gd name="connsiteX0" fmla="*/ 230876 w 5303901"/>
              <a:gd name="connsiteY0" fmla="*/ 667098 h 1538901"/>
              <a:gd name="connsiteX1" fmla="*/ 410858 w 5303901"/>
              <a:gd name="connsiteY1" fmla="*/ 1538901 h 1538901"/>
              <a:gd name="connsiteX0" fmla="*/ 5303902 w 5303901"/>
              <a:gd name="connsiteY0" fmla="*/ 983980 h 1538901"/>
              <a:gd name="connsiteX1" fmla="*/ 0 w 5303901"/>
              <a:gd name="connsiteY1" fmla="*/ 17924 h 1538901"/>
            </a:gdLst>
            <a:ahLst/>
            <a:cxnLst>
              <a:cxn ang="0">
                <a:pos x="connsiteX0" y="connsiteY0"/>
              </a:cxn>
              <a:cxn ang="0">
                <a:pos x="connsiteX1" y="connsiteY1"/>
              </a:cxn>
            </a:cxnLst>
            <a:rect l="l" t="t" r="r" b="b"/>
            <a:pathLst>
              <a:path w="5303901" h="1538901" stroke="0" extrusionOk="0">
                <a:moveTo>
                  <a:pt x="230876" y="667098"/>
                </a:moveTo>
                <a:cubicBezTo>
                  <a:pt x="-209102" y="315293"/>
                  <a:pt x="410858" y="1538901"/>
                  <a:pt x="410858" y="1538901"/>
                </a:cubicBezTo>
              </a:path>
              <a:path w="5303901" h="1538901" fill="none">
                <a:moveTo>
                  <a:pt x="5303902" y="983980"/>
                </a:moveTo>
                <a:cubicBezTo>
                  <a:pt x="5147059" y="840210"/>
                  <a:pt x="4387204" y="-143963"/>
                  <a:pt x="0" y="17924"/>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0" name="Arc 199">
            <a:extLst>
              <a:ext uri="{FF2B5EF4-FFF2-40B4-BE49-F238E27FC236}">
                <a16:creationId xmlns:a16="http://schemas.microsoft.com/office/drawing/2014/main" id="{78474E1B-7F42-D045-A6F8-2CFAC164A2F3}"/>
              </a:ext>
            </a:extLst>
          </p:cNvPr>
          <p:cNvSpPr/>
          <p:nvPr/>
        </p:nvSpPr>
        <p:spPr>
          <a:xfrm rot="18651115">
            <a:off x="5823793" y="3947252"/>
            <a:ext cx="1810934" cy="1677035"/>
          </a:xfrm>
          <a:custGeom>
            <a:avLst/>
            <a:gdLst>
              <a:gd name="connsiteX0" fmla="*/ 1444499 w 2888999"/>
              <a:gd name="connsiteY0" fmla="*/ 0 h 2841189"/>
              <a:gd name="connsiteX1" fmla="*/ 2545269 w 2888999"/>
              <a:gd name="connsiteY1" fmla="*/ 500721 h 2841189"/>
              <a:gd name="connsiteX2" fmla="*/ 2865269 w 2888999"/>
              <a:gd name="connsiteY2" fmla="*/ 1677035 h 2841189"/>
              <a:gd name="connsiteX3" fmla="*/ 1444500 w 2888999"/>
              <a:gd name="connsiteY3" fmla="*/ 1420595 h 2841189"/>
              <a:gd name="connsiteX4" fmla="*/ 1444499 w 2888999"/>
              <a:gd name="connsiteY4" fmla="*/ 0 h 2841189"/>
              <a:gd name="connsiteX0" fmla="*/ 1444499 w 2888999"/>
              <a:gd name="connsiteY0" fmla="*/ 0 h 2841189"/>
              <a:gd name="connsiteX1" fmla="*/ 2545269 w 2888999"/>
              <a:gd name="connsiteY1" fmla="*/ 500721 h 2841189"/>
              <a:gd name="connsiteX2" fmla="*/ 2865269 w 2888999"/>
              <a:gd name="connsiteY2" fmla="*/ 1677035 h 2841189"/>
              <a:gd name="connsiteX0" fmla="*/ 366422 w 1810934"/>
              <a:gd name="connsiteY0" fmla="*/ 0 h 1677035"/>
              <a:gd name="connsiteX1" fmla="*/ 1467192 w 1810934"/>
              <a:gd name="connsiteY1" fmla="*/ 500721 h 1677035"/>
              <a:gd name="connsiteX2" fmla="*/ 1787192 w 1810934"/>
              <a:gd name="connsiteY2" fmla="*/ 1677035 h 1677035"/>
              <a:gd name="connsiteX3" fmla="*/ 366423 w 1810934"/>
              <a:gd name="connsiteY3" fmla="*/ 1420595 h 1677035"/>
              <a:gd name="connsiteX4" fmla="*/ 366422 w 1810934"/>
              <a:gd name="connsiteY4" fmla="*/ 0 h 1677035"/>
              <a:gd name="connsiteX0" fmla="*/ 0 w 1810934"/>
              <a:gd name="connsiteY0" fmla="*/ 20650 h 1677035"/>
              <a:gd name="connsiteX1" fmla="*/ 1467192 w 1810934"/>
              <a:gd name="connsiteY1" fmla="*/ 500721 h 1677035"/>
              <a:gd name="connsiteX2" fmla="*/ 1787192 w 1810934"/>
              <a:gd name="connsiteY2" fmla="*/ 1677035 h 1677035"/>
            </a:gdLst>
            <a:ahLst/>
            <a:cxnLst>
              <a:cxn ang="0">
                <a:pos x="connsiteX0" y="connsiteY0"/>
              </a:cxn>
              <a:cxn ang="0">
                <a:pos x="connsiteX1" y="connsiteY1"/>
              </a:cxn>
              <a:cxn ang="0">
                <a:pos x="connsiteX2" y="connsiteY2"/>
              </a:cxn>
            </a:cxnLst>
            <a:rect l="l" t="t" r="r" b="b"/>
            <a:pathLst>
              <a:path w="1810934" h="1677035" stroke="0" extrusionOk="0">
                <a:moveTo>
                  <a:pt x="366422" y="0"/>
                </a:moveTo>
                <a:cubicBezTo>
                  <a:pt x="790273" y="0"/>
                  <a:pt x="1192736" y="183073"/>
                  <a:pt x="1467192" y="500721"/>
                </a:cubicBezTo>
                <a:cubicBezTo>
                  <a:pt x="1747991" y="825710"/>
                  <a:pt x="1865472" y="1257570"/>
                  <a:pt x="1787192" y="1677035"/>
                </a:cubicBezTo>
                <a:lnTo>
                  <a:pt x="366423" y="1420595"/>
                </a:lnTo>
                <a:cubicBezTo>
                  <a:pt x="366423" y="947063"/>
                  <a:pt x="366422" y="473532"/>
                  <a:pt x="366422" y="0"/>
                </a:cubicBezTo>
                <a:close/>
              </a:path>
              <a:path w="1810934" h="1677035" fill="none">
                <a:moveTo>
                  <a:pt x="0" y="20650"/>
                </a:moveTo>
                <a:cubicBezTo>
                  <a:pt x="423851" y="20650"/>
                  <a:pt x="1192736" y="183073"/>
                  <a:pt x="1467192" y="500721"/>
                </a:cubicBezTo>
                <a:cubicBezTo>
                  <a:pt x="1747991" y="825710"/>
                  <a:pt x="1865472" y="1257570"/>
                  <a:pt x="1787192" y="1677035"/>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5" name="Oval 514">
            <a:extLst>
              <a:ext uri="{FF2B5EF4-FFF2-40B4-BE49-F238E27FC236}">
                <a16:creationId xmlns:a16="http://schemas.microsoft.com/office/drawing/2014/main" id="{C4E64A35-8E5D-4FF5-A1D3-1782AC2A8CAF}"/>
              </a:ext>
            </a:extLst>
          </p:cNvPr>
          <p:cNvSpPr/>
          <p:nvPr/>
        </p:nvSpPr>
        <p:spPr bwMode="auto">
          <a:xfrm>
            <a:off x="8371055" y="4313774"/>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18" name="Oval 517">
            <a:extLst>
              <a:ext uri="{FF2B5EF4-FFF2-40B4-BE49-F238E27FC236}">
                <a16:creationId xmlns:a16="http://schemas.microsoft.com/office/drawing/2014/main" id="{2955D9DF-ED4E-42F6-8F50-592D429CA3CE}"/>
              </a:ext>
            </a:extLst>
          </p:cNvPr>
          <p:cNvSpPr/>
          <p:nvPr/>
        </p:nvSpPr>
        <p:spPr bwMode="auto">
          <a:xfrm>
            <a:off x="7846550" y="4573150"/>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21" name="Oval 520">
            <a:extLst>
              <a:ext uri="{FF2B5EF4-FFF2-40B4-BE49-F238E27FC236}">
                <a16:creationId xmlns:a16="http://schemas.microsoft.com/office/drawing/2014/main" id="{4A5E37E9-2342-4381-8B5D-67E3BEA5B3F3}"/>
              </a:ext>
            </a:extLst>
          </p:cNvPr>
          <p:cNvSpPr/>
          <p:nvPr/>
        </p:nvSpPr>
        <p:spPr bwMode="auto">
          <a:xfrm>
            <a:off x="7267405" y="5303693"/>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22" name="Oval 521">
            <a:extLst>
              <a:ext uri="{FF2B5EF4-FFF2-40B4-BE49-F238E27FC236}">
                <a16:creationId xmlns:a16="http://schemas.microsoft.com/office/drawing/2014/main" id="{0743B9E9-46AF-4913-B713-622B0D91AF3E}"/>
              </a:ext>
            </a:extLst>
          </p:cNvPr>
          <p:cNvSpPr/>
          <p:nvPr/>
        </p:nvSpPr>
        <p:spPr bwMode="auto">
          <a:xfrm>
            <a:off x="7002740" y="5713850"/>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23" name="Oval 522">
            <a:extLst>
              <a:ext uri="{FF2B5EF4-FFF2-40B4-BE49-F238E27FC236}">
                <a16:creationId xmlns:a16="http://schemas.microsoft.com/office/drawing/2014/main" id="{C6BC9C93-78A4-492A-8A67-71AF0FAE202C}"/>
              </a:ext>
            </a:extLst>
          </p:cNvPr>
          <p:cNvSpPr/>
          <p:nvPr/>
        </p:nvSpPr>
        <p:spPr bwMode="auto">
          <a:xfrm>
            <a:off x="6554885" y="5278978"/>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20" name="Oval 519">
            <a:extLst>
              <a:ext uri="{FF2B5EF4-FFF2-40B4-BE49-F238E27FC236}">
                <a16:creationId xmlns:a16="http://schemas.microsoft.com/office/drawing/2014/main" id="{D8F68533-3A41-413D-A823-01EEC47E52F1}"/>
              </a:ext>
            </a:extLst>
          </p:cNvPr>
          <p:cNvSpPr/>
          <p:nvPr/>
        </p:nvSpPr>
        <p:spPr bwMode="auto">
          <a:xfrm>
            <a:off x="8404758" y="5030961"/>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28" name="Oval 527">
            <a:extLst>
              <a:ext uri="{FF2B5EF4-FFF2-40B4-BE49-F238E27FC236}">
                <a16:creationId xmlns:a16="http://schemas.microsoft.com/office/drawing/2014/main" id="{A276DB73-30BA-4ABB-857C-8492235B5A12}"/>
              </a:ext>
            </a:extLst>
          </p:cNvPr>
          <p:cNvSpPr/>
          <p:nvPr/>
        </p:nvSpPr>
        <p:spPr bwMode="auto">
          <a:xfrm>
            <a:off x="8331180" y="6322301"/>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196" name="Arc 163">
            <a:extLst>
              <a:ext uri="{FF2B5EF4-FFF2-40B4-BE49-F238E27FC236}">
                <a16:creationId xmlns:a16="http://schemas.microsoft.com/office/drawing/2014/main" id="{C0304CE0-BB70-A74B-8D4D-E182BC76F10D}"/>
              </a:ext>
            </a:extLst>
          </p:cNvPr>
          <p:cNvSpPr/>
          <p:nvPr/>
        </p:nvSpPr>
        <p:spPr>
          <a:xfrm flipH="1">
            <a:off x="6839739" y="5937777"/>
            <a:ext cx="631245" cy="941146"/>
          </a:xfrm>
          <a:custGeom>
            <a:avLst/>
            <a:gdLst>
              <a:gd name="connsiteX0" fmla="*/ 2325045 w 4650089"/>
              <a:gd name="connsiteY0" fmla="*/ 0 h 1711461"/>
              <a:gd name="connsiteX1" fmla="*/ 3215874 w 4650089"/>
              <a:gd name="connsiteY1" fmla="*/ 65302 h 1711461"/>
              <a:gd name="connsiteX2" fmla="*/ 4535808 w 4650089"/>
              <a:gd name="connsiteY2" fmla="*/ 1120717 h 1711461"/>
              <a:gd name="connsiteX3" fmla="*/ 2325045 w 4650089"/>
              <a:gd name="connsiteY3" fmla="*/ 855731 h 1711461"/>
              <a:gd name="connsiteX4" fmla="*/ 2325045 w 4650089"/>
              <a:gd name="connsiteY4" fmla="*/ 0 h 1711461"/>
              <a:gd name="connsiteX0" fmla="*/ 2325045 w 4650089"/>
              <a:gd name="connsiteY0" fmla="*/ 0 h 1711461"/>
              <a:gd name="connsiteX1" fmla="*/ 3215874 w 4650089"/>
              <a:gd name="connsiteY1" fmla="*/ 65302 h 1711461"/>
              <a:gd name="connsiteX2" fmla="*/ 4535808 w 4650089"/>
              <a:gd name="connsiteY2" fmla="*/ 1120717 h 1711461"/>
              <a:gd name="connsiteX0" fmla="*/ 0 w 3695383"/>
              <a:gd name="connsiteY0" fmla="*/ 0 h 1308016"/>
              <a:gd name="connsiteX1" fmla="*/ 890829 w 3695383"/>
              <a:gd name="connsiteY1" fmla="*/ 65302 h 1308016"/>
              <a:gd name="connsiteX2" fmla="*/ 2210763 w 3695383"/>
              <a:gd name="connsiteY2" fmla="*/ 1120717 h 1308016"/>
              <a:gd name="connsiteX3" fmla="*/ 0 w 3695383"/>
              <a:gd name="connsiteY3" fmla="*/ 855731 h 1308016"/>
              <a:gd name="connsiteX4" fmla="*/ 0 w 3695383"/>
              <a:gd name="connsiteY4" fmla="*/ 0 h 1308016"/>
              <a:gd name="connsiteX0" fmla="*/ 3675767 w 3695383"/>
              <a:gd name="connsiteY0" fmla="*/ 1308016 h 1308016"/>
              <a:gd name="connsiteX1" fmla="*/ 890829 w 3695383"/>
              <a:gd name="connsiteY1" fmla="*/ 65302 h 1308016"/>
              <a:gd name="connsiteX2" fmla="*/ 2210763 w 3695383"/>
              <a:gd name="connsiteY2" fmla="*/ 1120717 h 1308016"/>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675767 w 4182018"/>
              <a:gd name="connsiteY0" fmla="*/ 1308016 h 1944964"/>
              <a:gd name="connsiteX1" fmla="*/ 3888366 w 4182018"/>
              <a:gd name="connsiteY1" fmla="*/ 1930436 h 1944964"/>
              <a:gd name="connsiteX2" fmla="*/ 2210763 w 4182018"/>
              <a:gd name="connsiteY2" fmla="*/ 1120717 h 1944964"/>
              <a:gd name="connsiteX0" fmla="*/ 0 w 4182018"/>
              <a:gd name="connsiteY0" fmla="*/ 0 h 1944964"/>
              <a:gd name="connsiteX1" fmla="*/ 890829 w 4182018"/>
              <a:gd name="connsiteY1" fmla="*/ 65302 h 1944964"/>
              <a:gd name="connsiteX2" fmla="*/ 2210763 w 4182018"/>
              <a:gd name="connsiteY2" fmla="*/ 1120717 h 1944964"/>
              <a:gd name="connsiteX3" fmla="*/ 0 w 4182018"/>
              <a:gd name="connsiteY3" fmla="*/ 855731 h 1944964"/>
              <a:gd name="connsiteX4" fmla="*/ 0 w 4182018"/>
              <a:gd name="connsiteY4" fmla="*/ 0 h 1944964"/>
              <a:gd name="connsiteX0" fmla="*/ 3888366 w 4182018"/>
              <a:gd name="connsiteY0" fmla="*/ 1930436 h 1944964"/>
              <a:gd name="connsiteX1" fmla="*/ 2210763 w 4182018"/>
              <a:gd name="connsiteY1" fmla="*/ 1120717 h 1944964"/>
              <a:gd name="connsiteX0" fmla="*/ 0 w 3247522"/>
              <a:gd name="connsiteY0" fmla="*/ 0 h 1610092"/>
              <a:gd name="connsiteX1" fmla="*/ 890829 w 3247522"/>
              <a:gd name="connsiteY1" fmla="*/ 65302 h 1610092"/>
              <a:gd name="connsiteX2" fmla="*/ 2210763 w 3247522"/>
              <a:gd name="connsiteY2" fmla="*/ 1120717 h 1610092"/>
              <a:gd name="connsiteX3" fmla="*/ 0 w 3247522"/>
              <a:gd name="connsiteY3" fmla="*/ 855731 h 1610092"/>
              <a:gd name="connsiteX4" fmla="*/ 0 w 3247522"/>
              <a:gd name="connsiteY4" fmla="*/ 0 h 1610092"/>
              <a:gd name="connsiteX0" fmla="*/ 2810464 w 3247522"/>
              <a:gd name="connsiteY0" fmla="*/ 1591321 h 1610092"/>
              <a:gd name="connsiteX1" fmla="*/ 2210763 w 3247522"/>
              <a:gd name="connsiteY1" fmla="*/ 1120717 h 1610092"/>
              <a:gd name="connsiteX0" fmla="*/ 0 w 2810464"/>
              <a:gd name="connsiteY0" fmla="*/ 0 h 1591321"/>
              <a:gd name="connsiteX1" fmla="*/ 890829 w 2810464"/>
              <a:gd name="connsiteY1" fmla="*/ 65302 h 1591321"/>
              <a:gd name="connsiteX2" fmla="*/ 2210763 w 2810464"/>
              <a:gd name="connsiteY2" fmla="*/ 1120717 h 1591321"/>
              <a:gd name="connsiteX3" fmla="*/ 0 w 2810464"/>
              <a:gd name="connsiteY3" fmla="*/ 855731 h 1591321"/>
              <a:gd name="connsiteX4" fmla="*/ 0 w 2810464"/>
              <a:gd name="connsiteY4" fmla="*/ 0 h 1591321"/>
              <a:gd name="connsiteX0" fmla="*/ 2810464 w 2810464"/>
              <a:gd name="connsiteY0" fmla="*/ 1591321 h 1591321"/>
              <a:gd name="connsiteX1" fmla="*/ 2210763 w 2810464"/>
              <a:gd name="connsiteY1" fmla="*/ 1120717 h 1591321"/>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855731 h 1821435"/>
              <a:gd name="connsiteX4" fmla="*/ 0 w 4354650"/>
              <a:gd name="connsiteY4" fmla="*/ 0 h 1821435"/>
              <a:gd name="connsiteX0" fmla="*/ 4354650 w 4354650"/>
              <a:gd name="connsiteY0" fmla="*/ 1821435 h 1821435"/>
              <a:gd name="connsiteX1" fmla="*/ 2210763 w 4354650"/>
              <a:gd name="connsiteY1" fmla="*/ 1120717 h 1821435"/>
              <a:gd name="connsiteX0" fmla="*/ 0 w 4354650"/>
              <a:gd name="connsiteY0" fmla="*/ 0 h 1821435"/>
              <a:gd name="connsiteX1" fmla="*/ 890829 w 4354650"/>
              <a:gd name="connsiteY1" fmla="*/ 65302 h 1821435"/>
              <a:gd name="connsiteX2" fmla="*/ 2210763 w 4354650"/>
              <a:gd name="connsiteY2" fmla="*/ 1120717 h 1821435"/>
              <a:gd name="connsiteX3" fmla="*/ 0 w 4354650"/>
              <a:gd name="connsiteY3" fmla="*/ 0 h 1821435"/>
              <a:gd name="connsiteX0" fmla="*/ 4354650 w 4354650"/>
              <a:gd name="connsiteY0" fmla="*/ 1821435 h 1821435"/>
              <a:gd name="connsiteX1" fmla="*/ 2210763 w 4354650"/>
              <a:gd name="connsiteY1" fmla="*/ 1120717 h 1821435"/>
              <a:gd name="connsiteX0" fmla="*/ 1319934 w 3463821"/>
              <a:gd name="connsiteY0" fmla="*/ 1055415 h 1756133"/>
              <a:gd name="connsiteX1" fmla="*/ 0 w 3463821"/>
              <a:gd name="connsiteY1" fmla="*/ 0 h 1756133"/>
              <a:gd name="connsiteX2" fmla="*/ 1319934 w 3463821"/>
              <a:gd name="connsiteY2"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0 w 3463821"/>
              <a:gd name="connsiteY2" fmla="*/ 0 h 1756133"/>
              <a:gd name="connsiteX0" fmla="*/ 3463821 w 3463821"/>
              <a:gd name="connsiteY0" fmla="*/ 1756133 h 1756133"/>
              <a:gd name="connsiteX1" fmla="*/ 1319934 w 3463821"/>
              <a:gd name="connsiteY1" fmla="*/ 1055415 h 1756133"/>
              <a:gd name="connsiteX0" fmla="*/ 0 w 3463821"/>
              <a:gd name="connsiteY0" fmla="*/ 0 h 1756133"/>
              <a:gd name="connsiteX1" fmla="*/ 1319934 w 3463821"/>
              <a:gd name="connsiteY1" fmla="*/ 1055415 h 1756133"/>
              <a:gd name="connsiteX2" fmla="*/ 91440 w 3463821"/>
              <a:gd name="connsiteY2" fmla="*/ 91440 h 1756133"/>
              <a:gd name="connsiteX0" fmla="*/ 3463821 w 3463821"/>
              <a:gd name="connsiteY0" fmla="*/ 1756133 h 1756133"/>
              <a:gd name="connsiteX1" fmla="*/ 1319934 w 3463821"/>
              <a:gd name="connsiteY1" fmla="*/ 1055415 h 1756133"/>
              <a:gd name="connsiteX0" fmla="*/ 1228494 w 3372381"/>
              <a:gd name="connsiteY0" fmla="*/ 963975 h 1664693"/>
              <a:gd name="connsiteX1" fmla="*/ 0 w 3372381"/>
              <a:gd name="connsiteY1" fmla="*/ 0 h 1664693"/>
              <a:gd name="connsiteX0" fmla="*/ 3372381 w 3372381"/>
              <a:gd name="connsiteY0" fmla="*/ 1664693 h 1664693"/>
              <a:gd name="connsiteX1" fmla="*/ 1228494 w 3372381"/>
              <a:gd name="connsiteY1" fmla="*/ 963975 h 1664693"/>
              <a:gd name="connsiteX0" fmla="*/ 156323 w 2300210"/>
              <a:gd name="connsiteY0" fmla="*/ 105780 h 806498"/>
              <a:gd name="connsiteX1" fmla="*/ 344846 w 2300210"/>
              <a:gd name="connsiteY1" fmla="*/ 498265 h 806498"/>
              <a:gd name="connsiteX0" fmla="*/ 2300210 w 2300210"/>
              <a:gd name="connsiteY0" fmla="*/ 806498 h 806498"/>
              <a:gd name="connsiteX1" fmla="*/ 156323 w 2300210"/>
              <a:gd name="connsiteY1" fmla="*/ 105780 h 806498"/>
              <a:gd name="connsiteX0" fmla="*/ 737988 w 2881875"/>
              <a:gd name="connsiteY0" fmla="*/ 105780 h 873714"/>
              <a:gd name="connsiteX1" fmla="*/ 0 w 2881875"/>
              <a:gd name="connsiteY1" fmla="*/ 873714 h 873714"/>
              <a:gd name="connsiteX0" fmla="*/ 2881875 w 2881875"/>
              <a:gd name="connsiteY0" fmla="*/ 806498 h 873714"/>
              <a:gd name="connsiteX1" fmla="*/ 737988 w 2881875"/>
              <a:gd name="connsiteY1" fmla="*/ 105780 h 873714"/>
              <a:gd name="connsiteX0" fmla="*/ 737988 w 2379257"/>
              <a:gd name="connsiteY0" fmla="*/ 95093 h 941146"/>
              <a:gd name="connsiteX1" fmla="*/ 0 w 2379257"/>
              <a:gd name="connsiteY1" fmla="*/ 863027 h 941146"/>
              <a:gd name="connsiteX0" fmla="*/ 2379257 w 2379257"/>
              <a:gd name="connsiteY0" fmla="*/ 941146 h 941146"/>
              <a:gd name="connsiteX1" fmla="*/ 737988 w 2379257"/>
              <a:gd name="connsiteY1" fmla="*/ 95093 h 941146"/>
            </a:gdLst>
            <a:ahLst/>
            <a:cxnLst>
              <a:cxn ang="0">
                <a:pos x="connsiteX0" y="connsiteY0"/>
              </a:cxn>
              <a:cxn ang="0">
                <a:pos x="connsiteX1" y="connsiteY1"/>
              </a:cxn>
            </a:cxnLst>
            <a:rect l="l" t="t" r="r" b="b"/>
            <a:pathLst>
              <a:path w="2379257" h="941146" stroke="0" extrusionOk="0">
                <a:moveTo>
                  <a:pt x="737988" y="95093"/>
                </a:moveTo>
                <a:cubicBezTo>
                  <a:pt x="298010" y="-256712"/>
                  <a:pt x="0" y="863027"/>
                  <a:pt x="0" y="863027"/>
                </a:cubicBezTo>
              </a:path>
              <a:path w="2379257" h="941146" fill="none">
                <a:moveTo>
                  <a:pt x="2379257" y="941146"/>
                </a:moveTo>
                <a:cubicBezTo>
                  <a:pt x="2222414" y="797376"/>
                  <a:pt x="1113760" y="-329582"/>
                  <a:pt x="737988" y="95093"/>
                </a:cubicBezTo>
              </a:path>
            </a:pathLst>
          </a:custGeom>
          <a:noFill/>
          <a:ln w="952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5" name="Oval 524">
            <a:extLst>
              <a:ext uri="{FF2B5EF4-FFF2-40B4-BE49-F238E27FC236}">
                <a16:creationId xmlns:a16="http://schemas.microsoft.com/office/drawing/2014/main" id="{25480166-9085-44F4-BC75-7F0AA2F8C86F}"/>
              </a:ext>
            </a:extLst>
          </p:cNvPr>
          <p:cNvSpPr/>
          <p:nvPr/>
        </p:nvSpPr>
        <p:spPr bwMode="auto">
          <a:xfrm>
            <a:off x="5481740" y="4890058"/>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27" name="Oval 526">
            <a:extLst>
              <a:ext uri="{FF2B5EF4-FFF2-40B4-BE49-F238E27FC236}">
                <a16:creationId xmlns:a16="http://schemas.microsoft.com/office/drawing/2014/main" id="{BA9FB54B-CE38-47A7-A30A-121498D59111}"/>
              </a:ext>
            </a:extLst>
          </p:cNvPr>
          <p:cNvSpPr/>
          <p:nvPr/>
        </p:nvSpPr>
        <p:spPr bwMode="auto">
          <a:xfrm>
            <a:off x="7210499" y="5983752"/>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grpSp>
        <p:nvGrpSpPr>
          <p:cNvPr id="5" name="Group 4">
            <a:extLst>
              <a:ext uri="{FF2B5EF4-FFF2-40B4-BE49-F238E27FC236}">
                <a16:creationId xmlns:a16="http://schemas.microsoft.com/office/drawing/2014/main" id="{6042A02E-0486-4A6A-9AB4-6198B88B4AD7}"/>
              </a:ext>
            </a:extLst>
          </p:cNvPr>
          <p:cNvGrpSpPr/>
          <p:nvPr/>
        </p:nvGrpSpPr>
        <p:grpSpPr>
          <a:xfrm>
            <a:off x="5436466" y="3491622"/>
            <a:ext cx="1319067" cy="1321892"/>
            <a:chOff x="5386012" y="3625850"/>
            <a:chExt cx="1319067" cy="1321892"/>
          </a:xfrm>
          <a:effectLst>
            <a:outerShdw blurRad="50800" dist="38100" dir="2700000" algn="tl" rotWithShape="0">
              <a:prstClr val="black">
                <a:alpha val="40000"/>
              </a:prstClr>
            </a:outerShdw>
          </a:effectLst>
        </p:grpSpPr>
        <p:grpSp>
          <p:nvGrpSpPr>
            <p:cNvPr id="148" name="Group 147">
              <a:extLst>
                <a:ext uri="{FF2B5EF4-FFF2-40B4-BE49-F238E27FC236}">
                  <a16:creationId xmlns:a16="http://schemas.microsoft.com/office/drawing/2014/main" id="{3EA6FD46-110C-431B-8373-0E62A88BDE6A}"/>
                </a:ext>
              </a:extLst>
            </p:cNvPr>
            <p:cNvGrpSpPr/>
            <p:nvPr/>
          </p:nvGrpSpPr>
          <p:grpSpPr>
            <a:xfrm>
              <a:off x="5386012" y="3625850"/>
              <a:ext cx="1319067" cy="1321892"/>
              <a:chOff x="788560" y="2041126"/>
              <a:chExt cx="1613535" cy="1616992"/>
            </a:xfrm>
          </p:grpSpPr>
          <p:sp>
            <p:nvSpPr>
              <p:cNvPr id="149" name="object 60">
                <a:extLst>
                  <a:ext uri="{FF2B5EF4-FFF2-40B4-BE49-F238E27FC236}">
                    <a16:creationId xmlns:a16="http://schemas.microsoft.com/office/drawing/2014/main" id="{68424C24-EFD1-4E9E-8848-427FE326F55A}"/>
                  </a:ext>
                </a:extLst>
              </p:cNvPr>
              <p:cNvSpPr/>
              <p:nvPr/>
            </p:nvSpPr>
            <p:spPr>
              <a:xfrm>
                <a:off x="788560" y="2041126"/>
                <a:ext cx="1613535" cy="1616992"/>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noFill/>
              <a:ln>
                <a:solidFill>
                  <a:srgbClr val="0070C0"/>
                </a:solidFill>
                <a:prstDash val="dash"/>
              </a:ln>
            </p:spPr>
            <p:txBody>
              <a:bodyPr wrap="square" lIns="0" tIns="0" rIns="0" bIns="0" rtlCol="0"/>
              <a:lstStyle/>
              <a:p>
                <a:pPr defTabSz="623318">
                  <a:defRPr/>
                </a:pPr>
                <a:endParaRPr sz="1226">
                  <a:solidFill>
                    <a:prstClr val="black"/>
                  </a:solidFill>
                  <a:latin typeface="Calibri"/>
                </a:endParaRPr>
              </a:p>
            </p:txBody>
          </p:sp>
          <p:sp>
            <p:nvSpPr>
              <p:cNvPr id="150" name="object 60">
                <a:extLst>
                  <a:ext uri="{FF2B5EF4-FFF2-40B4-BE49-F238E27FC236}">
                    <a16:creationId xmlns:a16="http://schemas.microsoft.com/office/drawing/2014/main" id="{8F355750-7EC6-4BFE-8E07-2AF99D25088D}"/>
                  </a:ext>
                </a:extLst>
              </p:cNvPr>
              <p:cNvSpPr/>
              <p:nvPr/>
            </p:nvSpPr>
            <p:spPr>
              <a:xfrm>
                <a:off x="928707" y="2181444"/>
                <a:ext cx="1333500" cy="1336357"/>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solidFill>
                <a:schemeClr val="bg1"/>
              </a:solidFill>
              <a:ln>
                <a:solidFill>
                  <a:srgbClr val="000000"/>
                </a:solidFill>
              </a:ln>
            </p:spPr>
            <p:txBody>
              <a:bodyPr wrap="square" lIns="0" tIns="0" rIns="0" bIns="0" rtlCol="0"/>
              <a:lstStyle/>
              <a:p>
                <a:pPr defTabSz="623318">
                  <a:defRPr/>
                </a:pPr>
                <a:endParaRPr sz="1226">
                  <a:solidFill>
                    <a:prstClr val="black"/>
                  </a:solidFill>
                  <a:latin typeface="Calibri"/>
                </a:endParaRPr>
              </a:p>
            </p:txBody>
          </p:sp>
        </p:grpSp>
        <p:pic>
          <p:nvPicPr>
            <p:cNvPr id="256" name="Picture 255">
              <a:extLst>
                <a:ext uri="{FF2B5EF4-FFF2-40B4-BE49-F238E27FC236}">
                  <a16:creationId xmlns:a16="http://schemas.microsoft.com/office/drawing/2014/main" id="{9AAD9648-1FA6-40CD-9D0F-03BCC7F44894}"/>
                </a:ext>
              </a:extLst>
            </p:cNvPr>
            <p:cNvPicPr>
              <a:picLocks noChangeAspect="1"/>
            </p:cNvPicPr>
            <p:nvPr/>
          </p:nvPicPr>
          <p:blipFill>
            <a:blip r:embed="rId5"/>
            <a:stretch>
              <a:fillRect/>
            </a:stretch>
          </p:blipFill>
          <p:spPr>
            <a:xfrm>
              <a:off x="5757879" y="4011743"/>
              <a:ext cx="575332" cy="575330"/>
            </a:xfrm>
            <a:prstGeom prst="rect">
              <a:avLst/>
            </a:prstGeom>
          </p:spPr>
        </p:pic>
      </p:grpSp>
      <p:sp>
        <p:nvSpPr>
          <p:cNvPr id="517" name="Oval 516">
            <a:extLst>
              <a:ext uri="{FF2B5EF4-FFF2-40B4-BE49-F238E27FC236}">
                <a16:creationId xmlns:a16="http://schemas.microsoft.com/office/drawing/2014/main" id="{6140AB8D-36F6-4BED-B69E-5002D3F9CEB6}"/>
              </a:ext>
            </a:extLst>
          </p:cNvPr>
          <p:cNvSpPr/>
          <p:nvPr/>
        </p:nvSpPr>
        <p:spPr bwMode="auto">
          <a:xfrm>
            <a:off x="3454305" y="4676023"/>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31" name="Oval 530">
            <a:extLst>
              <a:ext uri="{FF2B5EF4-FFF2-40B4-BE49-F238E27FC236}">
                <a16:creationId xmlns:a16="http://schemas.microsoft.com/office/drawing/2014/main" id="{AFE4B7E0-AB79-49C2-8B17-BD5FD989A69A}"/>
              </a:ext>
            </a:extLst>
          </p:cNvPr>
          <p:cNvSpPr/>
          <p:nvPr/>
        </p:nvSpPr>
        <p:spPr bwMode="auto">
          <a:xfrm>
            <a:off x="3558016" y="6630962"/>
            <a:ext cx="91440" cy="71887"/>
          </a:xfrm>
          <a:prstGeom prst="ellipse">
            <a:avLst/>
          </a:prstGeom>
          <a:solidFill>
            <a:schemeClr val="bg1"/>
          </a:solidFill>
          <a:ln w="9525">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35" name="Rectangle 34">
            <a:extLst>
              <a:ext uri="{FF2B5EF4-FFF2-40B4-BE49-F238E27FC236}">
                <a16:creationId xmlns:a16="http://schemas.microsoft.com/office/drawing/2014/main" id="{221E637C-3CAB-A348-AD72-D5F833E35660}"/>
              </a:ext>
            </a:extLst>
          </p:cNvPr>
          <p:cNvSpPr/>
          <p:nvPr/>
        </p:nvSpPr>
        <p:spPr bwMode="auto">
          <a:xfrm>
            <a:off x="-84398" y="6857129"/>
            <a:ext cx="12565764" cy="996165"/>
          </a:xfrm>
          <a:prstGeom prst="rect">
            <a:avLst/>
          </a:prstGeom>
          <a:solidFill>
            <a:srgbClr val="E7E7E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1797869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Freeform: Shape 437">
            <a:extLst>
              <a:ext uri="{FF2B5EF4-FFF2-40B4-BE49-F238E27FC236}">
                <a16:creationId xmlns:a16="http://schemas.microsoft.com/office/drawing/2014/main" id="{8A078432-EBB5-4E8A-B445-8B5B075F721E}"/>
              </a:ext>
            </a:extLst>
          </p:cNvPr>
          <p:cNvSpPr/>
          <p:nvPr/>
        </p:nvSpPr>
        <p:spPr bwMode="auto">
          <a:xfrm>
            <a:off x="6439449" y="1173957"/>
            <a:ext cx="5210461" cy="4741466"/>
          </a:xfrm>
          <a:custGeom>
            <a:avLst/>
            <a:gdLst>
              <a:gd name="connsiteX0" fmla="*/ 4157776 w 5210461"/>
              <a:gd name="connsiteY0" fmla="*/ 0 h 4741466"/>
              <a:gd name="connsiteX1" fmla="*/ 4157776 w 5210461"/>
              <a:gd name="connsiteY1" fmla="*/ 616072 h 4741466"/>
              <a:gd name="connsiteX2" fmla="*/ 4077774 w 5210461"/>
              <a:gd name="connsiteY2" fmla="*/ 597635 h 4741466"/>
              <a:gd name="connsiteX3" fmla="*/ 3726029 w 5210461"/>
              <a:gd name="connsiteY3" fmla="*/ 604574 h 4741466"/>
              <a:gd name="connsiteX4" fmla="*/ 2971420 w 5210461"/>
              <a:gd name="connsiteY4" fmla="*/ 1453889 h 4741466"/>
              <a:gd name="connsiteX5" fmla="*/ 3794463 w 5210461"/>
              <a:gd name="connsiteY5" fmla="*/ 2005891 h 4741466"/>
              <a:gd name="connsiteX6" fmla="*/ 3838635 w 5210461"/>
              <a:gd name="connsiteY6" fmla="*/ 2003336 h 4741466"/>
              <a:gd name="connsiteX7" fmla="*/ 3838635 w 5210461"/>
              <a:gd name="connsiteY7" fmla="*/ 2014602 h 4741466"/>
              <a:gd name="connsiteX8" fmla="*/ 4394869 w 5210461"/>
              <a:gd name="connsiteY8" fmla="*/ 2014602 h 4741466"/>
              <a:gd name="connsiteX9" fmla="*/ 4394869 w 5210461"/>
              <a:gd name="connsiteY9" fmla="*/ 2648352 h 4741466"/>
              <a:gd name="connsiteX10" fmla="*/ 4271599 w 5210461"/>
              <a:gd name="connsiteY10" fmla="*/ 2640976 h 4741466"/>
              <a:gd name="connsiteX11" fmla="*/ 3166119 w 5210461"/>
              <a:gd name="connsiteY11" fmla="*/ 3297154 h 4741466"/>
              <a:gd name="connsiteX12" fmla="*/ 4271599 w 5210461"/>
              <a:gd name="connsiteY12" fmla="*/ 3953332 h 4741466"/>
              <a:gd name="connsiteX13" fmla="*/ 4889684 w 5210461"/>
              <a:gd name="connsiteY13" fmla="*/ 3841267 h 4741466"/>
              <a:gd name="connsiteX14" fmla="*/ 4927787 w 5210461"/>
              <a:gd name="connsiteY14" fmla="*/ 3822607 h 4741466"/>
              <a:gd name="connsiteX15" fmla="*/ 4998203 w 5210461"/>
              <a:gd name="connsiteY15" fmla="*/ 3860827 h 4741466"/>
              <a:gd name="connsiteX16" fmla="*/ 5210461 w 5210461"/>
              <a:gd name="connsiteY16" fmla="*/ 4260036 h 4741466"/>
              <a:gd name="connsiteX17" fmla="*/ 4729031 w 5210461"/>
              <a:gd name="connsiteY17" fmla="*/ 4741466 h 4741466"/>
              <a:gd name="connsiteX18" fmla="*/ 4541637 w 5210461"/>
              <a:gd name="connsiteY18" fmla="*/ 4703633 h 4741466"/>
              <a:gd name="connsiteX19" fmla="*/ 4484668 w 5210461"/>
              <a:gd name="connsiteY19" fmla="*/ 4672711 h 4741466"/>
              <a:gd name="connsiteX20" fmla="*/ 4484668 w 5210461"/>
              <a:gd name="connsiteY20" fmla="*/ 4729609 h 4741466"/>
              <a:gd name="connsiteX21" fmla="*/ 3897245 w 5210461"/>
              <a:gd name="connsiteY21" fmla="*/ 4729609 h 4741466"/>
              <a:gd name="connsiteX22" fmla="*/ 3875204 w 5210461"/>
              <a:gd name="connsiteY22" fmla="*/ 4716344 h 4741466"/>
              <a:gd name="connsiteX23" fmla="*/ 2657423 w 5210461"/>
              <a:gd name="connsiteY23" fmla="*/ 4313563 h 4741466"/>
              <a:gd name="connsiteX24" fmla="*/ 1772152 w 5210461"/>
              <a:gd name="connsiteY24" fmla="*/ 4274211 h 4741466"/>
              <a:gd name="connsiteX25" fmla="*/ 1630518 w 5210461"/>
              <a:gd name="connsiteY25" fmla="*/ 4288846 h 4741466"/>
              <a:gd name="connsiteX26" fmla="*/ 1452223 w 5210461"/>
              <a:gd name="connsiteY26" fmla="*/ 4283642 h 4741466"/>
              <a:gd name="connsiteX27" fmla="*/ 874406 w 5210461"/>
              <a:gd name="connsiteY27" fmla="*/ 4292233 h 4741466"/>
              <a:gd name="connsiteX28" fmla="*/ 120588 w 5210461"/>
              <a:gd name="connsiteY28" fmla="*/ 4358320 h 4741466"/>
              <a:gd name="connsiteX29" fmla="*/ 0 w 5210461"/>
              <a:gd name="connsiteY29" fmla="*/ 4375891 h 4741466"/>
              <a:gd name="connsiteX30" fmla="*/ 0 w 5210461"/>
              <a:gd name="connsiteY30" fmla="*/ 4374330 h 4741466"/>
              <a:gd name="connsiteX31" fmla="*/ 101584 w 5210461"/>
              <a:gd name="connsiteY31" fmla="*/ 4348211 h 4741466"/>
              <a:gd name="connsiteX32" fmla="*/ 1428197 w 5210461"/>
              <a:gd name="connsiteY32" fmla="*/ 2545027 h 4741466"/>
              <a:gd name="connsiteX33" fmla="*/ 101584 w 5210461"/>
              <a:gd name="connsiteY33" fmla="*/ 741844 h 4741466"/>
              <a:gd name="connsiteX34" fmla="*/ 32822 w 5210461"/>
              <a:gd name="connsiteY34" fmla="*/ 724164 h 4741466"/>
              <a:gd name="connsiteX35" fmla="*/ 120438 w 5210461"/>
              <a:gd name="connsiteY35" fmla="*/ 734824 h 4741466"/>
              <a:gd name="connsiteX36" fmla="*/ 696605 w 5210461"/>
              <a:gd name="connsiteY36" fmla="*/ 779296 h 4741466"/>
              <a:gd name="connsiteX37" fmla="*/ 2412341 w 5210461"/>
              <a:gd name="connsiteY37" fmla="*/ 648914 h 4741466"/>
              <a:gd name="connsiteX38" fmla="*/ 2442299 w 5210461"/>
              <a:gd name="connsiteY38" fmla="*/ 637721 h 4741466"/>
              <a:gd name="connsiteX39" fmla="*/ 2452045 w 5210461"/>
              <a:gd name="connsiteY39" fmla="*/ 636017 h 4741466"/>
              <a:gd name="connsiteX40" fmla="*/ 2723474 w 5210461"/>
              <a:gd name="connsiteY40" fmla="*/ 575499 h 4741466"/>
              <a:gd name="connsiteX41" fmla="*/ 3998156 w 5210461"/>
              <a:gd name="connsiteY41" fmla="*/ 91848 h 4741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210461" h="4741466">
                <a:moveTo>
                  <a:pt x="4157776" y="0"/>
                </a:moveTo>
                <a:lnTo>
                  <a:pt x="4157776" y="616072"/>
                </a:lnTo>
                <a:lnTo>
                  <a:pt x="4077774" y="597635"/>
                </a:lnTo>
                <a:cubicBezTo>
                  <a:pt x="3966382" y="581470"/>
                  <a:pt x="3847341" y="582828"/>
                  <a:pt x="3726029" y="604574"/>
                </a:cubicBezTo>
                <a:cubicBezTo>
                  <a:pt x="3240779" y="691559"/>
                  <a:pt x="2902929" y="1071810"/>
                  <a:pt x="2971420" y="1453889"/>
                </a:cubicBezTo>
                <a:cubicBezTo>
                  <a:pt x="3031350" y="1788208"/>
                  <a:pt x="3382526" y="2013152"/>
                  <a:pt x="3794463" y="2005891"/>
                </a:cubicBezTo>
                <a:lnTo>
                  <a:pt x="3838635" y="2003336"/>
                </a:lnTo>
                <a:lnTo>
                  <a:pt x="3838635" y="2014602"/>
                </a:lnTo>
                <a:lnTo>
                  <a:pt x="4394869" y="2014602"/>
                </a:lnTo>
                <a:lnTo>
                  <a:pt x="4394869" y="2648352"/>
                </a:lnTo>
                <a:lnTo>
                  <a:pt x="4271599" y="2640976"/>
                </a:lnTo>
                <a:cubicBezTo>
                  <a:pt x="3661059" y="2640976"/>
                  <a:pt x="3166119" y="2934757"/>
                  <a:pt x="3166119" y="3297154"/>
                </a:cubicBezTo>
                <a:cubicBezTo>
                  <a:pt x="3166119" y="3659551"/>
                  <a:pt x="3661059" y="3953332"/>
                  <a:pt x="4271599" y="3953332"/>
                </a:cubicBezTo>
                <a:cubicBezTo>
                  <a:pt x="4500551" y="3953332"/>
                  <a:pt x="4713248" y="3912019"/>
                  <a:pt x="4889684" y="3841267"/>
                </a:cubicBezTo>
                <a:lnTo>
                  <a:pt x="4927787" y="3822607"/>
                </a:lnTo>
                <a:lnTo>
                  <a:pt x="4998203" y="3860827"/>
                </a:lnTo>
                <a:cubicBezTo>
                  <a:pt x="5126264" y="3947344"/>
                  <a:pt x="5210461" y="4093858"/>
                  <a:pt x="5210461" y="4260036"/>
                </a:cubicBezTo>
                <a:cubicBezTo>
                  <a:pt x="5210461" y="4525922"/>
                  <a:pt x="4994917" y="4741466"/>
                  <a:pt x="4729031" y="4741466"/>
                </a:cubicBezTo>
                <a:cubicBezTo>
                  <a:pt x="4662560" y="4741466"/>
                  <a:pt x="4599234" y="4727995"/>
                  <a:pt x="4541637" y="4703633"/>
                </a:cubicBezTo>
                <a:lnTo>
                  <a:pt x="4484668" y="4672711"/>
                </a:lnTo>
                <a:lnTo>
                  <a:pt x="4484668" y="4729609"/>
                </a:lnTo>
                <a:lnTo>
                  <a:pt x="3897245" y="4729609"/>
                </a:lnTo>
                <a:lnTo>
                  <a:pt x="3875204" y="4716344"/>
                </a:lnTo>
                <a:cubicBezTo>
                  <a:pt x="3538789" y="4529260"/>
                  <a:pt x="3120519" y="4385541"/>
                  <a:pt x="2657423" y="4313563"/>
                </a:cubicBezTo>
                <a:cubicBezTo>
                  <a:pt x="2348693" y="4265578"/>
                  <a:pt x="2049267" y="4254022"/>
                  <a:pt x="1772152" y="4274211"/>
                </a:cubicBezTo>
                <a:lnTo>
                  <a:pt x="1630518" y="4288846"/>
                </a:lnTo>
                <a:lnTo>
                  <a:pt x="1452223" y="4283642"/>
                </a:lnTo>
                <a:cubicBezTo>
                  <a:pt x="1269415" y="4280364"/>
                  <a:pt x="1075333" y="4282994"/>
                  <a:pt x="874406" y="4292233"/>
                </a:cubicBezTo>
                <a:cubicBezTo>
                  <a:pt x="606504" y="4304552"/>
                  <a:pt x="351796" y="4327453"/>
                  <a:pt x="120588" y="4358320"/>
                </a:cubicBezTo>
                <a:lnTo>
                  <a:pt x="0" y="4375891"/>
                </a:lnTo>
                <a:lnTo>
                  <a:pt x="0" y="4374330"/>
                </a:lnTo>
                <a:lnTo>
                  <a:pt x="101584" y="4348211"/>
                </a:lnTo>
                <a:cubicBezTo>
                  <a:pt x="870157" y="4109160"/>
                  <a:pt x="1428197" y="3392262"/>
                  <a:pt x="1428197" y="2545027"/>
                </a:cubicBezTo>
                <a:cubicBezTo>
                  <a:pt x="1428197" y="1697792"/>
                  <a:pt x="870157" y="980895"/>
                  <a:pt x="101584" y="741844"/>
                </a:cubicBezTo>
                <a:lnTo>
                  <a:pt x="32822" y="724164"/>
                </a:lnTo>
                <a:lnTo>
                  <a:pt x="120438" y="734824"/>
                </a:lnTo>
                <a:cubicBezTo>
                  <a:pt x="302173" y="754865"/>
                  <a:pt x="495678" y="770056"/>
                  <a:pt x="696605" y="779296"/>
                </a:cubicBezTo>
                <a:cubicBezTo>
                  <a:pt x="1433336" y="813172"/>
                  <a:pt x="2078048" y="758196"/>
                  <a:pt x="2412341" y="648914"/>
                </a:cubicBezTo>
                <a:lnTo>
                  <a:pt x="2442299" y="637721"/>
                </a:lnTo>
                <a:lnTo>
                  <a:pt x="2452045" y="636017"/>
                </a:lnTo>
                <a:cubicBezTo>
                  <a:pt x="2541797" y="618178"/>
                  <a:pt x="2632356" y="598020"/>
                  <a:pt x="2723474" y="575499"/>
                </a:cubicBezTo>
                <a:cubicBezTo>
                  <a:pt x="3201845" y="457261"/>
                  <a:pt x="3636208" y="288562"/>
                  <a:pt x="3998156" y="91848"/>
                </a:cubicBezTo>
                <a:close/>
              </a:path>
            </a:pathLst>
          </a:custGeom>
          <a:solidFill>
            <a:schemeClr val="bg1">
              <a:lumMod val="85000"/>
              <a:alpha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369" name="Freeform: Shape 368">
            <a:extLst>
              <a:ext uri="{FF2B5EF4-FFF2-40B4-BE49-F238E27FC236}">
                <a16:creationId xmlns:a16="http://schemas.microsoft.com/office/drawing/2014/main" id="{FFFE32AB-244A-475F-B572-B8A3F757F3D1}"/>
              </a:ext>
            </a:extLst>
          </p:cNvPr>
          <p:cNvSpPr/>
          <p:nvPr/>
        </p:nvSpPr>
        <p:spPr bwMode="auto">
          <a:xfrm rot="17609820">
            <a:off x="2359469" y="-42814"/>
            <a:ext cx="999721" cy="3400792"/>
          </a:xfrm>
          <a:custGeom>
            <a:avLst/>
            <a:gdLst>
              <a:gd name="connsiteX0" fmla="*/ 1050915 w 1050915"/>
              <a:gd name="connsiteY0" fmla="*/ 0 h 3400792"/>
              <a:gd name="connsiteX1" fmla="*/ 1050915 w 1050915"/>
              <a:gd name="connsiteY1" fmla="*/ 47296 h 3400792"/>
              <a:gd name="connsiteX2" fmla="*/ 1019362 w 1050915"/>
              <a:gd name="connsiteY2" fmla="*/ 98000 h 3400792"/>
              <a:gd name="connsiteX3" fmla="*/ 666418 w 1050915"/>
              <a:gd name="connsiteY3" fmla="*/ 1660939 h 3400792"/>
              <a:gd name="connsiteX4" fmla="*/ 668437 w 1050915"/>
              <a:gd name="connsiteY4" fmla="*/ 1735296 h 3400792"/>
              <a:gd name="connsiteX5" fmla="*/ 662929 w 1050915"/>
              <a:gd name="connsiteY5" fmla="*/ 1787538 h 3400792"/>
              <a:gd name="connsiteX6" fmla="*/ 660192 w 1050915"/>
              <a:gd name="connsiteY6" fmla="*/ 2179787 h 3400792"/>
              <a:gd name="connsiteX7" fmla="*/ 726698 w 1050915"/>
              <a:gd name="connsiteY7" fmla="*/ 2662208 h 3400792"/>
              <a:gd name="connsiteX8" fmla="*/ 769012 w 1050915"/>
              <a:gd name="connsiteY8" fmla="*/ 2820936 h 3400792"/>
              <a:gd name="connsiteX9" fmla="*/ 777226 w 1050915"/>
              <a:gd name="connsiteY9" fmla="*/ 2835601 h 3400792"/>
              <a:gd name="connsiteX10" fmla="*/ 567795 w 1050915"/>
              <a:gd name="connsiteY10" fmla="*/ 3367190 h 3400792"/>
              <a:gd name="connsiteX11" fmla="*/ 36206 w 1050915"/>
              <a:gd name="connsiteY11" fmla="*/ 3157760 h 3400792"/>
              <a:gd name="connsiteX12" fmla="*/ 114076 w 1050915"/>
              <a:gd name="connsiteY12" fmla="*/ 2717986 h 3400792"/>
              <a:gd name="connsiteX13" fmla="*/ 119508 w 1050915"/>
              <a:gd name="connsiteY13" fmla="*/ 2713307 h 3400792"/>
              <a:gd name="connsiteX14" fmla="*/ 141904 w 1050915"/>
              <a:gd name="connsiteY14" fmla="*/ 2658335 h 3400792"/>
              <a:gd name="connsiteX15" fmla="*/ 290612 w 1050915"/>
              <a:gd name="connsiteY15" fmla="*/ 1562075 h 3400792"/>
              <a:gd name="connsiteX16" fmla="*/ 18063 w 1050915"/>
              <a:gd name="connsiteY16" fmla="*/ 489874 h 3400792"/>
              <a:gd name="connsiteX17" fmla="*/ 0 w 1050915"/>
              <a:gd name="connsiteY17" fmla="*/ 456886 h 3400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50915" h="3400792">
                <a:moveTo>
                  <a:pt x="1050915" y="0"/>
                </a:moveTo>
                <a:lnTo>
                  <a:pt x="1050915" y="47296"/>
                </a:lnTo>
                <a:lnTo>
                  <a:pt x="1019362" y="98000"/>
                </a:lnTo>
                <a:cubicBezTo>
                  <a:pt x="800984" y="487435"/>
                  <a:pt x="668340" y="1041305"/>
                  <a:pt x="666418" y="1660939"/>
                </a:cubicBezTo>
                <a:lnTo>
                  <a:pt x="668437" y="1735296"/>
                </a:lnTo>
                <a:lnTo>
                  <a:pt x="662929" y="1787538"/>
                </a:lnTo>
                <a:cubicBezTo>
                  <a:pt x="653709" y="1914714"/>
                  <a:pt x="652546" y="2045913"/>
                  <a:pt x="660192" y="2179787"/>
                </a:cubicBezTo>
                <a:cubicBezTo>
                  <a:pt x="669749" y="2347130"/>
                  <a:pt x="692504" y="2508752"/>
                  <a:pt x="726698" y="2662208"/>
                </a:cubicBezTo>
                <a:lnTo>
                  <a:pt x="769012" y="2820936"/>
                </a:lnTo>
                <a:lnTo>
                  <a:pt x="777226" y="2835601"/>
                </a:lnTo>
                <a:cubicBezTo>
                  <a:pt x="866188" y="3040229"/>
                  <a:pt x="772423" y="3278229"/>
                  <a:pt x="567795" y="3367190"/>
                </a:cubicBezTo>
                <a:cubicBezTo>
                  <a:pt x="363168" y="3456152"/>
                  <a:pt x="125168" y="3362387"/>
                  <a:pt x="36206" y="3157760"/>
                </a:cubicBezTo>
                <a:cubicBezTo>
                  <a:pt x="-30515" y="3004289"/>
                  <a:pt x="5547" y="2832047"/>
                  <a:pt x="114076" y="2717986"/>
                </a:cubicBezTo>
                <a:lnTo>
                  <a:pt x="119508" y="2713307"/>
                </a:lnTo>
                <a:lnTo>
                  <a:pt x="141904" y="2658335"/>
                </a:lnTo>
                <a:cubicBezTo>
                  <a:pt x="257209" y="2341240"/>
                  <a:pt x="313549" y="1963698"/>
                  <a:pt x="290612" y="1562075"/>
                </a:cubicBezTo>
                <a:cubicBezTo>
                  <a:pt x="267676" y="1160452"/>
                  <a:pt x="168719" y="791779"/>
                  <a:pt x="18063" y="489874"/>
                </a:cubicBezTo>
                <a:lnTo>
                  <a:pt x="0" y="456886"/>
                </a:lnTo>
                <a:close/>
              </a:path>
            </a:pathLst>
          </a:custGeom>
          <a:solidFill>
            <a:schemeClr val="bg1">
              <a:lumMod val="85000"/>
              <a:alpha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387" name="Freeform: Shape 386">
            <a:extLst>
              <a:ext uri="{FF2B5EF4-FFF2-40B4-BE49-F238E27FC236}">
                <a16:creationId xmlns:a16="http://schemas.microsoft.com/office/drawing/2014/main" id="{65D2931C-17FA-4D89-95A1-38823AC17636}"/>
              </a:ext>
            </a:extLst>
          </p:cNvPr>
          <p:cNvSpPr/>
          <p:nvPr/>
        </p:nvSpPr>
        <p:spPr bwMode="auto">
          <a:xfrm rot="16877039">
            <a:off x="2095823" y="1600137"/>
            <a:ext cx="1257608" cy="2675884"/>
          </a:xfrm>
          <a:custGeom>
            <a:avLst/>
            <a:gdLst>
              <a:gd name="connsiteX0" fmla="*/ 1393582 w 1393582"/>
              <a:gd name="connsiteY0" fmla="*/ 0 h 2675884"/>
              <a:gd name="connsiteX1" fmla="*/ 1393582 w 1393582"/>
              <a:gd name="connsiteY1" fmla="*/ 23544 h 2675884"/>
              <a:gd name="connsiteX2" fmla="*/ 1372714 w 1393582"/>
              <a:gd name="connsiteY2" fmla="*/ 54698 h 2675884"/>
              <a:gd name="connsiteX3" fmla="*/ 996210 w 1393582"/>
              <a:gd name="connsiteY3" fmla="*/ 1092961 h 2675884"/>
              <a:gd name="connsiteX4" fmla="*/ 962287 w 1393582"/>
              <a:gd name="connsiteY4" fmla="*/ 1842718 h 2675884"/>
              <a:gd name="connsiteX5" fmla="*/ 977686 w 1393582"/>
              <a:gd name="connsiteY5" fmla="*/ 1965150 h 2675884"/>
              <a:gd name="connsiteX6" fmla="*/ 993963 w 1393582"/>
              <a:gd name="connsiteY6" fmla="*/ 1979462 h 2675884"/>
              <a:gd name="connsiteX7" fmla="*/ 1100458 w 1393582"/>
              <a:gd name="connsiteY7" fmla="*/ 2196512 h 2675884"/>
              <a:gd name="connsiteX8" fmla="*/ 757922 w 1393582"/>
              <a:gd name="connsiteY8" fmla="*/ 2670562 h 2675884"/>
              <a:gd name="connsiteX9" fmla="*/ 283872 w 1393582"/>
              <a:gd name="connsiteY9" fmla="*/ 2328026 h 2675884"/>
              <a:gd name="connsiteX10" fmla="*/ 356961 w 1393582"/>
              <a:gd name="connsiteY10" fmla="*/ 2020059 h 2675884"/>
              <a:gd name="connsiteX11" fmla="*/ 377230 w 1393582"/>
              <a:gd name="connsiteY11" fmla="*/ 1997009 h 2675884"/>
              <a:gd name="connsiteX12" fmla="*/ 439903 w 1393582"/>
              <a:gd name="connsiteY12" fmla="*/ 1802790 h 2675884"/>
              <a:gd name="connsiteX13" fmla="*/ 465518 w 1393582"/>
              <a:gd name="connsiteY13" fmla="*/ 1133230 h 2675884"/>
              <a:gd name="connsiteX14" fmla="*/ 62030 w 1393582"/>
              <a:gd name="connsiteY14" fmla="*/ 284956 h 2675884"/>
              <a:gd name="connsiteX15" fmla="*/ 0 w 1393582"/>
              <a:gd name="connsiteY15" fmla="*/ 224440 h 2675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3582" h="2675884">
                <a:moveTo>
                  <a:pt x="1393582" y="0"/>
                </a:moveTo>
                <a:lnTo>
                  <a:pt x="1393582" y="23544"/>
                </a:lnTo>
                <a:lnTo>
                  <a:pt x="1372714" y="54698"/>
                </a:lnTo>
                <a:cubicBezTo>
                  <a:pt x="1196697" y="339665"/>
                  <a:pt x="1062273" y="696145"/>
                  <a:pt x="996210" y="1092961"/>
                </a:cubicBezTo>
                <a:cubicBezTo>
                  <a:pt x="952855" y="1353372"/>
                  <a:pt x="942982" y="1606887"/>
                  <a:pt x="962287" y="1842718"/>
                </a:cubicBezTo>
                <a:lnTo>
                  <a:pt x="977686" y="1965150"/>
                </a:lnTo>
                <a:lnTo>
                  <a:pt x="993963" y="1979462"/>
                </a:lnTo>
                <a:cubicBezTo>
                  <a:pt x="1048481" y="2037536"/>
                  <a:pt x="1086839" y="2111952"/>
                  <a:pt x="1100458" y="2196512"/>
                </a:cubicBezTo>
                <a:cubicBezTo>
                  <a:pt x="1136774" y="2422006"/>
                  <a:pt x="983416" y="2634245"/>
                  <a:pt x="757922" y="2670562"/>
                </a:cubicBezTo>
                <a:cubicBezTo>
                  <a:pt x="532427" y="2706878"/>
                  <a:pt x="320189" y="2553520"/>
                  <a:pt x="283872" y="2328026"/>
                </a:cubicBezTo>
                <a:cubicBezTo>
                  <a:pt x="265714" y="2215278"/>
                  <a:pt x="294974" y="2105845"/>
                  <a:pt x="356961" y="2020059"/>
                </a:cubicBezTo>
                <a:lnTo>
                  <a:pt x="377230" y="1997009"/>
                </a:lnTo>
                <a:lnTo>
                  <a:pt x="439903" y="1802790"/>
                </a:lnTo>
                <a:cubicBezTo>
                  <a:pt x="491712" y="1594420"/>
                  <a:pt x="503090" y="1366521"/>
                  <a:pt x="465518" y="1133230"/>
                </a:cubicBezTo>
                <a:cubicBezTo>
                  <a:pt x="411414" y="797291"/>
                  <a:pt x="264449" y="503837"/>
                  <a:pt x="62030" y="284956"/>
                </a:cubicBezTo>
                <a:lnTo>
                  <a:pt x="0" y="224440"/>
                </a:lnTo>
                <a:close/>
              </a:path>
            </a:pathLst>
          </a:custGeom>
          <a:solidFill>
            <a:schemeClr val="bg1">
              <a:lumMod val="85000"/>
              <a:alpha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336" name="Freeform: Shape 335">
            <a:extLst>
              <a:ext uri="{FF2B5EF4-FFF2-40B4-BE49-F238E27FC236}">
                <a16:creationId xmlns:a16="http://schemas.microsoft.com/office/drawing/2014/main" id="{E7A35EB8-604A-4AE8-89F9-AE94B8998898}"/>
              </a:ext>
            </a:extLst>
          </p:cNvPr>
          <p:cNvSpPr/>
          <p:nvPr/>
        </p:nvSpPr>
        <p:spPr bwMode="auto">
          <a:xfrm rot="15286219">
            <a:off x="2477850" y="3914532"/>
            <a:ext cx="849518" cy="3034306"/>
          </a:xfrm>
          <a:custGeom>
            <a:avLst/>
            <a:gdLst>
              <a:gd name="connsiteX0" fmla="*/ 841144 w 849518"/>
              <a:gd name="connsiteY0" fmla="*/ 2778548 h 3034306"/>
              <a:gd name="connsiteX1" fmla="*/ 812066 w 849518"/>
              <a:gd name="connsiteY1" fmla="*/ 2825471 h 3034306"/>
              <a:gd name="connsiteX2" fmla="*/ 467013 w 849518"/>
              <a:gd name="connsiteY2" fmla="*/ 3034306 h 3034306"/>
              <a:gd name="connsiteX3" fmla="*/ 182390 w 849518"/>
              <a:gd name="connsiteY3" fmla="*/ 2896892 h 3034306"/>
              <a:gd name="connsiteX4" fmla="*/ 123793 w 849518"/>
              <a:gd name="connsiteY4" fmla="*/ 2825138 h 3034306"/>
              <a:gd name="connsiteX5" fmla="*/ 104695 w 849518"/>
              <a:gd name="connsiteY5" fmla="*/ 2753757 h 3034306"/>
              <a:gd name="connsiteX6" fmla="*/ 104057 w 849518"/>
              <a:gd name="connsiteY6" fmla="*/ 2734299 h 3034306"/>
              <a:gd name="connsiteX7" fmla="*/ 94292 w 849518"/>
              <a:gd name="connsiteY7" fmla="*/ 2734299 h 3034306"/>
              <a:gd name="connsiteX8" fmla="*/ 103055 w 849518"/>
              <a:gd name="connsiteY8" fmla="*/ 2703764 h 3034306"/>
              <a:gd name="connsiteX9" fmla="*/ 102110 w 849518"/>
              <a:gd name="connsiteY9" fmla="*/ 2674941 h 3034306"/>
              <a:gd name="connsiteX10" fmla="*/ 114578 w 849518"/>
              <a:gd name="connsiteY10" fmla="*/ 2594774 h 3034306"/>
              <a:gd name="connsiteX11" fmla="*/ 141709 w 849518"/>
              <a:gd name="connsiteY11" fmla="*/ 2518888 h 3034306"/>
              <a:gd name="connsiteX12" fmla="*/ 150498 w 849518"/>
              <a:gd name="connsiteY12" fmla="*/ 2504072 h 3034306"/>
              <a:gd name="connsiteX13" fmla="*/ 172451 w 849518"/>
              <a:gd name="connsiteY13" fmla="*/ 2405386 h 3034306"/>
              <a:gd name="connsiteX14" fmla="*/ 252594 w 849518"/>
              <a:gd name="connsiteY14" fmla="*/ 1565552 h 3034306"/>
              <a:gd name="connsiteX15" fmla="*/ 26975 w 849518"/>
              <a:gd name="connsiteY15" fmla="*/ 104848 h 3034306"/>
              <a:gd name="connsiteX16" fmla="*/ 0 w 849518"/>
              <a:gd name="connsiteY16" fmla="*/ 38047 h 3034306"/>
              <a:gd name="connsiteX17" fmla="*/ 0 w 849518"/>
              <a:gd name="connsiteY17" fmla="*/ 0 h 3034306"/>
              <a:gd name="connsiteX18" fmla="*/ 779224 w 849518"/>
              <a:gd name="connsiteY18" fmla="*/ 227609 h 3034306"/>
              <a:gd name="connsiteX19" fmla="*/ 734634 w 849518"/>
              <a:gd name="connsiteY19" fmla="*/ 319951 h 3034306"/>
              <a:gd name="connsiteX20" fmla="*/ 517482 w 849518"/>
              <a:gd name="connsiteY20" fmla="*/ 1213152 h 3034306"/>
              <a:gd name="connsiteX21" fmla="*/ 673856 w 849518"/>
              <a:gd name="connsiteY21" fmla="*/ 2357687 h 3034306"/>
              <a:gd name="connsiteX22" fmla="*/ 676785 w 849518"/>
              <a:gd name="connsiteY22" fmla="*/ 2364235 h 3034306"/>
              <a:gd name="connsiteX23" fmla="*/ 706419 w 849518"/>
              <a:gd name="connsiteY23" fmla="*/ 2384470 h 3034306"/>
              <a:gd name="connsiteX24" fmla="*/ 847094 w 849518"/>
              <a:gd name="connsiteY24" fmla="*/ 2745408 h 303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49518" h="3034306">
                <a:moveTo>
                  <a:pt x="841144" y="2778548"/>
                </a:moveTo>
                <a:lnTo>
                  <a:pt x="812066" y="2825471"/>
                </a:lnTo>
                <a:cubicBezTo>
                  <a:pt x="717477" y="2958017"/>
                  <a:pt x="595805" y="3034583"/>
                  <a:pt x="467013" y="3034306"/>
                </a:cubicBezTo>
                <a:cubicBezTo>
                  <a:pt x="363980" y="3034086"/>
                  <a:pt x="265713" y="2984706"/>
                  <a:pt x="182390" y="2896892"/>
                </a:cubicBezTo>
                <a:lnTo>
                  <a:pt x="123793" y="2825138"/>
                </a:lnTo>
                <a:lnTo>
                  <a:pt x="104695" y="2753757"/>
                </a:lnTo>
                <a:lnTo>
                  <a:pt x="104057" y="2734299"/>
                </a:lnTo>
                <a:lnTo>
                  <a:pt x="94292" y="2734299"/>
                </a:lnTo>
                <a:lnTo>
                  <a:pt x="103055" y="2703764"/>
                </a:lnTo>
                <a:lnTo>
                  <a:pt x="102110" y="2674941"/>
                </a:lnTo>
                <a:cubicBezTo>
                  <a:pt x="103699" y="2648333"/>
                  <a:pt x="107796" y="2621501"/>
                  <a:pt x="114578" y="2594774"/>
                </a:cubicBezTo>
                <a:cubicBezTo>
                  <a:pt x="121361" y="2568045"/>
                  <a:pt x="130506" y="2542687"/>
                  <a:pt x="141709" y="2518888"/>
                </a:cubicBezTo>
                <a:lnTo>
                  <a:pt x="150498" y="2504072"/>
                </a:lnTo>
                <a:lnTo>
                  <a:pt x="172451" y="2405386"/>
                </a:lnTo>
                <a:cubicBezTo>
                  <a:pt x="221625" y="2145597"/>
                  <a:pt x="249909" y="1862293"/>
                  <a:pt x="252594" y="1565552"/>
                </a:cubicBezTo>
                <a:cubicBezTo>
                  <a:pt x="257604" y="1011637"/>
                  <a:pt x="172579" y="502673"/>
                  <a:pt x="26975" y="104848"/>
                </a:cubicBezTo>
                <a:lnTo>
                  <a:pt x="0" y="38047"/>
                </a:lnTo>
                <a:lnTo>
                  <a:pt x="0" y="0"/>
                </a:lnTo>
                <a:lnTo>
                  <a:pt x="779224" y="227609"/>
                </a:lnTo>
                <a:lnTo>
                  <a:pt x="734634" y="319951"/>
                </a:lnTo>
                <a:cubicBezTo>
                  <a:pt x="619650" y="578584"/>
                  <a:pt x="542161" y="883281"/>
                  <a:pt x="517482" y="1213152"/>
                </a:cubicBezTo>
                <a:cubicBezTo>
                  <a:pt x="485751" y="1637273"/>
                  <a:pt x="546388" y="2035251"/>
                  <a:pt x="673856" y="2357687"/>
                </a:cubicBezTo>
                <a:lnTo>
                  <a:pt x="676785" y="2364235"/>
                </a:lnTo>
                <a:lnTo>
                  <a:pt x="706419" y="2384470"/>
                </a:lnTo>
                <a:cubicBezTo>
                  <a:pt x="806696" y="2469001"/>
                  <a:pt x="862077" y="2605236"/>
                  <a:pt x="847094" y="2745408"/>
                </a:cubicBezTo>
                <a:close/>
              </a:path>
            </a:pathLst>
          </a:custGeom>
          <a:solidFill>
            <a:schemeClr val="bg1">
              <a:lumMod val="85000"/>
              <a:alpha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noAutofit/>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407" name="Freeform: Shape 406">
            <a:extLst>
              <a:ext uri="{FF2B5EF4-FFF2-40B4-BE49-F238E27FC236}">
                <a16:creationId xmlns:a16="http://schemas.microsoft.com/office/drawing/2014/main" id="{782D4294-3850-413B-A208-4AAC4A6FF858}"/>
              </a:ext>
            </a:extLst>
          </p:cNvPr>
          <p:cNvSpPr/>
          <p:nvPr/>
        </p:nvSpPr>
        <p:spPr bwMode="auto">
          <a:xfrm rot="15299248">
            <a:off x="2258042" y="3095734"/>
            <a:ext cx="867455" cy="2703212"/>
          </a:xfrm>
          <a:custGeom>
            <a:avLst/>
            <a:gdLst>
              <a:gd name="connsiteX0" fmla="*/ 785282 w 888747"/>
              <a:gd name="connsiteY0" fmla="*/ 2417736 h 2703212"/>
              <a:gd name="connsiteX1" fmla="*/ 313518 w 888747"/>
              <a:gd name="connsiteY1" fmla="*/ 2689971 h 2703212"/>
              <a:gd name="connsiteX2" fmla="*/ 41283 w 888747"/>
              <a:gd name="connsiteY2" fmla="*/ 2218207 h 2703212"/>
              <a:gd name="connsiteX3" fmla="*/ 68946 w 888747"/>
              <a:gd name="connsiteY3" fmla="*/ 2145263 h 2703212"/>
              <a:gd name="connsiteX4" fmla="*/ 101325 w 888747"/>
              <a:gd name="connsiteY4" fmla="*/ 2093962 h 2703212"/>
              <a:gd name="connsiteX5" fmla="*/ 119659 w 888747"/>
              <a:gd name="connsiteY5" fmla="*/ 2034674 h 2703212"/>
              <a:gd name="connsiteX6" fmla="*/ 218343 w 888747"/>
              <a:gd name="connsiteY6" fmla="*/ 1463595 h 2703212"/>
              <a:gd name="connsiteX7" fmla="*/ 40595 w 888747"/>
              <a:gd name="connsiteY7" fmla="*/ 85380 h 2703212"/>
              <a:gd name="connsiteX8" fmla="*/ 0 w 888747"/>
              <a:gd name="connsiteY8" fmla="*/ 0 h 2703212"/>
              <a:gd name="connsiteX9" fmla="*/ 888747 w 888747"/>
              <a:gd name="connsiteY9" fmla="*/ 238347 h 2703212"/>
              <a:gd name="connsiteX10" fmla="*/ 822021 w 888747"/>
              <a:gd name="connsiteY10" fmla="*/ 368819 h 2703212"/>
              <a:gd name="connsiteX11" fmla="*/ 647143 w 888747"/>
              <a:gd name="connsiteY11" fmla="*/ 2002502 h 2703212"/>
              <a:gd name="connsiteX12" fmla="*/ 654575 w 888747"/>
              <a:gd name="connsiteY12" fmla="*/ 2018375 h 2703212"/>
              <a:gd name="connsiteX13" fmla="*/ 703997 w 888747"/>
              <a:gd name="connsiteY13" fmla="*/ 2065283 h 2703212"/>
              <a:gd name="connsiteX14" fmla="*/ 785282 w 888747"/>
              <a:gd name="connsiteY14" fmla="*/ 2417736 h 2703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8747" h="2703212">
                <a:moveTo>
                  <a:pt x="785282" y="2417736"/>
                </a:moveTo>
                <a:cubicBezTo>
                  <a:pt x="730184" y="2623186"/>
                  <a:pt x="518968" y="2745070"/>
                  <a:pt x="313518" y="2689971"/>
                </a:cubicBezTo>
                <a:cubicBezTo>
                  <a:pt x="108068" y="2634873"/>
                  <a:pt x="-13816" y="2423657"/>
                  <a:pt x="41283" y="2218207"/>
                </a:cubicBezTo>
                <a:cubicBezTo>
                  <a:pt x="48170" y="2192526"/>
                  <a:pt x="57497" y="2168151"/>
                  <a:pt x="68946" y="2145263"/>
                </a:cubicBezTo>
                <a:lnTo>
                  <a:pt x="101325" y="2093962"/>
                </a:lnTo>
                <a:lnTo>
                  <a:pt x="119659" y="2034674"/>
                </a:lnTo>
                <a:cubicBezTo>
                  <a:pt x="166599" y="1855681"/>
                  <a:pt x="200417" y="1663934"/>
                  <a:pt x="218343" y="1463595"/>
                </a:cubicBezTo>
                <a:cubicBezTo>
                  <a:pt x="265401" y="937707"/>
                  <a:pt x="194192" y="450636"/>
                  <a:pt x="40595" y="85380"/>
                </a:cubicBezTo>
                <a:lnTo>
                  <a:pt x="0" y="0"/>
                </a:lnTo>
                <a:lnTo>
                  <a:pt x="888747" y="238347"/>
                </a:lnTo>
                <a:lnTo>
                  <a:pt x="822021" y="368819"/>
                </a:lnTo>
                <a:cubicBezTo>
                  <a:pt x="541536" y="960939"/>
                  <a:pt x="487328" y="1569605"/>
                  <a:pt x="647143" y="2002502"/>
                </a:cubicBezTo>
                <a:lnTo>
                  <a:pt x="654575" y="2018375"/>
                </a:lnTo>
                <a:lnTo>
                  <a:pt x="703997" y="2065283"/>
                </a:lnTo>
                <a:cubicBezTo>
                  <a:pt x="785021" y="2158671"/>
                  <a:pt x="819718" y="2289330"/>
                  <a:pt x="785282" y="2417736"/>
                </a:cubicBezTo>
                <a:close/>
              </a:path>
            </a:pathLst>
          </a:custGeom>
          <a:solidFill>
            <a:schemeClr val="bg1">
              <a:lumMod val="85000"/>
              <a:alpha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grpSp>
        <p:nvGrpSpPr>
          <p:cNvPr id="4" name="Controls: Allow Block access">
            <a:extLst>
              <a:ext uri="{FF2B5EF4-FFF2-40B4-BE49-F238E27FC236}">
                <a16:creationId xmlns:a16="http://schemas.microsoft.com/office/drawing/2014/main" id="{D0111898-9303-4915-8CEF-4FBD6E74C764}"/>
              </a:ext>
            </a:extLst>
          </p:cNvPr>
          <p:cNvGrpSpPr/>
          <p:nvPr/>
        </p:nvGrpSpPr>
        <p:grpSpPr>
          <a:xfrm>
            <a:off x="7357514" y="1768998"/>
            <a:ext cx="743042" cy="743042"/>
            <a:chOff x="8344162" y="668091"/>
            <a:chExt cx="878803" cy="878803"/>
          </a:xfrm>
        </p:grpSpPr>
        <p:grpSp>
          <p:nvGrpSpPr>
            <p:cNvPr id="353" name="Controls: Allow access">
              <a:extLst>
                <a:ext uri="{FF2B5EF4-FFF2-40B4-BE49-F238E27FC236}">
                  <a16:creationId xmlns:a16="http://schemas.microsoft.com/office/drawing/2014/main" id="{BA20379A-E832-49AD-A83A-70A52281D06F}"/>
                </a:ext>
              </a:extLst>
            </p:cNvPr>
            <p:cNvGrpSpPr/>
            <p:nvPr/>
          </p:nvGrpSpPr>
          <p:grpSpPr>
            <a:xfrm>
              <a:off x="8344162" y="668091"/>
              <a:ext cx="878803" cy="878803"/>
              <a:chOff x="6184395" y="1273877"/>
              <a:chExt cx="896425" cy="896425"/>
            </a:xfrm>
          </p:grpSpPr>
          <p:grpSp>
            <p:nvGrpSpPr>
              <p:cNvPr id="354" name="Group 353">
                <a:extLst>
                  <a:ext uri="{FF2B5EF4-FFF2-40B4-BE49-F238E27FC236}">
                    <a16:creationId xmlns:a16="http://schemas.microsoft.com/office/drawing/2014/main" id="{DD583EB4-227D-4C4F-9597-C4F6AFC55A9E}"/>
                  </a:ext>
                </a:extLst>
              </p:cNvPr>
              <p:cNvGrpSpPr/>
              <p:nvPr/>
            </p:nvGrpSpPr>
            <p:grpSpPr>
              <a:xfrm>
                <a:off x="6184395" y="1273877"/>
                <a:ext cx="896425" cy="896425"/>
                <a:chOff x="8603515" y="2504434"/>
                <a:chExt cx="1600200" cy="1600200"/>
              </a:xfrm>
            </p:grpSpPr>
            <p:sp>
              <p:nvSpPr>
                <p:cNvPr id="356" name="Oval 355">
                  <a:extLst>
                    <a:ext uri="{FF2B5EF4-FFF2-40B4-BE49-F238E27FC236}">
                      <a16:creationId xmlns:a16="http://schemas.microsoft.com/office/drawing/2014/main" id="{C654DD7E-36B7-468C-A9E3-C22C6AE37C93}"/>
                    </a:ext>
                  </a:extLst>
                </p:cNvPr>
                <p:cNvSpPr/>
                <p:nvPr/>
              </p:nvSpPr>
              <p:spPr bwMode="auto">
                <a:xfrm>
                  <a:off x="8672093" y="2573014"/>
                  <a:ext cx="1463040" cy="1463040"/>
                </a:xfrm>
                <a:prstGeom prst="ellipse">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57" name="Circle: Hollow 356">
                  <a:extLst>
                    <a:ext uri="{FF2B5EF4-FFF2-40B4-BE49-F238E27FC236}">
                      <a16:creationId xmlns:a16="http://schemas.microsoft.com/office/drawing/2014/main" id="{04A4E7BB-C5E6-414C-B3D0-C2C811CA7181}"/>
                    </a:ext>
                  </a:extLst>
                </p:cNvPr>
                <p:cNvSpPr/>
                <p:nvPr/>
              </p:nvSpPr>
              <p:spPr bwMode="auto">
                <a:xfrm>
                  <a:off x="8603515" y="2504434"/>
                  <a:ext cx="1600200" cy="1600200"/>
                </a:xfrm>
                <a:prstGeom prst="donut">
                  <a:avLst>
                    <a:gd name="adj" fmla="val 6045"/>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355" name="Freeform: Shape 354">
                <a:extLst>
                  <a:ext uri="{FF2B5EF4-FFF2-40B4-BE49-F238E27FC236}">
                    <a16:creationId xmlns:a16="http://schemas.microsoft.com/office/drawing/2014/main" id="{B0E56790-1126-4687-B135-CF1E9F57FA18}"/>
                  </a:ext>
                </a:extLst>
              </p:cNvPr>
              <p:cNvSpPr>
                <a:spLocks noChangeAspect="1"/>
              </p:cNvSpPr>
              <p:nvPr/>
            </p:nvSpPr>
            <p:spPr bwMode="auto">
              <a:xfrm>
                <a:off x="6280718" y="1557278"/>
                <a:ext cx="329622" cy="329623"/>
              </a:xfrm>
              <a:custGeom>
                <a:avLst/>
                <a:gdLst>
                  <a:gd name="connsiteX0" fmla="*/ 1078302 w 1371600"/>
                  <a:gd name="connsiteY0" fmla="*/ 352791 h 1371600"/>
                  <a:gd name="connsiteX1" fmla="*/ 556967 w 1371600"/>
                  <a:gd name="connsiteY1" fmla="*/ 856238 h 1371600"/>
                  <a:gd name="connsiteX2" fmla="*/ 297534 w 1371600"/>
                  <a:gd name="connsiteY2" fmla="*/ 587588 h 1371600"/>
                  <a:gd name="connsiteX3" fmla="*/ 209258 w 1371600"/>
                  <a:gd name="connsiteY3" fmla="*/ 672836 h 1371600"/>
                  <a:gd name="connsiteX4" fmla="*/ 550630 w 1371600"/>
                  <a:gd name="connsiteY4" fmla="*/ 1026337 h 1371600"/>
                  <a:gd name="connsiteX5" fmla="*/ 1160242 w 1371600"/>
                  <a:gd name="connsiteY5" fmla="*/ 437642 h 1371600"/>
                  <a:gd name="connsiteX6" fmla="*/ 1170734 w 1371600"/>
                  <a:gd name="connsiteY6" fmla="*/ 200866 h 1371600"/>
                  <a:gd name="connsiteX7" fmla="*/ 1371600 w 1371600"/>
                  <a:gd name="connsiteY7" fmla="*/ 685800 h 1371600"/>
                  <a:gd name="connsiteX8" fmla="*/ 685800 w 1371600"/>
                  <a:gd name="connsiteY8" fmla="*/ 1371600 h 1371600"/>
                  <a:gd name="connsiteX9" fmla="*/ 0 w 1371600"/>
                  <a:gd name="connsiteY9" fmla="*/ 685800 h 1371600"/>
                  <a:gd name="connsiteX10" fmla="*/ 685800 w 1371600"/>
                  <a:gd name="connsiteY10" fmla="*/ 0 h 1371600"/>
                  <a:gd name="connsiteX11" fmla="*/ 1170734 w 1371600"/>
                  <a:gd name="connsiteY11" fmla="*/ 200866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71600" h="1371600">
                    <a:moveTo>
                      <a:pt x="1078302" y="352791"/>
                    </a:moveTo>
                    <a:lnTo>
                      <a:pt x="556967" y="856238"/>
                    </a:lnTo>
                    <a:lnTo>
                      <a:pt x="297534" y="587588"/>
                    </a:lnTo>
                    <a:lnTo>
                      <a:pt x="209258" y="672836"/>
                    </a:lnTo>
                    <a:lnTo>
                      <a:pt x="550630" y="1026337"/>
                    </a:lnTo>
                    <a:lnTo>
                      <a:pt x="1160242" y="437642"/>
                    </a:lnTo>
                    <a:close/>
                    <a:moveTo>
                      <a:pt x="1170734" y="200866"/>
                    </a:moveTo>
                    <a:cubicBezTo>
                      <a:pt x="1294839" y="324972"/>
                      <a:pt x="1371600" y="496422"/>
                      <a:pt x="1371600" y="685800"/>
                    </a:cubicBezTo>
                    <a:cubicBezTo>
                      <a:pt x="1371600" y="1064557"/>
                      <a:pt x="1064557" y="1371600"/>
                      <a:pt x="685800" y="1371600"/>
                    </a:cubicBezTo>
                    <a:cubicBezTo>
                      <a:pt x="307043" y="1371600"/>
                      <a:pt x="0" y="1064557"/>
                      <a:pt x="0" y="685800"/>
                    </a:cubicBezTo>
                    <a:cubicBezTo>
                      <a:pt x="0" y="307043"/>
                      <a:pt x="307043" y="0"/>
                      <a:pt x="685800" y="0"/>
                    </a:cubicBezTo>
                    <a:cubicBezTo>
                      <a:pt x="875178" y="0"/>
                      <a:pt x="1046629" y="76761"/>
                      <a:pt x="1170734" y="200866"/>
                    </a:cubicBezTo>
                    <a:close/>
                  </a:path>
                </a:pathLst>
              </a:custGeom>
              <a:noFill/>
              <a:ln w="12700" cap="flat" cmpd="sng" algn="ctr">
                <a:solidFill>
                  <a:srgbClr val="FFFFFF"/>
                </a:solidFill>
                <a:prstDash val="solid"/>
                <a:headEnd type="none" w="med" len="med"/>
                <a:tailEnd type="none" w="med" len="med"/>
              </a:ln>
              <a:effectLst/>
            </p:spPr>
            <p:txBody>
              <a:bodyPr rot="0" spcFirstLastPara="0" vertOverflow="overflow" horzOverflow="overflow" vert="horz" wrap="square" lIns="175761" tIns="140609" rIns="175761" bIns="140609" numCol="1" spcCol="0" rtlCol="0" fromWordArt="0" anchor="t" anchorCtr="0" forceAA="0" compatLnSpc="1">
                <a:prstTxWarp prst="textNoShape">
                  <a:avLst/>
                </a:prstTxWarp>
                <a:noAutofit/>
              </a:bodyPr>
              <a:lstStyle/>
              <a:p>
                <a:pPr algn="ctr" defTabSz="896094" fontAlgn="base">
                  <a:lnSpc>
                    <a:spcPct val="90000"/>
                  </a:lnSpc>
                  <a:spcBef>
                    <a:spcPct val="0"/>
                  </a:spcBef>
                  <a:spcAft>
                    <a:spcPct val="0"/>
                  </a:spcAft>
                  <a:defRPr/>
                </a:pPr>
                <a:endParaRPr lang="en-US" sz="2307"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358" name="Freeform: Shape 357">
              <a:extLst>
                <a:ext uri="{FF2B5EF4-FFF2-40B4-BE49-F238E27FC236}">
                  <a16:creationId xmlns:a16="http://schemas.microsoft.com/office/drawing/2014/main" id="{FBD4FCED-1DE2-4F9A-AD66-C0331D4A3482}"/>
                </a:ext>
              </a:extLst>
            </p:cNvPr>
            <p:cNvSpPr>
              <a:spLocks noChangeAspect="1"/>
            </p:cNvSpPr>
            <p:nvPr/>
          </p:nvSpPr>
          <p:spPr bwMode="auto">
            <a:xfrm>
              <a:off x="8801335" y="946894"/>
              <a:ext cx="320039" cy="320040"/>
            </a:xfrm>
            <a:custGeom>
              <a:avLst/>
              <a:gdLst>
                <a:gd name="connsiteX0" fmla="*/ 368104 w 1250088"/>
                <a:gd name="connsiteY0" fmla="*/ 281747 h 1250088"/>
                <a:gd name="connsiteX1" fmla="*/ 281747 w 1250088"/>
                <a:gd name="connsiteY1" fmla="*/ 368104 h 1250088"/>
                <a:gd name="connsiteX2" fmla="*/ 538687 w 1250088"/>
                <a:gd name="connsiteY2" fmla="*/ 625044 h 1250088"/>
                <a:gd name="connsiteX3" fmla="*/ 281747 w 1250088"/>
                <a:gd name="connsiteY3" fmla="*/ 881984 h 1250088"/>
                <a:gd name="connsiteX4" fmla="*/ 368104 w 1250088"/>
                <a:gd name="connsiteY4" fmla="*/ 968341 h 1250088"/>
                <a:gd name="connsiteX5" fmla="*/ 625044 w 1250088"/>
                <a:gd name="connsiteY5" fmla="*/ 711401 h 1250088"/>
                <a:gd name="connsiteX6" fmla="*/ 881984 w 1250088"/>
                <a:gd name="connsiteY6" fmla="*/ 968341 h 1250088"/>
                <a:gd name="connsiteX7" fmla="*/ 968341 w 1250088"/>
                <a:gd name="connsiteY7" fmla="*/ 881984 h 1250088"/>
                <a:gd name="connsiteX8" fmla="*/ 711401 w 1250088"/>
                <a:gd name="connsiteY8" fmla="*/ 625044 h 1250088"/>
                <a:gd name="connsiteX9" fmla="*/ 968341 w 1250088"/>
                <a:gd name="connsiteY9" fmla="*/ 368104 h 1250088"/>
                <a:gd name="connsiteX10" fmla="*/ 881984 w 1250088"/>
                <a:gd name="connsiteY10" fmla="*/ 281747 h 1250088"/>
                <a:gd name="connsiteX11" fmla="*/ 625044 w 1250088"/>
                <a:gd name="connsiteY11" fmla="*/ 538687 h 1250088"/>
                <a:gd name="connsiteX12" fmla="*/ 625044 w 1250088"/>
                <a:gd name="connsiteY12" fmla="*/ 0 h 1250088"/>
                <a:gd name="connsiteX13" fmla="*/ 1250088 w 1250088"/>
                <a:gd name="connsiteY13" fmla="*/ 625044 h 1250088"/>
                <a:gd name="connsiteX14" fmla="*/ 625044 w 1250088"/>
                <a:gd name="connsiteY14" fmla="*/ 1250088 h 1250088"/>
                <a:gd name="connsiteX15" fmla="*/ 0 w 1250088"/>
                <a:gd name="connsiteY15" fmla="*/ 625044 h 1250088"/>
                <a:gd name="connsiteX16" fmla="*/ 625044 w 1250088"/>
                <a:gd name="connsiteY16" fmla="*/ 0 h 125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0088" h="1250088">
                  <a:moveTo>
                    <a:pt x="368104" y="281747"/>
                  </a:moveTo>
                  <a:lnTo>
                    <a:pt x="281747" y="368104"/>
                  </a:lnTo>
                  <a:lnTo>
                    <a:pt x="538687" y="625044"/>
                  </a:lnTo>
                  <a:lnTo>
                    <a:pt x="281747" y="881984"/>
                  </a:lnTo>
                  <a:lnTo>
                    <a:pt x="368104" y="968341"/>
                  </a:lnTo>
                  <a:lnTo>
                    <a:pt x="625044" y="711401"/>
                  </a:lnTo>
                  <a:lnTo>
                    <a:pt x="881984" y="968341"/>
                  </a:lnTo>
                  <a:lnTo>
                    <a:pt x="968341" y="881984"/>
                  </a:lnTo>
                  <a:lnTo>
                    <a:pt x="711401" y="625044"/>
                  </a:lnTo>
                  <a:lnTo>
                    <a:pt x="968341" y="368104"/>
                  </a:lnTo>
                  <a:lnTo>
                    <a:pt x="881984" y="281747"/>
                  </a:lnTo>
                  <a:lnTo>
                    <a:pt x="625044" y="538687"/>
                  </a:lnTo>
                  <a:close/>
                  <a:moveTo>
                    <a:pt x="625044" y="0"/>
                  </a:moveTo>
                  <a:cubicBezTo>
                    <a:pt x="970246" y="0"/>
                    <a:pt x="1250088" y="279842"/>
                    <a:pt x="1250088" y="625044"/>
                  </a:cubicBezTo>
                  <a:cubicBezTo>
                    <a:pt x="1250088" y="970246"/>
                    <a:pt x="970246" y="1250088"/>
                    <a:pt x="625044" y="1250088"/>
                  </a:cubicBezTo>
                  <a:cubicBezTo>
                    <a:pt x="279842" y="1250088"/>
                    <a:pt x="0" y="970246"/>
                    <a:pt x="0" y="625044"/>
                  </a:cubicBezTo>
                  <a:cubicBezTo>
                    <a:pt x="0" y="279842"/>
                    <a:pt x="279842" y="0"/>
                    <a:pt x="625044" y="0"/>
                  </a:cubicBezTo>
                  <a:close/>
                </a:path>
              </a:pathLst>
            </a:custGeom>
            <a:solidFill>
              <a:srgbClr val="0078D7"/>
            </a:solidFill>
            <a:ln w="12700" cap="flat" cmpd="sng" algn="ctr">
              <a:solidFill>
                <a:srgbClr val="FFFFFF"/>
              </a:solidFill>
              <a:prstDash val="solid"/>
              <a:headEnd type="none" w="med" len="med"/>
              <a:tailEnd type="none" w="med" len="med"/>
            </a:ln>
            <a:effectLst/>
          </p:spPr>
          <p:txBody>
            <a:bodyPr rot="0" spcFirstLastPara="0" vertOverflow="overflow" horzOverflow="overflow" vert="horz" wrap="square" lIns="175761" tIns="140609" rIns="175761" bIns="140609" numCol="1" spcCol="0" rtlCol="0" fromWordArt="0" anchor="t" anchorCtr="0" forceAA="0" compatLnSpc="1">
              <a:prstTxWarp prst="textNoShape">
                <a:avLst/>
              </a:prstTxWarp>
              <a:noAutofit/>
            </a:bodyPr>
            <a:lstStyle/>
            <a:p>
              <a:pPr algn="ctr" defTabSz="896094" fontAlgn="base">
                <a:lnSpc>
                  <a:spcPct val="90000"/>
                </a:lnSpc>
                <a:spcBef>
                  <a:spcPct val="0"/>
                </a:spcBef>
                <a:spcAft>
                  <a:spcPct val="0"/>
                </a:spcAft>
                <a:defRPr/>
              </a:pPr>
              <a:endParaRPr lang="en-US" sz="2307"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222" name="Group 221">
            <a:extLst>
              <a:ext uri="{FF2B5EF4-FFF2-40B4-BE49-F238E27FC236}">
                <a16:creationId xmlns:a16="http://schemas.microsoft.com/office/drawing/2014/main" id="{8B2C76F3-E722-4632-855B-0C72CCDEEB84}"/>
              </a:ext>
            </a:extLst>
          </p:cNvPr>
          <p:cNvGrpSpPr/>
          <p:nvPr/>
        </p:nvGrpSpPr>
        <p:grpSpPr>
          <a:xfrm>
            <a:off x="227450" y="4212313"/>
            <a:ext cx="1371600" cy="1031910"/>
            <a:chOff x="227451" y="4117110"/>
            <a:chExt cx="1371600" cy="1031910"/>
          </a:xfrm>
        </p:grpSpPr>
        <p:sp>
          <p:nvSpPr>
            <p:cNvPr id="223" name="Rectangle 222">
              <a:extLst>
                <a:ext uri="{FF2B5EF4-FFF2-40B4-BE49-F238E27FC236}">
                  <a16:creationId xmlns:a16="http://schemas.microsoft.com/office/drawing/2014/main" id="{67034AE7-03D1-460F-94EF-9A0FA7DA95DE}"/>
                </a:ext>
              </a:extLst>
            </p:cNvPr>
            <p:cNvSpPr/>
            <p:nvPr/>
          </p:nvSpPr>
          <p:spPr bwMode="auto">
            <a:xfrm flipH="1">
              <a:off x="227451" y="4117110"/>
              <a:ext cx="1371600" cy="1031910"/>
            </a:xfrm>
            <a:prstGeom prst="rect">
              <a:avLst/>
            </a:prstGeom>
            <a:solidFill>
              <a:schemeClr val="bg1"/>
            </a:solidFill>
            <a:ln w="19050" cap="sq" cmpd="sng" algn="ctr">
              <a:solidFill>
                <a:srgbClr val="E6E6E6"/>
              </a:solidFill>
              <a:prstDash val="solid"/>
              <a:miter lim="800000"/>
              <a:headEnd type="none" w="med" len="med"/>
              <a:tailEnd type="none" w="med" len="med"/>
            </a:ln>
            <a:effectLst/>
          </p:spPr>
          <p:txBody>
            <a:bodyPr rot="0" spcFirstLastPara="0" vertOverflow="overflow" horzOverflow="overflow" vert="horz" wrap="square" lIns="403333" tIns="143407" rIns="0" bIns="143407" numCol="1" spcCol="0" rtlCol="0" fromWordArt="0" anchor="ctr" anchorCtr="0" forceAA="0" compatLnSpc="1">
              <a:prstTxWarp prst="textNoShape">
                <a:avLst/>
              </a:prstTxWarp>
              <a:noAutofit/>
            </a:bodyPr>
            <a:lstStyle/>
            <a:p>
              <a:pPr defTabSz="913927" fontAlgn="base">
                <a:lnSpc>
                  <a:spcPct val="90000"/>
                </a:lnSpc>
                <a:spcBef>
                  <a:spcPct val="0"/>
                </a:spcBef>
                <a:spcAft>
                  <a:spcPct val="0"/>
                </a:spcAft>
                <a:defRPr/>
              </a:pPr>
              <a:endParaRPr lang="en-US" sz="1567" kern="0" spc="-49">
                <a:solidFill>
                  <a:srgbClr val="353535"/>
                </a:solidFill>
                <a:latin typeface="Segoe UI Semilight"/>
                <a:ea typeface="Segoe UI" panose="020B0502040204020203" pitchFamily="34" charset="0"/>
                <a:cs typeface="Segoe UI" panose="020B0502040204020203" pitchFamily="34" charset="0"/>
              </a:endParaRPr>
            </a:p>
          </p:txBody>
        </p:sp>
        <p:sp>
          <p:nvSpPr>
            <p:cNvPr id="224" name="TextBox 223">
              <a:extLst>
                <a:ext uri="{FF2B5EF4-FFF2-40B4-BE49-F238E27FC236}">
                  <a16:creationId xmlns:a16="http://schemas.microsoft.com/office/drawing/2014/main" id="{E4188EE5-DAD3-4F99-8140-78BCB61BF0EB}"/>
                </a:ext>
              </a:extLst>
            </p:cNvPr>
            <p:cNvSpPr txBox="1"/>
            <p:nvPr/>
          </p:nvSpPr>
          <p:spPr>
            <a:xfrm>
              <a:off x="601154" y="4694976"/>
              <a:ext cx="675057" cy="304699"/>
            </a:xfrm>
            <a:prstGeom prst="rect">
              <a:avLst/>
            </a:prstGeom>
          </p:spPr>
          <p:txBody>
            <a:bodyPr wrap="none" lIns="45720" tIns="0" rIns="0" bIns="0" anchor="ctr">
              <a:spAutoFit/>
            </a:bodyPr>
            <a:lstStyle>
              <a:defPPr>
                <a:defRPr lang="en-US"/>
              </a:defPPr>
              <a:lvl1pPr defTabSz="878391">
                <a:lnSpc>
                  <a:spcPct val="90000"/>
                </a:lnSpc>
                <a:defRPr sz="1100" kern="100">
                  <a:solidFill>
                    <a:srgbClr val="353535"/>
                  </a:solidFill>
                  <a:latin typeface="Segoe UI"/>
                  <a:ea typeface="ＭＳ Ｐゴシック" charset="0"/>
                </a:defRPr>
              </a:lvl1pPr>
            </a:lstStyle>
            <a:p>
              <a:r>
                <a:rPr lang="en-US"/>
                <a:t>Corporate</a:t>
              </a:r>
              <a:br>
                <a:rPr lang="en-US"/>
              </a:br>
              <a:r>
                <a:rPr lang="en-US"/>
                <a:t>Network</a:t>
              </a:r>
            </a:p>
          </p:txBody>
        </p:sp>
        <p:sp>
          <p:nvSpPr>
            <p:cNvPr id="225" name="TextBox 224">
              <a:extLst>
                <a:ext uri="{FF2B5EF4-FFF2-40B4-BE49-F238E27FC236}">
                  <a16:creationId xmlns:a16="http://schemas.microsoft.com/office/drawing/2014/main" id="{9B0EAA76-3148-4662-88D6-DCEB53456414}"/>
                </a:ext>
              </a:extLst>
            </p:cNvPr>
            <p:cNvSpPr txBox="1"/>
            <p:nvPr/>
          </p:nvSpPr>
          <p:spPr>
            <a:xfrm>
              <a:off x="601154" y="4298627"/>
              <a:ext cx="855683" cy="152349"/>
            </a:xfrm>
            <a:prstGeom prst="rect">
              <a:avLst/>
            </a:prstGeom>
          </p:spPr>
          <p:txBody>
            <a:bodyPr wrap="none" lIns="45720" tIns="0" rIns="0" bIns="0" anchor="ctr">
              <a:spAutoFit/>
            </a:bodyPr>
            <a:lstStyle>
              <a:defPPr>
                <a:defRPr lang="en-US"/>
              </a:defPPr>
              <a:lvl1pPr defTabSz="878391">
                <a:lnSpc>
                  <a:spcPct val="90000"/>
                </a:lnSpc>
                <a:defRPr sz="1100" kern="100">
                  <a:solidFill>
                    <a:srgbClr val="353535"/>
                  </a:solidFill>
                  <a:latin typeface="Segoe UI"/>
                  <a:ea typeface="ＭＳ Ｐゴシック" charset="0"/>
                </a:defRPr>
              </a:lvl1pPr>
            </a:lstStyle>
            <a:p>
              <a:r>
                <a:rPr lang="en-US" dirty="0"/>
                <a:t>Geo-location</a:t>
              </a:r>
            </a:p>
          </p:txBody>
        </p:sp>
        <p:sp>
          <p:nvSpPr>
            <p:cNvPr id="226" name="globe_4">
              <a:extLst>
                <a:ext uri="{FF2B5EF4-FFF2-40B4-BE49-F238E27FC236}">
                  <a16:creationId xmlns:a16="http://schemas.microsoft.com/office/drawing/2014/main" id="{17344FA2-12F8-40F3-A8AC-757C6931A8C4}"/>
                </a:ext>
              </a:extLst>
            </p:cNvPr>
            <p:cNvSpPr>
              <a:spLocks noChangeAspect="1" noEditPoints="1"/>
            </p:cNvSpPr>
            <p:nvPr/>
          </p:nvSpPr>
          <p:spPr bwMode="auto">
            <a:xfrm>
              <a:off x="318790" y="4240201"/>
              <a:ext cx="258210" cy="259088"/>
            </a:xfrm>
            <a:custGeom>
              <a:avLst/>
              <a:gdLst>
                <a:gd name="T0" fmla="*/ 0 w 332"/>
                <a:gd name="T1" fmla="*/ 167 h 333"/>
                <a:gd name="T2" fmla="*/ 36 w 332"/>
                <a:gd name="T3" fmla="*/ 63 h 333"/>
                <a:gd name="T4" fmla="*/ 166 w 332"/>
                <a:gd name="T5" fmla="*/ 0 h 333"/>
                <a:gd name="T6" fmla="*/ 332 w 332"/>
                <a:gd name="T7" fmla="*/ 167 h 333"/>
                <a:gd name="T8" fmla="*/ 166 w 332"/>
                <a:gd name="T9" fmla="*/ 333 h 333"/>
                <a:gd name="T10" fmla="*/ 0 w 332"/>
                <a:gd name="T11" fmla="*/ 167 h 333"/>
                <a:gd name="T12" fmla="*/ 89 w 332"/>
                <a:gd name="T13" fmla="*/ 314 h 333"/>
                <a:gd name="T14" fmla="*/ 102 w 332"/>
                <a:gd name="T15" fmla="*/ 299 h 333"/>
                <a:gd name="T16" fmla="*/ 98 w 332"/>
                <a:gd name="T17" fmla="*/ 272 h 333"/>
                <a:gd name="T18" fmla="*/ 72 w 332"/>
                <a:gd name="T19" fmla="*/ 255 h 333"/>
                <a:gd name="T20" fmla="*/ 42 w 332"/>
                <a:gd name="T21" fmla="*/ 246 h 333"/>
                <a:gd name="T22" fmla="*/ 21 w 332"/>
                <a:gd name="T23" fmla="*/ 217 h 333"/>
                <a:gd name="T24" fmla="*/ 38 w 332"/>
                <a:gd name="T25" fmla="*/ 168 h 333"/>
                <a:gd name="T26" fmla="*/ 58 w 332"/>
                <a:gd name="T27" fmla="*/ 167 h 333"/>
                <a:gd name="T28" fmla="*/ 80 w 332"/>
                <a:gd name="T29" fmla="*/ 193 h 333"/>
                <a:gd name="T30" fmla="*/ 102 w 332"/>
                <a:gd name="T31" fmla="*/ 182 h 333"/>
                <a:gd name="T32" fmla="*/ 93 w 332"/>
                <a:gd name="T33" fmla="*/ 156 h 333"/>
                <a:gd name="T34" fmla="*/ 101 w 332"/>
                <a:gd name="T35" fmla="*/ 124 h 333"/>
                <a:gd name="T36" fmla="*/ 145 w 332"/>
                <a:gd name="T37" fmla="*/ 80 h 333"/>
                <a:gd name="T38" fmla="*/ 119 w 332"/>
                <a:gd name="T39" fmla="*/ 47 h 333"/>
                <a:gd name="T40" fmla="*/ 101 w 332"/>
                <a:gd name="T41" fmla="*/ 68 h 333"/>
                <a:gd name="T42" fmla="*/ 32 w 332"/>
                <a:gd name="T43" fmla="*/ 68 h 333"/>
                <a:gd name="T44" fmla="*/ 251 w 332"/>
                <a:gd name="T45" fmla="*/ 24 h 333"/>
                <a:gd name="T46" fmla="*/ 187 w 332"/>
                <a:gd name="T47" fmla="*/ 56 h 333"/>
                <a:gd name="T48" fmla="*/ 201 w 332"/>
                <a:gd name="T49" fmla="*/ 92 h 333"/>
                <a:gd name="T50" fmla="*/ 235 w 332"/>
                <a:gd name="T51" fmla="*/ 92 h 333"/>
                <a:gd name="T52" fmla="*/ 219 w 332"/>
                <a:gd name="T53" fmla="*/ 115 h 333"/>
                <a:gd name="T54" fmla="*/ 187 w 332"/>
                <a:gd name="T55" fmla="*/ 130 h 333"/>
                <a:gd name="T56" fmla="*/ 161 w 332"/>
                <a:gd name="T57" fmla="*/ 168 h 333"/>
                <a:gd name="T58" fmla="*/ 169 w 332"/>
                <a:gd name="T59" fmla="*/ 204 h 333"/>
                <a:gd name="T60" fmla="*/ 206 w 332"/>
                <a:gd name="T61" fmla="*/ 225 h 333"/>
                <a:gd name="T62" fmla="*/ 218 w 332"/>
                <a:gd name="T63" fmla="*/ 212 h 333"/>
                <a:gd name="T64" fmla="*/ 229 w 332"/>
                <a:gd name="T65" fmla="*/ 244 h 333"/>
                <a:gd name="T66" fmla="*/ 217 w 332"/>
                <a:gd name="T67" fmla="*/ 289 h 333"/>
                <a:gd name="T68" fmla="*/ 245 w 332"/>
                <a:gd name="T69" fmla="*/ 276 h 333"/>
                <a:gd name="T70" fmla="*/ 259 w 332"/>
                <a:gd name="T71" fmla="*/ 256 h 333"/>
                <a:gd name="T72" fmla="*/ 259 w 332"/>
                <a:gd name="T73" fmla="*/ 168 h 333"/>
                <a:gd name="T74" fmla="*/ 239 w 332"/>
                <a:gd name="T75" fmla="*/ 137 h 333"/>
                <a:gd name="T76" fmla="*/ 259 w 332"/>
                <a:gd name="T77" fmla="*/ 124 h 333"/>
                <a:gd name="T78" fmla="*/ 284 w 332"/>
                <a:gd name="T79" fmla="*/ 137 h 333"/>
                <a:gd name="T80" fmla="*/ 306 w 332"/>
                <a:gd name="T81" fmla="*/ 170 h 333"/>
                <a:gd name="T82" fmla="*/ 306 w 332"/>
                <a:gd name="T83" fmla="*/ 186 h 333"/>
                <a:gd name="T84" fmla="*/ 332 w 332"/>
                <a:gd name="T85" fmla="*/ 18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2" h="333">
                  <a:moveTo>
                    <a:pt x="0" y="167"/>
                  </a:moveTo>
                  <a:cubicBezTo>
                    <a:pt x="0" y="128"/>
                    <a:pt x="13" y="92"/>
                    <a:pt x="36" y="63"/>
                  </a:cubicBezTo>
                  <a:cubicBezTo>
                    <a:pt x="66" y="25"/>
                    <a:pt x="113" y="0"/>
                    <a:pt x="166" y="0"/>
                  </a:cubicBezTo>
                  <a:cubicBezTo>
                    <a:pt x="258" y="0"/>
                    <a:pt x="332" y="75"/>
                    <a:pt x="332" y="167"/>
                  </a:cubicBezTo>
                  <a:cubicBezTo>
                    <a:pt x="332" y="258"/>
                    <a:pt x="258" y="333"/>
                    <a:pt x="166" y="333"/>
                  </a:cubicBezTo>
                  <a:cubicBezTo>
                    <a:pt x="74" y="333"/>
                    <a:pt x="0" y="258"/>
                    <a:pt x="0" y="167"/>
                  </a:cubicBezTo>
                  <a:close/>
                  <a:moveTo>
                    <a:pt x="89" y="314"/>
                  </a:moveTo>
                  <a:cubicBezTo>
                    <a:pt x="102" y="299"/>
                    <a:pt x="102" y="299"/>
                    <a:pt x="102" y="299"/>
                  </a:cubicBezTo>
                  <a:cubicBezTo>
                    <a:pt x="98" y="272"/>
                    <a:pt x="98" y="272"/>
                    <a:pt x="98" y="272"/>
                  </a:cubicBezTo>
                  <a:cubicBezTo>
                    <a:pt x="72" y="255"/>
                    <a:pt x="72" y="255"/>
                    <a:pt x="72" y="255"/>
                  </a:cubicBezTo>
                  <a:cubicBezTo>
                    <a:pt x="42" y="246"/>
                    <a:pt x="42" y="246"/>
                    <a:pt x="42" y="246"/>
                  </a:cubicBezTo>
                  <a:cubicBezTo>
                    <a:pt x="21" y="217"/>
                    <a:pt x="21" y="217"/>
                    <a:pt x="21" y="217"/>
                  </a:cubicBezTo>
                  <a:cubicBezTo>
                    <a:pt x="38" y="168"/>
                    <a:pt x="38" y="168"/>
                    <a:pt x="38" y="168"/>
                  </a:cubicBezTo>
                  <a:cubicBezTo>
                    <a:pt x="58" y="167"/>
                    <a:pt x="58" y="167"/>
                    <a:pt x="58" y="167"/>
                  </a:cubicBezTo>
                  <a:cubicBezTo>
                    <a:pt x="80" y="193"/>
                    <a:pt x="80" y="193"/>
                    <a:pt x="80" y="193"/>
                  </a:cubicBezTo>
                  <a:cubicBezTo>
                    <a:pt x="102" y="182"/>
                    <a:pt x="102" y="182"/>
                    <a:pt x="102" y="182"/>
                  </a:cubicBezTo>
                  <a:cubicBezTo>
                    <a:pt x="93" y="156"/>
                    <a:pt x="93" y="156"/>
                    <a:pt x="93" y="156"/>
                  </a:cubicBezTo>
                  <a:cubicBezTo>
                    <a:pt x="101" y="124"/>
                    <a:pt x="101" y="124"/>
                    <a:pt x="101" y="124"/>
                  </a:cubicBezTo>
                  <a:cubicBezTo>
                    <a:pt x="145" y="80"/>
                    <a:pt x="145" y="80"/>
                    <a:pt x="145" y="80"/>
                  </a:cubicBezTo>
                  <a:cubicBezTo>
                    <a:pt x="119" y="47"/>
                    <a:pt x="119" y="47"/>
                    <a:pt x="119" y="47"/>
                  </a:cubicBezTo>
                  <a:cubicBezTo>
                    <a:pt x="101" y="68"/>
                    <a:pt x="101" y="68"/>
                    <a:pt x="101" y="68"/>
                  </a:cubicBezTo>
                  <a:cubicBezTo>
                    <a:pt x="32" y="68"/>
                    <a:pt x="32" y="68"/>
                    <a:pt x="32" y="68"/>
                  </a:cubicBezTo>
                  <a:moveTo>
                    <a:pt x="251" y="24"/>
                  </a:moveTo>
                  <a:cubicBezTo>
                    <a:pt x="187" y="56"/>
                    <a:pt x="187" y="56"/>
                    <a:pt x="187" y="56"/>
                  </a:cubicBezTo>
                  <a:cubicBezTo>
                    <a:pt x="201" y="92"/>
                    <a:pt x="201" y="92"/>
                    <a:pt x="201" y="92"/>
                  </a:cubicBezTo>
                  <a:cubicBezTo>
                    <a:pt x="235" y="92"/>
                    <a:pt x="235" y="92"/>
                    <a:pt x="235" y="92"/>
                  </a:cubicBezTo>
                  <a:cubicBezTo>
                    <a:pt x="219" y="115"/>
                    <a:pt x="219" y="115"/>
                    <a:pt x="219" y="115"/>
                  </a:cubicBezTo>
                  <a:cubicBezTo>
                    <a:pt x="187" y="130"/>
                    <a:pt x="187" y="130"/>
                    <a:pt x="187" y="130"/>
                  </a:cubicBezTo>
                  <a:cubicBezTo>
                    <a:pt x="161" y="168"/>
                    <a:pt x="161" y="168"/>
                    <a:pt x="161" y="168"/>
                  </a:cubicBezTo>
                  <a:cubicBezTo>
                    <a:pt x="169" y="204"/>
                    <a:pt x="169" y="204"/>
                    <a:pt x="169" y="204"/>
                  </a:cubicBezTo>
                  <a:cubicBezTo>
                    <a:pt x="206" y="225"/>
                    <a:pt x="206" y="225"/>
                    <a:pt x="206" y="225"/>
                  </a:cubicBezTo>
                  <a:cubicBezTo>
                    <a:pt x="218" y="212"/>
                    <a:pt x="218" y="212"/>
                    <a:pt x="218" y="212"/>
                  </a:cubicBezTo>
                  <a:cubicBezTo>
                    <a:pt x="229" y="244"/>
                    <a:pt x="229" y="244"/>
                    <a:pt x="229" y="244"/>
                  </a:cubicBezTo>
                  <a:cubicBezTo>
                    <a:pt x="217" y="289"/>
                    <a:pt x="217" y="289"/>
                    <a:pt x="217" y="289"/>
                  </a:cubicBezTo>
                  <a:cubicBezTo>
                    <a:pt x="245" y="276"/>
                    <a:pt x="245" y="276"/>
                    <a:pt x="245" y="276"/>
                  </a:cubicBezTo>
                  <a:cubicBezTo>
                    <a:pt x="259" y="256"/>
                    <a:pt x="259" y="256"/>
                    <a:pt x="259" y="256"/>
                  </a:cubicBezTo>
                  <a:cubicBezTo>
                    <a:pt x="259" y="168"/>
                    <a:pt x="259" y="168"/>
                    <a:pt x="259" y="168"/>
                  </a:cubicBezTo>
                  <a:cubicBezTo>
                    <a:pt x="239" y="137"/>
                    <a:pt x="239" y="137"/>
                    <a:pt x="239" y="137"/>
                  </a:cubicBezTo>
                  <a:cubicBezTo>
                    <a:pt x="259" y="124"/>
                    <a:pt x="259" y="124"/>
                    <a:pt x="259" y="124"/>
                  </a:cubicBezTo>
                  <a:cubicBezTo>
                    <a:pt x="284" y="137"/>
                    <a:pt x="284" y="137"/>
                    <a:pt x="284" y="137"/>
                  </a:cubicBezTo>
                  <a:cubicBezTo>
                    <a:pt x="306" y="170"/>
                    <a:pt x="306" y="170"/>
                    <a:pt x="306" y="170"/>
                  </a:cubicBezTo>
                  <a:cubicBezTo>
                    <a:pt x="306" y="186"/>
                    <a:pt x="306" y="186"/>
                    <a:pt x="306" y="186"/>
                  </a:cubicBezTo>
                  <a:cubicBezTo>
                    <a:pt x="332" y="181"/>
                    <a:pt x="332" y="181"/>
                    <a:pt x="332" y="181"/>
                  </a:cubicBezTo>
                </a:path>
              </a:pathLst>
            </a:custGeom>
            <a:noFill/>
            <a:ln w="127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defTabSz="914139"/>
              <a:endParaRPr lang="en-US" sz="882">
                <a:gradFill>
                  <a:gsLst>
                    <a:gs pos="0">
                      <a:srgbClr val="505050"/>
                    </a:gs>
                    <a:gs pos="100000">
                      <a:srgbClr val="505050"/>
                    </a:gs>
                  </a:gsLst>
                  <a:lin ang="5400000" scaled="1"/>
                </a:gradFill>
                <a:latin typeface="Segoe UI"/>
              </a:endParaRPr>
            </a:p>
          </p:txBody>
        </p:sp>
        <p:pic>
          <p:nvPicPr>
            <p:cNvPr id="227" name="Picture 226" descr="A drawing of a cartoon character&#10;&#10;Description generated with high confidence">
              <a:extLst>
                <a:ext uri="{FF2B5EF4-FFF2-40B4-BE49-F238E27FC236}">
                  <a16:creationId xmlns:a16="http://schemas.microsoft.com/office/drawing/2014/main" id="{22FCECF8-94FD-415C-A0DB-F5443ABBEEE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3888" y="4683523"/>
              <a:ext cx="308014" cy="308014"/>
            </a:xfrm>
            <a:prstGeom prst="rect">
              <a:avLst/>
            </a:prstGeom>
          </p:spPr>
        </p:pic>
      </p:grpSp>
      <p:grpSp>
        <p:nvGrpSpPr>
          <p:cNvPr id="229" name="Group 228">
            <a:extLst>
              <a:ext uri="{FF2B5EF4-FFF2-40B4-BE49-F238E27FC236}">
                <a16:creationId xmlns:a16="http://schemas.microsoft.com/office/drawing/2014/main" id="{AAC94633-0A93-4BE0-991B-54C202FC7121}"/>
              </a:ext>
            </a:extLst>
          </p:cNvPr>
          <p:cNvGrpSpPr/>
          <p:nvPr/>
        </p:nvGrpSpPr>
        <p:grpSpPr>
          <a:xfrm>
            <a:off x="10192197" y="2970483"/>
            <a:ext cx="1600200" cy="1310997"/>
            <a:chOff x="10192198" y="2810690"/>
            <a:chExt cx="1600200" cy="1310997"/>
          </a:xfrm>
        </p:grpSpPr>
        <p:sp>
          <p:nvSpPr>
            <p:cNvPr id="230" name="Freeform 38">
              <a:extLst>
                <a:ext uri="{FF2B5EF4-FFF2-40B4-BE49-F238E27FC236}">
                  <a16:creationId xmlns:a16="http://schemas.microsoft.com/office/drawing/2014/main" id="{EF740F11-2386-4690-AE49-32D7066E8D38}"/>
                </a:ext>
              </a:extLst>
            </p:cNvPr>
            <p:cNvSpPr>
              <a:spLocks/>
            </p:cNvSpPr>
            <p:nvPr/>
          </p:nvSpPr>
          <p:spPr bwMode="auto">
            <a:xfrm>
              <a:off x="10310518" y="2810690"/>
              <a:ext cx="1392531" cy="915666"/>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blipFill>
              <a:blip r:embed="rId4" cstate="print">
                <a:extLst>
                  <a:ext uri="{28A0092B-C50C-407E-A947-70E740481C1C}">
                    <a14:useLocalDpi xmlns:a14="http://schemas.microsoft.com/office/drawing/2010/main"/>
                  </a:ext>
                </a:extLst>
              </a:blip>
              <a:stretch>
                <a:fillRect/>
              </a:stretch>
            </a:blipFill>
            <a:ln w="9525">
              <a:solidFill>
                <a:schemeClr val="bg2">
                  <a:lumMod val="75000"/>
                </a:schemeClr>
              </a:solidFill>
            </a:ln>
          </p:spPr>
          <p:txBody>
            <a:bodyPr vert="horz" wrap="square" lIns="91414" tIns="45706" rIns="91414" bIns="45706" numCol="1" anchor="t" anchorCtr="0" compatLnSpc="1">
              <a:prstTxWarp prst="textNoShape">
                <a:avLst/>
              </a:prstTxWarp>
            </a:bodyPr>
            <a:lstStyle/>
            <a:p>
              <a:pPr marL="0" marR="0" lvl="0" indent="0" defTabSz="9140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endParaRPr>
            </a:p>
          </p:txBody>
        </p:sp>
        <p:sp>
          <p:nvSpPr>
            <p:cNvPr id="231" name="Rectangle 230">
              <a:extLst>
                <a:ext uri="{FF2B5EF4-FFF2-40B4-BE49-F238E27FC236}">
                  <a16:creationId xmlns:a16="http://schemas.microsoft.com/office/drawing/2014/main" id="{21EBCD3D-77BE-4D5B-8224-A4B68BD23DA6}"/>
                </a:ext>
              </a:extLst>
            </p:cNvPr>
            <p:cNvSpPr/>
            <p:nvPr/>
          </p:nvSpPr>
          <p:spPr>
            <a:xfrm>
              <a:off x="10192198" y="3783133"/>
              <a:ext cx="1600200" cy="338554"/>
            </a:xfrm>
            <a:prstGeom prst="rect">
              <a:avLst/>
            </a:prstGeom>
          </p:spPr>
          <p:txBody>
            <a:bodyPr wrap="square">
              <a:spAutoFit/>
            </a:bodyPr>
            <a:lstStyle/>
            <a:p>
              <a:pPr algn="ctr"/>
              <a:r>
                <a:rPr lang="en-US" sz="1600" spc="-50">
                  <a:ln w="3175">
                    <a:noFill/>
                  </a:ln>
                  <a:gradFill>
                    <a:gsLst>
                      <a:gs pos="1250">
                        <a:srgbClr val="1A1A1A"/>
                      </a:gs>
                      <a:gs pos="100000">
                        <a:srgbClr val="1A1A1A"/>
                      </a:gs>
                    </a:gsLst>
                    <a:lin ang="5400000" scaled="0"/>
                  </a:gradFill>
                  <a:cs typeface="Segoe UI" pitchFamily="34" charset="0"/>
                </a:rPr>
                <a:t>Cloud SaaS apps</a:t>
              </a:r>
              <a:endParaRPr lang="en-US" sz="1000"/>
            </a:p>
          </p:txBody>
        </p:sp>
      </p:grpSp>
      <p:grpSp>
        <p:nvGrpSpPr>
          <p:cNvPr id="232" name="Group 231">
            <a:extLst>
              <a:ext uri="{FF2B5EF4-FFF2-40B4-BE49-F238E27FC236}">
                <a16:creationId xmlns:a16="http://schemas.microsoft.com/office/drawing/2014/main" id="{16817E3F-34D9-44B8-BDC9-BE0C0EAF8E3E}"/>
              </a:ext>
            </a:extLst>
          </p:cNvPr>
          <p:cNvGrpSpPr/>
          <p:nvPr/>
        </p:nvGrpSpPr>
        <p:grpSpPr>
          <a:xfrm>
            <a:off x="10079167" y="4906345"/>
            <a:ext cx="1737360" cy="1710496"/>
            <a:chOff x="10098218" y="4868079"/>
            <a:chExt cx="1737360" cy="1710496"/>
          </a:xfrm>
        </p:grpSpPr>
        <p:grpSp>
          <p:nvGrpSpPr>
            <p:cNvPr id="233" name="Group 232">
              <a:extLst>
                <a:ext uri="{FF2B5EF4-FFF2-40B4-BE49-F238E27FC236}">
                  <a16:creationId xmlns:a16="http://schemas.microsoft.com/office/drawing/2014/main" id="{FD8C7E42-0E3D-45B1-A993-2C990515660E}"/>
                </a:ext>
              </a:extLst>
            </p:cNvPr>
            <p:cNvGrpSpPr/>
            <p:nvPr/>
          </p:nvGrpSpPr>
          <p:grpSpPr>
            <a:xfrm>
              <a:off x="10221204" y="4868079"/>
              <a:ext cx="1491388" cy="1042782"/>
              <a:chOff x="7467600" y="4990305"/>
              <a:chExt cx="2214565" cy="1548429"/>
            </a:xfrm>
          </p:grpSpPr>
          <p:sp>
            <p:nvSpPr>
              <p:cNvPr id="235" name="Oval 234">
                <a:extLst>
                  <a:ext uri="{FF2B5EF4-FFF2-40B4-BE49-F238E27FC236}">
                    <a16:creationId xmlns:a16="http://schemas.microsoft.com/office/drawing/2014/main" id="{5F787E0F-39A8-437A-A0F1-460DA99FFC64}"/>
                  </a:ext>
                </a:extLst>
              </p:cNvPr>
              <p:cNvSpPr/>
              <p:nvPr/>
            </p:nvSpPr>
            <p:spPr bwMode="auto">
              <a:xfrm>
                <a:off x="8133736" y="4990305"/>
                <a:ext cx="1548429" cy="1548429"/>
              </a:xfrm>
              <a:prstGeom prst="ellipse">
                <a:avLst/>
              </a:prstGeom>
              <a:solidFill>
                <a:schemeClr val="bg1"/>
              </a:solidFill>
              <a:ln w="9525" cap="sq">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grpSp>
            <p:nvGrpSpPr>
              <p:cNvPr id="236" name="Group 235">
                <a:extLst>
                  <a:ext uri="{FF2B5EF4-FFF2-40B4-BE49-F238E27FC236}">
                    <a16:creationId xmlns:a16="http://schemas.microsoft.com/office/drawing/2014/main" id="{7BB8707F-AE81-4F59-B5F0-C327B3198478}"/>
                  </a:ext>
                </a:extLst>
              </p:cNvPr>
              <p:cNvGrpSpPr/>
              <p:nvPr/>
            </p:nvGrpSpPr>
            <p:grpSpPr>
              <a:xfrm>
                <a:off x="8580166" y="5347140"/>
                <a:ext cx="894919" cy="752296"/>
                <a:chOff x="8554412" y="5299068"/>
                <a:chExt cx="894919" cy="752296"/>
              </a:xfrm>
            </p:grpSpPr>
            <p:sp>
              <p:nvSpPr>
                <p:cNvPr id="266" name="Browser_2" title="Icon of a browser window with a home symbol inside">
                  <a:extLst>
                    <a:ext uri="{FF2B5EF4-FFF2-40B4-BE49-F238E27FC236}">
                      <a16:creationId xmlns:a16="http://schemas.microsoft.com/office/drawing/2014/main" id="{3B069DE6-7E8C-484B-9A88-ADC70BB38ABE}"/>
                    </a:ext>
                  </a:extLst>
                </p:cNvPr>
                <p:cNvSpPr>
                  <a:spLocks noChangeAspect="1" noEditPoints="1"/>
                </p:cNvSpPr>
                <p:nvPr/>
              </p:nvSpPr>
              <p:spPr bwMode="auto">
                <a:xfrm>
                  <a:off x="9071755" y="5443515"/>
                  <a:ext cx="377576" cy="321004"/>
                </a:xfrm>
                <a:custGeom>
                  <a:avLst/>
                  <a:gdLst>
                    <a:gd name="T0" fmla="*/ 0 w 335"/>
                    <a:gd name="T1" fmla="*/ 0 h 285"/>
                    <a:gd name="T2" fmla="*/ 335 w 335"/>
                    <a:gd name="T3" fmla="*/ 0 h 285"/>
                    <a:gd name="T4" fmla="*/ 335 w 335"/>
                    <a:gd name="T5" fmla="*/ 285 h 285"/>
                    <a:gd name="T6" fmla="*/ 0 w 335"/>
                    <a:gd name="T7" fmla="*/ 285 h 285"/>
                    <a:gd name="T8" fmla="*/ 0 w 335"/>
                    <a:gd name="T9" fmla="*/ 0 h 285"/>
                    <a:gd name="T10" fmla="*/ 0 w 335"/>
                    <a:gd name="T11" fmla="*/ 64 h 285"/>
                    <a:gd name="T12" fmla="*/ 335 w 335"/>
                    <a:gd name="T13" fmla="*/ 64 h 285"/>
                    <a:gd name="T14" fmla="*/ 293 w 335"/>
                    <a:gd name="T15" fmla="*/ 36 h 285"/>
                    <a:gd name="T16" fmla="*/ 298 w 335"/>
                    <a:gd name="T17" fmla="*/ 31 h 285"/>
                    <a:gd name="T18" fmla="*/ 293 w 335"/>
                    <a:gd name="T19" fmla="*/ 27 h 285"/>
                    <a:gd name="T20" fmla="*/ 289 w 335"/>
                    <a:gd name="T21" fmla="*/ 31 h 285"/>
                    <a:gd name="T22" fmla="*/ 293 w 335"/>
                    <a:gd name="T23" fmla="*/ 36 h 285"/>
                    <a:gd name="T24" fmla="*/ 240 w 335"/>
                    <a:gd name="T25" fmla="*/ 36 h 285"/>
                    <a:gd name="T26" fmla="*/ 245 w 335"/>
                    <a:gd name="T27" fmla="*/ 31 h 285"/>
                    <a:gd name="T28" fmla="*/ 240 w 335"/>
                    <a:gd name="T29" fmla="*/ 27 h 285"/>
                    <a:gd name="T30" fmla="*/ 235 w 335"/>
                    <a:gd name="T31" fmla="*/ 31 h 285"/>
                    <a:gd name="T32" fmla="*/ 240 w 335"/>
                    <a:gd name="T33" fmla="*/ 36 h 285"/>
                    <a:gd name="T34" fmla="*/ 187 w 335"/>
                    <a:gd name="T35" fmla="*/ 36 h 285"/>
                    <a:gd name="T36" fmla="*/ 192 w 335"/>
                    <a:gd name="T37" fmla="*/ 31 h 285"/>
                    <a:gd name="T38" fmla="*/ 187 w 335"/>
                    <a:gd name="T39" fmla="*/ 27 h 285"/>
                    <a:gd name="T40" fmla="*/ 182 w 335"/>
                    <a:gd name="T41" fmla="*/ 31 h 285"/>
                    <a:gd name="T42" fmla="*/ 187 w 335"/>
                    <a:gd name="T43" fmla="*/ 36 h 285"/>
                    <a:gd name="T44" fmla="*/ 157 w 335"/>
                    <a:gd name="T45" fmla="*/ 233 h 285"/>
                    <a:gd name="T46" fmla="*/ 157 w 335"/>
                    <a:gd name="T47" fmla="*/ 190 h 285"/>
                    <a:gd name="T48" fmla="*/ 185 w 335"/>
                    <a:gd name="T49" fmla="*/ 190 h 285"/>
                    <a:gd name="T50" fmla="*/ 185 w 335"/>
                    <a:gd name="T51" fmla="*/ 233 h 285"/>
                    <a:gd name="T52" fmla="*/ 232 w 335"/>
                    <a:gd name="T53" fmla="*/ 233 h 285"/>
                    <a:gd name="T54" fmla="*/ 232 w 335"/>
                    <a:gd name="T55" fmla="*/ 165 h 285"/>
                    <a:gd name="T56" fmla="*/ 171 w 335"/>
                    <a:gd name="T57" fmla="*/ 105 h 285"/>
                    <a:gd name="T58" fmla="*/ 111 w 335"/>
                    <a:gd name="T59" fmla="*/ 165 h 285"/>
                    <a:gd name="T60" fmla="*/ 111 w 335"/>
                    <a:gd name="T61" fmla="*/ 233 h 285"/>
                    <a:gd name="T62" fmla="*/ 157 w 335"/>
                    <a:gd name="T63" fmla="*/ 2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5" h="285">
                      <a:moveTo>
                        <a:pt x="0" y="0"/>
                      </a:moveTo>
                      <a:cubicBezTo>
                        <a:pt x="335" y="0"/>
                        <a:pt x="335" y="0"/>
                        <a:pt x="335" y="0"/>
                      </a:cubicBezTo>
                      <a:cubicBezTo>
                        <a:pt x="335" y="285"/>
                        <a:pt x="335" y="285"/>
                        <a:pt x="335" y="285"/>
                      </a:cubicBezTo>
                      <a:cubicBezTo>
                        <a:pt x="0" y="285"/>
                        <a:pt x="0" y="285"/>
                        <a:pt x="0" y="285"/>
                      </a:cubicBezTo>
                      <a:cubicBezTo>
                        <a:pt x="0" y="0"/>
                        <a:pt x="0" y="0"/>
                        <a:pt x="0" y="0"/>
                      </a:cubicBezTo>
                      <a:close/>
                      <a:moveTo>
                        <a:pt x="0" y="64"/>
                      </a:moveTo>
                      <a:cubicBezTo>
                        <a:pt x="335" y="64"/>
                        <a:pt x="335" y="64"/>
                        <a:pt x="335" y="64"/>
                      </a:cubicBezTo>
                      <a:moveTo>
                        <a:pt x="293" y="36"/>
                      </a:moveTo>
                      <a:cubicBezTo>
                        <a:pt x="296" y="36"/>
                        <a:pt x="298" y="34"/>
                        <a:pt x="298" y="31"/>
                      </a:cubicBezTo>
                      <a:cubicBezTo>
                        <a:pt x="298" y="29"/>
                        <a:pt x="296" y="27"/>
                        <a:pt x="293" y="27"/>
                      </a:cubicBezTo>
                      <a:cubicBezTo>
                        <a:pt x="291" y="27"/>
                        <a:pt x="289" y="29"/>
                        <a:pt x="289" y="31"/>
                      </a:cubicBezTo>
                      <a:cubicBezTo>
                        <a:pt x="289" y="34"/>
                        <a:pt x="291" y="36"/>
                        <a:pt x="293" y="36"/>
                      </a:cubicBezTo>
                      <a:close/>
                      <a:moveTo>
                        <a:pt x="240" y="36"/>
                      </a:moveTo>
                      <a:cubicBezTo>
                        <a:pt x="243" y="36"/>
                        <a:pt x="245" y="34"/>
                        <a:pt x="245" y="31"/>
                      </a:cubicBezTo>
                      <a:cubicBezTo>
                        <a:pt x="245" y="29"/>
                        <a:pt x="243" y="27"/>
                        <a:pt x="240" y="27"/>
                      </a:cubicBezTo>
                      <a:cubicBezTo>
                        <a:pt x="238" y="27"/>
                        <a:pt x="235" y="29"/>
                        <a:pt x="235" y="31"/>
                      </a:cubicBezTo>
                      <a:cubicBezTo>
                        <a:pt x="235" y="34"/>
                        <a:pt x="238" y="36"/>
                        <a:pt x="240" y="36"/>
                      </a:cubicBezTo>
                      <a:close/>
                      <a:moveTo>
                        <a:pt x="187" y="36"/>
                      </a:moveTo>
                      <a:cubicBezTo>
                        <a:pt x="189" y="36"/>
                        <a:pt x="192" y="34"/>
                        <a:pt x="192" y="31"/>
                      </a:cubicBezTo>
                      <a:cubicBezTo>
                        <a:pt x="192" y="29"/>
                        <a:pt x="189" y="27"/>
                        <a:pt x="187" y="27"/>
                      </a:cubicBezTo>
                      <a:cubicBezTo>
                        <a:pt x="184" y="27"/>
                        <a:pt x="182" y="29"/>
                        <a:pt x="182" y="31"/>
                      </a:cubicBezTo>
                      <a:cubicBezTo>
                        <a:pt x="182" y="34"/>
                        <a:pt x="184" y="36"/>
                        <a:pt x="187" y="36"/>
                      </a:cubicBezTo>
                      <a:close/>
                      <a:moveTo>
                        <a:pt x="157" y="233"/>
                      </a:moveTo>
                      <a:cubicBezTo>
                        <a:pt x="157" y="190"/>
                        <a:pt x="157" y="190"/>
                        <a:pt x="157" y="190"/>
                      </a:cubicBezTo>
                      <a:cubicBezTo>
                        <a:pt x="185" y="190"/>
                        <a:pt x="185" y="190"/>
                        <a:pt x="185" y="190"/>
                      </a:cubicBezTo>
                      <a:cubicBezTo>
                        <a:pt x="185" y="233"/>
                        <a:pt x="185" y="233"/>
                        <a:pt x="185" y="233"/>
                      </a:cubicBezTo>
                      <a:cubicBezTo>
                        <a:pt x="232" y="233"/>
                        <a:pt x="232" y="233"/>
                        <a:pt x="232" y="233"/>
                      </a:cubicBezTo>
                      <a:cubicBezTo>
                        <a:pt x="232" y="165"/>
                        <a:pt x="232" y="165"/>
                        <a:pt x="232" y="165"/>
                      </a:cubicBezTo>
                      <a:cubicBezTo>
                        <a:pt x="171" y="105"/>
                        <a:pt x="171" y="105"/>
                        <a:pt x="171" y="105"/>
                      </a:cubicBezTo>
                      <a:cubicBezTo>
                        <a:pt x="111" y="165"/>
                        <a:pt x="111" y="165"/>
                        <a:pt x="111" y="165"/>
                      </a:cubicBezTo>
                      <a:cubicBezTo>
                        <a:pt x="111" y="233"/>
                        <a:pt x="111" y="233"/>
                        <a:pt x="111" y="233"/>
                      </a:cubicBezTo>
                      <a:lnTo>
                        <a:pt x="157" y="233"/>
                      </a:lnTo>
                      <a:close/>
                    </a:path>
                  </a:pathLst>
                </a:custGeom>
                <a:noFill/>
                <a:ln w="952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7" name="GenericApp_EB3B" title="Icon of an app window">
                  <a:extLst>
                    <a:ext uri="{FF2B5EF4-FFF2-40B4-BE49-F238E27FC236}">
                      <a16:creationId xmlns:a16="http://schemas.microsoft.com/office/drawing/2014/main" id="{F12A124B-6A5C-41F3-B5F7-34AF389A1194}"/>
                    </a:ext>
                  </a:extLst>
                </p:cNvPr>
                <p:cNvSpPr>
                  <a:spLocks noChangeAspect="1" noEditPoints="1"/>
                </p:cNvSpPr>
                <p:nvPr/>
              </p:nvSpPr>
              <p:spPr bwMode="auto">
                <a:xfrm>
                  <a:off x="8554412" y="5299068"/>
                  <a:ext cx="401098" cy="321004"/>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952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8" name="Website" title="Icon of multiple app windows">
                  <a:extLst>
                    <a:ext uri="{FF2B5EF4-FFF2-40B4-BE49-F238E27FC236}">
                      <a16:creationId xmlns:a16="http://schemas.microsoft.com/office/drawing/2014/main" id="{7310457B-21E6-445B-B423-65C87D1CEDCA}"/>
                    </a:ext>
                  </a:extLst>
                </p:cNvPr>
                <p:cNvSpPr>
                  <a:spLocks noChangeAspect="1" noEditPoints="1"/>
                </p:cNvSpPr>
                <p:nvPr/>
              </p:nvSpPr>
              <p:spPr bwMode="auto">
                <a:xfrm>
                  <a:off x="8623010" y="5730360"/>
                  <a:ext cx="366352" cy="321004"/>
                </a:xfrm>
                <a:custGeom>
                  <a:avLst/>
                  <a:gdLst>
                    <a:gd name="T0" fmla="*/ 0 w 614"/>
                    <a:gd name="T1" fmla="*/ 0 h 538"/>
                    <a:gd name="T2" fmla="*/ 614 w 614"/>
                    <a:gd name="T3" fmla="*/ 0 h 538"/>
                    <a:gd name="T4" fmla="*/ 614 w 614"/>
                    <a:gd name="T5" fmla="*/ 538 h 538"/>
                    <a:gd name="T6" fmla="*/ 0 w 614"/>
                    <a:gd name="T7" fmla="*/ 538 h 538"/>
                    <a:gd name="T8" fmla="*/ 0 w 614"/>
                    <a:gd name="T9" fmla="*/ 0 h 538"/>
                    <a:gd name="T10" fmla="*/ 0 w 614"/>
                    <a:gd name="T11" fmla="*/ 0 h 538"/>
                    <a:gd name="T12" fmla="*/ 327 w 614"/>
                    <a:gd name="T13" fmla="*/ 250 h 538"/>
                    <a:gd name="T14" fmla="*/ 327 w 614"/>
                    <a:gd name="T15" fmla="*/ 250 h 538"/>
                    <a:gd name="T16" fmla="*/ 327 w 614"/>
                    <a:gd name="T17" fmla="*/ 87 h 538"/>
                    <a:gd name="T18" fmla="*/ 77 w 614"/>
                    <a:gd name="T19" fmla="*/ 87 h 538"/>
                    <a:gd name="T20" fmla="*/ 77 w 614"/>
                    <a:gd name="T21" fmla="*/ 250 h 538"/>
                    <a:gd name="T22" fmla="*/ 128 w 614"/>
                    <a:gd name="T23" fmla="*/ 250 h 538"/>
                    <a:gd name="T24" fmla="*/ 327 w 614"/>
                    <a:gd name="T25" fmla="*/ 250 h 538"/>
                    <a:gd name="T26" fmla="*/ 327 w 614"/>
                    <a:gd name="T27" fmla="*/ 250 h 538"/>
                    <a:gd name="T28" fmla="*/ 139 w 614"/>
                    <a:gd name="T29" fmla="*/ 254 h 538"/>
                    <a:gd name="T30" fmla="*/ 139 w 614"/>
                    <a:gd name="T31" fmla="*/ 362 h 538"/>
                    <a:gd name="T32" fmla="*/ 513 w 614"/>
                    <a:gd name="T33" fmla="*/ 362 h 538"/>
                    <a:gd name="T34" fmla="*/ 513 w 614"/>
                    <a:gd name="T35" fmla="*/ 163 h 538"/>
                    <a:gd name="T36" fmla="*/ 325 w 614"/>
                    <a:gd name="T37" fmla="*/ 163 h 538"/>
                    <a:gd name="T38" fmla="*/ 0 w 614"/>
                    <a:gd name="T39" fmla="*/ 451 h 538"/>
                    <a:gd name="T40" fmla="*/ 614 w 614"/>
                    <a:gd name="T41" fmla="*/ 45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4" h="538">
                      <a:moveTo>
                        <a:pt x="0" y="0"/>
                      </a:moveTo>
                      <a:lnTo>
                        <a:pt x="614" y="0"/>
                      </a:lnTo>
                      <a:lnTo>
                        <a:pt x="614" y="538"/>
                      </a:lnTo>
                      <a:lnTo>
                        <a:pt x="0" y="538"/>
                      </a:lnTo>
                      <a:lnTo>
                        <a:pt x="0" y="0"/>
                      </a:lnTo>
                      <a:lnTo>
                        <a:pt x="0" y="0"/>
                      </a:lnTo>
                      <a:moveTo>
                        <a:pt x="327" y="250"/>
                      </a:moveTo>
                      <a:lnTo>
                        <a:pt x="327" y="250"/>
                      </a:lnTo>
                      <a:lnTo>
                        <a:pt x="327" y="87"/>
                      </a:lnTo>
                      <a:lnTo>
                        <a:pt x="77" y="87"/>
                      </a:lnTo>
                      <a:lnTo>
                        <a:pt x="77" y="250"/>
                      </a:lnTo>
                      <a:lnTo>
                        <a:pt x="128" y="250"/>
                      </a:lnTo>
                      <a:lnTo>
                        <a:pt x="327" y="250"/>
                      </a:lnTo>
                      <a:lnTo>
                        <a:pt x="327" y="250"/>
                      </a:lnTo>
                      <a:moveTo>
                        <a:pt x="139" y="254"/>
                      </a:moveTo>
                      <a:lnTo>
                        <a:pt x="139" y="362"/>
                      </a:lnTo>
                      <a:lnTo>
                        <a:pt x="513" y="362"/>
                      </a:lnTo>
                      <a:lnTo>
                        <a:pt x="513" y="163"/>
                      </a:lnTo>
                      <a:lnTo>
                        <a:pt x="325" y="163"/>
                      </a:lnTo>
                      <a:moveTo>
                        <a:pt x="0" y="451"/>
                      </a:moveTo>
                      <a:lnTo>
                        <a:pt x="614" y="451"/>
                      </a:lnTo>
                    </a:path>
                  </a:pathLst>
                </a:custGeom>
                <a:noFill/>
                <a:ln w="952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37" name="Group 207">
                <a:extLst>
                  <a:ext uri="{FF2B5EF4-FFF2-40B4-BE49-F238E27FC236}">
                    <a16:creationId xmlns:a16="http://schemas.microsoft.com/office/drawing/2014/main" id="{F07221EC-39DD-4C11-A3AB-9BA2E8217074}"/>
                  </a:ext>
                </a:extLst>
              </p:cNvPr>
              <p:cNvGrpSpPr>
                <a:grpSpLocks noChangeAspect="1"/>
              </p:cNvGrpSpPr>
              <p:nvPr/>
            </p:nvGrpSpPr>
            <p:grpSpPr bwMode="auto">
              <a:xfrm>
                <a:off x="7467600" y="5496188"/>
                <a:ext cx="1071415" cy="1042546"/>
                <a:chOff x="3750" y="2040"/>
                <a:chExt cx="334" cy="325"/>
              </a:xfrm>
              <a:solidFill>
                <a:srgbClr val="0078D7"/>
              </a:solidFill>
            </p:grpSpPr>
            <p:sp>
              <p:nvSpPr>
                <p:cNvPr id="238" name="Rectangle 208">
                  <a:extLst>
                    <a:ext uri="{FF2B5EF4-FFF2-40B4-BE49-F238E27FC236}">
                      <a16:creationId xmlns:a16="http://schemas.microsoft.com/office/drawing/2014/main" id="{C9E68447-BC6A-4A70-B75E-6B7DF292F7EE}"/>
                    </a:ext>
                  </a:extLst>
                </p:cNvPr>
                <p:cNvSpPr>
                  <a:spLocks noChangeArrowheads="1"/>
                </p:cNvSpPr>
                <p:nvPr/>
              </p:nvSpPr>
              <p:spPr bwMode="auto">
                <a:xfrm>
                  <a:off x="3860" y="2071"/>
                  <a:ext cx="150" cy="294"/>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39" name="Freeform 209">
                  <a:extLst>
                    <a:ext uri="{FF2B5EF4-FFF2-40B4-BE49-F238E27FC236}">
                      <a16:creationId xmlns:a16="http://schemas.microsoft.com/office/drawing/2014/main" id="{5FAB3B9C-479B-4F0A-A600-F5DB0DAC46DC}"/>
                    </a:ext>
                  </a:extLst>
                </p:cNvPr>
                <p:cNvSpPr>
                  <a:spLocks/>
                </p:cNvSpPr>
                <p:nvPr/>
              </p:nvSpPr>
              <p:spPr bwMode="auto">
                <a:xfrm>
                  <a:off x="3750" y="2146"/>
                  <a:ext cx="83" cy="219"/>
                </a:xfrm>
                <a:custGeom>
                  <a:avLst/>
                  <a:gdLst>
                    <a:gd name="T0" fmla="*/ 83 w 83"/>
                    <a:gd name="T1" fmla="*/ 219 h 219"/>
                    <a:gd name="T2" fmla="*/ 0 w 83"/>
                    <a:gd name="T3" fmla="*/ 219 h 219"/>
                    <a:gd name="T4" fmla="*/ 0 w 83"/>
                    <a:gd name="T5" fmla="*/ 0 h 219"/>
                    <a:gd name="T6" fmla="*/ 83 w 83"/>
                    <a:gd name="T7" fmla="*/ 0 h 219"/>
                  </a:gdLst>
                  <a:ahLst/>
                  <a:cxnLst>
                    <a:cxn ang="0">
                      <a:pos x="T0" y="T1"/>
                    </a:cxn>
                    <a:cxn ang="0">
                      <a:pos x="T2" y="T3"/>
                    </a:cxn>
                    <a:cxn ang="0">
                      <a:pos x="T4" y="T5"/>
                    </a:cxn>
                    <a:cxn ang="0">
                      <a:pos x="T6" y="T7"/>
                    </a:cxn>
                  </a:cxnLst>
                  <a:rect l="0" t="0" r="r" b="b"/>
                  <a:pathLst>
                    <a:path w="83" h="219">
                      <a:moveTo>
                        <a:pt x="83" y="219"/>
                      </a:moveTo>
                      <a:lnTo>
                        <a:pt x="0" y="219"/>
                      </a:lnTo>
                      <a:lnTo>
                        <a:pt x="0" y="0"/>
                      </a:lnTo>
                      <a:lnTo>
                        <a:pt x="83"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0" name="Freeform 210">
                  <a:extLst>
                    <a:ext uri="{FF2B5EF4-FFF2-40B4-BE49-F238E27FC236}">
                      <a16:creationId xmlns:a16="http://schemas.microsoft.com/office/drawing/2014/main" id="{CA3D67B3-D104-4145-A83A-ECBA22A0FEF4}"/>
                    </a:ext>
                  </a:extLst>
                </p:cNvPr>
                <p:cNvSpPr>
                  <a:spLocks/>
                </p:cNvSpPr>
                <p:nvPr/>
              </p:nvSpPr>
              <p:spPr bwMode="auto">
                <a:xfrm>
                  <a:off x="4037" y="2224"/>
                  <a:ext cx="47" cy="141"/>
                </a:xfrm>
                <a:custGeom>
                  <a:avLst/>
                  <a:gdLst>
                    <a:gd name="T0" fmla="*/ 0 w 47"/>
                    <a:gd name="T1" fmla="*/ 141 h 141"/>
                    <a:gd name="T2" fmla="*/ 47 w 47"/>
                    <a:gd name="T3" fmla="*/ 141 h 141"/>
                    <a:gd name="T4" fmla="*/ 47 w 47"/>
                    <a:gd name="T5" fmla="*/ 0 h 141"/>
                    <a:gd name="T6" fmla="*/ 0 w 47"/>
                    <a:gd name="T7" fmla="*/ 0 h 141"/>
                  </a:gdLst>
                  <a:ahLst/>
                  <a:cxnLst>
                    <a:cxn ang="0">
                      <a:pos x="T0" y="T1"/>
                    </a:cxn>
                    <a:cxn ang="0">
                      <a:pos x="T2" y="T3"/>
                    </a:cxn>
                    <a:cxn ang="0">
                      <a:pos x="T4" y="T5"/>
                    </a:cxn>
                    <a:cxn ang="0">
                      <a:pos x="T6" y="T7"/>
                    </a:cxn>
                  </a:cxnLst>
                  <a:rect l="0" t="0" r="r" b="b"/>
                  <a:pathLst>
                    <a:path w="47" h="141">
                      <a:moveTo>
                        <a:pt x="0" y="141"/>
                      </a:moveTo>
                      <a:lnTo>
                        <a:pt x="47" y="141"/>
                      </a:lnTo>
                      <a:lnTo>
                        <a:pt x="47" y="0"/>
                      </a:lnTo>
                      <a:lnTo>
                        <a:pt x="0"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1" name="Freeform 211">
                  <a:extLst>
                    <a:ext uri="{FF2B5EF4-FFF2-40B4-BE49-F238E27FC236}">
                      <a16:creationId xmlns:a16="http://schemas.microsoft.com/office/drawing/2014/main" id="{D5200C91-E1FE-4132-BFDA-3E439E45D354}"/>
                    </a:ext>
                  </a:extLst>
                </p:cNvPr>
                <p:cNvSpPr>
                  <a:spLocks/>
                </p:cNvSpPr>
                <p:nvPr/>
              </p:nvSpPr>
              <p:spPr bwMode="auto">
                <a:xfrm>
                  <a:off x="3917" y="2312"/>
                  <a:ext cx="36" cy="53"/>
                </a:xfrm>
                <a:custGeom>
                  <a:avLst/>
                  <a:gdLst>
                    <a:gd name="T0" fmla="*/ 19 w 19"/>
                    <a:gd name="T1" fmla="*/ 28 h 28"/>
                    <a:gd name="T2" fmla="*/ 19 w 19"/>
                    <a:gd name="T3" fmla="*/ 10 h 28"/>
                    <a:gd name="T4" fmla="*/ 9 w 19"/>
                    <a:gd name="T5" fmla="*/ 0 h 28"/>
                    <a:gd name="T6" fmla="*/ 0 w 19"/>
                    <a:gd name="T7" fmla="*/ 10 h 28"/>
                    <a:gd name="T8" fmla="*/ 0 w 19"/>
                    <a:gd name="T9" fmla="*/ 28 h 28"/>
                  </a:gdLst>
                  <a:ahLst/>
                  <a:cxnLst>
                    <a:cxn ang="0">
                      <a:pos x="T0" y="T1"/>
                    </a:cxn>
                    <a:cxn ang="0">
                      <a:pos x="T2" y="T3"/>
                    </a:cxn>
                    <a:cxn ang="0">
                      <a:pos x="T4" y="T5"/>
                    </a:cxn>
                    <a:cxn ang="0">
                      <a:pos x="T6" y="T7"/>
                    </a:cxn>
                    <a:cxn ang="0">
                      <a:pos x="T8" y="T9"/>
                    </a:cxn>
                  </a:cxnLst>
                  <a:rect l="0" t="0" r="r" b="b"/>
                  <a:pathLst>
                    <a:path w="19" h="28">
                      <a:moveTo>
                        <a:pt x="19" y="28"/>
                      </a:moveTo>
                      <a:cubicBezTo>
                        <a:pt x="19" y="10"/>
                        <a:pt x="19" y="10"/>
                        <a:pt x="19" y="10"/>
                      </a:cubicBezTo>
                      <a:cubicBezTo>
                        <a:pt x="19" y="5"/>
                        <a:pt x="15" y="0"/>
                        <a:pt x="9" y="0"/>
                      </a:cubicBezTo>
                      <a:cubicBezTo>
                        <a:pt x="4" y="0"/>
                        <a:pt x="0" y="5"/>
                        <a:pt x="0" y="10"/>
                      </a:cubicBezTo>
                      <a:cubicBezTo>
                        <a:pt x="0" y="28"/>
                        <a:pt x="0" y="28"/>
                        <a:pt x="0" y="28"/>
                      </a:cubicBez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2" name="Rectangle 212">
                  <a:extLst>
                    <a:ext uri="{FF2B5EF4-FFF2-40B4-BE49-F238E27FC236}">
                      <a16:creationId xmlns:a16="http://schemas.microsoft.com/office/drawing/2014/main" id="{92851590-0BDD-4BA7-9964-A9AB7564AAC1}"/>
                    </a:ext>
                  </a:extLst>
                </p:cNvPr>
                <p:cNvSpPr>
                  <a:spLocks noChangeArrowheads="1"/>
                </p:cNvSpPr>
                <p:nvPr/>
              </p:nvSpPr>
              <p:spPr bwMode="auto">
                <a:xfrm>
                  <a:off x="3888" y="2040"/>
                  <a:ext cx="42" cy="31"/>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3" name="Rectangle 213">
                  <a:extLst>
                    <a:ext uri="{FF2B5EF4-FFF2-40B4-BE49-F238E27FC236}">
                      <a16:creationId xmlns:a16="http://schemas.microsoft.com/office/drawing/2014/main" id="{4E376732-63E9-4445-8683-0DFDDB339728}"/>
                    </a:ext>
                  </a:extLst>
                </p:cNvPr>
                <p:cNvSpPr>
                  <a:spLocks noChangeArrowheads="1"/>
                </p:cNvSpPr>
                <p:nvPr/>
              </p:nvSpPr>
              <p:spPr bwMode="auto">
                <a:xfrm>
                  <a:off x="3970"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4" name="Rectangle 214">
                  <a:extLst>
                    <a:ext uri="{FF2B5EF4-FFF2-40B4-BE49-F238E27FC236}">
                      <a16:creationId xmlns:a16="http://schemas.microsoft.com/office/drawing/2014/main" id="{E66E3132-FCBF-49CF-9E0B-ECB7553745D0}"/>
                    </a:ext>
                  </a:extLst>
                </p:cNvPr>
                <p:cNvSpPr>
                  <a:spLocks noChangeArrowheads="1"/>
                </p:cNvSpPr>
                <p:nvPr/>
              </p:nvSpPr>
              <p:spPr bwMode="auto">
                <a:xfrm>
                  <a:off x="3970"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5" name="Rectangle 215">
                  <a:extLst>
                    <a:ext uri="{FF2B5EF4-FFF2-40B4-BE49-F238E27FC236}">
                      <a16:creationId xmlns:a16="http://schemas.microsoft.com/office/drawing/2014/main" id="{F062F5D3-D92B-404D-AD53-C461B0DBDFD4}"/>
                    </a:ext>
                  </a:extLst>
                </p:cNvPr>
                <p:cNvSpPr>
                  <a:spLocks noChangeArrowheads="1"/>
                </p:cNvSpPr>
                <p:nvPr/>
              </p:nvSpPr>
              <p:spPr bwMode="auto">
                <a:xfrm>
                  <a:off x="3970"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6" name="Rectangle 216">
                  <a:extLst>
                    <a:ext uri="{FF2B5EF4-FFF2-40B4-BE49-F238E27FC236}">
                      <a16:creationId xmlns:a16="http://schemas.microsoft.com/office/drawing/2014/main" id="{D15E5565-E52F-4087-A3AB-3B80B168DB34}"/>
                    </a:ext>
                  </a:extLst>
                </p:cNvPr>
                <p:cNvSpPr>
                  <a:spLocks noChangeArrowheads="1"/>
                </p:cNvSpPr>
                <p:nvPr/>
              </p:nvSpPr>
              <p:spPr bwMode="auto">
                <a:xfrm>
                  <a:off x="3970"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7" name="Rectangle 217">
                  <a:extLst>
                    <a:ext uri="{FF2B5EF4-FFF2-40B4-BE49-F238E27FC236}">
                      <a16:creationId xmlns:a16="http://schemas.microsoft.com/office/drawing/2014/main" id="{0CFB64E5-54F9-497C-B07D-C38BCA21F4AD}"/>
                    </a:ext>
                  </a:extLst>
                </p:cNvPr>
                <p:cNvSpPr>
                  <a:spLocks noChangeArrowheads="1"/>
                </p:cNvSpPr>
                <p:nvPr/>
              </p:nvSpPr>
              <p:spPr bwMode="auto">
                <a:xfrm>
                  <a:off x="3970"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8" name="Rectangle 218">
                  <a:extLst>
                    <a:ext uri="{FF2B5EF4-FFF2-40B4-BE49-F238E27FC236}">
                      <a16:creationId xmlns:a16="http://schemas.microsoft.com/office/drawing/2014/main" id="{4CB0A919-0E75-4A71-A9C5-83144FC27481}"/>
                    </a:ext>
                  </a:extLst>
                </p:cNvPr>
                <p:cNvSpPr>
                  <a:spLocks noChangeArrowheads="1"/>
                </p:cNvSpPr>
                <p:nvPr/>
              </p:nvSpPr>
              <p:spPr bwMode="auto">
                <a:xfrm>
                  <a:off x="3885"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49" name="Rectangle 219">
                  <a:extLst>
                    <a:ext uri="{FF2B5EF4-FFF2-40B4-BE49-F238E27FC236}">
                      <a16:creationId xmlns:a16="http://schemas.microsoft.com/office/drawing/2014/main" id="{425AD521-367B-4C5C-919F-182D11CBFEEF}"/>
                    </a:ext>
                  </a:extLst>
                </p:cNvPr>
                <p:cNvSpPr>
                  <a:spLocks noChangeArrowheads="1"/>
                </p:cNvSpPr>
                <p:nvPr/>
              </p:nvSpPr>
              <p:spPr bwMode="auto">
                <a:xfrm>
                  <a:off x="3885"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0" name="Rectangle 220">
                  <a:extLst>
                    <a:ext uri="{FF2B5EF4-FFF2-40B4-BE49-F238E27FC236}">
                      <a16:creationId xmlns:a16="http://schemas.microsoft.com/office/drawing/2014/main" id="{56D76E39-C1FD-4765-BF22-EFB99D253D2D}"/>
                    </a:ext>
                  </a:extLst>
                </p:cNvPr>
                <p:cNvSpPr>
                  <a:spLocks noChangeArrowheads="1"/>
                </p:cNvSpPr>
                <p:nvPr/>
              </p:nvSpPr>
              <p:spPr bwMode="auto">
                <a:xfrm>
                  <a:off x="3885"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1" name="Rectangle 221">
                  <a:extLst>
                    <a:ext uri="{FF2B5EF4-FFF2-40B4-BE49-F238E27FC236}">
                      <a16:creationId xmlns:a16="http://schemas.microsoft.com/office/drawing/2014/main" id="{F631D89D-22DA-4F80-81F3-DFFD863CB531}"/>
                    </a:ext>
                  </a:extLst>
                </p:cNvPr>
                <p:cNvSpPr>
                  <a:spLocks noChangeArrowheads="1"/>
                </p:cNvSpPr>
                <p:nvPr/>
              </p:nvSpPr>
              <p:spPr bwMode="auto">
                <a:xfrm>
                  <a:off x="3885"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2" name="Rectangle 222">
                  <a:extLst>
                    <a:ext uri="{FF2B5EF4-FFF2-40B4-BE49-F238E27FC236}">
                      <a16:creationId xmlns:a16="http://schemas.microsoft.com/office/drawing/2014/main" id="{C71F8AC3-6E68-43AF-8A64-E80AA87A24F8}"/>
                    </a:ext>
                  </a:extLst>
                </p:cNvPr>
                <p:cNvSpPr>
                  <a:spLocks noChangeArrowheads="1"/>
                </p:cNvSpPr>
                <p:nvPr/>
              </p:nvSpPr>
              <p:spPr bwMode="auto">
                <a:xfrm>
                  <a:off x="3885"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3" name="Rectangle 223">
                  <a:extLst>
                    <a:ext uri="{FF2B5EF4-FFF2-40B4-BE49-F238E27FC236}">
                      <a16:creationId xmlns:a16="http://schemas.microsoft.com/office/drawing/2014/main" id="{B881225E-8BB3-4E95-B1F2-9FC9274B2CEA}"/>
                    </a:ext>
                  </a:extLst>
                </p:cNvPr>
                <p:cNvSpPr>
                  <a:spLocks noChangeArrowheads="1"/>
                </p:cNvSpPr>
                <p:nvPr/>
              </p:nvSpPr>
              <p:spPr bwMode="auto">
                <a:xfrm>
                  <a:off x="3927"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4" name="Rectangle 224">
                  <a:extLst>
                    <a:ext uri="{FF2B5EF4-FFF2-40B4-BE49-F238E27FC236}">
                      <a16:creationId xmlns:a16="http://schemas.microsoft.com/office/drawing/2014/main" id="{EC3E3BCE-A4DB-4444-BB6C-24ECE135CF27}"/>
                    </a:ext>
                  </a:extLst>
                </p:cNvPr>
                <p:cNvSpPr>
                  <a:spLocks noChangeArrowheads="1"/>
                </p:cNvSpPr>
                <p:nvPr/>
              </p:nvSpPr>
              <p:spPr bwMode="auto">
                <a:xfrm>
                  <a:off x="3927"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5" name="Rectangle 225">
                  <a:extLst>
                    <a:ext uri="{FF2B5EF4-FFF2-40B4-BE49-F238E27FC236}">
                      <a16:creationId xmlns:a16="http://schemas.microsoft.com/office/drawing/2014/main" id="{46197DB4-A043-4198-8119-5E36D7AB0745}"/>
                    </a:ext>
                  </a:extLst>
                </p:cNvPr>
                <p:cNvSpPr>
                  <a:spLocks noChangeArrowheads="1"/>
                </p:cNvSpPr>
                <p:nvPr/>
              </p:nvSpPr>
              <p:spPr bwMode="auto">
                <a:xfrm>
                  <a:off x="3927"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6" name="Rectangle 226">
                  <a:extLst>
                    <a:ext uri="{FF2B5EF4-FFF2-40B4-BE49-F238E27FC236}">
                      <a16:creationId xmlns:a16="http://schemas.microsoft.com/office/drawing/2014/main" id="{254EA572-0F22-4940-88A2-C78F641BD643}"/>
                    </a:ext>
                  </a:extLst>
                </p:cNvPr>
                <p:cNvSpPr>
                  <a:spLocks noChangeArrowheads="1"/>
                </p:cNvSpPr>
                <p:nvPr/>
              </p:nvSpPr>
              <p:spPr bwMode="auto">
                <a:xfrm>
                  <a:off x="3927"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7" name="Rectangle 227">
                  <a:extLst>
                    <a:ext uri="{FF2B5EF4-FFF2-40B4-BE49-F238E27FC236}">
                      <a16:creationId xmlns:a16="http://schemas.microsoft.com/office/drawing/2014/main" id="{0AB51E31-628A-45C6-A7E3-94FE1486A4C2}"/>
                    </a:ext>
                  </a:extLst>
                </p:cNvPr>
                <p:cNvSpPr>
                  <a:spLocks noChangeArrowheads="1"/>
                </p:cNvSpPr>
                <p:nvPr/>
              </p:nvSpPr>
              <p:spPr bwMode="auto">
                <a:xfrm>
                  <a:off x="3927"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8" name="Rectangle 228">
                  <a:extLst>
                    <a:ext uri="{FF2B5EF4-FFF2-40B4-BE49-F238E27FC236}">
                      <a16:creationId xmlns:a16="http://schemas.microsoft.com/office/drawing/2014/main" id="{7963073A-E58B-42D6-82B9-705D0329C40B}"/>
                    </a:ext>
                  </a:extLst>
                </p:cNvPr>
                <p:cNvSpPr>
                  <a:spLocks noChangeArrowheads="1"/>
                </p:cNvSpPr>
                <p:nvPr/>
              </p:nvSpPr>
              <p:spPr bwMode="auto">
                <a:xfrm>
                  <a:off x="3776"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59" name="Rectangle 229">
                  <a:extLst>
                    <a:ext uri="{FF2B5EF4-FFF2-40B4-BE49-F238E27FC236}">
                      <a16:creationId xmlns:a16="http://schemas.microsoft.com/office/drawing/2014/main" id="{46C757B2-19D7-4B4C-9C84-D3B377F3971D}"/>
                    </a:ext>
                  </a:extLst>
                </p:cNvPr>
                <p:cNvSpPr>
                  <a:spLocks noChangeArrowheads="1"/>
                </p:cNvSpPr>
                <p:nvPr/>
              </p:nvSpPr>
              <p:spPr bwMode="auto">
                <a:xfrm>
                  <a:off x="3776"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60" name="Rectangle 230">
                  <a:extLst>
                    <a:ext uri="{FF2B5EF4-FFF2-40B4-BE49-F238E27FC236}">
                      <a16:creationId xmlns:a16="http://schemas.microsoft.com/office/drawing/2014/main" id="{FE76747F-8B71-479F-87F5-B1FC2CA71C1B}"/>
                    </a:ext>
                  </a:extLst>
                </p:cNvPr>
                <p:cNvSpPr>
                  <a:spLocks noChangeArrowheads="1"/>
                </p:cNvSpPr>
                <p:nvPr/>
              </p:nvSpPr>
              <p:spPr bwMode="auto">
                <a:xfrm>
                  <a:off x="3776"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61" name="Rectangle 231">
                  <a:extLst>
                    <a:ext uri="{FF2B5EF4-FFF2-40B4-BE49-F238E27FC236}">
                      <a16:creationId xmlns:a16="http://schemas.microsoft.com/office/drawing/2014/main" id="{48F50BC3-828B-49BA-98AE-CDA25629AF9A}"/>
                    </a:ext>
                  </a:extLst>
                </p:cNvPr>
                <p:cNvSpPr>
                  <a:spLocks noChangeArrowheads="1"/>
                </p:cNvSpPr>
                <p:nvPr/>
              </p:nvSpPr>
              <p:spPr bwMode="auto">
                <a:xfrm>
                  <a:off x="3818"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62" name="Rectangle 232">
                  <a:extLst>
                    <a:ext uri="{FF2B5EF4-FFF2-40B4-BE49-F238E27FC236}">
                      <a16:creationId xmlns:a16="http://schemas.microsoft.com/office/drawing/2014/main" id="{BF3A6716-FF4F-4115-8B78-2FD85909FD5C}"/>
                    </a:ext>
                  </a:extLst>
                </p:cNvPr>
                <p:cNvSpPr>
                  <a:spLocks noChangeArrowheads="1"/>
                </p:cNvSpPr>
                <p:nvPr/>
              </p:nvSpPr>
              <p:spPr bwMode="auto">
                <a:xfrm>
                  <a:off x="3818"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63" name="Rectangle 233">
                  <a:extLst>
                    <a:ext uri="{FF2B5EF4-FFF2-40B4-BE49-F238E27FC236}">
                      <a16:creationId xmlns:a16="http://schemas.microsoft.com/office/drawing/2014/main" id="{D795882D-D8BE-4DC6-A005-B38A6F893E7A}"/>
                    </a:ext>
                  </a:extLst>
                </p:cNvPr>
                <p:cNvSpPr>
                  <a:spLocks noChangeArrowheads="1"/>
                </p:cNvSpPr>
                <p:nvPr/>
              </p:nvSpPr>
              <p:spPr bwMode="auto">
                <a:xfrm>
                  <a:off x="3818"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64" name="Rectangle 234">
                  <a:extLst>
                    <a:ext uri="{FF2B5EF4-FFF2-40B4-BE49-F238E27FC236}">
                      <a16:creationId xmlns:a16="http://schemas.microsoft.com/office/drawing/2014/main" id="{909F1DB4-F24B-4FFD-B8D4-9A3A3DAB7AC9}"/>
                    </a:ext>
                  </a:extLst>
                </p:cNvPr>
                <p:cNvSpPr>
                  <a:spLocks noChangeArrowheads="1"/>
                </p:cNvSpPr>
                <p:nvPr/>
              </p:nvSpPr>
              <p:spPr bwMode="auto">
                <a:xfrm>
                  <a:off x="3776"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265" name="Rectangle 235">
                  <a:extLst>
                    <a:ext uri="{FF2B5EF4-FFF2-40B4-BE49-F238E27FC236}">
                      <a16:creationId xmlns:a16="http://schemas.microsoft.com/office/drawing/2014/main" id="{A341A261-4A72-43A3-B67A-CF2BFA8FE495}"/>
                    </a:ext>
                  </a:extLst>
                </p:cNvPr>
                <p:cNvSpPr>
                  <a:spLocks noChangeArrowheads="1"/>
                </p:cNvSpPr>
                <p:nvPr/>
              </p:nvSpPr>
              <p:spPr bwMode="auto">
                <a:xfrm>
                  <a:off x="3818"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grpSp>
        </p:grpSp>
        <p:sp>
          <p:nvSpPr>
            <p:cNvPr id="234" name="Rectangle 233">
              <a:extLst>
                <a:ext uri="{FF2B5EF4-FFF2-40B4-BE49-F238E27FC236}">
                  <a16:creationId xmlns:a16="http://schemas.microsoft.com/office/drawing/2014/main" id="{404F2276-0CD5-422B-8937-1D6560C0C9DA}"/>
                </a:ext>
              </a:extLst>
            </p:cNvPr>
            <p:cNvSpPr/>
            <p:nvPr/>
          </p:nvSpPr>
          <p:spPr>
            <a:xfrm>
              <a:off x="10098218" y="5993800"/>
              <a:ext cx="1737360" cy="584775"/>
            </a:xfrm>
            <a:prstGeom prst="rect">
              <a:avLst/>
            </a:prstGeom>
          </p:spPr>
          <p:txBody>
            <a:bodyPr wrap="square">
              <a:spAutoFit/>
            </a:bodyPr>
            <a:lstStyle/>
            <a:p>
              <a:pPr algn="ctr"/>
              <a:r>
                <a:rPr lang="en-US" sz="1600" spc="-50">
                  <a:ln w="3175">
                    <a:noFill/>
                  </a:ln>
                  <a:gradFill>
                    <a:gsLst>
                      <a:gs pos="1250">
                        <a:srgbClr val="1A1A1A"/>
                      </a:gs>
                      <a:gs pos="100000">
                        <a:srgbClr val="1A1A1A"/>
                      </a:gs>
                    </a:gsLst>
                    <a:lin ang="5400000" scaled="0"/>
                  </a:gradFill>
                  <a:cs typeface="Segoe UI" pitchFamily="34" charset="0"/>
                </a:rPr>
                <a:t>On-premises</a:t>
              </a:r>
              <a:br>
                <a:rPr lang="en-US" sz="1600" spc="-50">
                  <a:ln w="3175">
                    <a:noFill/>
                  </a:ln>
                  <a:gradFill>
                    <a:gsLst>
                      <a:gs pos="1250">
                        <a:srgbClr val="1A1A1A"/>
                      </a:gs>
                      <a:gs pos="100000">
                        <a:srgbClr val="1A1A1A"/>
                      </a:gs>
                    </a:gsLst>
                    <a:lin ang="5400000" scaled="0"/>
                  </a:gradFill>
                  <a:cs typeface="Segoe UI" pitchFamily="34" charset="0"/>
                </a:rPr>
              </a:br>
              <a:r>
                <a:rPr lang="en-US" sz="1600" spc="-50">
                  <a:ln w="3175">
                    <a:noFill/>
                  </a:ln>
                  <a:gradFill>
                    <a:gsLst>
                      <a:gs pos="1250">
                        <a:srgbClr val="1A1A1A"/>
                      </a:gs>
                      <a:gs pos="100000">
                        <a:srgbClr val="1A1A1A"/>
                      </a:gs>
                    </a:gsLst>
                    <a:lin ang="5400000" scaled="0"/>
                  </a:gradFill>
                  <a:cs typeface="Segoe UI" pitchFamily="34" charset="0"/>
                </a:rPr>
                <a:t>&amp; web apps</a:t>
              </a:r>
              <a:endParaRPr lang="en-US" sz="1000"/>
            </a:p>
          </p:txBody>
        </p:sp>
      </p:grpSp>
      <p:grpSp>
        <p:nvGrpSpPr>
          <p:cNvPr id="269" name="Group 268">
            <a:extLst>
              <a:ext uri="{FF2B5EF4-FFF2-40B4-BE49-F238E27FC236}">
                <a16:creationId xmlns:a16="http://schemas.microsoft.com/office/drawing/2014/main" id="{62DC8444-A9F5-44A5-BB01-37A14C3F5E6C}"/>
              </a:ext>
            </a:extLst>
          </p:cNvPr>
          <p:cNvGrpSpPr/>
          <p:nvPr/>
        </p:nvGrpSpPr>
        <p:grpSpPr>
          <a:xfrm>
            <a:off x="9786896" y="2634754"/>
            <a:ext cx="1013354" cy="836692"/>
            <a:chOff x="9786897" y="2615538"/>
            <a:chExt cx="1013354" cy="836692"/>
          </a:xfrm>
        </p:grpSpPr>
        <p:sp>
          <p:nvSpPr>
            <p:cNvPr id="270" name="Rectangle 269">
              <a:extLst>
                <a:ext uri="{FF2B5EF4-FFF2-40B4-BE49-F238E27FC236}">
                  <a16:creationId xmlns:a16="http://schemas.microsoft.com/office/drawing/2014/main" id="{ACF871EE-EC16-4F1C-A2D4-8C5BFA9E68FF}"/>
                </a:ext>
              </a:extLst>
            </p:cNvPr>
            <p:cNvSpPr/>
            <p:nvPr/>
          </p:nvSpPr>
          <p:spPr>
            <a:xfrm>
              <a:off x="9786897" y="2615538"/>
              <a:ext cx="1013354" cy="332654"/>
            </a:xfrm>
            <a:prstGeom prst="rect">
              <a:avLst/>
            </a:prstGeom>
          </p:spPr>
          <p:txBody>
            <a:bodyPr wrap="square" lIns="0" tIns="0" rIns="0" bIns="0">
              <a:spAutoFit/>
            </a:bodyPr>
            <a:lstStyle/>
            <a:p>
              <a:pPr defTabSz="878560">
                <a:lnSpc>
                  <a:spcPct val="90000"/>
                </a:lnSpc>
                <a:defRPr/>
              </a:pPr>
              <a:r>
                <a:rPr lang="en-US" sz="1372" kern="0" spc="-49">
                  <a:solidFill>
                    <a:srgbClr val="0078D4"/>
                  </a:solidFill>
                  <a:latin typeface="Segoe UI"/>
                  <a:ea typeface="ＭＳ Ｐゴシック" charset="0"/>
                </a:rPr>
                <a:t>Microsoft</a:t>
              </a:r>
              <a:br>
                <a:rPr lang="en-US" sz="1176" kern="0" spc="-49">
                  <a:solidFill>
                    <a:srgbClr val="0078D4"/>
                  </a:solidFill>
                  <a:latin typeface="Segoe UI"/>
                  <a:ea typeface="ＭＳ Ｐゴシック" charset="0"/>
                </a:rPr>
              </a:br>
              <a:r>
                <a:rPr lang="en-US" sz="1029" kern="0" spc="-49">
                  <a:solidFill>
                    <a:srgbClr val="0078D4"/>
                  </a:solidFill>
                  <a:latin typeface="Segoe UI"/>
                  <a:ea typeface="ＭＳ Ｐゴシック" charset="0"/>
                </a:rPr>
                <a:t>Cloud App Security</a:t>
              </a:r>
              <a:endParaRPr lang="en-US" sz="1176" kern="0" spc="-49">
                <a:solidFill>
                  <a:srgbClr val="0078D4"/>
                </a:solidFill>
                <a:latin typeface="Segoe UI"/>
                <a:ea typeface="ＭＳ Ｐゴシック" charset="0"/>
              </a:endParaRPr>
            </a:p>
          </p:txBody>
        </p:sp>
        <p:grpSp>
          <p:nvGrpSpPr>
            <p:cNvPr id="271" name="Group 270">
              <a:extLst>
                <a:ext uri="{FF2B5EF4-FFF2-40B4-BE49-F238E27FC236}">
                  <a16:creationId xmlns:a16="http://schemas.microsoft.com/office/drawing/2014/main" id="{591E1115-7766-4BB2-AFF9-0CB447B99F3B}"/>
                </a:ext>
              </a:extLst>
            </p:cNvPr>
            <p:cNvGrpSpPr/>
            <p:nvPr/>
          </p:nvGrpSpPr>
          <p:grpSpPr>
            <a:xfrm>
              <a:off x="10055359" y="3004018"/>
              <a:ext cx="448212" cy="448212"/>
              <a:chOff x="9868268" y="3067903"/>
              <a:chExt cx="448212" cy="448212"/>
            </a:xfrm>
          </p:grpSpPr>
          <p:grpSp>
            <p:nvGrpSpPr>
              <p:cNvPr id="272" name="Group 271">
                <a:extLst>
                  <a:ext uri="{FF2B5EF4-FFF2-40B4-BE49-F238E27FC236}">
                    <a16:creationId xmlns:a16="http://schemas.microsoft.com/office/drawing/2014/main" id="{869B81CA-834A-498E-B354-B61424CAD4CD}"/>
                  </a:ext>
                </a:extLst>
              </p:cNvPr>
              <p:cNvGrpSpPr/>
              <p:nvPr/>
            </p:nvGrpSpPr>
            <p:grpSpPr>
              <a:xfrm>
                <a:off x="9868268" y="3067903"/>
                <a:ext cx="448212" cy="448212"/>
                <a:chOff x="8603515" y="2504434"/>
                <a:chExt cx="1600200" cy="1600200"/>
              </a:xfrm>
            </p:grpSpPr>
            <p:sp>
              <p:nvSpPr>
                <p:cNvPr id="274" name="Oval 273">
                  <a:extLst>
                    <a:ext uri="{FF2B5EF4-FFF2-40B4-BE49-F238E27FC236}">
                      <a16:creationId xmlns:a16="http://schemas.microsoft.com/office/drawing/2014/main" id="{6C00DFA5-AA56-4B65-8C0A-0314CE672230}"/>
                    </a:ext>
                  </a:extLst>
                </p:cNvPr>
                <p:cNvSpPr/>
                <p:nvPr/>
              </p:nvSpPr>
              <p:spPr bwMode="auto">
                <a:xfrm>
                  <a:off x="8672095" y="2573014"/>
                  <a:ext cx="1463040" cy="1463040"/>
                </a:xfrm>
                <a:prstGeom prst="ellipse">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275" name="Circle: Hollow 274">
                  <a:extLst>
                    <a:ext uri="{FF2B5EF4-FFF2-40B4-BE49-F238E27FC236}">
                      <a16:creationId xmlns:a16="http://schemas.microsoft.com/office/drawing/2014/main" id="{2E343973-B1F4-449B-8BB9-F0F30F8F1E8C}"/>
                    </a:ext>
                  </a:extLst>
                </p:cNvPr>
                <p:cNvSpPr/>
                <p:nvPr/>
              </p:nvSpPr>
              <p:spPr bwMode="auto">
                <a:xfrm>
                  <a:off x="8603515" y="2504434"/>
                  <a:ext cx="1600200" cy="1600200"/>
                </a:xfrm>
                <a:prstGeom prst="donut">
                  <a:avLst>
                    <a:gd name="adj" fmla="val 6045"/>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273" name="Freeform: Shape 272">
                <a:extLst>
                  <a:ext uri="{FF2B5EF4-FFF2-40B4-BE49-F238E27FC236}">
                    <a16:creationId xmlns:a16="http://schemas.microsoft.com/office/drawing/2014/main" id="{3C4BA52B-4DF9-4A41-8E7A-F6509561A1FE}"/>
                  </a:ext>
                </a:extLst>
              </p:cNvPr>
              <p:cNvSpPr>
                <a:spLocks noChangeAspect="1"/>
              </p:cNvSpPr>
              <p:nvPr/>
            </p:nvSpPr>
            <p:spPr bwMode="auto">
              <a:xfrm>
                <a:off x="9950723" y="3156818"/>
                <a:ext cx="283303" cy="232283"/>
              </a:xfrm>
              <a:custGeom>
                <a:avLst/>
                <a:gdLst>
                  <a:gd name="connsiteX0" fmla="*/ 2175329 w 4360190"/>
                  <a:gd name="connsiteY0" fmla="*/ 1996622 h 3574944"/>
                  <a:gd name="connsiteX1" fmla="*/ 2510323 w 4360190"/>
                  <a:gd name="connsiteY1" fmla="*/ 2331616 h 3574944"/>
                  <a:gd name="connsiteX2" fmla="*/ 2242842 w 4360190"/>
                  <a:gd name="connsiteY2" fmla="*/ 2659804 h 3574944"/>
                  <a:gd name="connsiteX3" fmla="*/ 2239308 w 4360190"/>
                  <a:gd name="connsiteY3" fmla="*/ 2660160 h 3574944"/>
                  <a:gd name="connsiteX4" fmla="*/ 2239308 w 4360190"/>
                  <a:gd name="connsiteY4" fmla="*/ 3014241 h 3574944"/>
                  <a:gd name="connsiteX5" fmla="*/ 2200729 w 4360190"/>
                  <a:gd name="connsiteY5" fmla="*/ 3052820 h 3574944"/>
                  <a:gd name="connsiteX6" fmla="*/ 2149929 w 4360190"/>
                  <a:gd name="connsiteY6" fmla="*/ 3052820 h 3574944"/>
                  <a:gd name="connsiteX7" fmla="*/ 2111350 w 4360190"/>
                  <a:gd name="connsiteY7" fmla="*/ 3014241 h 3574944"/>
                  <a:gd name="connsiteX8" fmla="*/ 2111350 w 4360190"/>
                  <a:gd name="connsiteY8" fmla="*/ 2660160 h 3574944"/>
                  <a:gd name="connsiteX9" fmla="*/ 2107816 w 4360190"/>
                  <a:gd name="connsiteY9" fmla="*/ 2659804 h 3574944"/>
                  <a:gd name="connsiteX10" fmla="*/ 1840335 w 4360190"/>
                  <a:gd name="connsiteY10" fmla="*/ 2331616 h 3574944"/>
                  <a:gd name="connsiteX11" fmla="*/ 2175329 w 4360190"/>
                  <a:gd name="connsiteY11" fmla="*/ 1996622 h 3574944"/>
                  <a:gd name="connsiteX12" fmla="*/ 1764864 w 4360190"/>
                  <a:gd name="connsiteY12" fmla="*/ 1325944 h 3574944"/>
                  <a:gd name="connsiteX13" fmla="*/ 948670 w 4360190"/>
                  <a:gd name="connsiteY13" fmla="*/ 2142138 h 3574944"/>
                  <a:gd name="connsiteX14" fmla="*/ 964235 w 4360190"/>
                  <a:gd name="connsiteY14" fmla="*/ 2296543 h 3574944"/>
                  <a:gd name="connsiteX15" fmla="*/ 754296 w 4360190"/>
                  <a:gd name="connsiteY15" fmla="*/ 2296543 h 3574944"/>
                  <a:gd name="connsiteX16" fmla="*/ 250601 w 4360190"/>
                  <a:gd name="connsiteY16" fmla="*/ 2800238 h 3574944"/>
                  <a:gd name="connsiteX17" fmla="*/ 754296 w 4360190"/>
                  <a:gd name="connsiteY17" fmla="*/ 3303933 h 3574944"/>
                  <a:gd name="connsiteX18" fmla="*/ 3595256 w 4360190"/>
                  <a:gd name="connsiteY18" fmla="*/ 3303933 h 3574944"/>
                  <a:gd name="connsiteX19" fmla="*/ 4098951 w 4360190"/>
                  <a:gd name="connsiteY19" fmla="*/ 2800238 h 3574944"/>
                  <a:gd name="connsiteX20" fmla="*/ 3595256 w 4360190"/>
                  <a:gd name="connsiteY20" fmla="*/ 2296543 h 3574944"/>
                  <a:gd name="connsiteX21" fmla="*/ 3440809 w 4360190"/>
                  <a:gd name="connsiteY21" fmla="*/ 2296543 h 3574944"/>
                  <a:gd name="connsiteX22" fmla="*/ 3456508 w 4360190"/>
                  <a:gd name="connsiteY22" fmla="*/ 2245970 h 3574944"/>
                  <a:gd name="connsiteX23" fmla="*/ 3466930 w 4360190"/>
                  <a:gd name="connsiteY23" fmla="*/ 2142582 h 3574944"/>
                  <a:gd name="connsiteX24" fmla="*/ 2953925 w 4360190"/>
                  <a:gd name="connsiteY24" fmla="*/ 1629577 h 3574944"/>
                  <a:gd name="connsiteX25" fmla="*/ 2528533 w 4360190"/>
                  <a:gd name="connsiteY25" fmla="*/ 1855756 h 3574944"/>
                  <a:gd name="connsiteX26" fmla="*/ 2527328 w 4360190"/>
                  <a:gd name="connsiteY26" fmla="*/ 1857976 h 3574944"/>
                  <a:gd name="connsiteX27" fmla="*/ 2516917 w 4360190"/>
                  <a:gd name="connsiteY27" fmla="*/ 1824439 h 3574944"/>
                  <a:gd name="connsiteX28" fmla="*/ 1764864 w 4360190"/>
                  <a:gd name="connsiteY28" fmla="*/ 1325944 h 3574944"/>
                  <a:gd name="connsiteX29" fmla="*/ 2183747 w 4360190"/>
                  <a:gd name="connsiteY29" fmla="*/ 275601 h 3574944"/>
                  <a:gd name="connsiteX30" fmla="*/ 1678922 w 4360190"/>
                  <a:gd name="connsiteY30" fmla="*/ 780425 h 3574944"/>
                  <a:gd name="connsiteX31" fmla="*/ 1678922 w 4360190"/>
                  <a:gd name="connsiteY31" fmla="*/ 1082427 h 3574944"/>
                  <a:gd name="connsiteX32" fmla="*/ 1766833 w 4360190"/>
                  <a:gd name="connsiteY32" fmla="*/ 1077988 h 3574944"/>
                  <a:gd name="connsiteX33" fmla="*/ 2578792 w 4360190"/>
                  <a:gd name="connsiteY33" fmla="*/ 1449070 h 3574944"/>
                  <a:gd name="connsiteX34" fmla="*/ 2602937 w 4360190"/>
                  <a:gd name="connsiteY34" fmla="*/ 1480566 h 3574944"/>
                  <a:gd name="connsiteX35" fmla="*/ 2688571 w 4360190"/>
                  <a:gd name="connsiteY35" fmla="*/ 1434086 h 3574944"/>
                  <a:gd name="connsiteX36" fmla="*/ 2688571 w 4360190"/>
                  <a:gd name="connsiteY36" fmla="*/ 780426 h 3574944"/>
                  <a:gd name="connsiteX37" fmla="*/ 2183747 w 4360190"/>
                  <a:gd name="connsiteY37" fmla="*/ 275602 h 3574944"/>
                  <a:gd name="connsiteX38" fmla="*/ 2169808 w 4360190"/>
                  <a:gd name="connsiteY38" fmla="*/ 0 h 3574944"/>
                  <a:gd name="connsiteX39" fmla="*/ 2169808 w 4360190"/>
                  <a:gd name="connsiteY39" fmla="*/ 1 h 3574944"/>
                  <a:gd name="connsiteX40" fmla="*/ 2921478 w 4360190"/>
                  <a:gd name="connsiteY40" fmla="*/ 751671 h 3574944"/>
                  <a:gd name="connsiteX41" fmla="*/ 2921478 w 4360190"/>
                  <a:gd name="connsiteY41" fmla="*/ 1395406 h 3574944"/>
                  <a:gd name="connsiteX42" fmla="*/ 2987934 w 4360190"/>
                  <a:gd name="connsiteY42" fmla="*/ 1388707 h 3574944"/>
                  <a:gd name="connsiteX43" fmla="*/ 3670504 w 4360190"/>
                  <a:gd name="connsiteY43" fmla="*/ 1945017 h 3574944"/>
                  <a:gd name="connsiteX44" fmla="*/ 3681173 w 4360190"/>
                  <a:gd name="connsiteY44" fmla="*/ 2050854 h 3574944"/>
                  <a:gd name="connsiteX45" fmla="*/ 3749697 w 4360190"/>
                  <a:gd name="connsiteY45" fmla="*/ 2061312 h 3574944"/>
                  <a:gd name="connsiteX46" fmla="*/ 4360190 w 4360190"/>
                  <a:gd name="connsiteY46" fmla="*/ 2810361 h 3574944"/>
                  <a:gd name="connsiteX47" fmla="*/ 3595607 w 4360190"/>
                  <a:gd name="connsiteY47" fmla="*/ 3574944 h 3574944"/>
                  <a:gd name="connsiteX48" fmla="*/ 764583 w 4360190"/>
                  <a:gd name="connsiteY48" fmla="*/ 3574944 h 3574944"/>
                  <a:gd name="connsiteX49" fmla="*/ 0 w 4360190"/>
                  <a:gd name="connsiteY49" fmla="*/ 2810361 h 3574944"/>
                  <a:gd name="connsiteX50" fmla="*/ 686409 w 4360190"/>
                  <a:gd name="connsiteY50" fmla="*/ 2049725 h 3574944"/>
                  <a:gd name="connsiteX51" fmla="*/ 689664 w 4360190"/>
                  <a:gd name="connsiteY51" fmla="*/ 2049561 h 3574944"/>
                  <a:gd name="connsiteX52" fmla="*/ 691975 w 4360190"/>
                  <a:gd name="connsiteY52" fmla="*/ 2019023 h 3574944"/>
                  <a:gd name="connsiteX53" fmla="*/ 1346677 w 4360190"/>
                  <a:gd name="connsiteY53" fmla="*/ 1178701 h 3574944"/>
                  <a:gd name="connsiteX54" fmla="*/ 1418138 w 4360190"/>
                  <a:gd name="connsiteY54" fmla="*/ 1152546 h 3574944"/>
                  <a:gd name="connsiteX55" fmla="*/ 1418138 w 4360190"/>
                  <a:gd name="connsiteY55" fmla="*/ 751670 h 3574944"/>
                  <a:gd name="connsiteX56" fmla="*/ 2169808 w 4360190"/>
                  <a:gd name="connsiteY56" fmla="*/ 0 h 3574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360190" h="3574944">
                    <a:moveTo>
                      <a:pt x="2175329" y="1996622"/>
                    </a:moveTo>
                    <a:cubicBezTo>
                      <a:pt x="2360341" y="1996622"/>
                      <a:pt x="2510323" y="2146604"/>
                      <a:pt x="2510323" y="2331616"/>
                    </a:cubicBezTo>
                    <a:cubicBezTo>
                      <a:pt x="2510323" y="2493502"/>
                      <a:pt x="2395493" y="2628567"/>
                      <a:pt x="2242842" y="2659804"/>
                    </a:cubicBezTo>
                    <a:lnTo>
                      <a:pt x="2239308" y="2660160"/>
                    </a:lnTo>
                    <a:lnTo>
                      <a:pt x="2239308" y="3014241"/>
                    </a:lnTo>
                    <a:cubicBezTo>
                      <a:pt x="2239308" y="3035548"/>
                      <a:pt x="2222036" y="3052820"/>
                      <a:pt x="2200729" y="3052820"/>
                    </a:cubicBezTo>
                    <a:lnTo>
                      <a:pt x="2149929" y="3052820"/>
                    </a:lnTo>
                    <a:cubicBezTo>
                      <a:pt x="2128622" y="3052820"/>
                      <a:pt x="2111350" y="3035548"/>
                      <a:pt x="2111350" y="3014241"/>
                    </a:cubicBezTo>
                    <a:lnTo>
                      <a:pt x="2111350" y="2660160"/>
                    </a:lnTo>
                    <a:lnTo>
                      <a:pt x="2107816" y="2659804"/>
                    </a:lnTo>
                    <a:cubicBezTo>
                      <a:pt x="1955165" y="2628567"/>
                      <a:pt x="1840335" y="2493502"/>
                      <a:pt x="1840335" y="2331616"/>
                    </a:cubicBezTo>
                    <a:cubicBezTo>
                      <a:pt x="1840335" y="2146604"/>
                      <a:pt x="1990317" y="1996622"/>
                      <a:pt x="2175329" y="1996622"/>
                    </a:cubicBezTo>
                    <a:close/>
                    <a:moveTo>
                      <a:pt x="1764864" y="1325944"/>
                    </a:moveTo>
                    <a:cubicBezTo>
                      <a:pt x="1314093" y="1325944"/>
                      <a:pt x="948670" y="1691367"/>
                      <a:pt x="948670" y="2142138"/>
                    </a:cubicBezTo>
                    <a:lnTo>
                      <a:pt x="964235" y="2296543"/>
                    </a:lnTo>
                    <a:lnTo>
                      <a:pt x="754296" y="2296543"/>
                    </a:lnTo>
                    <a:cubicBezTo>
                      <a:pt x="476113" y="2296543"/>
                      <a:pt x="250601" y="2522055"/>
                      <a:pt x="250601" y="2800238"/>
                    </a:cubicBezTo>
                    <a:cubicBezTo>
                      <a:pt x="250601" y="3078421"/>
                      <a:pt x="476113" y="3303933"/>
                      <a:pt x="754296" y="3303933"/>
                    </a:cubicBezTo>
                    <a:lnTo>
                      <a:pt x="3595256" y="3303933"/>
                    </a:lnTo>
                    <a:cubicBezTo>
                      <a:pt x="3873439" y="3303933"/>
                      <a:pt x="4098951" y="3078421"/>
                      <a:pt x="4098951" y="2800238"/>
                    </a:cubicBezTo>
                    <a:cubicBezTo>
                      <a:pt x="4098951" y="2522055"/>
                      <a:pt x="3873439" y="2296543"/>
                      <a:pt x="3595256" y="2296543"/>
                    </a:cubicBezTo>
                    <a:lnTo>
                      <a:pt x="3440809" y="2296543"/>
                    </a:lnTo>
                    <a:lnTo>
                      <a:pt x="3456508" y="2245970"/>
                    </a:lnTo>
                    <a:cubicBezTo>
                      <a:pt x="3463341" y="2212575"/>
                      <a:pt x="3466930" y="2177998"/>
                      <a:pt x="3466930" y="2142582"/>
                    </a:cubicBezTo>
                    <a:cubicBezTo>
                      <a:pt x="3466930" y="1859257"/>
                      <a:pt x="3237250" y="1629577"/>
                      <a:pt x="2953925" y="1629577"/>
                    </a:cubicBezTo>
                    <a:cubicBezTo>
                      <a:pt x="2776847" y="1629577"/>
                      <a:pt x="2620724" y="1719296"/>
                      <a:pt x="2528533" y="1855756"/>
                    </a:cubicBezTo>
                    <a:lnTo>
                      <a:pt x="2527328" y="1857976"/>
                    </a:lnTo>
                    <a:lnTo>
                      <a:pt x="2516917" y="1824439"/>
                    </a:lnTo>
                    <a:cubicBezTo>
                      <a:pt x="2393012" y="1531494"/>
                      <a:pt x="2102942" y="1325944"/>
                      <a:pt x="1764864" y="1325944"/>
                    </a:cubicBezTo>
                    <a:close/>
                    <a:moveTo>
                      <a:pt x="2183747" y="275601"/>
                    </a:moveTo>
                    <a:cubicBezTo>
                      <a:pt x="1904941" y="275601"/>
                      <a:pt x="1678922" y="501618"/>
                      <a:pt x="1678922" y="780425"/>
                    </a:cubicBezTo>
                    <a:lnTo>
                      <a:pt x="1678922" y="1082427"/>
                    </a:lnTo>
                    <a:lnTo>
                      <a:pt x="1766833" y="1077988"/>
                    </a:lnTo>
                    <a:cubicBezTo>
                      <a:pt x="2091157" y="1077988"/>
                      <a:pt x="2381898" y="1221771"/>
                      <a:pt x="2578792" y="1449070"/>
                    </a:cubicBezTo>
                    <a:lnTo>
                      <a:pt x="2602937" y="1480566"/>
                    </a:lnTo>
                    <a:lnTo>
                      <a:pt x="2688571" y="1434086"/>
                    </a:lnTo>
                    <a:lnTo>
                      <a:pt x="2688571" y="780426"/>
                    </a:lnTo>
                    <a:cubicBezTo>
                      <a:pt x="2688571" y="501619"/>
                      <a:pt x="2462555" y="275602"/>
                      <a:pt x="2183747" y="275602"/>
                    </a:cubicBezTo>
                    <a:close/>
                    <a:moveTo>
                      <a:pt x="2169808" y="0"/>
                    </a:moveTo>
                    <a:lnTo>
                      <a:pt x="2169808" y="1"/>
                    </a:lnTo>
                    <a:cubicBezTo>
                      <a:pt x="2584944" y="1"/>
                      <a:pt x="2921478" y="336535"/>
                      <a:pt x="2921478" y="751671"/>
                    </a:cubicBezTo>
                    <a:lnTo>
                      <a:pt x="2921478" y="1395406"/>
                    </a:lnTo>
                    <a:lnTo>
                      <a:pt x="2987934" y="1388707"/>
                    </a:lnTo>
                    <a:cubicBezTo>
                      <a:pt x="3324626" y="1388707"/>
                      <a:pt x="3605537" y="1627532"/>
                      <a:pt x="3670504" y="1945017"/>
                    </a:cubicBezTo>
                    <a:lnTo>
                      <a:pt x="3681173" y="2050854"/>
                    </a:lnTo>
                    <a:lnTo>
                      <a:pt x="3749697" y="2061312"/>
                    </a:lnTo>
                    <a:cubicBezTo>
                      <a:pt x="4098105" y="2132606"/>
                      <a:pt x="4360190" y="2440876"/>
                      <a:pt x="4360190" y="2810361"/>
                    </a:cubicBezTo>
                    <a:cubicBezTo>
                      <a:pt x="4360190" y="3232629"/>
                      <a:pt x="4017875" y="3574944"/>
                      <a:pt x="3595607" y="3574944"/>
                    </a:cubicBezTo>
                    <a:lnTo>
                      <a:pt x="764583" y="3574944"/>
                    </a:lnTo>
                    <a:cubicBezTo>
                      <a:pt x="342315" y="3574944"/>
                      <a:pt x="0" y="3232629"/>
                      <a:pt x="0" y="2810361"/>
                    </a:cubicBezTo>
                    <a:cubicBezTo>
                      <a:pt x="0" y="2414485"/>
                      <a:pt x="300863" y="2088880"/>
                      <a:pt x="686409" y="2049725"/>
                    </a:cubicBezTo>
                    <a:lnTo>
                      <a:pt x="689664" y="2049561"/>
                    </a:lnTo>
                    <a:lnTo>
                      <a:pt x="691975" y="2019023"/>
                    </a:lnTo>
                    <a:cubicBezTo>
                      <a:pt x="750002" y="1639256"/>
                      <a:pt x="1003555" y="1323829"/>
                      <a:pt x="1346677" y="1178701"/>
                    </a:cubicBezTo>
                    <a:lnTo>
                      <a:pt x="1418138" y="1152546"/>
                    </a:lnTo>
                    <a:lnTo>
                      <a:pt x="1418138" y="751670"/>
                    </a:lnTo>
                    <a:cubicBezTo>
                      <a:pt x="1418138" y="336534"/>
                      <a:pt x="1754672" y="0"/>
                      <a:pt x="2169808" y="0"/>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grpSp>
        <p:nvGrpSpPr>
          <p:cNvPr id="285" name="Group 284">
            <a:extLst>
              <a:ext uri="{FF2B5EF4-FFF2-40B4-BE49-F238E27FC236}">
                <a16:creationId xmlns:a16="http://schemas.microsoft.com/office/drawing/2014/main" id="{EC3E02C6-5E5C-48D8-B8A8-28840858EC69}"/>
              </a:ext>
            </a:extLst>
          </p:cNvPr>
          <p:cNvGrpSpPr/>
          <p:nvPr/>
        </p:nvGrpSpPr>
        <p:grpSpPr>
          <a:xfrm>
            <a:off x="227450" y="1956440"/>
            <a:ext cx="1371600" cy="1757551"/>
            <a:chOff x="227451" y="1689099"/>
            <a:chExt cx="1371600" cy="1757551"/>
          </a:xfrm>
        </p:grpSpPr>
        <p:sp>
          <p:nvSpPr>
            <p:cNvPr id="286" name="Rectangle 285">
              <a:extLst>
                <a:ext uri="{FF2B5EF4-FFF2-40B4-BE49-F238E27FC236}">
                  <a16:creationId xmlns:a16="http://schemas.microsoft.com/office/drawing/2014/main" id="{2A2B1C13-1205-472A-9582-45FEF566A07F}"/>
                </a:ext>
              </a:extLst>
            </p:cNvPr>
            <p:cNvSpPr/>
            <p:nvPr/>
          </p:nvSpPr>
          <p:spPr bwMode="auto">
            <a:xfrm flipH="1">
              <a:off x="227451" y="1689099"/>
              <a:ext cx="1371600" cy="1757551"/>
            </a:xfrm>
            <a:prstGeom prst="rect">
              <a:avLst/>
            </a:prstGeom>
            <a:solidFill>
              <a:schemeClr val="bg1"/>
            </a:solidFill>
            <a:ln w="19050" cap="sq" cmpd="sng" algn="ctr">
              <a:solidFill>
                <a:srgbClr val="E6E6E6"/>
              </a:solidFill>
              <a:prstDash val="solid"/>
              <a:miter lim="800000"/>
              <a:headEnd type="none" w="med" len="med"/>
              <a:tailEnd type="none" w="med" len="med"/>
            </a:ln>
            <a:effectLst/>
          </p:spPr>
          <p:txBody>
            <a:bodyPr rot="0" spcFirstLastPara="0" vertOverflow="overflow" horzOverflow="overflow" vert="horz" wrap="square" lIns="403333" tIns="143407" rIns="0" bIns="143407" numCol="1" spcCol="0" rtlCol="0" fromWordArt="0" anchor="ctr" anchorCtr="0" forceAA="0" compatLnSpc="1">
              <a:prstTxWarp prst="textNoShape">
                <a:avLst/>
              </a:prstTxWarp>
              <a:noAutofit/>
            </a:bodyPr>
            <a:lstStyle/>
            <a:p>
              <a:pPr defTabSz="913927" fontAlgn="base">
                <a:lnSpc>
                  <a:spcPct val="90000"/>
                </a:lnSpc>
                <a:spcBef>
                  <a:spcPct val="0"/>
                </a:spcBef>
                <a:spcAft>
                  <a:spcPct val="0"/>
                </a:spcAft>
                <a:defRPr/>
              </a:pPr>
              <a:endParaRPr lang="en-US" sz="1567" kern="0" spc="-49">
                <a:solidFill>
                  <a:srgbClr val="353535"/>
                </a:solidFill>
                <a:latin typeface="Segoe UI Semilight"/>
                <a:ea typeface="Segoe UI" panose="020B0502040204020203" pitchFamily="34" charset="0"/>
                <a:cs typeface="Segoe UI" panose="020B0502040204020203" pitchFamily="34" charset="0"/>
              </a:endParaRPr>
            </a:p>
          </p:txBody>
        </p:sp>
        <p:grpSp>
          <p:nvGrpSpPr>
            <p:cNvPr id="287" name="Group 286">
              <a:extLst>
                <a:ext uri="{FF2B5EF4-FFF2-40B4-BE49-F238E27FC236}">
                  <a16:creationId xmlns:a16="http://schemas.microsoft.com/office/drawing/2014/main" id="{91823938-129A-40B7-95A1-E7D83BDAA95D}"/>
                </a:ext>
              </a:extLst>
            </p:cNvPr>
            <p:cNvGrpSpPr/>
            <p:nvPr/>
          </p:nvGrpSpPr>
          <p:grpSpPr>
            <a:xfrm>
              <a:off x="342501" y="2443053"/>
              <a:ext cx="773051" cy="232946"/>
              <a:chOff x="342501" y="2360592"/>
              <a:chExt cx="773051" cy="232946"/>
            </a:xfrm>
          </p:grpSpPr>
          <p:sp>
            <p:nvSpPr>
              <p:cNvPr id="304" name="TextBox 303">
                <a:extLst>
                  <a:ext uri="{FF2B5EF4-FFF2-40B4-BE49-F238E27FC236}">
                    <a16:creationId xmlns:a16="http://schemas.microsoft.com/office/drawing/2014/main" id="{1AC4840B-F05C-445B-83C4-D24ED9775163}"/>
                  </a:ext>
                </a:extLst>
              </p:cNvPr>
              <p:cNvSpPr txBox="1"/>
              <p:nvPr/>
            </p:nvSpPr>
            <p:spPr>
              <a:xfrm>
                <a:off x="585279" y="2419366"/>
                <a:ext cx="530273"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MacOS</a:t>
                </a:r>
              </a:p>
            </p:txBody>
          </p:sp>
          <p:pic>
            <p:nvPicPr>
              <p:cNvPr id="305" name="Picture 2" descr="See the source image">
                <a:extLst>
                  <a:ext uri="{FF2B5EF4-FFF2-40B4-BE49-F238E27FC236}">
                    <a16:creationId xmlns:a16="http://schemas.microsoft.com/office/drawing/2014/main" id="{B9C50718-044F-4EB4-95C1-2F43F8B6B2C1}"/>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42501" y="2360592"/>
                <a:ext cx="232946" cy="23294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8" name="Group 287">
              <a:extLst>
                <a:ext uri="{FF2B5EF4-FFF2-40B4-BE49-F238E27FC236}">
                  <a16:creationId xmlns:a16="http://schemas.microsoft.com/office/drawing/2014/main" id="{4F489676-C6B3-4B0F-AEA3-30FC69BA317F}"/>
                </a:ext>
              </a:extLst>
            </p:cNvPr>
            <p:cNvGrpSpPr/>
            <p:nvPr/>
          </p:nvGrpSpPr>
          <p:grpSpPr>
            <a:xfrm>
              <a:off x="359430" y="1791053"/>
              <a:ext cx="827716" cy="218138"/>
              <a:chOff x="359430" y="1713007"/>
              <a:chExt cx="827716" cy="218138"/>
            </a:xfrm>
          </p:grpSpPr>
          <p:sp>
            <p:nvSpPr>
              <p:cNvPr id="302" name="TextBox 301">
                <a:extLst>
                  <a:ext uri="{FF2B5EF4-FFF2-40B4-BE49-F238E27FC236}">
                    <a16:creationId xmlns:a16="http://schemas.microsoft.com/office/drawing/2014/main" id="{FB805A09-5475-4B37-84AE-397794594D90}"/>
                  </a:ext>
                </a:extLst>
              </p:cNvPr>
              <p:cNvSpPr txBox="1"/>
              <p:nvPr/>
            </p:nvSpPr>
            <p:spPr>
              <a:xfrm>
                <a:off x="594804" y="1738977"/>
                <a:ext cx="592342"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Android</a:t>
                </a:r>
              </a:p>
            </p:txBody>
          </p:sp>
          <p:pic>
            <p:nvPicPr>
              <p:cNvPr id="303" name="Picture 2">
                <a:extLst>
                  <a:ext uri="{FF2B5EF4-FFF2-40B4-BE49-F238E27FC236}">
                    <a16:creationId xmlns:a16="http://schemas.microsoft.com/office/drawing/2014/main" id="{E3E07F11-6BF3-4B35-88E7-67FBC034000D}"/>
                  </a:ext>
                </a:extLst>
              </p:cNvPr>
              <p:cNvPicPr>
                <a:picLocks noChangeAspect="1" noChangeArrowheads="1"/>
              </p:cNvPicPr>
              <p:nvPr/>
            </p:nvPicPr>
            <p:blipFill>
              <a:blip r:embed="rId6" cstate="print">
                <a:extLst>
                  <a:ext uri="{28A0092B-C50C-407E-A947-70E740481C1C}">
                    <a14:useLocalDpi xmlns:a14="http://schemas.microsoft.com/office/drawing/2010/main"/>
                  </a:ext>
                </a:extLst>
              </a:blip>
              <a:stretch>
                <a:fillRect/>
              </a:stretch>
            </p:blipFill>
            <p:spPr bwMode="auto">
              <a:xfrm>
                <a:off x="359430" y="1713007"/>
                <a:ext cx="218138" cy="21813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9" name="Group 288">
              <a:extLst>
                <a:ext uri="{FF2B5EF4-FFF2-40B4-BE49-F238E27FC236}">
                  <a16:creationId xmlns:a16="http://schemas.microsoft.com/office/drawing/2014/main" id="{B6A731CE-20D4-439C-BE8C-35AE95A5896A}"/>
                </a:ext>
              </a:extLst>
            </p:cNvPr>
            <p:cNvGrpSpPr/>
            <p:nvPr/>
          </p:nvGrpSpPr>
          <p:grpSpPr>
            <a:xfrm>
              <a:off x="342501" y="2109649"/>
              <a:ext cx="522983" cy="232946"/>
              <a:chOff x="342501" y="2020430"/>
              <a:chExt cx="522983" cy="232946"/>
            </a:xfrm>
          </p:grpSpPr>
          <p:sp>
            <p:nvSpPr>
              <p:cNvPr id="300" name="TextBox 299">
                <a:extLst>
                  <a:ext uri="{FF2B5EF4-FFF2-40B4-BE49-F238E27FC236}">
                    <a16:creationId xmlns:a16="http://schemas.microsoft.com/office/drawing/2014/main" id="{13C7E940-560B-43A5-8ED0-255CCD70E9B4}"/>
                  </a:ext>
                </a:extLst>
              </p:cNvPr>
              <p:cNvSpPr txBox="1"/>
              <p:nvPr/>
            </p:nvSpPr>
            <p:spPr>
              <a:xfrm>
                <a:off x="585279" y="2079204"/>
                <a:ext cx="280205"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iOS</a:t>
                </a:r>
              </a:p>
            </p:txBody>
          </p:sp>
          <p:pic>
            <p:nvPicPr>
              <p:cNvPr id="301" name="Picture 2" descr="See the source image">
                <a:extLst>
                  <a:ext uri="{FF2B5EF4-FFF2-40B4-BE49-F238E27FC236}">
                    <a16:creationId xmlns:a16="http://schemas.microsoft.com/office/drawing/2014/main" id="{5F3B8250-44A0-43FB-8ACE-A29A66CB93BD}"/>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42501" y="2020430"/>
                <a:ext cx="232946" cy="23294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0" name="Group 289">
              <a:extLst>
                <a:ext uri="{FF2B5EF4-FFF2-40B4-BE49-F238E27FC236}">
                  <a16:creationId xmlns:a16="http://schemas.microsoft.com/office/drawing/2014/main" id="{45787E0C-01BF-4AFE-AC79-DE9F8E83A1E6}"/>
                </a:ext>
              </a:extLst>
            </p:cNvPr>
            <p:cNvGrpSpPr/>
            <p:nvPr/>
          </p:nvGrpSpPr>
          <p:grpSpPr>
            <a:xfrm>
              <a:off x="366356" y="2776457"/>
              <a:ext cx="890261" cy="184484"/>
              <a:chOff x="366356" y="2735226"/>
              <a:chExt cx="890261" cy="184484"/>
            </a:xfrm>
          </p:grpSpPr>
          <p:sp>
            <p:nvSpPr>
              <p:cNvPr id="298" name="TextBox 297">
                <a:extLst>
                  <a:ext uri="{FF2B5EF4-FFF2-40B4-BE49-F238E27FC236}">
                    <a16:creationId xmlns:a16="http://schemas.microsoft.com/office/drawing/2014/main" id="{FF7B3984-1502-414F-9FC8-63EAE24CB2CF}"/>
                  </a:ext>
                </a:extLst>
              </p:cNvPr>
              <p:cNvSpPr txBox="1"/>
              <p:nvPr/>
            </p:nvSpPr>
            <p:spPr>
              <a:xfrm>
                <a:off x="585279" y="2744369"/>
                <a:ext cx="671338"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dirty="0"/>
                  <a:t>Windows</a:t>
                </a:r>
              </a:p>
            </p:txBody>
          </p:sp>
          <p:sp>
            <p:nvSpPr>
              <p:cNvPr id="299" name="Freeform 15">
                <a:extLst>
                  <a:ext uri="{FF2B5EF4-FFF2-40B4-BE49-F238E27FC236}">
                    <a16:creationId xmlns:a16="http://schemas.microsoft.com/office/drawing/2014/main" id="{584D6E0E-0AF3-4EC9-B98E-A59A990B281D}"/>
                  </a:ext>
                </a:extLst>
              </p:cNvPr>
              <p:cNvSpPr>
                <a:spLocks noChangeAspect="1" noEditPoints="1"/>
              </p:cNvSpPr>
              <p:nvPr/>
            </p:nvSpPr>
            <p:spPr bwMode="black">
              <a:xfrm>
                <a:off x="366356" y="2735226"/>
                <a:ext cx="185236" cy="184484"/>
              </a:xfrm>
              <a:custGeom>
                <a:avLst/>
                <a:gdLst>
                  <a:gd name="T0" fmla="*/ 112 w 246"/>
                  <a:gd name="T1" fmla="*/ 19 h 245"/>
                  <a:gd name="T2" fmla="*/ 246 w 246"/>
                  <a:gd name="T3" fmla="*/ 0 h 245"/>
                  <a:gd name="T4" fmla="*/ 246 w 246"/>
                  <a:gd name="T5" fmla="*/ 116 h 245"/>
                  <a:gd name="T6" fmla="*/ 112 w 246"/>
                  <a:gd name="T7" fmla="*/ 116 h 245"/>
                  <a:gd name="T8" fmla="*/ 112 w 246"/>
                  <a:gd name="T9" fmla="*/ 19 h 245"/>
                  <a:gd name="T10" fmla="*/ 102 w 246"/>
                  <a:gd name="T11" fmla="*/ 116 h 245"/>
                  <a:gd name="T12" fmla="*/ 102 w 246"/>
                  <a:gd name="T13" fmla="*/ 19 h 245"/>
                  <a:gd name="T14" fmla="*/ 0 w 246"/>
                  <a:gd name="T15" fmla="*/ 34 h 245"/>
                  <a:gd name="T16" fmla="*/ 0 w 246"/>
                  <a:gd name="T17" fmla="*/ 116 h 245"/>
                  <a:gd name="T18" fmla="*/ 102 w 246"/>
                  <a:gd name="T19" fmla="*/ 116 h 245"/>
                  <a:gd name="T20" fmla="*/ 102 w 246"/>
                  <a:gd name="T21" fmla="*/ 126 h 245"/>
                  <a:gd name="T22" fmla="*/ 0 w 246"/>
                  <a:gd name="T23" fmla="*/ 126 h 245"/>
                  <a:gd name="T24" fmla="*/ 0 w 246"/>
                  <a:gd name="T25" fmla="*/ 211 h 245"/>
                  <a:gd name="T26" fmla="*/ 102 w 246"/>
                  <a:gd name="T27" fmla="*/ 226 h 245"/>
                  <a:gd name="T28" fmla="*/ 102 w 246"/>
                  <a:gd name="T29" fmla="*/ 126 h 245"/>
                  <a:gd name="T30" fmla="*/ 112 w 246"/>
                  <a:gd name="T31" fmla="*/ 126 h 245"/>
                  <a:gd name="T32" fmla="*/ 112 w 246"/>
                  <a:gd name="T33" fmla="*/ 226 h 245"/>
                  <a:gd name="T34" fmla="*/ 246 w 246"/>
                  <a:gd name="T35" fmla="*/ 245 h 245"/>
                  <a:gd name="T36" fmla="*/ 246 w 246"/>
                  <a:gd name="T37" fmla="*/ 126 h 245"/>
                  <a:gd name="T38" fmla="*/ 112 w 246"/>
                  <a:gd name="T39"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6" h="245">
                    <a:moveTo>
                      <a:pt x="112" y="19"/>
                    </a:moveTo>
                    <a:lnTo>
                      <a:pt x="246" y="0"/>
                    </a:lnTo>
                    <a:lnTo>
                      <a:pt x="246" y="116"/>
                    </a:lnTo>
                    <a:lnTo>
                      <a:pt x="112" y="116"/>
                    </a:lnTo>
                    <a:lnTo>
                      <a:pt x="112" y="19"/>
                    </a:lnTo>
                    <a:close/>
                    <a:moveTo>
                      <a:pt x="102" y="116"/>
                    </a:moveTo>
                    <a:lnTo>
                      <a:pt x="102" y="19"/>
                    </a:lnTo>
                    <a:lnTo>
                      <a:pt x="0" y="34"/>
                    </a:lnTo>
                    <a:lnTo>
                      <a:pt x="0" y="116"/>
                    </a:lnTo>
                    <a:lnTo>
                      <a:pt x="102" y="116"/>
                    </a:lnTo>
                    <a:close/>
                    <a:moveTo>
                      <a:pt x="102" y="126"/>
                    </a:moveTo>
                    <a:lnTo>
                      <a:pt x="0" y="126"/>
                    </a:lnTo>
                    <a:lnTo>
                      <a:pt x="0" y="211"/>
                    </a:lnTo>
                    <a:lnTo>
                      <a:pt x="102" y="226"/>
                    </a:lnTo>
                    <a:lnTo>
                      <a:pt x="102" y="126"/>
                    </a:lnTo>
                    <a:close/>
                    <a:moveTo>
                      <a:pt x="112" y="126"/>
                    </a:moveTo>
                    <a:lnTo>
                      <a:pt x="112" y="226"/>
                    </a:lnTo>
                    <a:lnTo>
                      <a:pt x="246" y="245"/>
                    </a:lnTo>
                    <a:lnTo>
                      <a:pt x="246" y="126"/>
                    </a:lnTo>
                    <a:lnTo>
                      <a:pt x="112" y="12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p>
            </p:txBody>
          </p:sp>
        </p:grpSp>
        <p:grpSp>
          <p:nvGrpSpPr>
            <p:cNvPr id="291" name="Group 290">
              <a:extLst>
                <a:ext uri="{FF2B5EF4-FFF2-40B4-BE49-F238E27FC236}">
                  <a16:creationId xmlns:a16="http://schemas.microsoft.com/office/drawing/2014/main" id="{D4BA5691-D7B3-41E0-88C1-68F9215B2859}"/>
                </a:ext>
              </a:extLst>
            </p:cNvPr>
            <p:cNvGrpSpPr/>
            <p:nvPr/>
          </p:nvGrpSpPr>
          <p:grpSpPr>
            <a:xfrm>
              <a:off x="345415" y="3061399"/>
              <a:ext cx="1127188" cy="304699"/>
              <a:chOff x="345415" y="3061399"/>
              <a:chExt cx="1127188" cy="304699"/>
            </a:xfrm>
          </p:grpSpPr>
          <p:sp>
            <p:nvSpPr>
              <p:cNvPr id="292" name="TextBox 291">
                <a:extLst>
                  <a:ext uri="{FF2B5EF4-FFF2-40B4-BE49-F238E27FC236}">
                    <a16:creationId xmlns:a16="http://schemas.microsoft.com/office/drawing/2014/main" id="{E07F22C5-5098-4E84-B57E-884FC952CF0A}"/>
                  </a:ext>
                </a:extLst>
              </p:cNvPr>
              <p:cNvSpPr txBox="1"/>
              <p:nvPr/>
            </p:nvSpPr>
            <p:spPr>
              <a:xfrm>
                <a:off x="575754" y="3061399"/>
                <a:ext cx="896849" cy="3046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100"/>
                  <a:t>Windows</a:t>
                </a:r>
                <a:br>
                  <a:rPr lang="en-US" sz="1100"/>
                </a:br>
                <a:r>
                  <a:rPr lang="en-US" sz="1100"/>
                  <a:t>Defender ATP</a:t>
                </a:r>
              </a:p>
            </p:txBody>
          </p:sp>
          <p:grpSp>
            <p:nvGrpSpPr>
              <p:cNvPr id="293" name="Group 292">
                <a:extLst>
                  <a:ext uri="{FF2B5EF4-FFF2-40B4-BE49-F238E27FC236}">
                    <a16:creationId xmlns:a16="http://schemas.microsoft.com/office/drawing/2014/main" id="{5451CF2A-4666-46CF-A6ED-90E073D7CF1A}"/>
                  </a:ext>
                </a:extLst>
              </p:cNvPr>
              <p:cNvGrpSpPr>
                <a:grpSpLocks noChangeAspect="1"/>
              </p:cNvGrpSpPr>
              <p:nvPr/>
            </p:nvGrpSpPr>
            <p:grpSpPr>
              <a:xfrm>
                <a:off x="345415" y="3069624"/>
                <a:ext cx="211010" cy="265148"/>
                <a:chOff x="675965" y="5002817"/>
                <a:chExt cx="420971" cy="528978"/>
              </a:xfrm>
            </p:grpSpPr>
            <p:sp>
              <p:nvSpPr>
                <p:cNvPr id="294" name="Shield_EA18" title="Icon of a shield">
                  <a:extLst>
                    <a:ext uri="{FF2B5EF4-FFF2-40B4-BE49-F238E27FC236}">
                      <a16:creationId xmlns:a16="http://schemas.microsoft.com/office/drawing/2014/main" id="{C7A2E578-8E3D-4DE6-B75A-3552E67030F6}"/>
                    </a:ext>
                  </a:extLst>
                </p:cNvPr>
                <p:cNvSpPr>
                  <a:spLocks noChangeAspect="1"/>
                </p:cNvSpPr>
                <p:nvPr/>
              </p:nvSpPr>
              <p:spPr bwMode="auto">
                <a:xfrm>
                  <a:off x="693357" y="5012775"/>
                  <a:ext cx="386187" cy="509064"/>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solidFill>
                  <a:schemeClr val="accent1"/>
                </a:solidFill>
                <a:ln w="15875" cap="sq">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sz="1200">
                    <a:gradFill>
                      <a:gsLst>
                        <a:gs pos="0">
                          <a:srgbClr val="505050"/>
                        </a:gs>
                        <a:gs pos="100000">
                          <a:srgbClr val="505050"/>
                        </a:gs>
                      </a:gsLst>
                    </a:gradFill>
                  </a:endParaRPr>
                </a:p>
              </p:txBody>
            </p:sp>
            <p:grpSp>
              <p:nvGrpSpPr>
                <p:cNvPr id="295" name="Group 294">
                  <a:extLst>
                    <a:ext uri="{FF2B5EF4-FFF2-40B4-BE49-F238E27FC236}">
                      <a16:creationId xmlns:a16="http://schemas.microsoft.com/office/drawing/2014/main" id="{4DD7B952-D67A-4C1A-AED7-95E17D721D30}"/>
                    </a:ext>
                  </a:extLst>
                </p:cNvPr>
                <p:cNvGrpSpPr>
                  <a:grpSpLocks noChangeAspect="1"/>
                </p:cNvGrpSpPr>
                <p:nvPr/>
              </p:nvGrpSpPr>
              <p:grpSpPr>
                <a:xfrm>
                  <a:off x="675965" y="5002817"/>
                  <a:ext cx="420971" cy="528978"/>
                  <a:chOff x="7121029" y="7062921"/>
                  <a:chExt cx="511078" cy="642200"/>
                </a:xfrm>
              </p:grpSpPr>
              <p:cxnSp>
                <p:nvCxnSpPr>
                  <p:cNvPr id="296" name="Straight Connector 295">
                    <a:extLst>
                      <a:ext uri="{FF2B5EF4-FFF2-40B4-BE49-F238E27FC236}">
                        <a16:creationId xmlns:a16="http://schemas.microsoft.com/office/drawing/2014/main" id="{3913FC34-9021-440F-90EA-13601EEB3E43}"/>
                      </a:ext>
                    </a:extLst>
                  </p:cNvPr>
                  <p:cNvCxnSpPr>
                    <a:cxnSpLocks/>
                  </p:cNvCxnSpPr>
                  <p:nvPr/>
                </p:nvCxnSpPr>
                <p:spPr>
                  <a:xfrm>
                    <a:off x="7377467" y="7062921"/>
                    <a:ext cx="0" cy="642200"/>
                  </a:xfrm>
                  <a:prstGeom prst="line">
                    <a:avLst/>
                  </a:prstGeom>
                  <a:ln w="19050">
                    <a:solidFill>
                      <a:srgbClr val="FFFF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7" name="Straight Connector 296">
                    <a:extLst>
                      <a:ext uri="{FF2B5EF4-FFF2-40B4-BE49-F238E27FC236}">
                        <a16:creationId xmlns:a16="http://schemas.microsoft.com/office/drawing/2014/main" id="{4E71943C-2C52-45D1-B26F-3E29C4DF9CA2}"/>
                      </a:ext>
                    </a:extLst>
                  </p:cNvPr>
                  <p:cNvCxnSpPr>
                    <a:cxnSpLocks/>
                  </p:cNvCxnSpPr>
                  <p:nvPr/>
                </p:nvCxnSpPr>
                <p:spPr>
                  <a:xfrm>
                    <a:off x="7121029" y="7384021"/>
                    <a:ext cx="511078" cy="0"/>
                  </a:xfrm>
                  <a:prstGeom prst="line">
                    <a:avLst/>
                  </a:prstGeom>
                  <a:ln w="19050">
                    <a:solidFill>
                      <a:srgbClr val="FFFFFF"/>
                    </a:solidFill>
                    <a:headEnd type="none"/>
                    <a:tailEnd type="none"/>
                  </a:ln>
                </p:spPr>
                <p:style>
                  <a:lnRef idx="1">
                    <a:schemeClr val="accent1"/>
                  </a:lnRef>
                  <a:fillRef idx="0">
                    <a:schemeClr val="accent1"/>
                  </a:fillRef>
                  <a:effectRef idx="0">
                    <a:schemeClr val="accent1"/>
                  </a:effectRef>
                  <a:fontRef idx="minor">
                    <a:schemeClr val="tx1"/>
                  </a:fontRef>
                </p:style>
              </p:cxnSp>
            </p:grpSp>
          </p:grpSp>
        </p:grpSp>
      </p:grpSp>
      <p:grpSp>
        <p:nvGrpSpPr>
          <p:cNvPr id="306" name="Group 305">
            <a:extLst>
              <a:ext uri="{FF2B5EF4-FFF2-40B4-BE49-F238E27FC236}">
                <a16:creationId xmlns:a16="http://schemas.microsoft.com/office/drawing/2014/main" id="{DB5B23B3-1D4B-4B85-B093-80C3ED318EF6}"/>
              </a:ext>
            </a:extLst>
          </p:cNvPr>
          <p:cNvGrpSpPr/>
          <p:nvPr/>
        </p:nvGrpSpPr>
        <p:grpSpPr>
          <a:xfrm>
            <a:off x="227450" y="5317213"/>
            <a:ext cx="1371600" cy="1031910"/>
            <a:chOff x="227451" y="5049872"/>
            <a:chExt cx="1371600" cy="1031910"/>
          </a:xfrm>
        </p:grpSpPr>
        <p:grpSp>
          <p:nvGrpSpPr>
            <p:cNvPr id="307" name="Group 306">
              <a:extLst>
                <a:ext uri="{FF2B5EF4-FFF2-40B4-BE49-F238E27FC236}">
                  <a16:creationId xmlns:a16="http://schemas.microsoft.com/office/drawing/2014/main" id="{60B9F475-4E16-4192-98C3-467C2CCE3F4C}"/>
                </a:ext>
              </a:extLst>
            </p:cNvPr>
            <p:cNvGrpSpPr/>
            <p:nvPr/>
          </p:nvGrpSpPr>
          <p:grpSpPr>
            <a:xfrm>
              <a:off x="227451" y="5049872"/>
              <a:ext cx="1371600" cy="1031910"/>
              <a:chOff x="227451" y="4117110"/>
              <a:chExt cx="1371600" cy="1031910"/>
            </a:xfrm>
          </p:grpSpPr>
          <p:sp>
            <p:nvSpPr>
              <p:cNvPr id="314" name="Rectangle 313">
                <a:extLst>
                  <a:ext uri="{FF2B5EF4-FFF2-40B4-BE49-F238E27FC236}">
                    <a16:creationId xmlns:a16="http://schemas.microsoft.com/office/drawing/2014/main" id="{C403C665-2249-4276-846B-EBAFC7F2D2DB}"/>
                  </a:ext>
                </a:extLst>
              </p:cNvPr>
              <p:cNvSpPr/>
              <p:nvPr/>
            </p:nvSpPr>
            <p:spPr bwMode="auto">
              <a:xfrm flipH="1">
                <a:off x="227451" y="4117110"/>
                <a:ext cx="1371600" cy="1031910"/>
              </a:xfrm>
              <a:prstGeom prst="rect">
                <a:avLst/>
              </a:prstGeom>
              <a:solidFill>
                <a:schemeClr val="bg1"/>
              </a:solidFill>
              <a:ln w="19050" cap="sq" cmpd="sng" algn="ctr">
                <a:solidFill>
                  <a:srgbClr val="E6E6E6"/>
                </a:solidFill>
                <a:prstDash val="solid"/>
                <a:miter lim="800000"/>
                <a:headEnd type="none" w="med" len="med"/>
                <a:tailEnd type="none" w="med" len="med"/>
              </a:ln>
              <a:effectLst/>
            </p:spPr>
            <p:txBody>
              <a:bodyPr rot="0" spcFirstLastPara="0" vertOverflow="overflow" horzOverflow="overflow" vert="horz" wrap="square" lIns="403333" tIns="143407" rIns="0" bIns="143407" numCol="1" spcCol="0" rtlCol="0" fromWordArt="0" anchor="ctr" anchorCtr="0" forceAA="0" compatLnSpc="1">
                <a:prstTxWarp prst="textNoShape">
                  <a:avLst/>
                </a:prstTxWarp>
                <a:noAutofit/>
              </a:bodyPr>
              <a:lstStyle/>
              <a:p>
                <a:pPr defTabSz="913927" fontAlgn="base">
                  <a:lnSpc>
                    <a:spcPct val="90000"/>
                  </a:lnSpc>
                  <a:spcBef>
                    <a:spcPct val="0"/>
                  </a:spcBef>
                  <a:spcAft>
                    <a:spcPct val="0"/>
                  </a:spcAft>
                  <a:defRPr/>
                </a:pPr>
                <a:endParaRPr lang="en-US" sz="1567" kern="0" spc="-49">
                  <a:solidFill>
                    <a:srgbClr val="353535"/>
                  </a:solidFill>
                  <a:latin typeface="Segoe UI Semilight"/>
                  <a:ea typeface="Segoe UI" panose="020B0502040204020203" pitchFamily="34" charset="0"/>
                  <a:cs typeface="Segoe UI" panose="020B0502040204020203" pitchFamily="34" charset="0"/>
                </a:endParaRPr>
              </a:p>
            </p:txBody>
          </p:sp>
          <p:sp>
            <p:nvSpPr>
              <p:cNvPr id="315" name="TextBox 314">
                <a:extLst>
                  <a:ext uri="{FF2B5EF4-FFF2-40B4-BE49-F238E27FC236}">
                    <a16:creationId xmlns:a16="http://schemas.microsoft.com/office/drawing/2014/main" id="{232E94A4-3BCA-4B73-9E07-88F26EBE2DC0}"/>
                  </a:ext>
                </a:extLst>
              </p:cNvPr>
              <p:cNvSpPr txBox="1"/>
              <p:nvPr/>
            </p:nvSpPr>
            <p:spPr>
              <a:xfrm>
                <a:off x="601154" y="4771151"/>
                <a:ext cx="738664" cy="152349"/>
              </a:xfrm>
              <a:prstGeom prst="rect">
                <a:avLst/>
              </a:prstGeom>
            </p:spPr>
            <p:txBody>
              <a:bodyPr wrap="none" lIns="45720" tIns="0" rIns="0" bIns="0" anchor="ctr">
                <a:spAutoFit/>
              </a:bodyPr>
              <a:lstStyle>
                <a:defPPr>
                  <a:defRPr lang="en-US"/>
                </a:defPPr>
                <a:lvl1pPr defTabSz="878391">
                  <a:lnSpc>
                    <a:spcPct val="90000"/>
                  </a:lnSpc>
                  <a:defRPr sz="1100" kern="100">
                    <a:solidFill>
                      <a:srgbClr val="353535"/>
                    </a:solidFill>
                    <a:latin typeface="Segoe UI"/>
                    <a:ea typeface="ＭＳ Ｐゴシック" charset="0"/>
                  </a:defRPr>
                </a:lvl1pPr>
              </a:lstStyle>
              <a:p>
                <a:r>
                  <a:rPr lang="en-US"/>
                  <a:t>Client apps</a:t>
                </a:r>
              </a:p>
            </p:txBody>
          </p:sp>
          <p:sp>
            <p:nvSpPr>
              <p:cNvPr id="316" name="TextBox 315">
                <a:extLst>
                  <a:ext uri="{FF2B5EF4-FFF2-40B4-BE49-F238E27FC236}">
                    <a16:creationId xmlns:a16="http://schemas.microsoft.com/office/drawing/2014/main" id="{8C652B4F-EE4C-4E33-99DA-A4B5E7EB07DA}"/>
                  </a:ext>
                </a:extLst>
              </p:cNvPr>
              <p:cNvSpPr txBox="1"/>
              <p:nvPr/>
            </p:nvSpPr>
            <p:spPr>
              <a:xfrm>
                <a:off x="601154" y="4298627"/>
                <a:ext cx="879472" cy="152349"/>
              </a:xfrm>
              <a:prstGeom prst="rect">
                <a:avLst/>
              </a:prstGeom>
            </p:spPr>
            <p:txBody>
              <a:bodyPr wrap="none" lIns="45720" tIns="0" rIns="0" bIns="0" anchor="ctr">
                <a:spAutoFit/>
              </a:bodyPr>
              <a:lstStyle>
                <a:defPPr>
                  <a:defRPr lang="en-US"/>
                </a:defPPr>
                <a:lvl1pPr defTabSz="878391">
                  <a:lnSpc>
                    <a:spcPct val="90000"/>
                  </a:lnSpc>
                  <a:defRPr sz="1100" kern="100">
                    <a:solidFill>
                      <a:srgbClr val="353535"/>
                    </a:solidFill>
                    <a:latin typeface="Segoe UI"/>
                    <a:ea typeface="ＭＳ Ｐゴシック" charset="0"/>
                  </a:defRPr>
                </a:lvl1pPr>
              </a:lstStyle>
              <a:p>
                <a:r>
                  <a:rPr lang="en-US"/>
                  <a:t>Browser apps</a:t>
                </a:r>
              </a:p>
            </p:txBody>
          </p:sp>
        </p:grpSp>
        <p:sp>
          <p:nvSpPr>
            <p:cNvPr id="308" name="Browser_2" title="Icon of a browser window with a home symbol inside">
              <a:extLst>
                <a:ext uri="{FF2B5EF4-FFF2-40B4-BE49-F238E27FC236}">
                  <a16:creationId xmlns:a16="http://schemas.microsoft.com/office/drawing/2014/main" id="{F732CB7E-99D1-4363-9C5C-B4886AF382BB}"/>
                </a:ext>
              </a:extLst>
            </p:cNvPr>
            <p:cNvSpPr>
              <a:spLocks noChangeAspect="1" noEditPoints="1"/>
            </p:cNvSpPr>
            <p:nvPr/>
          </p:nvSpPr>
          <p:spPr bwMode="auto">
            <a:xfrm>
              <a:off x="321469" y="5196534"/>
              <a:ext cx="244436" cy="207812"/>
            </a:xfrm>
            <a:custGeom>
              <a:avLst/>
              <a:gdLst>
                <a:gd name="T0" fmla="*/ 0 w 335"/>
                <a:gd name="T1" fmla="*/ 0 h 285"/>
                <a:gd name="T2" fmla="*/ 335 w 335"/>
                <a:gd name="T3" fmla="*/ 0 h 285"/>
                <a:gd name="T4" fmla="*/ 335 w 335"/>
                <a:gd name="T5" fmla="*/ 285 h 285"/>
                <a:gd name="T6" fmla="*/ 0 w 335"/>
                <a:gd name="T7" fmla="*/ 285 h 285"/>
                <a:gd name="T8" fmla="*/ 0 w 335"/>
                <a:gd name="T9" fmla="*/ 0 h 285"/>
                <a:gd name="T10" fmla="*/ 0 w 335"/>
                <a:gd name="T11" fmla="*/ 64 h 285"/>
                <a:gd name="T12" fmla="*/ 335 w 335"/>
                <a:gd name="T13" fmla="*/ 64 h 285"/>
                <a:gd name="T14" fmla="*/ 293 w 335"/>
                <a:gd name="T15" fmla="*/ 36 h 285"/>
                <a:gd name="T16" fmla="*/ 298 w 335"/>
                <a:gd name="T17" fmla="*/ 31 h 285"/>
                <a:gd name="T18" fmla="*/ 293 w 335"/>
                <a:gd name="T19" fmla="*/ 27 h 285"/>
                <a:gd name="T20" fmla="*/ 289 w 335"/>
                <a:gd name="T21" fmla="*/ 31 h 285"/>
                <a:gd name="T22" fmla="*/ 293 w 335"/>
                <a:gd name="T23" fmla="*/ 36 h 285"/>
                <a:gd name="T24" fmla="*/ 240 w 335"/>
                <a:gd name="T25" fmla="*/ 36 h 285"/>
                <a:gd name="T26" fmla="*/ 245 w 335"/>
                <a:gd name="T27" fmla="*/ 31 h 285"/>
                <a:gd name="T28" fmla="*/ 240 w 335"/>
                <a:gd name="T29" fmla="*/ 27 h 285"/>
                <a:gd name="T30" fmla="*/ 235 w 335"/>
                <a:gd name="T31" fmla="*/ 31 h 285"/>
                <a:gd name="T32" fmla="*/ 240 w 335"/>
                <a:gd name="T33" fmla="*/ 36 h 285"/>
                <a:gd name="T34" fmla="*/ 187 w 335"/>
                <a:gd name="T35" fmla="*/ 36 h 285"/>
                <a:gd name="T36" fmla="*/ 192 w 335"/>
                <a:gd name="T37" fmla="*/ 31 h 285"/>
                <a:gd name="T38" fmla="*/ 187 w 335"/>
                <a:gd name="T39" fmla="*/ 27 h 285"/>
                <a:gd name="T40" fmla="*/ 182 w 335"/>
                <a:gd name="T41" fmla="*/ 31 h 285"/>
                <a:gd name="T42" fmla="*/ 187 w 335"/>
                <a:gd name="T43" fmla="*/ 36 h 285"/>
                <a:gd name="T44" fmla="*/ 157 w 335"/>
                <a:gd name="T45" fmla="*/ 233 h 285"/>
                <a:gd name="T46" fmla="*/ 157 w 335"/>
                <a:gd name="T47" fmla="*/ 190 h 285"/>
                <a:gd name="T48" fmla="*/ 185 w 335"/>
                <a:gd name="T49" fmla="*/ 190 h 285"/>
                <a:gd name="T50" fmla="*/ 185 w 335"/>
                <a:gd name="T51" fmla="*/ 233 h 285"/>
                <a:gd name="T52" fmla="*/ 232 w 335"/>
                <a:gd name="T53" fmla="*/ 233 h 285"/>
                <a:gd name="T54" fmla="*/ 232 w 335"/>
                <a:gd name="T55" fmla="*/ 165 h 285"/>
                <a:gd name="T56" fmla="*/ 171 w 335"/>
                <a:gd name="T57" fmla="*/ 105 h 285"/>
                <a:gd name="T58" fmla="*/ 111 w 335"/>
                <a:gd name="T59" fmla="*/ 165 h 285"/>
                <a:gd name="T60" fmla="*/ 111 w 335"/>
                <a:gd name="T61" fmla="*/ 233 h 285"/>
                <a:gd name="T62" fmla="*/ 157 w 335"/>
                <a:gd name="T63" fmla="*/ 2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5" h="285">
                  <a:moveTo>
                    <a:pt x="0" y="0"/>
                  </a:moveTo>
                  <a:cubicBezTo>
                    <a:pt x="335" y="0"/>
                    <a:pt x="335" y="0"/>
                    <a:pt x="335" y="0"/>
                  </a:cubicBezTo>
                  <a:cubicBezTo>
                    <a:pt x="335" y="285"/>
                    <a:pt x="335" y="285"/>
                    <a:pt x="335" y="285"/>
                  </a:cubicBezTo>
                  <a:cubicBezTo>
                    <a:pt x="0" y="285"/>
                    <a:pt x="0" y="285"/>
                    <a:pt x="0" y="285"/>
                  </a:cubicBezTo>
                  <a:cubicBezTo>
                    <a:pt x="0" y="0"/>
                    <a:pt x="0" y="0"/>
                    <a:pt x="0" y="0"/>
                  </a:cubicBezTo>
                  <a:close/>
                  <a:moveTo>
                    <a:pt x="0" y="64"/>
                  </a:moveTo>
                  <a:cubicBezTo>
                    <a:pt x="335" y="64"/>
                    <a:pt x="335" y="64"/>
                    <a:pt x="335" y="64"/>
                  </a:cubicBezTo>
                  <a:moveTo>
                    <a:pt x="293" y="36"/>
                  </a:moveTo>
                  <a:cubicBezTo>
                    <a:pt x="296" y="36"/>
                    <a:pt x="298" y="34"/>
                    <a:pt x="298" y="31"/>
                  </a:cubicBezTo>
                  <a:cubicBezTo>
                    <a:pt x="298" y="29"/>
                    <a:pt x="296" y="27"/>
                    <a:pt x="293" y="27"/>
                  </a:cubicBezTo>
                  <a:cubicBezTo>
                    <a:pt x="291" y="27"/>
                    <a:pt x="289" y="29"/>
                    <a:pt x="289" y="31"/>
                  </a:cubicBezTo>
                  <a:cubicBezTo>
                    <a:pt x="289" y="34"/>
                    <a:pt x="291" y="36"/>
                    <a:pt x="293" y="36"/>
                  </a:cubicBezTo>
                  <a:close/>
                  <a:moveTo>
                    <a:pt x="240" y="36"/>
                  </a:moveTo>
                  <a:cubicBezTo>
                    <a:pt x="243" y="36"/>
                    <a:pt x="245" y="34"/>
                    <a:pt x="245" y="31"/>
                  </a:cubicBezTo>
                  <a:cubicBezTo>
                    <a:pt x="245" y="29"/>
                    <a:pt x="243" y="27"/>
                    <a:pt x="240" y="27"/>
                  </a:cubicBezTo>
                  <a:cubicBezTo>
                    <a:pt x="238" y="27"/>
                    <a:pt x="235" y="29"/>
                    <a:pt x="235" y="31"/>
                  </a:cubicBezTo>
                  <a:cubicBezTo>
                    <a:pt x="235" y="34"/>
                    <a:pt x="238" y="36"/>
                    <a:pt x="240" y="36"/>
                  </a:cubicBezTo>
                  <a:close/>
                  <a:moveTo>
                    <a:pt x="187" y="36"/>
                  </a:moveTo>
                  <a:cubicBezTo>
                    <a:pt x="189" y="36"/>
                    <a:pt x="192" y="34"/>
                    <a:pt x="192" y="31"/>
                  </a:cubicBezTo>
                  <a:cubicBezTo>
                    <a:pt x="192" y="29"/>
                    <a:pt x="189" y="27"/>
                    <a:pt x="187" y="27"/>
                  </a:cubicBezTo>
                  <a:cubicBezTo>
                    <a:pt x="184" y="27"/>
                    <a:pt x="182" y="29"/>
                    <a:pt x="182" y="31"/>
                  </a:cubicBezTo>
                  <a:cubicBezTo>
                    <a:pt x="182" y="34"/>
                    <a:pt x="184" y="36"/>
                    <a:pt x="187" y="36"/>
                  </a:cubicBezTo>
                  <a:close/>
                  <a:moveTo>
                    <a:pt x="157" y="233"/>
                  </a:moveTo>
                  <a:cubicBezTo>
                    <a:pt x="157" y="190"/>
                    <a:pt x="157" y="190"/>
                    <a:pt x="157" y="190"/>
                  </a:cubicBezTo>
                  <a:cubicBezTo>
                    <a:pt x="185" y="190"/>
                    <a:pt x="185" y="190"/>
                    <a:pt x="185" y="190"/>
                  </a:cubicBezTo>
                  <a:cubicBezTo>
                    <a:pt x="185" y="233"/>
                    <a:pt x="185" y="233"/>
                    <a:pt x="185" y="233"/>
                  </a:cubicBezTo>
                  <a:cubicBezTo>
                    <a:pt x="232" y="233"/>
                    <a:pt x="232" y="233"/>
                    <a:pt x="232" y="233"/>
                  </a:cubicBezTo>
                  <a:cubicBezTo>
                    <a:pt x="232" y="165"/>
                    <a:pt x="232" y="165"/>
                    <a:pt x="232" y="165"/>
                  </a:cubicBezTo>
                  <a:cubicBezTo>
                    <a:pt x="171" y="105"/>
                    <a:pt x="171" y="105"/>
                    <a:pt x="171" y="105"/>
                  </a:cubicBezTo>
                  <a:cubicBezTo>
                    <a:pt x="111" y="165"/>
                    <a:pt x="111" y="165"/>
                    <a:pt x="111" y="165"/>
                  </a:cubicBezTo>
                  <a:cubicBezTo>
                    <a:pt x="111" y="233"/>
                    <a:pt x="111" y="233"/>
                    <a:pt x="111" y="233"/>
                  </a:cubicBezTo>
                  <a:lnTo>
                    <a:pt x="157" y="233"/>
                  </a:lnTo>
                  <a:close/>
                </a:path>
              </a:pathLst>
            </a:custGeom>
            <a:noFill/>
            <a:ln w="12700"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309" name="Group 308">
              <a:extLst>
                <a:ext uri="{FF2B5EF4-FFF2-40B4-BE49-F238E27FC236}">
                  <a16:creationId xmlns:a16="http://schemas.microsoft.com/office/drawing/2014/main" id="{87289D29-5346-4784-9214-CC366681A56F}"/>
                </a:ext>
              </a:extLst>
            </p:cNvPr>
            <p:cNvGrpSpPr/>
            <p:nvPr/>
          </p:nvGrpSpPr>
          <p:grpSpPr>
            <a:xfrm>
              <a:off x="322450" y="5643007"/>
              <a:ext cx="241012" cy="237560"/>
              <a:chOff x="9168011" y="5170684"/>
              <a:chExt cx="665163" cy="655637"/>
            </a:xfrm>
          </p:grpSpPr>
          <p:sp>
            <p:nvSpPr>
              <p:cNvPr id="310" name="Freeform 44">
                <a:extLst>
                  <a:ext uri="{FF2B5EF4-FFF2-40B4-BE49-F238E27FC236}">
                    <a16:creationId xmlns:a16="http://schemas.microsoft.com/office/drawing/2014/main" id="{2D4A87CE-4B9E-4C1E-A147-C1C0349FC437}"/>
                  </a:ext>
                </a:extLst>
              </p:cNvPr>
              <p:cNvSpPr>
                <a:spLocks/>
              </p:cNvSpPr>
              <p:nvPr/>
            </p:nvSpPr>
            <p:spPr bwMode="auto">
              <a:xfrm>
                <a:off x="9168012" y="5170684"/>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rgbClr val="0078D7"/>
              </a:solidFill>
              <a:ln w="9525" cap="flat">
                <a:solidFill>
                  <a:srgbClr val="0078D7"/>
                </a:solidFill>
                <a:prstDash val="solid"/>
                <a:miter lim="800000"/>
                <a:headEnd/>
                <a:tailEnd/>
              </a:ln>
            </p:spPr>
            <p:txBody>
              <a:bodyPr vert="horz" wrap="square" lIns="87880" tIns="43940" rIns="87880" bIns="43940" numCol="1" anchor="t" anchorCtr="0" compatLnSpc="1">
                <a:prstTxWarp prst="textNoShape">
                  <a:avLst/>
                </a:prstTxWarp>
              </a:bodyPr>
              <a:lstStyle/>
              <a:p>
                <a:pPr defTabSz="878727">
                  <a:defRPr/>
                </a:pPr>
                <a:endParaRPr lang="en-US" sz="1730" kern="0">
                  <a:ln w="12700">
                    <a:solidFill>
                      <a:srgbClr val="505050"/>
                    </a:solidFill>
                  </a:ln>
                  <a:solidFill>
                    <a:srgbClr val="002050"/>
                  </a:solidFill>
                  <a:latin typeface="Segoe UI"/>
                </a:endParaRPr>
              </a:p>
            </p:txBody>
          </p:sp>
          <p:sp>
            <p:nvSpPr>
              <p:cNvPr id="311" name="Freeform 45">
                <a:extLst>
                  <a:ext uri="{FF2B5EF4-FFF2-40B4-BE49-F238E27FC236}">
                    <a16:creationId xmlns:a16="http://schemas.microsoft.com/office/drawing/2014/main" id="{EC2D26FE-BC31-421B-B668-9F889889F66A}"/>
                  </a:ext>
                </a:extLst>
              </p:cNvPr>
              <p:cNvSpPr>
                <a:spLocks/>
              </p:cNvSpPr>
              <p:nvPr/>
            </p:nvSpPr>
            <p:spPr bwMode="auto">
              <a:xfrm>
                <a:off x="9168014" y="5481833"/>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9525"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ln w="12700">
                    <a:solidFill>
                      <a:srgbClr val="505050"/>
                    </a:solidFill>
                  </a:ln>
                  <a:solidFill>
                    <a:srgbClr val="002050"/>
                  </a:solidFill>
                  <a:latin typeface="Segoe UI"/>
                </a:endParaRPr>
              </a:p>
            </p:txBody>
          </p:sp>
          <p:sp>
            <p:nvSpPr>
              <p:cNvPr id="312" name="Freeform 46">
                <a:extLst>
                  <a:ext uri="{FF2B5EF4-FFF2-40B4-BE49-F238E27FC236}">
                    <a16:creationId xmlns:a16="http://schemas.microsoft.com/office/drawing/2014/main" id="{86B9F686-0338-4FA5-9117-7AC750A4FAB7}"/>
                  </a:ext>
                </a:extLst>
              </p:cNvPr>
              <p:cNvSpPr>
                <a:spLocks/>
              </p:cNvSpPr>
              <p:nvPr/>
            </p:nvSpPr>
            <p:spPr bwMode="auto">
              <a:xfrm>
                <a:off x="9456935" y="5170684"/>
                <a:ext cx="376238" cy="444499"/>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9525"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ln w="12700">
                    <a:solidFill>
                      <a:srgbClr val="505050"/>
                    </a:solidFill>
                  </a:ln>
                  <a:solidFill>
                    <a:srgbClr val="002050"/>
                  </a:solidFill>
                  <a:latin typeface="Segoe UI"/>
                </a:endParaRPr>
              </a:p>
            </p:txBody>
          </p:sp>
          <p:sp>
            <p:nvSpPr>
              <p:cNvPr id="313" name="Freeform 47">
                <a:extLst>
                  <a:ext uri="{FF2B5EF4-FFF2-40B4-BE49-F238E27FC236}">
                    <a16:creationId xmlns:a16="http://schemas.microsoft.com/office/drawing/2014/main" id="{C8178B88-775F-4F7F-9374-7041557856BB}"/>
                  </a:ext>
                </a:extLst>
              </p:cNvPr>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9525" cap="flat">
                <a:solidFill>
                  <a:srgbClr val="0078D7"/>
                </a:solidFill>
                <a:prstDash val="solid"/>
                <a:miter lim="800000"/>
                <a:headEnd/>
                <a:tailEnd/>
              </a:ln>
            </p:spPr>
            <p:txBody>
              <a:bodyPr vert="horz" wrap="square" lIns="87880" tIns="43940" rIns="87880" bIns="43940" numCol="1" anchor="t" anchorCtr="0" compatLnSpc="1">
                <a:prstTxWarp prst="textNoShape">
                  <a:avLst/>
                </a:prstTxWarp>
              </a:bodyPr>
              <a:lstStyle/>
              <a:p>
                <a:pPr defTabSz="878727">
                  <a:defRPr/>
                </a:pPr>
                <a:endParaRPr lang="en-US" sz="1730" kern="0">
                  <a:ln w="12700">
                    <a:solidFill>
                      <a:srgbClr val="505050"/>
                    </a:solidFill>
                  </a:ln>
                  <a:solidFill>
                    <a:srgbClr val="002050"/>
                  </a:solidFill>
                  <a:latin typeface="Segoe UI"/>
                </a:endParaRPr>
              </a:p>
            </p:txBody>
          </p:sp>
        </p:grpSp>
      </p:grpSp>
      <p:grpSp>
        <p:nvGrpSpPr>
          <p:cNvPr id="317" name="Group 316">
            <a:extLst>
              <a:ext uri="{FF2B5EF4-FFF2-40B4-BE49-F238E27FC236}">
                <a16:creationId xmlns:a16="http://schemas.microsoft.com/office/drawing/2014/main" id="{3BDA247C-BD6D-4186-A88B-69340EA4D370}"/>
              </a:ext>
            </a:extLst>
          </p:cNvPr>
          <p:cNvGrpSpPr/>
          <p:nvPr/>
        </p:nvGrpSpPr>
        <p:grpSpPr>
          <a:xfrm>
            <a:off x="227450" y="410216"/>
            <a:ext cx="1371600" cy="1351570"/>
            <a:chOff x="227451" y="142875"/>
            <a:chExt cx="1371600" cy="1351570"/>
          </a:xfrm>
        </p:grpSpPr>
        <p:sp>
          <p:nvSpPr>
            <p:cNvPr id="318" name="Rectangle 317">
              <a:extLst>
                <a:ext uri="{FF2B5EF4-FFF2-40B4-BE49-F238E27FC236}">
                  <a16:creationId xmlns:a16="http://schemas.microsoft.com/office/drawing/2014/main" id="{38943C70-5F75-4B1F-9E4D-37391669497A}"/>
                </a:ext>
              </a:extLst>
            </p:cNvPr>
            <p:cNvSpPr/>
            <p:nvPr/>
          </p:nvSpPr>
          <p:spPr bwMode="auto">
            <a:xfrm flipH="1">
              <a:off x="227451" y="142875"/>
              <a:ext cx="1371600" cy="1351570"/>
            </a:xfrm>
            <a:prstGeom prst="rect">
              <a:avLst/>
            </a:prstGeom>
            <a:solidFill>
              <a:schemeClr val="bg1"/>
            </a:solidFill>
            <a:ln w="19050" cap="sq" cmpd="sng" algn="ctr">
              <a:solidFill>
                <a:srgbClr val="E6E6E6"/>
              </a:solidFill>
              <a:prstDash val="solid"/>
              <a:miter lim="800000"/>
              <a:headEnd type="none" w="med" len="med"/>
              <a:tailEnd type="none" w="med" len="med"/>
            </a:ln>
            <a:effectLst/>
          </p:spPr>
          <p:txBody>
            <a:bodyPr rot="0" spcFirstLastPara="0" vertOverflow="overflow" horzOverflow="overflow" vert="horz" wrap="square" lIns="403333" tIns="143407" rIns="0" bIns="143407" numCol="1" spcCol="0" rtlCol="0" fromWordArt="0" anchor="ctr" anchorCtr="0" forceAA="0" compatLnSpc="1">
              <a:prstTxWarp prst="textNoShape">
                <a:avLst/>
              </a:prstTxWarp>
              <a:noAutofit/>
            </a:bodyPr>
            <a:lstStyle/>
            <a:p>
              <a:pPr defTabSz="913927" fontAlgn="base">
                <a:lnSpc>
                  <a:spcPct val="90000"/>
                </a:lnSpc>
                <a:spcBef>
                  <a:spcPct val="0"/>
                </a:spcBef>
                <a:spcAft>
                  <a:spcPct val="0"/>
                </a:spcAft>
                <a:defRPr/>
              </a:pPr>
              <a:endParaRPr lang="en-US" sz="1567" kern="0" spc="-49">
                <a:solidFill>
                  <a:srgbClr val="353535"/>
                </a:solidFill>
                <a:latin typeface="Segoe UI Semilight"/>
                <a:ea typeface="Segoe UI" panose="020B0502040204020203" pitchFamily="34" charset="0"/>
                <a:cs typeface="Segoe UI" panose="020B0502040204020203" pitchFamily="34" charset="0"/>
              </a:endParaRPr>
            </a:p>
          </p:txBody>
        </p:sp>
        <p:grpSp>
          <p:nvGrpSpPr>
            <p:cNvPr id="319" name="Group 318">
              <a:extLst>
                <a:ext uri="{FF2B5EF4-FFF2-40B4-BE49-F238E27FC236}">
                  <a16:creationId xmlns:a16="http://schemas.microsoft.com/office/drawing/2014/main" id="{ACA278A2-07DB-4680-A636-829B5D5BA534}"/>
                </a:ext>
              </a:extLst>
            </p:cNvPr>
            <p:cNvGrpSpPr/>
            <p:nvPr/>
          </p:nvGrpSpPr>
          <p:grpSpPr>
            <a:xfrm>
              <a:off x="358981" y="1176619"/>
              <a:ext cx="956947" cy="228600"/>
              <a:chOff x="358981" y="1224358"/>
              <a:chExt cx="956947" cy="228600"/>
            </a:xfrm>
          </p:grpSpPr>
          <p:sp>
            <p:nvSpPr>
              <p:cNvPr id="334" name="TextBox 333">
                <a:extLst>
                  <a:ext uri="{FF2B5EF4-FFF2-40B4-BE49-F238E27FC236}">
                    <a16:creationId xmlns:a16="http://schemas.microsoft.com/office/drawing/2014/main" id="{2FB00E98-64C0-4F40-9CC4-D611821DE3B9}"/>
                  </a:ext>
                </a:extLst>
              </p:cNvPr>
              <p:cNvSpPr txBox="1"/>
              <p:nvPr/>
            </p:nvSpPr>
            <p:spPr>
              <a:xfrm>
                <a:off x="585279" y="1261296"/>
                <a:ext cx="730649"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Google ID</a:t>
                </a:r>
              </a:p>
            </p:txBody>
          </p:sp>
          <p:pic>
            <p:nvPicPr>
              <p:cNvPr id="335" name="Picture 334">
                <a:extLst>
                  <a:ext uri="{FF2B5EF4-FFF2-40B4-BE49-F238E27FC236}">
                    <a16:creationId xmlns:a16="http://schemas.microsoft.com/office/drawing/2014/main" id="{5AF0E435-5AC8-48D9-A021-39D4E0FCFAC5}"/>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58981" y="1224358"/>
                <a:ext cx="228600" cy="228600"/>
              </a:xfrm>
              <a:prstGeom prst="rect">
                <a:avLst/>
              </a:prstGeom>
            </p:spPr>
          </p:pic>
        </p:grpSp>
        <p:grpSp>
          <p:nvGrpSpPr>
            <p:cNvPr id="320" name="Group 319">
              <a:extLst>
                <a:ext uri="{FF2B5EF4-FFF2-40B4-BE49-F238E27FC236}">
                  <a16:creationId xmlns:a16="http://schemas.microsoft.com/office/drawing/2014/main" id="{1F469B27-67CD-496E-88E0-785DEDF2DFE5}"/>
                </a:ext>
              </a:extLst>
            </p:cNvPr>
            <p:cNvGrpSpPr/>
            <p:nvPr/>
          </p:nvGrpSpPr>
          <p:grpSpPr>
            <a:xfrm>
              <a:off x="377825" y="879767"/>
              <a:ext cx="572619" cy="191060"/>
              <a:chOff x="377825" y="907298"/>
              <a:chExt cx="572619" cy="191060"/>
            </a:xfrm>
          </p:grpSpPr>
          <p:sp>
            <p:nvSpPr>
              <p:cNvPr id="332" name="TextBox 331">
                <a:extLst>
                  <a:ext uri="{FF2B5EF4-FFF2-40B4-BE49-F238E27FC236}">
                    <a16:creationId xmlns:a16="http://schemas.microsoft.com/office/drawing/2014/main" id="{13584CE5-1B74-4688-8537-33B1E05FABCE}"/>
                  </a:ext>
                </a:extLst>
              </p:cNvPr>
              <p:cNvSpPr txBox="1"/>
              <p:nvPr/>
            </p:nvSpPr>
            <p:spPr>
              <a:xfrm>
                <a:off x="585279" y="919729"/>
                <a:ext cx="365165"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MSA</a:t>
                </a:r>
              </a:p>
            </p:txBody>
          </p:sp>
          <p:pic>
            <p:nvPicPr>
              <p:cNvPr id="333" name="Picture 332">
                <a:extLst>
                  <a:ext uri="{FF2B5EF4-FFF2-40B4-BE49-F238E27FC236}">
                    <a16:creationId xmlns:a16="http://schemas.microsoft.com/office/drawing/2014/main" id="{E835B6D4-EBA5-4374-AA95-7239CD144B98}"/>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77825" y="907298"/>
                <a:ext cx="190912" cy="191060"/>
              </a:xfrm>
              <a:prstGeom prst="rect">
                <a:avLst/>
              </a:prstGeom>
            </p:spPr>
          </p:pic>
        </p:grpSp>
        <p:grpSp>
          <p:nvGrpSpPr>
            <p:cNvPr id="321" name="Group 320">
              <a:extLst>
                <a:ext uri="{FF2B5EF4-FFF2-40B4-BE49-F238E27FC236}">
                  <a16:creationId xmlns:a16="http://schemas.microsoft.com/office/drawing/2014/main" id="{60B131EB-5A0F-4383-8555-8219BC372748}"/>
                </a:ext>
              </a:extLst>
            </p:cNvPr>
            <p:cNvGrpSpPr/>
            <p:nvPr/>
          </p:nvGrpSpPr>
          <p:grpSpPr>
            <a:xfrm>
              <a:off x="368300" y="251062"/>
              <a:ext cx="907011" cy="209962"/>
              <a:chOff x="368300" y="251062"/>
              <a:chExt cx="907011" cy="209962"/>
            </a:xfrm>
          </p:grpSpPr>
          <p:sp>
            <p:nvSpPr>
              <p:cNvPr id="325" name="TextBox 324">
                <a:extLst>
                  <a:ext uri="{FF2B5EF4-FFF2-40B4-BE49-F238E27FC236}">
                    <a16:creationId xmlns:a16="http://schemas.microsoft.com/office/drawing/2014/main" id="{14FA52A4-9701-49D7-AB62-3801CE98E419}"/>
                  </a:ext>
                </a:extLst>
              </p:cNvPr>
              <p:cNvSpPr txBox="1"/>
              <p:nvPr/>
            </p:nvSpPr>
            <p:spPr>
              <a:xfrm>
                <a:off x="594804" y="270176"/>
                <a:ext cx="680507"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Azure AD</a:t>
                </a:r>
              </a:p>
            </p:txBody>
          </p:sp>
          <p:grpSp>
            <p:nvGrpSpPr>
              <p:cNvPr id="326" name="Group 325">
                <a:extLst>
                  <a:ext uri="{FF2B5EF4-FFF2-40B4-BE49-F238E27FC236}">
                    <a16:creationId xmlns:a16="http://schemas.microsoft.com/office/drawing/2014/main" id="{549379F4-2158-4045-985F-6E4E46BF328D}"/>
                  </a:ext>
                </a:extLst>
              </p:cNvPr>
              <p:cNvGrpSpPr/>
              <p:nvPr/>
            </p:nvGrpSpPr>
            <p:grpSpPr>
              <a:xfrm>
                <a:off x="368300" y="251062"/>
                <a:ext cx="209962" cy="209962"/>
                <a:chOff x="372044" y="251062"/>
                <a:chExt cx="209962" cy="209962"/>
              </a:xfrm>
            </p:grpSpPr>
            <p:sp>
              <p:nvSpPr>
                <p:cNvPr id="327" name="Oval 326">
                  <a:extLst>
                    <a:ext uri="{FF2B5EF4-FFF2-40B4-BE49-F238E27FC236}">
                      <a16:creationId xmlns:a16="http://schemas.microsoft.com/office/drawing/2014/main" id="{1F98E8AB-0659-4719-B451-034241CC3737}"/>
                    </a:ext>
                  </a:extLst>
                </p:cNvPr>
                <p:cNvSpPr/>
                <p:nvPr/>
              </p:nvSpPr>
              <p:spPr bwMode="auto">
                <a:xfrm>
                  <a:off x="372044" y="251062"/>
                  <a:ext cx="209962" cy="209962"/>
                </a:xfrm>
                <a:prstGeom prst="ellipse">
                  <a:avLst/>
                </a:prstGeom>
                <a:solidFill>
                  <a:schemeClr val="bg1"/>
                </a:solidFill>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grpSp>
              <p:nvGrpSpPr>
                <p:cNvPr id="328" name="Graphic 382">
                  <a:extLst>
                    <a:ext uri="{FF2B5EF4-FFF2-40B4-BE49-F238E27FC236}">
                      <a16:creationId xmlns:a16="http://schemas.microsoft.com/office/drawing/2014/main" id="{C832EA7C-9B76-4B4D-A4F4-0E1C14908B5E}"/>
                    </a:ext>
                  </a:extLst>
                </p:cNvPr>
                <p:cNvGrpSpPr/>
                <p:nvPr/>
              </p:nvGrpSpPr>
              <p:grpSpPr>
                <a:xfrm>
                  <a:off x="429400" y="277462"/>
                  <a:ext cx="95250" cy="157163"/>
                  <a:chOff x="419019" y="270731"/>
                  <a:chExt cx="95250" cy="157163"/>
                </a:xfrm>
              </p:grpSpPr>
              <p:sp>
                <p:nvSpPr>
                  <p:cNvPr id="329" name="Freeform: Shape 328">
                    <a:extLst>
                      <a:ext uri="{FF2B5EF4-FFF2-40B4-BE49-F238E27FC236}">
                        <a16:creationId xmlns:a16="http://schemas.microsoft.com/office/drawing/2014/main" id="{9F1CA342-4733-4CDF-BED6-CB058DE9E093}"/>
                      </a:ext>
                    </a:extLst>
                  </p:cNvPr>
                  <p:cNvSpPr/>
                  <p:nvPr/>
                </p:nvSpPr>
                <p:spPr>
                  <a:xfrm>
                    <a:off x="419019" y="270731"/>
                    <a:ext cx="95250" cy="157163"/>
                  </a:xfrm>
                  <a:custGeom>
                    <a:avLst/>
                    <a:gdLst>
                      <a:gd name="connsiteX0" fmla="*/ 97039 w 95250"/>
                      <a:gd name="connsiteY0" fmla="*/ 141622 h 157162"/>
                      <a:gd name="connsiteX1" fmla="*/ 97039 w 95250"/>
                      <a:gd name="connsiteY1" fmla="*/ 41610 h 157162"/>
                      <a:gd name="connsiteX2" fmla="*/ 83348 w 95250"/>
                      <a:gd name="connsiteY2" fmla="*/ 27322 h 157162"/>
                      <a:gd name="connsiteX3" fmla="*/ 82752 w 95250"/>
                      <a:gd name="connsiteY3" fmla="*/ 27322 h 157162"/>
                      <a:gd name="connsiteX4" fmla="*/ 63702 w 95250"/>
                      <a:gd name="connsiteY4" fmla="*/ 27322 h 157162"/>
                      <a:gd name="connsiteX5" fmla="*/ 63702 w 95250"/>
                      <a:gd name="connsiteY5" fmla="*/ 13035 h 157162"/>
                      <a:gd name="connsiteX6" fmla="*/ 73227 w 95250"/>
                      <a:gd name="connsiteY6" fmla="*/ 8272 h 157162"/>
                      <a:gd name="connsiteX7" fmla="*/ 68217 w 95250"/>
                      <a:gd name="connsiteY7" fmla="*/ 1786 h 157162"/>
                      <a:gd name="connsiteX8" fmla="*/ 49414 w 95250"/>
                      <a:gd name="connsiteY8" fmla="*/ 13035 h 157162"/>
                      <a:gd name="connsiteX9" fmla="*/ 30698 w 95250"/>
                      <a:gd name="connsiteY9" fmla="*/ 1834 h 157162"/>
                      <a:gd name="connsiteX10" fmla="*/ 25602 w 95250"/>
                      <a:gd name="connsiteY10" fmla="*/ 8272 h 157162"/>
                      <a:gd name="connsiteX11" fmla="*/ 35127 w 95250"/>
                      <a:gd name="connsiteY11" fmla="*/ 13035 h 157162"/>
                      <a:gd name="connsiteX12" fmla="*/ 35127 w 95250"/>
                      <a:gd name="connsiteY12" fmla="*/ 27322 h 157162"/>
                      <a:gd name="connsiteX13" fmla="*/ 16077 w 95250"/>
                      <a:gd name="connsiteY13" fmla="*/ 27322 h 157162"/>
                      <a:gd name="connsiteX14" fmla="*/ 1789 w 95250"/>
                      <a:gd name="connsiteY14" fmla="*/ 41013 h 157162"/>
                      <a:gd name="connsiteX15" fmla="*/ 1789 w 95250"/>
                      <a:gd name="connsiteY15" fmla="*/ 41610 h 157162"/>
                      <a:gd name="connsiteX16" fmla="*/ 1789 w 95250"/>
                      <a:gd name="connsiteY16" fmla="*/ 141622 h 157162"/>
                      <a:gd name="connsiteX17" fmla="*/ 15480 w 95250"/>
                      <a:gd name="connsiteY17" fmla="*/ 155910 h 157162"/>
                      <a:gd name="connsiteX18" fmla="*/ 16077 w 95250"/>
                      <a:gd name="connsiteY18" fmla="*/ 155910 h 157162"/>
                      <a:gd name="connsiteX19" fmla="*/ 82752 w 95250"/>
                      <a:gd name="connsiteY19" fmla="*/ 155910 h 157162"/>
                      <a:gd name="connsiteX20" fmla="*/ 97039 w 95250"/>
                      <a:gd name="connsiteY20" fmla="*/ 142219 h 157162"/>
                      <a:gd name="connsiteX21" fmla="*/ 97039 w 95250"/>
                      <a:gd name="connsiteY21" fmla="*/ 141622 h 157162"/>
                      <a:gd name="connsiteX22" fmla="*/ 82752 w 95250"/>
                      <a:gd name="connsiteY22" fmla="*/ 146385 h 157162"/>
                      <a:gd name="connsiteX23" fmla="*/ 16077 w 95250"/>
                      <a:gd name="connsiteY23" fmla="*/ 146385 h 157162"/>
                      <a:gd name="connsiteX24" fmla="*/ 11314 w 95250"/>
                      <a:gd name="connsiteY24" fmla="*/ 141825 h 157162"/>
                      <a:gd name="connsiteX25" fmla="*/ 11314 w 95250"/>
                      <a:gd name="connsiteY25" fmla="*/ 141622 h 157162"/>
                      <a:gd name="connsiteX26" fmla="*/ 11314 w 95250"/>
                      <a:gd name="connsiteY26" fmla="*/ 41610 h 157162"/>
                      <a:gd name="connsiteX27" fmla="*/ 15874 w 95250"/>
                      <a:gd name="connsiteY27" fmla="*/ 36847 h 157162"/>
                      <a:gd name="connsiteX28" fmla="*/ 16077 w 95250"/>
                      <a:gd name="connsiteY28" fmla="*/ 36847 h 157162"/>
                      <a:gd name="connsiteX29" fmla="*/ 44652 w 95250"/>
                      <a:gd name="connsiteY29" fmla="*/ 36847 h 157162"/>
                      <a:gd name="connsiteX30" fmla="*/ 44652 w 95250"/>
                      <a:gd name="connsiteY30" fmla="*/ 22560 h 157162"/>
                      <a:gd name="connsiteX31" fmla="*/ 54177 w 95250"/>
                      <a:gd name="connsiteY31" fmla="*/ 22560 h 157162"/>
                      <a:gd name="connsiteX32" fmla="*/ 54177 w 95250"/>
                      <a:gd name="connsiteY32" fmla="*/ 36847 h 157162"/>
                      <a:gd name="connsiteX33" fmla="*/ 82752 w 95250"/>
                      <a:gd name="connsiteY33" fmla="*/ 36847 h 157162"/>
                      <a:gd name="connsiteX34" fmla="*/ 87514 w 95250"/>
                      <a:gd name="connsiteY34" fmla="*/ 41408 h 157162"/>
                      <a:gd name="connsiteX35" fmla="*/ 87514 w 95250"/>
                      <a:gd name="connsiteY35" fmla="*/ 41610 h 157162"/>
                      <a:gd name="connsiteX36" fmla="*/ 87514 w 95250"/>
                      <a:gd name="connsiteY36" fmla="*/ 141622 h 157162"/>
                      <a:gd name="connsiteX37" fmla="*/ 82954 w 95250"/>
                      <a:gd name="connsiteY37" fmla="*/ 146385 h 157162"/>
                      <a:gd name="connsiteX38" fmla="*/ 82752 w 95250"/>
                      <a:gd name="connsiteY38" fmla="*/ 146385 h 157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95250" h="157162">
                        <a:moveTo>
                          <a:pt x="97039" y="141622"/>
                        </a:moveTo>
                        <a:lnTo>
                          <a:pt x="97039" y="41610"/>
                        </a:lnTo>
                        <a:cubicBezTo>
                          <a:pt x="97204" y="33884"/>
                          <a:pt x="91075" y="27487"/>
                          <a:pt x="83348" y="27322"/>
                        </a:cubicBezTo>
                        <a:cubicBezTo>
                          <a:pt x="83150" y="27318"/>
                          <a:pt x="82951" y="27318"/>
                          <a:pt x="82752" y="27322"/>
                        </a:cubicBezTo>
                        <a:lnTo>
                          <a:pt x="63702" y="27322"/>
                        </a:lnTo>
                        <a:lnTo>
                          <a:pt x="63702" y="13035"/>
                        </a:lnTo>
                        <a:lnTo>
                          <a:pt x="73227" y="8272"/>
                        </a:lnTo>
                        <a:lnTo>
                          <a:pt x="68217" y="1786"/>
                        </a:lnTo>
                        <a:lnTo>
                          <a:pt x="49414" y="13035"/>
                        </a:lnTo>
                        <a:lnTo>
                          <a:pt x="30698" y="1834"/>
                        </a:lnTo>
                        <a:lnTo>
                          <a:pt x="25602" y="8272"/>
                        </a:lnTo>
                        <a:lnTo>
                          <a:pt x="35127" y="13035"/>
                        </a:lnTo>
                        <a:lnTo>
                          <a:pt x="35127" y="27322"/>
                        </a:lnTo>
                        <a:lnTo>
                          <a:pt x="16077" y="27322"/>
                        </a:lnTo>
                        <a:cubicBezTo>
                          <a:pt x="8351" y="27158"/>
                          <a:pt x="1954" y="33287"/>
                          <a:pt x="1789" y="41013"/>
                        </a:cubicBezTo>
                        <a:cubicBezTo>
                          <a:pt x="1785" y="41212"/>
                          <a:pt x="1785" y="41411"/>
                          <a:pt x="1789" y="41610"/>
                        </a:cubicBezTo>
                        <a:lnTo>
                          <a:pt x="1789" y="141622"/>
                        </a:lnTo>
                        <a:cubicBezTo>
                          <a:pt x="1624" y="149348"/>
                          <a:pt x="7754" y="155745"/>
                          <a:pt x="15480" y="155910"/>
                        </a:cubicBezTo>
                        <a:cubicBezTo>
                          <a:pt x="15679" y="155914"/>
                          <a:pt x="15878" y="155914"/>
                          <a:pt x="16077" y="155910"/>
                        </a:cubicBezTo>
                        <a:lnTo>
                          <a:pt x="82752" y="155910"/>
                        </a:lnTo>
                        <a:cubicBezTo>
                          <a:pt x="90477" y="156075"/>
                          <a:pt x="96874" y="149945"/>
                          <a:pt x="97039" y="142219"/>
                        </a:cubicBezTo>
                        <a:cubicBezTo>
                          <a:pt x="97043" y="142021"/>
                          <a:pt x="97043" y="141822"/>
                          <a:pt x="97039" y="141622"/>
                        </a:cubicBezTo>
                        <a:close/>
                        <a:moveTo>
                          <a:pt x="82752" y="146385"/>
                        </a:moveTo>
                        <a:lnTo>
                          <a:pt x="16077" y="146385"/>
                        </a:lnTo>
                        <a:cubicBezTo>
                          <a:pt x="13502" y="146441"/>
                          <a:pt x="11370" y="144399"/>
                          <a:pt x="11314" y="141825"/>
                        </a:cubicBezTo>
                        <a:cubicBezTo>
                          <a:pt x="11313" y="141757"/>
                          <a:pt x="11313" y="141690"/>
                          <a:pt x="11314" y="141622"/>
                        </a:cubicBezTo>
                        <a:lnTo>
                          <a:pt x="11314" y="41610"/>
                        </a:lnTo>
                        <a:cubicBezTo>
                          <a:pt x="11258" y="39035"/>
                          <a:pt x="13300" y="36903"/>
                          <a:pt x="15874" y="36847"/>
                        </a:cubicBezTo>
                        <a:cubicBezTo>
                          <a:pt x="15942" y="36846"/>
                          <a:pt x="16009" y="36846"/>
                          <a:pt x="16077" y="36847"/>
                        </a:cubicBezTo>
                        <a:lnTo>
                          <a:pt x="44652" y="36847"/>
                        </a:lnTo>
                        <a:lnTo>
                          <a:pt x="44652" y="22560"/>
                        </a:lnTo>
                        <a:lnTo>
                          <a:pt x="54177" y="22560"/>
                        </a:lnTo>
                        <a:lnTo>
                          <a:pt x="54177" y="36847"/>
                        </a:lnTo>
                        <a:lnTo>
                          <a:pt x="82752" y="36847"/>
                        </a:lnTo>
                        <a:cubicBezTo>
                          <a:pt x="85326" y="36792"/>
                          <a:pt x="87458" y="38833"/>
                          <a:pt x="87514" y="41408"/>
                        </a:cubicBezTo>
                        <a:cubicBezTo>
                          <a:pt x="87516" y="41475"/>
                          <a:pt x="87516" y="41542"/>
                          <a:pt x="87514" y="41610"/>
                        </a:cubicBezTo>
                        <a:lnTo>
                          <a:pt x="87514" y="141622"/>
                        </a:lnTo>
                        <a:cubicBezTo>
                          <a:pt x="87570" y="144197"/>
                          <a:pt x="85528" y="146329"/>
                          <a:pt x="82954" y="146385"/>
                        </a:cubicBezTo>
                        <a:cubicBezTo>
                          <a:pt x="82886" y="146386"/>
                          <a:pt x="82819" y="146386"/>
                          <a:pt x="82752" y="146385"/>
                        </a:cubicBezTo>
                        <a:close/>
                      </a:path>
                    </a:pathLst>
                  </a:custGeom>
                  <a:solidFill>
                    <a:schemeClr val="accent1"/>
                  </a:solidFill>
                  <a:ln w="4763"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1E42B419-0859-4ABE-BC4D-B43EF1861A47}"/>
                      </a:ext>
                    </a:extLst>
                  </p:cNvPr>
                  <p:cNvSpPr/>
                  <p:nvPr/>
                </p:nvSpPr>
                <p:spPr>
                  <a:xfrm>
                    <a:off x="436953" y="327344"/>
                    <a:ext cx="61913" cy="66675"/>
                  </a:xfrm>
                  <a:custGeom>
                    <a:avLst/>
                    <a:gdLst>
                      <a:gd name="connsiteX0" fmla="*/ 44653 w 61912"/>
                      <a:gd name="connsiteY0" fmla="*/ 39384 h 66675"/>
                      <a:gd name="connsiteX1" fmla="*/ 47968 w 61912"/>
                      <a:gd name="connsiteY1" fmla="*/ 9719 h 66675"/>
                      <a:gd name="connsiteX2" fmla="*/ 18302 w 61912"/>
                      <a:gd name="connsiteY2" fmla="*/ 6404 h 66675"/>
                      <a:gd name="connsiteX3" fmla="*/ 14988 w 61912"/>
                      <a:gd name="connsiteY3" fmla="*/ 36070 h 66675"/>
                      <a:gd name="connsiteX4" fmla="*/ 18302 w 61912"/>
                      <a:gd name="connsiteY4" fmla="*/ 39384 h 66675"/>
                      <a:gd name="connsiteX5" fmla="*/ 1786 w 61912"/>
                      <a:gd name="connsiteY5" fmla="*/ 65959 h 66675"/>
                      <a:gd name="connsiteX6" fmla="*/ 9658 w 61912"/>
                      <a:gd name="connsiteY6" fmla="*/ 65959 h 66675"/>
                      <a:gd name="connsiteX7" fmla="*/ 31483 w 61912"/>
                      <a:gd name="connsiteY7" fmla="*/ 44135 h 66675"/>
                      <a:gd name="connsiteX8" fmla="*/ 53307 w 61912"/>
                      <a:gd name="connsiteY8" fmla="*/ 65959 h 66675"/>
                      <a:gd name="connsiteX9" fmla="*/ 61179 w 61912"/>
                      <a:gd name="connsiteY9" fmla="*/ 65959 h 66675"/>
                      <a:gd name="connsiteX10" fmla="*/ 44653 w 61912"/>
                      <a:gd name="connsiteY10" fmla="*/ 39384 h 66675"/>
                      <a:gd name="connsiteX11" fmla="*/ 18240 w 61912"/>
                      <a:gd name="connsiteY11" fmla="*/ 23025 h 66675"/>
                      <a:gd name="connsiteX12" fmla="*/ 31480 w 61912"/>
                      <a:gd name="connsiteY12" fmla="*/ 9795 h 66675"/>
                      <a:gd name="connsiteX13" fmla="*/ 44710 w 61912"/>
                      <a:gd name="connsiteY13" fmla="*/ 23035 h 66675"/>
                      <a:gd name="connsiteX14" fmla="*/ 31480 w 61912"/>
                      <a:gd name="connsiteY14" fmla="*/ 36265 h 66675"/>
                      <a:gd name="connsiteX15" fmla="*/ 18245 w 61912"/>
                      <a:gd name="connsiteY15" fmla="*/ 23025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912" h="66675">
                        <a:moveTo>
                          <a:pt x="44653" y="39384"/>
                        </a:moveTo>
                        <a:cubicBezTo>
                          <a:pt x="53761" y="32108"/>
                          <a:pt x="55245" y="18826"/>
                          <a:pt x="47968" y="9719"/>
                        </a:cubicBezTo>
                        <a:cubicBezTo>
                          <a:pt x="40691" y="612"/>
                          <a:pt x="27410" y="-873"/>
                          <a:pt x="18302" y="6404"/>
                        </a:cubicBezTo>
                        <a:cubicBezTo>
                          <a:pt x="9195" y="13680"/>
                          <a:pt x="7711" y="26962"/>
                          <a:pt x="14988" y="36070"/>
                        </a:cubicBezTo>
                        <a:cubicBezTo>
                          <a:pt x="15966" y="37294"/>
                          <a:pt x="17078" y="38406"/>
                          <a:pt x="18302" y="39384"/>
                        </a:cubicBezTo>
                        <a:cubicBezTo>
                          <a:pt x="8200" y="44390"/>
                          <a:pt x="1802" y="54685"/>
                          <a:pt x="1786" y="65959"/>
                        </a:cubicBezTo>
                        <a:lnTo>
                          <a:pt x="9658" y="65959"/>
                        </a:lnTo>
                        <a:cubicBezTo>
                          <a:pt x="9658" y="53906"/>
                          <a:pt x="19430" y="44135"/>
                          <a:pt x="31483" y="44135"/>
                        </a:cubicBezTo>
                        <a:cubicBezTo>
                          <a:pt x="43535" y="44135"/>
                          <a:pt x="53307" y="53906"/>
                          <a:pt x="53307" y="65959"/>
                        </a:cubicBezTo>
                        <a:lnTo>
                          <a:pt x="61179" y="65959"/>
                        </a:lnTo>
                        <a:cubicBezTo>
                          <a:pt x="61161" y="54682"/>
                          <a:pt x="54760" y="44388"/>
                          <a:pt x="44653" y="39384"/>
                        </a:cubicBezTo>
                        <a:close/>
                        <a:moveTo>
                          <a:pt x="18240" y="23025"/>
                        </a:moveTo>
                        <a:cubicBezTo>
                          <a:pt x="18243" y="15716"/>
                          <a:pt x="24171" y="9792"/>
                          <a:pt x="31480" y="9795"/>
                        </a:cubicBezTo>
                        <a:cubicBezTo>
                          <a:pt x="38790" y="9798"/>
                          <a:pt x="44713" y="15725"/>
                          <a:pt x="44710" y="23035"/>
                        </a:cubicBezTo>
                        <a:cubicBezTo>
                          <a:pt x="44707" y="30341"/>
                          <a:pt x="38786" y="36262"/>
                          <a:pt x="31480" y="36265"/>
                        </a:cubicBezTo>
                        <a:cubicBezTo>
                          <a:pt x="24173" y="36255"/>
                          <a:pt x="18253" y="30332"/>
                          <a:pt x="18245" y="23025"/>
                        </a:cubicBezTo>
                        <a:close/>
                      </a:path>
                    </a:pathLst>
                  </a:custGeom>
                  <a:solidFill>
                    <a:schemeClr val="accent1"/>
                  </a:solidFill>
                  <a:ln w="4763" cap="flat">
                    <a:noFill/>
                    <a:prstDash val="solid"/>
                    <a:miter/>
                  </a:ln>
                </p:spPr>
                <p:txBody>
                  <a:bodyPr rtlCol="0" anchor="ctr"/>
                  <a:lstStyle/>
                  <a:p>
                    <a:endParaRPr lang="en-US"/>
                  </a:p>
                </p:txBody>
              </p:sp>
              <p:sp>
                <p:nvSpPr>
                  <p:cNvPr id="331" name="Freeform: Shape 330">
                    <a:extLst>
                      <a:ext uri="{FF2B5EF4-FFF2-40B4-BE49-F238E27FC236}">
                        <a16:creationId xmlns:a16="http://schemas.microsoft.com/office/drawing/2014/main" id="{8F09889C-B74E-4CAD-B4EA-E35A42748338}"/>
                      </a:ext>
                    </a:extLst>
                  </p:cNvPr>
                  <p:cNvSpPr/>
                  <p:nvPr/>
                </p:nvSpPr>
                <p:spPr>
                  <a:xfrm>
                    <a:off x="452360" y="310555"/>
                    <a:ext cx="28575" cy="9525"/>
                  </a:xfrm>
                  <a:custGeom>
                    <a:avLst/>
                    <a:gdLst>
                      <a:gd name="connsiteX0" fmla="*/ 25598 w 28575"/>
                      <a:gd name="connsiteY0" fmla="*/ 1786 h 9525"/>
                      <a:gd name="connsiteX1" fmla="*/ 30361 w 28575"/>
                      <a:gd name="connsiteY1" fmla="*/ 6548 h 9525"/>
                      <a:gd name="connsiteX2" fmla="*/ 30361 w 28575"/>
                      <a:gd name="connsiteY2" fmla="*/ 6548 h 9525"/>
                      <a:gd name="connsiteX3" fmla="*/ 25598 w 28575"/>
                      <a:gd name="connsiteY3" fmla="*/ 11311 h 9525"/>
                      <a:gd name="connsiteX4" fmla="*/ 6548 w 28575"/>
                      <a:gd name="connsiteY4" fmla="*/ 11311 h 9525"/>
                      <a:gd name="connsiteX5" fmla="*/ 1786 w 28575"/>
                      <a:gd name="connsiteY5" fmla="*/ 6548 h 9525"/>
                      <a:gd name="connsiteX6" fmla="*/ 1786 w 28575"/>
                      <a:gd name="connsiteY6" fmla="*/ 6548 h 9525"/>
                      <a:gd name="connsiteX7" fmla="*/ 6548 w 28575"/>
                      <a:gd name="connsiteY7" fmla="*/ 1786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75" h="9525">
                        <a:moveTo>
                          <a:pt x="25598" y="1786"/>
                        </a:moveTo>
                        <a:cubicBezTo>
                          <a:pt x="28229" y="1786"/>
                          <a:pt x="30361" y="3918"/>
                          <a:pt x="30361" y="6548"/>
                        </a:cubicBezTo>
                        <a:lnTo>
                          <a:pt x="30361" y="6548"/>
                        </a:lnTo>
                        <a:cubicBezTo>
                          <a:pt x="30361" y="9179"/>
                          <a:pt x="28229" y="11311"/>
                          <a:pt x="25598" y="11311"/>
                        </a:cubicBezTo>
                        <a:lnTo>
                          <a:pt x="6548" y="11311"/>
                        </a:lnTo>
                        <a:cubicBezTo>
                          <a:pt x="3918" y="11311"/>
                          <a:pt x="1786" y="9179"/>
                          <a:pt x="1786" y="6548"/>
                        </a:cubicBezTo>
                        <a:lnTo>
                          <a:pt x="1786" y="6548"/>
                        </a:lnTo>
                        <a:cubicBezTo>
                          <a:pt x="1786" y="3918"/>
                          <a:pt x="3918" y="1786"/>
                          <a:pt x="6548" y="1786"/>
                        </a:cubicBezTo>
                        <a:close/>
                      </a:path>
                    </a:pathLst>
                  </a:custGeom>
                  <a:solidFill>
                    <a:schemeClr val="accent1"/>
                  </a:solidFill>
                  <a:ln w="4763" cap="flat">
                    <a:noFill/>
                    <a:prstDash val="solid"/>
                    <a:miter/>
                  </a:ln>
                </p:spPr>
                <p:txBody>
                  <a:bodyPr rtlCol="0" anchor="ctr"/>
                  <a:lstStyle/>
                  <a:p>
                    <a:endParaRPr lang="en-US"/>
                  </a:p>
                </p:txBody>
              </p:sp>
            </p:grpSp>
          </p:grpSp>
        </p:grpSp>
        <p:grpSp>
          <p:nvGrpSpPr>
            <p:cNvPr id="322" name="Group 321">
              <a:extLst>
                <a:ext uri="{FF2B5EF4-FFF2-40B4-BE49-F238E27FC236}">
                  <a16:creationId xmlns:a16="http://schemas.microsoft.com/office/drawing/2014/main" id="{C3822F75-D372-4E86-BF59-0ABD45423221}"/>
                </a:ext>
              </a:extLst>
            </p:cNvPr>
            <p:cNvGrpSpPr/>
            <p:nvPr/>
          </p:nvGrpSpPr>
          <p:grpSpPr>
            <a:xfrm>
              <a:off x="384901" y="545850"/>
              <a:ext cx="608375" cy="207161"/>
              <a:chOff x="384901" y="555169"/>
              <a:chExt cx="608375" cy="207161"/>
            </a:xfrm>
          </p:grpSpPr>
          <p:sp>
            <p:nvSpPr>
              <p:cNvPr id="323" name="TextBox 322">
                <a:extLst>
                  <a:ext uri="{FF2B5EF4-FFF2-40B4-BE49-F238E27FC236}">
                    <a16:creationId xmlns:a16="http://schemas.microsoft.com/office/drawing/2014/main" id="{CF565E61-2AB5-47AD-853B-881F5D0A43E4}"/>
                  </a:ext>
                </a:extLst>
              </p:cNvPr>
              <p:cNvSpPr txBox="1"/>
              <p:nvPr/>
            </p:nvSpPr>
            <p:spPr>
              <a:xfrm>
                <a:off x="585279" y="596131"/>
                <a:ext cx="407997" cy="166199"/>
              </a:xfrm>
              <a:prstGeom prst="rect">
                <a:avLst/>
              </a:prstGeom>
            </p:spPr>
            <p:txBody>
              <a:bodyPr wrap="none" lIns="45720" tIns="0" rIns="0" bIns="0">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391">
                  <a:defRPr/>
                </a:pPr>
                <a:r>
                  <a:rPr lang="en-US" sz="1200"/>
                  <a:t>ADFS</a:t>
                </a:r>
              </a:p>
            </p:txBody>
          </p:sp>
          <p:pic>
            <p:nvPicPr>
              <p:cNvPr id="324" name="Graphic 323">
                <a:extLst>
                  <a:ext uri="{FF2B5EF4-FFF2-40B4-BE49-F238E27FC236}">
                    <a16:creationId xmlns:a16="http://schemas.microsoft.com/office/drawing/2014/main" id="{AE827B1B-D0DC-454B-8875-68659AA646AF}"/>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384901" y="555169"/>
                <a:ext cx="203762" cy="203762"/>
              </a:xfrm>
              <a:prstGeom prst="rect">
                <a:avLst/>
              </a:prstGeom>
            </p:spPr>
          </p:pic>
        </p:grpSp>
      </p:grpSp>
      <p:sp>
        <p:nvSpPr>
          <p:cNvPr id="636" name="Arc 635">
            <a:extLst>
              <a:ext uri="{FF2B5EF4-FFF2-40B4-BE49-F238E27FC236}">
                <a16:creationId xmlns:a16="http://schemas.microsoft.com/office/drawing/2014/main" id="{3AC2D1F2-3821-424F-8EED-879471E2608E}"/>
              </a:ext>
            </a:extLst>
          </p:cNvPr>
          <p:cNvSpPr/>
          <p:nvPr/>
        </p:nvSpPr>
        <p:spPr>
          <a:xfrm>
            <a:off x="4918292" y="2647183"/>
            <a:ext cx="2084278" cy="2084278"/>
          </a:xfrm>
          <a:prstGeom prst="arc">
            <a:avLst>
              <a:gd name="adj1" fmla="val 2249539"/>
              <a:gd name="adj2" fmla="val 5840073"/>
            </a:avLst>
          </a:prstGeom>
          <a:noFill/>
          <a:ln w="9525" cap="flat" cmpd="sng" algn="ctr">
            <a:solidFill>
              <a:srgbClr val="0078D7"/>
            </a:solidFill>
            <a:prstDash val="solid"/>
            <a:headEnd type="triangle" w="med" len="med"/>
            <a:tailEnd type="none" w="med" len="med"/>
          </a:ln>
          <a:effectLst/>
        </p:spPr>
        <p:txBody>
          <a:bodyPr rtlCol="0" anchor="ctr"/>
          <a:lstStyle/>
          <a:p>
            <a:pPr algn="ctr" defTabSz="896386">
              <a:defRPr/>
            </a:pPr>
            <a:endParaRPr lang="en-US" kern="0">
              <a:solidFill>
                <a:srgbClr val="353535"/>
              </a:solidFill>
              <a:latin typeface="Segoe UI Semilight"/>
            </a:endParaRPr>
          </a:p>
        </p:txBody>
      </p:sp>
      <p:sp>
        <p:nvSpPr>
          <p:cNvPr id="637" name="Arc 636">
            <a:extLst>
              <a:ext uri="{FF2B5EF4-FFF2-40B4-BE49-F238E27FC236}">
                <a16:creationId xmlns:a16="http://schemas.microsoft.com/office/drawing/2014/main" id="{480ED318-0C42-4090-A050-B09149444C16}"/>
              </a:ext>
            </a:extLst>
          </p:cNvPr>
          <p:cNvSpPr/>
          <p:nvPr/>
        </p:nvSpPr>
        <p:spPr>
          <a:xfrm rot="20984159">
            <a:off x="4935905" y="2536385"/>
            <a:ext cx="2144281" cy="2084278"/>
          </a:xfrm>
          <a:prstGeom prst="arc">
            <a:avLst>
              <a:gd name="adj1" fmla="val 17443363"/>
              <a:gd name="adj2" fmla="val 20404202"/>
            </a:avLst>
          </a:prstGeom>
          <a:noFill/>
          <a:ln w="9525" cap="flat" cmpd="sng" algn="ctr">
            <a:solidFill>
              <a:srgbClr val="0078D7"/>
            </a:solidFill>
            <a:prstDash val="solid"/>
            <a:headEnd type="none" w="med" len="med"/>
            <a:tailEnd type="triangle" w="med" len="med"/>
          </a:ln>
          <a:effectLst/>
        </p:spPr>
        <p:txBody>
          <a:bodyPr rtlCol="0" anchor="ctr"/>
          <a:lstStyle/>
          <a:p>
            <a:pPr algn="ctr" defTabSz="896386">
              <a:defRPr/>
            </a:pPr>
            <a:endParaRPr lang="en-US" kern="0">
              <a:solidFill>
                <a:srgbClr val="353535"/>
              </a:solidFill>
              <a:latin typeface="Segoe UI Semilight"/>
            </a:endParaRPr>
          </a:p>
        </p:txBody>
      </p:sp>
      <p:sp>
        <p:nvSpPr>
          <p:cNvPr id="638" name="Rectangle 637">
            <a:extLst>
              <a:ext uri="{FF2B5EF4-FFF2-40B4-BE49-F238E27FC236}">
                <a16:creationId xmlns:a16="http://schemas.microsoft.com/office/drawing/2014/main" id="{D069F7C8-FF52-4759-B394-7C33576AC47A}"/>
              </a:ext>
            </a:extLst>
          </p:cNvPr>
          <p:cNvSpPr/>
          <p:nvPr/>
        </p:nvSpPr>
        <p:spPr>
          <a:xfrm>
            <a:off x="8673623" y="3462957"/>
            <a:ext cx="766557" cy="464871"/>
          </a:xfrm>
          <a:prstGeom prst="rect">
            <a:avLst/>
          </a:prstGeom>
        </p:spPr>
        <p:txBody>
          <a:bodyPr wrap="none">
            <a:spAutoFit/>
          </a:bodyPr>
          <a:lstStyle/>
          <a:p>
            <a:pPr defTabSz="878560">
              <a:lnSpc>
                <a:spcPct val="90000"/>
              </a:lnSpc>
              <a:defRPr/>
            </a:pPr>
            <a:r>
              <a:rPr lang="en-US" sz="1345" kern="0">
                <a:solidFill>
                  <a:srgbClr val="353535"/>
                </a:solidFill>
                <a:latin typeface="Segoe UI"/>
                <a:ea typeface="ＭＳ Ｐゴシック" charset="0"/>
              </a:rPr>
              <a:t>Require</a:t>
            </a:r>
          </a:p>
          <a:p>
            <a:pPr defTabSz="878560">
              <a:lnSpc>
                <a:spcPct val="90000"/>
              </a:lnSpc>
              <a:defRPr/>
            </a:pPr>
            <a:r>
              <a:rPr lang="en-US" sz="1345" kern="0">
                <a:solidFill>
                  <a:srgbClr val="353535"/>
                </a:solidFill>
                <a:latin typeface="Segoe UI"/>
                <a:ea typeface="ＭＳ Ｐゴシック" charset="0"/>
              </a:rPr>
              <a:t>MFA</a:t>
            </a:r>
          </a:p>
        </p:txBody>
      </p:sp>
      <p:grpSp>
        <p:nvGrpSpPr>
          <p:cNvPr id="639" name="Controls: MFA">
            <a:extLst>
              <a:ext uri="{FF2B5EF4-FFF2-40B4-BE49-F238E27FC236}">
                <a16:creationId xmlns:a16="http://schemas.microsoft.com/office/drawing/2014/main" id="{7FE5716E-39C6-4473-9E4B-503F6C090A66}"/>
              </a:ext>
            </a:extLst>
          </p:cNvPr>
          <p:cNvGrpSpPr/>
          <p:nvPr/>
        </p:nvGrpSpPr>
        <p:grpSpPr>
          <a:xfrm>
            <a:off x="7932108" y="3323871"/>
            <a:ext cx="743042" cy="743042"/>
            <a:chOff x="6689925" y="2070504"/>
            <a:chExt cx="896425" cy="896425"/>
          </a:xfrm>
        </p:grpSpPr>
        <p:grpSp>
          <p:nvGrpSpPr>
            <p:cNvPr id="640" name="Group 639">
              <a:extLst>
                <a:ext uri="{FF2B5EF4-FFF2-40B4-BE49-F238E27FC236}">
                  <a16:creationId xmlns:a16="http://schemas.microsoft.com/office/drawing/2014/main" id="{632910F9-4D76-4ABC-8FEA-05BEE1649DF0}"/>
                </a:ext>
              </a:extLst>
            </p:cNvPr>
            <p:cNvGrpSpPr/>
            <p:nvPr/>
          </p:nvGrpSpPr>
          <p:grpSpPr>
            <a:xfrm>
              <a:off x="6689925" y="2070504"/>
              <a:ext cx="896425" cy="896425"/>
              <a:chOff x="8603515" y="2504434"/>
              <a:chExt cx="1600200" cy="1600200"/>
            </a:xfrm>
          </p:grpSpPr>
          <p:sp>
            <p:nvSpPr>
              <p:cNvPr id="642" name="Oval 641">
                <a:extLst>
                  <a:ext uri="{FF2B5EF4-FFF2-40B4-BE49-F238E27FC236}">
                    <a16:creationId xmlns:a16="http://schemas.microsoft.com/office/drawing/2014/main" id="{75C2726B-02DD-4A79-8E62-CF418A697BFA}"/>
                  </a:ext>
                </a:extLst>
              </p:cNvPr>
              <p:cNvSpPr/>
              <p:nvPr/>
            </p:nvSpPr>
            <p:spPr bwMode="auto">
              <a:xfrm>
                <a:off x="8672095" y="2573014"/>
                <a:ext cx="1463040" cy="1463040"/>
              </a:xfrm>
              <a:prstGeom prst="ellipse">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643" name="Circle: Hollow 642">
                <a:extLst>
                  <a:ext uri="{FF2B5EF4-FFF2-40B4-BE49-F238E27FC236}">
                    <a16:creationId xmlns:a16="http://schemas.microsoft.com/office/drawing/2014/main" id="{ECF33212-DD7F-4A50-9E78-20418D72896C}"/>
                  </a:ext>
                </a:extLst>
              </p:cNvPr>
              <p:cNvSpPr/>
              <p:nvPr/>
            </p:nvSpPr>
            <p:spPr bwMode="auto">
              <a:xfrm>
                <a:off x="8603515" y="2504434"/>
                <a:ext cx="1600200" cy="1600200"/>
              </a:xfrm>
              <a:prstGeom prst="donut">
                <a:avLst>
                  <a:gd name="adj" fmla="val 6045"/>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pic>
          <p:nvPicPr>
            <p:cNvPr id="641" name="Picture 640">
              <a:extLst>
                <a:ext uri="{FF2B5EF4-FFF2-40B4-BE49-F238E27FC236}">
                  <a16:creationId xmlns:a16="http://schemas.microsoft.com/office/drawing/2014/main" id="{6B248CDA-32FF-4BE8-BDB9-4417E7FCC7D2}"/>
                </a:ext>
              </a:extLst>
            </p:cNvPr>
            <p:cNvPicPr>
              <a:picLocks noChangeAspect="1"/>
            </p:cNvPicPr>
            <p:nvPr/>
          </p:nvPicPr>
          <p:blipFill>
            <a:blip r:embed="rId11" cstate="print">
              <a:biLevel thresh="25000"/>
              <a:extLst>
                <a:ext uri="{28A0092B-C50C-407E-A947-70E740481C1C}">
                  <a14:useLocalDpi xmlns:a14="http://schemas.microsoft.com/office/drawing/2010/main"/>
                </a:ext>
              </a:extLst>
            </a:blip>
            <a:stretch>
              <a:fillRect/>
            </a:stretch>
          </p:blipFill>
          <p:spPr>
            <a:xfrm>
              <a:off x="6884430" y="2240837"/>
              <a:ext cx="549135" cy="549135"/>
            </a:xfrm>
            <a:prstGeom prst="rect">
              <a:avLst/>
            </a:prstGeom>
          </p:spPr>
        </p:pic>
      </p:grpSp>
      <p:sp>
        <p:nvSpPr>
          <p:cNvPr id="644" name="Rectangle 643">
            <a:extLst>
              <a:ext uri="{FF2B5EF4-FFF2-40B4-BE49-F238E27FC236}">
                <a16:creationId xmlns:a16="http://schemas.microsoft.com/office/drawing/2014/main" id="{F293DE1C-8E61-4C33-9F63-F0302D3F6B1D}"/>
              </a:ext>
            </a:extLst>
          </p:cNvPr>
          <p:cNvSpPr/>
          <p:nvPr/>
        </p:nvSpPr>
        <p:spPr>
          <a:xfrm>
            <a:off x="8103700" y="1908084"/>
            <a:ext cx="1080745" cy="464871"/>
          </a:xfrm>
          <a:prstGeom prst="rect">
            <a:avLst/>
          </a:prstGeom>
        </p:spPr>
        <p:txBody>
          <a:bodyPr wrap="none">
            <a:spAutoFit/>
          </a:bodyPr>
          <a:lstStyle/>
          <a:p>
            <a:pPr defTabSz="878560">
              <a:lnSpc>
                <a:spcPct val="90000"/>
              </a:lnSpc>
              <a:defRPr/>
            </a:pPr>
            <a:r>
              <a:rPr lang="en-US" sz="1345" kern="100">
                <a:solidFill>
                  <a:srgbClr val="353535"/>
                </a:solidFill>
                <a:latin typeface="Segoe UI"/>
                <a:ea typeface="ＭＳ Ｐゴシック" charset="0"/>
              </a:rPr>
              <a:t>Allow/block</a:t>
            </a:r>
          </a:p>
          <a:p>
            <a:pPr defTabSz="878560">
              <a:lnSpc>
                <a:spcPct val="90000"/>
              </a:lnSpc>
              <a:defRPr/>
            </a:pPr>
            <a:r>
              <a:rPr lang="en-US" sz="1345" kern="100">
                <a:solidFill>
                  <a:srgbClr val="353535"/>
                </a:solidFill>
                <a:latin typeface="Segoe UI"/>
                <a:ea typeface="ＭＳ Ｐゴシック" charset="0"/>
              </a:rPr>
              <a:t>access</a:t>
            </a:r>
          </a:p>
        </p:txBody>
      </p:sp>
      <p:sp>
        <p:nvSpPr>
          <p:cNvPr id="650" name="Rectangle 649">
            <a:extLst>
              <a:ext uri="{FF2B5EF4-FFF2-40B4-BE49-F238E27FC236}">
                <a16:creationId xmlns:a16="http://schemas.microsoft.com/office/drawing/2014/main" id="{FD480643-B577-457A-B0DE-F4E800EB7717}"/>
              </a:ext>
            </a:extLst>
          </p:cNvPr>
          <p:cNvSpPr/>
          <p:nvPr/>
        </p:nvSpPr>
        <p:spPr>
          <a:xfrm>
            <a:off x="8103700" y="5017830"/>
            <a:ext cx="1279517" cy="464871"/>
          </a:xfrm>
          <a:prstGeom prst="rect">
            <a:avLst/>
          </a:prstGeom>
        </p:spPr>
        <p:txBody>
          <a:bodyPr wrap="none">
            <a:spAutoFit/>
          </a:bodyPr>
          <a:lstStyle/>
          <a:p>
            <a:pPr defTabSz="878560">
              <a:lnSpc>
                <a:spcPct val="90000"/>
              </a:lnSpc>
              <a:defRPr/>
            </a:pPr>
            <a:r>
              <a:rPr lang="en-US" sz="1345" kern="0">
                <a:solidFill>
                  <a:srgbClr val="353535"/>
                </a:solidFill>
                <a:latin typeface="Segoe UI"/>
                <a:ea typeface="ＭＳ Ｐゴシック" charset="0"/>
              </a:rPr>
              <a:t>Block legacy</a:t>
            </a:r>
            <a:br>
              <a:rPr lang="en-US" sz="1345" kern="0">
                <a:solidFill>
                  <a:srgbClr val="353535"/>
                </a:solidFill>
                <a:latin typeface="Segoe UI"/>
                <a:ea typeface="ＭＳ Ｐゴシック" charset="0"/>
              </a:rPr>
            </a:br>
            <a:r>
              <a:rPr lang="en-US" sz="1345" kern="0">
                <a:solidFill>
                  <a:srgbClr val="353535"/>
                </a:solidFill>
                <a:latin typeface="Segoe UI"/>
                <a:ea typeface="ＭＳ Ｐゴシック" charset="0"/>
              </a:rPr>
              <a:t>authentication</a:t>
            </a:r>
          </a:p>
        </p:txBody>
      </p:sp>
      <p:grpSp>
        <p:nvGrpSpPr>
          <p:cNvPr id="651" name="Controls: Deny">
            <a:extLst>
              <a:ext uri="{FF2B5EF4-FFF2-40B4-BE49-F238E27FC236}">
                <a16:creationId xmlns:a16="http://schemas.microsoft.com/office/drawing/2014/main" id="{04BB764B-313B-4A1E-9BB3-E9C8CFE07238}"/>
              </a:ext>
            </a:extLst>
          </p:cNvPr>
          <p:cNvGrpSpPr/>
          <p:nvPr/>
        </p:nvGrpSpPr>
        <p:grpSpPr>
          <a:xfrm>
            <a:off x="7342147" y="4878744"/>
            <a:ext cx="743042" cy="743042"/>
            <a:chOff x="6689925" y="3891070"/>
            <a:chExt cx="896425" cy="896425"/>
          </a:xfrm>
        </p:grpSpPr>
        <p:grpSp>
          <p:nvGrpSpPr>
            <p:cNvPr id="652" name="Group 651">
              <a:extLst>
                <a:ext uri="{FF2B5EF4-FFF2-40B4-BE49-F238E27FC236}">
                  <a16:creationId xmlns:a16="http://schemas.microsoft.com/office/drawing/2014/main" id="{BF240E78-B1B4-4220-9B92-0DC352912402}"/>
                </a:ext>
              </a:extLst>
            </p:cNvPr>
            <p:cNvGrpSpPr/>
            <p:nvPr/>
          </p:nvGrpSpPr>
          <p:grpSpPr>
            <a:xfrm>
              <a:off x="6689925" y="3891070"/>
              <a:ext cx="896425" cy="896425"/>
              <a:chOff x="8603515" y="2504434"/>
              <a:chExt cx="1600200" cy="1600200"/>
            </a:xfrm>
          </p:grpSpPr>
          <p:sp>
            <p:nvSpPr>
              <p:cNvPr id="654" name="Oval 653">
                <a:extLst>
                  <a:ext uri="{FF2B5EF4-FFF2-40B4-BE49-F238E27FC236}">
                    <a16:creationId xmlns:a16="http://schemas.microsoft.com/office/drawing/2014/main" id="{3D6C8B72-2C0F-4400-B6A0-DADE144F0256}"/>
                  </a:ext>
                </a:extLst>
              </p:cNvPr>
              <p:cNvSpPr/>
              <p:nvPr/>
            </p:nvSpPr>
            <p:spPr bwMode="auto">
              <a:xfrm>
                <a:off x="8672095" y="2573014"/>
                <a:ext cx="1463040" cy="1463040"/>
              </a:xfrm>
              <a:prstGeom prst="ellipse">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655" name="Circle: Hollow 654">
                <a:extLst>
                  <a:ext uri="{FF2B5EF4-FFF2-40B4-BE49-F238E27FC236}">
                    <a16:creationId xmlns:a16="http://schemas.microsoft.com/office/drawing/2014/main" id="{AAF1378B-7D92-458E-9367-7CC69E38C3D4}"/>
                  </a:ext>
                </a:extLst>
              </p:cNvPr>
              <p:cNvSpPr/>
              <p:nvPr/>
            </p:nvSpPr>
            <p:spPr bwMode="auto">
              <a:xfrm>
                <a:off x="8603515" y="2504434"/>
                <a:ext cx="1600200" cy="1600200"/>
              </a:xfrm>
              <a:prstGeom prst="donut">
                <a:avLst>
                  <a:gd name="adj" fmla="val 6045"/>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653" name="Freeform: Shape 652">
              <a:extLst>
                <a:ext uri="{FF2B5EF4-FFF2-40B4-BE49-F238E27FC236}">
                  <a16:creationId xmlns:a16="http://schemas.microsoft.com/office/drawing/2014/main" id="{77273688-CD3D-4880-8A04-A88FE9CA5081}"/>
                </a:ext>
              </a:extLst>
            </p:cNvPr>
            <p:cNvSpPr>
              <a:spLocks noChangeAspect="1"/>
            </p:cNvSpPr>
            <p:nvPr/>
          </p:nvSpPr>
          <p:spPr bwMode="auto">
            <a:xfrm>
              <a:off x="6915722" y="4116639"/>
              <a:ext cx="448212" cy="448213"/>
            </a:xfrm>
            <a:custGeom>
              <a:avLst/>
              <a:gdLst>
                <a:gd name="connsiteX0" fmla="*/ 368104 w 1250088"/>
                <a:gd name="connsiteY0" fmla="*/ 281747 h 1250088"/>
                <a:gd name="connsiteX1" fmla="*/ 281747 w 1250088"/>
                <a:gd name="connsiteY1" fmla="*/ 368104 h 1250088"/>
                <a:gd name="connsiteX2" fmla="*/ 538687 w 1250088"/>
                <a:gd name="connsiteY2" fmla="*/ 625044 h 1250088"/>
                <a:gd name="connsiteX3" fmla="*/ 281747 w 1250088"/>
                <a:gd name="connsiteY3" fmla="*/ 881984 h 1250088"/>
                <a:gd name="connsiteX4" fmla="*/ 368104 w 1250088"/>
                <a:gd name="connsiteY4" fmla="*/ 968341 h 1250088"/>
                <a:gd name="connsiteX5" fmla="*/ 625044 w 1250088"/>
                <a:gd name="connsiteY5" fmla="*/ 711401 h 1250088"/>
                <a:gd name="connsiteX6" fmla="*/ 881984 w 1250088"/>
                <a:gd name="connsiteY6" fmla="*/ 968341 h 1250088"/>
                <a:gd name="connsiteX7" fmla="*/ 968341 w 1250088"/>
                <a:gd name="connsiteY7" fmla="*/ 881984 h 1250088"/>
                <a:gd name="connsiteX8" fmla="*/ 711401 w 1250088"/>
                <a:gd name="connsiteY8" fmla="*/ 625044 h 1250088"/>
                <a:gd name="connsiteX9" fmla="*/ 968341 w 1250088"/>
                <a:gd name="connsiteY9" fmla="*/ 368104 h 1250088"/>
                <a:gd name="connsiteX10" fmla="*/ 881984 w 1250088"/>
                <a:gd name="connsiteY10" fmla="*/ 281747 h 1250088"/>
                <a:gd name="connsiteX11" fmla="*/ 625044 w 1250088"/>
                <a:gd name="connsiteY11" fmla="*/ 538687 h 1250088"/>
                <a:gd name="connsiteX12" fmla="*/ 625044 w 1250088"/>
                <a:gd name="connsiteY12" fmla="*/ 0 h 1250088"/>
                <a:gd name="connsiteX13" fmla="*/ 1250088 w 1250088"/>
                <a:gd name="connsiteY13" fmla="*/ 625044 h 1250088"/>
                <a:gd name="connsiteX14" fmla="*/ 625044 w 1250088"/>
                <a:gd name="connsiteY14" fmla="*/ 1250088 h 1250088"/>
                <a:gd name="connsiteX15" fmla="*/ 0 w 1250088"/>
                <a:gd name="connsiteY15" fmla="*/ 625044 h 1250088"/>
                <a:gd name="connsiteX16" fmla="*/ 625044 w 1250088"/>
                <a:gd name="connsiteY16" fmla="*/ 0 h 125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0088" h="1250088">
                  <a:moveTo>
                    <a:pt x="368104" y="281747"/>
                  </a:moveTo>
                  <a:lnTo>
                    <a:pt x="281747" y="368104"/>
                  </a:lnTo>
                  <a:lnTo>
                    <a:pt x="538687" y="625044"/>
                  </a:lnTo>
                  <a:lnTo>
                    <a:pt x="281747" y="881984"/>
                  </a:lnTo>
                  <a:lnTo>
                    <a:pt x="368104" y="968341"/>
                  </a:lnTo>
                  <a:lnTo>
                    <a:pt x="625044" y="711401"/>
                  </a:lnTo>
                  <a:lnTo>
                    <a:pt x="881984" y="968341"/>
                  </a:lnTo>
                  <a:lnTo>
                    <a:pt x="968341" y="881984"/>
                  </a:lnTo>
                  <a:lnTo>
                    <a:pt x="711401" y="625044"/>
                  </a:lnTo>
                  <a:lnTo>
                    <a:pt x="968341" y="368104"/>
                  </a:lnTo>
                  <a:lnTo>
                    <a:pt x="881984" y="281747"/>
                  </a:lnTo>
                  <a:lnTo>
                    <a:pt x="625044" y="538687"/>
                  </a:lnTo>
                  <a:close/>
                  <a:moveTo>
                    <a:pt x="625044" y="0"/>
                  </a:moveTo>
                  <a:cubicBezTo>
                    <a:pt x="970246" y="0"/>
                    <a:pt x="1250088" y="279842"/>
                    <a:pt x="1250088" y="625044"/>
                  </a:cubicBezTo>
                  <a:cubicBezTo>
                    <a:pt x="1250088" y="970246"/>
                    <a:pt x="970246" y="1250088"/>
                    <a:pt x="625044" y="1250088"/>
                  </a:cubicBezTo>
                  <a:cubicBezTo>
                    <a:pt x="279842" y="1250088"/>
                    <a:pt x="0" y="970246"/>
                    <a:pt x="0" y="625044"/>
                  </a:cubicBezTo>
                  <a:cubicBezTo>
                    <a:pt x="0" y="279842"/>
                    <a:pt x="279842" y="0"/>
                    <a:pt x="625044" y="0"/>
                  </a:cubicBezTo>
                  <a:close/>
                </a:path>
              </a:pathLst>
            </a:custGeom>
            <a:solidFill>
              <a:srgbClr val="0078D7"/>
            </a:solidFill>
            <a:ln w="19050" cap="flat" cmpd="sng" algn="ctr">
              <a:solidFill>
                <a:srgbClr val="FFFFFF"/>
              </a:solidFill>
              <a:prstDash val="solid"/>
              <a:headEnd type="none" w="med" len="med"/>
              <a:tailEnd type="none" w="med" len="med"/>
            </a:ln>
            <a:effectLst/>
          </p:spPr>
          <p:txBody>
            <a:bodyPr rot="0" spcFirstLastPara="0" vertOverflow="overflow" horzOverflow="overflow" vert="horz" wrap="square" lIns="175761" tIns="140609" rIns="175761" bIns="140609" numCol="1" spcCol="0" rtlCol="0" fromWordArt="0" anchor="t" anchorCtr="0" forceAA="0" compatLnSpc="1">
              <a:prstTxWarp prst="textNoShape">
                <a:avLst/>
              </a:prstTxWarp>
              <a:noAutofit/>
            </a:bodyPr>
            <a:lstStyle/>
            <a:p>
              <a:pPr algn="ctr" defTabSz="896094" fontAlgn="base">
                <a:lnSpc>
                  <a:spcPct val="90000"/>
                </a:lnSpc>
                <a:spcBef>
                  <a:spcPct val="0"/>
                </a:spcBef>
                <a:spcAft>
                  <a:spcPct val="0"/>
                </a:spcAft>
                <a:defRPr/>
              </a:pPr>
              <a:endParaRPr lang="en-US" sz="2307"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656" name="Rectangle 655">
            <a:extLst>
              <a:ext uri="{FF2B5EF4-FFF2-40B4-BE49-F238E27FC236}">
                <a16:creationId xmlns:a16="http://schemas.microsoft.com/office/drawing/2014/main" id="{1516C389-A68A-4F7B-A579-6452749299B1}"/>
              </a:ext>
            </a:extLst>
          </p:cNvPr>
          <p:cNvSpPr/>
          <p:nvPr/>
        </p:nvSpPr>
        <p:spPr>
          <a:xfrm>
            <a:off x="8537977" y="4194148"/>
            <a:ext cx="902811" cy="651140"/>
          </a:xfrm>
          <a:prstGeom prst="rect">
            <a:avLst/>
          </a:prstGeom>
        </p:spPr>
        <p:txBody>
          <a:bodyPr wrap="none">
            <a:spAutoFit/>
          </a:bodyPr>
          <a:lstStyle/>
          <a:p>
            <a:pPr defTabSz="878560">
              <a:lnSpc>
                <a:spcPct val="90000"/>
              </a:lnSpc>
              <a:defRPr/>
            </a:pPr>
            <a:r>
              <a:rPr lang="en-US" sz="1345" kern="0">
                <a:solidFill>
                  <a:srgbClr val="353535"/>
                </a:solidFill>
                <a:latin typeface="Segoe UI"/>
                <a:ea typeface="ＭＳ Ｐゴシック" charset="0"/>
              </a:rPr>
              <a:t>Force</a:t>
            </a:r>
          </a:p>
          <a:p>
            <a:pPr defTabSz="878560">
              <a:lnSpc>
                <a:spcPct val="90000"/>
              </a:lnSpc>
              <a:defRPr/>
            </a:pPr>
            <a:r>
              <a:rPr lang="en-US" sz="1345" kern="0">
                <a:solidFill>
                  <a:srgbClr val="353535"/>
                </a:solidFill>
                <a:latin typeface="Segoe UI"/>
                <a:ea typeface="ＭＳ Ｐゴシック" charset="0"/>
              </a:rPr>
              <a:t>password</a:t>
            </a:r>
          </a:p>
          <a:p>
            <a:pPr defTabSz="878560">
              <a:lnSpc>
                <a:spcPct val="90000"/>
              </a:lnSpc>
              <a:defRPr/>
            </a:pPr>
            <a:r>
              <a:rPr lang="en-US" sz="1345" kern="0">
                <a:solidFill>
                  <a:srgbClr val="353535"/>
                </a:solidFill>
                <a:latin typeface="Segoe UI"/>
                <a:ea typeface="ＭＳ Ｐゴシック" charset="0"/>
              </a:rPr>
              <a:t>reset</a:t>
            </a:r>
          </a:p>
        </p:txBody>
      </p:sp>
      <p:grpSp>
        <p:nvGrpSpPr>
          <p:cNvPr id="657" name="Controls: Force password reset">
            <a:extLst>
              <a:ext uri="{FF2B5EF4-FFF2-40B4-BE49-F238E27FC236}">
                <a16:creationId xmlns:a16="http://schemas.microsoft.com/office/drawing/2014/main" id="{8F78928C-1B3D-4F52-8B67-B38E3CB871DB}"/>
              </a:ext>
            </a:extLst>
          </p:cNvPr>
          <p:cNvGrpSpPr/>
          <p:nvPr/>
        </p:nvGrpSpPr>
        <p:grpSpPr>
          <a:xfrm>
            <a:off x="7789539" y="4148197"/>
            <a:ext cx="743042" cy="743042"/>
            <a:chOff x="6887735" y="2980787"/>
            <a:chExt cx="896425" cy="896425"/>
          </a:xfrm>
        </p:grpSpPr>
        <p:grpSp>
          <p:nvGrpSpPr>
            <p:cNvPr id="658" name="Group 657">
              <a:extLst>
                <a:ext uri="{FF2B5EF4-FFF2-40B4-BE49-F238E27FC236}">
                  <a16:creationId xmlns:a16="http://schemas.microsoft.com/office/drawing/2014/main" id="{6CC20ECE-FC6A-4000-9CC3-98F5E884A0E4}"/>
                </a:ext>
              </a:extLst>
            </p:cNvPr>
            <p:cNvGrpSpPr/>
            <p:nvPr/>
          </p:nvGrpSpPr>
          <p:grpSpPr>
            <a:xfrm>
              <a:off x="6887735" y="2980787"/>
              <a:ext cx="896425" cy="896425"/>
              <a:chOff x="8603515" y="2504434"/>
              <a:chExt cx="1600200" cy="1600200"/>
            </a:xfrm>
          </p:grpSpPr>
          <p:sp>
            <p:nvSpPr>
              <p:cNvPr id="665" name="Oval 664">
                <a:extLst>
                  <a:ext uri="{FF2B5EF4-FFF2-40B4-BE49-F238E27FC236}">
                    <a16:creationId xmlns:a16="http://schemas.microsoft.com/office/drawing/2014/main" id="{639A80F3-A903-4D2A-AFE6-459731F75D71}"/>
                  </a:ext>
                </a:extLst>
              </p:cNvPr>
              <p:cNvSpPr/>
              <p:nvPr/>
            </p:nvSpPr>
            <p:spPr bwMode="auto">
              <a:xfrm>
                <a:off x="8672095" y="2573014"/>
                <a:ext cx="1463041" cy="1463041"/>
              </a:xfrm>
              <a:prstGeom prst="ellipse">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666" name="Circle: Hollow 665">
                <a:extLst>
                  <a:ext uri="{FF2B5EF4-FFF2-40B4-BE49-F238E27FC236}">
                    <a16:creationId xmlns:a16="http://schemas.microsoft.com/office/drawing/2014/main" id="{DC3F68A7-1C06-4F43-8E82-66813D0D97FA}"/>
                  </a:ext>
                </a:extLst>
              </p:cNvPr>
              <p:cNvSpPr/>
              <p:nvPr/>
            </p:nvSpPr>
            <p:spPr bwMode="auto">
              <a:xfrm>
                <a:off x="8603515" y="2504434"/>
                <a:ext cx="1600200" cy="1600200"/>
              </a:xfrm>
              <a:prstGeom prst="donut">
                <a:avLst>
                  <a:gd name="adj" fmla="val 6045"/>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659" name="Group 658">
              <a:extLst>
                <a:ext uri="{FF2B5EF4-FFF2-40B4-BE49-F238E27FC236}">
                  <a16:creationId xmlns:a16="http://schemas.microsoft.com/office/drawing/2014/main" id="{75BF4793-E76C-4D8E-8773-2030B4CD6DC2}"/>
                </a:ext>
              </a:extLst>
            </p:cNvPr>
            <p:cNvGrpSpPr/>
            <p:nvPr/>
          </p:nvGrpSpPr>
          <p:grpSpPr>
            <a:xfrm>
              <a:off x="6965525" y="3299914"/>
              <a:ext cx="704934" cy="268928"/>
              <a:chOff x="9292873" y="3800013"/>
              <a:chExt cx="719069" cy="274320"/>
            </a:xfrm>
          </p:grpSpPr>
          <p:grpSp>
            <p:nvGrpSpPr>
              <p:cNvPr id="660" name="Group 659">
                <a:extLst>
                  <a:ext uri="{FF2B5EF4-FFF2-40B4-BE49-F238E27FC236}">
                    <a16:creationId xmlns:a16="http://schemas.microsoft.com/office/drawing/2014/main" id="{3D56DCB4-E490-4016-AE08-C1462B4E3E57}"/>
                  </a:ext>
                </a:extLst>
              </p:cNvPr>
              <p:cNvGrpSpPr>
                <a:grpSpLocks noChangeAspect="1"/>
              </p:cNvGrpSpPr>
              <p:nvPr/>
            </p:nvGrpSpPr>
            <p:grpSpPr>
              <a:xfrm>
                <a:off x="9492252" y="3822873"/>
                <a:ext cx="519690" cy="228600"/>
                <a:chOff x="8169311" y="5982085"/>
                <a:chExt cx="1251679" cy="550587"/>
              </a:xfrm>
            </p:grpSpPr>
            <p:sp>
              <p:nvSpPr>
                <p:cNvPr id="663" name="Rectangle 662">
                  <a:extLst>
                    <a:ext uri="{FF2B5EF4-FFF2-40B4-BE49-F238E27FC236}">
                      <a16:creationId xmlns:a16="http://schemas.microsoft.com/office/drawing/2014/main" id="{4313CEBB-246E-47FF-A7EC-70E96E06F472}"/>
                    </a:ext>
                  </a:extLst>
                </p:cNvPr>
                <p:cNvSpPr/>
                <p:nvPr/>
              </p:nvSpPr>
              <p:spPr bwMode="auto">
                <a:xfrm>
                  <a:off x="8169311" y="5982085"/>
                  <a:ext cx="1251679" cy="256707"/>
                </a:xfrm>
                <a:prstGeom prst="rect">
                  <a:avLst/>
                </a:prstGeom>
                <a:solidFill>
                  <a:srgbClr val="0078D7"/>
                </a:solidFill>
                <a:ln w="10795" cap="flat" cmpd="sng" algn="ctr">
                  <a:solidFill>
                    <a:srgbClr val="FFFFFF"/>
                  </a:solid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175712" defTabSz="895923" fontAlgn="base">
                    <a:lnSpc>
                      <a:spcPct val="90000"/>
                    </a:lnSpc>
                    <a:spcAft>
                      <a:spcPct val="0"/>
                    </a:spcAft>
                    <a:defRPr/>
                  </a:pPr>
                  <a:endParaRPr lang="en-US" sz="1009" kern="0">
                    <a:solidFill>
                      <a:srgbClr val="FFFFFF"/>
                    </a:solidFill>
                    <a:latin typeface="Segoe UI"/>
                  </a:endParaRPr>
                </a:p>
              </p:txBody>
            </p:sp>
            <p:sp>
              <p:nvSpPr>
                <p:cNvPr id="664" name="Rectangle 663">
                  <a:extLst>
                    <a:ext uri="{FF2B5EF4-FFF2-40B4-BE49-F238E27FC236}">
                      <a16:creationId xmlns:a16="http://schemas.microsoft.com/office/drawing/2014/main" id="{ED1E2085-CE3C-49CC-B704-77D21CC561D9}"/>
                    </a:ext>
                  </a:extLst>
                </p:cNvPr>
                <p:cNvSpPr/>
                <p:nvPr/>
              </p:nvSpPr>
              <p:spPr bwMode="auto">
                <a:xfrm>
                  <a:off x="8169311" y="6275965"/>
                  <a:ext cx="1251679" cy="256707"/>
                </a:xfrm>
                <a:prstGeom prst="rect">
                  <a:avLst/>
                </a:prstGeom>
                <a:solidFill>
                  <a:srgbClr val="0078D7"/>
                </a:solidFill>
                <a:ln w="10795" cap="flat" cmpd="sng" algn="ctr">
                  <a:solidFill>
                    <a:srgbClr val="FFFFFF"/>
                  </a:solidFill>
                  <a:prstDash val="solid"/>
                  <a:headEnd type="none" w="med" len="med"/>
                  <a:tailEnd type="none" w="med" len="med"/>
                </a:ln>
                <a:effectLst/>
              </p:spPr>
              <p:txBody>
                <a:bodyPr vert="horz" wrap="square" lIns="0" tIns="0" rIns="0" bIns="0" numCol="1" rtlCol="0" anchor="t" anchorCtr="0" compatLnSpc="1">
                  <a:prstTxWarp prst="textNoShape">
                    <a:avLst/>
                  </a:prstTxWarp>
                </a:bodyPr>
                <a:lstStyle/>
                <a:p>
                  <a:pPr defTabSz="895923" fontAlgn="base">
                    <a:lnSpc>
                      <a:spcPct val="90000"/>
                    </a:lnSpc>
                    <a:spcAft>
                      <a:spcPct val="0"/>
                    </a:spcAft>
                    <a:defRPr/>
                  </a:pPr>
                  <a:r>
                    <a:rPr lang="en-US" sz="1153" kern="0">
                      <a:solidFill>
                        <a:srgbClr val="FFFFFF"/>
                      </a:solidFill>
                      <a:latin typeface="Segoe UI"/>
                    </a:rPr>
                    <a:t>  ******</a:t>
                  </a:r>
                </a:p>
              </p:txBody>
            </p:sp>
          </p:grpSp>
          <p:sp>
            <p:nvSpPr>
              <p:cNvPr id="661" name="Oval 660">
                <a:extLst>
                  <a:ext uri="{FF2B5EF4-FFF2-40B4-BE49-F238E27FC236}">
                    <a16:creationId xmlns:a16="http://schemas.microsoft.com/office/drawing/2014/main" id="{C9AE5003-8AC2-46D4-9BEA-C394F1A3A0AC}"/>
                  </a:ext>
                </a:extLst>
              </p:cNvPr>
              <p:cNvSpPr/>
              <p:nvPr/>
            </p:nvSpPr>
            <p:spPr bwMode="auto">
              <a:xfrm>
                <a:off x="9292873" y="3800013"/>
                <a:ext cx="274320" cy="274320"/>
              </a:xfrm>
              <a:prstGeom prst="ellipse">
                <a:avLst/>
              </a:prstGeom>
              <a:solidFill>
                <a:srgbClr val="0078D7"/>
              </a:solidFill>
              <a:ln w="10795" cap="flat" cmpd="sng" algn="ctr">
                <a:solidFill>
                  <a:srgbClr val="0078D7"/>
                </a:solidFill>
                <a:prstDash val="solid"/>
                <a:headEnd type="none" w="med" len="med"/>
                <a:tailEnd type="none" w="med" len="med"/>
              </a:ln>
              <a:effectLst/>
            </p:spPr>
            <p:txBody>
              <a:bodyPr vert="horz" wrap="square" lIns="0" tIns="44821" rIns="0" bIns="44821" numCol="1" rtlCol="0" anchor="ctr" anchorCtr="0" compatLnSpc="1">
                <a:prstTxWarp prst="textNoShape">
                  <a:avLst/>
                </a:prstTxWarp>
              </a:bodyPr>
              <a:lstStyle/>
              <a:p>
                <a:pPr algn="ctr" defTabSz="896094" fontAlgn="base">
                  <a:spcBef>
                    <a:spcPct val="0"/>
                  </a:spcBef>
                  <a:spcAft>
                    <a:spcPct val="0"/>
                  </a:spcAft>
                  <a:defRPr/>
                </a:pPr>
                <a:endParaRPr lang="en-US" sz="1922" kern="0">
                  <a:gradFill>
                    <a:gsLst>
                      <a:gs pos="0">
                        <a:srgbClr val="FFFFFF"/>
                      </a:gs>
                      <a:gs pos="100000">
                        <a:srgbClr val="FFFFFF"/>
                      </a:gs>
                    </a:gsLst>
                    <a:lin ang="5400000" scaled="0"/>
                  </a:gradFill>
                  <a:latin typeface="Segoe UI"/>
                </a:endParaRPr>
              </a:p>
            </p:txBody>
          </p:sp>
          <p:sp>
            <p:nvSpPr>
              <p:cNvPr id="662" name="Freeform: Shape 661">
                <a:extLst>
                  <a:ext uri="{FF2B5EF4-FFF2-40B4-BE49-F238E27FC236}">
                    <a16:creationId xmlns:a16="http://schemas.microsoft.com/office/drawing/2014/main" id="{A8CA07B1-C4CC-433B-9908-48EAC6635348}"/>
                  </a:ext>
                </a:extLst>
              </p:cNvPr>
              <p:cNvSpPr>
                <a:spLocks noChangeAspect="1"/>
              </p:cNvSpPr>
              <p:nvPr/>
            </p:nvSpPr>
            <p:spPr bwMode="auto">
              <a:xfrm>
                <a:off x="9304039" y="3812370"/>
                <a:ext cx="249606" cy="249606"/>
              </a:xfrm>
              <a:custGeom>
                <a:avLst/>
                <a:gdLst>
                  <a:gd name="connsiteX0" fmla="*/ 368104 w 1250088"/>
                  <a:gd name="connsiteY0" fmla="*/ 281747 h 1250088"/>
                  <a:gd name="connsiteX1" fmla="*/ 281747 w 1250088"/>
                  <a:gd name="connsiteY1" fmla="*/ 368104 h 1250088"/>
                  <a:gd name="connsiteX2" fmla="*/ 538687 w 1250088"/>
                  <a:gd name="connsiteY2" fmla="*/ 625044 h 1250088"/>
                  <a:gd name="connsiteX3" fmla="*/ 281747 w 1250088"/>
                  <a:gd name="connsiteY3" fmla="*/ 881984 h 1250088"/>
                  <a:gd name="connsiteX4" fmla="*/ 368104 w 1250088"/>
                  <a:gd name="connsiteY4" fmla="*/ 968341 h 1250088"/>
                  <a:gd name="connsiteX5" fmla="*/ 625044 w 1250088"/>
                  <a:gd name="connsiteY5" fmla="*/ 711401 h 1250088"/>
                  <a:gd name="connsiteX6" fmla="*/ 881984 w 1250088"/>
                  <a:gd name="connsiteY6" fmla="*/ 968341 h 1250088"/>
                  <a:gd name="connsiteX7" fmla="*/ 968341 w 1250088"/>
                  <a:gd name="connsiteY7" fmla="*/ 881984 h 1250088"/>
                  <a:gd name="connsiteX8" fmla="*/ 711401 w 1250088"/>
                  <a:gd name="connsiteY8" fmla="*/ 625044 h 1250088"/>
                  <a:gd name="connsiteX9" fmla="*/ 968341 w 1250088"/>
                  <a:gd name="connsiteY9" fmla="*/ 368104 h 1250088"/>
                  <a:gd name="connsiteX10" fmla="*/ 881984 w 1250088"/>
                  <a:gd name="connsiteY10" fmla="*/ 281747 h 1250088"/>
                  <a:gd name="connsiteX11" fmla="*/ 625044 w 1250088"/>
                  <a:gd name="connsiteY11" fmla="*/ 538687 h 1250088"/>
                  <a:gd name="connsiteX12" fmla="*/ 625044 w 1250088"/>
                  <a:gd name="connsiteY12" fmla="*/ 0 h 1250088"/>
                  <a:gd name="connsiteX13" fmla="*/ 1250088 w 1250088"/>
                  <a:gd name="connsiteY13" fmla="*/ 625044 h 1250088"/>
                  <a:gd name="connsiteX14" fmla="*/ 625044 w 1250088"/>
                  <a:gd name="connsiteY14" fmla="*/ 1250088 h 1250088"/>
                  <a:gd name="connsiteX15" fmla="*/ 0 w 1250088"/>
                  <a:gd name="connsiteY15" fmla="*/ 625044 h 1250088"/>
                  <a:gd name="connsiteX16" fmla="*/ 625044 w 1250088"/>
                  <a:gd name="connsiteY16" fmla="*/ 0 h 125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0088" h="1250088">
                    <a:moveTo>
                      <a:pt x="368104" y="281747"/>
                    </a:moveTo>
                    <a:lnTo>
                      <a:pt x="281747" y="368104"/>
                    </a:lnTo>
                    <a:lnTo>
                      <a:pt x="538687" y="625044"/>
                    </a:lnTo>
                    <a:lnTo>
                      <a:pt x="281747" y="881984"/>
                    </a:lnTo>
                    <a:lnTo>
                      <a:pt x="368104" y="968341"/>
                    </a:lnTo>
                    <a:lnTo>
                      <a:pt x="625044" y="711401"/>
                    </a:lnTo>
                    <a:lnTo>
                      <a:pt x="881984" y="968341"/>
                    </a:lnTo>
                    <a:lnTo>
                      <a:pt x="968341" y="881984"/>
                    </a:lnTo>
                    <a:lnTo>
                      <a:pt x="711401" y="625044"/>
                    </a:lnTo>
                    <a:lnTo>
                      <a:pt x="968341" y="368104"/>
                    </a:lnTo>
                    <a:lnTo>
                      <a:pt x="881984" y="281747"/>
                    </a:lnTo>
                    <a:lnTo>
                      <a:pt x="625044" y="538687"/>
                    </a:lnTo>
                    <a:close/>
                    <a:moveTo>
                      <a:pt x="625044" y="0"/>
                    </a:moveTo>
                    <a:cubicBezTo>
                      <a:pt x="970246" y="0"/>
                      <a:pt x="1250088" y="279842"/>
                      <a:pt x="1250088" y="625044"/>
                    </a:cubicBezTo>
                    <a:cubicBezTo>
                      <a:pt x="1250088" y="970246"/>
                      <a:pt x="970246" y="1250088"/>
                      <a:pt x="625044" y="1250088"/>
                    </a:cubicBezTo>
                    <a:cubicBezTo>
                      <a:pt x="279842" y="1250088"/>
                      <a:pt x="0" y="970246"/>
                      <a:pt x="0" y="625044"/>
                    </a:cubicBezTo>
                    <a:cubicBezTo>
                      <a:pt x="0" y="279842"/>
                      <a:pt x="279842" y="0"/>
                      <a:pt x="625044" y="0"/>
                    </a:cubicBezTo>
                    <a:close/>
                  </a:path>
                </a:pathLst>
              </a:cu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75761" tIns="140609" rIns="175761" bIns="140609" numCol="1" spcCol="0" rtlCol="0" fromWordArt="0" anchor="t" anchorCtr="0" forceAA="0" compatLnSpc="1">
                <a:prstTxWarp prst="textNoShape">
                  <a:avLst/>
                </a:prstTxWarp>
                <a:noAutofit/>
              </a:bodyPr>
              <a:lstStyle/>
              <a:p>
                <a:pPr algn="ctr" defTabSz="896094" fontAlgn="base">
                  <a:lnSpc>
                    <a:spcPct val="90000"/>
                  </a:lnSpc>
                  <a:spcBef>
                    <a:spcPct val="0"/>
                  </a:spcBef>
                  <a:spcAft>
                    <a:spcPct val="0"/>
                  </a:spcAft>
                  <a:defRPr/>
                </a:pPr>
                <a:endParaRPr lang="en-US" sz="2307"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sp>
        <p:nvSpPr>
          <p:cNvPr id="667" name="Rectangle 666">
            <a:extLst>
              <a:ext uri="{FF2B5EF4-FFF2-40B4-BE49-F238E27FC236}">
                <a16:creationId xmlns:a16="http://schemas.microsoft.com/office/drawing/2014/main" id="{4B0A8F7E-C230-4398-983F-655F6B917C4C}"/>
              </a:ext>
            </a:extLst>
          </p:cNvPr>
          <p:cNvSpPr/>
          <p:nvPr/>
        </p:nvSpPr>
        <p:spPr>
          <a:xfrm>
            <a:off x="8545919" y="2638631"/>
            <a:ext cx="747320" cy="464871"/>
          </a:xfrm>
          <a:prstGeom prst="rect">
            <a:avLst/>
          </a:prstGeom>
        </p:spPr>
        <p:txBody>
          <a:bodyPr wrap="none">
            <a:spAutoFit/>
          </a:bodyPr>
          <a:lstStyle/>
          <a:p>
            <a:pPr defTabSz="878560">
              <a:lnSpc>
                <a:spcPct val="90000"/>
              </a:lnSpc>
              <a:defRPr/>
            </a:pPr>
            <a:r>
              <a:rPr lang="en-US" sz="1345" kern="0">
                <a:solidFill>
                  <a:srgbClr val="353535"/>
                </a:solidFill>
                <a:latin typeface="Segoe UI"/>
                <a:ea typeface="ＭＳ Ｐゴシック" charset="0"/>
              </a:rPr>
              <a:t>Limited</a:t>
            </a:r>
          </a:p>
          <a:p>
            <a:pPr defTabSz="878560">
              <a:lnSpc>
                <a:spcPct val="90000"/>
              </a:lnSpc>
              <a:defRPr/>
            </a:pPr>
            <a:r>
              <a:rPr lang="en-US" sz="1345" kern="0">
                <a:solidFill>
                  <a:srgbClr val="353535"/>
                </a:solidFill>
                <a:latin typeface="Segoe UI"/>
                <a:ea typeface="ＭＳ Ｐゴシック" charset="0"/>
              </a:rPr>
              <a:t>access</a:t>
            </a:r>
          </a:p>
        </p:txBody>
      </p:sp>
      <p:grpSp>
        <p:nvGrpSpPr>
          <p:cNvPr id="668" name="Controls: Limit access">
            <a:extLst>
              <a:ext uri="{FF2B5EF4-FFF2-40B4-BE49-F238E27FC236}">
                <a16:creationId xmlns:a16="http://schemas.microsoft.com/office/drawing/2014/main" id="{C24BF8A2-497C-4727-B988-AE284F8E1D32}"/>
              </a:ext>
            </a:extLst>
          </p:cNvPr>
          <p:cNvGrpSpPr/>
          <p:nvPr/>
        </p:nvGrpSpPr>
        <p:grpSpPr>
          <a:xfrm>
            <a:off x="7789539" y="2499545"/>
            <a:ext cx="743042" cy="743042"/>
            <a:chOff x="6184395" y="4693508"/>
            <a:chExt cx="896425" cy="896425"/>
          </a:xfrm>
        </p:grpSpPr>
        <p:grpSp>
          <p:nvGrpSpPr>
            <p:cNvPr id="669" name="Group 668">
              <a:extLst>
                <a:ext uri="{FF2B5EF4-FFF2-40B4-BE49-F238E27FC236}">
                  <a16:creationId xmlns:a16="http://schemas.microsoft.com/office/drawing/2014/main" id="{1DC52636-39C1-46E8-8010-0B9076100D31}"/>
                </a:ext>
              </a:extLst>
            </p:cNvPr>
            <p:cNvGrpSpPr/>
            <p:nvPr/>
          </p:nvGrpSpPr>
          <p:grpSpPr>
            <a:xfrm>
              <a:off x="6184395" y="4693508"/>
              <a:ext cx="896425" cy="896425"/>
              <a:chOff x="8603515" y="2504434"/>
              <a:chExt cx="1600200" cy="1600200"/>
            </a:xfrm>
          </p:grpSpPr>
          <p:sp>
            <p:nvSpPr>
              <p:cNvPr id="674" name="Oval 673">
                <a:extLst>
                  <a:ext uri="{FF2B5EF4-FFF2-40B4-BE49-F238E27FC236}">
                    <a16:creationId xmlns:a16="http://schemas.microsoft.com/office/drawing/2014/main" id="{8550A167-4C05-432C-9011-27D07CB79F6C}"/>
                  </a:ext>
                </a:extLst>
              </p:cNvPr>
              <p:cNvSpPr/>
              <p:nvPr/>
            </p:nvSpPr>
            <p:spPr bwMode="auto">
              <a:xfrm>
                <a:off x="8672095" y="2573014"/>
                <a:ext cx="1463040" cy="1463040"/>
              </a:xfrm>
              <a:prstGeom prst="ellipse">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675" name="Circle: Hollow 674">
                <a:extLst>
                  <a:ext uri="{FF2B5EF4-FFF2-40B4-BE49-F238E27FC236}">
                    <a16:creationId xmlns:a16="http://schemas.microsoft.com/office/drawing/2014/main" id="{5BC0B06C-5519-454D-849E-218E7F1DD80E}"/>
                  </a:ext>
                </a:extLst>
              </p:cNvPr>
              <p:cNvSpPr/>
              <p:nvPr/>
            </p:nvSpPr>
            <p:spPr bwMode="auto">
              <a:xfrm>
                <a:off x="8603515" y="2504434"/>
                <a:ext cx="1600200" cy="1600200"/>
              </a:xfrm>
              <a:prstGeom prst="donut">
                <a:avLst>
                  <a:gd name="adj" fmla="val 6045"/>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670" name="Group 669">
              <a:extLst>
                <a:ext uri="{FF2B5EF4-FFF2-40B4-BE49-F238E27FC236}">
                  <a16:creationId xmlns:a16="http://schemas.microsoft.com/office/drawing/2014/main" id="{80FE78C6-2D0C-46CD-83CF-65C629713E6E}"/>
                </a:ext>
              </a:extLst>
            </p:cNvPr>
            <p:cNvGrpSpPr/>
            <p:nvPr/>
          </p:nvGrpSpPr>
          <p:grpSpPr>
            <a:xfrm>
              <a:off x="6421307" y="4884326"/>
              <a:ext cx="448213" cy="472342"/>
              <a:chOff x="4098925" y="2751141"/>
              <a:chExt cx="1798639" cy="1895477"/>
            </a:xfrm>
            <a:solidFill>
              <a:srgbClr val="505050"/>
            </a:solidFill>
          </p:grpSpPr>
          <p:sp>
            <p:nvSpPr>
              <p:cNvPr id="671" name="Freeform 1">
                <a:extLst>
                  <a:ext uri="{FF2B5EF4-FFF2-40B4-BE49-F238E27FC236}">
                    <a16:creationId xmlns:a16="http://schemas.microsoft.com/office/drawing/2014/main" id="{AC94E5CC-A5CA-4CEA-A104-206ACA855A86}"/>
                  </a:ext>
                </a:extLst>
              </p:cNvPr>
              <p:cNvSpPr>
                <a:spLocks noChangeArrowheads="1"/>
              </p:cNvSpPr>
              <p:nvPr/>
            </p:nvSpPr>
            <p:spPr bwMode="auto">
              <a:xfrm>
                <a:off x="4098925" y="2751141"/>
                <a:ext cx="1214439" cy="1603377"/>
              </a:xfrm>
              <a:custGeom>
                <a:avLst/>
                <a:gdLst>
                  <a:gd name="T0" fmla="*/ 3374 w 3375"/>
                  <a:gd name="T1" fmla="*/ 4194 h 4456"/>
                  <a:gd name="T2" fmla="*/ 3374 w 3375"/>
                  <a:gd name="T3" fmla="*/ 3400 h 4456"/>
                  <a:gd name="T4" fmla="*/ 3037 w 3375"/>
                  <a:gd name="T5" fmla="*/ 3400 h 4456"/>
                  <a:gd name="T6" fmla="*/ 3037 w 3375"/>
                  <a:gd name="T7" fmla="*/ 4109 h 4456"/>
                  <a:gd name="T8" fmla="*/ 346 w 3375"/>
                  <a:gd name="T9" fmla="*/ 4109 h 4456"/>
                  <a:gd name="T10" fmla="*/ 346 w 3375"/>
                  <a:gd name="T11" fmla="*/ 2127 h 4456"/>
                  <a:gd name="T12" fmla="*/ 3037 w 3375"/>
                  <a:gd name="T13" fmla="*/ 2127 h 4456"/>
                  <a:gd name="T14" fmla="*/ 3037 w 3375"/>
                  <a:gd name="T15" fmla="*/ 2819 h 4456"/>
                  <a:gd name="T16" fmla="*/ 3374 w 3375"/>
                  <a:gd name="T17" fmla="*/ 2819 h 4456"/>
                  <a:gd name="T18" fmla="*/ 3374 w 3375"/>
                  <a:gd name="T19" fmla="*/ 2043 h 4456"/>
                  <a:gd name="T20" fmla="*/ 3113 w 3375"/>
                  <a:gd name="T21" fmla="*/ 1781 h 4456"/>
                  <a:gd name="T22" fmla="*/ 2851 w 3375"/>
                  <a:gd name="T23" fmla="*/ 1781 h 4456"/>
                  <a:gd name="T24" fmla="*/ 2851 w 3375"/>
                  <a:gd name="T25" fmla="*/ 1131 h 4456"/>
                  <a:gd name="T26" fmla="*/ 2540 w 3375"/>
                  <a:gd name="T27" fmla="*/ 321 h 4456"/>
                  <a:gd name="T28" fmla="*/ 1688 w 3375"/>
                  <a:gd name="T29" fmla="*/ 0 h 4456"/>
                  <a:gd name="T30" fmla="*/ 540 w 3375"/>
                  <a:gd name="T31" fmla="*/ 1157 h 4456"/>
                  <a:gd name="T32" fmla="*/ 540 w 3375"/>
                  <a:gd name="T33" fmla="*/ 1781 h 4456"/>
                  <a:gd name="T34" fmla="*/ 261 w 3375"/>
                  <a:gd name="T35" fmla="*/ 1781 h 4456"/>
                  <a:gd name="T36" fmla="*/ 0 w 3375"/>
                  <a:gd name="T37" fmla="*/ 2043 h 4456"/>
                  <a:gd name="T38" fmla="*/ 0 w 3375"/>
                  <a:gd name="T39" fmla="*/ 4194 h 4456"/>
                  <a:gd name="T40" fmla="*/ 261 w 3375"/>
                  <a:gd name="T41" fmla="*/ 4455 h 4456"/>
                  <a:gd name="T42" fmla="*/ 3113 w 3375"/>
                  <a:gd name="T43" fmla="*/ 4455 h 4456"/>
                  <a:gd name="T44" fmla="*/ 3374 w 3375"/>
                  <a:gd name="T45" fmla="*/ 4194 h 4456"/>
                  <a:gd name="T46" fmla="*/ 877 w 3375"/>
                  <a:gd name="T47" fmla="*/ 1173 h 4456"/>
                  <a:gd name="T48" fmla="*/ 1688 w 3375"/>
                  <a:gd name="T49" fmla="*/ 346 h 4456"/>
                  <a:gd name="T50" fmla="*/ 2295 w 3375"/>
                  <a:gd name="T51" fmla="*/ 566 h 4456"/>
                  <a:gd name="T52" fmla="*/ 2515 w 3375"/>
                  <a:gd name="T53" fmla="*/ 1131 h 4456"/>
                  <a:gd name="T54" fmla="*/ 2515 w 3375"/>
                  <a:gd name="T55" fmla="*/ 1790 h 4456"/>
                  <a:gd name="T56" fmla="*/ 877 w 3375"/>
                  <a:gd name="T57" fmla="*/ 1790 h 4456"/>
                  <a:gd name="T58" fmla="*/ 877 w 3375"/>
                  <a:gd name="T59" fmla="*/ 1173 h 4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75" h="4456">
                    <a:moveTo>
                      <a:pt x="3374" y="4194"/>
                    </a:moveTo>
                    <a:lnTo>
                      <a:pt x="3374" y="3400"/>
                    </a:lnTo>
                    <a:lnTo>
                      <a:pt x="3037" y="3400"/>
                    </a:lnTo>
                    <a:lnTo>
                      <a:pt x="3037" y="4109"/>
                    </a:lnTo>
                    <a:lnTo>
                      <a:pt x="346" y="4109"/>
                    </a:lnTo>
                    <a:lnTo>
                      <a:pt x="346" y="2127"/>
                    </a:lnTo>
                    <a:lnTo>
                      <a:pt x="3037" y="2127"/>
                    </a:lnTo>
                    <a:lnTo>
                      <a:pt x="3037" y="2819"/>
                    </a:lnTo>
                    <a:lnTo>
                      <a:pt x="3374" y="2819"/>
                    </a:lnTo>
                    <a:lnTo>
                      <a:pt x="3374" y="2043"/>
                    </a:lnTo>
                    <a:cubicBezTo>
                      <a:pt x="3374" y="1899"/>
                      <a:pt x="3256" y="1781"/>
                      <a:pt x="3113" y="1781"/>
                    </a:cubicBezTo>
                    <a:lnTo>
                      <a:pt x="2851" y="1781"/>
                    </a:lnTo>
                    <a:cubicBezTo>
                      <a:pt x="2851" y="1587"/>
                      <a:pt x="2851" y="1283"/>
                      <a:pt x="2851" y="1131"/>
                    </a:cubicBezTo>
                    <a:cubicBezTo>
                      <a:pt x="2860" y="912"/>
                      <a:pt x="2775" y="574"/>
                      <a:pt x="2540" y="321"/>
                    </a:cubicBezTo>
                    <a:cubicBezTo>
                      <a:pt x="2329" y="110"/>
                      <a:pt x="2050" y="0"/>
                      <a:pt x="1688" y="0"/>
                    </a:cubicBezTo>
                    <a:cubicBezTo>
                      <a:pt x="818" y="0"/>
                      <a:pt x="557" y="752"/>
                      <a:pt x="540" y="1157"/>
                    </a:cubicBezTo>
                    <a:lnTo>
                      <a:pt x="540" y="1781"/>
                    </a:lnTo>
                    <a:lnTo>
                      <a:pt x="261" y="1781"/>
                    </a:lnTo>
                    <a:cubicBezTo>
                      <a:pt x="118" y="1781"/>
                      <a:pt x="0" y="1899"/>
                      <a:pt x="0" y="2043"/>
                    </a:cubicBezTo>
                    <a:lnTo>
                      <a:pt x="0" y="4194"/>
                    </a:lnTo>
                    <a:cubicBezTo>
                      <a:pt x="0" y="4337"/>
                      <a:pt x="118" y="4455"/>
                      <a:pt x="261" y="4455"/>
                    </a:cubicBezTo>
                    <a:lnTo>
                      <a:pt x="3113" y="4455"/>
                    </a:lnTo>
                    <a:cubicBezTo>
                      <a:pt x="3256" y="4455"/>
                      <a:pt x="3374" y="4337"/>
                      <a:pt x="3374" y="4194"/>
                    </a:cubicBezTo>
                    <a:close/>
                    <a:moveTo>
                      <a:pt x="877" y="1173"/>
                    </a:moveTo>
                    <a:cubicBezTo>
                      <a:pt x="877" y="1140"/>
                      <a:pt x="920" y="346"/>
                      <a:pt x="1688" y="346"/>
                    </a:cubicBezTo>
                    <a:cubicBezTo>
                      <a:pt x="1949" y="346"/>
                      <a:pt x="2152" y="422"/>
                      <a:pt x="2295" y="566"/>
                    </a:cubicBezTo>
                    <a:cubicBezTo>
                      <a:pt x="2472" y="752"/>
                      <a:pt x="2515" y="1005"/>
                      <a:pt x="2515" y="1131"/>
                    </a:cubicBezTo>
                    <a:cubicBezTo>
                      <a:pt x="2515" y="1292"/>
                      <a:pt x="2515" y="1595"/>
                      <a:pt x="2515" y="1790"/>
                    </a:cubicBezTo>
                    <a:lnTo>
                      <a:pt x="877" y="1790"/>
                    </a:lnTo>
                    <a:lnTo>
                      <a:pt x="877" y="1173"/>
                    </a:lnTo>
                    <a:close/>
                  </a:path>
                </a:pathLst>
              </a:custGeom>
              <a:solidFill>
                <a:srgbClr val="FFFFFF"/>
              </a:solidFill>
              <a:ln w="9525" cap="flat">
                <a:solidFill>
                  <a:srgbClr val="0078D7"/>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878560">
                  <a:defRPr/>
                </a:pPr>
                <a:endParaRPr lang="en-US" sz="1730" kern="0">
                  <a:solidFill>
                    <a:sysClr val="windowText" lastClr="000000"/>
                  </a:solidFill>
                  <a:latin typeface="Segoe UI"/>
                </a:endParaRPr>
              </a:p>
            </p:txBody>
          </p:sp>
          <p:sp>
            <p:nvSpPr>
              <p:cNvPr id="672" name="Freeform 2">
                <a:extLst>
                  <a:ext uri="{FF2B5EF4-FFF2-40B4-BE49-F238E27FC236}">
                    <a16:creationId xmlns:a16="http://schemas.microsoft.com/office/drawing/2014/main" id="{C90E10C6-D666-41D9-BAD4-C20B9ED5041E}"/>
                  </a:ext>
                </a:extLst>
              </p:cNvPr>
              <p:cNvSpPr>
                <a:spLocks noChangeArrowheads="1"/>
              </p:cNvSpPr>
              <p:nvPr/>
            </p:nvSpPr>
            <p:spPr bwMode="auto">
              <a:xfrm>
                <a:off x="4710112" y="3143252"/>
                <a:ext cx="1187452" cy="1503366"/>
              </a:xfrm>
              <a:custGeom>
                <a:avLst/>
                <a:gdLst>
                  <a:gd name="T0" fmla="*/ 3113 w 3300"/>
                  <a:gd name="T1" fmla="*/ 0 h 4177"/>
                  <a:gd name="T2" fmla="*/ 1316 w 3300"/>
                  <a:gd name="T3" fmla="*/ 0 h 4177"/>
                  <a:gd name="T4" fmla="*/ 1316 w 3300"/>
                  <a:gd name="T5" fmla="*/ 211 h 4177"/>
                  <a:gd name="T6" fmla="*/ 3079 w 3300"/>
                  <a:gd name="T7" fmla="*/ 211 h 4177"/>
                  <a:gd name="T8" fmla="*/ 3079 w 3300"/>
                  <a:gd name="T9" fmla="*/ 3965 h 4177"/>
                  <a:gd name="T10" fmla="*/ 211 w 3300"/>
                  <a:gd name="T11" fmla="*/ 3965 h 4177"/>
                  <a:gd name="T12" fmla="*/ 211 w 3300"/>
                  <a:gd name="T13" fmla="*/ 3484 h 4177"/>
                  <a:gd name="T14" fmla="*/ 0 w 3300"/>
                  <a:gd name="T15" fmla="*/ 3484 h 4177"/>
                  <a:gd name="T16" fmla="*/ 0 w 3300"/>
                  <a:gd name="T17" fmla="*/ 3999 h 4177"/>
                  <a:gd name="T18" fmla="*/ 177 w 3300"/>
                  <a:gd name="T19" fmla="*/ 4176 h 4177"/>
                  <a:gd name="T20" fmla="*/ 3113 w 3300"/>
                  <a:gd name="T21" fmla="*/ 4176 h 4177"/>
                  <a:gd name="T22" fmla="*/ 3290 w 3300"/>
                  <a:gd name="T23" fmla="*/ 3999 h 4177"/>
                  <a:gd name="T24" fmla="*/ 3290 w 3300"/>
                  <a:gd name="T25" fmla="*/ 186 h 4177"/>
                  <a:gd name="T26" fmla="*/ 3113 w 3300"/>
                  <a:gd name="T27" fmla="*/ 0 h 4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00" h="4177">
                    <a:moveTo>
                      <a:pt x="3113" y="0"/>
                    </a:moveTo>
                    <a:lnTo>
                      <a:pt x="1316" y="0"/>
                    </a:lnTo>
                    <a:lnTo>
                      <a:pt x="1316" y="211"/>
                    </a:lnTo>
                    <a:lnTo>
                      <a:pt x="3079" y="211"/>
                    </a:lnTo>
                    <a:lnTo>
                      <a:pt x="3079" y="3965"/>
                    </a:lnTo>
                    <a:lnTo>
                      <a:pt x="211" y="3965"/>
                    </a:lnTo>
                    <a:lnTo>
                      <a:pt x="211" y="3484"/>
                    </a:lnTo>
                    <a:lnTo>
                      <a:pt x="0" y="3484"/>
                    </a:lnTo>
                    <a:lnTo>
                      <a:pt x="0" y="3999"/>
                    </a:lnTo>
                    <a:cubicBezTo>
                      <a:pt x="0" y="4101"/>
                      <a:pt x="84" y="4176"/>
                      <a:pt x="177" y="4176"/>
                    </a:cubicBezTo>
                    <a:lnTo>
                      <a:pt x="3113" y="4176"/>
                    </a:lnTo>
                    <a:cubicBezTo>
                      <a:pt x="3214" y="4176"/>
                      <a:pt x="3290" y="4092"/>
                      <a:pt x="3290" y="3999"/>
                    </a:cubicBezTo>
                    <a:lnTo>
                      <a:pt x="3290" y="186"/>
                    </a:lnTo>
                    <a:cubicBezTo>
                      <a:pt x="3299" y="84"/>
                      <a:pt x="3214" y="0"/>
                      <a:pt x="3113" y="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878560">
                  <a:defRPr/>
                </a:pPr>
                <a:endParaRPr lang="en-US" sz="1730" kern="0">
                  <a:solidFill>
                    <a:sysClr val="windowText" lastClr="000000"/>
                  </a:solidFill>
                  <a:latin typeface="Segoe UI"/>
                </a:endParaRPr>
              </a:p>
            </p:txBody>
          </p:sp>
          <p:sp>
            <p:nvSpPr>
              <p:cNvPr id="673" name="Freeform 3">
                <a:extLst>
                  <a:ext uri="{FF2B5EF4-FFF2-40B4-BE49-F238E27FC236}">
                    <a16:creationId xmlns:a16="http://schemas.microsoft.com/office/drawing/2014/main" id="{B7C34250-28CC-4B4D-88B2-847F795267E5}"/>
                  </a:ext>
                </a:extLst>
              </p:cNvPr>
              <p:cNvSpPr>
                <a:spLocks noChangeArrowheads="1"/>
              </p:cNvSpPr>
              <p:nvPr/>
            </p:nvSpPr>
            <p:spPr bwMode="auto">
              <a:xfrm>
                <a:off x="4597402" y="3698874"/>
                <a:ext cx="1017588" cy="368302"/>
              </a:xfrm>
              <a:custGeom>
                <a:avLst/>
                <a:gdLst>
                  <a:gd name="T0" fmla="*/ 2826 w 2827"/>
                  <a:gd name="T1" fmla="*/ 489 h 1022"/>
                  <a:gd name="T2" fmla="*/ 2218 w 2827"/>
                  <a:gd name="T3" fmla="*/ 0 h 1022"/>
                  <a:gd name="T4" fmla="*/ 2218 w 2827"/>
                  <a:gd name="T5" fmla="*/ 320 h 1022"/>
                  <a:gd name="T6" fmla="*/ 793 w 2827"/>
                  <a:gd name="T7" fmla="*/ 320 h 1022"/>
                  <a:gd name="T8" fmla="*/ 413 w 2827"/>
                  <a:gd name="T9" fmla="*/ 76 h 1022"/>
                  <a:gd name="T10" fmla="*/ 0 w 2827"/>
                  <a:gd name="T11" fmla="*/ 489 h 1022"/>
                  <a:gd name="T12" fmla="*/ 413 w 2827"/>
                  <a:gd name="T13" fmla="*/ 902 h 1022"/>
                  <a:gd name="T14" fmla="*/ 793 w 2827"/>
                  <a:gd name="T15" fmla="*/ 658 h 1022"/>
                  <a:gd name="T16" fmla="*/ 2218 w 2827"/>
                  <a:gd name="T17" fmla="*/ 658 h 1022"/>
                  <a:gd name="T18" fmla="*/ 2218 w 2827"/>
                  <a:gd name="T19" fmla="*/ 1021 h 1022"/>
                  <a:gd name="T20" fmla="*/ 2826 w 2827"/>
                  <a:gd name="T21" fmla="*/ 489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7" h="1022">
                    <a:moveTo>
                      <a:pt x="2826" y="489"/>
                    </a:moveTo>
                    <a:lnTo>
                      <a:pt x="2218" y="0"/>
                    </a:lnTo>
                    <a:lnTo>
                      <a:pt x="2218" y="320"/>
                    </a:lnTo>
                    <a:lnTo>
                      <a:pt x="793" y="320"/>
                    </a:lnTo>
                    <a:cubicBezTo>
                      <a:pt x="726" y="178"/>
                      <a:pt x="582" y="76"/>
                      <a:pt x="413" y="76"/>
                    </a:cubicBezTo>
                    <a:cubicBezTo>
                      <a:pt x="185" y="76"/>
                      <a:pt x="0" y="262"/>
                      <a:pt x="0" y="489"/>
                    </a:cubicBezTo>
                    <a:cubicBezTo>
                      <a:pt x="0" y="717"/>
                      <a:pt x="185" y="902"/>
                      <a:pt x="413" y="902"/>
                    </a:cubicBezTo>
                    <a:cubicBezTo>
                      <a:pt x="582" y="902"/>
                      <a:pt x="726" y="801"/>
                      <a:pt x="793" y="658"/>
                    </a:cubicBezTo>
                    <a:lnTo>
                      <a:pt x="2218" y="658"/>
                    </a:lnTo>
                    <a:lnTo>
                      <a:pt x="2218" y="1021"/>
                    </a:lnTo>
                    <a:lnTo>
                      <a:pt x="2826" y="48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878560">
                  <a:defRPr/>
                </a:pPr>
                <a:endParaRPr lang="en-US" sz="1730" kern="0">
                  <a:solidFill>
                    <a:sysClr val="windowText" lastClr="000000"/>
                  </a:solidFill>
                  <a:latin typeface="Segoe UI"/>
                </a:endParaRPr>
              </a:p>
            </p:txBody>
          </p:sp>
        </p:grpSp>
      </p:grpSp>
      <p:sp>
        <p:nvSpPr>
          <p:cNvPr id="676" name="Rectangle 675">
            <a:extLst>
              <a:ext uri="{FF2B5EF4-FFF2-40B4-BE49-F238E27FC236}">
                <a16:creationId xmlns:a16="http://schemas.microsoft.com/office/drawing/2014/main" id="{B7FE198C-9619-415B-B4DC-F04DCCEB4091}"/>
              </a:ext>
            </a:extLst>
          </p:cNvPr>
          <p:cNvSpPr/>
          <p:nvPr/>
        </p:nvSpPr>
        <p:spPr>
          <a:xfrm>
            <a:off x="7251828" y="872523"/>
            <a:ext cx="1210112" cy="409970"/>
          </a:xfrm>
          <a:prstGeom prst="rect">
            <a:avLst/>
          </a:prstGeom>
        </p:spPr>
        <p:txBody>
          <a:bodyPr wrap="none">
            <a:spAutoFit/>
          </a:bodyPr>
          <a:lstStyle/>
          <a:p>
            <a:pPr algn="ctr" defTabSz="878560">
              <a:lnSpc>
                <a:spcPct val="90000"/>
              </a:lnSpc>
              <a:defRPr/>
            </a:pPr>
            <a:r>
              <a:rPr lang="en-US" sz="2307" kern="0" spc="-68">
                <a:solidFill>
                  <a:srgbClr val="353535"/>
                </a:solidFill>
                <a:latin typeface="Segoe UI"/>
                <a:ea typeface="ＭＳ Ｐゴシック" charset="0"/>
                <a:cs typeface="Segoe UI Semibold" panose="020B0702040204020203" pitchFamily="34" charset="0"/>
              </a:rPr>
              <a:t>Controls</a:t>
            </a:r>
          </a:p>
        </p:txBody>
      </p:sp>
      <p:sp>
        <p:nvSpPr>
          <p:cNvPr id="694" name="Rectangle 693">
            <a:extLst>
              <a:ext uri="{FF2B5EF4-FFF2-40B4-BE49-F238E27FC236}">
                <a16:creationId xmlns:a16="http://schemas.microsoft.com/office/drawing/2014/main" id="{1C72ED93-8014-44FD-AB09-4FA9F3801214}"/>
              </a:ext>
            </a:extLst>
          </p:cNvPr>
          <p:cNvSpPr/>
          <p:nvPr/>
        </p:nvSpPr>
        <p:spPr bwMode="auto">
          <a:xfrm>
            <a:off x="2365004" y="3447628"/>
            <a:ext cx="1788541" cy="489304"/>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2262"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nvGrpSpPr>
          <p:cNvPr id="695" name="Condition: Location">
            <a:extLst>
              <a:ext uri="{FF2B5EF4-FFF2-40B4-BE49-F238E27FC236}">
                <a16:creationId xmlns:a16="http://schemas.microsoft.com/office/drawing/2014/main" id="{72E3E5C7-95CD-44DB-9469-09B4DEB6F2A5}"/>
              </a:ext>
            </a:extLst>
          </p:cNvPr>
          <p:cNvGrpSpPr/>
          <p:nvPr/>
        </p:nvGrpSpPr>
        <p:grpSpPr>
          <a:xfrm>
            <a:off x="3246386" y="3850273"/>
            <a:ext cx="755566" cy="755568"/>
            <a:chOff x="-1490654" y="4458718"/>
            <a:chExt cx="896425" cy="896425"/>
          </a:xfrm>
        </p:grpSpPr>
        <p:sp>
          <p:nvSpPr>
            <p:cNvPr id="696" name="Oval 695">
              <a:extLst>
                <a:ext uri="{FF2B5EF4-FFF2-40B4-BE49-F238E27FC236}">
                  <a16:creationId xmlns:a16="http://schemas.microsoft.com/office/drawing/2014/main" id="{3978D833-CF95-4B9B-8778-30A9DE4497D2}"/>
                </a:ext>
              </a:extLst>
            </p:cNvPr>
            <p:cNvSpPr/>
            <p:nvPr/>
          </p:nvSpPr>
          <p:spPr bwMode="auto">
            <a:xfrm>
              <a:off x="-1490654" y="4458718"/>
              <a:ext cx="896425" cy="896425"/>
            </a:xfrm>
            <a:prstGeom prst="ellipse">
              <a:avLst/>
            </a:prstGeom>
            <a:solidFill>
              <a:schemeClr val="bg1"/>
            </a:solidFill>
            <a:ln w="9525" cap="flat" cmpd="sng" algn="ctr">
              <a:solidFill>
                <a:schemeClr val="accent1"/>
              </a:solidFill>
              <a:prstDash val="solid"/>
              <a:headEnd type="none"/>
              <a:tailEnd type="none"/>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pPr>
              <a:endParaRPr lang="en-US" sz="5190" kern="0">
                <a:gradFill>
                  <a:gsLst>
                    <a:gs pos="0">
                      <a:srgbClr val="FFFFFF"/>
                    </a:gs>
                    <a:gs pos="100000">
                      <a:srgbClr val="FFFFFF"/>
                    </a:gs>
                  </a:gsLst>
                  <a:lin ang="5400000" scaled="0"/>
                </a:gradFill>
                <a:latin typeface="Segoe UI"/>
                <a:cs typeface="Segoe UI" pitchFamily="34" charset="0"/>
              </a:endParaRPr>
            </a:p>
          </p:txBody>
        </p:sp>
        <p:sp>
          <p:nvSpPr>
            <p:cNvPr id="697" name="Freeform 145">
              <a:extLst>
                <a:ext uri="{FF2B5EF4-FFF2-40B4-BE49-F238E27FC236}">
                  <a16:creationId xmlns:a16="http://schemas.microsoft.com/office/drawing/2014/main" id="{BD65BD0E-86C3-4F5F-9BB3-4B2DBA37A2FA}"/>
                </a:ext>
              </a:extLst>
            </p:cNvPr>
            <p:cNvSpPr>
              <a:spLocks noChangeAspect="1" noEditPoints="1"/>
            </p:cNvSpPr>
            <p:nvPr/>
          </p:nvSpPr>
          <p:spPr bwMode="auto">
            <a:xfrm>
              <a:off x="-1244833" y="4678330"/>
              <a:ext cx="404782" cy="457200"/>
            </a:xfrm>
            <a:custGeom>
              <a:avLst/>
              <a:gdLst>
                <a:gd name="T0" fmla="*/ 94 w 114"/>
                <a:gd name="T1" fmla="*/ 20 h 130"/>
                <a:gd name="T2" fmla="*/ 20 w 114"/>
                <a:gd name="T3" fmla="*/ 20 h 130"/>
                <a:gd name="T4" fmla="*/ 20 w 114"/>
                <a:gd name="T5" fmla="*/ 93 h 130"/>
                <a:gd name="T6" fmla="*/ 57 w 114"/>
                <a:gd name="T7" fmla="*/ 130 h 130"/>
                <a:gd name="T8" fmla="*/ 94 w 114"/>
                <a:gd name="T9" fmla="*/ 93 h 130"/>
                <a:gd name="T10" fmla="*/ 94 w 114"/>
                <a:gd name="T11" fmla="*/ 20 h 130"/>
                <a:gd name="T12" fmla="*/ 57 w 114"/>
                <a:gd name="T13" fmla="*/ 119 h 130"/>
                <a:gd name="T14" fmla="*/ 26 w 114"/>
                <a:gd name="T15" fmla="*/ 88 h 130"/>
                <a:gd name="T16" fmla="*/ 26 w 114"/>
                <a:gd name="T17" fmla="*/ 26 h 130"/>
                <a:gd name="T18" fmla="*/ 88 w 114"/>
                <a:gd name="T19" fmla="*/ 26 h 130"/>
                <a:gd name="T20" fmla="*/ 88 w 114"/>
                <a:gd name="T21" fmla="*/ 88 h 130"/>
                <a:gd name="T22" fmla="*/ 57 w 114"/>
                <a:gd name="T23" fmla="*/ 119 h 130"/>
                <a:gd name="T24" fmla="*/ 80 w 114"/>
                <a:gd name="T25" fmla="*/ 34 h 130"/>
                <a:gd name="T26" fmla="*/ 34 w 114"/>
                <a:gd name="T27" fmla="*/ 34 h 130"/>
                <a:gd name="T28" fmla="*/ 34 w 114"/>
                <a:gd name="T29" fmla="*/ 79 h 130"/>
                <a:gd name="T30" fmla="*/ 80 w 114"/>
                <a:gd name="T31" fmla="*/ 79 h 130"/>
                <a:gd name="T32" fmla="*/ 80 w 114"/>
                <a:gd name="T33" fmla="*/ 34 h 130"/>
                <a:gd name="T34" fmla="*/ 40 w 114"/>
                <a:gd name="T35" fmla="*/ 74 h 130"/>
                <a:gd name="T36" fmla="*/ 40 w 114"/>
                <a:gd name="T37" fmla="*/ 40 h 130"/>
                <a:gd name="T38" fmla="*/ 74 w 114"/>
                <a:gd name="T39" fmla="*/ 40 h 130"/>
                <a:gd name="T40" fmla="*/ 74 w 114"/>
                <a:gd name="T41" fmla="*/ 74 h 130"/>
                <a:gd name="T42" fmla="*/ 40 w 114"/>
                <a:gd name="T43" fmla="*/ 7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30">
                  <a:moveTo>
                    <a:pt x="94" y="20"/>
                  </a:moveTo>
                  <a:cubicBezTo>
                    <a:pt x="74" y="0"/>
                    <a:pt x="41" y="0"/>
                    <a:pt x="20" y="20"/>
                  </a:cubicBezTo>
                  <a:cubicBezTo>
                    <a:pt x="0" y="40"/>
                    <a:pt x="0" y="73"/>
                    <a:pt x="20" y="93"/>
                  </a:cubicBezTo>
                  <a:cubicBezTo>
                    <a:pt x="57" y="130"/>
                    <a:pt x="57" y="130"/>
                    <a:pt x="57" y="130"/>
                  </a:cubicBezTo>
                  <a:cubicBezTo>
                    <a:pt x="94" y="93"/>
                    <a:pt x="94" y="93"/>
                    <a:pt x="94" y="93"/>
                  </a:cubicBezTo>
                  <a:cubicBezTo>
                    <a:pt x="114" y="73"/>
                    <a:pt x="114" y="40"/>
                    <a:pt x="94" y="20"/>
                  </a:cubicBezTo>
                  <a:close/>
                  <a:moveTo>
                    <a:pt x="57" y="119"/>
                  </a:moveTo>
                  <a:cubicBezTo>
                    <a:pt x="26" y="88"/>
                    <a:pt x="26" y="88"/>
                    <a:pt x="26" y="88"/>
                  </a:cubicBezTo>
                  <a:cubicBezTo>
                    <a:pt x="9" y="71"/>
                    <a:pt x="9" y="43"/>
                    <a:pt x="26" y="26"/>
                  </a:cubicBezTo>
                  <a:cubicBezTo>
                    <a:pt x="43" y="8"/>
                    <a:pt x="71" y="8"/>
                    <a:pt x="88" y="26"/>
                  </a:cubicBezTo>
                  <a:cubicBezTo>
                    <a:pt x="105" y="43"/>
                    <a:pt x="105" y="71"/>
                    <a:pt x="88" y="88"/>
                  </a:cubicBezTo>
                  <a:lnTo>
                    <a:pt x="57" y="119"/>
                  </a:lnTo>
                  <a:close/>
                  <a:moveTo>
                    <a:pt x="80" y="34"/>
                  </a:moveTo>
                  <a:cubicBezTo>
                    <a:pt x="67" y="22"/>
                    <a:pt x="47" y="22"/>
                    <a:pt x="34" y="34"/>
                  </a:cubicBezTo>
                  <a:cubicBezTo>
                    <a:pt x="22" y="46"/>
                    <a:pt x="22" y="67"/>
                    <a:pt x="34" y="79"/>
                  </a:cubicBezTo>
                  <a:cubicBezTo>
                    <a:pt x="47" y="92"/>
                    <a:pt x="67" y="92"/>
                    <a:pt x="80" y="79"/>
                  </a:cubicBezTo>
                  <a:cubicBezTo>
                    <a:pt x="92" y="67"/>
                    <a:pt x="92" y="46"/>
                    <a:pt x="80" y="34"/>
                  </a:cubicBezTo>
                  <a:close/>
                  <a:moveTo>
                    <a:pt x="40" y="74"/>
                  </a:moveTo>
                  <a:cubicBezTo>
                    <a:pt x="31" y="64"/>
                    <a:pt x="31" y="49"/>
                    <a:pt x="40" y="40"/>
                  </a:cubicBezTo>
                  <a:cubicBezTo>
                    <a:pt x="50" y="30"/>
                    <a:pt x="65" y="30"/>
                    <a:pt x="74" y="40"/>
                  </a:cubicBezTo>
                  <a:cubicBezTo>
                    <a:pt x="83" y="49"/>
                    <a:pt x="83" y="64"/>
                    <a:pt x="74" y="74"/>
                  </a:cubicBezTo>
                  <a:cubicBezTo>
                    <a:pt x="65" y="83"/>
                    <a:pt x="50" y="83"/>
                    <a:pt x="40" y="74"/>
                  </a:cubicBezTo>
                  <a:close/>
                </a:path>
              </a:pathLst>
            </a:custGeom>
            <a:solidFill>
              <a:srgbClr val="0078D7"/>
            </a:solidFill>
            <a:ln w="0">
              <a:solidFill>
                <a:srgbClr val="E6E6E6"/>
              </a:solidFill>
              <a:miter lim="800000"/>
            </a:ln>
          </p:spPr>
          <p:txBody>
            <a:bodyPr vert="horz" wrap="square" lIns="89642" tIns="44821" rIns="89642" bIns="44821" numCol="1" anchor="t" anchorCtr="0" compatLnSpc="1">
              <a:prstTxWarp prst="textNoShape">
                <a:avLst/>
              </a:prstTxWarp>
            </a:bodyPr>
            <a:lstStyle/>
            <a:p>
              <a:pPr defTabSz="896386">
                <a:defRPr/>
              </a:pPr>
              <a:endParaRPr lang="en-US" kern="0">
                <a:solidFill>
                  <a:srgbClr val="353535"/>
                </a:solidFill>
              </a:endParaRPr>
            </a:p>
          </p:txBody>
        </p:sp>
      </p:grpSp>
      <p:grpSp>
        <p:nvGrpSpPr>
          <p:cNvPr id="698" name="Condition: Apps">
            <a:extLst>
              <a:ext uri="{FF2B5EF4-FFF2-40B4-BE49-F238E27FC236}">
                <a16:creationId xmlns:a16="http://schemas.microsoft.com/office/drawing/2014/main" id="{CA3C3E0A-66EF-4947-BDE6-A8E03C842466}"/>
              </a:ext>
            </a:extLst>
          </p:cNvPr>
          <p:cNvGrpSpPr>
            <a:grpSpLocks noChangeAspect="1"/>
          </p:cNvGrpSpPr>
          <p:nvPr/>
        </p:nvGrpSpPr>
        <p:grpSpPr>
          <a:xfrm>
            <a:off x="3631361" y="4712075"/>
            <a:ext cx="755566" cy="755568"/>
            <a:chOff x="10968827" y="1678521"/>
            <a:chExt cx="758952" cy="758953"/>
          </a:xfrm>
        </p:grpSpPr>
        <p:sp>
          <p:nvSpPr>
            <p:cNvPr id="699" name="Oval 698">
              <a:extLst>
                <a:ext uri="{FF2B5EF4-FFF2-40B4-BE49-F238E27FC236}">
                  <a16:creationId xmlns:a16="http://schemas.microsoft.com/office/drawing/2014/main" id="{E2860B2D-861C-43BE-8850-B9E64AEC7F3B}"/>
                </a:ext>
              </a:extLst>
            </p:cNvPr>
            <p:cNvSpPr/>
            <p:nvPr/>
          </p:nvSpPr>
          <p:spPr bwMode="auto">
            <a:xfrm>
              <a:off x="10968827" y="1678521"/>
              <a:ext cx="758952" cy="758953"/>
            </a:xfrm>
            <a:prstGeom prst="ellipse">
              <a:avLst/>
            </a:prstGeom>
            <a:solidFill>
              <a:schemeClr val="bg1"/>
            </a:solidFill>
            <a:ln w="9525" cap="flat" cmpd="sng" algn="ctr">
              <a:solidFill>
                <a:schemeClr val="accent1"/>
              </a:solidFill>
              <a:prstDash val="solid"/>
              <a:headEnd type="none"/>
              <a:tailEnd type="none"/>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pPr>
              <a:endParaRPr lang="en-US" sz="5190" kern="0">
                <a:gradFill>
                  <a:gsLst>
                    <a:gs pos="0">
                      <a:srgbClr val="FFFFFF"/>
                    </a:gs>
                    <a:gs pos="100000">
                      <a:srgbClr val="FFFFFF"/>
                    </a:gs>
                  </a:gsLst>
                  <a:lin ang="5400000" scaled="0"/>
                </a:gradFill>
                <a:latin typeface="Segoe UI"/>
                <a:cs typeface="Segoe UI" pitchFamily="34" charset="0"/>
              </a:endParaRPr>
            </a:p>
          </p:txBody>
        </p:sp>
        <p:grpSp>
          <p:nvGrpSpPr>
            <p:cNvPr id="700" name="Group 699">
              <a:extLst>
                <a:ext uri="{FF2B5EF4-FFF2-40B4-BE49-F238E27FC236}">
                  <a16:creationId xmlns:a16="http://schemas.microsoft.com/office/drawing/2014/main" id="{8D2BCCFD-792F-43F3-ACA8-977D2A414157}"/>
                </a:ext>
              </a:extLst>
            </p:cNvPr>
            <p:cNvGrpSpPr/>
            <p:nvPr/>
          </p:nvGrpSpPr>
          <p:grpSpPr>
            <a:xfrm>
              <a:off x="11150726" y="1863657"/>
              <a:ext cx="405343" cy="399538"/>
              <a:chOff x="9168011" y="5170684"/>
              <a:chExt cx="665163" cy="655637"/>
            </a:xfrm>
          </p:grpSpPr>
          <p:sp>
            <p:nvSpPr>
              <p:cNvPr id="701" name="Freeform 44">
                <a:extLst>
                  <a:ext uri="{FF2B5EF4-FFF2-40B4-BE49-F238E27FC236}">
                    <a16:creationId xmlns:a16="http://schemas.microsoft.com/office/drawing/2014/main" id="{2D1A5594-716B-4DD8-8A58-1D286E42B913}"/>
                  </a:ext>
                </a:extLst>
              </p:cNvPr>
              <p:cNvSpPr>
                <a:spLocks/>
              </p:cNvSpPr>
              <p:nvPr/>
            </p:nvSpPr>
            <p:spPr bwMode="auto">
              <a:xfrm>
                <a:off x="9168012" y="5170684"/>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rgbClr val="0078D7"/>
              </a:solidFill>
              <a:ln w="19050" cap="flat">
                <a:solidFill>
                  <a:srgbClr val="0078D7"/>
                </a:solidFill>
                <a:prstDash val="solid"/>
                <a:miter lim="800000"/>
                <a:headEnd/>
                <a:tailEnd/>
              </a:ln>
            </p:spPr>
            <p:txBody>
              <a:bodyPr vert="horz" wrap="square" lIns="87880" tIns="43940" rIns="87880" bIns="43940" numCol="1" anchor="t" anchorCtr="0" compatLnSpc="1">
                <a:prstTxWarp prst="textNoShape">
                  <a:avLst/>
                </a:prstTxWarp>
              </a:bodyPr>
              <a:lstStyle/>
              <a:p>
                <a:pPr defTabSz="878727">
                  <a:defRPr/>
                </a:pPr>
                <a:endParaRPr lang="en-US" sz="1730" kern="0">
                  <a:ln w="12700">
                    <a:solidFill>
                      <a:srgbClr val="505050"/>
                    </a:solidFill>
                  </a:ln>
                  <a:solidFill>
                    <a:srgbClr val="002050"/>
                  </a:solidFill>
                  <a:latin typeface="Segoe UI"/>
                </a:endParaRPr>
              </a:p>
            </p:txBody>
          </p:sp>
          <p:sp>
            <p:nvSpPr>
              <p:cNvPr id="702" name="Freeform 45">
                <a:extLst>
                  <a:ext uri="{FF2B5EF4-FFF2-40B4-BE49-F238E27FC236}">
                    <a16:creationId xmlns:a16="http://schemas.microsoft.com/office/drawing/2014/main" id="{4EC15234-E4CC-44EA-ACCC-C99379A50657}"/>
                  </a:ext>
                </a:extLst>
              </p:cNvPr>
              <p:cNvSpPr>
                <a:spLocks/>
              </p:cNvSpPr>
              <p:nvPr/>
            </p:nvSpPr>
            <p:spPr bwMode="auto">
              <a:xfrm>
                <a:off x="9168014" y="5481833"/>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ln w="12700">
                    <a:solidFill>
                      <a:srgbClr val="505050"/>
                    </a:solidFill>
                  </a:ln>
                  <a:solidFill>
                    <a:srgbClr val="002050"/>
                  </a:solidFill>
                  <a:latin typeface="Segoe UI"/>
                </a:endParaRPr>
              </a:p>
            </p:txBody>
          </p:sp>
          <p:sp>
            <p:nvSpPr>
              <p:cNvPr id="703" name="Freeform 46">
                <a:extLst>
                  <a:ext uri="{FF2B5EF4-FFF2-40B4-BE49-F238E27FC236}">
                    <a16:creationId xmlns:a16="http://schemas.microsoft.com/office/drawing/2014/main" id="{098CE9AE-31C7-442B-BBE9-4E3EDE1CEB5A}"/>
                  </a:ext>
                </a:extLst>
              </p:cNvPr>
              <p:cNvSpPr>
                <a:spLocks/>
              </p:cNvSpPr>
              <p:nvPr/>
            </p:nvSpPr>
            <p:spPr bwMode="auto">
              <a:xfrm>
                <a:off x="9456935" y="5170684"/>
                <a:ext cx="376238" cy="444499"/>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ln w="12700">
                    <a:solidFill>
                      <a:srgbClr val="505050"/>
                    </a:solidFill>
                  </a:ln>
                  <a:solidFill>
                    <a:srgbClr val="002050"/>
                  </a:solidFill>
                  <a:latin typeface="Segoe UI"/>
                </a:endParaRPr>
              </a:p>
            </p:txBody>
          </p:sp>
          <p:sp>
            <p:nvSpPr>
              <p:cNvPr id="704" name="Freeform 47">
                <a:extLst>
                  <a:ext uri="{FF2B5EF4-FFF2-40B4-BE49-F238E27FC236}">
                    <a16:creationId xmlns:a16="http://schemas.microsoft.com/office/drawing/2014/main" id="{FF0C57A2-E797-44F6-96D7-246672C40852}"/>
                  </a:ext>
                </a:extLst>
              </p:cNvPr>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9050" cap="flat">
                <a:solidFill>
                  <a:srgbClr val="0078D7"/>
                </a:solidFill>
                <a:prstDash val="solid"/>
                <a:miter lim="800000"/>
                <a:headEnd/>
                <a:tailEnd/>
              </a:ln>
            </p:spPr>
            <p:txBody>
              <a:bodyPr vert="horz" wrap="square" lIns="87880" tIns="43940" rIns="87880" bIns="43940" numCol="1" anchor="t" anchorCtr="0" compatLnSpc="1">
                <a:prstTxWarp prst="textNoShape">
                  <a:avLst/>
                </a:prstTxWarp>
              </a:bodyPr>
              <a:lstStyle/>
              <a:p>
                <a:pPr defTabSz="878727">
                  <a:defRPr/>
                </a:pPr>
                <a:endParaRPr lang="en-US" sz="1730" kern="0">
                  <a:ln w="12700">
                    <a:solidFill>
                      <a:srgbClr val="505050"/>
                    </a:solidFill>
                  </a:ln>
                  <a:solidFill>
                    <a:srgbClr val="002050"/>
                  </a:solidFill>
                  <a:latin typeface="Segoe UI"/>
                </a:endParaRPr>
              </a:p>
            </p:txBody>
          </p:sp>
        </p:grpSp>
      </p:grpSp>
      <p:grpSp>
        <p:nvGrpSpPr>
          <p:cNvPr id="705" name="Condition: Devices">
            <a:extLst>
              <a:ext uri="{FF2B5EF4-FFF2-40B4-BE49-F238E27FC236}">
                <a16:creationId xmlns:a16="http://schemas.microsoft.com/office/drawing/2014/main" id="{60CD49F3-6937-438B-B911-6900C4A30AEB}"/>
              </a:ext>
            </a:extLst>
          </p:cNvPr>
          <p:cNvGrpSpPr>
            <a:grpSpLocks noChangeAspect="1"/>
          </p:cNvGrpSpPr>
          <p:nvPr/>
        </p:nvGrpSpPr>
        <p:grpSpPr>
          <a:xfrm>
            <a:off x="3246386" y="2753603"/>
            <a:ext cx="755566" cy="755568"/>
            <a:chOff x="8997947" y="1475843"/>
            <a:chExt cx="1187753" cy="1187753"/>
          </a:xfrm>
        </p:grpSpPr>
        <p:sp>
          <p:nvSpPr>
            <p:cNvPr id="706" name="Oval 705">
              <a:extLst>
                <a:ext uri="{FF2B5EF4-FFF2-40B4-BE49-F238E27FC236}">
                  <a16:creationId xmlns:a16="http://schemas.microsoft.com/office/drawing/2014/main" id="{12D0AF33-9033-47DC-A2EC-C615902DB7EE}"/>
                </a:ext>
              </a:extLst>
            </p:cNvPr>
            <p:cNvSpPr/>
            <p:nvPr/>
          </p:nvSpPr>
          <p:spPr bwMode="auto">
            <a:xfrm>
              <a:off x="8997947" y="1475843"/>
              <a:ext cx="1187753" cy="1187753"/>
            </a:xfrm>
            <a:prstGeom prst="ellipse">
              <a:avLst/>
            </a:prstGeom>
            <a:solidFill>
              <a:schemeClr val="bg1"/>
            </a:solidFill>
            <a:ln w="9525" cap="flat" cmpd="sng" algn="ctr">
              <a:solidFill>
                <a:schemeClr val="accent1"/>
              </a:solidFill>
              <a:prstDash val="solid"/>
              <a:headEnd type="none"/>
              <a:tailEnd type="none"/>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pPr>
              <a:endParaRPr lang="en-US" sz="5190" kern="0">
                <a:gradFill>
                  <a:gsLst>
                    <a:gs pos="0">
                      <a:srgbClr val="FFFFFF"/>
                    </a:gs>
                    <a:gs pos="100000">
                      <a:srgbClr val="FFFFFF"/>
                    </a:gs>
                  </a:gsLst>
                  <a:lin ang="5400000" scaled="0"/>
                </a:gradFill>
                <a:latin typeface="Segoe UI"/>
                <a:cs typeface="Segoe UI" pitchFamily="34" charset="0"/>
              </a:endParaRPr>
            </a:p>
          </p:txBody>
        </p:sp>
        <p:grpSp>
          <p:nvGrpSpPr>
            <p:cNvPr id="707" name="Group 706">
              <a:extLst>
                <a:ext uri="{FF2B5EF4-FFF2-40B4-BE49-F238E27FC236}">
                  <a16:creationId xmlns:a16="http://schemas.microsoft.com/office/drawing/2014/main" id="{78C2145A-245D-4FE2-A4DC-0CF37644D61B}"/>
                </a:ext>
              </a:extLst>
            </p:cNvPr>
            <p:cNvGrpSpPr/>
            <p:nvPr/>
          </p:nvGrpSpPr>
          <p:grpSpPr>
            <a:xfrm>
              <a:off x="9290152" y="1848014"/>
              <a:ext cx="576390" cy="488371"/>
              <a:chOff x="4947743" y="5339803"/>
              <a:chExt cx="825499" cy="706436"/>
            </a:xfrm>
          </p:grpSpPr>
          <p:sp>
            <p:nvSpPr>
              <p:cNvPr id="708" name="Freeform 5">
                <a:extLst>
                  <a:ext uri="{FF2B5EF4-FFF2-40B4-BE49-F238E27FC236}">
                    <a16:creationId xmlns:a16="http://schemas.microsoft.com/office/drawing/2014/main" id="{283C78A6-7175-4FE6-A801-15D8C331DF0A}"/>
                  </a:ext>
                </a:extLst>
              </p:cNvPr>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solidFill>
                    <a:srgbClr val="505050"/>
                  </a:solidFill>
                  <a:latin typeface="Segoe UI"/>
                </a:endParaRPr>
              </a:p>
            </p:txBody>
          </p:sp>
          <p:sp>
            <p:nvSpPr>
              <p:cNvPr id="709" name="Freeform 6">
                <a:extLst>
                  <a:ext uri="{FF2B5EF4-FFF2-40B4-BE49-F238E27FC236}">
                    <a16:creationId xmlns:a16="http://schemas.microsoft.com/office/drawing/2014/main" id="{EE2625BE-8812-44E8-A369-D33F6B16528F}"/>
                  </a:ext>
                </a:extLst>
              </p:cNvPr>
              <p:cNvSpPr>
                <a:spLocks/>
              </p:cNvSpPr>
              <p:nvPr/>
            </p:nvSpPr>
            <p:spPr bwMode="auto">
              <a:xfrm>
                <a:off x="4947743" y="5339803"/>
                <a:ext cx="742950" cy="531812"/>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solidFill>
                    <a:srgbClr val="505050"/>
                  </a:solidFill>
                  <a:latin typeface="Segoe UI"/>
                </a:endParaRPr>
              </a:p>
            </p:txBody>
          </p:sp>
          <p:sp>
            <p:nvSpPr>
              <p:cNvPr id="710" name="Freeform 7">
                <a:extLst>
                  <a:ext uri="{FF2B5EF4-FFF2-40B4-BE49-F238E27FC236}">
                    <a16:creationId xmlns:a16="http://schemas.microsoft.com/office/drawing/2014/main" id="{393E16E2-EF94-429F-9183-30D8A370D507}"/>
                  </a:ext>
                </a:extLst>
              </p:cNvPr>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solidFill>
                    <a:srgbClr val="505050"/>
                  </a:solidFill>
                  <a:latin typeface="Segoe UI"/>
                </a:endParaRPr>
              </a:p>
            </p:txBody>
          </p:sp>
          <p:sp>
            <p:nvSpPr>
              <p:cNvPr id="711" name="Freeform 8">
                <a:extLst>
                  <a:ext uri="{FF2B5EF4-FFF2-40B4-BE49-F238E27FC236}">
                    <a16:creationId xmlns:a16="http://schemas.microsoft.com/office/drawing/2014/main" id="{3E68E268-5B04-4122-895B-A703D2E56ECE}"/>
                  </a:ext>
                </a:extLst>
              </p:cNvPr>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solidFill>
                    <a:srgbClr val="505050"/>
                  </a:solidFill>
                  <a:latin typeface="Segoe UI"/>
                </a:endParaRPr>
              </a:p>
            </p:txBody>
          </p:sp>
          <p:sp>
            <p:nvSpPr>
              <p:cNvPr id="712" name="Line 9">
                <a:extLst>
                  <a:ext uri="{FF2B5EF4-FFF2-40B4-BE49-F238E27FC236}">
                    <a16:creationId xmlns:a16="http://schemas.microsoft.com/office/drawing/2014/main" id="{B57C8CC7-1013-4C75-B692-C5C4E1C8CDA0}"/>
                  </a:ext>
                </a:extLst>
              </p:cNvPr>
              <p:cNvSpPr>
                <a:spLocks noChangeShapeType="1"/>
              </p:cNvSpPr>
              <p:nvPr/>
            </p:nvSpPr>
            <p:spPr bwMode="auto">
              <a:xfrm flipH="1" flipV="1">
                <a:off x="5468442" y="5963690"/>
                <a:ext cx="304800" cy="0"/>
              </a:xfrm>
              <a:prstGeom prst="line">
                <a:avLst/>
              </a:prstGeom>
              <a:noFill/>
              <a:ln w="19050" cap="flat">
                <a:solidFill>
                  <a:srgbClr val="0078D7"/>
                </a:solidFill>
                <a:prstDash val="solid"/>
                <a:miter lim="800000"/>
                <a:headEnd/>
                <a:tailEnd/>
              </a:ln>
              <a:extLst>
                <a:ext uri="{909E8E84-426E-40DD-AFC4-6F175D3DCCD1}">
                  <a14:hiddenFill xmlns:a14="http://schemas.microsoft.com/office/drawing/2010/main">
                    <a:no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solidFill>
                    <a:srgbClr val="505050"/>
                  </a:solidFill>
                  <a:latin typeface="Segoe UI"/>
                </a:endParaRPr>
              </a:p>
            </p:txBody>
          </p:sp>
          <p:sp>
            <p:nvSpPr>
              <p:cNvPr id="713" name="Line 10">
                <a:extLst>
                  <a:ext uri="{FF2B5EF4-FFF2-40B4-BE49-F238E27FC236}">
                    <a16:creationId xmlns:a16="http://schemas.microsoft.com/office/drawing/2014/main" id="{598F1822-8F14-44A7-8740-827B40E0E736}"/>
                  </a:ext>
                </a:extLst>
              </p:cNvPr>
              <p:cNvSpPr>
                <a:spLocks noChangeShapeType="1"/>
              </p:cNvSpPr>
              <p:nvPr/>
            </p:nvSpPr>
            <p:spPr bwMode="auto">
              <a:xfrm>
                <a:off x="5468442" y="5543002"/>
                <a:ext cx="304800" cy="4763"/>
              </a:xfrm>
              <a:prstGeom prst="line">
                <a:avLst/>
              </a:prstGeom>
              <a:noFill/>
              <a:ln w="19050" cap="flat">
                <a:solidFill>
                  <a:srgbClr val="0078D7"/>
                </a:solidFill>
                <a:prstDash val="solid"/>
                <a:miter lim="800000"/>
                <a:headEnd/>
                <a:tailEnd/>
              </a:ln>
              <a:extLst>
                <a:ext uri="{909E8E84-426E-40DD-AFC4-6F175D3DCCD1}">
                  <a14:hiddenFill xmlns:a14="http://schemas.microsoft.com/office/drawing/2010/main">
                    <a:no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solidFill>
                    <a:srgbClr val="505050"/>
                  </a:solidFill>
                  <a:latin typeface="Segoe UI"/>
                </a:endParaRPr>
              </a:p>
            </p:txBody>
          </p:sp>
        </p:grpSp>
      </p:grpSp>
      <p:grpSp>
        <p:nvGrpSpPr>
          <p:cNvPr id="714" name="Condition: Users">
            <a:extLst>
              <a:ext uri="{FF2B5EF4-FFF2-40B4-BE49-F238E27FC236}">
                <a16:creationId xmlns:a16="http://schemas.microsoft.com/office/drawing/2014/main" id="{791090D1-E8DA-4C13-9D84-AF2CEFBB3D7B}"/>
              </a:ext>
            </a:extLst>
          </p:cNvPr>
          <p:cNvGrpSpPr/>
          <p:nvPr/>
        </p:nvGrpSpPr>
        <p:grpSpPr>
          <a:xfrm>
            <a:off x="3631361" y="1906997"/>
            <a:ext cx="755566" cy="755568"/>
            <a:chOff x="2389913" y="1545064"/>
            <a:chExt cx="896425" cy="896425"/>
          </a:xfrm>
        </p:grpSpPr>
        <p:sp>
          <p:nvSpPr>
            <p:cNvPr id="715" name="Oval 714">
              <a:extLst>
                <a:ext uri="{FF2B5EF4-FFF2-40B4-BE49-F238E27FC236}">
                  <a16:creationId xmlns:a16="http://schemas.microsoft.com/office/drawing/2014/main" id="{016A28FB-6E3A-4205-8F8F-5293165D61AF}"/>
                </a:ext>
              </a:extLst>
            </p:cNvPr>
            <p:cNvSpPr/>
            <p:nvPr/>
          </p:nvSpPr>
          <p:spPr bwMode="auto">
            <a:xfrm>
              <a:off x="2389913" y="1545064"/>
              <a:ext cx="896425" cy="896425"/>
            </a:xfrm>
            <a:prstGeom prst="ellipse">
              <a:avLst/>
            </a:prstGeom>
            <a:solidFill>
              <a:schemeClr val="bg1"/>
            </a:solidFill>
            <a:ln w="9525" cap="flat" cmpd="sng" algn="ctr">
              <a:solidFill>
                <a:schemeClr val="accent1"/>
              </a:solidFill>
              <a:prstDash val="solid"/>
              <a:headEnd type="none"/>
              <a:tailEnd type="none"/>
            </a:ln>
            <a:effectLst/>
          </p:spPr>
          <p:txBody>
            <a:bodyPr rot="0" spcFirstLastPara="0" vertOverflow="overflow" horzOverflow="overflow" vert="horz" wrap="square" lIns="172306" tIns="137845" rIns="172306" bIns="137845" numCol="1" spcCol="0" rtlCol="0" fromWordArt="0" anchor="t" anchorCtr="0" forceAA="0" compatLnSpc="1">
              <a:prstTxWarp prst="textNoShape">
                <a:avLst/>
              </a:prstTxWarp>
              <a:noAutofit/>
            </a:bodyPr>
            <a:lstStyle/>
            <a:p>
              <a:pPr algn="ctr" defTabSz="878441" fontAlgn="base">
                <a:lnSpc>
                  <a:spcPct val="90000"/>
                </a:lnSpc>
                <a:spcBef>
                  <a:spcPct val="0"/>
                </a:spcBef>
                <a:spcAft>
                  <a:spcPct val="0"/>
                </a:spcAft>
                <a:defRPr/>
              </a:pPr>
              <a:endParaRPr lang="en-US" sz="5190"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nvGrpSpPr>
            <p:cNvPr id="716" name="Group 715">
              <a:extLst>
                <a:ext uri="{FF2B5EF4-FFF2-40B4-BE49-F238E27FC236}">
                  <a16:creationId xmlns:a16="http://schemas.microsoft.com/office/drawing/2014/main" id="{741937B3-6631-4733-8052-EB9F753A559A}"/>
                </a:ext>
              </a:extLst>
            </p:cNvPr>
            <p:cNvGrpSpPr/>
            <p:nvPr/>
          </p:nvGrpSpPr>
          <p:grpSpPr>
            <a:xfrm>
              <a:off x="2677696" y="1796615"/>
              <a:ext cx="320858" cy="381540"/>
              <a:chOff x="6701391" y="5898584"/>
              <a:chExt cx="414034" cy="492343"/>
            </a:xfrm>
          </p:grpSpPr>
          <p:sp>
            <p:nvSpPr>
              <p:cNvPr id="717" name="Freeform 9">
                <a:extLst>
                  <a:ext uri="{FF2B5EF4-FFF2-40B4-BE49-F238E27FC236}">
                    <a16:creationId xmlns:a16="http://schemas.microsoft.com/office/drawing/2014/main" id="{4D2D0EFF-3BDC-403D-8107-211AA765612B}"/>
                  </a:ext>
                </a:extLst>
              </p:cNvPr>
              <p:cNvSpPr>
                <a:spLocks/>
              </p:cNvSpPr>
              <p:nvPr/>
            </p:nvSpPr>
            <p:spPr bwMode="auto">
              <a:xfrm>
                <a:off x="6701391" y="6188868"/>
                <a:ext cx="414034" cy="202059"/>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defTabSz="896386">
                  <a:defRPr/>
                </a:pPr>
                <a:endParaRPr lang="en-US" sz="1800" kern="0">
                  <a:solidFill>
                    <a:srgbClr val="353535"/>
                  </a:solidFill>
                </a:endParaRPr>
              </a:p>
            </p:txBody>
          </p:sp>
          <p:sp>
            <p:nvSpPr>
              <p:cNvPr id="718" name="Oval 717">
                <a:extLst>
                  <a:ext uri="{FF2B5EF4-FFF2-40B4-BE49-F238E27FC236}">
                    <a16:creationId xmlns:a16="http://schemas.microsoft.com/office/drawing/2014/main" id="{343A3894-A6D2-4923-907A-803391E85C30}"/>
                  </a:ext>
                </a:extLst>
              </p:cNvPr>
              <p:cNvSpPr>
                <a:spLocks noChangeArrowheads="1"/>
              </p:cNvSpPr>
              <p:nvPr/>
            </p:nvSpPr>
            <p:spPr bwMode="auto">
              <a:xfrm>
                <a:off x="6761604" y="5898584"/>
                <a:ext cx="293586" cy="290227"/>
              </a:xfrm>
              <a:prstGeom prst="ellipse">
                <a:avLst/>
              </a:prstGeom>
              <a:noFill/>
              <a:ln w="12700" cap="flat">
                <a:solidFill>
                  <a:srgbClr val="0078D7"/>
                </a:solidFill>
                <a:prstDash val="solid"/>
                <a:miter lim="800000"/>
                <a:headEnd/>
                <a:tailEnd/>
              </a:ln>
              <a:extLst/>
            </p:spPr>
            <p:txBody>
              <a:bodyPr vert="horz" wrap="square" lIns="91427" tIns="45713" rIns="91427" bIns="45713" numCol="1" anchor="t" anchorCtr="0" compatLnSpc="1">
                <a:prstTxWarp prst="textNoShape">
                  <a:avLst/>
                </a:prstTxWarp>
              </a:bodyPr>
              <a:lstStyle/>
              <a:p>
                <a:pPr defTabSz="896386">
                  <a:defRPr/>
                </a:pPr>
                <a:endParaRPr lang="en-US" sz="1800" kern="0">
                  <a:solidFill>
                    <a:srgbClr val="353535"/>
                  </a:solidFill>
                </a:endParaRPr>
              </a:p>
            </p:txBody>
          </p:sp>
        </p:grpSp>
      </p:grpSp>
      <p:sp>
        <p:nvSpPr>
          <p:cNvPr id="719" name="Oval 718">
            <a:extLst>
              <a:ext uri="{FF2B5EF4-FFF2-40B4-BE49-F238E27FC236}">
                <a16:creationId xmlns:a16="http://schemas.microsoft.com/office/drawing/2014/main" id="{31A54844-3FE7-40C7-BEB9-B3DD7BBBB736}"/>
              </a:ext>
            </a:extLst>
          </p:cNvPr>
          <p:cNvSpPr/>
          <p:nvPr/>
        </p:nvSpPr>
        <p:spPr bwMode="auto">
          <a:xfrm>
            <a:off x="4044837" y="1768998"/>
            <a:ext cx="3853007" cy="3852788"/>
          </a:xfrm>
          <a:prstGeom prst="ellipse">
            <a:avLst/>
          </a:prstGeom>
          <a:noFill/>
          <a:ln w="228600" cap="flat" cmpd="sng" algn="ctr">
            <a:solidFill>
              <a:srgbClr val="0078D7"/>
            </a:solidFill>
            <a:prstDash val="solid"/>
            <a:headEnd type="none"/>
            <a:tailEnd type="none"/>
          </a:ln>
          <a:effectLst/>
        </p:spPr>
        <p:txBody>
          <a:bodyPr rot="0" spcFirstLastPara="0" vertOverflow="overflow" horzOverflow="overflow" vert="horz" wrap="square" lIns="172306" tIns="137845" rIns="172306" bIns="137845" numCol="1" spcCol="0" rtlCol="0" fromWordArt="0" anchor="ctr" anchorCtr="0" forceAA="0" compatLnSpc="1">
            <a:prstTxWarp prst="textNoShape">
              <a:avLst/>
            </a:prstTxWarp>
            <a:noAutofit/>
          </a:bodyPr>
          <a:lstStyle/>
          <a:p>
            <a:pPr algn="ctr" defTabSz="878441" fontAlgn="base">
              <a:lnSpc>
                <a:spcPct val="90000"/>
              </a:lnSpc>
              <a:spcBef>
                <a:spcPct val="0"/>
              </a:spcBef>
              <a:spcAft>
                <a:spcPct val="0"/>
              </a:spcAft>
              <a:defRPr/>
            </a:pPr>
            <a:endParaRPr lang="en-US" sz="1537" kern="0">
              <a:gradFill>
                <a:gsLst>
                  <a:gs pos="0">
                    <a:srgbClr val="FFFFFF"/>
                  </a:gs>
                  <a:gs pos="100000">
                    <a:srgbClr val="FFFFFF"/>
                  </a:gs>
                </a:gsLst>
                <a:lin ang="5400000" scaled="0"/>
              </a:gradFill>
              <a:latin typeface="Segoe UI"/>
              <a:ea typeface="Segoe UI" pitchFamily="34" charset="0"/>
              <a:cs typeface="Segoe UI" pitchFamily="34" charset="0"/>
            </a:endParaRPr>
          </a:p>
        </p:txBody>
      </p:sp>
      <p:grpSp>
        <p:nvGrpSpPr>
          <p:cNvPr id="720" name="Policy Result">
            <a:extLst>
              <a:ext uri="{FF2B5EF4-FFF2-40B4-BE49-F238E27FC236}">
                <a16:creationId xmlns:a16="http://schemas.microsoft.com/office/drawing/2014/main" id="{AD3242C4-63CF-4927-8BCC-99B74DF93EE6}"/>
              </a:ext>
            </a:extLst>
          </p:cNvPr>
          <p:cNvGrpSpPr/>
          <p:nvPr/>
        </p:nvGrpSpPr>
        <p:grpSpPr>
          <a:xfrm>
            <a:off x="6143663" y="4324216"/>
            <a:ext cx="529426" cy="530067"/>
            <a:chOff x="4912910" y="3539396"/>
            <a:chExt cx="640080" cy="640853"/>
          </a:xfrm>
        </p:grpSpPr>
        <p:sp>
          <p:nvSpPr>
            <p:cNvPr id="721" name="Oval 720">
              <a:extLst>
                <a:ext uri="{FF2B5EF4-FFF2-40B4-BE49-F238E27FC236}">
                  <a16:creationId xmlns:a16="http://schemas.microsoft.com/office/drawing/2014/main" id="{41966E5C-87AE-4408-A073-C220F1827DA8}"/>
                </a:ext>
              </a:extLst>
            </p:cNvPr>
            <p:cNvSpPr/>
            <p:nvPr/>
          </p:nvSpPr>
          <p:spPr bwMode="auto">
            <a:xfrm>
              <a:off x="4912910" y="3539782"/>
              <a:ext cx="640080" cy="640080"/>
            </a:xfrm>
            <a:prstGeom prst="ellipse">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nvGrpSpPr>
            <p:cNvPr id="722" name="Group 155">
              <a:extLst>
                <a:ext uri="{FF2B5EF4-FFF2-40B4-BE49-F238E27FC236}">
                  <a16:creationId xmlns:a16="http://schemas.microsoft.com/office/drawing/2014/main" id="{12B11D71-1DAA-40C4-B5DF-932720DEC73F}"/>
                </a:ext>
              </a:extLst>
            </p:cNvPr>
            <p:cNvGrpSpPr>
              <a:grpSpLocks noChangeAspect="1"/>
            </p:cNvGrpSpPr>
            <p:nvPr/>
          </p:nvGrpSpPr>
          <p:grpSpPr bwMode="auto">
            <a:xfrm>
              <a:off x="4912910" y="3539396"/>
              <a:ext cx="640080" cy="640853"/>
              <a:chOff x="5006" y="757"/>
              <a:chExt cx="828" cy="829"/>
            </a:xfrm>
            <a:solidFill>
              <a:srgbClr val="0078D7"/>
            </a:solidFill>
          </p:grpSpPr>
          <p:sp>
            <p:nvSpPr>
              <p:cNvPr id="723" name="Freeform 156">
                <a:extLst>
                  <a:ext uri="{FF2B5EF4-FFF2-40B4-BE49-F238E27FC236}">
                    <a16:creationId xmlns:a16="http://schemas.microsoft.com/office/drawing/2014/main" id="{1A52E478-819B-4BE9-A610-AD153779A8B6}"/>
                  </a:ext>
                </a:extLst>
              </p:cNvPr>
              <p:cNvSpPr>
                <a:spLocks noEditPoints="1"/>
              </p:cNvSpPr>
              <p:nvPr/>
            </p:nvSpPr>
            <p:spPr bwMode="auto">
              <a:xfrm>
                <a:off x="5006" y="757"/>
                <a:ext cx="828" cy="829"/>
              </a:xfrm>
              <a:custGeom>
                <a:avLst/>
                <a:gdLst>
                  <a:gd name="T0" fmla="*/ 1567 w 3135"/>
                  <a:gd name="T1" fmla="*/ 25 h 3135"/>
                  <a:gd name="T2" fmla="*/ 1567 w 3135"/>
                  <a:gd name="T3" fmla="*/ 25 h 3135"/>
                  <a:gd name="T4" fmla="*/ 26 w 3135"/>
                  <a:gd name="T5" fmla="*/ 1567 h 3135"/>
                  <a:gd name="T6" fmla="*/ 1567 w 3135"/>
                  <a:gd name="T7" fmla="*/ 3108 h 3135"/>
                  <a:gd name="T8" fmla="*/ 3109 w 3135"/>
                  <a:gd name="T9" fmla="*/ 1567 h 3135"/>
                  <a:gd name="T10" fmla="*/ 1567 w 3135"/>
                  <a:gd name="T11" fmla="*/ 25 h 3135"/>
                  <a:gd name="T12" fmla="*/ 1567 w 3135"/>
                  <a:gd name="T13" fmla="*/ 3135 h 3135"/>
                  <a:gd name="T14" fmla="*/ 1567 w 3135"/>
                  <a:gd name="T15" fmla="*/ 3135 h 3135"/>
                  <a:gd name="T16" fmla="*/ 0 w 3135"/>
                  <a:gd name="T17" fmla="*/ 1567 h 3135"/>
                  <a:gd name="T18" fmla="*/ 1567 w 3135"/>
                  <a:gd name="T19" fmla="*/ 0 h 3135"/>
                  <a:gd name="T20" fmla="*/ 3135 w 3135"/>
                  <a:gd name="T21" fmla="*/ 1567 h 3135"/>
                  <a:gd name="T22" fmla="*/ 1567 w 3135"/>
                  <a:gd name="T23" fmla="*/ 3135 h 3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35" h="3135">
                    <a:moveTo>
                      <a:pt x="1567" y="25"/>
                    </a:moveTo>
                    <a:lnTo>
                      <a:pt x="1567" y="25"/>
                    </a:lnTo>
                    <a:cubicBezTo>
                      <a:pt x="718" y="25"/>
                      <a:pt x="26" y="717"/>
                      <a:pt x="26" y="1567"/>
                    </a:cubicBezTo>
                    <a:cubicBezTo>
                      <a:pt x="26" y="2416"/>
                      <a:pt x="718" y="3108"/>
                      <a:pt x="1567" y="3108"/>
                    </a:cubicBezTo>
                    <a:cubicBezTo>
                      <a:pt x="2417" y="3108"/>
                      <a:pt x="3109" y="2416"/>
                      <a:pt x="3109" y="1567"/>
                    </a:cubicBezTo>
                    <a:cubicBezTo>
                      <a:pt x="3109" y="717"/>
                      <a:pt x="2417" y="25"/>
                      <a:pt x="1567" y="25"/>
                    </a:cubicBezTo>
                    <a:close/>
                    <a:moveTo>
                      <a:pt x="1567" y="3135"/>
                    </a:moveTo>
                    <a:lnTo>
                      <a:pt x="1567" y="3135"/>
                    </a:lnTo>
                    <a:cubicBezTo>
                      <a:pt x="703" y="3135"/>
                      <a:pt x="0" y="2431"/>
                      <a:pt x="0" y="1567"/>
                    </a:cubicBezTo>
                    <a:cubicBezTo>
                      <a:pt x="0" y="702"/>
                      <a:pt x="703" y="0"/>
                      <a:pt x="1567" y="0"/>
                    </a:cubicBezTo>
                    <a:cubicBezTo>
                      <a:pt x="2432" y="0"/>
                      <a:pt x="3135" y="702"/>
                      <a:pt x="3135" y="1567"/>
                    </a:cubicBezTo>
                    <a:cubicBezTo>
                      <a:pt x="3135" y="2431"/>
                      <a:pt x="2432" y="3135"/>
                      <a:pt x="1567" y="3135"/>
                    </a:cubicBezTo>
                    <a:close/>
                  </a:path>
                </a:pathLst>
              </a:custGeom>
              <a:grpFill/>
              <a:ln w="9525">
                <a:solidFill>
                  <a:srgbClr val="0078D7"/>
                </a:solid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724" name="Freeform 157">
                <a:extLst>
                  <a:ext uri="{FF2B5EF4-FFF2-40B4-BE49-F238E27FC236}">
                    <a16:creationId xmlns:a16="http://schemas.microsoft.com/office/drawing/2014/main" id="{C00938C3-C904-47C6-A081-15F5B7AF9930}"/>
                  </a:ext>
                </a:extLst>
              </p:cNvPr>
              <p:cNvSpPr>
                <a:spLocks/>
              </p:cNvSpPr>
              <p:nvPr/>
            </p:nvSpPr>
            <p:spPr bwMode="auto">
              <a:xfrm>
                <a:off x="5235" y="934"/>
                <a:ext cx="381" cy="479"/>
              </a:xfrm>
              <a:custGeom>
                <a:avLst/>
                <a:gdLst>
                  <a:gd name="T0" fmla="*/ 1357 w 1440"/>
                  <a:gd name="T1" fmla="*/ 1813 h 1813"/>
                  <a:gd name="T2" fmla="*/ 1357 w 1440"/>
                  <a:gd name="T3" fmla="*/ 1813 h 1813"/>
                  <a:gd name="T4" fmla="*/ 79 w 1440"/>
                  <a:gd name="T5" fmla="*/ 1813 h 1813"/>
                  <a:gd name="T6" fmla="*/ 0 w 1440"/>
                  <a:gd name="T7" fmla="*/ 1730 h 1813"/>
                  <a:gd name="T8" fmla="*/ 0 w 1440"/>
                  <a:gd name="T9" fmla="*/ 81 h 1813"/>
                  <a:gd name="T10" fmla="*/ 79 w 1440"/>
                  <a:gd name="T11" fmla="*/ 0 h 1813"/>
                  <a:gd name="T12" fmla="*/ 573 w 1440"/>
                  <a:gd name="T13" fmla="*/ 0 h 1813"/>
                  <a:gd name="T14" fmla="*/ 573 w 1440"/>
                  <a:gd name="T15" fmla="*/ 27 h 1813"/>
                  <a:gd name="T16" fmla="*/ 79 w 1440"/>
                  <a:gd name="T17" fmla="*/ 27 h 1813"/>
                  <a:gd name="T18" fmla="*/ 27 w 1440"/>
                  <a:gd name="T19" fmla="*/ 81 h 1813"/>
                  <a:gd name="T20" fmla="*/ 27 w 1440"/>
                  <a:gd name="T21" fmla="*/ 1730 h 1813"/>
                  <a:gd name="T22" fmla="*/ 79 w 1440"/>
                  <a:gd name="T23" fmla="*/ 1787 h 1813"/>
                  <a:gd name="T24" fmla="*/ 1357 w 1440"/>
                  <a:gd name="T25" fmla="*/ 1787 h 1813"/>
                  <a:gd name="T26" fmla="*/ 1413 w 1440"/>
                  <a:gd name="T27" fmla="*/ 1730 h 1813"/>
                  <a:gd name="T28" fmla="*/ 1413 w 1440"/>
                  <a:gd name="T29" fmla="*/ 81 h 1813"/>
                  <a:gd name="T30" fmla="*/ 1357 w 1440"/>
                  <a:gd name="T31" fmla="*/ 27 h 1813"/>
                  <a:gd name="T32" fmla="*/ 853 w 1440"/>
                  <a:gd name="T33" fmla="*/ 27 h 1813"/>
                  <a:gd name="T34" fmla="*/ 853 w 1440"/>
                  <a:gd name="T35" fmla="*/ 0 h 1813"/>
                  <a:gd name="T36" fmla="*/ 1357 w 1440"/>
                  <a:gd name="T37" fmla="*/ 0 h 1813"/>
                  <a:gd name="T38" fmla="*/ 1440 w 1440"/>
                  <a:gd name="T39" fmla="*/ 81 h 1813"/>
                  <a:gd name="T40" fmla="*/ 1440 w 1440"/>
                  <a:gd name="T41" fmla="*/ 1730 h 1813"/>
                  <a:gd name="T42" fmla="*/ 1357 w 1440"/>
                  <a:gd name="T43" fmla="*/ 1813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0" h="1813">
                    <a:moveTo>
                      <a:pt x="1357" y="1813"/>
                    </a:moveTo>
                    <a:lnTo>
                      <a:pt x="1357" y="1813"/>
                    </a:lnTo>
                    <a:lnTo>
                      <a:pt x="79" y="1813"/>
                    </a:lnTo>
                    <a:cubicBezTo>
                      <a:pt x="37" y="1813"/>
                      <a:pt x="0" y="1774"/>
                      <a:pt x="0" y="1730"/>
                    </a:cubicBezTo>
                    <a:lnTo>
                      <a:pt x="0" y="81"/>
                    </a:lnTo>
                    <a:cubicBezTo>
                      <a:pt x="0" y="38"/>
                      <a:pt x="37" y="0"/>
                      <a:pt x="79" y="0"/>
                    </a:cubicBezTo>
                    <a:lnTo>
                      <a:pt x="573" y="0"/>
                    </a:lnTo>
                    <a:lnTo>
                      <a:pt x="573" y="27"/>
                    </a:lnTo>
                    <a:lnTo>
                      <a:pt x="79" y="27"/>
                    </a:lnTo>
                    <a:cubicBezTo>
                      <a:pt x="52" y="27"/>
                      <a:pt x="27" y="53"/>
                      <a:pt x="27" y="81"/>
                    </a:cubicBezTo>
                    <a:lnTo>
                      <a:pt x="27" y="1730"/>
                    </a:lnTo>
                    <a:cubicBezTo>
                      <a:pt x="27" y="1758"/>
                      <a:pt x="52" y="1787"/>
                      <a:pt x="79" y="1787"/>
                    </a:cubicBezTo>
                    <a:lnTo>
                      <a:pt x="1357" y="1787"/>
                    </a:lnTo>
                    <a:cubicBezTo>
                      <a:pt x="1385" y="1787"/>
                      <a:pt x="1413" y="1757"/>
                      <a:pt x="1413" y="1730"/>
                    </a:cubicBezTo>
                    <a:lnTo>
                      <a:pt x="1413" y="81"/>
                    </a:lnTo>
                    <a:cubicBezTo>
                      <a:pt x="1413" y="54"/>
                      <a:pt x="1385" y="27"/>
                      <a:pt x="1357" y="27"/>
                    </a:cubicBezTo>
                    <a:lnTo>
                      <a:pt x="853" y="27"/>
                    </a:lnTo>
                    <a:lnTo>
                      <a:pt x="853" y="0"/>
                    </a:lnTo>
                    <a:lnTo>
                      <a:pt x="1357" y="0"/>
                    </a:lnTo>
                    <a:cubicBezTo>
                      <a:pt x="1400" y="0"/>
                      <a:pt x="1440" y="39"/>
                      <a:pt x="1440" y="81"/>
                    </a:cubicBezTo>
                    <a:lnTo>
                      <a:pt x="1440" y="1730"/>
                    </a:lnTo>
                    <a:cubicBezTo>
                      <a:pt x="1440" y="1773"/>
                      <a:pt x="1400" y="1813"/>
                      <a:pt x="1357" y="1813"/>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725" name="Freeform 158">
                <a:extLst>
                  <a:ext uri="{FF2B5EF4-FFF2-40B4-BE49-F238E27FC236}">
                    <a16:creationId xmlns:a16="http://schemas.microsoft.com/office/drawing/2014/main" id="{6B952AD9-63B0-43A8-AE72-0399ABEA8999}"/>
                  </a:ext>
                </a:extLst>
              </p:cNvPr>
              <p:cNvSpPr>
                <a:spLocks/>
              </p:cNvSpPr>
              <p:nvPr/>
            </p:nvSpPr>
            <p:spPr bwMode="auto">
              <a:xfrm>
                <a:off x="5267" y="980"/>
                <a:ext cx="314" cy="401"/>
              </a:xfrm>
              <a:custGeom>
                <a:avLst/>
                <a:gdLst>
                  <a:gd name="T0" fmla="*/ 1173 w 1187"/>
                  <a:gd name="T1" fmla="*/ 1520 h 1520"/>
                  <a:gd name="T2" fmla="*/ 1173 w 1187"/>
                  <a:gd name="T3" fmla="*/ 1520 h 1520"/>
                  <a:gd name="T4" fmla="*/ 13 w 1187"/>
                  <a:gd name="T5" fmla="*/ 1520 h 1520"/>
                  <a:gd name="T6" fmla="*/ 0 w 1187"/>
                  <a:gd name="T7" fmla="*/ 1507 h 1520"/>
                  <a:gd name="T8" fmla="*/ 0 w 1187"/>
                  <a:gd name="T9" fmla="*/ 14 h 1520"/>
                  <a:gd name="T10" fmla="*/ 13 w 1187"/>
                  <a:gd name="T11" fmla="*/ 0 h 1520"/>
                  <a:gd name="T12" fmla="*/ 133 w 1187"/>
                  <a:gd name="T13" fmla="*/ 0 h 1520"/>
                  <a:gd name="T14" fmla="*/ 133 w 1187"/>
                  <a:gd name="T15" fmla="*/ 27 h 1520"/>
                  <a:gd name="T16" fmla="*/ 27 w 1187"/>
                  <a:gd name="T17" fmla="*/ 27 h 1520"/>
                  <a:gd name="T18" fmla="*/ 27 w 1187"/>
                  <a:gd name="T19" fmla="*/ 1494 h 1520"/>
                  <a:gd name="T20" fmla="*/ 1160 w 1187"/>
                  <a:gd name="T21" fmla="*/ 1494 h 1520"/>
                  <a:gd name="T22" fmla="*/ 1160 w 1187"/>
                  <a:gd name="T23" fmla="*/ 27 h 1520"/>
                  <a:gd name="T24" fmla="*/ 1053 w 1187"/>
                  <a:gd name="T25" fmla="*/ 27 h 1520"/>
                  <a:gd name="T26" fmla="*/ 1053 w 1187"/>
                  <a:gd name="T27" fmla="*/ 0 h 1520"/>
                  <a:gd name="T28" fmla="*/ 1173 w 1187"/>
                  <a:gd name="T29" fmla="*/ 0 h 1520"/>
                  <a:gd name="T30" fmla="*/ 1187 w 1187"/>
                  <a:gd name="T31" fmla="*/ 14 h 1520"/>
                  <a:gd name="T32" fmla="*/ 1187 w 1187"/>
                  <a:gd name="T33" fmla="*/ 1507 h 1520"/>
                  <a:gd name="T34" fmla="*/ 1173 w 1187"/>
                  <a:gd name="T35" fmla="*/ 1520 h 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7" h="1520">
                    <a:moveTo>
                      <a:pt x="1173" y="1520"/>
                    </a:moveTo>
                    <a:lnTo>
                      <a:pt x="1173" y="1520"/>
                    </a:lnTo>
                    <a:lnTo>
                      <a:pt x="13" y="1520"/>
                    </a:lnTo>
                    <a:cubicBezTo>
                      <a:pt x="6" y="1520"/>
                      <a:pt x="0" y="1514"/>
                      <a:pt x="0" y="1507"/>
                    </a:cubicBezTo>
                    <a:lnTo>
                      <a:pt x="0" y="14"/>
                    </a:lnTo>
                    <a:cubicBezTo>
                      <a:pt x="0" y="6"/>
                      <a:pt x="6" y="0"/>
                      <a:pt x="13" y="0"/>
                    </a:cubicBezTo>
                    <a:lnTo>
                      <a:pt x="133" y="0"/>
                    </a:lnTo>
                    <a:lnTo>
                      <a:pt x="133" y="27"/>
                    </a:lnTo>
                    <a:lnTo>
                      <a:pt x="27" y="27"/>
                    </a:lnTo>
                    <a:lnTo>
                      <a:pt x="27" y="1494"/>
                    </a:lnTo>
                    <a:lnTo>
                      <a:pt x="1160" y="1494"/>
                    </a:lnTo>
                    <a:lnTo>
                      <a:pt x="1160" y="27"/>
                    </a:lnTo>
                    <a:lnTo>
                      <a:pt x="1053" y="27"/>
                    </a:lnTo>
                    <a:lnTo>
                      <a:pt x="1053" y="0"/>
                    </a:lnTo>
                    <a:lnTo>
                      <a:pt x="1173" y="0"/>
                    </a:lnTo>
                    <a:cubicBezTo>
                      <a:pt x="1181" y="0"/>
                      <a:pt x="1187" y="6"/>
                      <a:pt x="1187" y="14"/>
                    </a:cubicBezTo>
                    <a:lnTo>
                      <a:pt x="1187" y="1507"/>
                    </a:lnTo>
                    <a:cubicBezTo>
                      <a:pt x="1187" y="1514"/>
                      <a:pt x="1181" y="1520"/>
                      <a:pt x="1173" y="152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726" name="Freeform 159">
                <a:extLst>
                  <a:ext uri="{FF2B5EF4-FFF2-40B4-BE49-F238E27FC236}">
                    <a16:creationId xmlns:a16="http://schemas.microsoft.com/office/drawing/2014/main" id="{F8AE9C84-A3DF-4665-B146-BA7D62BCD364}"/>
                  </a:ext>
                </a:extLst>
              </p:cNvPr>
              <p:cNvSpPr>
                <a:spLocks noEditPoints="1"/>
              </p:cNvSpPr>
              <p:nvPr/>
            </p:nvSpPr>
            <p:spPr bwMode="auto">
              <a:xfrm>
                <a:off x="5299" y="917"/>
                <a:ext cx="250" cy="91"/>
              </a:xfrm>
              <a:custGeom>
                <a:avLst/>
                <a:gdLst>
                  <a:gd name="T0" fmla="*/ 478 w 947"/>
                  <a:gd name="T1" fmla="*/ 122 h 344"/>
                  <a:gd name="T2" fmla="*/ 478 w 947"/>
                  <a:gd name="T3" fmla="*/ 122 h 344"/>
                  <a:gd name="T4" fmla="*/ 442 w 947"/>
                  <a:gd name="T5" fmla="*/ 158 h 344"/>
                  <a:gd name="T6" fmla="*/ 478 w 947"/>
                  <a:gd name="T7" fmla="*/ 194 h 344"/>
                  <a:gd name="T8" fmla="*/ 514 w 947"/>
                  <a:gd name="T9" fmla="*/ 158 h 344"/>
                  <a:gd name="T10" fmla="*/ 478 w 947"/>
                  <a:gd name="T11" fmla="*/ 122 h 344"/>
                  <a:gd name="T12" fmla="*/ 478 w 947"/>
                  <a:gd name="T13" fmla="*/ 220 h 344"/>
                  <a:gd name="T14" fmla="*/ 478 w 947"/>
                  <a:gd name="T15" fmla="*/ 220 h 344"/>
                  <a:gd name="T16" fmla="*/ 416 w 947"/>
                  <a:gd name="T17" fmla="*/ 158 h 344"/>
                  <a:gd name="T18" fmla="*/ 478 w 947"/>
                  <a:gd name="T19" fmla="*/ 95 h 344"/>
                  <a:gd name="T20" fmla="*/ 541 w 947"/>
                  <a:gd name="T21" fmla="*/ 158 h 344"/>
                  <a:gd name="T22" fmla="*/ 478 w 947"/>
                  <a:gd name="T23" fmla="*/ 220 h 344"/>
                  <a:gd name="T24" fmla="*/ 27 w 947"/>
                  <a:gd name="T25" fmla="*/ 317 h 344"/>
                  <a:gd name="T26" fmla="*/ 27 w 947"/>
                  <a:gd name="T27" fmla="*/ 317 h 344"/>
                  <a:gd name="T28" fmla="*/ 920 w 947"/>
                  <a:gd name="T29" fmla="*/ 317 h 344"/>
                  <a:gd name="T30" fmla="*/ 920 w 947"/>
                  <a:gd name="T31" fmla="*/ 227 h 344"/>
                  <a:gd name="T32" fmla="*/ 868 w 947"/>
                  <a:gd name="T33" fmla="*/ 184 h 344"/>
                  <a:gd name="T34" fmla="*/ 624 w 947"/>
                  <a:gd name="T35" fmla="*/ 184 h 344"/>
                  <a:gd name="T36" fmla="*/ 610 w 947"/>
                  <a:gd name="T37" fmla="*/ 171 h 344"/>
                  <a:gd name="T38" fmla="*/ 611 w 947"/>
                  <a:gd name="T39" fmla="*/ 169 h 344"/>
                  <a:gd name="T40" fmla="*/ 611 w 947"/>
                  <a:gd name="T41" fmla="*/ 161 h 344"/>
                  <a:gd name="T42" fmla="*/ 478 w 947"/>
                  <a:gd name="T43" fmla="*/ 27 h 344"/>
                  <a:gd name="T44" fmla="*/ 345 w 947"/>
                  <a:gd name="T45" fmla="*/ 161 h 344"/>
                  <a:gd name="T46" fmla="*/ 346 w 947"/>
                  <a:gd name="T47" fmla="*/ 170 h 344"/>
                  <a:gd name="T48" fmla="*/ 342 w 947"/>
                  <a:gd name="T49" fmla="*/ 180 h 344"/>
                  <a:gd name="T50" fmla="*/ 332 w 947"/>
                  <a:gd name="T51" fmla="*/ 184 h 344"/>
                  <a:gd name="T52" fmla="*/ 89 w 947"/>
                  <a:gd name="T53" fmla="*/ 184 h 344"/>
                  <a:gd name="T54" fmla="*/ 27 w 947"/>
                  <a:gd name="T55" fmla="*/ 227 h 344"/>
                  <a:gd name="T56" fmla="*/ 27 w 947"/>
                  <a:gd name="T57" fmla="*/ 317 h 344"/>
                  <a:gd name="T58" fmla="*/ 933 w 947"/>
                  <a:gd name="T59" fmla="*/ 344 h 344"/>
                  <a:gd name="T60" fmla="*/ 933 w 947"/>
                  <a:gd name="T61" fmla="*/ 344 h 344"/>
                  <a:gd name="T62" fmla="*/ 13 w 947"/>
                  <a:gd name="T63" fmla="*/ 344 h 344"/>
                  <a:gd name="T64" fmla="*/ 0 w 947"/>
                  <a:gd name="T65" fmla="*/ 331 h 344"/>
                  <a:gd name="T66" fmla="*/ 0 w 947"/>
                  <a:gd name="T67" fmla="*/ 227 h 344"/>
                  <a:gd name="T68" fmla="*/ 89 w 947"/>
                  <a:gd name="T69" fmla="*/ 157 h 344"/>
                  <a:gd name="T70" fmla="*/ 319 w 947"/>
                  <a:gd name="T71" fmla="*/ 157 h 344"/>
                  <a:gd name="T72" fmla="*/ 478 w 947"/>
                  <a:gd name="T73" fmla="*/ 0 h 344"/>
                  <a:gd name="T74" fmla="*/ 637 w 947"/>
                  <a:gd name="T75" fmla="*/ 157 h 344"/>
                  <a:gd name="T76" fmla="*/ 868 w 947"/>
                  <a:gd name="T77" fmla="*/ 157 h 344"/>
                  <a:gd name="T78" fmla="*/ 947 w 947"/>
                  <a:gd name="T79" fmla="*/ 227 h 344"/>
                  <a:gd name="T80" fmla="*/ 947 w 947"/>
                  <a:gd name="T81" fmla="*/ 331 h 344"/>
                  <a:gd name="T82" fmla="*/ 933 w 947"/>
                  <a:gd name="T8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7" h="344">
                    <a:moveTo>
                      <a:pt x="478" y="122"/>
                    </a:moveTo>
                    <a:lnTo>
                      <a:pt x="478" y="122"/>
                    </a:lnTo>
                    <a:cubicBezTo>
                      <a:pt x="458" y="122"/>
                      <a:pt x="442" y="138"/>
                      <a:pt x="442" y="158"/>
                    </a:cubicBezTo>
                    <a:cubicBezTo>
                      <a:pt x="442" y="178"/>
                      <a:pt x="458" y="194"/>
                      <a:pt x="478" y="194"/>
                    </a:cubicBezTo>
                    <a:cubicBezTo>
                      <a:pt x="498" y="194"/>
                      <a:pt x="514" y="178"/>
                      <a:pt x="514" y="158"/>
                    </a:cubicBezTo>
                    <a:cubicBezTo>
                      <a:pt x="514" y="138"/>
                      <a:pt x="498" y="122"/>
                      <a:pt x="478" y="122"/>
                    </a:cubicBezTo>
                    <a:close/>
                    <a:moveTo>
                      <a:pt x="478" y="220"/>
                    </a:moveTo>
                    <a:lnTo>
                      <a:pt x="478" y="220"/>
                    </a:lnTo>
                    <a:cubicBezTo>
                      <a:pt x="444" y="220"/>
                      <a:pt x="416" y="192"/>
                      <a:pt x="416" y="158"/>
                    </a:cubicBezTo>
                    <a:cubicBezTo>
                      <a:pt x="416" y="123"/>
                      <a:pt x="444" y="95"/>
                      <a:pt x="478" y="95"/>
                    </a:cubicBezTo>
                    <a:cubicBezTo>
                      <a:pt x="513" y="95"/>
                      <a:pt x="541" y="123"/>
                      <a:pt x="541" y="158"/>
                    </a:cubicBezTo>
                    <a:cubicBezTo>
                      <a:pt x="541" y="192"/>
                      <a:pt x="513" y="220"/>
                      <a:pt x="478" y="220"/>
                    </a:cubicBezTo>
                    <a:close/>
                    <a:moveTo>
                      <a:pt x="27" y="317"/>
                    </a:moveTo>
                    <a:lnTo>
                      <a:pt x="27" y="317"/>
                    </a:lnTo>
                    <a:lnTo>
                      <a:pt x="920" y="317"/>
                    </a:lnTo>
                    <a:lnTo>
                      <a:pt x="920" y="227"/>
                    </a:lnTo>
                    <a:cubicBezTo>
                      <a:pt x="920" y="199"/>
                      <a:pt x="893" y="184"/>
                      <a:pt x="868" y="184"/>
                    </a:cubicBezTo>
                    <a:lnTo>
                      <a:pt x="624" y="184"/>
                    </a:lnTo>
                    <a:cubicBezTo>
                      <a:pt x="616" y="184"/>
                      <a:pt x="610" y="178"/>
                      <a:pt x="610" y="171"/>
                    </a:cubicBezTo>
                    <a:cubicBezTo>
                      <a:pt x="610" y="170"/>
                      <a:pt x="611" y="169"/>
                      <a:pt x="611" y="169"/>
                    </a:cubicBezTo>
                    <a:cubicBezTo>
                      <a:pt x="611" y="167"/>
                      <a:pt x="611" y="162"/>
                      <a:pt x="611" y="161"/>
                    </a:cubicBezTo>
                    <a:cubicBezTo>
                      <a:pt x="611" y="87"/>
                      <a:pt x="551" y="27"/>
                      <a:pt x="478" y="27"/>
                    </a:cubicBezTo>
                    <a:cubicBezTo>
                      <a:pt x="405" y="27"/>
                      <a:pt x="345" y="87"/>
                      <a:pt x="345" y="161"/>
                    </a:cubicBezTo>
                    <a:cubicBezTo>
                      <a:pt x="345" y="164"/>
                      <a:pt x="346" y="170"/>
                      <a:pt x="346" y="170"/>
                    </a:cubicBezTo>
                    <a:cubicBezTo>
                      <a:pt x="346" y="174"/>
                      <a:pt x="344" y="177"/>
                      <a:pt x="342" y="180"/>
                    </a:cubicBezTo>
                    <a:cubicBezTo>
                      <a:pt x="339" y="182"/>
                      <a:pt x="336" y="184"/>
                      <a:pt x="332" y="184"/>
                    </a:cubicBezTo>
                    <a:lnTo>
                      <a:pt x="89" y="184"/>
                    </a:lnTo>
                    <a:cubicBezTo>
                      <a:pt x="59" y="184"/>
                      <a:pt x="27" y="202"/>
                      <a:pt x="27" y="227"/>
                    </a:cubicBezTo>
                    <a:lnTo>
                      <a:pt x="27" y="317"/>
                    </a:lnTo>
                    <a:close/>
                    <a:moveTo>
                      <a:pt x="933" y="344"/>
                    </a:moveTo>
                    <a:lnTo>
                      <a:pt x="933" y="344"/>
                    </a:lnTo>
                    <a:lnTo>
                      <a:pt x="13" y="344"/>
                    </a:lnTo>
                    <a:cubicBezTo>
                      <a:pt x="6" y="344"/>
                      <a:pt x="0" y="338"/>
                      <a:pt x="0" y="331"/>
                    </a:cubicBezTo>
                    <a:lnTo>
                      <a:pt x="0" y="227"/>
                    </a:lnTo>
                    <a:cubicBezTo>
                      <a:pt x="0" y="185"/>
                      <a:pt x="46" y="157"/>
                      <a:pt x="89" y="157"/>
                    </a:cubicBezTo>
                    <a:lnTo>
                      <a:pt x="319" y="157"/>
                    </a:lnTo>
                    <a:cubicBezTo>
                      <a:pt x="321" y="70"/>
                      <a:pt x="392" y="0"/>
                      <a:pt x="478" y="0"/>
                    </a:cubicBezTo>
                    <a:cubicBezTo>
                      <a:pt x="565" y="0"/>
                      <a:pt x="636" y="70"/>
                      <a:pt x="637" y="157"/>
                    </a:cubicBezTo>
                    <a:lnTo>
                      <a:pt x="868" y="157"/>
                    </a:lnTo>
                    <a:cubicBezTo>
                      <a:pt x="913" y="157"/>
                      <a:pt x="947" y="187"/>
                      <a:pt x="947" y="227"/>
                    </a:cubicBezTo>
                    <a:lnTo>
                      <a:pt x="947" y="331"/>
                    </a:lnTo>
                    <a:cubicBezTo>
                      <a:pt x="947" y="338"/>
                      <a:pt x="941" y="344"/>
                      <a:pt x="933" y="344"/>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727" name="Freeform 160">
                <a:extLst>
                  <a:ext uri="{FF2B5EF4-FFF2-40B4-BE49-F238E27FC236}">
                    <a16:creationId xmlns:a16="http://schemas.microsoft.com/office/drawing/2014/main" id="{32EC1CCB-F6F4-4CA5-ABAC-52CEF03BEE7C}"/>
                  </a:ext>
                </a:extLst>
              </p:cNvPr>
              <p:cNvSpPr>
                <a:spLocks noEditPoints="1"/>
              </p:cNvSpPr>
              <p:nvPr/>
            </p:nvSpPr>
            <p:spPr bwMode="auto">
              <a:xfrm>
                <a:off x="5366" y="1055"/>
                <a:ext cx="118" cy="119"/>
              </a:xfrm>
              <a:custGeom>
                <a:avLst/>
                <a:gdLst>
                  <a:gd name="T0" fmla="*/ 225 w 450"/>
                  <a:gd name="T1" fmla="*/ 27 h 450"/>
                  <a:gd name="T2" fmla="*/ 225 w 450"/>
                  <a:gd name="T3" fmla="*/ 27 h 450"/>
                  <a:gd name="T4" fmla="*/ 27 w 450"/>
                  <a:gd name="T5" fmla="*/ 225 h 450"/>
                  <a:gd name="T6" fmla="*/ 225 w 450"/>
                  <a:gd name="T7" fmla="*/ 423 h 450"/>
                  <a:gd name="T8" fmla="*/ 423 w 450"/>
                  <a:gd name="T9" fmla="*/ 225 h 450"/>
                  <a:gd name="T10" fmla="*/ 225 w 450"/>
                  <a:gd name="T11" fmla="*/ 27 h 450"/>
                  <a:gd name="T12" fmla="*/ 225 w 450"/>
                  <a:gd name="T13" fmla="*/ 450 h 450"/>
                  <a:gd name="T14" fmla="*/ 225 w 450"/>
                  <a:gd name="T15" fmla="*/ 450 h 450"/>
                  <a:gd name="T16" fmla="*/ 0 w 450"/>
                  <a:gd name="T17" fmla="*/ 225 h 450"/>
                  <a:gd name="T18" fmla="*/ 225 w 450"/>
                  <a:gd name="T19" fmla="*/ 0 h 450"/>
                  <a:gd name="T20" fmla="*/ 450 w 450"/>
                  <a:gd name="T21" fmla="*/ 225 h 450"/>
                  <a:gd name="T22" fmla="*/ 225 w 450"/>
                  <a:gd name="T23"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0" h="450">
                    <a:moveTo>
                      <a:pt x="225" y="27"/>
                    </a:moveTo>
                    <a:lnTo>
                      <a:pt x="225" y="27"/>
                    </a:lnTo>
                    <a:cubicBezTo>
                      <a:pt x="116" y="27"/>
                      <a:pt x="27" y="116"/>
                      <a:pt x="27" y="225"/>
                    </a:cubicBezTo>
                    <a:cubicBezTo>
                      <a:pt x="27" y="334"/>
                      <a:pt x="116" y="423"/>
                      <a:pt x="225" y="423"/>
                    </a:cubicBezTo>
                    <a:cubicBezTo>
                      <a:pt x="334" y="423"/>
                      <a:pt x="423" y="334"/>
                      <a:pt x="423" y="225"/>
                    </a:cubicBezTo>
                    <a:cubicBezTo>
                      <a:pt x="423" y="116"/>
                      <a:pt x="334" y="27"/>
                      <a:pt x="225" y="27"/>
                    </a:cubicBezTo>
                    <a:close/>
                    <a:moveTo>
                      <a:pt x="225" y="450"/>
                    </a:moveTo>
                    <a:lnTo>
                      <a:pt x="225" y="450"/>
                    </a:lnTo>
                    <a:cubicBezTo>
                      <a:pt x="101" y="450"/>
                      <a:pt x="0" y="349"/>
                      <a:pt x="0" y="225"/>
                    </a:cubicBezTo>
                    <a:cubicBezTo>
                      <a:pt x="0" y="101"/>
                      <a:pt x="101" y="0"/>
                      <a:pt x="225" y="0"/>
                    </a:cubicBezTo>
                    <a:cubicBezTo>
                      <a:pt x="349" y="0"/>
                      <a:pt x="450" y="101"/>
                      <a:pt x="450" y="225"/>
                    </a:cubicBezTo>
                    <a:cubicBezTo>
                      <a:pt x="450" y="349"/>
                      <a:pt x="349" y="450"/>
                      <a:pt x="225" y="45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728" name="Freeform 161">
                <a:extLst>
                  <a:ext uri="{FF2B5EF4-FFF2-40B4-BE49-F238E27FC236}">
                    <a16:creationId xmlns:a16="http://schemas.microsoft.com/office/drawing/2014/main" id="{72F654BF-ED77-4740-989F-6405140FE488}"/>
                  </a:ext>
                </a:extLst>
              </p:cNvPr>
              <p:cNvSpPr>
                <a:spLocks/>
              </p:cNvSpPr>
              <p:nvPr/>
            </p:nvSpPr>
            <p:spPr bwMode="auto">
              <a:xfrm>
                <a:off x="5396" y="1089"/>
                <a:ext cx="60" cy="49"/>
              </a:xfrm>
              <a:custGeom>
                <a:avLst/>
                <a:gdLst>
                  <a:gd name="T0" fmla="*/ 58 w 229"/>
                  <a:gd name="T1" fmla="*/ 185 h 185"/>
                  <a:gd name="T2" fmla="*/ 58 w 229"/>
                  <a:gd name="T3" fmla="*/ 185 h 185"/>
                  <a:gd name="T4" fmla="*/ 48 w 229"/>
                  <a:gd name="T5" fmla="*/ 181 h 185"/>
                  <a:gd name="T6" fmla="*/ 0 w 229"/>
                  <a:gd name="T7" fmla="*/ 133 h 185"/>
                  <a:gd name="T8" fmla="*/ 19 w 229"/>
                  <a:gd name="T9" fmla="*/ 114 h 185"/>
                  <a:gd name="T10" fmla="*/ 58 w 229"/>
                  <a:gd name="T11" fmla="*/ 153 h 185"/>
                  <a:gd name="T12" fmla="*/ 210 w 229"/>
                  <a:gd name="T13" fmla="*/ 0 h 185"/>
                  <a:gd name="T14" fmla="*/ 229 w 229"/>
                  <a:gd name="T15" fmla="*/ 19 h 185"/>
                  <a:gd name="T16" fmla="*/ 67 w 229"/>
                  <a:gd name="T17" fmla="*/ 181 h 185"/>
                  <a:gd name="T18" fmla="*/ 58 w 229"/>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5">
                    <a:moveTo>
                      <a:pt x="58" y="185"/>
                    </a:moveTo>
                    <a:lnTo>
                      <a:pt x="58" y="185"/>
                    </a:lnTo>
                    <a:cubicBezTo>
                      <a:pt x="54" y="185"/>
                      <a:pt x="51" y="184"/>
                      <a:pt x="48" y="181"/>
                    </a:cubicBezTo>
                    <a:lnTo>
                      <a:pt x="0" y="133"/>
                    </a:lnTo>
                    <a:lnTo>
                      <a:pt x="19" y="114"/>
                    </a:lnTo>
                    <a:lnTo>
                      <a:pt x="58" y="153"/>
                    </a:lnTo>
                    <a:lnTo>
                      <a:pt x="210" y="0"/>
                    </a:lnTo>
                    <a:lnTo>
                      <a:pt x="229" y="19"/>
                    </a:lnTo>
                    <a:lnTo>
                      <a:pt x="67" y="181"/>
                    </a:lnTo>
                    <a:cubicBezTo>
                      <a:pt x="64" y="184"/>
                      <a:pt x="61" y="185"/>
                      <a:pt x="58" y="185"/>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729" name="Freeform 162">
                <a:extLst>
                  <a:ext uri="{FF2B5EF4-FFF2-40B4-BE49-F238E27FC236}">
                    <a16:creationId xmlns:a16="http://schemas.microsoft.com/office/drawing/2014/main" id="{E37AF26E-D2F9-4438-876E-1595175B37C5}"/>
                  </a:ext>
                </a:extLst>
              </p:cNvPr>
              <p:cNvSpPr>
                <a:spLocks/>
              </p:cNvSpPr>
              <p:nvPr/>
            </p:nvSpPr>
            <p:spPr bwMode="auto">
              <a:xfrm>
                <a:off x="5355" y="1209"/>
                <a:ext cx="144" cy="7"/>
              </a:xfrm>
              <a:custGeom>
                <a:avLst/>
                <a:gdLst>
                  <a:gd name="T0" fmla="*/ 534 w 547"/>
                  <a:gd name="T1" fmla="*/ 27 h 27"/>
                  <a:gd name="T2" fmla="*/ 534 w 547"/>
                  <a:gd name="T3" fmla="*/ 27 h 27"/>
                  <a:gd name="T4" fmla="*/ 14 w 547"/>
                  <a:gd name="T5" fmla="*/ 27 h 27"/>
                  <a:gd name="T6" fmla="*/ 0 w 547"/>
                  <a:gd name="T7" fmla="*/ 13 h 27"/>
                  <a:gd name="T8" fmla="*/ 14 w 547"/>
                  <a:gd name="T9" fmla="*/ 0 h 27"/>
                  <a:gd name="T10" fmla="*/ 534 w 547"/>
                  <a:gd name="T11" fmla="*/ 0 h 27"/>
                  <a:gd name="T12" fmla="*/ 547 w 547"/>
                  <a:gd name="T13" fmla="*/ 13 h 27"/>
                  <a:gd name="T14" fmla="*/ 534 w 54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7" h="27">
                    <a:moveTo>
                      <a:pt x="534" y="27"/>
                    </a:moveTo>
                    <a:lnTo>
                      <a:pt x="534" y="27"/>
                    </a:lnTo>
                    <a:lnTo>
                      <a:pt x="14" y="27"/>
                    </a:lnTo>
                    <a:cubicBezTo>
                      <a:pt x="6" y="27"/>
                      <a:pt x="0" y="21"/>
                      <a:pt x="0" y="13"/>
                    </a:cubicBezTo>
                    <a:cubicBezTo>
                      <a:pt x="0" y="6"/>
                      <a:pt x="6" y="0"/>
                      <a:pt x="14" y="0"/>
                    </a:cubicBezTo>
                    <a:lnTo>
                      <a:pt x="534" y="0"/>
                    </a:lnTo>
                    <a:cubicBezTo>
                      <a:pt x="541" y="0"/>
                      <a:pt x="547" y="6"/>
                      <a:pt x="547" y="13"/>
                    </a:cubicBezTo>
                    <a:cubicBezTo>
                      <a:pt x="547" y="21"/>
                      <a:pt x="541" y="27"/>
                      <a:pt x="534"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730" name="Freeform 163">
                <a:extLst>
                  <a:ext uri="{FF2B5EF4-FFF2-40B4-BE49-F238E27FC236}">
                    <a16:creationId xmlns:a16="http://schemas.microsoft.com/office/drawing/2014/main" id="{F438849D-C08F-4D0C-9689-00D4E83279F3}"/>
                  </a:ext>
                </a:extLst>
              </p:cNvPr>
              <p:cNvSpPr>
                <a:spLocks/>
              </p:cNvSpPr>
              <p:nvPr/>
            </p:nvSpPr>
            <p:spPr bwMode="auto">
              <a:xfrm>
                <a:off x="5334" y="1261"/>
                <a:ext cx="183" cy="8"/>
              </a:xfrm>
              <a:custGeom>
                <a:avLst/>
                <a:gdLst>
                  <a:gd name="T0" fmla="*/ 680 w 694"/>
                  <a:gd name="T1" fmla="*/ 27 h 27"/>
                  <a:gd name="T2" fmla="*/ 680 w 694"/>
                  <a:gd name="T3" fmla="*/ 27 h 27"/>
                  <a:gd name="T4" fmla="*/ 14 w 694"/>
                  <a:gd name="T5" fmla="*/ 27 h 27"/>
                  <a:gd name="T6" fmla="*/ 0 w 694"/>
                  <a:gd name="T7" fmla="*/ 13 h 27"/>
                  <a:gd name="T8" fmla="*/ 14 w 694"/>
                  <a:gd name="T9" fmla="*/ 0 h 27"/>
                  <a:gd name="T10" fmla="*/ 680 w 694"/>
                  <a:gd name="T11" fmla="*/ 0 h 27"/>
                  <a:gd name="T12" fmla="*/ 694 w 694"/>
                  <a:gd name="T13" fmla="*/ 13 h 27"/>
                  <a:gd name="T14" fmla="*/ 680 w 69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4" h="27">
                    <a:moveTo>
                      <a:pt x="680" y="27"/>
                    </a:moveTo>
                    <a:lnTo>
                      <a:pt x="680" y="27"/>
                    </a:lnTo>
                    <a:lnTo>
                      <a:pt x="14" y="27"/>
                    </a:lnTo>
                    <a:cubicBezTo>
                      <a:pt x="6" y="27"/>
                      <a:pt x="0" y="21"/>
                      <a:pt x="0" y="13"/>
                    </a:cubicBezTo>
                    <a:cubicBezTo>
                      <a:pt x="0" y="6"/>
                      <a:pt x="6" y="0"/>
                      <a:pt x="14" y="0"/>
                    </a:cubicBezTo>
                    <a:lnTo>
                      <a:pt x="680" y="0"/>
                    </a:lnTo>
                    <a:cubicBezTo>
                      <a:pt x="688" y="0"/>
                      <a:pt x="694" y="6"/>
                      <a:pt x="694" y="13"/>
                    </a:cubicBezTo>
                    <a:cubicBezTo>
                      <a:pt x="694" y="21"/>
                      <a:pt x="688" y="27"/>
                      <a:pt x="680"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731" name="Freeform 164">
                <a:extLst>
                  <a:ext uri="{FF2B5EF4-FFF2-40B4-BE49-F238E27FC236}">
                    <a16:creationId xmlns:a16="http://schemas.microsoft.com/office/drawing/2014/main" id="{F07AC845-7D97-43FA-9901-CA3C39B0DE01}"/>
                  </a:ext>
                </a:extLst>
              </p:cNvPr>
              <p:cNvSpPr>
                <a:spLocks/>
              </p:cNvSpPr>
              <p:nvPr/>
            </p:nvSpPr>
            <p:spPr bwMode="auto">
              <a:xfrm>
                <a:off x="5359" y="1307"/>
                <a:ext cx="130" cy="7"/>
              </a:xfrm>
              <a:custGeom>
                <a:avLst/>
                <a:gdLst>
                  <a:gd name="T0" fmla="*/ 480 w 493"/>
                  <a:gd name="T1" fmla="*/ 27 h 27"/>
                  <a:gd name="T2" fmla="*/ 480 w 493"/>
                  <a:gd name="T3" fmla="*/ 27 h 27"/>
                  <a:gd name="T4" fmla="*/ 13 w 493"/>
                  <a:gd name="T5" fmla="*/ 27 h 27"/>
                  <a:gd name="T6" fmla="*/ 0 w 493"/>
                  <a:gd name="T7" fmla="*/ 14 h 27"/>
                  <a:gd name="T8" fmla="*/ 13 w 493"/>
                  <a:gd name="T9" fmla="*/ 0 h 27"/>
                  <a:gd name="T10" fmla="*/ 480 w 493"/>
                  <a:gd name="T11" fmla="*/ 0 h 27"/>
                  <a:gd name="T12" fmla="*/ 493 w 493"/>
                  <a:gd name="T13" fmla="*/ 14 h 27"/>
                  <a:gd name="T14" fmla="*/ 480 w 49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3" h="27">
                    <a:moveTo>
                      <a:pt x="480" y="27"/>
                    </a:moveTo>
                    <a:lnTo>
                      <a:pt x="480" y="27"/>
                    </a:lnTo>
                    <a:lnTo>
                      <a:pt x="13" y="27"/>
                    </a:lnTo>
                    <a:cubicBezTo>
                      <a:pt x="5" y="27"/>
                      <a:pt x="0" y="21"/>
                      <a:pt x="0" y="14"/>
                    </a:cubicBezTo>
                    <a:cubicBezTo>
                      <a:pt x="0" y="6"/>
                      <a:pt x="5" y="0"/>
                      <a:pt x="13" y="0"/>
                    </a:cubicBezTo>
                    <a:lnTo>
                      <a:pt x="480" y="0"/>
                    </a:lnTo>
                    <a:cubicBezTo>
                      <a:pt x="487" y="0"/>
                      <a:pt x="493" y="6"/>
                      <a:pt x="493" y="14"/>
                    </a:cubicBezTo>
                    <a:cubicBezTo>
                      <a:pt x="493" y="21"/>
                      <a:pt x="487" y="27"/>
                      <a:pt x="480"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grpSp>
      </p:grpSp>
      <p:sp>
        <p:nvSpPr>
          <p:cNvPr id="732" name="Isosceles Triangle 731">
            <a:extLst>
              <a:ext uri="{FF2B5EF4-FFF2-40B4-BE49-F238E27FC236}">
                <a16:creationId xmlns:a16="http://schemas.microsoft.com/office/drawing/2014/main" id="{DB5A2F86-F4A7-4DB4-80B5-867C5CEBD70E}"/>
              </a:ext>
            </a:extLst>
          </p:cNvPr>
          <p:cNvSpPr/>
          <p:nvPr/>
        </p:nvSpPr>
        <p:spPr bwMode="auto">
          <a:xfrm flipV="1">
            <a:off x="4918291" y="1024728"/>
            <a:ext cx="1862468" cy="1275876"/>
          </a:xfrm>
          <a:prstGeom prst="triangle">
            <a:avLst/>
          </a:prstGeom>
          <a:gradFill flip="none" rotWithShape="1">
            <a:gsLst>
              <a:gs pos="0">
                <a:srgbClr val="FFFFFF">
                  <a:lumMod val="50000"/>
                  <a:alpha val="56000"/>
                </a:srgbClr>
              </a:gs>
              <a:gs pos="72000">
                <a:srgbClr val="E6E6E6"/>
              </a:gs>
              <a:gs pos="100000">
                <a:srgbClr val="E6E6E6">
                  <a:alpha val="0"/>
                </a:srgbClr>
              </a:gs>
            </a:gsLst>
            <a:lin ang="16200000" scaled="1"/>
            <a:tileRect/>
          </a:gra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r>
              <a:rPr lang="en-US" sz="2353" kern="0">
                <a:gradFill>
                  <a:gsLst>
                    <a:gs pos="0">
                      <a:srgbClr val="FFFFFF"/>
                    </a:gs>
                    <a:gs pos="100000">
                      <a:srgbClr val="FFFFFF"/>
                    </a:gs>
                  </a:gsLst>
                  <a:lin ang="5400000" scaled="0"/>
                </a:gradFill>
                <a:latin typeface="Segoe UI Semilight"/>
                <a:ea typeface="Segoe UI" pitchFamily="34" charset="0"/>
                <a:cs typeface="Segoe UI" pitchFamily="34" charset="0"/>
              </a:rPr>
              <a:t> </a:t>
            </a:r>
          </a:p>
        </p:txBody>
      </p:sp>
      <p:sp>
        <p:nvSpPr>
          <p:cNvPr id="733" name="TextBox 732">
            <a:extLst>
              <a:ext uri="{FF2B5EF4-FFF2-40B4-BE49-F238E27FC236}">
                <a16:creationId xmlns:a16="http://schemas.microsoft.com/office/drawing/2014/main" id="{E93903EE-DC59-4414-8EAE-34602A5517A1}"/>
              </a:ext>
            </a:extLst>
          </p:cNvPr>
          <p:cNvSpPr txBox="1"/>
          <p:nvPr/>
        </p:nvSpPr>
        <p:spPr>
          <a:xfrm>
            <a:off x="2021543" y="1708372"/>
            <a:ext cx="1704441" cy="464871"/>
          </a:xfrm>
          <a:prstGeom prst="rect">
            <a:avLst/>
          </a:prstGeom>
        </p:spPr>
        <p:txBody>
          <a:bodyPr wrap="none">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algn="r" defTabSz="878560">
              <a:defRPr/>
            </a:pPr>
            <a:r>
              <a:rPr lang="en-US" sz="1345"/>
              <a:t>Employee &amp; Partner</a:t>
            </a:r>
            <a:br>
              <a:rPr lang="en-US" sz="1345"/>
            </a:br>
            <a:r>
              <a:rPr lang="en-US" sz="1345"/>
              <a:t>Users and Roles</a:t>
            </a:r>
          </a:p>
        </p:txBody>
      </p:sp>
      <p:sp>
        <p:nvSpPr>
          <p:cNvPr id="734" name="TextBox 733">
            <a:extLst>
              <a:ext uri="{FF2B5EF4-FFF2-40B4-BE49-F238E27FC236}">
                <a16:creationId xmlns:a16="http://schemas.microsoft.com/office/drawing/2014/main" id="{DD688D07-AC60-4772-946A-0910FE4DB776}"/>
              </a:ext>
            </a:extLst>
          </p:cNvPr>
          <p:cNvSpPr txBox="1"/>
          <p:nvPr/>
        </p:nvSpPr>
        <p:spPr>
          <a:xfrm>
            <a:off x="1746108" y="2545750"/>
            <a:ext cx="1595309" cy="464871"/>
          </a:xfrm>
          <a:prstGeom prst="rect">
            <a:avLst/>
          </a:prstGeom>
        </p:spPr>
        <p:txBody>
          <a:bodyPr wrap="none">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algn="r" defTabSz="878560">
              <a:defRPr/>
            </a:pPr>
            <a:r>
              <a:rPr lang="en-US" sz="1345"/>
              <a:t>Trusted &amp;</a:t>
            </a:r>
            <a:br>
              <a:rPr lang="en-US" sz="1345"/>
            </a:br>
            <a:r>
              <a:rPr lang="en-US" sz="1345"/>
              <a:t>Compliant Devices</a:t>
            </a:r>
          </a:p>
        </p:txBody>
      </p:sp>
      <p:sp>
        <p:nvSpPr>
          <p:cNvPr id="735" name="TextBox 734">
            <a:extLst>
              <a:ext uri="{FF2B5EF4-FFF2-40B4-BE49-F238E27FC236}">
                <a16:creationId xmlns:a16="http://schemas.microsoft.com/office/drawing/2014/main" id="{72458D68-99C2-4AD9-B801-B71C36715F1B}"/>
              </a:ext>
            </a:extLst>
          </p:cNvPr>
          <p:cNvSpPr txBox="1"/>
          <p:nvPr/>
        </p:nvSpPr>
        <p:spPr>
          <a:xfrm>
            <a:off x="1939319" y="4340712"/>
            <a:ext cx="1379032" cy="464871"/>
          </a:xfrm>
          <a:prstGeom prst="rect">
            <a:avLst/>
          </a:prstGeom>
        </p:spPr>
        <p:txBody>
          <a:bodyPr wrap="none">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algn="r" defTabSz="878560">
              <a:defRPr/>
            </a:pPr>
            <a:r>
              <a:rPr lang="en-US" sz="1345"/>
              <a:t>Physical &amp;</a:t>
            </a:r>
            <a:br>
              <a:rPr lang="en-US" sz="1345"/>
            </a:br>
            <a:r>
              <a:rPr lang="en-US" sz="1345"/>
              <a:t>Virtual Location</a:t>
            </a:r>
          </a:p>
        </p:txBody>
      </p:sp>
      <p:sp>
        <p:nvSpPr>
          <p:cNvPr id="736" name="TextBox 735">
            <a:extLst>
              <a:ext uri="{FF2B5EF4-FFF2-40B4-BE49-F238E27FC236}">
                <a16:creationId xmlns:a16="http://schemas.microsoft.com/office/drawing/2014/main" id="{197C5D9D-2E49-4906-A427-03C1DB7B810C}"/>
              </a:ext>
            </a:extLst>
          </p:cNvPr>
          <p:cNvSpPr txBox="1"/>
          <p:nvPr/>
        </p:nvSpPr>
        <p:spPr>
          <a:xfrm>
            <a:off x="2406372" y="5131026"/>
            <a:ext cx="1215396" cy="464871"/>
          </a:xfrm>
          <a:prstGeom prst="rect">
            <a:avLst/>
          </a:prstGeom>
        </p:spPr>
        <p:txBody>
          <a:bodyPr wrap="none">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algn="r" defTabSz="878560">
              <a:defRPr/>
            </a:pPr>
            <a:r>
              <a:rPr lang="en-US" sz="1345"/>
              <a:t>Client apps &amp;</a:t>
            </a:r>
            <a:br>
              <a:rPr lang="en-US" sz="1345"/>
            </a:br>
            <a:r>
              <a:rPr lang="en-US" sz="1345"/>
              <a:t>Auth Method</a:t>
            </a:r>
          </a:p>
        </p:txBody>
      </p:sp>
      <p:grpSp>
        <p:nvGrpSpPr>
          <p:cNvPr id="737" name="User">
            <a:extLst>
              <a:ext uri="{FF2B5EF4-FFF2-40B4-BE49-F238E27FC236}">
                <a16:creationId xmlns:a16="http://schemas.microsoft.com/office/drawing/2014/main" id="{D5A42E8B-6A2F-4025-9378-E617D6075FAB}"/>
              </a:ext>
            </a:extLst>
          </p:cNvPr>
          <p:cNvGrpSpPr/>
          <p:nvPr/>
        </p:nvGrpSpPr>
        <p:grpSpPr>
          <a:xfrm>
            <a:off x="1924699" y="3199139"/>
            <a:ext cx="986281" cy="986281"/>
            <a:chOff x="458079" y="2826567"/>
            <a:chExt cx="1006058" cy="1006058"/>
          </a:xfrm>
        </p:grpSpPr>
        <p:sp>
          <p:nvSpPr>
            <p:cNvPr id="738" name="Oval 737">
              <a:extLst>
                <a:ext uri="{FF2B5EF4-FFF2-40B4-BE49-F238E27FC236}">
                  <a16:creationId xmlns:a16="http://schemas.microsoft.com/office/drawing/2014/main" id="{A2B5592C-11EF-4447-B230-7E00959967D8}"/>
                </a:ext>
              </a:extLst>
            </p:cNvPr>
            <p:cNvSpPr/>
            <p:nvPr/>
          </p:nvSpPr>
          <p:spPr bwMode="auto">
            <a:xfrm>
              <a:off x="458079" y="2826567"/>
              <a:ext cx="1006058" cy="1006058"/>
            </a:xfrm>
            <a:prstGeom prst="ellipse">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1372"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nvGrpSpPr>
            <p:cNvPr id="739" name="Group 738">
              <a:extLst>
                <a:ext uri="{FF2B5EF4-FFF2-40B4-BE49-F238E27FC236}">
                  <a16:creationId xmlns:a16="http://schemas.microsoft.com/office/drawing/2014/main" id="{C88E5334-812A-48CB-A79A-6602866C7276}"/>
                </a:ext>
              </a:extLst>
            </p:cNvPr>
            <p:cNvGrpSpPr/>
            <p:nvPr/>
          </p:nvGrpSpPr>
          <p:grpSpPr>
            <a:xfrm>
              <a:off x="619199" y="3053561"/>
              <a:ext cx="683818" cy="552071"/>
              <a:chOff x="1124660" y="2438555"/>
              <a:chExt cx="1323363" cy="1068399"/>
            </a:xfrm>
          </p:grpSpPr>
          <p:sp>
            <p:nvSpPr>
              <p:cNvPr id="740" name="Freeform 5">
                <a:extLst>
                  <a:ext uri="{FF2B5EF4-FFF2-40B4-BE49-F238E27FC236}">
                    <a16:creationId xmlns:a16="http://schemas.microsoft.com/office/drawing/2014/main" id="{028B96B1-F307-4D2A-864B-6894C68557D9}"/>
                  </a:ext>
                </a:extLst>
              </p:cNvPr>
              <p:cNvSpPr>
                <a:spLocks noEditPoints="1"/>
              </p:cNvSpPr>
              <p:nvPr/>
            </p:nvSpPr>
            <p:spPr bwMode="auto">
              <a:xfrm>
                <a:off x="1610118" y="2948250"/>
                <a:ext cx="837905" cy="558704"/>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80" tIns="43940" rIns="87880" bIns="43940" numCol="1" anchor="t" anchorCtr="0" compatLnSpc="1">
                <a:prstTxWarp prst="textNoShape">
                  <a:avLst/>
                </a:prstTxWarp>
              </a:bodyPr>
              <a:lstStyle/>
              <a:p>
                <a:pPr defTabSz="878727">
                  <a:defRPr/>
                </a:pPr>
                <a:endParaRPr lang="en-US" sz="1730" kern="0">
                  <a:solidFill>
                    <a:sysClr val="windowText" lastClr="000000"/>
                  </a:solidFill>
                </a:endParaRPr>
              </a:p>
            </p:txBody>
          </p:sp>
          <p:grpSp>
            <p:nvGrpSpPr>
              <p:cNvPr id="741" name="Group 740">
                <a:extLst>
                  <a:ext uri="{FF2B5EF4-FFF2-40B4-BE49-F238E27FC236}">
                    <a16:creationId xmlns:a16="http://schemas.microsoft.com/office/drawing/2014/main" id="{324AF7DF-D41F-492F-A2DC-2D3FC8EAC39F}"/>
                  </a:ext>
                </a:extLst>
              </p:cNvPr>
              <p:cNvGrpSpPr/>
              <p:nvPr/>
            </p:nvGrpSpPr>
            <p:grpSpPr>
              <a:xfrm>
                <a:off x="1124660" y="2438555"/>
                <a:ext cx="593820" cy="706058"/>
                <a:chOff x="6447047" y="5804307"/>
                <a:chExt cx="414034" cy="492291"/>
              </a:xfrm>
            </p:grpSpPr>
            <p:sp>
              <p:nvSpPr>
                <p:cNvPr id="742" name="Freeform 9">
                  <a:extLst>
                    <a:ext uri="{FF2B5EF4-FFF2-40B4-BE49-F238E27FC236}">
                      <a16:creationId xmlns:a16="http://schemas.microsoft.com/office/drawing/2014/main" id="{4C59FC99-C638-4C98-934F-1CD6EF9EEC27}"/>
                    </a:ext>
                  </a:extLst>
                </p:cNvPr>
                <p:cNvSpPr>
                  <a:spLocks/>
                </p:cNvSpPr>
                <p:nvPr/>
              </p:nvSpPr>
              <p:spPr bwMode="auto">
                <a:xfrm>
                  <a:off x="6447047" y="6094541"/>
                  <a:ext cx="414034" cy="202057"/>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90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defTabSz="896386">
                    <a:defRPr/>
                  </a:pPr>
                  <a:endParaRPr lang="en-US" sz="1800" kern="0">
                    <a:solidFill>
                      <a:srgbClr val="353535"/>
                    </a:solidFill>
                  </a:endParaRPr>
                </a:p>
              </p:txBody>
            </p:sp>
            <p:sp>
              <p:nvSpPr>
                <p:cNvPr id="743" name="Oval 742">
                  <a:extLst>
                    <a:ext uri="{FF2B5EF4-FFF2-40B4-BE49-F238E27FC236}">
                      <a16:creationId xmlns:a16="http://schemas.microsoft.com/office/drawing/2014/main" id="{6DE80144-E0A9-4DC5-9C29-99F4EC88B450}"/>
                    </a:ext>
                  </a:extLst>
                </p:cNvPr>
                <p:cNvSpPr>
                  <a:spLocks noChangeArrowheads="1"/>
                </p:cNvSpPr>
                <p:nvPr/>
              </p:nvSpPr>
              <p:spPr bwMode="auto">
                <a:xfrm>
                  <a:off x="6507270" y="5804307"/>
                  <a:ext cx="293587" cy="290228"/>
                </a:xfrm>
                <a:prstGeom prst="ellipse">
                  <a:avLst/>
                </a:prstGeom>
                <a:noFill/>
                <a:ln w="19050" cap="flat">
                  <a:solidFill>
                    <a:srgbClr val="FFFFFF"/>
                  </a:solidFill>
                  <a:prstDash val="solid"/>
                  <a:miter lim="800000"/>
                  <a:headEnd/>
                  <a:tailEnd/>
                </a:ln>
                <a:extLst/>
              </p:spPr>
              <p:txBody>
                <a:bodyPr vert="horz" wrap="square" lIns="91427" tIns="45713" rIns="91427" bIns="45713" numCol="1" anchor="t" anchorCtr="0" compatLnSpc="1">
                  <a:prstTxWarp prst="textNoShape">
                    <a:avLst/>
                  </a:prstTxWarp>
                </a:bodyPr>
                <a:lstStyle/>
                <a:p>
                  <a:pPr defTabSz="896386">
                    <a:defRPr/>
                  </a:pPr>
                  <a:endParaRPr lang="en-US" sz="1800" kern="0">
                    <a:solidFill>
                      <a:srgbClr val="353535"/>
                    </a:solidFill>
                  </a:endParaRPr>
                </a:p>
              </p:txBody>
            </p:sp>
          </p:grpSp>
        </p:grpSp>
      </p:grpSp>
      <p:sp>
        <p:nvSpPr>
          <p:cNvPr id="745" name="Conditions">
            <a:extLst>
              <a:ext uri="{FF2B5EF4-FFF2-40B4-BE49-F238E27FC236}">
                <a16:creationId xmlns:a16="http://schemas.microsoft.com/office/drawing/2014/main" id="{267E88CB-D249-4635-A796-9AFD742814D9}"/>
              </a:ext>
            </a:extLst>
          </p:cNvPr>
          <p:cNvSpPr/>
          <p:nvPr/>
        </p:nvSpPr>
        <p:spPr>
          <a:xfrm>
            <a:off x="3299806" y="872523"/>
            <a:ext cx="1505489" cy="409970"/>
          </a:xfrm>
          <a:prstGeom prst="rect">
            <a:avLst/>
          </a:prstGeom>
        </p:spPr>
        <p:txBody>
          <a:bodyPr wrap="none">
            <a:spAutoFit/>
          </a:bodyPr>
          <a:lstStyle/>
          <a:p>
            <a:pPr algn="ctr" defTabSz="878560">
              <a:lnSpc>
                <a:spcPct val="90000"/>
              </a:lnSpc>
              <a:defRPr/>
            </a:pPr>
            <a:r>
              <a:rPr lang="en-US" sz="2307" kern="0" spc="-68">
                <a:solidFill>
                  <a:srgbClr val="353535"/>
                </a:solidFill>
                <a:latin typeface="Segoe UI"/>
                <a:ea typeface="ＭＳ Ｐゴシック" charset="0"/>
                <a:cs typeface="Segoe UI Semibold" panose="020B0702040204020203" pitchFamily="34" charset="0"/>
              </a:rPr>
              <a:t>Conditions</a:t>
            </a:r>
          </a:p>
        </p:txBody>
      </p:sp>
      <p:grpSp>
        <p:nvGrpSpPr>
          <p:cNvPr id="746" name="Group 745">
            <a:extLst>
              <a:ext uri="{FF2B5EF4-FFF2-40B4-BE49-F238E27FC236}">
                <a16:creationId xmlns:a16="http://schemas.microsoft.com/office/drawing/2014/main" id="{0CDCBF53-3035-4775-A5C8-1DC6E6EE403D}"/>
              </a:ext>
            </a:extLst>
          </p:cNvPr>
          <p:cNvGrpSpPr/>
          <p:nvPr/>
        </p:nvGrpSpPr>
        <p:grpSpPr>
          <a:xfrm>
            <a:off x="4044838" y="1768998"/>
            <a:ext cx="3857902" cy="3852788"/>
            <a:chOff x="2873757" y="1463979"/>
            <a:chExt cx="3935261" cy="3930044"/>
          </a:xfrm>
        </p:grpSpPr>
        <p:sp>
          <p:nvSpPr>
            <p:cNvPr id="747" name="Freeform: Shape 746">
              <a:extLst>
                <a:ext uri="{FF2B5EF4-FFF2-40B4-BE49-F238E27FC236}">
                  <a16:creationId xmlns:a16="http://schemas.microsoft.com/office/drawing/2014/main" id="{39BA4B1E-034C-472A-B6AB-CFA5DCAC5644}"/>
                </a:ext>
              </a:extLst>
            </p:cNvPr>
            <p:cNvSpPr/>
            <p:nvPr/>
          </p:nvSpPr>
          <p:spPr bwMode="auto">
            <a:xfrm>
              <a:off x="6080484" y="2489200"/>
              <a:ext cx="728534" cy="1892300"/>
            </a:xfrm>
            <a:custGeom>
              <a:avLst/>
              <a:gdLst>
                <a:gd name="connsiteX0" fmla="*/ 542325 w 728534"/>
                <a:gd name="connsiteY0" fmla="*/ 0 h 1932398"/>
                <a:gd name="connsiteX1" fmla="*/ 567747 w 728534"/>
                <a:gd name="connsiteY1" fmla="*/ 64118 h 1932398"/>
                <a:gd name="connsiteX2" fmla="*/ 728534 w 728534"/>
                <a:gd name="connsiteY2" fmla="*/ 977107 h 1932398"/>
                <a:gd name="connsiteX3" fmla="*/ 567747 w 728534"/>
                <a:gd name="connsiteY3" fmla="*/ 1890097 h 1932398"/>
                <a:gd name="connsiteX4" fmla="*/ 550975 w 728534"/>
                <a:gd name="connsiteY4" fmla="*/ 1932398 h 1932398"/>
                <a:gd name="connsiteX5" fmla="*/ 518993 w 728534"/>
                <a:gd name="connsiteY5" fmla="*/ 1886246 h 1932398"/>
                <a:gd name="connsiteX6" fmla="*/ 128515 w 728534"/>
                <a:gd name="connsiteY6" fmla="*/ 1650916 h 1932398"/>
                <a:gd name="connsiteX7" fmla="*/ 0 w 728534"/>
                <a:gd name="connsiteY7" fmla="*/ 1637961 h 1932398"/>
                <a:gd name="connsiteX8" fmla="*/ 0 w 728534"/>
                <a:gd name="connsiteY8" fmla="*/ 281954 h 1932398"/>
                <a:gd name="connsiteX9" fmla="*/ 128515 w 728534"/>
                <a:gd name="connsiteY9" fmla="*/ 268998 h 1932398"/>
                <a:gd name="connsiteX10" fmla="*/ 518993 w 728534"/>
                <a:gd name="connsiteY10" fmla="*/ 33669 h 193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534" h="1932398">
                  <a:moveTo>
                    <a:pt x="542325" y="0"/>
                  </a:moveTo>
                  <a:lnTo>
                    <a:pt x="567747" y="64118"/>
                  </a:lnTo>
                  <a:cubicBezTo>
                    <a:pt x="672844" y="353168"/>
                    <a:pt x="728534" y="661686"/>
                    <a:pt x="728534" y="977107"/>
                  </a:cubicBezTo>
                  <a:cubicBezTo>
                    <a:pt x="728534" y="1292528"/>
                    <a:pt x="672844" y="1601047"/>
                    <a:pt x="567747" y="1890097"/>
                  </a:cubicBezTo>
                  <a:lnTo>
                    <a:pt x="550975" y="1932398"/>
                  </a:lnTo>
                  <a:lnTo>
                    <a:pt x="518993" y="1886246"/>
                  </a:lnTo>
                  <a:cubicBezTo>
                    <a:pt x="421286" y="1767853"/>
                    <a:pt x="284566" y="1682849"/>
                    <a:pt x="128515" y="1650916"/>
                  </a:cubicBezTo>
                  <a:lnTo>
                    <a:pt x="0" y="1637961"/>
                  </a:lnTo>
                  <a:lnTo>
                    <a:pt x="0" y="281954"/>
                  </a:lnTo>
                  <a:lnTo>
                    <a:pt x="128515" y="268998"/>
                  </a:lnTo>
                  <a:cubicBezTo>
                    <a:pt x="284566" y="237066"/>
                    <a:pt x="421286" y="152062"/>
                    <a:pt x="518993" y="33669"/>
                  </a:cubicBezTo>
                  <a:close/>
                </a:path>
              </a:pathLst>
            </a:cu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748" name="Oval 747">
              <a:extLst>
                <a:ext uri="{FF2B5EF4-FFF2-40B4-BE49-F238E27FC236}">
                  <a16:creationId xmlns:a16="http://schemas.microsoft.com/office/drawing/2014/main" id="{6610EC9A-B797-40EE-BB27-8F3C49E87A03}"/>
                </a:ext>
              </a:extLst>
            </p:cNvPr>
            <p:cNvSpPr/>
            <p:nvPr/>
          </p:nvSpPr>
          <p:spPr bwMode="auto">
            <a:xfrm>
              <a:off x="2873757" y="1463979"/>
              <a:ext cx="3930268" cy="3930044"/>
            </a:xfrm>
            <a:prstGeom prst="ellipse">
              <a:avLst/>
            </a:prstGeom>
            <a:noFill/>
            <a:ln w="228600" cap="flat" cmpd="sng" algn="ctr">
              <a:solidFill>
                <a:srgbClr val="0078D7"/>
              </a:solidFill>
              <a:prstDash val="solid"/>
              <a:headEnd type="none"/>
              <a:tailEnd type="none"/>
            </a:ln>
            <a:effectLst/>
          </p:spPr>
          <p:txBody>
            <a:bodyPr rot="0" spcFirstLastPara="0" vertOverflow="overflow" horzOverflow="overflow" vert="horz" wrap="square" lIns="172306" tIns="137845" rIns="172306" bIns="137845" numCol="1" spcCol="0" rtlCol="0" fromWordArt="0" anchor="ctr" anchorCtr="0" forceAA="0" compatLnSpc="1">
              <a:prstTxWarp prst="textNoShape">
                <a:avLst/>
              </a:prstTxWarp>
              <a:noAutofit/>
            </a:bodyPr>
            <a:lstStyle/>
            <a:p>
              <a:pPr algn="ctr" defTabSz="878441" fontAlgn="base">
                <a:lnSpc>
                  <a:spcPct val="90000"/>
                </a:lnSpc>
                <a:spcBef>
                  <a:spcPct val="0"/>
                </a:spcBef>
                <a:spcAft>
                  <a:spcPct val="0"/>
                </a:spcAft>
                <a:defRPr/>
              </a:pPr>
              <a:endParaRPr lang="en-US" sz="1537" kern="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749" name="Oval 748">
              <a:extLst>
                <a:ext uri="{FF2B5EF4-FFF2-40B4-BE49-F238E27FC236}">
                  <a16:creationId xmlns:a16="http://schemas.microsoft.com/office/drawing/2014/main" id="{BAD46A83-FC7F-4128-BF7C-0DE5F9C46E87}"/>
                </a:ext>
              </a:extLst>
            </p:cNvPr>
            <p:cNvSpPr/>
            <p:nvPr/>
          </p:nvSpPr>
          <p:spPr bwMode="auto">
            <a:xfrm>
              <a:off x="5312236" y="2759381"/>
              <a:ext cx="1339238" cy="1339238"/>
            </a:xfrm>
            <a:prstGeom prst="ellipse">
              <a:avLst/>
            </a:prstGeom>
            <a:solidFill>
              <a:srgbClr val="0078D7"/>
            </a:solidFill>
            <a:ln w="19050" cap="rnd" cmpd="sng" algn="ctr">
              <a:solidFill>
                <a:srgbClr val="00B0F0"/>
              </a:solidFill>
              <a:prstDash val="sysDot"/>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1372" kern="0">
                <a:gradFill>
                  <a:gsLst>
                    <a:gs pos="0">
                      <a:srgbClr val="FFFFFF"/>
                    </a:gs>
                    <a:gs pos="100000">
                      <a:srgbClr val="FFFFFF"/>
                    </a:gs>
                  </a:gsLst>
                  <a:lin ang="5400000" scaled="0"/>
                </a:gradFill>
                <a:latin typeface="Segoe UI Semilight"/>
                <a:cs typeface="Segoe UI" pitchFamily="34" charset="0"/>
              </a:endParaRPr>
            </a:p>
          </p:txBody>
        </p:sp>
        <p:grpSp>
          <p:nvGrpSpPr>
            <p:cNvPr id="750" name="Group 749">
              <a:extLst>
                <a:ext uri="{FF2B5EF4-FFF2-40B4-BE49-F238E27FC236}">
                  <a16:creationId xmlns:a16="http://schemas.microsoft.com/office/drawing/2014/main" id="{9F5ADC23-22FD-43FC-9B80-989082730359}"/>
                </a:ext>
              </a:extLst>
            </p:cNvPr>
            <p:cNvGrpSpPr/>
            <p:nvPr/>
          </p:nvGrpSpPr>
          <p:grpSpPr>
            <a:xfrm rot="7443536">
              <a:off x="3418347" y="3378043"/>
              <a:ext cx="1407673" cy="1932398"/>
              <a:chOff x="5553745" y="2621551"/>
              <a:chExt cx="1407673" cy="1932398"/>
            </a:xfrm>
          </p:grpSpPr>
          <p:sp>
            <p:nvSpPr>
              <p:cNvPr id="754" name="Freeform: Shape 753">
                <a:extLst>
                  <a:ext uri="{FF2B5EF4-FFF2-40B4-BE49-F238E27FC236}">
                    <a16:creationId xmlns:a16="http://schemas.microsoft.com/office/drawing/2014/main" id="{2A6F5800-68BF-4D30-A006-6898027A9DC9}"/>
                  </a:ext>
                </a:extLst>
              </p:cNvPr>
              <p:cNvSpPr/>
              <p:nvPr/>
            </p:nvSpPr>
            <p:spPr bwMode="auto">
              <a:xfrm>
                <a:off x="6232884" y="2621551"/>
                <a:ext cx="728534" cy="1932398"/>
              </a:xfrm>
              <a:custGeom>
                <a:avLst/>
                <a:gdLst>
                  <a:gd name="connsiteX0" fmla="*/ 542325 w 728534"/>
                  <a:gd name="connsiteY0" fmla="*/ 0 h 1932398"/>
                  <a:gd name="connsiteX1" fmla="*/ 567747 w 728534"/>
                  <a:gd name="connsiteY1" fmla="*/ 64118 h 1932398"/>
                  <a:gd name="connsiteX2" fmla="*/ 728534 w 728534"/>
                  <a:gd name="connsiteY2" fmla="*/ 977107 h 1932398"/>
                  <a:gd name="connsiteX3" fmla="*/ 567747 w 728534"/>
                  <a:gd name="connsiteY3" fmla="*/ 1890097 h 1932398"/>
                  <a:gd name="connsiteX4" fmla="*/ 550975 w 728534"/>
                  <a:gd name="connsiteY4" fmla="*/ 1932398 h 1932398"/>
                  <a:gd name="connsiteX5" fmla="*/ 518993 w 728534"/>
                  <a:gd name="connsiteY5" fmla="*/ 1886246 h 1932398"/>
                  <a:gd name="connsiteX6" fmla="*/ 128515 w 728534"/>
                  <a:gd name="connsiteY6" fmla="*/ 1650916 h 1932398"/>
                  <a:gd name="connsiteX7" fmla="*/ 0 w 728534"/>
                  <a:gd name="connsiteY7" fmla="*/ 1637961 h 1932398"/>
                  <a:gd name="connsiteX8" fmla="*/ 0 w 728534"/>
                  <a:gd name="connsiteY8" fmla="*/ 281954 h 1932398"/>
                  <a:gd name="connsiteX9" fmla="*/ 128515 w 728534"/>
                  <a:gd name="connsiteY9" fmla="*/ 268998 h 1932398"/>
                  <a:gd name="connsiteX10" fmla="*/ 518993 w 728534"/>
                  <a:gd name="connsiteY10" fmla="*/ 33669 h 193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534" h="1932398">
                    <a:moveTo>
                      <a:pt x="542325" y="0"/>
                    </a:moveTo>
                    <a:lnTo>
                      <a:pt x="567747" y="64118"/>
                    </a:lnTo>
                    <a:cubicBezTo>
                      <a:pt x="672844" y="353168"/>
                      <a:pt x="728534" y="661686"/>
                      <a:pt x="728534" y="977107"/>
                    </a:cubicBezTo>
                    <a:cubicBezTo>
                      <a:pt x="728534" y="1292528"/>
                      <a:pt x="672844" y="1601047"/>
                      <a:pt x="567747" y="1890097"/>
                    </a:cubicBezTo>
                    <a:lnTo>
                      <a:pt x="550975" y="1932398"/>
                    </a:lnTo>
                    <a:lnTo>
                      <a:pt x="518993" y="1886246"/>
                    </a:lnTo>
                    <a:cubicBezTo>
                      <a:pt x="421286" y="1767853"/>
                      <a:pt x="284566" y="1682849"/>
                      <a:pt x="128515" y="1650916"/>
                    </a:cubicBezTo>
                    <a:lnTo>
                      <a:pt x="0" y="1637961"/>
                    </a:lnTo>
                    <a:lnTo>
                      <a:pt x="0" y="281954"/>
                    </a:lnTo>
                    <a:lnTo>
                      <a:pt x="128515" y="268998"/>
                    </a:lnTo>
                    <a:cubicBezTo>
                      <a:pt x="284566" y="237066"/>
                      <a:pt x="421286" y="152062"/>
                      <a:pt x="518993" y="33669"/>
                    </a:cubicBezTo>
                    <a:close/>
                  </a:path>
                </a:pathLst>
              </a:cu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755" name="Oval 754">
                <a:extLst>
                  <a:ext uri="{FF2B5EF4-FFF2-40B4-BE49-F238E27FC236}">
                    <a16:creationId xmlns:a16="http://schemas.microsoft.com/office/drawing/2014/main" id="{9CE1B58E-D021-46E9-B5D7-1901676A88A3}"/>
                  </a:ext>
                </a:extLst>
              </p:cNvPr>
              <p:cNvSpPr/>
              <p:nvPr/>
            </p:nvSpPr>
            <p:spPr bwMode="auto">
              <a:xfrm>
                <a:off x="5553745" y="2911781"/>
                <a:ext cx="1339238" cy="1339238"/>
              </a:xfrm>
              <a:prstGeom prst="ellipse">
                <a:avLst/>
              </a:prstGeom>
              <a:solidFill>
                <a:srgbClr val="0078D7"/>
              </a:solidFill>
              <a:ln w="19050" cap="rnd" cmpd="sng" algn="ctr">
                <a:solidFill>
                  <a:srgbClr val="00B0F0"/>
                </a:solidFill>
                <a:prstDash val="sysDot"/>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1372"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grpSp>
          <p:nvGrpSpPr>
            <p:cNvPr id="751" name="Group 750">
              <a:extLst>
                <a:ext uri="{FF2B5EF4-FFF2-40B4-BE49-F238E27FC236}">
                  <a16:creationId xmlns:a16="http://schemas.microsoft.com/office/drawing/2014/main" id="{D1FC3C2C-D613-4FB5-8CD2-666B51C749FA}"/>
                </a:ext>
              </a:extLst>
            </p:cNvPr>
            <p:cNvGrpSpPr/>
            <p:nvPr/>
          </p:nvGrpSpPr>
          <p:grpSpPr>
            <a:xfrm rot="14861745">
              <a:off x="3691207" y="1366766"/>
              <a:ext cx="1407673" cy="1932398"/>
              <a:chOff x="5553745" y="2621551"/>
              <a:chExt cx="1407673" cy="1932398"/>
            </a:xfrm>
          </p:grpSpPr>
          <p:sp>
            <p:nvSpPr>
              <p:cNvPr id="752" name="Freeform: Shape 751">
                <a:extLst>
                  <a:ext uri="{FF2B5EF4-FFF2-40B4-BE49-F238E27FC236}">
                    <a16:creationId xmlns:a16="http://schemas.microsoft.com/office/drawing/2014/main" id="{1A5AFBEF-2935-4CC4-87A0-4DD96E0DE394}"/>
                  </a:ext>
                </a:extLst>
              </p:cNvPr>
              <p:cNvSpPr/>
              <p:nvPr/>
            </p:nvSpPr>
            <p:spPr bwMode="auto">
              <a:xfrm>
                <a:off x="6232884" y="2621551"/>
                <a:ext cx="728534" cy="1932398"/>
              </a:xfrm>
              <a:custGeom>
                <a:avLst/>
                <a:gdLst>
                  <a:gd name="connsiteX0" fmla="*/ 542325 w 728534"/>
                  <a:gd name="connsiteY0" fmla="*/ 0 h 1932398"/>
                  <a:gd name="connsiteX1" fmla="*/ 567747 w 728534"/>
                  <a:gd name="connsiteY1" fmla="*/ 64118 h 1932398"/>
                  <a:gd name="connsiteX2" fmla="*/ 728534 w 728534"/>
                  <a:gd name="connsiteY2" fmla="*/ 977107 h 1932398"/>
                  <a:gd name="connsiteX3" fmla="*/ 567747 w 728534"/>
                  <a:gd name="connsiteY3" fmla="*/ 1890097 h 1932398"/>
                  <a:gd name="connsiteX4" fmla="*/ 550975 w 728534"/>
                  <a:gd name="connsiteY4" fmla="*/ 1932398 h 1932398"/>
                  <a:gd name="connsiteX5" fmla="*/ 518993 w 728534"/>
                  <a:gd name="connsiteY5" fmla="*/ 1886246 h 1932398"/>
                  <a:gd name="connsiteX6" fmla="*/ 128515 w 728534"/>
                  <a:gd name="connsiteY6" fmla="*/ 1650916 h 1932398"/>
                  <a:gd name="connsiteX7" fmla="*/ 0 w 728534"/>
                  <a:gd name="connsiteY7" fmla="*/ 1637961 h 1932398"/>
                  <a:gd name="connsiteX8" fmla="*/ 0 w 728534"/>
                  <a:gd name="connsiteY8" fmla="*/ 281954 h 1932398"/>
                  <a:gd name="connsiteX9" fmla="*/ 128515 w 728534"/>
                  <a:gd name="connsiteY9" fmla="*/ 268998 h 1932398"/>
                  <a:gd name="connsiteX10" fmla="*/ 518993 w 728534"/>
                  <a:gd name="connsiteY10" fmla="*/ 33669 h 193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534" h="1932398">
                    <a:moveTo>
                      <a:pt x="542325" y="0"/>
                    </a:moveTo>
                    <a:lnTo>
                      <a:pt x="567747" y="64118"/>
                    </a:lnTo>
                    <a:cubicBezTo>
                      <a:pt x="672844" y="353168"/>
                      <a:pt x="728534" y="661686"/>
                      <a:pt x="728534" y="977107"/>
                    </a:cubicBezTo>
                    <a:cubicBezTo>
                      <a:pt x="728534" y="1292528"/>
                      <a:pt x="672844" y="1601047"/>
                      <a:pt x="567747" y="1890097"/>
                    </a:cubicBezTo>
                    <a:lnTo>
                      <a:pt x="550975" y="1932398"/>
                    </a:lnTo>
                    <a:lnTo>
                      <a:pt x="518993" y="1886246"/>
                    </a:lnTo>
                    <a:cubicBezTo>
                      <a:pt x="421286" y="1767853"/>
                      <a:pt x="284566" y="1682849"/>
                      <a:pt x="128515" y="1650916"/>
                    </a:cubicBezTo>
                    <a:lnTo>
                      <a:pt x="0" y="1637961"/>
                    </a:lnTo>
                    <a:lnTo>
                      <a:pt x="0" y="281954"/>
                    </a:lnTo>
                    <a:lnTo>
                      <a:pt x="128515" y="268998"/>
                    </a:lnTo>
                    <a:cubicBezTo>
                      <a:pt x="284566" y="237066"/>
                      <a:pt x="421286" y="152062"/>
                      <a:pt x="518993" y="33669"/>
                    </a:cubicBezTo>
                    <a:close/>
                  </a:path>
                </a:pathLst>
              </a:cu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753" name="Oval 752">
                <a:extLst>
                  <a:ext uri="{FF2B5EF4-FFF2-40B4-BE49-F238E27FC236}">
                    <a16:creationId xmlns:a16="http://schemas.microsoft.com/office/drawing/2014/main" id="{6D353466-7761-4CBA-A705-9D87BBA88EAF}"/>
                  </a:ext>
                </a:extLst>
              </p:cNvPr>
              <p:cNvSpPr/>
              <p:nvPr/>
            </p:nvSpPr>
            <p:spPr bwMode="auto">
              <a:xfrm>
                <a:off x="5553745" y="2911781"/>
                <a:ext cx="1339238" cy="1339238"/>
              </a:xfrm>
              <a:prstGeom prst="ellipse">
                <a:avLst/>
              </a:prstGeom>
              <a:solidFill>
                <a:srgbClr val="0078D7"/>
              </a:solidFill>
              <a:ln w="19050" cap="rnd" cmpd="sng" algn="ctr">
                <a:solidFill>
                  <a:srgbClr val="00B0F0"/>
                </a:solidFill>
                <a:prstDash val="sysDot"/>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1372"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grpSp>
      <p:grpSp>
        <p:nvGrpSpPr>
          <p:cNvPr id="756" name="Math stuff">
            <a:extLst>
              <a:ext uri="{FF2B5EF4-FFF2-40B4-BE49-F238E27FC236}">
                <a16:creationId xmlns:a16="http://schemas.microsoft.com/office/drawing/2014/main" id="{D90E10CF-12FE-4A5F-BD55-14CBE158C98E}"/>
              </a:ext>
            </a:extLst>
          </p:cNvPr>
          <p:cNvGrpSpPr/>
          <p:nvPr/>
        </p:nvGrpSpPr>
        <p:grpSpPr>
          <a:xfrm>
            <a:off x="5044377" y="2126682"/>
            <a:ext cx="1019918" cy="1033363"/>
            <a:chOff x="4304659" y="1589541"/>
            <a:chExt cx="1073894" cy="1088052"/>
          </a:xfrm>
        </p:grpSpPr>
        <p:pic>
          <p:nvPicPr>
            <p:cNvPr id="757" name="Picture 756" descr="A picture containing water, rain, nature&#10;&#10;Description generated with high confidence">
              <a:extLst>
                <a:ext uri="{FF2B5EF4-FFF2-40B4-BE49-F238E27FC236}">
                  <a16:creationId xmlns:a16="http://schemas.microsoft.com/office/drawing/2014/main" id="{D3087575-1E70-4BE4-AEDA-5061D9C92274}"/>
                </a:ext>
              </a:extLst>
            </p:cNvPr>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24394" y="1709531"/>
              <a:ext cx="811362" cy="827347"/>
            </a:xfrm>
            <a:prstGeom prst="roundRect">
              <a:avLst>
                <a:gd name="adj" fmla="val 9137"/>
              </a:avLst>
            </a:prstGeom>
            <a:ln w="9525">
              <a:solidFill>
                <a:srgbClr val="353535"/>
              </a:solidFill>
            </a:ln>
          </p:spPr>
        </p:pic>
        <p:sp>
          <p:nvSpPr>
            <p:cNvPr id="758" name="chip">
              <a:extLst>
                <a:ext uri="{FF2B5EF4-FFF2-40B4-BE49-F238E27FC236}">
                  <a16:creationId xmlns:a16="http://schemas.microsoft.com/office/drawing/2014/main" id="{B9110493-75CA-4522-9A04-7FA524490725}"/>
                </a:ext>
              </a:extLst>
            </p:cNvPr>
            <p:cNvSpPr>
              <a:spLocks noChangeAspect="1" noEditPoints="1"/>
            </p:cNvSpPr>
            <p:nvPr/>
          </p:nvSpPr>
          <p:spPr bwMode="auto">
            <a:xfrm>
              <a:off x="4304659" y="1589541"/>
              <a:ext cx="1073894" cy="1088052"/>
            </a:xfrm>
            <a:custGeom>
              <a:avLst/>
              <a:gdLst>
                <a:gd name="T0" fmla="*/ 267 w 334"/>
                <a:gd name="T1" fmla="*/ 298 h 341"/>
                <a:gd name="T2" fmla="*/ 60 w 334"/>
                <a:gd name="T3" fmla="*/ 298 h 341"/>
                <a:gd name="T4" fmla="*/ 36 w 334"/>
                <a:gd name="T5" fmla="*/ 273 h 341"/>
                <a:gd name="T6" fmla="*/ 36 w 334"/>
                <a:gd name="T7" fmla="*/ 61 h 341"/>
                <a:gd name="T8" fmla="*/ 60 w 334"/>
                <a:gd name="T9" fmla="*/ 36 h 341"/>
                <a:gd name="T10" fmla="*/ 267 w 334"/>
                <a:gd name="T11" fmla="*/ 36 h 341"/>
                <a:gd name="T12" fmla="*/ 291 w 334"/>
                <a:gd name="T13" fmla="*/ 61 h 341"/>
                <a:gd name="T14" fmla="*/ 291 w 334"/>
                <a:gd name="T15" fmla="*/ 273 h 341"/>
                <a:gd name="T16" fmla="*/ 267 w 334"/>
                <a:gd name="T17" fmla="*/ 298 h 341"/>
                <a:gd name="T18" fmla="*/ 78 w 334"/>
                <a:gd name="T19" fmla="*/ 36 h 341"/>
                <a:gd name="T20" fmla="*/ 78 w 334"/>
                <a:gd name="T21" fmla="*/ 0 h 341"/>
                <a:gd name="T22" fmla="*/ 121 w 334"/>
                <a:gd name="T23" fmla="*/ 36 h 341"/>
                <a:gd name="T24" fmla="*/ 121 w 334"/>
                <a:gd name="T25" fmla="*/ 0 h 341"/>
                <a:gd name="T26" fmla="*/ 163 w 334"/>
                <a:gd name="T27" fmla="*/ 0 h 341"/>
                <a:gd name="T28" fmla="*/ 163 w 334"/>
                <a:gd name="T29" fmla="*/ 36 h 341"/>
                <a:gd name="T30" fmla="*/ 206 w 334"/>
                <a:gd name="T31" fmla="*/ 0 h 341"/>
                <a:gd name="T32" fmla="*/ 206 w 334"/>
                <a:gd name="T33" fmla="*/ 36 h 341"/>
                <a:gd name="T34" fmla="*/ 256 w 334"/>
                <a:gd name="T35" fmla="*/ 0 h 341"/>
                <a:gd name="T36" fmla="*/ 256 w 334"/>
                <a:gd name="T37" fmla="*/ 36 h 341"/>
                <a:gd name="T38" fmla="*/ 334 w 334"/>
                <a:gd name="T39" fmla="*/ 78 h 341"/>
                <a:gd name="T40" fmla="*/ 291 w 334"/>
                <a:gd name="T41" fmla="*/ 78 h 341"/>
                <a:gd name="T42" fmla="*/ 334 w 334"/>
                <a:gd name="T43" fmla="*/ 121 h 341"/>
                <a:gd name="T44" fmla="*/ 291 w 334"/>
                <a:gd name="T45" fmla="*/ 121 h 341"/>
                <a:gd name="T46" fmla="*/ 334 w 334"/>
                <a:gd name="T47" fmla="*/ 163 h 341"/>
                <a:gd name="T48" fmla="*/ 291 w 334"/>
                <a:gd name="T49" fmla="*/ 163 h 341"/>
                <a:gd name="T50" fmla="*/ 334 w 334"/>
                <a:gd name="T51" fmla="*/ 213 h 341"/>
                <a:gd name="T52" fmla="*/ 291 w 334"/>
                <a:gd name="T53" fmla="*/ 213 h 341"/>
                <a:gd name="T54" fmla="*/ 334 w 334"/>
                <a:gd name="T55" fmla="*/ 256 h 341"/>
                <a:gd name="T56" fmla="*/ 291 w 334"/>
                <a:gd name="T57" fmla="*/ 256 h 341"/>
                <a:gd name="T58" fmla="*/ 36 w 334"/>
                <a:gd name="T59" fmla="*/ 78 h 341"/>
                <a:gd name="T60" fmla="*/ 0 w 334"/>
                <a:gd name="T61" fmla="*/ 78 h 341"/>
                <a:gd name="T62" fmla="*/ 36 w 334"/>
                <a:gd name="T63" fmla="*/ 121 h 341"/>
                <a:gd name="T64" fmla="*/ 0 w 334"/>
                <a:gd name="T65" fmla="*/ 121 h 341"/>
                <a:gd name="T66" fmla="*/ 36 w 334"/>
                <a:gd name="T67" fmla="*/ 163 h 341"/>
                <a:gd name="T68" fmla="*/ 0 w 334"/>
                <a:gd name="T69" fmla="*/ 163 h 341"/>
                <a:gd name="T70" fmla="*/ 36 w 334"/>
                <a:gd name="T71" fmla="*/ 213 h 341"/>
                <a:gd name="T72" fmla="*/ 0 w 334"/>
                <a:gd name="T73" fmla="*/ 213 h 341"/>
                <a:gd name="T74" fmla="*/ 36 w 334"/>
                <a:gd name="T75" fmla="*/ 256 h 341"/>
                <a:gd name="T76" fmla="*/ 0 w 334"/>
                <a:gd name="T77" fmla="*/ 256 h 341"/>
                <a:gd name="T78" fmla="*/ 78 w 334"/>
                <a:gd name="T79" fmla="*/ 298 h 341"/>
                <a:gd name="T80" fmla="*/ 78 w 334"/>
                <a:gd name="T81" fmla="*/ 341 h 341"/>
                <a:gd name="T82" fmla="*/ 121 w 334"/>
                <a:gd name="T83" fmla="*/ 298 h 341"/>
                <a:gd name="T84" fmla="*/ 121 w 334"/>
                <a:gd name="T85" fmla="*/ 341 h 341"/>
                <a:gd name="T86" fmla="*/ 163 w 334"/>
                <a:gd name="T87" fmla="*/ 341 h 341"/>
                <a:gd name="T88" fmla="*/ 163 w 334"/>
                <a:gd name="T89" fmla="*/ 298 h 341"/>
                <a:gd name="T90" fmla="*/ 206 w 334"/>
                <a:gd name="T91" fmla="*/ 298 h 341"/>
                <a:gd name="T92" fmla="*/ 206 w 334"/>
                <a:gd name="T93" fmla="*/ 341 h 341"/>
                <a:gd name="T94" fmla="*/ 256 w 334"/>
                <a:gd name="T95" fmla="*/ 298 h 341"/>
                <a:gd name="T96" fmla="*/ 256 w 334"/>
                <a:gd name="T97" fmla="*/ 34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4" h="341">
                  <a:moveTo>
                    <a:pt x="267" y="298"/>
                  </a:moveTo>
                  <a:cubicBezTo>
                    <a:pt x="60" y="298"/>
                    <a:pt x="60" y="298"/>
                    <a:pt x="60" y="298"/>
                  </a:cubicBezTo>
                  <a:cubicBezTo>
                    <a:pt x="48" y="298"/>
                    <a:pt x="36" y="286"/>
                    <a:pt x="36" y="273"/>
                  </a:cubicBezTo>
                  <a:cubicBezTo>
                    <a:pt x="36" y="61"/>
                    <a:pt x="36" y="61"/>
                    <a:pt x="36" y="61"/>
                  </a:cubicBezTo>
                  <a:cubicBezTo>
                    <a:pt x="36" y="45"/>
                    <a:pt x="48" y="36"/>
                    <a:pt x="60" y="36"/>
                  </a:cubicBezTo>
                  <a:cubicBezTo>
                    <a:pt x="267" y="36"/>
                    <a:pt x="267" y="36"/>
                    <a:pt x="267" y="36"/>
                  </a:cubicBezTo>
                  <a:cubicBezTo>
                    <a:pt x="282" y="36"/>
                    <a:pt x="291" y="45"/>
                    <a:pt x="291" y="61"/>
                  </a:cubicBezTo>
                  <a:cubicBezTo>
                    <a:pt x="291" y="273"/>
                    <a:pt x="291" y="273"/>
                    <a:pt x="291" y="273"/>
                  </a:cubicBezTo>
                  <a:cubicBezTo>
                    <a:pt x="291" y="286"/>
                    <a:pt x="282" y="298"/>
                    <a:pt x="267" y="298"/>
                  </a:cubicBezTo>
                  <a:close/>
                  <a:moveTo>
                    <a:pt x="78" y="36"/>
                  </a:moveTo>
                  <a:cubicBezTo>
                    <a:pt x="78" y="0"/>
                    <a:pt x="78" y="0"/>
                    <a:pt x="78" y="0"/>
                  </a:cubicBezTo>
                  <a:moveTo>
                    <a:pt x="121" y="36"/>
                  </a:moveTo>
                  <a:cubicBezTo>
                    <a:pt x="121" y="0"/>
                    <a:pt x="121" y="0"/>
                    <a:pt x="121" y="0"/>
                  </a:cubicBezTo>
                  <a:moveTo>
                    <a:pt x="163" y="0"/>
                  </a:moveTo>
                  <a:cubicBezTo>
                    <a:pt x="163" y="36"/>
                    <a:pt x="163" y="36"/>
                    <a:pt x="163" y="36"/>
                  </a:cubicBezTo>
                  <a:moveTo>
                    <a:pt x="206" y="0"/>
                  </a:moveTo>
                  <a:cubicBezTo>
                    <a:pt x="206" y="36"/>
                    <a:pt x="206" y="36"/>
                    <a:pt x="206" y="36"/>
                  </a:cubicBezTo>
                  <a:moveTo>
                    <a:pt x="256" y="0"/>
                  </a:moveTo>
                  <a:cubicBezTo>
                    <a:pt x="256" y="36"/>
                    <a:pt x="256" y="36"/>
                    <a:pt x="256" y="36"/>
                  </a:cubicBezTo>
                  <a:moveTo>
                    <a:pt x="334" y="78"/>
                  </a:moveTo>
                  <a:cubicBezTo>
                    <a:pt x="291" y="78"/>
                    <a:pt x="291" y="78"/>
                    <a:pt x="291" y="78"/>
                  </a:cubicBezTo>
                  <a:moveTo>
                    <a:pt x="334" y="121"/>
                  </a:moveTo>
                  <a:cubicBezTo>
                    <a:pt x="291" y="121"/>
                    <a:pt x="291" y="121"/>
                    <a:pt x="291" y="121"/>
                  </a:cubicBezTo>
                  <a:moveTo>
                    <a:pt x="334" y="163"/>
                  </a:moveTo>
                  <a:cubicBezTo>
                    <a:pt x="291" y="163"/>
                    <a:pt x="291" y="163"/>
                    <a:pt x="291" y="163"/>
                  </a:cubicBezTo>
                  <a:moveTo>
                    <a:pt x="334" y="213"/>
                  </a:moveTo>
                  <a:cubicBezTo>
                    <a:pt x="291" y="213"/>
                    <a:pt x="291" y="213"/>
                    <a:pt x="291" y="213"/>
                  </a:cubicBezTo>
                  <a:moveTo>
                    <a:pt x="334" y="256"/>
                  </a:moveTo>
                  <a:cubicBezTo>
                    <a:pt x="291" y="256"/>
                    <a:pt x="291" y="256"/>
                    <a:pt x="291" y="256"/>
                  </a:cubicBezTo>
                  <a:moveTo>
                    <a:pt x="36" y="78"/>
                  </a:moveTo>
                  <a:cubicBezTo>
                    <a:pt x="0" y="78"/>
                    <a:pt x="0" y="78"/>
                    <a:pt x="0" y="78"/>
                  </a:cubicBezTo>
                  <a:moveTo>
                    <a:pt x="36" y="121"/>
                  </a:moveTo>
                  <a:cubicBezTo>
                    <a:pt x="0" y="121"/>
                    <a:pt x="0" y="121"/>
                    <a:pt x="0" y="121"/>
                  </a:cubicBezTo>
                  <a:moveTo>
                    <a:pt x="36" y="163"/>
                  </a:moveTo>
                  <a:cubicBezTo>
                    <a:pt x="0" y="163"/>
                    <a:pt x="0" y="163"/>
                    <a:pt x="0" y="163"/>
                  </a:cubicBezTo>
                  <a:moveTo>
                    <a:pt x="36" y="213"/>
                  </a:moveTo>
                  <a:cubicBezTo>
                    <a:pt x="0" y="213"/>
                    <a:pt x="0" y="213"/>
                    <a:pt x="0" y="213"/>
                  </a:cubicBezTo>
                  <a:moveTo>
                    <a:pt x="36" y="256"/>
                  </a:moveTo>
                  <a:cubicBezTo>
                    <a:pt x="0" y="256"/>
                    <a:pt x="0" y="256"/>
                    <a:pt x="0" y="256"/>
                  </a:cubicBezTo>
                  <a:moveTo>
                    <a:pt x="78" y="298"/>
                  </a:moveTo>
                  <a:cubicBezTo>
                    <a:pt x="78" y="341"/>
                    <a:pt x="78" y="341"/>
                    <a:pt x="78" y="341"/>
                  </a:cubicBezTo>
                  <a:moveTo>
                    <a:pt x="121" y="298"/>
                  </a:moveTo>
                  <a:cubicBezTo>
                    <a:pt x="121" y="341"/>
                    <a:pt x="121" y="341"/>
                    <a:pt x="121" y="341"/>
                  </a:cubicBezTo>
                  <a:moveTo>
                    <a:pt x="163" y="341"/>
                  </a:moveTo>
                  <a:cubicBezTo>
                    <a:pt x="163" y="298"/>
                    <a:pt x="163" y="298"/>
                    <a:pt x="163" y="298"/>
                  </a:cubicBezTo>
                  <a:moveTo>
                    <a:pt x="206" y="298"/>
                  </a:moveTo>
                  <a:cubicBezTo>
                    <a:pt x="206" y="341"/>
                    <a:pt x="206" y="341"/>
                    <a:pt x="206" y="341"/>
                  </a:cubicBezTo>
                  <a:moveTo>
                    <a:pt x="256" y="298"/>
                  </a:moveTo>
                  <a:cubicBezTo>
                    <a:pt x="256" y="341"/>
                    <a:pt x="256" y="341"/>
                    <a:pt x="256" y="341"/>
                  </a:cubicBezTo>
                </a:path>
              </a:pathLst>
            </a:cu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algn="ctr" defTabSz="896386">
                <a:defRPr/>
              </a:pPr>
              <a:endParaRPr lang="en-US" sz="1372" kern="0">
                <a:gradFill>
                  <a:gsLst>
                    <a:gs pos="0">
                      <a:srgbClr val="505050"/>
                    </a:gs>
                    <a:gs pos="100000">
                      <a:srgbClr val="505050"/>
                    </a:gs>
                  </a:gsLst>
                </a:gradFill>
              </a:endParaRPr>
            </a:p>
          </p:txBody>
        </p:sp>
        <p:sp>
          <p:nvSpPr>
            <p:cNvPr id="759" name="TextBox 758">
              <a:extLst>
                <a:ext uri="{FF2B5EF4-FFF2-40B4-BE49-F238E27FC236}">
                  <a16:creationId xmlns:a16="http://schemas.microsoft.com/office/drawing/2014/main" id="{5CDBD7F5-B872-48A1-998F-332FFEB7777C}"/>
                </a:ext>
              </a:extLst>
            </p:cNvPr>
            <p:cNvSpPr txBox="1"/>
            <p:nvPr/>
          </p:nvSpPr>
          <p:spPr>
            <a:xfrm>
              <a:off x="4437444" y="1911492"/>
              <a:ext cx="788318" cy="411562"/>
            </a:xfrm>
            <a:prstGeom prst="rect">
              <a:avLst/>
            </a:prstGeom>
            <a:ln w="9525">
              <a:noFill/>
            </a:ln>
          </p:spPr>
          <p:txBody>
            <a:bodyPr wrap="square">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algn="ctr" defTabSz="878560">
                <a:defRPr/>
              </a:pPr>
              <a:r>
                <a:rPr lang="en-US" sz="1078">
                  <a:solidFill>
                    <a:srgbClr val="FFFFFF"/>
                  </a:solidFill>
                  <a:latin typeface="+mj-lt"/>
                </a:rPr>
                <a:t>Machine</a:t>
              </a:r>
              <a:br>
                <a:rPr lang="en-US" sz="1078">
                  <a:solidFill>
                    <a:srgbClr val="FFFFFF"/>
                  </a:solidFill>
                  <a:latin typeface="+mj-lt"/>
                </a:rPr>
              </a:br>
              <a:r>
                <a:rPr lang="en-US" sz="1078">
                  <a:solidFill>
                    <a:srgbClr val="FFFFFF"/>
                  </a:solidFill>
                  <a:latin typeface="+mj-lt"/>
                </a:rPr>
                <a:t>learning</a:t>
              </a:r>
            </a:p>
          </p:txBody>
        </p:sp>
      </p:grpSp>
      <p:grpSp>
        <p:nvGrpSpPr>
          <p:cNvPr id="760" name="Group 759">
            <a:extLst>
              <a:ext uri="{FF2B5EF4-FFF2-40B4-BE49-F238E27FC236}">
                <a16:creationId xmlns:a16="http://schemas.microsoft.com/office/drawing/2014/main" id="{4BA6DD12-767E-4A8E-9EBB-5E94006DE576}"/>
              </a:ext>
            </a:extLst>
          </p:cNvPr>
          <p:cNvGrpSpPr/>
          <p:nvPr/>
        </p:nvGrpSpPr>
        <p:grpSpPr>
          <a:xfrm>
            <a:off x="4878939" y="4228056"/>
            <a:ext cx="822512" cy="864840"/>
            <a:chOff x="3725362" y="3896538"/>
            <a:chExt cx="839005" cy="882182"/>
          </a:xfrm>
        </p:grpSpPr>
        <p:grpSp>
          <p:nvGrpSpPr>
            <p:cNvPr id="761" name="Group 760">
              <a:extLst>
                <a:ext uri="{FF2B5EF4-FFF2-40B4-BE49-F238E27FC236}">
                  <a16:creationId xmlns:a16="http://schemas.microsoft.com/office/drawing/2014/main" id="{DD49815A-095B-4A9A-A985-4EC75BF1D34F}"/>
                </a:ext>
              </a:extLst>
            </p:cNvPr>
            <p:cNvGrpSpPr/>
            <p:nvPr/>
          </p:nvGrpSpPr>
          <p:grpSpPr>
            <a:xfrm>
              <a:off x="3725362" y="3896538"/>
              <a:ext cx="790940" cy="602507"/>
              <a:chOff x="4314657" y="4074265"/>
              <a:chExt cx="1059471" cy="807063"/>
            </a:xfrm>
            <a:solidFill>
              <a:srgbClr val="FFFFFF"/>
            </a:solidFill>
          </p:grpSpPr>
          <p:grpSp>
            <p:nvGrpSpPr>
              <p:cNvPr id="763" name="Group 762">
                <a:extLst>
                  <a:ext uri="{FF2B5EF4-FFF2-40B4-BE49-F238E27FC236}">
                    <a16:creationId xmlns:a16="http://schemas.microsoft.com/office/drawing/2014/main" id="{D3206099-D3E7-49FD-88E7-CA1DE043CA44}"/>
                  </a:ext>
                </a:extLst>
              </p:cNvPr>
              <p:cNvGrpSpPr/>
              <p:nvPr/>
            </p:nvGrpSpPr>
            <p:grpSpPr>
              <a:xfrm>
                <a:off x="4816142" y="4074265"/>
                <a:ext cx="557986" cy="539640"/>
                <a:chOff x="9763287" y="5133362"/>
                <a:chExt cx="590975" cy="571545"/>
              </a:xfrm>
              <a:grpFill/>
            </p:grpSpPr>
            <p:sp>
              <p:nvSpPr>
                <p:cNvPr id="796" name="Freeform 212">
                  <a:extLst>
                    <a:ext uri="{FF2B5EF4-FFF2-40B4-BE49-F238E27FC236}">
                      <a16:creationId xmlns:a16="http://schemas.microsoft.com/office/drawing/2014/main" id="{A0EFB338-8203-4A74-A9E5-1CF22CD44BE9}"/>
                    </a:ext>
                  </a:extLst>
                </p:cNvPr>
                <p:cNvSpPr>
                  <a:spLocks/>
                </p:cNvSpPr>
                <p:nvPr/>
              </p:nvSpPr>
              <p:spPr bwMode="auto">
                <a:xfrm>
                  <a:off x="9860434" y="5617475"/>
                  <a:ext cx="87432" cy="87432"/>
                </a:xfrm>
                <a:custGeom>
                  <a:avLst/>
                  <a:gdLst>
                    <a:gd name="T0" fmla="*/ 255 w 268"/>
                    <a:gd name="T1" fmla="*/ 269 h 269"/>
                    <a:gd name="T2" fmla="*/ 255 w 268"/>
                    <a:gd name="T3" fmla="*/ 269 h 269"/>
                    <a:gd name="T4" fmla="*/ 0 w 268"/>
                    <a:gd name="T5" fmla="*/ 13 h 269"/>
                    <a:gd name="T6" fmla="*/ 13 w 268"/>
                    <a:gd name="T7" fmla="*/ 0 h 269"/>
                    <a:gd name="T8" fmla="*/ 27 w 268"/>
                    <a:gd name="T9" fmla="*/ 13 h 269"/>
                    <a:gd name="T10" fmla="*/ 255 w 268"/>
                    <a:gd name="T11" fmla="*/ 242 h 269"/>
                    <a:gd name="T12" fmla="*/ 268 w 268"/>
                    <a:gd name="T13" fmla="*/ 255 h 269"/>
                    <a:gd name="T14" fmla="*/ 255 w 268"/>
                    <a:gd name="T15" fmla="*/ 269 h 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8" h="269">
                      <a:moveTo>
                        <a:pt x="255" y="269"/>
                      </a:moveTo>
                      <a:lnTo>
                        <a:pt x="255" y="269"/>
                      </a:lnTo>
                      <a:cubicBezTo>
                        <a:pt x="114" y="269"/>
                        <a:pt x="0" y="154"/>
                        <a:pt x="0" y="13"/>
                      </a:cubicBezTo>
                      <a:cubicBezTo>
                        <a:pt x="0" y="6"/>
                        <a:pt x="6" y="0"/>
                        <a:pt x="13" y="0"/>
                      </a:cubicBezTo>
                      <a:cubicBezTo>
                        <a:pt x="21" y="0"/>
                        <a:pt x="27" y="6"/>
                        <a:pt x="27" y="13"/>
                      </a:cubicBezTo>
                      <a:cubicBezTo>
                        <a:pt x="27" y="139"/>
                        <a:pt x="129" y="242"/>
                        <a:pt x="255" y="242"/>
                      </a:cubicBezTo>
                      <a:cubicBezTo>
                        <a:pt x="262" y="242"/>
                        <a:pt x="268" y="248"/>
                        <a:pt x="268" y="255"/>
                      </a:cubicBezTo>
                      <a:cubicBezTo>
                        <a:pt x="268" y="263"/>
                        <a:pt x="262" y="269"/>
                        <a:pt x="255" y="269"/>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97" name="Freeform 213">
                  <a:extLst>
                    <a:ext uri="{FF2B5EF4-FFF2-40B4-BE49-F238E27FC236}">
                      <a16:creationId xmlns:a16="http://schemas.microsoft.com/office/drawing/2014/main" id="{1E53C59D-3443-44BA-BE50-CB5091438B31}"/>
                    </a:ext>
                  </a:extLst>
                </p:cNvPr>
                <p:cNvSpPr>
                  <a:spLocks noEditPoints="1"/>
                </p:cNvSpPr>
                <p:nvPr/>
              </p:nvSpPr>
              <p:spPr bwMode="auto">
                <a:xfrm>
                  <a:off x="10187494" y="5617475"/>
                  <a:ext cx="166768" cy="87432"/>
                </a:xfrm>
                <a:custGeom>
                  <a:avLst/>
                  <a:gdLst>
                    <a:gd name="T0" fmla="*/ 27 w 510"/>
                    <a:gd name="T1" fmla="*/ 27 h 269"/>
                    <a:gd name="T2" fmla="*/ 27 w 510"/>
                    <a:gd name="T3" fmla="*/ 27 h 269"/>
                    <a:gd name="T4" fmla="*/ 255 w 510"/>
                    <a:gd name="T5" fmla="*/ 242 h 269"/>
                    <a:gd name="T6" fmla="*/ 483 w 510"/>
                    <a:gd name="T7" fmla="*/ 27 h 269"/>
                    <a:gd name="T8" fmla="*/ 27 w 510"/>
                    <a:gd name="T9" fmla="*/ 27 h 269"/>
                    <a:gd name="T10" fmla="*/ 255 w 510"/>
                    <a:gd name="T11" fmla="*/ 269 h 269"/>
                    <a:gd name="T12" fmla="*/ 255 w 510"/>
                    <a:gd name="T13" fmla="*/ 269 h 269"/>
                    <a:gd name="T14" fmla="*/ 0 w 510"/>
                    <a:gd name="T15" fmla="*/ 13 h 269"/>
                    <a:gd name="T16" fmla="*/ 0 w 510"/>
                    <a:gd name="T17" fmla="*/ 0 h 269"/>
                    <a:gd name="T18" fmla="*/ 510 w 510"/>
                    <a:gd name="T19" fmla="*/ 0 h 269"/>
                    <a:gd name="T20" fmla="*/ 510 w 510"/>
                    <a:gd name="T21" fmla="*/ 13 h 269"/>
                    <a:gd name="T22" fmla="*/ 255 w 510"/>
                    <a:gd name="T23"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0" h="269">
                      <a:moveTo>
                        <a:pt x="27" y="27"/>
                      </a:moveTo>
                      <a:lnTo>
                        <a:pt x="27" y="27"/>
                      </a:lnTo>
                      <a:cubicBezTo>
                        <a:pt x="34" y="146"/>
                        <a:pt x="134" y="242"/>
                        <a:pt x="255" y="242"/>
                      </a:cubicBezTo>
                      <a:cubicBezTo>
                        <a:pt x="377" y="242"/>
                        <a:pt x="476" y="146"/>
                        <a:pt x="483" y="27"/>
                      </a:cubicBezTo>
                      <a:lnTo>
                        <a:pt x="27" y="27"/>
                      </a:lnTo>
                      <a:close/>
                      <a:moveTo>
                        <a:pt x="255" y="269"/>
                      </a:moveTo>
                      <a:lnTo>
                        <a:pt x="255" y="269"/>
                      </a:lnTo>
                      <a:cubicBezTo>
                        <a:pt x="115" y="269"/>
                        <a:pt x="0" y="154"/>
                        <a:pt x="0" y="13"/>
                      </a:cubicBezTo>
                      <a:lnTo>
                        <a:pt x="0" y="0"/>
                      </a:lnTo>
                      <a:lnTo>
                        <a:pt x="510" y="0"/>
                      </a:lnTo>
                      <a:lnTo>
                        <a:pt x="510" y="13"/>
                      </a:lnTo>
                      <a:cubicBezTo>
                        <a:pt x="510" y="154"/>
                        <a:pt x="396" y="269"/>
                        <a:pt x="255" y="269"/>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98" name="Freeform 214">
                  <a:extLst>
                    <a:ext uri="{FF2B5EF4-FFF2-40B4-BE49-F238E27FC236}">
                      <a16:creationId xmlns:a16="http://schemas.microsoft.com/office/drawing/2014/main" id="{7CABB729-767E-45F1-A544-6D0F6607D058}"/>
                    </a:ext>
                  </a:extLst>
                </p:cNvPr>
                <p:cNvSpPr>
                  <a:spLocks/>
                </p:cNvSpPr>
                <p:nvPr/>
              </p:nvSpPr>
              <p:spPr bwMode="auto">
                <a:xfrm>
                  <a:off x="10187494" y="5212698"/>
                  <a:ext cx="8096" cy="412873"/>
                </a:xfrm>
                <a:custGeom>
                  <a:avLst/>
                  <a:gdLst>
                    <a:gd name="T0" fmla="*/ 14 w 27"/>
                    <a:gd name="T1" fmla="*/ 1260 h 1260"/>
                    <a:gd name="T2" fmla="*/ 14 w 27"/>
                    <a:gd name="T3" fmla="*/ 1260 h 1260"/>
                    <a:gd name="T4" fmla="*/ 0 w 27"/>
                    <a:gd name="T5" fmla="*/ 1246 h 1260"/>
                    <a:gd name="T6" fmla="*/ 0 w 27"/>
                    <a:gd name="T7" fmla="*/ 13 h 1260"/>
                    <a:gd name="T8" fmla="*/ 14 w 27"/>
                    <a:gd name="T9" fmla="*/ 0 h 1260"/>
                    <a:gd name="T10" fmla="*/ 27 w 27"/>
                    <a:gd name="T11" fmla="*/ 13 h 1260"/>
                    <a:gd name="T12" fmla="*/ 27 w 27"/>
                    <a:gd name="T13" fmla="*/ 1246 h 1260"/>
                    <a:gd name="T14" fmla="*/ 14 w 27"/>
                    <a:gd name="T15" fmla="*/ 1260 h 1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260">
                      <a:moveTo>
                        <a:pt x="14" y="1260"/>
                      </a:moveTo>
                      <a:lnTo>
                        <a:pt x="14" y="1260"/>
                      </a:lnTo>
                      <a:cubicBezTo>
                        <a:pt x="6" y="1260"/>
                        <a:pt x="0" y="1254"/>
                        <a:pt x="0" y="1246"/>
                      </a:cubicBezTo>
                      <a:lnTo>
                        <a:pt x="0" y="13"/>
                      </a:lnTo>
                      <a:cubicBezTo>
                        <a:pt x="0" y="6"/>
                        <a:pt x="6" y="0"/>
                        <a:pt x="14" y="0"/>
                      </a:cubicBezTo>
                      <a:cubicBezTo>
                        <a:pt x="21" y="0"/>
                        <a:pt x="27" y="6"/>
                        <a:pt x="27" y="13"/>
                      </a:cubicBezTo>
                      <a:lnTo>
                        <a:pt x="27" y="1246"/>
                      </a:lnTo>
                      <a:cubicBezTo>
                        <a:pt x="27" y="1254"/>
                        <a:pt x="21" y="1260"/>
                        <a:pt x="14" y="126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99" name="Freeform 215">
                  <a:extLst>
                    <a:ext uri="{FF2B5EF4-FFF2-40B4-BE49-F238E27FC236}">
                      <a16:creationId xmlns:a16="http://schemas.microsoft.com/office/drawing/2014/main" id="{24FA2793-A687-4EFE-9060-85E0CC119E4D}"/>
                    </a:ext>
                  </a:extLst>
                </p:cNvPr>
                <p:cNvSpPr>
                  <a:spLocks/>
                </p:cNvSpPr>
                <p:nvPr/>
              </p:nvSpPr>
              <p:spPr bwMode="auto">
                <a:xfrm>
                  <a:off x="9860434" y="5212698"/>
                  <a:ext cx="8096" cy="412873"/>
                </a:xfrm>
                <a:custGeom>
                  <a:avLst/>
                  <a:gdLst>
                    <a:gd name="T0" fmla="*/ 13 w 27"/>
                    <a:gd name="T1" fmla="*/ 1260 h 1260"/>
                    <a:gd name="T2" fmla="*/ 13 w 27"/>
                    <a:gd name="T3" fmla="*/ 1260 h 1260"/>
                    <a:gd name="T4" fmla="*/ 0 w 27"/>
                    <a:gd name="T5" fmla="*/ 1246 h 1260"/>
                    <a:gd name="T6" fmla="*/ 0 w 27"/>
                    <a:gd name="T7" fmla="*/ 13 h 1260"/>
                    <a:gd name="T8" fmla="*/ 13 w 27"/>
                    <a:gd name="T9" fmla="*/ 0 h 1260"/>
                    <a:gd name="T10" fmla="*/ 27 w 27"/>
                    <a:gd name="T11" fmla="*/ 13 h 1260"/>
                    <a:gd name="T12" fmla="*/ 27 w 27"/>
                    <a:gd name="T13" fmla="*/ 1246 h 1260"/>
                    <a:gd name="T14" fmla="*/ 13 w 27"/>
                    <a:gd name="T15" fmla="*/ 1260 h 1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260">
                      <a:moveTo>
                        <a:pt x="13" y="1260"/>
                      </a:moveTo>
                      <a:lnTo>
                        <a:pt x="13" y="1260"/>
                      </a:lnTo>
                      <a:cubicBezTo>
                        <a:pt x="6" y="1260"/>
                        <a:pt x="0" y="1254"/>
                        <a:pt x="0" y="1246"/>
                      </a:cubicBezTo>
                      <a:lnTo>
                        <a:pt x="0" y="13"/>
                      </a:lnTo>
                      <a:cubicBezTo>
                        <a:pt x="0" y="6"/>
                        <a:pt x="6" y="0"/>
                        <a:pt x="13" y="0"/>
                      </a:cubicBezTo>
                      <a:cubicBezTo>
                        <a:pt x="21" y="0"/>
                        <a:pt x="27" y="6"/>
                        <a:pt x="27" y="13"/>
                      </a:cubicBezTo>
                      <a:lnTo>
                        <a:pt x="27" y="1246"/>
                      </a:lnTo>
                      <a:cubicBezTo>
                        <a:pt x="27" y="1254"/>
                        <a:pt x="21" y="1260"/>
                        <a:pt x="13" y="126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800" name="Freeform 216">
                  <a:extLst>
                    <a:ext uri="{FF2B5EF4-FFF2-40B4-BE49-F238E27FC236}">
                      <a16:creationId xmlns:a16="http://schemas.microsoft.com/office/drawing/2014/main" id="{336B1ECD-A853-4F69-874B-3D77B8528FB0}"/>
                    </a:ext>
                  </a:extLst>
                </p:cNvPr>
                <p:cNvSpPr>
                  <a:spLocks/>
                </p:cNvSpPr>
                <p:nvPr/>
              </p:nvSpPr>
              <p:spPr bwMode="auto">
                <a:xfrm>
                  <a:off x="9842623" y="5133362"/>
                  <a:ext cx="273630" cy="9715"/>
                </a:xfrm>
                <a:custGeom>
                  <a:avLst/>
                  <a:gdLst>
                    <a:gd name="T0" fmla="*/ 831 w 844"/>
                    <a:gd name="T1" fmla="*/ 27 h 27"/>
                    <a:gd name="T2" fmla="*/ 831 w 844"/>
                    <a:gd name="T3" fmla="*/ 27 h 27"/>
                    <a:gd name="T4" fmla="*/ 14 w 844"/>
                    <a:gd name="T5" fmla="*/ 27 h 27"/>
                    <a:gd name="T6" fmla="*/ 0 w 844"/>
                    <a:gd name="T7" fmla="*/ 13 h 27"/>
                    <a:gd name="T8" fmla="*/ 14 w 844"/>
                    <a:gd name="T9" fmla="*/ 0 h 27"/>
                    <a:gd name="T10" fmla="*/ 831 w 844"/>
                    <a:gd name="T11" fmla="*/ 0 h 27"/>
                    <a:gd name="T12" fmla="*/ 844 w 844"/>
                    <a:gd name="T13" fmla="*/ 13 h 27"/>
                    <a:gd name="T14" fmla="*/ 831 w 84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4" h="27">
                      <a:moveTo>
                        <a:pt x="831" y="27"/>
                      </a:moveTo>
                      <a:lnTo>
                        <a:pt x="831" y="27"/>
                      </a:lnTo>
                      <a:lnTo>
                        <a:pt x="14" y="27"/>
                      </a:lnTo>
                      <a:cubicBezTo>
                        <a:pt x="6" y="27"/>
                        <a:pt x="0" y="21"/>
                        <a:pt x="0" y="13"/>
                      </a:cubicBezTo>
                      <a:cubicBezTo>
                        <a:pt x="0" y="6"/>
                        <a:pt x="6" y="0"/>
                        <a:pt x="14" y="0"/>
                      </a:cubicBezTo>
                      <a:lnTo>
                        <a:pt x="831" y="0"/>
                      </a:lnTo>
                      <a:cubicBezTo>
                        <a:pt x="838" y="0"/>
                        <a:pt x="844" y="6"/>
                        <a:pt x="844" y="13"/>
                      </a:cubicBezTo>
                      <a:cubicBezTo>
                        <a:pt x="844" y="21"/>
                        <a:pt x="838" y="27"/>
                        <a:pt x="831"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801" name="Freeform 217">
                  <a:extLst>
                    <a:ext uri="{FF2B5EF4-FFF2-40B4-BE49-F238E27FC236}">
                      <a16:creationId xmlns:a16="http://schemas.microsoft.com/office/drawing/2014/main" id="{4C19876D-2C0C-4DC8-9ADD-B3E0F9A0C869}"/>
                    </a:ext>
                  </a:extLst>
                </p:cNvPr>
                <p:cNvSpPr>
                  <a:spLocks/>
                </p:cNvSpPr>
                <p:nvPr/>
              </p:nvSpPr>
              <p:spPr bwMode="auto">
                <a:xfrm>
                  <a:off x="9939770" y="5695192"/>
                  <a:ext cx="335156" cy="9715"/>
                </a:xfrm>
                <a:custGeom>
                  <a:avLst/>
                  <a:gdLst>
                    <a:gd name="T0" fmla="*/ 1016 w 1030"/>
                    <a:gd name="T1" fmla="*/ 27 h 27"/>
                    <a:gd name="T2" fmla="*/ 1016 w 1030"/>
                    <a:gd name="T3" fmla="*/ 27 h 27"/>
                    <a:gd name="T4" fmla="*/ 14 w 1030"/>
                    <a:gd name="T5" fmla="*/ 27 h 27"/>
                    <a:gd name="T6" fmla="*/ 0 w 1030"/>
                    <a:gd name="T7" fmla="*/ 13 h 27"/>
                    <a:gd name="T8" fmla="*/ 14 w 1030"/>
                    <a:gd name="T9" fmla="*/ 0 h 27"/>
                    <a:gd name="T10" fmla="*/ 1016 w 1030"/>
                    <a:gd name="T11" fmla="*/ 0 h 27"/>
                    <a:gd name="T12" fmla="*/ 1030 w 1030"/>
                    <a:gd name="T13" fmla="*/ 13 h 27"/>
                    <a:gd name="T14" fmla="*/ 1016 w 1030"/>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0" h="27">
                      <a:moveTo>
                        <a:pt x="1016" y="27"/>
                      </a:moveTo>
                      <a:lnTo>
                        <a:pt x="1016" y="27"/>
                      </a:lnTo>
                      <a:lnTo>
                        <a:pt x="14" y="27"/>
                      </a:lnTo>
                      <a:cubicBezTo>
                        <a:pt x="6" y="27"/>
                        <a:pt x="0" y="21"/>
                        <a:pt x="0" y="13"/>
                      </a:cubicBezTo>
                      <a:cubicBezTo>
                        <a:pt x="0" y="6"/>
                        <a:pt x="6" y="0"/>
                        <a:pt x="14" y="0"/>
                      </a:cubicBezTo>
                      <a:lnTo>
                        <a:pt x="1016" y="0"/>
                      </a:lnTo>
                      <a:cubicBezTo>
                        <a:pt x="1024" y="0"/>
                        <a:pt x="1030" y="6"/>
                        <a:pt x="1030" y="13"/>
                      </a:cubicBezTo>
                      <a:cubicBezTo>
                        <a:pt x="1030" y="21"/>
                        <a:pt x="1024" y="27"/>
                        <a:pt x="1016"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802" name="Freeform 218">
                  <a:extLst>
                    <a:ext uri="{FF2B5EF4-FFF2-40B4-BE49-F238E27FC236}">
                      <a16:creationId xmlns:a16="http://schemas.microsoft.com/office/drawing/2014/main" id="{131E1B0C-FA11-45D4-95A0-70429E1325A3}"/>
                    </a:ext>
                  </a:extLst>
                </p:cNvPr>
                <p:cNvSpPr>
                  <a:spLocks/>
                </p:cNvSpPr>
                <p:nvPr/>
              </p:nvSpPr>
              <p:spPr bwMode="auto">
                <a:xfrm>
                  <a:off x="9763287" y="5133362"/>
                  <a:ext cx="432302" cy="89051"/>
                </a:xfrm>
                <a:custGeom>
                  <a:avLst/>
                  <a:gdLst>
                    <a:gd name="T0" fmla="*/ 1314 w 1327"/>
                    <a:gd name="T1" fmla="*/ 269 h 269"/>
                    <a:gd name="T2" fmla="*/ 1314 w 1327"/>
                    <a:gd name="T3" fmla="*/ 269 h 269"/>
                    <a:gd name="T4" fmla="*/ 1300 w 1327"/>
                    <a:gd name="T5" fmla="*/ 255 h 269"/>
                    <a:gd name="T6" fmla="*/ 1072 w 1327"/>
                    <a:gd name="T7" fmla="*/ 27 h 269"/>
                    <a:gd name="T8" fmla="*/ 843 w 1327"/>
                    <a:gd name="T9" fmla="*/ 255 h 269"/>
                    <a:gd name="T10" fmla="*/ 843 w 1327"/>
                    <a:gd name="T11" fmla="*/ 269 h 269"/>
                    <a:gd name="T12" fmla="*/ 0 w 1327"/>
                    <a:gd name="T13" fmla="*/ 269 h 269"/>
                    <a:gd name="T14" fmla="*/ 0 w 1327"/>
                    <a:gd name="T15" fmla="*/ 255 h 269"/>
                    <a:gd name="T16" fmla="*/ 255 w 1327"/>
                    <a:gd name="T17" fmla="*/ 0 h 269"/>
                    <a:gd name="T18" fmla="*/ 268 w 1327"/>
                    <a:gd name="T19" fmla="*/ 13 h 269"/>
                    <a:gd name="T20" fmla="*/ 255 w 1327"/>
                    <a:gd name="T21" fmla="*/ 27 h 269"/>
                    <a:gd name="T22" fmla="*/ 27 w 1327"/>
                    <a:gd name="T23" fmla="*/ 242 h 269"/>
                    <a:gd name="T24" fmla="*/ 817 w 1327"/>
                    <a:gd name="T25" fmla="*/ 242 h 269"/>
                    <a:gd name="T26" fmla="*/ 1072 w 1327"/>
                    <a:gd name="T27" fmla="*/ 0 h 269"/>
                    <a:gd name="T28" fmla="*/ 1327 w 1327"/>
                    <a:gd name="T29" fmla="*/ 255 h 269"/>
                    <a:gd name="T30" fmla="*/ 1314 w 1327"/>
                    <a:gd name="T31"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7" h="269">
                      <a:moveTo>
                        <a:pt x="1314" y="269"/>
                      </a:moveTo>
                      <a:lnTo>
                        <a:pt x="1314" y="269"/>
                      </a:lnTo>
                      <a:cubicBezTo>
                        <a:pt x="1306" y="269"/>
                        <a:pt x="1300" y="263"/>
                        <a:pt x="1300" y="255"/>
                      </a:cubicBezTo>
                      <a:cubicBezTo>
                        <a:pt x="1300" y="129"/>
                        <a:pt x="1198" y="27"/>
                        <a:pt x="1072" y="27"/>
                      </a:cubicBezTo>
                      <a:cubicBezTo>
                        <a:pt x="946" y="27"/>
                        <a:pt x="843" y="129"/>
                        <a:pt x="843" y="255"/>
                      </a:cubicBezTo>
                      <a:lnTo>
                        <a:pt x="843" y="269"/>
                      </a:lnTo>
                      <a:lnTo>
                        <a:pt x="0" y="269"/>
                      </a:lnTo>
                      <a:lnTo>
                        <a:pt x="0" y="255"/>
                      </a:lnTo>
                      <a:cubicBezTo>
                        <a:pt x="0" y="115"/>
                        <a:pt x="114" y="0"/>
                        <a:pt x="255" y="0"/>
                      </a:cubicBezTo>
                      <a:cubicBezTo>
                        <a:pt x="262" y="0"/>
                        <a:pt x="268" y="6"/>
                        <a:pt x="268" y="13"/>
                      </a:cubicBezTo>
                      <a:cubicBezTo>
                        <a:pt x="268" y="21"/>
                        <a:pt x="262" y="27"/>
                        <a:pt x="255" y="27"/>
                      </a:cubicBezTo>
                      <a:cubicBezTo>
                        <a:pt x="133" y="27"/>
                        <a:pt x="33" y="122"/>
                        <a:pt x="27" y="242"/>
                      </a:cubicBezTo>
                      <a:lnTo>
                        <a:pt x="817" y="242"/>
                      </a:lnTo>
                      <a:cubicBezTo>
                        <a:pt x="824" y="107"/>
                        <a:pt x="936" y="0"/>
                        <a:pt x="1072" y="0"/>
                      </a:cubicBezTo>
                      <a:cubicBezTo>
                        <a:pt x="1213" y="0"/>
                        <a:pt x="1327" y="115"/>
                        <a:pt x="1327" y="255"/>
                      </a:cubicBezTo>
                      <a:cubicBezTo>
                        <a:pt x="1327" y="263"/>
                        <a:pt x="1321" y="269"/>
                        <a:pt x="1314" y="269"/>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803" name="Freeform 219">
                  <a:extLst>
                    <a:ext uri="{FF2B5EF4-FFF2-40B4-BE49-F238E27FC236}">
                      <a16:creationId xmlns:a16="http://schemas.microsoft.com/office/drawing/2014/main" id="{03217780-F001-4ECF-AF36-BA2C2522EA9D}"/>
                    </a:ext>
                  </a:extLst>
                </p:cNvPr>
                <p:cNvSpPr>
                  <a:spLocks/>
                </p:cNvSpPr>
                <p:nvPr/>
              </p:nvSpPr>
              <p:spPr bwMode="auto">
                <a:xfrm>
                  <a:off x="9920341" y="5266129"/>
                  <a:ext cx="221818" cy="9715"/>
                </a:xfrm>
                <a:custGeom>
                  <a:avLst/>
                  <a:gdLst>
                    <a:gd name="T0" fmla="*/ 665 w 678"/>
                    <a:gd name="T1" fmla="*/ 27 h 27"/>
                    <a:gd name="T2" fmla="*/ 665 w 678"/>
                    <a:gd name="T3" fmla="*/ 27 h 27"/>
                    <a:gd name="T4" fmla="*/ 13 w 678"/>
                    <a:gd name="T5" fmla="*/ 27 h 27"/>
                    <a:gd name="T6" fmla="*/ 0 w 678"/>
                    <a:gd name="T7" fmla="*/ 14 h 27"/>
                    <a:gd name="T8" fmla="*/ 13 w 678"/>
                    <a:gd name="T9" fmla="*/ 0 h 27"/>
                    <a:gd name="T10" fmla="*/ 665 w 678"/>
                    <a:gd name="T11" fmla="*/ 0 h 27"/>
                    <a:gd name="T12" fmla="*/ 678 w 678"/>
                    <a:gd name="T13" fmla="*/ 14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4"/>
                      </a:cubicBezTo>
                      <a:cubicBezTo>
                        <a:pt x="0" y="6"/>
                        <a:pt x="6" y="0"/>
                        <a:pt x="13" y="0"/>
                      </a:cubicBezTo>
                      <a:lnTo>
                        <a:pt x="665" y="0"/>
                      </a:lnTo>
                      <a:cubicBezTo>
                        <a:pt x="672" y="0"/>
                        <a:pt x="678" y="6"/>
                        <a:pt x="678" y="14"/>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804" name="Freeform 220">
                  <a:extLst>
                    <a:ext uri="{FF2B5EF4-FFF2-40B4-BE49-F238E27FC236}">
                      <a16:creationId xmlns:a16="http://schemas.microsoft.com/office/drawing/2014/main" id="{3C63A011-682A-4A17-8910-F3F1BD2AB05D}"/>
                    </a:ext>
                  </a:extLst>
                </p:cNvPr>
                <p:cNvSpPr>
                  <a:spLocks/>
                </p:cNvSpPr>
                <p:nvPr/>
              </p:nvSpPr>
              <p:spPr bwMode="auto">
                <a:xfrm>
                  <a:off x="9920341" y="5314702"/>
                  <a:ext cx="221818" cy="9715"/>
                </a:xfrm>
                <a:custGeom>
                  <a:avLst/>
                  <a:gdLst>
                    <a:gd name="T0" fmla="*/ 665 w 678"/>
                    <a:gd name="T1" fmla="*/ 27 h 27"/>
                    <a:gd name="T2" fmla="*/ 665 w 678"/>
                    <a:gd name="T3" fmla="*/ 27 h 27"/>
                    <a:gd name="T4" fmla="*/ 13 w 678"/>
                    <a:gd name="T5" fmla="*/ 27 h 27"/>
                    <a:gd name="T6" fmla="*/ 0 w 678"/>
                    <a:gd name="T7" fmla="*/ 13 h 27"/>
                    <a:gd name="T8" fmla="*/ 13 w 678"/>
                    <a:gd name="T9" fmla="*/ 0 h 27"/>
                    <a:gd name="T10" fmla="*/ 665 w 678"/>
                    <a:gd name="T11" fmla="*/ 0 h 27"/>
                    <a:gd name="T12" fmla="*/ 678 w 678"/>
                    <a:gd name="T13" fmla="*/ 13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3"/>
                      </a:cubicBezTo>
                      <a:cubicBezTo>
                        <a:pt x="0" y="6"/>
                        <a:pt x="6" y="0"/>
                        <a:pt x="13" y="0"/>
                      </a:cubicBezTo>
                      <a:lnTo>
                        <a:pt x="665" y="0"/>
                      </a:lnTo>
                      <a:cubicBezTo>
                        <a:pt x="672" y="0"/>
                        <a:pt x="678" y="6"/>
                        <a:pt x="678" y="13"/>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805" name="Freeform 221">
                  <a:extLst>
                    <a:ext uri="{FF2B5EF4-FFF2-40B4-BE49-F238E27FC236}">
                      <a16:creationId xmlns:a16="http://schemas.microsoft.com/office/drawing/2014/main" id="{1370ECAB-46BD-494B-9A29-B5881BAF2685}"/>
                    </a:ext>
                  </a:extLst>
                </p:cNvPr>
                <p:cNvSpPr>
                  <a:spLocks/>
                </p:cNvSpPr>
                <p:nvPr/>
              </p:nvSpPr>
              <p:spPr bwMode="auto">
                <a:xfrm>
                  <a:off x="9920341" y="5364894"/>
                  <a:ext cx="221818" cy="8096"/>
                </a:xfrm>
                <a:custGeom>
                  <a:avLst/>
                  <a:gdLst>
                    <a:gd name="T0" fmla="*/ 665 w 678"/>
                    <a:gd name="T1" fmla="*/ 26 h 26"/>
                    <a:gd name="T2" fmla="*/ 665 w 678"/>
                    <a:gd name="T3" fmla="*/ 26 h 26"/>
                    <a:gd name="T4" fmla="*/ 13 w 678"/>
                    <a:gd name="T5" fmla="*/ 26 h 26"/>
                    <a:gd name="T6" fmla="*/ 0 w 678"/>
                    <a:gd name="T7" fmla="*/ 13 h 26"/>
                    <a:gd name="T8" fmla="*/ 13 w 678"/>
                    <a:gd name="T9" fmla="*/ 0 h 26"/>
                    <a:gd name="T10" fmla="*/ 665 w 678"/>
                    <a:gd name="T11" fmla="*/ 0 h 26"/>
                    <a:gd name="T12" fmla="*/ 678 w 678"/>
                    <a:gd name="T13" fmla="*/ 13 h 26"/>
                    <a:gd name="T14" fmla="*/ 665 w 67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6">
                      <a:moveTo>
                        <a:pt x="665" y="26"/>
                      </a:moveTo>
                      <a:lnTo>
                        <a:pt x="665" y="26"/>
                      </a:lnTo>
                      <a:lnTo>
                        <a:pt x="13" y="26"/>
                      </a:lnTo>
                      <a:cubicBezTo>
                        <a:pt x="6" y="26"/>
                        <a:pt x="0" y="20"/>
                        <a:pt x="0" y="13"/>
                      </a:cubicBezTo>
                      <a:cubicBezTo>
                        <a:pt x="0" y="6"/>
                        <a:pt x="6" y="0"/>
                        <a:pt x="13" y="0"/>
                      </a:cubicBezTo>
                      <a:lnTo>
                        <a:pt x="665" y="0"/>
                      </a:lnTo>
                      <a:cubicBezTo>
                        <a:pt x="672" y="0"/>
                        <a:pt x="678" y="6"/>
                        <a:pt x="678" y="13"/>
                      </a:cubicBezTo>
                      <a:cubicBezTo>
                        <a:pt x="678" y="20"/>
                        <a:pt x="672" y="26"/>
                        <a:pt x="665" y="26"/>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806" name="Freeform 222">
                  <a:extLst>
                    <a:ext uri="{FF2B5EF4-FFF2-40B4-BE49-F238E27FC236}">
                      <a16:creationId xmlns:a16="http://schemas.microsoft.com/office/drawing/2014/main" id="{49B37F05-9871-42C5-90F5-AACD35776812}"/>
                    </a:ext>
                  </a:extLst>
                </p:cNvPr>
                <p:cNvSpPr>
                  <a:spLocks/>
                </p:cNvSpPr>
                <p:nvPr/>
              </p:nvSpPr>
              <p:spPr bwMode="auto">
                <a:xfrm>
                  <a:off x="9920341" y="5413468"/>
                  <a:ext cx="221818" cy="8096"/>
                </a:xfrm>
                <a:custGeom>
                  <a:avLst/>
                  <a:gdLst>
                    <a:gd name="T0" fmla="*/ 665 w 678"/>
                    <a:gd name="T1" fmla="*/ 27 h 27"/>
                    <a:gd name="T2" fmla="*/ 665 w 678"/>
                    <a:gd name="T3" fmla="*/ 27 h 27"/>
                    <a:gd name="T4" fmla="*/ 13 w 678"/>
                    <a:gd name="T5" fmla="*/ 27 h 27"/>
                    <a:gd name="T6" fmla="*/ 0 w 678"/>
                    <a:gd name="T7" fmla="*/ 14 h 27"/>
                    <a:gd name="T8" fmla="*/ 13 w 678"/>
                    <a:gd name="T9" fmla="*/ 0 h 27"/>
                    <a:gd name="T10" fmla="*/ 665 w 678"/>
                    <a:gd name="T11" fmla="*/ 0 h 27"/>
                    <a:gd name="T12" fmla="*/ 678 w 678"/>
                    <a:gd name="T13" fmla="*/ 14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4"/>
                      </a:cubicBezTo>
                      <a:cubicBezTo>
                        <a:pt x="0" y="6"/>
                        <a:pt x="6" y="0"/>
                        <a:pt x="13" y="0"/>
                      </a:cubicBezTo>
                      <a:lnTo>
                        <a:pt x="665" y="0"/>
                      </a:lnTo>
                      <a:cubicBezTo>
                        <a:pt x="672" y="0"/>
                        <a:pt x="678" y="6"/>
                        <a:pt x="678" y="14"/>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807" name="Freeform 223">
                  <a:extLst>
                    <a:ext uri="{FF2B5EF4-FFF2-40B4-BE49-F238E27FC236}">
                      <a16:creationId xmlns:a16="http://schemas.microsoft.com/office/drawing/2014/main" id="{856B9919-454D-4361-8FE3-EBD39E493802}"/>
                    </a:ext>
                  </a:extLst>
                </p:cNvPr>
                <p:cNvSpPr>
                  <a:spLocks/>
                </p:cNvSpPr>
                <p:nvPr/>
              </p:nvSpPr>
              <p:spPr bwMode="auto">
                <a:xfrm>
                  <a:off x="9920341" y="5462041"/>
                  <a:ext cx="221818" cy="9715"/>
                </a:xfrm>
                <a:custGeom>
                  <a:avLst/>
                  <a:gdLst>
                    <a:gd name="T0" fmla="*/ 665 w 678"/>
                    <a:gd name="T1" fmla="*/ 27 h 27"/>
                    <a:gd name="T2" fmla="*/ 665 w 678"/>
                    <a:gd name="T3" fmla="*/ 27 h 27"/>
                    <a:gd name="T4" fmla="*/ 13 w 678"/>
                    <a:gd name="T5" fmla="*/ 27 h 27"/>
                    <a:gd name="T6" fmla="*/ 0 w 678"/>
                    <a:gd name="T7" fmla="*/ 13 h 27"/>
                    <a:gd name="T8" fmla="*/ 13 w 678"/>
                    <a:gd name="T9" fmla="*/ 0 h 27"/>
                    <a:gd name="T10" fmla="*/ 665 w 678"/>
                    <a:gd name="T11" fmla="*/ 0 h 27"/>
                    <a:gd name="T12" fmla="*/ 678 w 678"/>
                    <a:gd name="T13" fmla="*/ 13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3"/>
                      </a:cubicBezTo>
                      <a:cubicBezTo>
                        <a:pt x="0" y="6"/>
                        <a:pt x="6" y="0"/>
                        <a:pt x="13" y="0"/>
                      </a:cubicBezTo>
                      <a:lnTo>
                        <a:pt x="665" y="0"/>
                      </a:lnTo>
                      <a:cubicBezTo>
                        <a:pt x="672" y="0"/>
                        <a:pt x="678" y="6"/>
                        <a:pt x="678" y="13"/>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808" name="Freeform 224">
                  <a:extLst>
                    <a:ext uri="{FF2B5EF4-FFF2-40B4-BE49-F238E27FC236}">
                      <a16:creationId xmlns:a16="http://schemas.microsoft.com/office/drawing/2014/main" id="{142D952B-DA4D-4FD0-8ADC-F5B300EDA7B6}"/>
                    </a:ext>
                  </a:extLst>
                </p:cNvPr>
                <p:cNvSpPr>
                  <a:spLocks/>
                </p:cNvSpPr>
                <p:nvPr/>
              </p:nvSpPr>
              <p:spPr bwMode="auto">
                <a:xfrm>
                  <a:off x="9920340" y="5518710"/>
                  <a:ext cx="219456" cy="9715"/>
                </a:xfrm>
                <a:custGeom>
                  <a:avLst/>
                  <a:gdLst>
                    <a:gd name="T0" fmla="*/ 330 w 344"/>
                    <a:gd name="T1" fmla="*/ 27 h 27"/>
                    <a:gd name="T2" fmla="*/ 330 w 344"/>
                    <a:gd name="T3" fmla="*/ 27 h 27"/>
                    <a:gd name="T4" fmla="*/ 13 w 344"/>
                    <a:gd name="T5" fmla="*/ 27 h 27"/>
                    <a:gd name="T6" fmla="*/ 0 w 344"/>
                    <a:gd name="T7" fmla="*/ 14 h 27"/>
                    <a:gd name="T8" fmla="*/ 13 w 344"/>
                    <a:gd name="T9" fmla="*/ 0 h 27"/>
                    <a:gd name="T10" fmla="*/ 330 w 344"/>
                    <a:gd name="T11" fmla="*/ 0 h 27"/>
                    <a:gd name="T12" fmla="*/ 344 w 344"/>
                    <a:gd name="T13" fmla="*/ 14 h 27"/>
                    <a:gd name="T14" fmla="*/ 330 w 34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7">
                      <a:moveTo>
                        <a:pt x="330" y="27"/>
                      </a:moveTo>
                      <a:lnTo>
                        <a:pt x="330" y="27"/>
                      </a:lnTo>
                      <a:lnTo>
                        <a:pt x="13" y="27"/>
                      </a:lnTo>
                      <a:cubicBezTo>
                        <a:pt x="6" y="27"/>
                        <a:pt x="0" y="21"/>
                        <a:pt x="0" y="14"/>
                      </a:cubicBezTo>
                      <a:cubicBezTo>
                        <a:pt x="0" y="6"/>
                        <a:pt x="6" y="0"/>
                        <a:pt x="13" y="0"/>
                      </a:cubicBezTo>
                      <a:lnTo>
                        <a:pt x="330" y="0"/>
                      </a:lnTo>
                      <a:cubicBezTo>
                        <a:pt x="338" y="0"/>
                        <a:pt x="344" y="6"/>
                        <a:pt x="344" y="14"/>
                      </a:cubicBezTo>
                      <a:cubicBezTo>
                        <a:pt x="344" y="21"/>
                        <a:pt x="338" y="27"/>
                        <a:pt x="330"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grpSp>
          <p:grpSp>
            <p:nvGrpSpPr>
              <p:cNvPr id="764" name="Group 763">
                <a:extLst>
                  <a:ext uri="{FF2B5EF4-FFF2-40B4-BE49-F238E27FC236}">
                    <a16:creationId xmlns:a16="http://schemas.microsoft.com/office/drawing/2014/main" id="{62A81BBC-28C5-426C-9368-E325076B768F}"/>
                  </a:ext>
                </a:extLst>
              </p:cNvPr>
              <p:cNvGrpSpPr/>
              <p:nvPr/>
            </p:nvGrpSpPr>
            <p:grpSpPr>
              <a:xfrm>
                <a:off x="4565401" y="4207980"/>
                <a:ext cx="557986" cy="539640"/>
                <a:chOff x="4212581" y="4384439"/>
                <a:chExt cx="590975" cy="571545"/>
              </a:xfrm>
              <a:grpFill/>
            </p:grpSpPr>
            <p:sp>
              <p:nvSpPr>
                <p:cNvPr id="781" name="Rectangle: Top Corners Rounded 780">
                  <a:extLst>
                    <a:ext uri="{FF2B5EF4-FFF2-40B4-BE49-F238E27FC236}">
                      <a16:creationId xmlns:a16="http://schemas.microsoft.com/office/drawing/2014/main" id="{1B42C5B5-D931-4333-A3FA-BD90F0078F5B}"/>
                    </a:ext>
                  </a:extLst>
                </p:cNvPr>
                <p:cNvSpPr/>
                <p:nvPr/>
              </p:nvSpPr>
              <p:spPr bwMode="auto">
                <a:xfrm>
                  <a:off x="4317350" y="4394156"/>
                  <a:ext cx="319438" cy="493088"/>
                </a:xfrm>
                <a:prstGeom prst="round2SameRect">
                  <a:avLst>
                    <a:gd name="adj1" fmla="val 22258"/>
                    <a:gd name="adj2" fmla="val 0"/>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nvGrpSpPr>
                <p:cNvPr id="782" name="Group 781">
                  <a:extLst>
                    <a:ext uri="{FF2B5EF4-FFF2-40B4-BE49-F238E27FC236}">
                      <a16:creationId xmlns:a16="http://schemas.microsoft.com/office/drawing/2014/main" id="{69D1DC1F-6617-47FE-80C1-350DE6EC7A86}"/>
                    </a:ext>
                  </a:extLst>
                </p:cNvPr>
                <p:cNvGrpSpPr/>
                <p:nvPr/>
              </p:nvGrpSpPr>
              <p:grpSpPr>
                <a:xfrm>
                  <a:off x="4212581" y="4384439"/>
                  <a:ext cx="590975" cy="571545"/>
                  <a:chOff x="9763287" y="5133362"/>
                  <a:chExt cx="590975" cy="571545"/>
                </a:xfrm>
                <a:grpFill/>
              </p:grpSpPr>
              <p:sp>
                <p:nvSpPr>
                  <p:cNvPr id="783" name="Freeform 212">
                    <a:extLst>
                      <a:ext uri="{FF2B5EF4-FFF2-40B4-BE49-F238E27FC236}">
                        <a16:creationId xmlns:a16="http://schemas.microsoft.com/office/drawing/2014/main" id="{5C933840-2C62-40B7-9702-7AE63B9509B0}"/>
                      </a:ext>
                    </a:extLst>
                  </p:cNvPr>
                  <p:cNvSpPr>
                    <a:spLocks/>
                  </p:cNvSpPr>
                  <p:nvPr/>
                </p:nvSpPr>
                <p:spPr bwMode="auto">
                  <a:xfrm>
                    <a:off x="9860434" y="5617475"/>
                    <a:ext cx="87432" cy="87432"/>
                  </a:xfrm>
                  <a:custGeom>
                    <a:avLst/>
                    <a:gdLst>
                      <a:gd name="T0" fmla="*/ 255 w 268"/>
                      <a:gd name="T1" fmla="*/ 269 h 269"/>
                      <a:gd name="T2" fmla="*/ 255 w 268"/>
                      <a:gd name="T3" fmla="*/ 269 h 269"/>
                      <a:gd name="T4" fmla="*/ 0 w 268"/>
                      <a:gd name="T5" fmla="*/ 13 h 269"/>
                      <a:gd name="T6" fmla="*/ 13 w 268"/>
                      <a:gd name="T7" fmla="*/ 0 h 269"/>
                      <a:gd name="T8" fmla="*/ 27 w 268"/>
                      <a:gd name="T9" fmla="*/ 13 h 269"/>
                      <a:gd name="T10" fmla="*/ 255 w 268"/>
                      <a:gd name="T11" fmla="*/ 242 h 269"/>
                      <a:gd name="T12" fmla="*/ 268 w 268"/>
                      <a:gd name="T13" fmla="*/ 255 h 269"/>
                      <a:gd name="T14" fmla="*/ 255 w 268"/>
                      <a:gd name="T15" fmla="*/ 269 h 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8" h="269">
                        <a:moveTo>
                          <a:pt x="255" y="269"/>
                        </a:moveTo>
                        <a:lnTo>
                          <a:pt x="255" y="269"/>
                        </a:lnTo>
                        <a:cubicBezTo>
                          <a:pt x="114" y="269"/>
                          <a:pt x="0" y="154"/>
                          <a:pt x="0" y="13"/>
                        </a:cubicBezTo>
                        <a:cubicBezTo>
                          <a:pt x="0" y="6"/>
                          <a:pt x="6" y="0"/>
                          <a:pt x="13" y="0"/>
                        </a:cubicBezTo>
                        <a:cubicBezTo>
                          <a:pt x="21" y="0"/>
                          <a:pt x="27" y="6"/>
                          <a:pt x="27" y="13"/>
                        </a:cubicBezTo>
                        <a:cubicBezTo>
                          <a:pt x="27" y="139"/>
                          <a:pt x="129" y="242"/>
                          <a:pt x="255" y="242"/>
                        </a:cubicBezTo>
                        <a:cubicBezTo>
                          <a:pt x="262" y="242"/>
                          <a:pt x="268" y="248"/>
                          <a:pt x="268" y="255"/>
                        </a:cubicBezTo>
                        <a:cubicBezTo>
                          <a:pt x="268" y="263"/>
                          <a:pt x="262" y="269"/>
                          <a:pt x="255" y="269"/>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84" name="Freeform 213">
                    <a:extLst>
                      <a:ext uri="{FF2B5EF4-FFF2-40B4-BE49-F238E27FC236}">
                        <a16:creationId xmlns:a16="http://schemas.microsoft.com/office/drawing/2014/main" id="{CDC104BD-18E2-4DA6-A61D-EA586DB02817}"/>
                      </a:ext>
                    </a:extLst>
                  </p:cNvPr>
                  <p:cNvSpPr>
                    <a:spLocks noEditPoints="1"/>
                  </p:cNvSpPr>
                  <p:nvPr/>
                </p:nvSpPr>
                <p:spPr bwMode="auto">
                  <a:xfrm>
                    <a:off x="10187494" y="5617475"/>
                    <a:ext cx="166768" cy="87432"/>
                  </a:xfrm>
                  <a:custGeom>
                    <a:avLst/>
                    <a:gdLst>
                      <a:gd name="T0" fmla="*/ 27 w 510"/>
                      <a:gd name="T1" fmla="*/ 27 h 269"/>
                      <a:gd name="T2" fmla="*/ 27 w 510"/>
                      <a:gd name="T3" fmla="*/ 27 h 269"/>
                      <a:gd name="T4" fmla="*/ 255 w 510"/>
                      <a:gd name="T5" fmla="*/ 242 h 269"/>
                      <a:gd name="T6" fmla="*/ 483 w 510"/>
                      <a:gd name="T7" fmla="*/ 27 h 269"/>
                      <a:gd name="T8" fmla="*/ 27 w 510"/>
                      <a:gd name="T9" fmla="*/ 27 h 269"/>
                      <a:gd name="T10" fmla="*/ 255 w 510"/>
                      <a:gd name="T11" fmla="*/ 269 h 269"/>
                      <a:gd name="T12" fmla="*/ 255 w 510"/>
                      <a:gd name="T13" fmla="*/ 269 h 269"/>
                      <a:gd name="T14" fmla="*/ 0 w 510"/>
                      <a:gd name="T15" fmla="*/ 13 h 269"/>
                      <a:gd name="T16" fmla="*/ 0 w 510"/>
                      <a:gd name="T17" fmla="*/ 0 h 269"/>
                      <a:gd name="T18" fmla="*/ 510 w 510"/>
                      <a:gd name="T19" fmla="*/ 0 h 269"/>
                      <a:gd name="T20" fmla="*/ 510 w 510"/>
                      <a:gd name="T21" fmla="*/ 13 h 269"/>
                      <a:gd name="T22" fmla="*/ 255 w 510"/>
                      <a:gd name="T23"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0" h="269">
                        <a:moveTo>
                          <a:pt x="27" y="27"/>
                        </a:moveTo>
                        <a:lnTo>
                          <a:pt x="27" y="27"/>
                        </a:lnTo>
                        <a:cubicBezTo>
                          <a:pt x="34" y="146"/>
                          <a:pt x="134" y="242"/>
                          <a:pt x="255" y="242"/>
                        </a:cubicBezTo>
                        <a:cubicBezTo>
                          <a:pt x="377" y="242"/>
                          <a:pt x="476" y="146"/>
                          <a:pt x="483" y="27"/>
                        </a:cubicBezTo>
                        <a:lnTo>
                          <a:pt x="27" y="27"/>
                        </a:lnTo>
                        <a:close/>
                        <a:moveTo>
                          <a:pt x="255" y="269"/>
                        </a:moveTo>
                        <a:lnTo>
                          <a:pt x="255" y="269"/>
                        </a:lnTo>
                        <a:cubicBezTo>
                          <a:pt x="115" y="269"/>
                          <a:pt x="0" y="154"/>
                          <a:pt x="0" y="13"/>
                        </a:cubicBezTo>
                        <a:lnTo>
                          <a:pt x="0" y="0"/>
                        </a:lnTo>
                        <a:lnTo>
                          <a:pt x="510" y="0"/>
                        </a:lnTo>
                        <a:lnTo>
                          <a:pt x="510" y="13"/>
                        </a:lnTo>
                        <a:cubicBezTo>
                          <a:pt x="510" y="154"/>
                          <a:pt x="396" y="269"/>
                          <a:pt x="255" y="269"/>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85" name="Freeform 214">
                    <a:extLst>
                      <a:ext uri="{FF2B5EF4-FFF2-40B4-BE49-F238E27FC236}">
                        <a16:creationId xmlns:a16="http://schemas.microsoft.com/office/drawing/2014/main" id="{1C236A29-339E-4516-9537-0014E5C3E500}"/>
                      </a:ext>
                    </a:extLst>
                  </p:cNvPr>
                  <p:cNvSpPr>
                    <a:spLocks/>
                  </p:cNvSpPr>
                  <p:nvPr/>
                </p:nvSpPr>
                <p:spPr bwMode="auto">
                  <a:xfrm>
                    <a:off x="10187494" y="5212698"/>
                    <a:ext cx="8096" cy="412873"/>
                  </a:xfrm>
                  <a:custGeom>
                    <a:avLst/>
                    <a:gdLst>
                      <a:gd name="T0" fmla="*/ 14 w 27"/>
                      <a:gd name="T1" fmla="*/ 1260 h 1260"/>
                      <a:gd name="T2" fmla="*/ 14 w 27"/>
                      <a:gd name="T3" fmla="*/ 1260 h 1260"/>
                      <a:gd name="T4" fmla="*/ 0 w 27"/>
                      <a:gd name="T5" fmla="*/ 1246 h 1260"/>
                      <a:gd name="T6" fmla="*/ 0 w 27"/>
                      <a:gd name="T7" fmla="*/ 13 h 1260"/>
                      <a:gd name="T8" fmla="*/ 14 w 27"/>
                      <a:gd name="T9" fmla="*/ 0 h 1260"/>
                      <a:gd name="T10" fmla="*/ 27 w 27"/>
                      <a:gd name="T11" fmla="*/ 13 h 1260"/>
                      <a:gd name="T12" fmla="*/ 27 w 27"/>
                      <a:gd name="T13" fmla="*/ 1246 h 1260"/>
                      <a:gd name="T14" fmla="*/ 14 w 27"/>
                      <a:gd name="T15" fmla="*/ 1260 h 1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260">
                        <a:moveTo>
                          <a:pt x="14" y="1260"/>
                        </a:moveTo>
                        <a:lnTo>
                          <a:pt x="14" y="1260"/>
                        </a:lnTo>
                        <a:cubicBezTo>
                          <a:pt x="6" y="1260"/>
                          <a:pt x="0" y="1254"/>
                          <a:pt x="0" y="1246"/>
                        </a:cubicBezTo>
                        <a:lnTo>
                          <a:pt x="0" y="13"/>
                        </a:lnTo>
                        <a:cubicBezTo>
                          <a:pt x="0" y="6"/>
                          <a:pt x="6" y="0"/>
                          <a:pt x="14" y="0"/>
                        </a:cubicBezTo>
                        <a:cubicBezTo>
                          <a:pt x="21" y="0"/>
                          <a:pt x="27" y="6"/>
                          <a:pt x="27" y="13"/>
                        </a:cubicBezTo>
                        <a:lnTo>
                          <a:pt x="27" y="1246"/>
                        </a:lnTo>
                        <a:cubicBezTo>
                          <a:pt x="27" y="1254"/>
                          <a:pt x="21" y="1260"/>
                          <a:pt x="14" y="126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86" name="Freeform 215">
                    <a:extLst>
                      <a:ext uri="{FF2B5EF4-FFF2-40B4-BE49-F238E27FC236}">
                        <a16:creationId xmlns:a16="http://schemas.microsoft.com/office/drawing/2014/main" id="{C99FAEC5-1309-41DE-8450-36B6AC3BFBBD}"/>
                      </a:ext>
                    </a:extLst>
                  </p:cNvPr>
                  <p:cNvSpPr>
                    <a:spLocks/>
                  </p:cNvSpPr>
                  <p:nvPr/>
                </p:nvSpPr>
                <p:spPr bwMode="auto">
                  <a:xfrm>
                    <a:off x="9860434" y="5212698"/>
                    <a:ext cx="8096" cy="412873"/>
                  </a:xfrm>
                  <a:custGeom>
                    <a:avLst/>
                    <a:gdLst>
                      <a:gd name="T0" fmla="*/ 13 w 27"/>
                      <a:gd name="T1" fmla="*/ 1260 h 1260"/>
                      <a:gd name="T2" fmla="*/ 13 w 27"/>
                      <a:gd name="T3" fmla="*/ 1260 h 1260"/>
                      <a:gd name="T4" fmla="*/ 0 w 27"/>
                      <a:gd name="T5" fmla="*/ 1246 h 1260"/>
                      <a:gd name="T6" fmla="*/ 0 w 27"/>
                      <a:gd name="T7" fmla="*/ 13 h 1260"/>
                      <a:gd name="T8" fmla="*/ 13 w 27"/>
                      <a:gd name="T9" fmla="*/ 0 h 1260"/>
                      <a:gd name="T10" fmla="*/ 27 w 27"/>
                      <a:gd name="T11" fmla="*/ 13 h 1260"/>
                      <a:gd name="T12" fmla="*/ 27 w 27"/>
                      <a:gd name="T13" fmla="*/ 1246 h 1260"/>
                      <a:gd name="T14" fmla="*/ 13 w 27"/>
                      <a:gd name="T15" fmla="*/ 1260 h 1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260">
                        <a:moveTo>
                          <a:pt x="13" y="1260"/>
                        </a:moveTo>
                        <a:lnTo>
                          <a:pt x="13" y="1260"/>
                        </a:lnTo>
                        <a:cubicBezTo>
                          <a:pt x="6" y="1260"/>
                          <a:pt x="0" y="1254"/>
                          <a:pt x="0" y="1246"/>
                        </a:cubicBezTo>
                        <a:lnTo>
                          <a:pt x="0" y="13"/>
                        </a:lnTo>
                        <a:cubicBezTo>
                          <a:pt x="0" y="6"/>
                          <a:pt x="6" y="0"/>
                          <a:pt x="13" y="0"/>
                        </a:cubicBezTo>
                        <a:cubicBezTo>
                          <a:pt x="21" y="0"/>
                          <a:pt x="27" y="6"/>
                          <a:pt x="27" y="13"/>
                        </a:cubicBezTo>
                        <a:lnTo>
                          <a:pt x="27" y="1246"/>
                        </a:lnTo>
                        <a:cubicBezTo>
                          <a:pt x="27" y="1254"/>
                          <a:pt x="21" y="1260"/>
                          <a:pt x="13" y="126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87" name="Freeform 216">
                    <a:extLst>
                      <a:ext uri="{FF2B5EF4-FFF2-40B4-BE49-F238E27FC236}">
                        <a16:creationId xmlns:a16="http://schemas.microsoft.com/office/drawing/2014/main" id="{003B7CDE-07C6-44D2-A857-52E4A37A1C30}"/>
                      </a:ext>
                    </a:extLst>
                  </p:cNvPr>
                  <p:cNvSpPr>
                    <a:spLocks/>
                  </p:cNvSpPr>
                  <p:nvPr/>
                </p:nvSpPr>
                <p:spPr bwMode="auto">
                  <a:xfrm>
                    <a:off x="9842623" y="5133362"/>
                    <a:ext cx="273630" cy="9715"/>
                  </a:xfrm>
                  <a:custGeom>
                    <a:avLst/>
                    <a:gdLst>
                      <a:gd name="T0" fmla="*/ 831 w 844"/>
                      <a:gd name="T1" fmla="*/ 27 h 27"/>
                      <a:gd name="T2" fmla="*/ 831 w 844"/>
                      <a:gd name="T3" fmla="*/ 27 h 27"/>
                      <a:gd name="T4" fmla="*/ 14 w 844"/>
                      <a:gd name="T5" fmla="*/ 27 h 27"/>
                      <a:gd name="T6" fmla="*/ 0 w 844"/>
                      <a:gd name="T7" fmla="*/ 13 h 27"/>
                      <a:gd name="T8" fmla="*/ 14 w 844"/>
                      <a:gd name="T9" fmla="*/ 0 h 27"/>
                      <a:gd name="T10" fmla="*/ 831 w 844"/>
                      <a:gd name="T11" fmla="*/ 0 h 27"/>
                      <a:gd name="T12" fmla="*/ 844 w 844"/>
                      <a:gd name="T13" fmla="*/ 13 h 27"/>
                      <a:gd name="T14" fmla="*/ 831 w 84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4" h="27">
                        <a:moveTo>
                          <a:pt x="831" y="27"/>
                        </a:moveTo>
                        <a:lnTo>
                          <a:pt x="831" y="27"/>
                        </a:lnTo>
                        <a:lnTo>
                          <a:pt x="14" y="27"/>
                        </a:lnTo>
                        <a:cubicBezTo>
                          <a:pt x="6" y="27"/>
                          <a:pt x="0" y="21"/>
                          <a:pt x="0" y="13"/>
                        </a:cubicBezTo>
                        <a:cubicBezTo>
                          <a:pt x="0" y="6"/>
                          <a:pt x="6" y="0"/>
                          <a:pt x="14" y="0"/>
                        </a:cubicBezTo>
                        <a:lnTo>
                          <a:pt x="831" y="0"/>
                        </a:lnTo>
                        <a:cubicBezTo>
                          <a:pt x="838" y="0"/>
                          <a:pt x="844" y="6"/>
                          <a:pt x="844" y="13"/>
                        </a:cubicBezTo>
                        <a:cubicBezTo>
                          <a:pt x="844" y="21"/>
                          <a:pt x="838" y="27"/>
                          <a:pt x="831"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88" name="Freeform 218">
                    <a:extLst>
                      <a:ext uri="{FF2B5EF4-FFF2-40B4-BE49-F238E27FC236}">
                        <a16:creationId xmlns:a16="http://schemas.microsoft.com/office/drawing/2014/main" id="{1875EC98-4604-477F-A545-9650122FF481}"/>
                      </a:ext>
                    </a:extLst>
                  </p:cNvPr>
                  <p:cNvSpPr>
                    <a:spLocks/>
                  </p:cNvSpPr>
                  <p:nvPr/>
                </p:nvSpPr>
                <p:spPr bwMode="auto">
                  <a:xfrm>
                    <a:off x="9763287" y="5133362"/>
                    <a:ext cx="432302" cy="89051"/>
                  </a:xfrm>
                  <a:custGeom>
                    <a:avLst/>
                    <a:gdLst>
                      <a:gd name="T0" fmla="*/ 1314 w 1327"/>
                      <a:gd name="T1" fmla="*/ 269 h 269"/>
                      <a:gd name="T2" fmla="*/ 1314 w 1327"/>
                      <a:gd name="T3" fmla="*/ 269 h 269"/>
                      <a:gd name="T4" fmla="*/ 1300 w 1327"/>
                      <a:gd name="T5" fmla="*/ 255 h 269"/>
                      <a:gd name="T6" fmla="*/ 1072 w 1327"/>
                      <a:gd name="T7" fmla="*/ 27 h 269"/>
                      <a:gd name="T8" fmla="*/ 843 w 1327"/>
                      <a:gd name="T9" fmla="*/ 255 h 269"/>
                      <a:gd name="T10" fmla="*/ 843 w 1327"/>
                      <a:gd name="T11" fmla="*/ 269 h 269"/>
                      <a:gd name="T12" fmla="*/ 0 w 1327"/>
                      <a:gd name="T13" fmla="*/ 269 h 269"/>
                      <a:gd name="T14" fmla="*/ 0 w 1327"/>
                      <a:gd name="T15" fmla="*/ 255 h 269"/>
                      <a:gd name="T16" fmla="*/ 255 w 1327"/>
                      <a:gd name="T17" fmla="*/ 0 h 269"/>
                      <a:gd name="T18" fmla="*/ 268 w 1327"/>
                      <a:gd name="T19" fmla="*/ 13 h 269"/>
                      <a:gd name="T20" fmla="*/ 255 w 1327"/>
                      <a:gd name="T21" fmla="*/ 27 h 269"/>
                      <a:gd name="T22" fmla="*/ 27 w 1327"/>
                      <a:gd name="T23" fmla="*/ 242 h 269"/>
                      <a:gd name="T24" fmla="*/ 817 w 1327"/>
                      <a:gd name="T25" fmla="*/ 242 h 269"/>
                      <a:gd name="T26" fmla="*/ 1072 w 1327"/>
                      <a:gd name="T27" fmla="*/ 0 h 269"/>
                      <a:gd name="T28" fmla="*/ 1327 w 1327"/>
                      <a:gd name="T29" fmla="*/ 255 h 269"/>
                      <a:gd name="T30" fmla="*/ 1314 w 1327"/>
                      <a:gd name="T31"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7" h="269">
                        <a:moveTo>
                          <a:pt x="1314" y="269"/>
                        </a:moveTo>
                        <a:lnTo>
                          <a:pt x="1314" y="269"/>
                        </a:lnTo>
                        <a:cubicBezTo>
                          <a:pt x="1306" y="269"/>
                          <a:pt x="1300" y="263"/>
                          <a:pt x="1300" y="255"/>
                        </a:cubicBezTo>
                        <a:cubicBezTo>
                          <a:pt x="1300" y="129"/>
                          <a:pt x="1198" y="27"/>
                          <a:pt x="1072" y="27"/>
                        </a:cubicBezTo>
                        <a:cubicBezTo>
                          <a:pt x="946" y="27"/>
                          <a:pt x="843" y="129"/>
                          <a:pt x="843" y="255"/>
                        </a:cubicBezTo>
                        <a:lnTo>
                          <a:pt x="843" y="269"/>
                        </a:lnTo>
                        <a:lnTo>
                          <a:pt x="0" y="269"/>
                        </a:lnTo>
                        <a:lnTo>
                          <a:pt x="0" y="255"/>
                        </a:lnTo>
                        <a:cubicBezTo>
                          <a:pt x="0" y="115"/>
                          <a:pt x="114" y="0"/>
                          <a:pt x="255" y="0"/>
                        </a:cubicBezTo>
                        <a:cubicBezTo>
                          <a:pt x="262" y="0"/>
                          <a:pt x="268" y="6"/>
                          <a:pt x="268" y="13"/>
                        </a:cubicBezTo>
                        <a:cubicBezTo>
                          <a:pt x="268" y="21"/>
                          <a:pt x="262" y="27"/>
                          <a:pt x="255" y="27"/>
                        </a:cubicBezTo>
                        <a:cubicBezTo>
                          <a:pt x="133" y="27"/>
                          <a:pt x="33" y="122"/>
                          <a:pt x="27" y="242"/>
                        </a:cubicBezTo>
                        <a:lnTo>
                          <a:pt x="817" y="242"/>
                        </a:lnTo>
                        <a:cubicBezTo>
                          <a:pt x="824" y="107"/>
                          <a:pt x="936" y="0"/>
                          <a:pt x="1072" y="0"/>
                        </a:cubicBezTo>
                        <a:cubicBezTo>
                          <a:pt x="1213" y="0"/>
                          <a:pt x="1327" y="115"/>
                          <a:pt x="1327" y="255"/>
                        </a:cubicBezTo>
                        <a:cubicBezTo>
                          <a:pt x="1327" y="263"/>
                          <a:pt x="1321" y="269"/>
                          <a:pt x="1314" y="269"/>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89" name="Freeform 219">
                    <a:extLst>
                      <a:ext uri="{FF2B5EF4-FFF2-40B4-BE49-F238E27FC236}">
                        <a16:creationId xmlns:a16="http://schemas.microsoft.com/office/drawing/2014/main" id="{C63A508A-1B22-4A8F-AE4F-39C1795D954B}"/>
                      </a:ext>
                    </a:extLst>
                  </p:cNvPr>
                  <p:cNvSpPr>
                    <a:spLocks/>
                  </p:cNvSpPr>
                  <p:nvPr/>
                </p:nvSpPr>
                <p:spPr bwMode="auto">
                  <a:xfrm>
                    <a:off x="9920341" y="5266129"/>
                    <a:ext cx="221818" cy="9715"/>
                  </a:xfrm>
                  <a:custGeom>
                    <a:avLst/>
                    <a:gdLst>
                      <a:gd name="T0" fmla="*/ 665 w 678"/>
                      <a:gd name="T1" fmla="*/ 27 h 27"/>
                      <a:gd name="T2" fmla="*/ 665 w 678"/>
                      <a:gd name="T3" fmla="*/ 27 h 27"/>
                      <a:gd name="T4" fmla="*/ 13 w 678"/>
                      <a:gd name="T5" fmla="*/ 27 h 27"/>
                      <a:gd name="T6" fmla="*/ 0 w 678"/>
                      <a:gd name="T7" fmla="*/ 14 h 27"/>
                      <a:gd name="T8" fmla="*/ 13 w 678"/>
                      <a:gd name="T9" fmla="*/ 0 h 27"/>
                      <a:gd name="T10" fmla="*/ 665 w 678"/>
                      <a:gd name="T11" fmla="*/ 0 h 27"/>
                      <a:gd name="T12" fmla="*/ 678 w 678"/>
                      <a:gd name="T13" fmla="*/ 14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4"/>
                        </a:cubicBezTo>
                        <a:cubicBezTo>
                          <a:pt x="0" y="6"/>
                          <a:pt x="6" y="0"/>
                          <a:pt x="13" y="0"/>
                        </a:cubicBezTo>
                        <a:lnTo>
                          <a:pt x="665" y="0"/>
                        </a:lnTo>
                        <a:cubicBezTo>
                          <a:pt x="672" y="0"/>
                          <a:pt x="678" y="6"/>
                          <a:pt x="678" y="14"/>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90" name="Freeform 220">
                    <a:extLst>
                      <a:ext uri="{FF2B5EF4-FFF2-40B4-BE49-F238E27FC236}">
                        <a16:creationId xmlns:a16="http://schemas.microsoft.com/office/drawing/2014/main" id="{8BBE9593-2E72-44D1-9E4B-950F4C6E1EF4}"/>
                      </a:ext>
                    </a:extLst>
                  </p:cNvPr>
                  <p:cNvSpPr>
                    <a:spLocks/>
                  </p:cNvSpPr>
                  <p:nvPr/>
                </p:nvSpPr>
                <p:spPr bwMode="auto">
                  <a:xfrm>
                    <a:off x="9920341" y="5314702"/>
                    <a:ext cx="221818" cy="9715"/>
                  </a:xfrm>
                  <a:custGeom>
                    <a:avLst/>
                    <a:gdLst>
                      <a:gd name="T0" fmla="*/ 665 w 678"/>
                      <a:gd name="T1" fmla="*/ 27 h 27"/>
                      <a:gd name="T2" fmla="*/ 665 w 678"/>
                      <a:gd name="T3" fmla="*/ 27 h 27"/>
                      <a:gd name="T4" fmla="*/ 13 w 678"/>
                      <a:gd name="T5" fmla="*/ 27 h 27"/>
                      <a:gd name="T6" fmla="*/ 0 w 678"/>
                      <a:gd name="T7" fmla="*/ 13 h 27"/>
                      <a:gd name="T8" fmla="*/ 13 w 678"/>
                      <a:gd name="T9" fmla="*/ 0 h 27"/>
                      <a:gd name="T10" fmla="*/ 665 w 678"/>
                      <a:gd name="T11" fmla="*/ 0 h 27"/>
                      <a:gd name="T12" fmla="*/ 678 w 678"/>
                      <a:gd name="T13" fmla="*/ 13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3"/>
                        </a:cubicBezTo>
                        <a:cubicBezTo>
                          <a:pt x="0" y="6"/>
                          <a:pt x="6" y="0"/>
                          <a:pt x="13" y="0"/>
                        </a:cubicBezTo>
                        <a:lnTo>
                          <a:pt x="665" y="0"/>
                        </a:lnTo>
                        <a:cubicBezTo>
                          <a:pt x="672" y="0"/>
                          <a:pt x="678" y="6"/>
                          <a:pt x="678" y="13"/>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91" name="Freeform 221">
                    <a:extLst>
                      <a:ext uri="{FF2B5EF4-FFF2-40B4-BE49-F238E27FC236}">
                        <a16:creationId xmlns:a16="http://schemas.microsoft.com/office/drawing/2014/main" id="{F850612A-730B-4249-8C42-0F388812F88D}"/>
                      </a:ext>
                    </a:extLst>
                  </p:cNvPr>
                  <p:cNvSpPr>
                    <a:spLocks/>
                  </p:cNvSpPr>
                  <p:nvPr/>
                </p:nvSpPr>
                <p:spPr bwMode="auto">
                  <a:xfrm>
                    <a:off x="9920341" y="5364894"/>
                    <a:ext cx="221818" cy="8096"/>
                  </a:xfrm>
                  <a:custGeom>
                    <a:avLst/>
                    <a:gdLst>
                      <a:gd name="T0" fmla="*/ 665 w 678"/>
                      <a:gd name="T1" fmla="*/ 26 h 26"/>
                      <a:gd name="T2" fmla="*/ 665 w 678"/>
                      <a:gd name="T3" fmla="*/ 26 h 26"/>
                      <a:gd name="T4" fmla="*/ 13 w 678"/>
                      <a:gd name="T5" fmla="*/ 26 h 26"/>
                      <a:gd name="T6" fmla="*/ 0 w 678"/>
                      <a:gd name="T7" fmla="*/ 13 h 26"/>
                      <a:gd name="T8" fmla="*/ 13 w 678"/>
                      <a:gd name="T9" fmla="*/ 0 h 26"/>
                      <a:gd name="T10" fmla="*/ 665 w 678"/>
                      <a:gd name="T11" fmla="*/ 0 h 26"/>
                      <a:gd name="T12" fmla="*/ 678 w 678"/>
                      <a:gd name="T13" fmla="*/ 13 h 26"/>
                      <a:gd name="T14" fmla="*/ 665 w 67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6">
                        <a:moveTo>
                          <a:pt x="665" y="26"/>
                        </a:moveTo>
                        <a:lnTo>
                          <a:pt x="665" y="26"/>
                        </a:lnTo>
                        <a:lnTo>
                          <a:pt x="13" y="26"/>
                        </a:lnTo>
                        <a:cubicBezTo>
                          <a:pt x="6" y="26"/>
                          <a:pt x="0" y="20"/>
                          <a:pt x="0" y="13"/>
                        </a:cubicBezTo>
                        <a:cubicBezTo>
                          <a:pt x="0" y="6"/>
                          <a:pt x="6" y="0"/>
                          <a:pt x="13" y="0"/>
                        </a:cubicBezTo>
                        <a:lnTo>
                          <a:pt x="665" y="0"/>
                        </a:lnTo>
                        <a:cubicBezTo>
                          <a:pt x="672" y="0"/>
                          <a:pt x="678" y="6"/>
                          <a:pt x="678" y="13"/>
                        </a:cubicBezTo>
                        <a:cubicBezTo>
                          <a:pt x="678" y="20"/>
                          <a:pt x="672" y="26"/>
                          <a:pt x="665" y="26"/>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92" name="Freeform 222">
                    <a:extLst>
                      <a:ext uri="{FF2B5EF4-FFF2-40B4-BE49-F238E27FC236}">
                        <a16:creationId xmlns:a16="http://schemas.microsoft.com/office/drawing/2014/main" id="{744022DA-E8A6-4BD0-B90D-14BD7094DFA1}"/>
                      </a:ext>
                    </a:extLst>
                  </p:cNvPr>
                  <p:cNvSpPr>
                    <a:spLocks/>
                  </p:cNvSpPr>
                  <p:nvPr/>
                </p:nvSpPr>
                <p:spPr bwMode="auto">
                  <a:xfrm>
                    <a:off x="9920341" y="5413468"/>
                    <a:ext cx="221818" cy="8096"/>
                  </a:xfrm>
                  <a:custGeom>
                    <a:avLst/>
                    <a:gdLst>
                      <a:gd name="T0" fmla="*/ 665 w 678"/>
                      <a:gd name="T1" fmla="*/ 27 h 27"/>
                      <a:gd name="T2" fmla="*/ 665 w 678"/>
                      <a:gd name="T3" fmla="*/ 27 h 27"/>
                      <a:gd name="T4" fmla="*/ 13 w 678"/>
                      <a:gd name="T5" fmla="*/ 27 h 27"/>
                      <a:gd name="T6" fmla="*/ 0 w 678"/>
                      <a:gd name="T7" fmla="*/ 14 h 27"/>
                      <a:gd name="T8" fmla="*/ 13 w 678"/>
                      <a:gd name="T9" fmla="*/ 0 h 27"/>
                      <a:gd name="T10" fmla="*/ 665 w 678"/>
                      <a:gd name="T11" fmla="*/ 0 h 27"/>
                      <a:gd name="T12" fmla="*/ 678 w 678"/>
                      <a:gd name="T13" fmla="*/ 14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4"/>
                        </a:cubicBezTo>
                        <a:cubicBezTo>
                          <a:pt x="0" y="6"/>
                          <a:pt x="6" y="0"/>
                          <a:pt x="13" y="0"/>
                        </a:cubicBezTo>
                        <a:lnTo>
                          <a:pt x="665" y="0"/>
                        </a:lnTo>
                        <a:cubicBezTo>
                          <a:pt x="672" y="0"/>
                          <a:pt x="678" y="6"/>
                          <a:pt x="678" y="14"/>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93" name="Freeform 223">
                    <a:extLst>
                      <a:ext uri="{FF2B5EF4-FFF2-40B4-BE49-F238E27FC236}">
                        <a16:creationId xmlns:a16="http://schemas.microsoft.com/office/drawing/2014/main" id="{EF25AB5F-956F-4B06-8358-84AB4C882A27}"/>
                      </a:ext>
                    </a:extLst>
                  </p:cNvPr>
                  <p:cNvSpPr>
                    <a:spLocks/>
                  </p:cNvSpPr>
                  <p:nvPr/>
                </p:nvSpPr>
                <p:spPr bwMode="auto">
                  <a:xfrm>
                    <a:off x="9920341" y="5462041"/>
                    <a:ext cx="221818" cy="9715"/>
                  </a:xfrm>
                  <a:custGeom>
                    <a:avLst/>
                    <a:gdLst>
                      <a:gd name="T0" fmla="*/ 665 w 678"/>
                      <a:gd name="T1" fmla="*/ 27 h 27"/>
                      <a:gd name="T2" fmla="*/ 665 w 678"/>
                      <a:gd name="T3" fmla="*/ 27 h 27"/>
                      <a:gd name="T4" fmla="*/ 13 w 678"/>
                      <a:gd name="T5" fmla="*/ 27 h 27"/>
                      <a:gd name="T6" fmla="*/ 0 w 678"/>
                      <a:gd name="T7" fmla="*/ 13 h 27"/>
                      <a:gd name="T8" fmla="*/ 13 w 678"/>
                      <a:gd name="T9" fmla="*/ 0 h 27"/>
                      <a:gd name="T10" fmla="*/ 665 w 678"/>
                      <a:gd name="T11" fmla="*/ 0 h 27"/>
                      <a:gd name="T12" fmla="*/ 678 w 678"/>
                      <a:gd name="T13" fmla="*/ 13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3"/>
                        </a:cubicBezTo>
                        <a:cubicBezTo>
                          <a:pt x="0" y="6"/>
                          <a:pt x="6" y="0"/>
                          <a:pt x="13" y="0"/>
                        </a:cubicBezTo>
                        <a:lnTo>
                          <a:pt x="665" y="0"/>
                        </a:lnTo>
                        <a:cubicBezTo>
                          <a:pt x="672" y="0"/>
                          <a:pt x="678" y="6"/>
                          <a:pt x="678" y="13"/>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94" name="Freeform 224">
                    <a:extLst>
                      <a:ext uri="{FF2B5EF4-FFF2-40B4-BE49-F238E27FC236}">
                        <a16:creationId xmlns:a16="http://schemas.microsoft.com/office/drawing/2014/main" id="{24084C06-977B-4A02-96C1-C63F9E08B8B4}"/>
                      </a:ext>
                    </a:extLst>
                  </p:cNvPr>
                  <p:cNvSpPr>
                    <a:spLocks/>
                  </p:cNvSpPr>
                  <p:nvPr/>
                </p:nvSpPr>
                <p:spPr bwMode="auto">
                  <a:xfrm>
                    <a:off x="9920340" y="5518710"/>
                    <a:ext cx="219456" cy="9715"/>
                  </a:xfrm>
                  <a:custGeom>
                    <a:avLst/>
                    <a:gdLst>
                      <a:gd name="T0" fmla="*/ 330 w 344"/>
                      <a:gd name="T1" fmla="*/ 27 h 27"/>
                      <a:gd name="T2" fmla="*/ 330 w 344"/>
                      <a:gd name="T3" fmla="*/ 27 h 27"/>
                      <a:gd name="T4" fmla="*/ 13 w 344"/>
                      <a:gd name="T5" fmla="*/ 27 h 27"/>
                      <a:gd name="T6" fmla="*/ 0 w 344"/>
                      <a:gd name="T7" fmla="*/ 14 h 27"/>
                      <a:gd name="T8" fmla="*/ 13 w 344"/>
                      <a:gd name="T9" fmla="*/ 0 h 27"/>
                      <a:gd name="T10" fmla="*/ 330 w 344"/>
                      <a:gd name="T11" fmla="*/ 0 h 27"/>
                      <a:gd name="T12" fmla="*/ 344 w 344"/>
                      <a:gd name="T13" fmla="*/ 14 h 27"/>
                      <a:gd name="T14" fmla="*/ 330 w 34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7">
                        <a:moveTo>
                          <a:pt x="330" y="27"/>
                        </a:moveTo>
                        <a:lnTo>
                          <a:pt x="330" y="27"/>
                        </a:lnTo>
                        <a:lnTo>
                          <a:pt x="13" y="27"/>
                        </a:lnTo>
                        <a:cubicBezTo>
                          <a:pt x="6" y="27"/>
                          <a:pt x="0" y="21"/>
                          <a:pt x="0" y="14"/>
                        </a:cubicBezTo>
                        <a:cubicBezTo>
                          <a:pt x="0" y="6"/>
                          <a:pt x="6" y="0"/>
                          <a:pt x="13" y="0"/>
                        </a:cubicBezTo>
                        <a:lnTo>
                          <a:pt x="330" y="0"/>
                        </a:lnTo>
                        <a:cubicBezTo>
                          <a:pt x="338" y="0"/>
                          <a:pt x="344" y="6"/>
                          <a:pt x="344" y="14"/>
                        </a:cubicBezTo>
                        <a:cubicBezTo>
                          <a:pt x="344" y="21"/>
                          <a:pt x="338" y="27"/>
                          <a:pt x="330"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95" name="Freeform 217">
                    <a:extLst>
                      <a:ext uri="{FF2B5EF4-FFF2-40B4-BE49-F238E27FC236}">
                        <a16:creationId xmlns:a16="http://schemas.microsoft.com/office/drawing/2014/main" id="{2ADE238C-00F7-44D5-9B24-982FD724A3C8}"/>
                      </a:ext>
                    </a:extLst>
                  </p:cNvPr>
                  <p:cNvSpPr>
                    <a:spLocks/>
                  </p:cNvSpPr>
                  <p:nvPr/>
                </p:nvSpPr>
                <p:spPr bwMode="auto">
                  <a:xfrm>
                    <a:off x="9939770" y="5695192"/>
                    <a:ext cx="335156" cy="9715"/>
                  </a:xfrm>
                  <a:custGeom>
                    <a:avLst/>
                    <a:gdLst>
                      <a:gd name="T0" fmla="*/ 1016 w 1030"/>
                      <a:gd name="T1" fmla="*/ 27 h 27"/>
                      <a:gd name="T2" fmla="*/ 1016 w 1030"/>
                      <a:gd name="T3" fmla="*/ 27 h 27"/>
                      <a:gd name="T4" fmla="*/ 14 w 1030"/>
                      <a:gd name="T5" fmla="*/ 27 h 27"/>
                      <a:gd name="T6" fmla="*/ 0 w 1030"/>
                      <a:gd name="T7" fmla="*/ 13 h 27"/>
                      <a:gd name="T8" fmla="*/ 14 w 1030"/>
                      <a:gd name="T9" fmla="*/ 0 h 27"/>
                      <a:gd name="T10" fmla="*/ 1016 w 1030"/>
                      <a:gd name="T11" fmla="*/ 0 h 27"/>
                      <a:gd name="T12" fmla="*/ 1030 w 1030"/>
                      <a:gd name="T13" fmla="*/ 13 h 27"/>
                      <a:gd name="T14" fmla="*/ 1016 w 1030"/>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0" h="27">
                        <a:moveTo>
                          <a:pt x="1016" y="27"/>
                        </a:moveTo>
                        <a:lnTo>
                          <a:pt x="1016" y="27"/>
                        </a:lnTo>
                        <a:lnTo>
                          <a:pt x="14" y="27"/>
                        </a:lnTo>
                        <a:cubicBezTo>
                          <a:pt x="6" y="27"/>
                          <a:pt x="0" y="21"/>
                          <a:pt x="0" y="13"/>
                        </a:cubicBezTo>
                        <a:cubicBezTo>
                          <a:pt x="0" y="6"/>
                          <a:pt x="6" y="0"/>
                          <a:pt x="14" y="0"/>
                        </a:cubicBezTo>
                        <a:lnTo>
                          <a:pt x="1016" y="0"/>
                        </a:lnTo>
                        <a:cubicBezTo>
                          <a:pt x="1024" y="0"/>
                          <a:pt x="1030" y="6"/>
                          <a:pt x="1030" y="13"/>
                        </a:cubicBezTo>
                        <a:cubicBezTo>
                          <a:pt x="1030" y="21"/>
                          <a:pt x="1024" y="27"/>
                          <a:pt x="1016"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grpSp>
          </p:grpSp>
          <p:grpSp>
            <p:nvGrpSpPr>
              <p:cNvPr id="765" name="Group 764">
                <a:extLst>
                  <a:ext uri="{FF2B5EF4-FFF2-40B4-BE49-F238E27FC236}">
                    <a16:creationId xmlns:a16="http://schemas.microsoft.com/office/drawing/2014/main" id="{07643E9A-3300-47A8-A71C-413C5F0E0199}"/>
                  </a:ext>
                </a:extLst>
              </p:cNvPr>
              <p:cNvGrpSpPr/>
              <p:nvPr/>
            </p:nvGrpSpPr>
            <p:grpSpPr>
              <a:xfrm>
                <a:off x="4314657" y="4341688"/>
                <a:ext cx="557986" cy="539640"/>
                <a:chOff x="4212581" y="4384439"/>
                <a:chExt cx="590975" cy="571545"/>
              </a:xfrm>
              <a:grpFill/>
            </p:grpSpPr>
            <p:sp>
              <p:nvSpPr>
                <p:cNvPr id="766" name="Rectangle: Top Corners Rounded 765">
                  <a:extLst>
                    <a:ext uri="{FF2B5EF4-FFF2-40B4-BE49-F238E27FC236}">
                      <a16:creationId xmlns:a16="http://schemas.microsoft.com/office/drawing/2014/main" id="{97E94F8F-39BA-4007-9CDA-5EFA1B149F2B}"/>
                    </a:ext>
                  </a:extLst>
                </p:cNvPr>
                <p:cNvSpPr/>
                <p:nvPr/>
              </p:nvSpPr>
              <p:spPr bwMode="auto">
                <a:xfrm>
                  <a:off x="4317350" y="4394156"/>
                  <a:ext cx="319438" cy="493088"/>
                </a:xfrm>
                <a:prstGeom prst="round2SameRect">
                  <a:avLst>
                    <a:gd name="adj1" fmla="val 22258"/>
                    <a:gd name="adj2" fmla="val 0"/>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nvGrpSpPr>
                <p:cNvPr id="767" name="Group 766">
                  <a:extLst>
                    <a:ext uri="{FF2B5EF4-FFF2-40B4-BE49-F238E27FC236}">
                      <a16:creationId xmlns:a16="http://schemas.microsoft.com/office/drawing/2014/main" id="{1DC5223C-E18D-42D1-AECE-5DA415811745}"/>
                    </a:ext>
                  </a:extLst>
                </p:cNvPr>
                <p:cNvGrpSpPr/>
                <p:nvPr/>
              </p:nvGrpSpPr>
              <p:grpSpPr>
                <a:xfrm>
                  <a:off x="4212581" y="4384439"/>
                  <a:ext cx="590975" cy="571545"/>
                  <a:chOff x="9763287" y="5133362"/>
                  <a:chExt cx="590975" cy="571545"/>
                </a:xfrm>
                <a:grpFill/>
              </p:grpSpPr>
              <p:sp>
                <p:nvSpPr>
                  <p:cNvPr id="768" name="Freeform 212">
                    <a:extLst>
                      <a:ext uri="{FF2B5EF4-FFF2-40B4-BE49-F238E27FC236}">
                        <a16:creationId xmlns:a16="http://schemas.microsoft.com/office/drawing/2014/main" id="{33A84C06-2EB9-4D4A-B145-E5D388D9C2D9}"/>
                      </a:ext>
                    </a:extLst>
                  </p:cNvPr>
                  <p:cNvSpPr>
                    <a:spLocks/>
                  </p:cNvSpPr>
                  <p:nvPr/>
                </p:nvSpPr>
                <p:spPr bwMode="auto">
                  <a:xfrm>
                    <a:off x="9860434" y="5617475"/>
                    <a:ext cx="87432" cy="87432"/>
                  </a:xfrm>
                  <a:custGeom>
                    <a:avLst/>
                    <a:gdLst>
                      <a:gd name="T0" fmla="*/ 255 w 268"/>
                      <a:gd name="T1" fmla="*/ 269 h 269"/>
                      <a:gd name="T2" fmla="*/ 255 w 268"/>
                      <a:gd name="T3" fmla="*/ 269 h 269"/>
                      <a:gd name="T4" fmla="*/ 0 w 268"/>
                      <a:gd name="T5" fmla="*/ 13 h 269"/>
                      <a:gd name="T6" fmla="*/ 13 w 268"/>
                      <a:gd name="T7" fmla="*/ 0 h 269"/>
                      <a:gd name="T8" fmla="*/ 27 w 268"/>
                      <a:gd name="T9" fmla="*/ 13 h 269"/>
                      <a:gd name="T10" fmla="*/ 255 w 268"/>
                      <a:gd name="T11" fmla="*/ 242 h 269"/>
                      <a:gd name="T12" fmla="*/ 268 w 268"/>
                      <a:gd name="T13" fmla="*/ 255 h 269"/>
                      <a:gd name="T14" fmla="*/ 255 w 268"/>
                      <a:gd name="T15" fmla="*/ 269 h 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8" h="269">
                        <a:moveTo>
                          <a:pt x="255" y="269"/>
                        </a:moveTo>
                        <a:lnTo>
                          <a:pt x="255" y="269"/>
                        </a:lnTo>
                        <a:cubicBezTo>
                          <a:pt x="114" y="269"/>
                          <a:pt x="0" y="154"/>
                          <a:pt x="0" y="13"/>
                        </a:cubicBezTo>
                        <a:cubicBezTo>
                          <a:pt x="0" y="6"/>
                          <a:pt x="6" y="0"/>
                          <a:pt x="13" y="0"/>
                        </a:cubicBezTo>
                        <a:cubicBezTo>
                          <a:pt x="21" y="0"/>
                          <a:pt x="27" y="6"/>
                          <a:pt x="27" y="13"/>
                        </a:cubicBezTo>
                        <a:cubicBezTo>
                          <a:pt x="27" y="139"/>
                          <a:pt x="129" y="242"/>
                          <a:pt x="255" y="242"/>
                        </a:cubicBezTo>
                        <a:cubicBezTo>
                          <a:pt x="262" y="242"/>
                          <a:pt x="268" y="248"/>
                          <a:pt x="268" y="255"/>
                        </a:cubicBezTo>
                        <a:cubicBezTo>
                          <a:pt x="268" y="263"/>
                          <a:pt x="262" y="269"/>
                          <a:pt x="255" y="269"/>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69" name="Freeform 213">
                    <a:extLst>
                      <a:ext uri="{FF2B5EF4-FFF2-40B4-BE49-F238E27FC236}">
                        <a16:creationId xmlns:a16="http://schemas.microsoft.com/office/drawing/2014/main" id="{F99628B3-DC07-4390-8DEC-AE815403F677}"/>
                      </a:ext>
                    </a:extLst>
                  </p:cNvPr>
                  <p:cNvSpPr>
                    <a:spLocks noEditPoints="1"/>
                  </p:cNvSpPr>
                  <p:nvPr/>
                </p:nvSpPr>
                <p:spPr bwMode="auto">
                  <a:xfrm>
                    <a:off x="10187494" y="5617475"/>
                    <a:ext cx="166768" cy="87432"/>
                  </a:xfrm>
                  <a:custGeom>
                    <a:avLst/>
                    <a:gdLst>
                      <a:gd name="T0" fmla="*/ 27 w 510"/>
                      <a:gd name="T1" fmla="*/ 27 h 269"/>
                      <a:gd name="T2" fmla="*/ 27 w 510"/>
                      <a:gd name="T3" fmla="*/ 27 h 269"/>
                      <a:gd name="T4" fmla="*/ 255 w 510"/>
                      <a:gd name="T5" fmla="*/ 242 h 269"/>
                      <a:gd name="T6" fmla="*/ 483 w 510"/>
                      <a:gd name="T7" fmla="*/ 27 h 269"/>
                      <a:gd name="T8" fmla="*/ 27 w 510"/>
                      <a:gd name="T9" fmla="*/ 27 h 269"/>
                      <a:gd name="T10" fmla="*/ 255 w 510"/>
                      <a:gd name="T11" fmla="*/ 269 h 269"/>
                      <a:gd name="T12" fmla="*/ 255 w 510"/>
                      <a:gd name="T13" fmla="*/ 269 h 269"/>
                      <a:gd name="T14" fmla="*/ 0 w 510"/>
                      <a:gd name="T15" fmla="*/ 13 h 269"/>
                      <a:gd name="T16" fmla="*/ 0 w 510"/>
                      <a:gd name="T17" fmla="*/ 0 h 269"/>
                      <a:gd name="T18" fmla="*/ 510 w 510"/>
                      <a:gd name="T19" fmla="*/ 0 h 269"/>
                      <a:gd name="T20" fmla="*/ 510 w 510"/>
                      <a:gd name="T21" fmla="*/ 13 h 269"/>
                      <a:gd name="T22" fmla="*/ 255 w 510"/>
                      <a:gd name="T23"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0" h="269">
                        <a:moveTo>
                          <a:pt x="27" y="27"/>
                        </a:moveTo>
                        <a:lnTo>
                          <a:pt x="27" y="27"/>
                        </a:lnTo>
                        <a:cubicBezTo>
                          <a:pt x="34" y="146"/>
                          <a:pt x="134" y="242"/>
                          <a:pt x="255" y="242"/>
                        </a:cubicBezTo>
                        <a:cubicBezTo>
                          <a:pt x="377" y="242"/>
                          <a:pt x="476" y="146"/>
                          <a:pt x="483" y="27"/>
                        </a:cubicBezTo>
                        <a:lnTo>
                          <a:pt x="27" y="27"/>
                        </a:lnTo>
                        <a:close/>
                        <a:moveTo>
                          <a:pt x="255" y="269"/>
                        </a:moveTo>
                        <a:lnTo>
                          <a:pt x="255" y="269"/>
                        </a:lnTo>
                        <a:cubicBezTo>
                          <a:pt x="115" y="269"/>
                          <a:pt x="0" y="154"/>
                          <a:pt x="0" y="13"/>
                        </a:cubicBezTo>
                        <a:lnTo>
                          <a:pt x="0" y="0"/>
                        </a:lnTo>
                        <a:lnTo>
                          <a:pt x="510" y="0"/>
                        </a:lnTo>
                        <a:lnTo>
                          <a:pt x="510" y="13"/>
                        </a:lnTo>
                        <a:cubicBezTo>
                          <a:pt x="510" y="154"/>
                          <a:pt x="396" y="269"/>
                          <a:pt x="255" y="269"/>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0" name="Freeform 214">
                    <a:extLst>
                      <a:ext uri="{FF2B5EF4-FFF2-40B4-BE49-F238E27FC236}">
                        <a16:creationId xmlns:a16="http://schemas.microsoft.com/office/drawing/2014/main" id="{DB85421D-B1C0-49F4-A54A-0B1BBEC8DD66}"/>
                      </a:ext>
                    </a:extLst>
                  </p:cNvPr>
                  <p:cNvSpPr>
                    <a:spLocks/>
                  </p:cNvSpPr>
                  <p:nvPr/>
                </p:nvSpPr>
                <p:spPr bwMode="auto">
                  <a:xfrm>
                    <a:off x="10187494" y="5212698"/>
                    <a:ext cx="8096" cy="412873"/>
                  </a:xfrm>
                  <a:custGeom>
                    <a:avLst/>
                    <a:gdLst>
                      <a:gd name="T0" fmla="*/ 14 w 27"/>
                      <a:gd name="T1" fmla="*/ 1260 h 1260"/>
                      <a:gd name="T2" fmla="*/ 14 w 27"/>
                      <a:gd name="T3" fmla="*/ 1260 h 1260"/>
                      <a:gd name="T4" fmla="*/ 0 w 27"/>
                      <a:gd name="T5" fmla="*/ 1246 h 1260"/>
                      <a:gd name="T6" fmla="*/ 0 w 27"/>
                      <a:gd name="T7" fmla="*/ 13 h 1260"/>
                      <a:gd name="T8" fmla="*/ 14 w 27"/>
                      <a:gd name="T9" fmla="*/ 0 h 1260"/>
                      <a:gd name="T10" fmla="*/ 27 w 27"/>
                      <a:gd name="T11" fmla="*/ 13 h 1260"/>
                      <a:gd name="T12" fmla="*/ 27 w 27"/>
                      <a:gd name="T13" fmla="*/ 1246 h 1260"/>
                      <a:gd name="T14" fmla="*/ 14 w 27"/>
                      <a:gd name="T15" fmla="*/ 1260 h 1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260">
                        <a:moveTo>
                          <a:pt x="14" y="1260"/>
                        </a:moveTo>
                        <a:lnTo>
                          <a:pt x="14" y="1260"/>
                        </a:lnTo>
                        <a:cubicBezTo>
                          <a:pt x="6" y="1260"/>
                          <a:pt x="0" y="1254"/>
                          <a:pt x="0" y="1246"/>
                        </a:cubicBezTo>
                        <a:lnTo>
                          <a:pt x="0" y="13"/>
                        </a:lnTo>
                        <a:cubicBezTo>
                          <a:pt x="0" y="6"/>
                          <a:pt x="6" y="0"/>
                          <a:pt x="14" y="0"/>
                        </a:cubicBezTo>
                        <a:cubicBezTo>
                          <a:pt x="21" y="0"/>
                          <a:pt x="27" y="6"/>
                          <a:pt x="27" y="13"/>
                        </a:cubicBezTo>
                        <a:lnTo>
                          <a:pt x="27" y="1246"/>
                        </a:lnTo>
                        <a:cubicBezTo>
                          <a:pt x="27" y="1254"/>
                          <a:pt x="21" y="1260"/>
                          <a:pt x="14" y="126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1" name="Freeform 215">
                    <a:extLst>
                      <a:ext uri="{FF2B5EF4-FFF2-40B4-BE49-F238E27FC236}">
                        <a16:creationId xmlns:a16="http://schemas.microsoft.com/office/drawing/2014/main" id="{EFE56B8D-1520-449D-8996-C6E38015E16F}"/>
                      </a:ext>
                    </a:extLst>
                  </p:cNvPr>
                  <p:cNvSpPr>
                    <a:spLocks/>
                  </p:cNvSpPr>
                  <p:nvPr/>
                </p:nvSpPr>
                <p:spPr bwMode="auto">
                  <a:xfrm>
                    <a:off x="9860434" y="5212698"/>
                    <a:ext cx="8096" cy="412873"/>
                  </a:xfrm>
                  <a:custGeom>
                    <a:avLst/>
                    <a:gdLst>
                      <a:gd name="T0" fmla="*/ 13 w 27"/>
                      <a:gd name="T1" fmla="*/ 1260 h 1260"/>
                      <a:gd name="T2" fmla="*/ 13 w 27"/>
                      <a:gd name="T3" fmla="*/ 1260 h 1260"/>
                      <a:gd name="T4" fmla="*/ 0 w 27"/>
                      <a:gd name="T5" fmla="*/ 1246 h 1260"/>
                      <a:gd name="T6" fmla="*/ 0 w 27"/>
                      <a:gd name="T7" fmla="*/ 13 h 1260"/>
                      <a:gd name="T8" fmla="*/ 13 w 27"/>
                      <a:gd name="T9" fmla="*/ 0 h 1260"/>
                      <a:gd name="T10" fmla="*/ 27 w 27"/>
                      <a:gd name="T11" fmla="*/ 13 h 1260"/>
                      <a:gd name="T12" fmla="*/ 27 w 27"/>
                      <a:gd name="T13" fmla="*/ 1246 h 1260"/>
                      <a:gd name="T14" fmla="*/ 13 w 27"/>
                      <a:gd name="T15" fmla="*/ 1260 h 1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260">
                        <a:moveTo>
                          <a:pt x="13" y="1260"/>
                        </a:moveTo>
                        <a:lnTo>
                          <a:pt x="13" y="1260"/>
                        </a:lnTo>
                        <a:cubicBezTo>
                          <a:pt x="6" y="1260"/>
                          <a:pt x="0" y="1254"/>
                          <a:pt x="0" y="1246"/>
                        </a:cubicBezTo>
                        <a:lnTo>
                          <a:pt x="0" y="13"/>
                        </a:lnTo>
                        <a:cubicBezTo>
                          <a:pt x="0" y="6"/>
                          <a:pt x="6" y="0"/>
                          <a:pt x="13" y="0"/>
                        </a:cubicBezTo>
                        <a:cubicBezTo>
                          <a:pt x="21" y="0"/>
                          <a:pt x="27" y="6"/>
                          <a:pt x="27" y="13"/>
                        </a:cubicBezTo>
                        <a:lnTo>
                          <a:pt x="27" y="1246"/>
                        </a:lnTo>
                        <a:cubicBezTo>
                          <a:pt x="27" y="1254"/>
                          <a:pt x="21" y="1260"/>
                          <a:pt x="13" y="126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2" name="Freeform 216">
                    <a:extLst>
                      <a:ext uri="{FF2B5EF4-FFF2-40B4-BE49-F238E27FC236}">
                        <a16:creationId xmlns:a16="http://schemas.microsoft.com/office/drawing/2014/main" id="{1CC8B350-4D96-4B56-A67E-34BA0572BC77}"/>
                      </a:ext>
                    </a:extLst>
                  </p:cNvPr>
                  <p:cNvSpPr>
                    <a:spLocks/>
                  </p:cNvSpPr>
                  <p:nvPr/>
                </p:nvSpPr>
                <p:spPr bwMode="auto">
                  <a:xfrm>
                    <a:off x="9842623" y="5133362"/>
                    <a:ext cx="273630" cy="9715"/>
                  </a:xfrm>
                  <a:custGeom>
                    <a:avLst/>
                    <a:gdLst>
                      <a:gd name="T0" fmla="*/ 831 w 844"/>
                      <a:gd name="T1" fmla="*/ 27 h 27"/>
                      <a:gd name="T2" fmla="*/ 831 w 844"/>
                      <a:gd name="T3" fmla="*/ 27 h 27"/>
                      <a:gd name="T4" fmla="*/ 14 w 844"/>
                      <a:gd name="T5" fmla="*/ 27 h 27"/>
                      <a:gd name="T6" fmla="*/ 0 w 844"/>
                      <a:gd name="T7" fmla="*/ 13 h 27"/>
                      <a:gd name="T8" fmla="*/ 14 w 844"/>
                      <a:gd name="T9" fmla="*/ 0 h 27"/>
                      <a:gd name="T10" fmla="*/ 831 w 844"/>
                      <a:gd name="T11" fmla="*/ 0 h 27"/>
                      <a:gd name="T12" fmla="*/ 844 w 844"/>
                      <a:gd name="T13" fmla="*/ 13 h 27"/>
                      <a:gd name="T14" fmla="*/ 831 w 84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4" h="27">
                        <a:moveTo>
                          <a:pt x="831" y="27"/>
                        </a:moveTo>
                        <a:lnTo>
                          <a:pt x="831" y="27"/>
                        </a:lnTo>
                        <a:lnTo>
                          <a:pt x="14" y="27"/>
                        </a:lnTo>
                        <a:cubicBezTo>
                          <a:pt x="6" y="27"/>
                          <a:pt x="0" y="21"/>
                          <a:pt x="0" y="13"/>
                        </a:cubicBezTo>
                        <a:cubicBezTo>
                          <a:pt x="0" y="6"/>
                          <a:pt x="6" y="0"/>
                          <a:pt x="14" y="0"/>
                        </a:cubicBezTo>
                        <a:lnTo>
                          <a:pt x="831" y="0"/>
                        </a:lnTo>
                        <a:cubicBezTo>
                          <a:pt x="838" y="0"/>
                          <a:pt x="844" y="6"/>
                          <a:pt x="844" y="13"/>
                        </a:cubicBezTo>
                        <a:cubicBezTo>
                          <a:pt x="844" y="21"/>
                          <a:pt x="838" y="27"/>
                          <a:pt x="831"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3" name="Freeform 218">
                    <a:extLst>
                      <a:ext uri="{FF2B5EF4-FFF2-40B4-BE49-F238E27FC236}">
                        <a16:creationId xmlns:a16="http://schemas.microsoft.com/office/drawing/2014/main" id="{D423D962-858D-4453-805E-DCB417112D9F}"/>
                      </a:ext>
                    </a:extLst>
                  </p:cNvPr>
                  <p:cNvSpPr>
                    <a:spLocks/>
                  </p:cNvSpPr>
                  <p:nvPr/>
                </p:nvSpPr>
                <p:spPr bwMode="auto">
                  <a:xfrm>
                    <a:off x="9763287" y="5133362"/>
                    <a:ext cx="432302" cy="89051"/>
                  </a:xfrm>
                  <a:custGeom>
                    <a:avLst/>
                    <a:gdLst>
                      <a:gd name="T0" fmla="*/ 1314 w 1327"/>
                      <a:gd name="T1" fmla="*/ 269 h 269"/>
                      <a:gd name="T2" fmla="*/ 1314 w 1327"/>
                      <a:gd name="T3" fmla="*/ 269 h 269"/>
                      <a:gd name="T4" fmla="*/ 1300 w 1327"/>
                      <a:gd name="T5" fmla="*/ 255 h 269"/>
                      <a:gd name="T6" fmla="*/ 1072 w 1327"/>
                      <a:gd name="T7" fmla="*/ 27 h 269"/>
                      <a:gd name="T8" fmla="*/ 843 w 1327"/>
                      <a:gd name="T9" fmla="*/ 255 h 269"/>
                      <a:gd name="T10" fmla="*/ 843 w 1327"/>
                      <a:gd name="T11" fmla="*/ 269 h 269"/>
                      <a:gd name="T12" fmla="*/ 0 w 1327"/>
                      <a:gd name="T13" fmla="*/ 269 h 269"/>
                      <a:gd name="T14" fmla="*/ 0 w 1327"/>
                      <a:gd name="T15" fmla="*/ 255 h 269"/>
                      <a:gd name="T16" fmla="*/ 255 w 1327"/>
                      <a:gd name="T17" fmla="*/ 0 h 269"/>
                      <a:gd name="T18" fmla="*/ 268 w 1327"/>
                      <a:gd name="T19" fmla="*/ 13 h 269"/>
                      <a:gd name="T20" fmla="*/ 255 w 1327"/>
                      <a:gd name="T21" fmla="*/ 27 h 269"/>
                      <a:gd name="T22" fmla="*/ 27 w 1327"/>
                      <a:gd name="T23" fmla="*/ 242 h 269"/>
                      <a:gd name="T24" fmla="*/ 817 w 1327"/>
                      <a:gd name="T25" fmla="*/ 242 h 269"/>
                      <a:gd name="T26" fmla="*/ 1072 w 1327"/>
                      <a:gd name="T27" fmla="*/ 0 h 269"/>
                      <a:gd name="T28" fmla="*/ 1327 w 1327"/>
                      <a:gd name="T29" fmla="*/ 255 h 269"/>
                      <a:gd name="T30" fmla="*/ 1314 w 1327"/>
                      <a:gd name="T31"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7" h="269">
                        <a:moveTo>
                          <a:pt x="1314" y="269"/>
                        </a:moveTo>
                        <a:lnTo>
                          <a:pt x="1314" y="269"/>
                        </a:lnTo>
                        <a:cubicBezTo>
                          <a:pt x="1306" y="269"/>
                          <a:pt x="1300" y="263"/>
                          <a:pt x="1300" y="255"/>
                        </a:cubicBezTo>
                        <a:cubicBezTo>
                          <a:pt x="1300" y="129"/>
                          <a:pt x="1198" y="27"/>
                          <a:pt x="1072" y="27"/>
                        </a:cubicBezTo>
                        <a:cubicBezTo>
                          <a:pt x="946" y="27"/>
                          <a:pt x="843" y="129"/>
                          <a:pt x="843" y="255"/>
                        </a:cubicBezTo>
                        <a:lnTo>
                          <a:pt x="843" y="269"/>
                        </a:lnTo>
                        <a:lnTo>
                          <a:pt x="0" y="269"/>
                        </a:lnTo>
                        <a:lnTo>
                          <a:pt x="0" y="255"/>
                        </a:lnTo>
                        <a:cubicBezTo>
                          <a:pt x="0" y="115"/>
                          <a:pt x="114" y="0"/>
                          <a:pt x="255" y="0"/>
                        </a:cubicBezTo>
                        <a:cubicBezTo>
                          <a:pt x="262" y="0"/>
                          <a:pt x="268" y="6"/>
                          <a:pt x="268" y="13"/>
                        </a:cubicBezTo>
                        <a:cubicBezTo>
                          <a:pt x="268" y="21"/>
                          <a:pt x="262" y="27"/>
                          <a:pt x="255" y="27"/>
                        </a:cubicBezTo>
                        <a:cubicBezTo>
                          <a:pt x="133" y="27"/>
                          <a:pt x="33" y="122"/>
                          <a:pt x="27" y="242"/>
                        </a:cubicBezTo>
                        <a:lnTo>
                          <a:pt x="817" y="242"/>
                        </a:lnTo>
                        <a:cubicBezTo>
                          <a:pt x="824" y="107"/>
                          <a:pt x="936" y="0"/>
                          <a:pt x="1072" y="0"/>
                        </a:cubicBezTo>
                        <a:cubicBezTo>
                          <a:pt x="1213" y="0"/>
                          <a:pt x="1327" y="115"/>
                          <a:pt x="1327" y="255"/>
                        </a:cubicBezTo>
                        <a:cubicBezTo>
                          <a:pt x="1327" y="263"/>
                          <a:pt x="1321" y="269"/>
                          <a:pt x="1314" y="269"/>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4" name="Freeform 219">
                    <a:extLst>
                      <a:ext uri="{FF2B5EF4-FFF2-40B4-BE49-F238E27FC236}">
                        <a16:creationId xmlns:a16="http://schemas.microsoft.com/office/drawing/2014/main" id="{4B9DC8E7-9479-44AD-8890-9CC855D3AE3F}"/>
                      </a:ext>
                    </a:extLst>
                  </p:cNvPr>
                  <p:cNvSpPr>
                    <a:spLocks/>
                  </p:cNvSpPr>
                  <p:nvPr/>
                </p:nvSpPr>
                <p:spPr bwMode="auto">
                  <a:xfrm>
                    <a:off x="9920341" y="5266129"/>
                    <a:ext cx="221818" cy="9715"/>
                  </a:xfrm>
                  <a:custGeom>
                    <a:avLst/>
                    <a:gdLst>
                      <a:gd name="T0" fmla="*/ 665 w 678"/>
                      <a:gd name="T1" fmla="*/ 27 h 27"/>
                      <a:gd name="T2" fmla="*/ 665 w 678"/>
                      <a:gd name="T3" fmla="*/ 27 h 27"/>
                      <a:gd name="T4" fmla="*/ 13 w 678"/>
                      <a:gd name="T5" fmla="*/ 27 h 27"/>
                      <a:gd name="T6" fmla="*/ 0 w 678"/>
                      <a:gd name="T7" fmla="*/ 14 h 27"/>
                      <a:gd name="T8" fmla="*/ 13 w 678"/>
                      <a:gd name="T9" fmla="*/ 0 h 27"/>
                      <a:gd name="T10" fmla="*/ 665 w 678"/>
                      <a:gd name="T11" fmla="*/ 0 h 27"/>
                      <a:gd name="T12" fmla="*/ 678 w 678"/>
                      <a:gd name="T13" fmla="*/ 14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4"/>
                        </a:cubicBezTo>
                        <a:cubicBezTo>
                          <a:pt x="0" y="6"/>
                          <a:pt x="6" y="0"/>
                          <a:pt x="13" y="0"/>
                        </a:cubicBezTo>
                        <a:lnTo>
                          <a:pt x="665" y="0"/>
                        </a:lnTo>
                        <a:cubicBezTo>
                          <a:pt x="672" y="0"/>
                          <a:pt x="678" y="6"/>
                          <a:pt x="678" y="14"/>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5" name="Freeform 220">
                    <a:extLst>
                      <a:ext uri="{FF2B5EF4-FFF2-40B4-BE49-F238E27FC236}">
                        <a16:creationId xmlns:a16="http://schemas.microsoft.com/office/drawing/2014/main" id="{44BABB93-466A-42BC-86BF-F9D88F840BE7}"/>
                      </a:ext>
                    </a:extLst>
                  </p:cNvPr>
                  <p:cNvSpPr>
                    <a:spLocks/>
                  </p:cNvSpPr>
                  <p:nvPr/>
                </p:nvSpPr>
                <p:spPr bwMode="auto">
                  <a:xfrm>
                    <a:off x="9920341" y="5314702"/>
                    <a:ext cx="221818" cy="9715"/>
                  </a:xfrm>
                  <a:custGeom>
                    <a:avLst/>
                    <a:gdLst>
                      <a:gd name="T0" fmla="*/ 665 w 678"/>
                      <a:gd name="T1" fmla="*/ 27 h 27"/>
                      <a:gd name="T2" fmla="*/ 665 w 678"/>
                      <a:gd name="T3" fmla="*/ 27 h 27"/>
                      <a:gd name="T4" fmla="*/ 13 w 678"/>
                      <a:gd name="T5" fmla="*/ 27 h 27"/>
                      <a:gd name="T6" fmla="*/ 0 w 678"/>
                      <a:gd name="T7" fmla="*/ 13 h 27"/>
                      <a:gd name="T8" fmla="*/ 13 w 678"/>
                      <a:gd name="T9" fmla="*/ 0 h 27"/>
                      <a:gd name="T10" fmla="*/ 665 w 678"/>
                      <a:gd name="T11" fmla="*/ 0 h 27"/>
                      <a:gd name="T12" fmla="*/ 678 w 678"/>
                      <a:gd name="T13" fmla="*/ 13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3"/>
                        </a:cubicBezTo>
                        <a:cubicBezTo>
                          <a:pt x="0" y="6"/>
                          <a:pt x="6" y="0"/>
                          <a:pt x="13" y="0"/>
                        </a:cubicBezTo>
                        <a:lnTo>
                          <a:pt x="665" y="0"/>
                        </a:lnTo>
                        <a:cubicBezTo>
                          <a:pt x="672" y="0"/>
                          <a:pt x="678" y="6"/>
                          <a:pt x="678" y="13"/>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6" name="Freeform 221">
                    <a:extLst>
                      <a:ext uri="{FF2B5EF4-FFF2-40B4-BE49-F238E27FC236}">
                        <a16:creationId xmlns:a16="http://schemas.microsoft.com/office/drawing/2014/main" id="{5D918C85-408B-4F5E-89FE-24BA71A7A294}"/>
                      </a:ext>
                    </a:extLst>
                  </p:cNvPr>
                  <p:cNvSpPr>
                    <a:spLocks/>
                  </p:cNvSpPr>
                  <p:nvPr/>
                </p:nvSpPr>
                <p:spPr bwMode="auto">
                  <a:xfrm>
                    <a:off x="9920341" y="5364894"/>
                    <a:ext cx="221818" cy="8096"/>
                  </a:xfrm>
                  <a:custGeom>
                    <a:avLst/>
                    <a:gdLst>
                      <a:gd name="T0" fmla="*/ 665 w 678"/>
                      <a:gd name="T1" fmla="*/ 26 h 26"/>
                      <a:gd name="T2" fmla="*/ 665 w 678"/>
                      <a:gd name="T3" fmla="*/ 26 h 26"/>
                      <a:gd name="T4" fmla="*/ 13 w 678"/>
                      <a:gd name="T5" fmla="*/ 26 h 26"/>
                      <a:gd name="T6" fmla="*/ 0 w 678"/>
                      <a:gd name="T7" fmla="*/ 13 h 26"/>
                      <a:gd name="T8" fmla="*/ 13 w 678"/>
                      <a:gd name="T9" fmla="*/ 0 h 26"/>
                      <a:gd name="T10" fmla="*/ 665 w 678"/>
                      <a:gd name="T11" fmla="*/ 0 h 26"/>
                      <a:gd name="T12" fmla="*/ 678 w 678"/>
                      <a:gd name="T13" fmla="*/ 13 h 26"/>
                      <a:gd name="T14" fmla="*/ 665 w 67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6">
                        <a:moveTo>
                          <a:pt x="665" y="26"/>
                        </a:moveTo>
                        <a:lnTo>
                          <a:pt x="665" y="26"/>
                        </a:lnTo>
                        <a:lnTo>
                          <a:pt x="13" y="26"/>
                        </a:lnTo>
                        <a:cubicBezTo>
                          <a:pt x="6" y="26"/>
                          <a:pt x="0" y="20"/>
                          <a:pt x="0" y="13"/>
                        </a:cubicBezTo>
                        <a:cubicBezTo>
                          <a:pt x="0" y="6"/>
                          <a:pt x="6" y="0"/>
                          <a:pt x="13" y="0"/>
                        </a:cubicBezTo>
                        <a:lnTo>
                          <a:pt x="665" y="0"/>
                        </a:lnTo>
                        <a:cubicBezTo>
                          <a:pt x="672" y="0"/>
                          <a:pt x="678" y="6"/>
                          <a:pt x="678" y="13"/>
                        </a:cubicBezTo>
                        <a:cubicBezTo>
                          <a:pt x="678" y="20"/>
                          <a:pt x="672" y="26"/>
                          <a:pt x="665" y="26"/>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7" name="Freeform 222">
                    <a:extLst>
                      <a:ext uri="{FF2B5EF4-FFF2-40B4-BE49-F238E27FC236}">
                        <a16:creationId xmlns:a16="http://schemas.microsoft.com/office/drawing/2014/main" id="{E2B2E72F-E537-4026-BE86-44FCFB9F34FB}"/>
                      </a:ext>
                    </a:extLst>
                  </p:cNvPr>
                  <p:cNvSpPr>
                    <a:spLocks/>
                  </p:cNvSpPr>
                  <p:nvPr/>
                </p:nvSpPr>
                <p:spPr bwMode="auto">
                  <a:xfrm>
                    <a:off x="9920341" y="5413468"/>
                    <a:ext cx="221818" cy="8096"/>
                  </a:xfrm>
                  <a:custGeom>
                    <a:avLst/>
                    <a:gdLst>
                      <a:gd name="T0" fmla="*/ 665 w 678"/>
                      <a:gd name="T1" fmla="*/ 27 h 27"/>
                      <a:gd name="T2" fmla="*/ 665 w 678"/>
                      <a:gd name="T3" fmla="*/ 27 h 27"/>
                      <a:gd name="T4" fmla="*/ 13 w 678"/>
                      <a:gd name="T5" fmla="*/ 27 h 27"/>
                      <a:gd name="T6" fmla="*/ 0 w 678"/>
                      <a:gd name="T7" fmla="*/ 14 h 27"/>
                      <a:gd name="T8" fmla="*/ 13 w 678"/>
                      <a:gd name="T9" fmla="*/ 0 h 27"/>
                      <a:gd name="T10" fmla="*/ 665 w 678"/>
                      <a:gd name="T11" fmla="*/ 0 h 27"/>
                      <a:gd name="T12" fmla="*/ 678 w 678"/>
                      <a:gd name="T13" fmla="*/ 14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4"/>
                        </a:cubicBezTo>
                        <a:cubicBezTo>
                          <a:pt x="0" y="6"/>
                          <a:pt x="6" y="0"/>
                          <a:pt x="13" y="0"/>
                        </a:cubicBezTo>
                        <a:lnTo>
                          <a:pt x="665" y="0"/>
                        </a:lnTo>
                        <a:cubicBezTo>
                          <a:pt x="672" y="0"/>
                          <a:pt x="678" y="6"/>
                          <a:pt x="678" y="14"/>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8" name="Freeform 223">
                    <a:extLst>
                      <a:ext uri="{FF2B5EF4-FFF2-40B4-BE49-F238E27FC236}">
                        <a16:creationId xmlns:a16="http://schemas.microsoft.com/office/drawing/2014/main" id="{9F19374B-047A-4B2D-951C-1154D86F2F12}"/>
                      </a:ext>
                    </a:extLst>
                  </p:cNvPr>
                  <p:cNvSpPr>
                    <a:spLocks/>
                  </p:cNvSpPr>
                  <p:nvPr/>
                </p:nvSpPr>
                <p:spPr bwMode="auto">
                  <a:xfrm>
                    <a:off x="9920341" y="5462041"/>
                    <a:ext cx="221818" cy="9715"/>
                  </a:xfrm>
                  <a:custGeom>
                    <a:avLst/>
                    <a:gdLst>
                      <a:gd name="T0" fmla="*/ 665 w 678"/>
                      <a:gd name="T1" fmla="*/ 27 h 27"/>
                      <a:gd name="T2" fmla="*/ 665 w 678"/>
                      <a:gd name="T3" fmla="*/ 27 h 27"/>
                      <a:gd name="T4" fmla="*/ 13 w 678"/>
                      <a:gd name="T5" fmla="*/ 27 h 27"/>
                      <a:gd name="T6" fmla="*/ 0 w 678"/>
                      <a:gd name="T7" fmla="*/ 13 h 27"/>
                      <a:gd name="T8" fmla="*/ 13 w 678"/>
                      <a:gd name="T9" fmla="*/ 0 h 27"/>
                      <a:gd name="T10" fmla="*/ 665 w 678"/>
                      <a:gd name="T11" fmla="*/ 0 h 27"/>
                      <a:gd name="T12" fmla="*/ 678 w 678"/>
                      <a:gd name="T13" fmla="*/ 13 h 27"/>
                      <a:gd name="T14" fmla="*/ 665 w 67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27">
                        <a:moveTo>
                          <a:pt x="665" y="27"/>
                        </a:moveTo>
                        <a:lnTo>
                          <a:pt x="665" y="27"/>
                        </a:lnTo>
                        <a:lnTo>
                          <a:pt x="13" y="27"/>
                        </a:lnTo>
                        <a:cubicBezTo>
                          <a:pt x="6" y="27"/>
                          <a:pt x="0" y="21"/>
                          <a:pt x="0" y="13"/>
                        </a:cubicBezTo>
                        <a:cubicBezTo>
                          <a:pt x="0" y="6"/>
                          <a:pt x="6" y="0"/>
                          <a:pt x="13" y="0"/>
                        </a:cubicBezTo>
                        <a:lnTo>
                          <a:pt x="665" y="0"/>
                        </a:lnTo>
                        <a:cubicBezTo>
                          <a:pt x="672" y="0"/>
                          <a:pt x="678" y="6"/>
                          <a:pt x="678" y="13"/>
                        </a:cubicBezTo>
                        <a:cubicBezTo>
                          <a:pt x="678" y="21"/>
                          <a:pt x="672" y="27"/>
                          <a:pt x="665"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79" name="Freeform 224">
                    <a:extLst>
                      <a:ext uri="{FF2B5EF4-FFF2-40B4-BE49-F238E27FC236}">
                        <a16:creationId xmlns:a16="http://schemas.microsoft.com/office/drawing/2014/main" id="{501FA98B-246D-43F2-B0DB-91152B985642}"/>
                      </a:ext>
                    </a:extLst>
                  </p:cNvPr>
                  <p:cNvSpPr>
                    <a:spLocks/>
                  </p:cNvSpPr>
                  <p:nvPr/>
                </p:nvSpPr>
                <p:spPr bwMode="auto">
                  <a:xfrm>
                    <a:off x="9920340" y="5518710"/>
                    <a:ext cx="219456" cy="9715"/>
                  </a:xfrm>
                  <a:custGeom>
                    <a:avLst/>
                    <a:gdLst>
                      <a:gd name="T0" fmla="*/ 330 w 344"/>
                      <a:gd name="T1" fmla="*/ 27 h 27"/>
                      <a:gd name="T2" fmla="*/ 330 w 344"/>
                      <a:gd name="T3" fmla="*/ 27 h 27"/>
                      <a:gd name="T4" fmla="*/ 13 w 344"/>
                      <a:gd name="T5" fmla="*/ 27 h 27"/>
                      <a:gd name="T6" fmla="*/ 0 w 344"/>
                      <a:gd name="T7" fmla="*/ 14 h 27"/>
                      <a:gd name="T8" fmla="*/ 13 w 344"/>
                      <a:gd name="T9" fmla="*/ 0 h 27"/>
                      <a:gd name="T10" fmla="*/ 330 w 344"/>
                      <a:gd name="T11" fmla="*/ 0 h 27"/>
                      <a:gd name="T12" fmla="*/ 344 w 344"/>
                      <a:gd name="T13" fmla="*/ 14 h 27"/>
                      <a:gd name="T14" fmla="*/ 330 w 34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7">
                        <a:moveTo>
                          <a:pt x="330" y="27"/>
                        </a:moveTo>
                        <a:lnTo>
                          <a:pt x="330" y="27"/>
                        </a:lnTo>
                        <a:lnTo>
                          <a:pt x="13" y="27"/>
                        </a:lnTo>
                        <a:cubicBezTo>
                          <a:pt x="6" y="27"/>
                          <a:pt x="0" y="21"/>
                          <a:pt x="0" y="14"/>
                        </a:cubicBezTo>
                        <a:cubicBezTo>
                          <a:pt x="0" y="6"/>
                          <a:pt x="6" y="0"/>
                          <a:pt x="13" y="0"/>
                        </a:cubicBezTo>
                        <a:lnTo>
                          <a:pt x="330" y="0"/>
                        </a:lnTo>
                        <a:cubicBezTo>
                          <a:pt x="338" y="0"/>
                          <a:pt x="344" y="6"/>
                          <a:pt x="344" y="14"/>
                        </a:cubicBezTo>
                        <a:cubicBezTo>
                          <a:pt x="344" y="21"/>
                          <a:pt x="338" y="27"/>
                          <a:pt x="330"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sp>
                <p:nvSpPr>
                  <p:cNvPr id="780" name="Freeform 217">
                    <a:extLst>
                      <a:ext uri="{FF2B5EF4-FFF2-40B4-BE49-F238E27FC236}">
                        <a16:creationId xmlns:a16="http://schemas.microsoft.com/office/drawing/2014/main" id="{1C66A497-A797-4AC4-AD7C-37733399CA9C}"/>
                      </a:ext>
                    </a:extLst>
                  </p:cNvPr>
                  <p:cNvSpPr>
                    <a:spLocks/>
                  </p:cNvSpPr>
                  <p:nvPr/>
                </p:nvSpPr>
                <p:spPr bwMode="auto">
                  <a:xfrm>
                    <a:off x="9939770" y="5695192"/>
                    <a:ext cx="335156" cy="9715"/>
                  </a:xfrm>
                  <a:custGeom>
                    <a:avLst/>
                    <a:gdLst>
                      <a:gd name="T0" fmla="*/ 1016 w 1030"/>
                      <a:gd name="T1" fmla="*/ 27 h 27"/>
                      <a:gd name="T2" fmla="*/ 1016 w 1030"/>
                      <a:gd name="T3" fmla="*/ 27 h 27"/>
                      <a:gd name="T4" fmla="*/ 14 w 1030"/>
                      <a:gd name="T5" fmla="*/ 27 h 27"/>
                      <a:gd name="T6" fmla="*/ 0 w 1030"/>
                      <a:gd name="T7" fmla="*/ 13 h 27"/>
                      <a:gd name="T8" fmla="*/ 14 w 1030"/>
                      <a:gd name="T9" fmla="*/ 0 h 27"/>
                      <a:gd name="T10" fmla="*/ 1016 w 1030"/>
                      <a:gd name="T11" fmla="*/ 0 h 27"/>
                      <a:gd name="T12" fmla="*/ 1030 w 1030"/>
                      <a:gd name="T13" fmla="*/ 13 h 27"/>
                      <a:gd name="T14" fmla="*/ 1016 w 1030"/>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0" h="27">
                        <a:moveTo>
                          <a:pt x="1016" y="27"/>
                        </a:moveTo>
                        <a:lnTo>
                          <a:pt x="1016" y="27"/>
                        </a:lnTo>
                        <a:lnTo>
                          <a:pt x="14" y="27"/>
                        </a:lnTo>
                        <a:cubicBezTo>
                          <a:pt x="6" y="27"/>
                          <a:pt x="0" y="21"/>
                          <a:pt x="0" y="13"/>
                        </a:cubicBezTo>
                        <a:cubicBezTo>
                          <a:pt x="0" y="6"/>
                          <a:pt x="6" y="0"/>
                          <a:pt x="14" y="0"/>
                        </a:cubicBezTo>
                        <a:lnTo>
                          <a:pt x="1016" y="0"/>
                        </a:lnTo>
                        <a:cubicBezTo>
                          <a:pt x="1024" y="0"/>
                          <a:pt x="1030" y="6"/>
                          <a:pt x="1030" y="13"/>
                        </a:cubicBezTo>
                        <a:cubicBezTo>
                          <a:pt x="1030" y="21"/>
                          <a:pt x="1024" y="27"/>
                          <a:pt x="1016" y="2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505050"/>
                      </a:solidFill>
                      <a:latin typeface="Segoe UI"/>
                    </a:endParaRPr>
                  </a:p>
                </p:txBody>
              </p:sp>
            </p:grpSp>
          </p:grpSp>
        </p:grpSp>
        <p:sp>
          <p:nvSpPr>
            <p:cNvPr id="762" name="TextBox 761">
              <a:extLst>
                <a:ext uri="{FF2B5EF4-FFF2-40B4-BE49-F238E27FC236}">
                  <a16:creationId xmlns:a16="http://schemas.microsoft.com/office/drawing/2014/main" id="{0E921EF8-2A75-4564-8809-498AF28460BD}"/>
                </a:ext>
              </a:extLst>
            </p:cNvPr>
            <p:cNvSpPr txBox="1"/>
            <p:nvPr/>
          </p:nvSpPr>
          <p:spPr>
            <a:xfrm>
              <a:off x="3882064" y="4520188"/>
              <a:ext cx="682303" cy="258532"/>
            </a:xfrm>
            <a:prstGeom prst="rect">
              <a:avLst/>
            </a:prstGeom>
          </p:spPr>
          <p:txBody>
            <a:bodyPr wrap="none">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560">
                <a:defRPr/>
              </a:pPr>
              <a:r>
                <a:rPr lang="en-US" sz="1176">
                  <a:solidFill>
                    <a:srgbClr val="FFFFFF"/>
                  </a:solidFill>
                </a:rPr>
                <a:t>Policies</a:t>
              </a:r>
            </a:p>
          </p:txBody>
        </p:sp>
      </p:grpSp>
      <p:grpSp>
        <p:nvGrpSpPr>
          <p:cNvPr id="809" name="Group 808">
            <a:extLst>
              <a:ext uri="{FF2B5EF4-FFF2-40B4-BE49-F238E27FC236}">
                <a16:creationId xmlns:a16="http://schemas.microsoft.com/office/drawing/2014/main" id="{B041B0C4-D397-46DB-98A3-99CACB2C2602}"/>
              </a:ext>
            </a:extLst>
          </p:cNvPr>
          <p:cNvGrpSpPr/>
          <p:nvPr/>
        </p:nvGrpSpPr>
        <p:grpSpPr>
          <a:xfrm>
            <a:off x="6630463" y="3180500"/>
            <a:ext cx="959726" cy="1104752"/>
            <a:chOff x="5727971" y="2924092"/>
            <a:chExt cx="978971" cy="1126905"/>
          </a:xfrm>
        </p:grpSpPr>
        <p:grpSp>
          <p:nvGrpSpPr>
            <p:cNvPr id="810" name="Group 809">
              <a:extLst>
                <a:ext uri="{FF2B5EF4-FFF2-40B4-BE49-F238E27FC236}">
                  <a16:creationId xmlns:a16="http://schemas.microsoft.com/office/drawing/2014/main" id="{59B760D2-6600-4F7E-9CAF-814F025642C8}"/>
                </a:ext>
              </a:extLst>
            </p:cNvPr>
            <p:cNvGrpSpPr/>
            <p:nvPr/>
          </p:nvGrpSpPr>
          <p:grpSpPr>
            <a:xfrm>
              <a:off x="5727971" y="2924092"/>
              <a:ext cx="729430" cy="562554"/>
              <a:chOff x="5199063" y="3544889"/>
              <a:chExt cx="673100" cy="519112"/>
            </a:xfrm>
            <a:solidFill>
              <a:srgbClr val="FFFFFF"/>
            </a:solidFill>
          </p:grpSpPr>
          <p:sp>
            <p:nvSpPr>
              <p:cNvPr id="812" name="Freeform 160">
                <a:extLst>
                  <a:ext uri="{FF2B5EF4-FFF2-40B4-BE49-F238E27FC236}">
                    <a16:creationId xmlns:a16="http://schemas.microsoft.com/office/drawing/2014/main" id="{5E84D9D5-2758-49C7-BB4A-8B02FA5AE2A1}"/>
                  </a:ext>
                </a:extLst>
              </p:cNvPr>
              <p:cNvSpPr>
                <a:spLocks noEditPoints="1"/>
              </p:cNvSpPr>
              <p:nvPr/>
            </p:nvSpPr>
            <p:spPr bwMode="auto">
              <a:xfrm>
                <a:off x="5426075" y="3614739"/>
                <a:ext cx="196850" cy="196850"/>
              </a:xfrm>
              <a:custGeom>
                <a:avLst/>
                <a:gdLst>
                  <a:gd name="T0" fmla="*/ 329 w 720"/>
                  <a:gd name="T1" fmla="*/ 433 h 720"/>
                  <a:gd name="T2" fmla="*/ 433 w 720"/>
                  <a:gd name="T3" fmla="*/ 330 h 720"/>
                  <a:gd name="T4" fmla="*/ 330 w 720"/>
                  <a:gd name="T5" fmla="*/ 287 h 720"/>
                  <a:gd name="T6" fmla="*/ 329 w 720"/>
                  <a:gd name="T7" fmla="*/ 433 h 720"/>
                  <a:gd name="T8" fmla="*/ 360 w 720"/>
                  <a:gd name="T9" fmla="*/ 466 h 720"/>
                  <a:gd name="T10" fmla="*/ 319 w 720"/>
                  <a:gd name="T11" fmla="*/ 458 h 720"/>
                  <a:gd name="T12" fmla="*/ 262 w 720"/>
                  <a:gd name="T13" fmla="*/ 319 h 720"/>
                  <a:gd name="T14" fmla="*/ 401 w 720"/>
                  <a:gd name="T15" fmla="*/ 263 h 720"/>
                  <a:gd name="T16" fmla="*/ 458 w 720"/>
                  <a:gd name="T17" fmla="*/ 401 h 720"/>
                  <a:gd name="T18" fmla="*/ 322 w 720"/>
                  <a:gd name="T19" fmla="*/ 613 h 720"/>
                  <a:gd name="T20" fmla="*/ 395 w 720"/>
                  <a:gd name="T21" fmla="*/ 613 h 720"/>
                  <a:gd name="T22" fmla="*/ 519 w 720"/>
                  <a:gd name="T23" fmla="*/ 665 h 720"/>
                  <a:gd name="T24" fmla="*/ 563 w 720"/>
                  <a:gd name="T25" fmla="*/ 515 h 720"/>
                  <a:gd name="T26" fmla="*/ 688 w 720"/>
                  <a:gd name="T27" fmla="*/ 463 h 720"/>
                  <a:gd name="T28" fmla="*/ 613 w 720"/>
                  <a:gd name="T29" fmla="*/ 326 h 720"/>
                  <a:gd name="T30" fmla="*/ 665 w 720"/>
                  <a:gd name="T31" fmla="*/ 201 h 720"/>
                  <a:gd name="T32" fmla="*/ 514 w 720"/>
                  <a:gd name="T33" fmla="*/ 157 h 720"/>
                  <a:gd name="T34" fmla="*/ 463 w 720"/>
                  <a:gd name="T35" fmla="*/ 32 h 720"/>
                  <a:gd name="T36" fmla="*/ 325 w 720"/>
                  <a:gd name="T37" fmla="*/ 107 h 720"/>
                  <a:gd name="T38" fmla="*/ 201 w 720"/>
                  <a:gd name="T39" fmla="*/ 55 h 720"/>
                  <a:gd name="T40" fmla="*/ 157 w 720"/>
                  <a:gd name="T41" fmla="*/ 206 h 720"/>
                  <a:gd name="T42" fmla="*/ 32 w 720"/>
                  <a:gd name="T43" fmla="*/ 257 h 720"/>
                  <a:gd name="T44" fmla="*/ 107 w 720"/>
                  <a:gd name="T45" fmla="*/ 395 h 720"/>
                  <a:gd name="T46" fmla="*/ 55 w 720"/>
                  <a:gd name="T47" fmla="*/ 519 h 720"/>
                  <a:gd name="T48" fmla="*/ 205 w 720"/>
                  <a:gd name="T49" fmla="*/ 564 h 720"/>
                  <a:gd name="T50" fmla="*/ 257 w 720"/>
                  <a:gd name="T51" fmla="*/ 688 h 720"/>
                  <a:gd name="T52" fmla="*/ 264 w 720"/>
                  <a:gd name="T53" fmla="*/ 720 h 720"/>
                  <a:gd name="T54" fmla="*/ 172 w 720"/>
                  <a:gd name="T55" fmla="*/ 681 h 720"/>
                  <a:gd name="T56" fmla="*/ 144 w 720"/>
                  <a:gd name="T57" fmla="*/ 540 h 720"/>
                  <a:gd name="T58" fmla="*/ 0 w 720"/>
                  <a:gd name="T59" fmla="*/ 455 h 720"/>
                  <a:gd name="T60" fmla="*/ 81 w 720"/>
                  <a:gd name="T61" fmla="*/ 335 h 720"/>
                  <a:gd name="T62" fmla="*/ 39 w 720"/>
                  <a:gd name="T63" fmla="*/ 172 h 720"/>
                  <a:gd name="T64" fmla="*/ 181 w 720"/>
                  <a:gd name="T65" fmla="*/ 144 h 720"/>
                  <a:gd name="T66" fmla="*/ 266 w 720"/>
                  <a:gd name="T67" fmla="*/ 0 h 720"/>
                  <a:gd name="T68" fmla="*/ 386 w 720"/>
                  <a:gd name="T69" fmla="*/ 81 h 720"/>
                  <a:gd name="T70" fmla="*/ 548 w 720"/>
                  <a:gd name="T71" fmla="*/ 39 h 720"/>
                  <a:gd name="T72" fmla="*/ 576 w 720"/>
                  <a:gd name="T73" fmla="*/ 181 h 720"/>
                  <a:gd name="T74" fmla="*/ 720 w 720"/>
                  <a:gd name="T75" fmla="*/ 266 h 720"/>
                  <a:gd name="T76" fmla="*/ 639 w 720"/>
                  <a:gd name="T77" fmla="*/ 386 h 720"/>
                  <a:gd name="T78" fmla="*/ 681 w 720"/>
                  <a:gd name="T79" fmla="*/ 548 h 720"/>
                  <a:gd name="T80" fmla="*/ 539 w 720"/>
                  <a:gd name="T81" fmla="*/ 576 h 720"/>
                  <a:gd name="T82" fmla="*/ 454 w 720"/>
                  <a:gd name="T83" fmla="*/ 720 h 720"/>
                  <a:gd name="T84" fmla="*/ 334 w 720"/>
                  <a:gd name="T85" fmla="*/ 640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0" h="720">
                    <a:moveTo>
                      <a:pt x="329" y="433"/>
                    </a:moveTo>
                    <a:lnTo>
                      <a:pt x="329" y="433"/>
                    </a:lnTo>
                    <a:cubicBezTo>
                      <a:pt x="369" y="450"/>
                      <a:pt x="416" y="431"/>
                      <a:pt x="433" y="391"/>
                    </a:cubicBezTo>
                    <a:cubicBezTo>
                      <a:pt x="441" y="372"/>
                      <a:pt x="441" y="350"/>
                      <a:pt x="433" y="330"/>
                    </a:cubicBezTo>
                    <a:cubicBezTo>
                      <a:pt x="425" y="311"/>
                      <a:pt x="410" y="295"/>
                      <a:pt x="391" y="287"/>
                    </a:cubicBezTo>
                    <a:cubicBezTo>
                      <a:pt x="371" y="279"/>
                      <a:pt x="350" y="279"/>
                      <a:pt x="330" y="287"/>
                    </a:cubicBezTo>
                    <a:cubicBezTo>
                      <a:pt x="310" y="295"/>
                      <a:pt x="295" y="310"/>
                      <a:pt x="287" y="329"/>
                    </a:cubicBezTo>
                    <a:cubicBezTo>
                      <a:pt x="270" y="370"/>
                      <a:pt x="289" y="416"/>
                      <a:pt x="329" y="433"/>
                    </a:cubicBezTo>
                    <a:lnTo>
                      <a:pt x="329" y="433"/>
                    </a:lnTo>
                    <a:close/>
                    <a:moveTo>
                      <a:pt x="360" y="466"/>
                    </a:moveTo>
                    <a:lnTo>
                      <a:pt x="360" y="466"/>
                    </a:lnTo>
                    <a:cubicBezTo>
                      <a:pt x="346" y="466"/>
                      <a:pt x="332" y="464"/>
                      <a:pt x="319" y="458"/>
                    </a:cubicBezTo>
                    <a:lnTo>
                      <a:pt x="319" y="458"/>
                    </a:lnTo>
                    <a:cubicBezTo>
                      <a:pt x="265" y="435"/>
                      <a:pt x="240" y="373"/>
                      <a:pt x="262" y="319"/>
                    </a:cubicBezTo>
                    <a:cubicBezTo>
                      <a:pt x="273" y="293"/>
                      <a:pt x="294" y="273"/>
                      <a:pt x="320" y="262"/>
                    </a:cubicBezTo>
                    <a:cubicBezTo>
                      <a:pt x="346" y="251"/>
                      <a:pt x="375" y="252"/>
                      <a:pt x="401" y="263"/>
                    </a:cubicBezTo>
                    <a:cubicBezTo>
                      <a:pt x="427" y="274"/>
                      <a:pt x="447" y="294"/>
                      <a:pt x="458" y="320"/>
                    </a:cubicBezTo>
                    <a:cubicBezTo>
                      <a:pt x="469" y="347"/>
                      <a:pt x="469" y="375"/>
                      <a:pt x="458" y="401"/>
                    </a:cubicBezTo>
                    <a:cubicBezTo>
                      <a:pt x="441" y="442"/>
                      <a:pt x="401" y="466"/>
                      <a:pt x="360" y="466"/>
                    </a:cubicBezTo>
                    <a:close/>
                    <a:moveTo>
                      <a:pt x="322" y="613"/>
                    </a:moveTo>
                    <a:lnTo>
                      <a:pt x="322" y="613"/>
                    </a:lnTo>
                    <a:lnTo>
                      <a:pt x="395" y="613"/>
                    </a:lnTo>
                    <a:lnTo>
                      <a:pt x="462" y="688"/>
                    </a:lnTo>
                    <a:lnTo>
                      <a:pt x="519" y="665"/>
                    </a:lnTo>
                    <a:lnTo>
                      <a:pt x="512" y="566"/>
                    </a:lnTo>
                    <a:lnTo>
                      <a:pt x="563" y="515"/>
                    </a:lnTo>
                    <a:lnTo>
                      <a:pt x="664" y="520"/>
                    </a:lnTo>
                    <a:lnTo>
                      <a:pt x="688" y="463"/>
                    </a:lnTo>
                    <a:lnTo>
                      <a:pt x="613" y="398"/>
                    </a:lnTo>
                    <a:lnTo>
                      <a:pt x="613" y="326"/>
                    </a:lnTo>
                    <a:lnTo>
                      <a:pt x="688" y="259"/>
                    </a:lnTo>
                    <a:lnTo>
                      <a:pt x="665" y="201"/>
                    </a:lnTo>
                    <a:lnTo>
                      <a:pt x="565" y="208"/>
                    </a:lnTo>
                    <a:lnTo>
                      <a:pt x="514" y="157"/>
                    </a:lnTo>
                    <a:lnTo>
                      <a:pt x="520" y="56"/>
                    </a:lnTo>
                    <a:lnTo>
                      <a:pt x="463" y="32"/>
                    </a:lnTo>
                    <a:lnTo>
                      <a:pt x="398" y="108"/>
                    </a:lnTo>
                    <a:lnTo>
                      <a:pt x="325" y="107"/>
                    </a:lnTo>
                    <a:lnTo>
                      <a:pt x="258" y="32"/>
                    </a:lnTo>
                    <a:lnTo>
                      <a:pt x="201" y="55"/>
                    </a:lnTo>
                    <a:lnTo>
                      <a:pt x="208" y="155"/>
                    </a:lnTo>
                    <a:lnTo>
                      <a:pt x="157" y="206"/>
                    </a:lnTo>
                    <a:lnTo>
                      <a:pt x="56" y="200"/>
                    </a:lnTo>
                    <a:lnTo>
                      <a:pt x="32" y="257"/>
                    </a:lnTo>
                    <a:lnTo>
                      <a:pt x="107" y="322"/>
                    </a:lnTo>
                    <a:lnTo>
                      <a:pt x="107" y="395"/>
                    </a:lnTo>
                    <a:lnTo>
                      <a:pt x="32" y="462"/>
                    </a:lnTo>
                    <a:lnTo>
                      <a:pt x="55" y="519"/>
                    </a:lnTo>
                    <a:lnTo>
                      <a:pt x="155" y="512"/>
                    </a:lnTo>
                    <a:lnTo>
                      <a:pt x="205" y="564"/>
                    </a:lnTo>
                    <a:lnTo>
                      <a:pt x="200" y="664"/>
                    </a:lnTo>
                    <a:lnTo>
                      <a:pt x="257" y="688"/>
                    </a:lnTo>
                    <a:lnTo>
                      <a:pt x="322" y="613"/>
                    </a:lnTo>
                    <a:close/>
                    <a:moveTo>
                      <a:pt x="264" y="720"/>
                    </a:moveTo>
                    <a:lnTo>
                      <a:pt x="264" y="720"/>
                    </a:lnTo>
                    <a:lnTo>
                      <a:pt x="172" y="681"/>
                    </a:lnTo>
                    <a:lnTo>
                      <a:pt x="178" y="574"/>
                    </a:lnTo>
                    <a:lnTo>
                      <a:pt x="144" y="540"/>
                    </a:lnTo>
                    <a:lnTo>
                      <a:pt x="38" y="547"/>
                    </a:lnTo>
                    <a:lnTo>
                      <a:pt x="0" y="455"/>
                    </a:lnTo>
                    <a:lnTo>
                      <a:pt x="80" y="383"/>
                    </a:lnTo>
                    <a:lnTo>
                      <a:pt x="81" y="335"/>
                    </a:lnTo>
                    <a:lnTo>
                      <a:pt x="0" y="265"/>
                    </a:lnTo>
                    <a:lnTo>
                      <a:pt x="39" y="172"/>
                    </a:lnTo>
                    <a:lnTo>
                      <a:pt x="146" y="178"/>
                    </a:lnTo>
                    <a:lnTo>
                      <a:pt x="181" y="144"/>
                    </a:lnTo>
                    <a:lnTo>
                      <a:pt x="173" y="38"/>
                    </a:lnTo>
                    <a:lnTo>
                      <a:pt x="266" y="0"/>
                    </a:lnTo>
                    <a:lnTo>
                      <a:pt x="337" y="81"/>
                    </a:lnTo>
                    <a:lnTo>
                      <a:pt x="386" y="81"/>
                    </a:lnTo>
                    <a:lnTo>
                      <a:pt x="456" y="0"/>
                    </a:lnTo>
                    <a:lnTo>
                      <a:pt x="548" y="39"/>
                    </a:lnTo>
                    <a:lnTo>
                      <a:pt x="542" y="146"/>
                    </a:lnTo>
                    <a:lnTo>
                      <a:pt x="576" y="181"/>
                    </a:lnTo>
                    <a:lnTo>
                      <a:pt x="682" y="173"/>
                    </a:lnTo>
                    <a:lnTo>
                      <a:pt x="720" y="266"/>
                    </a:lnTo>
                    <a:lnTo>
                      <a:pt x="640" y="338"/>
                    </a:lnTo>
                    <a:lnTo>
                      <a:pt x="639" y="386"/>
                    </a:lnTo>
                    <a:lnTo>
                      <a:pt x="720" y="456"/>
                    </a:lnTo>
                    <a:lnTo>
                      <a:pt x="681" y="548"/>
                    </a:lnTo>
                    <a:lnTo>
                      <a:pt x="574" y="542"/>
                    </a:lnTo>
                    <a:lnTo>
                      <a:pt x="539" y="576"/>
                    </a:lnTo>
                    <a:lnTo>
                      <a:pt x="547" y="682"/>
                    </a:lnTo>
                    <a:lnTo>
                      <a:pt x="454" y="720"/>
                    </a:lnTo>
                    <a:lnTo>
                      <a:pt x="383" y="640"/>
                    </a:lnTo>
                    <a:lnTo>
                      <a:pt x="334" y="640"/>
                    </a:lnTo>
                    <a:lnTo>
                      <a:pt x="264" y="72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13" name="Freeform 161">
                <a:extLst>
                  <a:ext uri="{FF2B5EF4-FFF2-40B4-BE49-F238E27FC236}">
                    <a16:creationId xmlns:a16="http://schemas.microsoft.com/office/drawing/2014/main" id="{FB2A1626-E520-4AAF-B8B4-3E9CBF1DB948}"/>
                  </a:ext>
                </a:extLst>
              </p:cNvPr>
              <p:cNvSpPr>
                <a:spLocks noEditPoints="1"/>
              </p:cNvSpPr>
              <p:nvPr/>
            </p:nvSpPr>
            <p:spPr bwMode="auto">
              <a:xfrm>
                <a:off x="5589588" y="3744914"/>
                <a:ext cx="138113" cy="138113"/>
              </a:xfrm>
              <a:custGeom>
                <a:avLst/>
                <a:gdLst>
                  <a:gd name="T0" fmla="*/ 253 w 505"/>
                  <a:gd name="T1" fmla="*/ 202 h 505"/>
                  <a:gd name="T2" fmla="*/ 233 w 505"/>
                  <a:gd name="T3" fmla="*/ 299 h 505"/>
                  <a:gd name="T4" fmla="*/ 272 w 505"/>
                  <a:gd name="T5" fmla="*/ 299 h 505"/>
                  <a:gd name="T6" fmla="*/ 272 w 505"/>
                  <a:gd name="T7" fmla="*/ 206 h 505"/>
                  <a:gd name="T8" fmla="*/ 253 w 505"/>
                  <a:gd name="T9" fmla="*/ 329 h 505"/>
                  <a:gd name="T10" fmla="*/ 223 w 505"/>
                  <a:gd name="T11" fmla="*/ 323 h 505"/>
                  <a:gd name="T12" fmla="*/ 283 w 505"/>
                  <a:gd name="T13" fmla="*/ 181 h 505"/>
                  <a:gd name="T14" fmla="*/ 282 w 505"/>
                  <a:gd name="T15" fmla="*/ 324 h 505"/>
                  <a:gd name="T16" fmla="*/ 225 w 505"/>
                  <a:gd name="T17" fmla="*/ 422 h 505"/>
                  <a:gd name="T18" fmla="*/ 279 w 505"/>
                  <a:gd name="T19" fmla="*/ 422 h 505"/>
                  <a:gd name="T20" fmla="*/ 358 w 505"/>
                  <a:gd name="T21" fmla="*/ 459 h 505"/>
                  <a:gd name="T22" fmla="*/ 391 w 505"/>
                  <a:gd name="T23" fmla="*/ 354 h 505"/>
                  <a:gd name="T24" fmla="*/ 473 w 505"/>
                  <a:gd name="T25" fmla="*/ 324 h 505"/>
                  <a:gd name="T26" fmla="*/ 423 w 505"/>
                  <a:gd name="T27" fmla="*/ 227 h 505"/>
                  <a:gd name="T28" fmla="*/ 460 w 505"/>
                  <a:gd name="T29" fmla="*/ 147 h 505"/>
                  <a:gd name="T30" fmla="*/ 355 w 505"/>
                  <a:gd name="T31" fmla="*/ 114 h 505"/>
                  <a:gd name="T32" fmla="*/ 325 w 505"/>
                  <a:gd name="T33" fmla="*/ 32 h 505"/>
                  <a:gd name="T34" fmla="*/ 227 w 505"/>
                  <a:gd name="T35" fmla="*/ 82 h 505"/>
                  <a:gd name="T36" fmla="*/ 148 w 505"/>
                  <a:gd name="T37" fmla="*/ 45 h 505"/>
                  <a:gd name="T38" fmla="*/ 114 w 505"/>
                  <a:gd name="T39" fmla="*/ 150 h 505"/>
                  <a:gd name="T40" fmla="*/ 32 w 505"/>
                  <a:gd name="T41" fmla="*/ 180 h 505"/>
                  <a:gd name="T42" fmla="*/ 83 w 505"/>
                  <a:gd name="T43" fmla="*/ 278 h 505"/>
                  <a:gd name="T44" fmla="*/ 46 w 505"/>
                  <a:gd name="T45" fmla="*/ 357 h 505"/>
                  <a:gd name="T46" fmla="*/ 151 w 505"/>
                  <a:gd name="T47" fmla="*/ 391 h 505"/>
                  <a:gd name="T48" fmla="*/ 181 w 505"/>
                  <a:gd name="T49" fmla="*/ 473 h 505"/>
                  <a:gd name="T50" fmla="*/ 188 w 505"/>
                  <a:gd name="T51" fmla="*/ 505 h 505"/>
                  <a:gd name="T52" fmla="*/ 119 w 505"/>
                  <a:gd name="T53" fmla="*/ 476 h 505"/>
                  <a:gd name="T54" fmla="*/ 103 w 505"/>
                  <a:gd name="T55" fmla="*/ 380 h 505"/>
                  <a:gd name="T56" fmla="*/ 0 w 505"/>
                  <a:gd name="T57" fmla="*/ 316 h 505"/>
                  <a:gd name="T58" fmla="*/ 56 w 505"/>
                  <a:gd name="T59" fmla="*/ 236 h 505"/>
                  <a:gd name="T60" fmla="*/ 29 w 505"/>
                  <a:gd name="T61" fmla="*/ 119 h 505"/>
                  <a:gd name="T62" fmla="*/ 125 w 505"/>
                  <a:gd name="T63" fmla="*/ 102 h 505"/>
                  <a:gd name="T64" fmla="*/ 189 w 505"/>
                  <a:gd name="T65" fmla="*/ 0 h 505"/>
                  <a:gd name="T66" fmla="*/ 269 w 505"/>
                  <a:gd name="T67" fmla="*/ 56 h 505"/>
                  <a:gd name="T68" fmla="*/ 386 w 505"/>
                  <a:gd name="T69" fmla="*/ 29 h 505"/>
                  <a:gd name="T70" fmla="*/ 403 w 505"/>
                  <a:gd name="T71" fmla="*/ 125 h 505"/>
                  <a:gd name="T72" fmla="*/ 505 w 505"/>
                  <a:gd name="T73" fmla="*/ 189 h 505"/>
                  <a:gd name="T74" fmla="*/ 449 w 505"/>
                  <a:gd name="T75" fmla="*/ 268 h 505"/>
                  <a:gd name="T76" fmla="*/ 476 w 505"/>
                  <a:gd name="T77" fmla="*/ 386 h 505"/>
                  <a:gd name="T78" fmla="*/ 381 w 505"/>
                  <a:gd name="T79" fmla="*/ 402 h 505"/>
                  <a:gd name="T80" fmla="*/ 317 w 505"/>
                  <a:gd name="T81" fmla="*/ 505 h 505"/>
                  <a:gd name="T82" fmla="*/ 237 w 505"/>
                  <a:gd name="T83" fmla="*/ 44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5" h="505">
                    <a:moveTo>
                      <a:pt x="253" y="202"/>
                    </a:moveTo>
                    <a:lnTo>
                      <a:pt x="253" y="202"/>
                    </a:lnTo>
                    <a:cubicBezTo>
                      <a:pt x="233" y="202"/>
                      <a:pt x="215" y="213"/>
                      <a:pt x="206" y="233"/>
                    </a:cubicBezTo>
                    <a:cubicBezTo>
                      <a:pt x="196" y="258"/>
                      <a:pt x="208" y="288"/>
                      <a:pt x="233" y="299"/>
                    </a:cubicBezTo>
                    <a:lnTo>
                      <a:pt x="233" y="299"/>
                    </a:lnTo>
                    <a:cubicBezTo>
                      <a:pt x="246" y="304"/>
                      <a:pt x="259" y="304"/>
                      <a:pt x="272" y="299"/>
                    </a:cubicBezTo>
                    <a:cubicBezTo>
                      <a:pt x="284" y="294"/>
                      <a:pt x="294" y="284"/>
                      <a:pt x="299" y="272"/>
                    </a:cubicBezTo>
                    <a:cubicBezTo>
                      <a:pt x="310" y="246"/>
                      <a:pt x="298" y="217"/>
                      <a:pt x="272" y="206"/>
                    </a:cubicBezTo>
                    <a:cubicBezTo>
                      <a:pt x="266" y="203"/>
                      <a:pt x="259" y="202"/>
                      <a:pt x="253" y="202"/>
                    </a:cubicBezTo>
                    <a:close/>
                    <a:moveTo>
                      <a:pt x="253" y="329"/>
                    </a:moveTo>
                    <a:lnTo>
                      <a:pt x="253" y="329"/>
                    </a:lnTo>
                    <a:cubicBezTo>
                      <a:pt x="243" y="329"/>
                      <a:pt x="233" y="327"/>
                      <a:pt x="223" y="323"/>
                    </a:cubicBezTo>
                    <a:cubicBezTo>
                      <a:pt x="184" y="307"/>
                      <a:pt x="165" y="261"/>
                      <a:pt x="182" y="222"/>
                    </a:cubicBezTo>
                    <a:cubicBezTo>
                      <a:pt x="198" y="183"/>
                      <a:pt x="244" y="165"/>
                      <a:pt x="283" y="181"/>
                    </a:cubicBezTo>
                    <a:cubicBezTo>
                      <a:pt x="322" y="198"/>
                      <a:pt x="340" y="243"/>
                      <a:pt x="324" y="282"/>
                    </a:cubicBezTo>
                    <a:cubicBezTo>
                      <a:pt x="316" y="301"/>
                      <a:pt x="301" y="316"/>
                      <a:pt x="282" y="324"/>
                    </a:cubicBezTo>
                    <a:cubicBezTo>
                      <a:pt x="272" y="327"/>
                      <a:pt x="263" y="329"/>
                      <a:pt x="253" y="329"/>
                    </a:cubicBezTo>
                    <a:close/>
                    <a:moveTo>
                      <a:pt x="225" y="422"/>
                    </a:moveTo>
                    <a:lnTo>
                      <a:pt x="225" y="422"/>
                    </a:lnTo>
                    <a:lnTo>
                      <a:pt x="279" y="422"/>
                    </a:lnTo>
                    <a:lnTo>
                      <a:pt x="324" y="473"/>
                    </a:lnTo>
                    <a:lnTo>
                      <a:pt x="358" y="459"/>
                    </a:lnTo>
                    <a:lnTo>
                      <a:pt x="353" y="392"/>
                    </a:lnTo>
                    <a:lnTo>
                      <a:pt x="391" y="354"/>
                    </a:lnTo>
                    <a:lnTo>
                      <a:pt x="459" y="358"/>
                    </a:lnTo>
                    <a:lnTo>
                      <a:pt x="473" y="324"/>
                    </a:lnTo>
                    <a:lnTo>
                      <a:pt x="422" y="280"/>
                    </a:lnTo>
                    <a:lnTo>
                      <a:pt x="423" y="227"/>
                    </a:lnTo>
                    <a:lnTo>
                      <a:pt x="474" y="181"/>
                    </a:lnTo>
                    <a:lnTo>
                      <a:pt x="460" y="147"/>
                    </a:lnTo>
                    <a:lnTo>
                      <a:pt x="393" y="152"/>
                    </a:lnTo>
                    <a:lnTo>
                      <a:pt x="355" y="114"/>
                    </a:lnTo>
                    <a:lnTo>
                      <a:pt x="359" y="46"/>
                    </a:lnTo>
                    <a:lnTo>
                      <a:pt x="325" y="32"/>
                    </a:lnTo>
                    <a:lnTo>
                      <a:pt x="281" y="83"/>
                    </a:lnTo>
                    <a:lnTo>
                      <a:pt x="227" y="82"/>
                    </a:lnTo>
                    <a:lnTo>
                      <a:pt x="182" y="32"/>
                    </a:lnTo>
                    <a:lnTo>
                      <a:pt x="148" y="45"/>
                    </a:lnTo>
                    <a:lnTo>
                      <a:pt x="153" y="113"/>
                    </a:lnTo>
                    <a:lnTo>
                      <a:pt x="114" y="150"/>
                    </a:lnTo>
                    <a:lnTo>
                      <a:pt x="46" y="146"/>
                    </a:lnTo>
                    <a:lnTo>
                      <a:pt x="32" y="180"/>
                    </a:lnTo>
                    <a:lnTo>
                      <a:pt x="83" y="224"/>
                    </a:lnTo>
                    <a:lnTo>
                      <a:pt x="83" y="278"/>
                    </a:lnTo>
                    <a:lnTo>
                      <a:pt x="32" y="323"/>
                    </a:lnTo>
                    <a:lnTo>
                      <a:pt x="46" y="357"/>
                    </a:lnTo>
                    <a:lnTo>
                      <a:pt x="113" y="353"/>
                    </a:lnTo>
                    <a:lnTo>
                      <a:pt x="151" y="391"/>
                    </a:lnTo>
                    <a:lnTo>
                      <a:pt x="147" y="459"/>
                    </a:lnTo>
                    <a:lnTo>
                      <a:pt x="181" y="473"/>
                    </a:lnTo>
                    <a:lnTo>
                      <a:pt x="225" y="422"/>
                    </a:lnTo>
                    <a:close/>
                    <a:moveTo>
                      <a:pt x="188" y="505"/>
                    </a:moveTo>
                    <a:lnTo>
                      <a:pt x="188" y="505"/>
                    </a:lnTo>
                    <a:lnTo>
                      <a:pt x="119" y="476"/>
                    </a:lnTo>
                    <a:lnTo>
                      <a:pt x="123" y="401"/>
                    </a:lnTo>
                    <a:lnTo>
                      <a:pt x="103" y="380"/>
                    </a:lnTo>
                    <a:lnTo>
                      <a:pt x="28" y="385"/>
                    </a:lnTo>
                    <a:lnTo>
                      <a:pt x="0" y="316"/>
                    </a:lnTo>
                    <a:lnTo>
                      <a:pt x="56" y="266"/>
                    </a:lnTo>
                    <a:lnTo>
                      <a:pt x="56" y="236"/>
                    </a:lnTo>
                    <a:lnTo>
                      <a:pt x="0" y="188"/>
                    </a:lnTo>
                    <a:lnTo>
                      <a:pt x="29" y="119"/>
                    </a:lnTo>
                    <a:lnTo>
                      <a:pt x="104" y="123"/>
                    </a:lnTo>
                    <a:lnTo>
                      <a:pt x="125" y="102"/>
                    </a:lnTo>
                    <a:lnTo>
                      <a:pt x="120" y="28"/>
                    </a:lnTo>
                    <a:lnTo>
                      <a:pt x="189" y="0"/>
                    </a:lnTo>
                    <a:lnTo>
                      <a:pt x="239" y="56"/>
                    </a:lnTo>
                    <a:lnTo>
                      <a:pt x="269" y="56"/>
                    </a:lnTo>
                    <a:lnTo>
                      <a:pt x="317" y="0"/>
                    </a:lnTo>
                    <a:lnTo>
                      <a:pt x="386" y="29"/>
                    </a:lnTo>
                    <a:lnTo>
                      <a:pt x="382" y="104"/>
                    </a:lnTo>
                    <a:lnTo>
                      <a:pt x="403" y="125"/>
                    </a:lnTo>
                    <a:lnTo>
                      <a:pt x="477" y="119"/>
                    </a:lnTo>
                    <a:lnTo>
                      <a:pt x="505" y="189"/>
                    </a:lnTo>
                    <a:lnTo>
                      <a:pt x="449" y="239"/>
                    </a:lnTo>
                    <a:lnTo>
                      <a:pt x="449" y="268"/>
                    </a:lnTo>
                    <a:lnTo>
                      <a:pt x="505" y="317"/>
                    </a:lnTo>
                    <a:lnTo>
                      <a:pt x="476" y="386"/>
                    </a:lnTo>
                    <a:lnTo>
                      <a:pt x="402" y="382"/>
                    </a:lnTo>
                    <a:lnTo>
                      <a:pt x="381" y="402"/>
                    </a:lnTo>
                    <a:lnTo>
                      <a:pt x="386" y="477"/>
                    </a:lnTo>
                    <a:lnTo>
                      <a:pt x="317" y="505"/>
                    </a:lnTo>
                    <a:lnTo>
                      <a:pt x="267" y="449"/>
                    </a:lnTo>
                    <a:lnTo>
                      <a:pt x="237" y="449"/>
                    </a:lnTo>
                    <a:lnTo>
                      <a:pt x="188" y="505"/>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14" name="Freeform 162">
                <a:extLst>
                  <a:ext uri="{FF2B5EF4-FFF2-40B4-BE49-F238E27FC236}">
                    <a16:creationId xmlns:a16="http://schemas.microsoft.com/office/drawing/2014/main" id="{D2CE8BCB-56E5-4E86-956E-F8F097F9D953}"/>
                  </a:ext>
                </a:extLst>
              </p:cNvPr>
              <p:cNvSpPr>
                <a:spLocks/>
              </p:cNvSpPr>
              <p:nvPr/>
            </p:nvSpPr>
            <p:spPr bwMode="auto">
              <a:xfrm>
                <a:off x="5281613" y="3752851"/>
                <a:ext cx="201613" cy="201613"/>
              </a:xfrm>
              <a:custGeom>
                <a:avLst/>
                <a:gdLst>
                  <a:gd name="T0" fmla="*/ 457 w 738"/>
                  <a:gd name="T1" fmla="*/ 606 h 738"/>
                  <a:gd name="T2" fmla="*/ 401 w 738"/>
                  <a:gd name="T3" fmla="*/ 711 h 738"/>
                  <a:gd name="T4" fmla="*/ 306 w 738"/>
                  <a:gd name="T5" fmla="*/ 616 h 738"/>
                  <a:gd name="T6" fmla="*/ 150 w 738"/>
                  <a:gd name="T7" fmla="*/ 634 h 738"/>
                  <a:gd name="T8" fmla="*/ 149 w 738"/>
                  <a:gd name="T9" fmla="*/ 499 h 738"/>
                  <a:gd name="T10" fmla="*/ 27 w 738"/>
                  <a:gd name="T11" fmla="*/ 401 h 738"/>
                  <a:gd name="T12" fmla="*/ 121 w 738"/>
                  <a:gd name="T13" fmla="*/ 305 h 738"/>
                  <a:gd name="T14" fmla="*/ 104 w 738"/>
                  <a:gd name="T15" fmla="*/ 150 h 738"/>
                  <a:gd name="T16" fmla="*/ 239 w 738"/>
                  <a:gd name="T17" fmla="*/ 149 h 738"/>
                  <a:gd name="T18" fmla="*/ 337 w 738"/>
                  <a:gd name="T19" fmla="*/ 26 h 738"/>
                  <a:gd name="T20" fmla="*/ 432 w 738"/>
                  <a:gd name="T21" fmla="*/ 121 h 738"/>
                  <a:gd name="T22" fmla="*/ 588 w 738"/>
                  <a:gd name="T23" fmla="*/ 104 h 738"/>
                  <a:gd name="T24" fmla="*/ 589 w 738"/>
                  <a:gd name="T25" fmla="*/ 239 h 738"/>
                  <a:gd name="T26" fmla="*/ 711 w 738"/>
                  <a:gd name="T27" fmla="*/ 336 h 738"/>
                  <a:gd name="T28" fmla="*/ 616 w 738"/>
                  <a:gd name="T29" fmla="*/ 432 h 738"/>
                  <a:gd name="T30" fmla="*/ 616 w 738"/>
                  <a:gd name="T31" fmla="*/ 467 h 738"/>
                  <a:gd name="T32" fmla="*/ 637 w 738"/>
                  <a:gd name="T33" fmla="*/ 453 h 738"/>
                  <a:gd name="T34" fmla="*/ 738 w 738"/>
                  <a:gd name="T35" fmla="*/ 317 h 738"/>
                  <a:gd name="T36" fmla="*/ 618 w 738"/>
                  <a:gd name="T37" fmla="*/ 239 h 738"/>
                  <a:gd name="T38" fmla="*/ 593 w 738"/>
                  <a:gd name="T39" fmla="*/ 71 h 738"/>
                  <a:gd name="T40" fmla="*/ 453 w 738"/>
                  <a:gd name="T41" fmla="*/ 101 h 738"/>
                  <a:gd name="T42" fmla="*/ 317 w 738"/>
                  <a:gd name="T43" fmla="*/ 0 h 738"/>
                  <a:gd name="T44" fmla="*/ 239 w 738"/>
                  <a:gd name="T45" fmla="*/ 120 h 738"/>
                  <a:gd name="T46" fmla="*/ 72 w 738"/>
                  <a:gd name="T47" fmla="*/ 144 h 738"/>
                  <a:gd name="T48" fmla="*/ 101 w 738"/>
                  <a:gd name="T49" fmla="*/ 284 h 738"/>
                  <a:gd name="T50" fmla="*/ 0 w 738"/>
                  <a:gd name="T51" fmla="*/ 420 h 738"/>
                  <a:gd name="T52" fmla="*/ 120 w 738"/>
                  <a:gd name="T53" fmla="*/ 498 h 738"/>
                  <a:gd name="T54" fmla="*/ 145 w 738"/>
                  <a:gd name="T55" fmla="*/ 666 h 738"/>
                  <a:gd name="T56" fmla="*/ 284 w 738"/>
                  <a:gd name="T57" fmla="*/ 636 h 738"/>
                  <a:gd name="T58" fmla="*/ 421 w 738"/>
                  <a:gd name="T59" fmla="*/ 738 h 738"/>
                  <a:gd name="T60" fmla="*/ 476 w 738"/>
                  <a:gd name="T61" fmla="*/ 627 h 738"/>
                  <a:gd name="T62" fmla="*/ 457 w 738"/>
                  <a:gd name="T63" fmla="*/ 606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8" h="738">
                    <a:moveTo>
                      <a:pt x="457" y="606"/>
                    </a:moveTo>
                    <a:lnTo>
                      <a:pt x="457" y="606"/>
                    </a:lnTo>
                    <a:lnTo>
                      <a:pt x="432" y="616"/>
                    </a:lnTo>
                    <a:lnTo>
                      <a:pt x="401" y="711"/>
                    </a:lnTo>
                    <a:lnTo>
                      <a:pt x="339" y="711"/>
                    </a:lnTo>
                    <a:lnTo>
                      <a:pt x="306" y="616"/>
                    </a:lnTo>
                    <a:lnTo>
                      <a:pt x="239" y="588"/>
                    </a:lnTo>
                    <a:lnTo>
                      <a:pt x="150" y="634"/>
                    </a:lnTo>
                    <a:lnTo>
                      <a:pt x="106" y="590"/>
                    </a:lnTo>
                    <a:lnTo>
                      <a:pt x="149" y="499"/>
                    </a:lnTo>
                    <a:lnTo>
                      <a:pt x="121" y="432"/>
                    </a:lnTo>
                    <a:lnTo>
                      <a:pt x="27" y="401"/>
                    </a:lnTo>
                    <a:lnTo>
                      <a:pt x="27" y="339"/>
                    </a:lnTo>
                    <a:lnTo>
                      <a:pt x="121" y="305"/>
                    </a:lnTo>
                    <a:lnTo>
                      <a:pt x="149" y="238"/>
                    </a:lnTo>
                    <a:lnTo>
                      <a:pt x="104" y="150"/>
                    </a:lnTo>
                    <a:lnTo>
                      <a:pt x="148" y="106"/>
                    </a:lnTo>
                    <a:lnTo>
                      <a:pt x="239" y="149"/>
                    </a:lnTo>
                    <a:lnTo>
                      <a:pt x="306" y="121"/>
                    </a:lnTo>
                    <a:lnTo>
                      <a:pt x="337" y="26"/>
                    </a:lnTo>
                    <a:lnTo>
                      <a:pt x="398" y="27"/>
                    </a:lnTo>
                    <a:lnTo>
                      <a:pt x="432" y="121"/>
                    </a:lnTo>
                    <a:lnTo>
                      <a:pt x="499" y="149"/>
                    </a:lnTo>
                    <a:lnTo>
                      <a:pt x="588" y="104"/>
                    </a:lnTo>
                    <a:lnTo>
                      <a:pt x="632" y="148"/>
                    </a:lnTo>
                    <a:lnTo>
                      <a:pt x="589" y="239"/>
                    </a:lnTo>
                    <a:lnTo>
                      <a:pt x="616" y="305"/>
                    </a:lnTo>
                    <a:lnTo>
                      <a:pt x="711" y="336"/>
                    </a:lnTo>
                    <a:lnTo>
                      <a:pt x="711" y="398"/>
                    </a:lnTo>
                    <a:lnTo>
                      <a:pt x="616" y="432"/>
                    </a:lnTo>
                    <a:lnTo>
                      <a:pt x="606" y="457"/>
                    </a:lnTo>
                    <a:lnTo>
                      <a:pt x="616" y="467"/>
                    </a:lnTo>
                    <a:lnTo>
                      <a:pt x="627" y="477"/>
                    </a:lnTo>
                    <a:lnTo>
                      <a:pt x="637" y="453"/>
                    </a:lnTo>
                    <a:lnTo>
                      <a:pt x="738" y="417"/>
                    </a:lnTo>
                    <a:lnTo>
                      <a:pt x="738" y="317"/>
                    </a:lnTo>
                    <a:lnTo>
                      <a:pt x="636" y="284"/>
                    </a:lnTo>
                    <a:lnTo>
                      <a:pt x="618" y="239"/>
                    </a:lnTo>
                    <a:lnTo>
                      <a:pt x="664" y="142"/>
                    </a:lnTo>
                    <a:lnTo>
                      <a:pt x="593" y="71"/>
                    </a:lnTo>
                    <a:lnTo>
                      <a:pt x="498" y="120"/>
                    </a:lnTo>
                    <a:lnTo>
                      <a:pt x="453" y="101"/>
                    </a:lnTo>
                    <a:lnTo>
                      <a:pt x="417" y="0"/>
                    </a:lnTo>
                    <a:lnTo>
                      <a:pt x="317" y="0"/>
                    </a:lnTo>
                    <a:lnTo>
                      <a:pt x="284" y="101"/>
                    </a:lnTo>
                    <a:lnTo>
                      <a:pt x="239" y="120"/>
                    </a:lnTo>
                    <a:lnTo>
                      <a:pt x="142" y="74"/>
                    </a:lnTo>
                    <a:lnTo>
                      <a:pt x="72" y="144"/>
                    </a:lnTo>
                    <a:lnTo>
                      <a:pt x="120" y="240"/>
                    </a:lnTo>
                    <a:lnTo>
                      <a:pt x="101" y="284"/>
                    </a:lnTo>
                    <a:lnTo>
                      <a:pt x="0" y="320"/>
                    </a:lnTo>
                    <a:lnTo>
                      <a:pt x="0" y="420"/>
                    </a:lnTo>
                    <a:lnTo>
                      <a:pt x="101" y="454"/>
                    </a:lnTo>
                    <a:lnTo>
                      <a:pt x="120" y="498"/>
                    </a:lnTo>
                    <a:lnTo>
                      <a:pt x="74" y="595"/>
                    </a:lnTo>
                    <a:lnTo>
                      <a:pt x="145" y="666"/>
                    </a:lnTo>
                    <a:lnTo>
                      <a:pt x="240" y="618"/>
                    </a:lnTo>
                    <a:lnTo>
                      <a:pt x="284" y="636"/>
                    </a:lnTo>
                    <a:lnTo>
                      <a:pt x="321" y="738"/>
                    </a:lnTo>
                    <a:lnTo>
                      <a:pt x="421" y="738"/>
                    </a:lnTo>
                    <a:lnTo>
                      <a:pt x="454" y="636"/>
                    </a:lnTo>
                    <a:lnTo>
                      <a:pt x="476" y="627"/>
                    </a:lnTo>
                    <a:lnTo>
                      <a:pt x="467" y="617"/>
                    </a:lnTo>
                    <a:lnTo>
                      <a:pt x="457" y="606"/>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15" name="Freeform 163">
                <a:extLst>
                  <a:ext uri="{FF2B5EF4-FFF2-40B4-BE49-F238E27FC236}">
                    <a16:creationId xmlns:a16="http://schemas.microsoft.com/office/drawing/2014/main" id="{0E586190-6164-409B-BF53-C6B5A2C2C577}"/>
                  </a:ext>
                </a:extLst>
              </p:cNvPr>
              <p:cNvSpPr>
                <a:spLocks noEditPoints="1"/>
              </p:cNvSpPr>
              <p:nvPr/>
            </p:nvSpPr>
            <p:spPr bwMode="auto">
              <a:xfrm>
                <a:off x="5353050" y="3822701"/>
                <a:ext cx="58738" cy="60325"/>
              </a:xfrm>
              <a:custGeom>
                <a:avLst/>
                <a:gdLst>
                  <a:gd name="T0" fmla="*/ 185 w 212"/>
                  <a:gd name="T1" fmla="*/ 112 h 218"/>
                  <a:gd name="T2" fmla="*/ 185 w 212"/>
                  <a:gd name="T3" fmla="*/ 112 h 218"/>
                  <a:gd name="T4" fmla="*/ 162 w 212"/>
                  <a:gd name="T5" fmla="*/ 168 h 218"/>
                  <a:gd name="T6" fmla="*/ 50 w 212"/>
                  <a:gd name="T7" fmla="*/ 168 h 218"/>
                  <a:gd name="T8" fmla="*/ 27 w 212"/>
                  <a:gd name="T9" fmla="*/ 112 h 218"/>
                  <a:gd name="T10" fmla="*/ 50 w 212"/>
                  <a:gd name="T11" fmla="*/ 56 h 218"/>
                  <a:gd name="T12" fmla="*/ 106 w 212"/>
                  <a:gd name="T13" fmla="*/ 32 h 218"/>
                  <a:gd name="T14" fmla="*/ 162 w 212"/>
                  <a:gd name="T15" fmla="*/ 56 h 218"/>
                  <a:gd name="T16" fmla="*/ 185 w 212"/>
                  <a:gd name="T17" fmla="*/ 112 h 218"/>
                  <a:gd name="T18" fmla="*/ 31 w 212"/>
                  <a:gd name="T19" fmla="*/ 37 h 218"/>
                  <a:gd name="T20" fmla="*/ 31 w 212"/>
                  <a:gd name="T21" fmla="*/ 37 h 218"/>
                  <a:gd name="T22" fmla="*/ 0 w 212"/>
                  <a:gd name="T23" fmla="*/ 112 h 218"/>
                  <a:gd name="T24" fmla="*/ 3 w 212"/>
                  <a:gd name="T25" fmla="*/ 136 h 218"/>
                  <a:gd name="T26" fmla="*/ 16 w 212"/>
                  <a:gd name="T27" fmla="*/ 167 h 218"/>
                  <a:gd name="T28" fmla="*/ 31 w 212"/>
                  <a:gd name="T29" fmla="*/ 187 h 218"/>
                  <a:gd name="T30" fmla="*/ 106 w 212"/>
                  <a:gd name="T31" fmla="*/ 218 h 218"/>
                  <a:gd name="T32" fmla="*/ 181 w 212"/>
                  <a:gd name="T33" fmla="*/ 187 h 218"/>
                  <a:gd name="T34" fmla="*/ 212 w 212"/>
                  <a:gd name="T35" fmla="*/ 112 h 218"/>
                  <a:gd name="T36" fmla="*/ 181 w 212"/>
                  <a:gd name="T37" fmla="*/ 37 h 218"/>
                  <a:gd name="T38" fmla="*/ 162 w 212"/>
                  <a:gd name="T39" fmla="*/ 21 h 218"/>
                  <a:gd name="T40" fmla="*/ 131 w 212"/>
                  <a:gd name="T41" fmla="*/ 9 h 218"/>
                  <a:gd name="T42" fmla="*/ 31 w 212"/>
                  <a:gd name="T43" fmla="*/ 3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218">
                    <a:moveTo>
                      <a:pt x="185" y="112"/>
                    </a:moveTo>
                    <a:lnTo>
                      <a:pt x="185" y="112"/>
                    </a:lnTo>
                    <a:cubicBezTo>
                      <a:pt x="185" y="133"/>
                      <a:pt x="177" y="153"/>
                      <a:pt x="162" y="168"/>
                    </a:cubicBezTo>
                    <a:cubicBezTo>
                      <a:pt x="131" y="199"/>
                      <a:pt x="81" y="199"/>
                      <a:pt x="50" y="168"/>
                    </a:cubicBezTo>
                    <a:cubicBezTo>
                      <a:pt x="35" y="153"/>
                      <a:pt x="27" y="133"/>
                      <a:pt x="27" y="112"/>
                    </a:cubicBezTo>
                    <a:cubicBezTo>
                      <a:pt x="27" y="90"/>
                      <a:pt x="35" y="70"/>
                      <a:pt x="50" y="56"/>
                    </a:cubicBezTo>
                    <a:cubicBezTo>
                      <a:pt x="66" y="40"/>
                      <a:pt x="86" y="32"/>
                      <a:pt x="106" y="32"/>
                    </a:cubicBezTo>
                    <a:cubicBezTo>
                      <a:pt x="126" y="32"/>
                      <a:pt x="147" y="40"/>
                      <a:pt x="162" y="56"/>
                    </a:cubicBezTo>
                    <a:cubicBezTo>
                      <a:pt x="177" y="70"/>
                      <a:pt x="185" y="90"/>
                      <a:pt x="185" y="112"/>
                    </a:cubicBezTo>
                    <a:close/>
                    <a:moveTo>
                      <a:pt x="31" y="37"/>
                    </a:moveTo>
                    <a:lnTo>
                      <a:pt x="31" y="37"/>
                    </a:lnTo>
                    <a:cubicBezTo>
                      <a:pt x="11" y="57"/>
                      <a:pt x="0" y="83"/>
                      <a:pt x="0" y="112"/>
                    </a:cubicBezTo>
                    <a:cubicBezTo>
                      <a:pt x="0" y="120"/>
                      <a:pt x="1" y="128"/>
                      <a:pt x="3" y="136"/>
                    </a:cubicBezTo>
                    <a:cubicBezTo>
                      <a:pt x="6" y="147"/>
                      <a:pt x="10" y="157"/>
                      <a:pt x="16" y="167"/>
                    </a:cubicBezTo>
                    <a:cubicBezTo>
                      <a:pt x="20" y="174"/>
                      <a:pt x="25" y="181"/>
                      <a:pt x="31" y="187"/>
                    </a:cubicBezTo>
                    <a:cubicBezTo>
                      <a:pt x="52" y="207"/>
                      <a:pt x="79" y="218"/>
                      <a:pt x="106" y="218"/>
                    </a:cubicBezTo>
                    <a:cubicBezTo>
                      <a:pt x="133" y="218"/>
                      <a:pt x="160" y="207"/>
                      <a:pt x="181" y="187"/>
                    </a:cubicBezTo>
                    <a:cubicBezTo>
                      <a:pt x="201" y="167"/>
                      <a:pt x="212" y="140"/>
                      <a:pt x="212" y="112"/>
                    </a:cubicBezTo>
                    <a:cubicBezTo>
                      <a:pt x="212" y="83"/>
                      <a:pt x="201" y="57"/>
                      <a:pt x="181" y="37"/>
                    </a:cubicBezTo>
                    <a:cubicBezTo>
                      <a:pt x="175" y="31"/>
                      <a:pt x="169" y="26"/>
                      <a:pt x="162" y="21"/>
                    </a:cubicBezTo>
                    <a:cubicBezTo>
                      <a:pt x="152" y="15"/>
                      <a:pt x="141" y="11"/>
                      <a:pt x="131" y="9"/>
                    </a:cubicBezTo>
                    <a:cubicBezTo>
                      <a:pt x="96" y="0"/>
                      <a:pt x="58" y="10"/>
                      <a:pt x="31" y="3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16" name="Freeform 164">
                <a:extLst>
                  <a:ext uri="{FF2B5EF4-FFF2-40B4-BE49-F238E27FC236}">
                    <a16:creationId xmlns:a16="http://schemas.microsoft.com/office/drawing/2014/main" id="{16B24101-8376-483E-A883-010AED1B96E2}"/>
                  </a:ext>
                </a:extLst>
              </p:cNvPr>
              <p:cNvSpPr>
                <a:spLocks/>
              </p:cNvSpPr>
              <p:nvPr/>
            </p:nvSpPr>
            <p:spPr bwMode="auto">
              <a:xfrm>
                <a:off x="5199063" y="3544889"/>
                <a:ext cx="673100" cy="442913"/>
              </a:xfrm>
              <a:custGeom>
                <a:avLst/>
                <a:gdLst>
                  <a:gd name="T0" fmla="*/ 2209 w 2450"/>
                  <a:gd name="T1" fmla="*/ 633 h 1612"/>
                  <a:gd name="T2" fmla="*/ 2209 w 2450"/>
                  <a:gd name="T3" fmla="*/ 633 h 1612"/>
                  <a:gd name="T4" fmla="*/ 2032 w 2450"/>
                  <a:gd name="T5" fmla="*/ 316 h 1612"/>
                  <a:gd name="T6" fmla="*/ 1809 w 2450"/>
                  <a:gd name="T7" fmla="*/ 249 h 1612"/>
                  <a:gd name="T8" fmla="*/ 1630 w 2450"/>
                  <a:gd name="T9" fmla="*/ 294 h 1612"/>
                  <a:gd name="T10" fmla="*/ 1069 w 2450"/>
                  <a:gd name="T11" fmla="*/ 0 h 1612"/>
                  <a:gd name="T12" fmla="*/ 687 w 2450"/>
                  <a:gd name="T13" fmla="*/ 116 h 1612"/>
                  <a:gd name="T14" fmla="*/ 385 w 2450"/>
                  <a:gd name="T15" fmla="*/ 681 h 1612"/>
                  <a:gd name="T16" fmla="*/ 385 w 2450"/>
                  <a:gd name="T17" fmla="*/ 701 h 1612"/>
                  <a:gd name="T18" fmla="*/ 0 w 2450"/>
                  <a:gd name="T19" fmla="*/ 1153 h 1612"/>
                  <a:gd name="T20" fmla="*/ 464 w 2450"/>
                  <a:gd name="T21" fmla="*/ 1612 h 1612"/>
                  <a:gd name="T22" fmla="*/ 1007 w 2450"/>
                  <a:gd name="T23" fmla="*/ 1612 h 1612"/>
                  <a:gd name="T24" fmla="*/ 980 w 2450"/>
                  <a:gd name="T25" fmla="*/ 1585 h 1612"/>
                  <a:gd name="T26" fmla="*/ 464 w 2450"/>
                  <a:gd name="T27" fmla="*/ 1585 h 1612"/>
                  <a:gd name="T28" fmla="*/ 26 w 2450"/>
                  <a:gd name="T29" fmla="*/ 1153 h 1612"/>
                  <a:gd name="T30" fmla="*/ 401 w 2450"/>
                  <a:gd name="T31" fmla="*/ 725 h 1612"/>
                  <a:gd name="T32" fmla="*/ 412 w 2450"/>
                  <a:gd name="T33" fmla="*/ 723 h 1612"/>
                  <a:gd name="T34" fmla="*/ 412 w 2450"/>
                  <a:gd name="T35" fmla="*/ 681 h 1612"/>
                  <a:gd name="T36" fmla="*/ 702 w 2450"/>
                  <a:gd name="T37" fmla="*/ 138 h 1612"/>
                  <a:gd name="T38" fmla="*/ 1069 w 2450"/>
                  <a:gd name="T39" fmla="*/ 27 h 1612"/>
                  <a:gd name="T40" fmla="*/ 1615 w 2450"/>
                  <a:gd name="T41" fmla="*/ 319 h 1612"/>
                  <a:gd name="T42" fmla="*/ 1622 w 2450"/>
                  <a:gd name="T43" fmla="*/ 329 h 1612"/>
                  <a:gd name="T44" fmla="*/ 1633 w 2450"/>
                  <a:gd name="T45" fmla="*/ 323 h 1612"/>
                  <a:gd name="T46" fmla="*/ 1809 w 2450"/>
                  <a:gd name="T47" fmla="*/ 276 h 1612"/>
                  <a:gd name="T48" fmla="*/ 2017 w 2450"/>
                  <a:gd name="T49" fmla="*/ 338 h 1612"/>
                  <a:gd name="T50" fmla="*/ 2183 w 2450"/>
                  <a:gd name="T51" fmla="*/ 641 h 1612"/>
                  <a:gd name="T52" fmla="*/ 2183 w 2450"/>
                  <a:gd name="T53" fmla="*/ 648 h 1612"/>
                  <a:gd name="T54" fmla="*/ 2189 w 2450"/>
                  <a:gd name="T55" fmla="*/ 652 h 1612"/>
                  <a:gd name="T56" fmla="*/ 2423 w 2450"/>
                  <a:gd name="T57" fmla="*/ 1077 h 1612"/>
                  <a:gd name="T58" fmla="*/ 1969 w 2450"/>
                  <a:gd name="T59" fmla="*/ 1585 h 1612"/>
                  <a:gd name="T60" fmla="*/ 1280 w 2450"/>
                  <a:gd name="T61" fmla="*/ 1585 h 1612"/>
                  <a:gd name="T62" fmla="*/ 1306 w 2450"/>
                  <a:gd name="T63" fmla="*/ 1612 h 1612"/>
                  <a:gd name="T64" fmla="*/ 1911 w 2450"/>
                  <a:gd name="T65" fmla="*/ 1612 h 1612"/>
                  <a:gd name="T66" fmla="*/ 1971 w 2450"/>
                  <a:gd name="T67" fmla="*/ 1612 h 1612"/>
                  <a:gd name="T68" fmla="*/ 2450 w 2450"/>
                  <a:gd name="T69" fmla="*/ 1077 h 1612"/>
                  <a:gd name="T70" fmla="*/ 2209 w 2450"/>
                  <a:gd name="T71" fmla="*/ 633 h 1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0" h="1612">
                    <a:moveTo>
                      <a:pt x="2209" y="633"/>
                    </a:moveTo>
                    <a:lnTo>
                      <a:pt x="2209" y="633"/>
                    </a:lnTo>
                    <a:cubicBezTo>
                      <a:pt x="2204" y="505"/>
                      <a:pt x="2139" y="387"/>
                      <a:pt x="2032" y="316"/>
                    </a:cubicBezTo>
                    <a:cubicBezTo>
                      <a:pt x="1966" y="272"/>
                      <a:pt x="1889" y="249"/>
                      <a:pt x="1809" y="249"/>
                    </a:cubicBezTo>
                    <a:cubicBezTo>
                      <a:pt x="1746" y="249"/>
                      <a:pt x="1685" y="265"/>
                      <a:pt x="1630" y="294"/>
                    </a:cubicBezTo>
                    <a:cubicBezTo>
                      <a:pt x="1501" y="110"/>
                      <a:pt x="1292" y="0"/>
                      <a:pt x="1069" y="0"/>
                    </a:cubicBezTo>
                    <a:cubicBezTo>
                      <a:pt x="932" y="0"/>
                      <a:pt x="800" y="40"/>
                      <a:pt x="687" y="116"/>
                    </a:cubicBezTo>
                    <a:cubicBezTo>
                      <a:pt x="498" y="243"/>
                      <a:pt x="385" y="455"/>
                      <a:pt x="385" y="681"/>
                    </a:cubicBezTo>
                    <a:lnTo>
                      <a:pt x="385" y="701"/>
                    </a:lnTo>
                    <a:cubicBezTo>
                      <a:pt x="168" y="739"/>
                      <a:pt x="0" y="936"/>
                      <a:pt x="0" y="1153"/>
                    </a:cubicBezTo>
                    <a:cubicBezTo>
                      <a:pt x="0" y="1406"/>
                      <a:pt x="208" y="1612"/>
                      <a:pt x="464" y="1612"/>
                    </a:cubicBezTo>
                    <a:lnTo>
                      <a:pt x="1007" y="1612"/>
                    </a:lnTo>
                    <a:lnTo>
                      <a:pt x="980" y="1585"/>
                    </a:lnTo>
                    <a:lnTo>
                      <a:pt x="464" y="1585"/>
                    </a:lnTo>
                    <a:cubicBezTo>
                      <a:pt x="223" y="1585"/>
                      <a:pt x="26" y="1391"/>
                      <a:pt x="26" y="1153"/>
                    </a:cubicBezTo>
                    <a:cubicBezTo>
                      <a:pt x="26" y="945"/>
                      <a:pt x="191" y="757"/>
                      <a:pt x="401" y="725"/>
                    </a:cubicBezTo>
                    <a:lnTo>
                      <a:pt x="412" y="723"/>
                    </a:lnTo>
                    <a:lnTo>
                      <a:pt x="412" y="681"/>
                    </a:lnTo>
                    <a:cubicBezTo>
                      <a:pt x="412" y="463"/>
                      <a:pt x="520" y="261"/>
                      <a:pt x="702" y="138"/>
                    </a:cubicBezTo>
                    <a:cubicBezTo>
                      <a:pt x="810" y="65"/>
                      <a:pt x="937" y="27"/>
                      <a:pt x="1069" y="27"/>
                    </a:cubicBezTo>
                    <a:cubicBezTo>
                      <a:pt x="1287" y="27"/>
                      <a:pt x="1491" y="136"/>
                      <a:pt x="1615" y="319"/>
                    </a:cubicBezTo>
                    <a:lnTo>
                      <a:pt x="1622" y="329"/>
                    </a:lnTo>
                    <a:lnTo>
                      <a:pt x="1633" y="323"/>
                    </a:lnTo>
                    <a:cubicBezTo>
                      <a:pt x="1686" y="292"/>
                      <a:pt x="1747" y="276"/>
                      <a:pt x="1809" y="276"/>
                    </a:cubicBezTo>
                    <a:cubicBezTo>
                      <a:pt x="1884" y="276"/>
                      <a:pt x="1956" y="297"/>
                      <a:pt x="2017" y="338"/>
                    </a:cubicBezTo>
                    <a:cubicBezTo>
                      <a:pt x="2118" y="406"/>
                      <a:pt x="2180" y="519"/>
                      <a:pt x="2183" y="641"/>
                    </a:cubicBezTo>
                    <a:lnTo>
                      <a:pt x="2183" y="648"/>
                    </a:lnTo>
                    <a:lnTo>
                      <a:pt x="2189" y="652"/>
                    </a:lnTo>
                    <a:cubicBezTo>
                      <a:pt x="2336" y="748"/>
                      <a:pt x="2423" y="907"/>
                      <a:pt x="2423" y="1077"/>
                    </a:cubicBezTo>
                    <a:cubicBezTo>
                      <a:pt x="2423" y="1342"/>
                      <a:pt x="2228" y="1560"/>
                      <a:pt x="1969" y="1585"/>
                    </a:cubicBezTo>
                    <a:lnTo>
                      <a:pt x="1280" y="1585"/>
                    </a:lnTo>
                    <a:lnTo>
                      <a:pt x="1306" y="1612"/>
                    </a:lnTo>
                    <a:lnTo>
                      <a:pt x="1911" y="1612"/>
                    </a:lnTo>
                    <a:lnTo>
                      <a:pt x="1971" y="1612"/>
                    </a:lnTo>
                    <a:cubicBezTo>
                      <a:pt x="2244" y="1585"/>
                      <a:pt x="2450" y="1355"/>
                      <a:pt x="2450" y="1077"/>
                    </a:cubicBezTo>
                    <a:cubicBezTo>
                      <a:pt x="2450" y="900"/>
                      <a:pt x="2360" y="735"/>
                      <a:pt x="2209" y="633"/>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17" name="Freeform 165">
                <a:extLst>
                  <a:ext uri="{FF2B5EF4-FFF2-40B4-BE49-F238E27FC236}">
                    <a16:creationId xmlns:a16="http://schemas.microsoft.com/office/drawing/2014/main" id="{4A7B355A-CCE7-4DD3-BE39-4B20B96EFE5C}"/>
                  </a:ext>
                </a:extLst>
              </p:cNvPr>
              <p:cNvSpPr>
                <a:spLocks noEditPoints="1"/>
              </p:cNvSpPr>
              <p:nvPr/>
            </p:nvSpPr>
            <p:spPr bwMode="auto">
              <a:xfrm>
                <a:off x="5543550" y="4014789"/>
                <a:ext cx="34925" cy="34925"/>
              </a:xfrm>
              <a:custGeom>
                <a:avLst/>
                <a:gdLst>
                  <a:gd name="T0" fmla="*/ 63 w 125"/>
                  <a:gd name="T1" fmla="*/ 26 h 125"/>
                  <a:gd name="T2" fmla="*/ 63 w 125"/>
                  <a:gd name="T3" fmla="*/ 26 h 125"/>
                  <a:gd name="T4" fmla="*/ 37 w 125"/>
                  <a:gd name="T5" fmla="*/ 37 h 125"/>
                  <a:gd name="T6" fmla="*/ 27 w 125"/>
                  <a:gd name="T7" fmla="*/ 62 h 125"/>
                  <a:gd name="T8" fmla="*/ 37 w 125"/>
                  <a:gd name="T9" fmla="*/ 87 h 125"/>
                  <a:gd name="T10" fmla="*/ 88 w 125"/>
                  <a:gd name="T11" fmla="*/ 87 h 125"/>
                  <a:gd name="T12" fmla="*/ 98 w 125"/>
                  <a:gd name="T13" fmla="*/ 62 h 125"/>
                  <a:gd name="T14" fmla="*/ 88 w 125"/>
                  <a:gd name="T15" fmla="*/ 37 h 125"/>
                  <a:gd name="T16" fmla="*/ 63 w 125"/>
                  <a:gd name="T17" fmla="*/ 26 h 125"/>
                  <a:gd name="T18" fmla="*/ 63 w 125"/>
                  <a:gd name="T19" fmla="*/ 125 h 125"/>
                  <a:gd name="T20" fmla="*/ 63 w 125"/>
                  <a:gd name="T21" fmla="*/ 125 h 125"/>
                  <a:gd name="T22" fmla="*/ 19 w 125"/>
                  <a:gd name="T23" fmla="*/ 106 h 125"/>
                  <a:gd name="T24" fmla="*/ 0 w 125"/>
                  <a:gd name="T25" fmla="*/ 62 h 125"/>
                  <a:gd name="T26" fmla="*/ 19 w 125"/>
                  <a:gd name="T27" fmla="*/ 18 h 125"/>
                  <a:gd name="T28" fmla="*/ 63 w 125"/>
                  <a:gd name="T29" fmla="*/ 0 h 125"/>
                  <a:gd name="T30" fmla="*/ 107 w 125"/>
                  <a:gd name="T31" fmla="*/ 18 h 125"/>
                  <a:gd name="T32" fmla="*/ 125 w 125"/>
                  <a:gd name="T33" fmla="*/ 62 h 125"/>
                  <a:gd name="T34" fmla="*/ 107 w 125"/>
                  <a:gd name="T35" fmla="*/ 106 h 125"/>
                  <a:gd name="T36" fmla="*/ 63 w 125"/>
                  <a:gd name="T37"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25">
                    <a:moveTo>
                      <a:pt x="63" y="26"/>
                    </a:moveTo>
                    <a:lnTo>
                      <a:pt x="63" y="26"/>
                    </a:lnTo>
                    <a:cubicBezTo>
                      <a:pt x="53" y="26"/>
                      <a:pt x="44" y="30"/>
                      <a:pt x="37" y="37"/>
                    </a:cubicBezTo>
                    <a:cubicBezTo>
                      <a:pt x="31" y="44"/>
                      <a:pt x="27" y="53"/>
                      <a:pt x="27" y="62"/>
                    </a:cubicBezTo>
                    <a:cubicBezTo>
                      <a:pt x="27" y="72"/>
                      <a:pt x="31" y="81"/>
                      <a:pt x="37" y="87"/>
                    </a:cubicBezTo>
                    <a:cubicBezTo>
                      <a:pt x="51" y="101"/>
                      <a:pt x="74" y="101"/>
                      <a:pt x="88" y="87"/>
                    </a:cubicBezTo>
                    <a:cubicBezTo>
                      <a:pt x="95" y="81"/>
                      <a:pt x="98" y="72"/>
                      <a:pt x="98" y="62"/>
                    </a:cubicBezTo>
                    <a:cubicBezTo>
                      <a:pt x="98" y="53"/>
                      <a:pt x="95" y="44"/>
                      <a:pt x="88" y="37"/>
                    </a:cubicBezTo>
                    <a:cubicBezTo>
                      <a:pt x="81" y="30"/>
                      <a:pt x="72" y="26"/>
                      <a:pt x="63" y="26"/>
                    </a:cubicBezTo>
                    <a:close/>
                    <a:moveTo>
                      <a:pt x="63" y="125"/>
                    </a:moveTo>
                    <a:lnTo>
                      <a:pt x="63" y="125"/>
                    </a:lnTo>
                    <a:cubicBezTo>
                      <a:pt x="47" y="125"/>
                      <a:pt x="31" y="118"/>
                      <a:pt x="19" y="106"/>
                    </a:cubicBezTo>
                    <a:cubicBezTo>
                      <a:pt x="7" y="94"/>
                      <a:pt x="0" y="79"/>
                      <a:pt x="0" y="62"/>
                    </a:cubicBezTo>
                    <a:cubicBezTo>
                      <a:pt x="0" y="45"/>
                      <a:pt x="7" y="30"/>
                      <a:pt x="19" y="18"/>
                    </a:cubicBezTo>
                    <a:cubicBezTo>
                      <a:pt x="30" y="6"/>
                      <a:pt x="46" y="0"/>
                      <a:pt x="63" y="0"/>
                    </a:cubicBezTo>
                    <a:cubicBezTo>
                      <a:pt x="79" y="0"/>
                      <a:pt x="95" y="6"/>
                      <a:pt x="107" y="18"/>
                    </a:cubicBezTo>
                    <a:cubicBezTo>
                      <a:pt x="119" y="30"/>
                      <a:pt x="125" y="45"/>
                      <a:pt x="125" y="62"/>
                    </a:cubicBezTo>
                    <a:cubicBezTo>
                      <a:pt x="125" y="79"/>
                      <a:pt x="119" y="94"/>
                      <a:pt x="107" y="106"/>
                    </a:cubicBezTo>
                    <a:cubicBezTo>
                      <a:pt x="95" y="118"/>
                      <a:pt x="79" y="125"/>
                      <a:pt x="63" y="125"/>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18" name="Freeform 166">
                <a:extLst>
                  <a:ext uri="{FF2B5EF4-FFF2-40B4-BE49-F238E27FC236}">
                    <a16:creationId xmlns:a16="http://schemas.microsoft.com/office/drawing/2014/main" id="{A55707F5-5AB7-453D-AAED-45E5585FFDC5}"/>
                  </a:ext>
                </a:extLst>
              </p:cNvPr>
              <p:cNvSpPr>
                <a:spLocks/>
              </p:cNvSpPr>
              <p:nvPr/>
            </p:nvSpPr>
            <p:spPr bwMode="auto">
              <a:xfrm>
                <a:off x="5329238" y="3800476"/>
                <a:ext cx="263525" cy="263525"/>
              </a:xfrm>
              <a:custGeom>
                <a:avLst/>
                <a:gdLst>
                  <a:gd name="T0" fmla="*/ 454 w 961"/>
                  <a:gd name="T1" fmla="*/ 303 h 960"/>
                  <a:gd name="T2" fmla="*/ 454 w 961"/>
                  <a:gd name="T3" fmla="*/ 303 h 960"/>
                  <a:gd name="T4" fmla="*/ 443 w 961"/>
                  <a:gd name="T5" fmla="*/ 293 h 960"/>
                  <a:gd name="T6" fmla="*/ 433 w 961"/>
                  <a:gd name="T7" fmla="*/ 283 h 960"/>
                  <a:gd name="T8" fmla="*/ 428 w 961"/>
                  <a:gd name="T9" fmla="*/ 278 h 960"/>
                  <a:gd name="T10" fmla="*/ 374 w 961"/>
                  <a:gd name="T11" fmla="*/ 66 h 960"/>
                  <a:gd name="T12" fmla="*/ 373 w 961"/>
                  <a:gd name="T13" fmla="*/ 65 h 960"/>
                  <a:gd name="T14" fmla="*/ 213 w 961"/>
                  <a:gd name="T15" fmla="*/ 1 h 960"/>
                  <a:gd name="T16" fmla="*/ 196 w 961"/>
                  <a:gd name="T17" fmla="*/ 2 h 960"/>
                  <a:gd name="T18" fmla="*/ 221 w 961"/>
                  <a:gd name="T19" fmla="*/ 93 h 960"/>
                  <a:gd name="T20" fmla="*/ 252 w 961"/>
                  <a:gd name="T21" fmla="*/ 105 h 960"/>
                  <a:gd name="T22" fmla="*/ 231 w 961"/>
                  <a:gd name="T23" fmla="*/ 28 h 960"/>
                  <a:gd name="T24" fmla="*/ 353 w 961"/>
                  <a:gd name="T25" fmla="*/ 83 h 960"/>
                  <a:gd name="T26" fmla="*/ 354 w 961"/>
                  <a:gd name="T27" fmla="*/ 83 h 960"/>
                  <a:gd name="T28" fmla="*/ 400 w 961"/>
                  <a:gd name="T29" fmla="*/ 278 h 960"/>
                  <a:gd name="T30" fmla="*/ 397 w 961"/>
                  <a:gd name="T31" fmla="*/ 286 h 960"/>
                  <a:gd name="T32" fmla="*/ 425 w 961"/>
                  <a:gd name="T33" fmla="*/ 312 h 960"/>
                  <a:gd name="T34" fmla="*/ 913 w 961"/>
                  <a:gd name="T35" fmla="*/ 801 h 960"/>
                  <a:gd name="T36" fmla="*/ 934 w 961"/>
                  <a:gd name="T37" fmla="*/ 851 h 960"/>
                  <a:gd name="T38" fmla="*/ 913 w 961"/>
                  <a:gd name="T39" fmla="*/ 901 h 960"/>
                  <a:gd name="T40" fmla="*/ 901 w 961"/>
                  <a:gd name="T41" fmla="*/ 913 h 960"/>
                  <a:gd name="T42" fmla="*/ 801 w 961"/>
                  <a:gd name="T43" fmla="*/ 913 h 960"/>
                  <a:gd name="T44" fmla="*/ 313 w 961"/>
                  <a:gd name="T45" fmla="*/ 425 h 960"/>
                  <a:gd name="T46" fmla="*/ 287 w 961"/>
                  <a:gd name="T47" fmla="*/ 397 h 960"/>
                  <a:gd name="T48" fmla="*/ 279 w 961"/>
                  <a:gd name="T49" fmla="*/ 399 h 960"/>
                  <a:gd name="T50" fmla="*/ 85 w 961"/>
                  <a:gd name="T51" fmla="*/ 354 h 960"/>
                  <a:gd name="T52" fmla="*/ 84 w 961"/>
                  <a:gd name="T53" fmla="*/ 353 h 960"/>
                  <a:gd name="T54" fmla="*/ 29 w 961"/>
                  <a:gd name="T55" fmla="*/ 230 h 960"/>
                  <a:gd name="T56" fmla="*/ 106 w 961"/>
                  <a:gd name="T57" fmla="*/ 251 h 960"/>
                  <a:gd name="T58" fmla="*/ 93 w 961"/>
                  <a:gd name="T59" fmla="*/ 220 h 960"/>
                  <a:gd name="T60" fmla="*/ 2 w 961"/>
                  <a:gd name="T61" fmla="*/ 196 h 960"/>
                  <a:gd name="T62" fmla="*/ 2 w 961"/>
                  <a:gd name="T63" fmla="*/ 213 h 960"/>
                  <a:gd name="T64" fmla="*/ 64 w 961"/>
                  <a:gd name="T65" fmla="*/ 371 h 960"/>
                  <a:gd name="T66" fmla="*/ 65 w 961"/>
                  <a:gd name="T67" fmla="*/ 372 h 960"/>
                  <a:gd name="T68" fmla="*/ 279 w 961"/>
                  <a:gd name="T69" fmla="*/ 427 h 960"/>
                  <a:gd name="T70" fmla="*/ 284 w 961"/>
                  <a:gd name="T71" fmla="*/ 432 h 960"/>
                  <a:gd name="T72" fmla="*/ 294 w 961"/>
                  <a:gd name="T73" fmla="*/ 443 h 960"/>
                  <a:gd name="T74" fmla="*/ 303 w 961"/>
                  <a:gd name="T75" fmla="*/ 453 h 960"/>
                  <a:gd name="T76" fmla="*/ 508 w 961"/>
                  <a:gd name="T77" fmla="*/ 657 h 960"/>
                  <a:gd name="T78" fmla="*/ 535 w 961"/>
                  <a:gd name="T79" fmla="*/ 684 h 960"/>
                  <a:gd name="T80" fmla="*/ 782 w 961"/>
                  <a:gd name="T81" fmla="*/ 932 h 960"/>
                  <a:gd name="T82" fmla="*/ 851 w 961"/>
                  <a:gd name="T83" fmla="*/ 960 h 960"/>
                  <a:gd name="T84" fmla="*/ 920 w 961"/>
                  <a:gd name="T85" fmla="*/ 932 h 960"/>
                  <a:gd name="T86" fmla="*/ 932 w 961"/>
                  <a:gd name="T87" fmla="*/ 920 h 960"/>
                  <a:gd name="T88" fmla="*/ 961 w 961"/>
                  <a:gd name="T89" fmla="*/ 851 h 960"/>
                  <a:gd name="T90" fmla="*/ 932 w 961"/>
                  <a:gd name="T91" fmla="*/ 782 h 960"/>
                  <a:gd name="T92" fmla="*/ 834 w 961"/>
                  <a:gd name="T93" fmla="*/ 684 h 960"/>
                  <a:gd name="T94" fmla="*/ 808 w 961"/>
                  <a:gd name="T95" fmla="*/ 657 h 960"/>
                  <a:gd name="T96" fmla="*/ 454 w 961"/>
                  <a:gd name="T97" fmla="*/ 303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61" h="960">
                    <a:moveTo>
                      <a:pt x="454" y="303"/>
                    </a:moveTo>
                    <a:lnTo>
                      <a:pt x="454" y="303"/>
                    </a:lnTo>
                    <a:lnTo>
                      <a:pt x="443" y="293"/>
                    </a:lnTo>
                    <a:lnTo>
                      <a:pt x="433" y="283"/>
                    </a:lnTo>
                    <a:lnTo>
                      <a:pt x="428" y="278"/>
                    </a:lnTo>
                    <a:cubicBezTo>
                      <a:pt x="450" y="203"/>
                      <a:pt x="429" y="122"/>
                      <a:pt x="374" y="66"/>
                    </a:cubicBezTo>
                    <a:lnTo>
                      <a:pt x="373" y="65"/>
                    </a:lnTo>
                    <a:cubicBezTo>
                      <a:pt x="330" y="22"/>
                      <a:pt x="273" y="0"/>
                      <a:pt x="213" y="1"/>
                    </a:cubicBezTo>
                    <a:lnTo>
                      <a:pt x="196" y="2"/>
                    </a:lnTo>
                    <a:lnTo>
                      <a:pt x="221" y="93"/>
                    </a:lnTo>
                    <a:cubicBezTo>
                      <a:pt x="231" y="95"/>
                      <a:pt x="242" y="99"/>
                      <a:pt x="252" y="105"/>
                    </a:cubicBezTo>
                    <a:lnTo>
                      <a:pt x="231" y="28"/>
                    </a:lnTo>
                    <a:cubicBezTo>
                      <a:pt x="277" y="31"/>
                      <a:pt x="320" y="50"/>
                      <a:pt x="353" y="83"/>
                    </a:cubicBezTo>
                    <a:lnTo>
                      <a:pt x="354" y="83"/>
                    </a:lnTo>
                    <a:cubicBezTo>
                      <a:pt x="405" y="135"/>
                      <a:pt x="423" y="209"/>
                      <a:pt x="400" y="278"/>
                    </a:cubicBezTo>
                    <a:lnTo>
                      <a:pt x="397" y="286"/>
                    </a:lnTo>
                    <a:lnTo>
                      <a:pt x="425" y="312"/>
                    </a:lnTo>
                    <a:lnTo>
                      <a:pt x="913" y="801"/>
                    </a:lnTo>
                    <a:cubicBezTo>
                      <a:pt x="927" y="814"/>
                      <a:pt x="934" y="832"/>
                      <a:pt x="934" y="851"/>
                    </a:cubicBezTo>
                    <a:cubicBezTo>
                      <a:pt x="934" y="870"/>
                      <a:pt x="927" y="887"/>
                      <a:pt x="913" y="901"/>
                    </a:cubicBezTo>
                    <a:lnTo>
                      <a:pt x="901" y="913"/>
                    </a:lnTo>
                    <a:cubicBezTo>
                      <a:pt x="874" y="940"/>
                      <a:pt x="829" y="940"/>
                      <a:pt x="801" y="913"/>
                    </a:cubicBezTo>
                    <a:lnTo>
                      <a:pt x="313" y="425"/>
                    </a:lnTo>
                    <a:lnTo>
                      <a:pt x="287" y="397"/>
                    </a:lnTo>
                    <a:lnTo>
                      <a:pt x="279" y="399"/>
                    </a:lnTo>
                    <a:cubicBezTo>
                      <a:pt x="210" y="422"/>
                      <a:pt x="136" y="405"/>
                      <a:pt x="85" y="354"/>
                    </a:cubicBezTo>
                    <a:lnTo>
                      <a:pt x="84" y="353"/>
                    </a:lnTo>
                    <a:cubicBezTo>
                      <a:pt x="51" y="320"/>
                      <a:pt x="31" y="277"/>
                      <a:pt x="29" y="230"/>
                    </a:cubicBezTo>
                    <a:lnTo>
                      <a:pt x="106" y="251"/>
                    </a:lnTo>
                    <a:cubicBezTo>
                      <a:pt x="100" y="241"/>
                      <a:pt x="96" y="231"/>
                      <a:pt x="93" y="220"/>
                    </a:cubicBezTo>
                    <a:lnTo>
                      <a:pt x="2" y="196"/>
                    </a:lnTo>
                    <a:lnTo>
                      <a:pt x="2" y="213"/>
                    </a:lnTo>
                    <a:cubicBezTo>
                      <a:pt x="0" y="273"/>
                      <a:pt x="22" y="329"/>
                      <a:pt x="64" y="371"/>
                    </a:cubicBezTo>
                    <a:lnTo>
                      <a:pt x="65" y="372"/>
                    </a:lnTo>
                    <a:cubicBezTo>
                      <a:pt x="122" y="429"/>
                      <a:pt x="203" y="449"/>
                      <a:pt x="279" y="427"/>
                    </a:cubicBezTo>
                    <a:lnTo>
                      <a:pt x="284" y="432"/>
                    </a:lnTo>
                    <a:lnTo>
                      <a:pt x="294" y="443"/>
                    </a:lnTo>
                    <a:lnTo>
                      <a:pt x="303" y="453"/>
                    </a:lnTo>
                    <a:lnTo>
                      <a:pt x="508" y="657"/>
                    </a:lnTo>
                    <a:lnTo>
                      <a:pt x="535" y="684"/>
                    </a:lnTo>
                    <a:lnTo>
                      <a:pt x="782" y="932"/>
                    </a:lnTo>
                    <a:cubicBezTo>
                      <a:pt x="801" y="951"/>
                      <a:pt x="826" y="960"/>
                      <a:pt x="851" y="960"/>
                    </a:cubicBezTo>
                    <a:cubicBezTo>
                      <a:pt x="876" y="960"/>
                      <a:pt x="901" y="951"/>
                      <a:pt x="920" y="932"/>
                    </a:cubicBezTo>
                    <a:lnTo>
                      <a:pt x="932" y="920"/>
                    </a:lnTo>
                    <a:cubicBezTo>
                      <a:pt x="951" y="901"/>
                      <a:pt x="961" y="877"/>
                      <a:pt x="961" y="851"/>
                    </a:cubicBezTo>
                    <a:cubicBezTo>
                      <a:pt x="961" y="825"/>
                      <a:pt x="951" y="800"/>
                      <a:pt x="932" y="782"/>
                    </a:cubicBezTo>
                    <a:lnTo>
                      <a:pt x="834" y="684"/>
                    </a:lnTo>
                    <a:lnTo>
                      <a:pt x="808" y="657"/>
                    </a:lnTo>
                    <a:lnTo>
                      <a:pt x="454" y="303"/>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grpSp>
        <p:sp>
          <p:nvSpPr>
            <p:cNvPr id="811" name="TextBox 810">
              <a:extLst>
                <a:ext uri="{FF2B5EF4-FFF2-40B4-BE49-F238E27FC236}">
                  <a16:creationId xmlns:a16="http://schemas.microsoft.com/office/drawing/2014/main" id="{52557867-3059-43EE-9D92-C16C3E4BEB04}"/>
                </a:ext>
              </a:extLst>
            </p:cNvPr>
            <p:cNvSpPr txBox="1"/>
            <p:nvPr/>
          </p:nvSpPr>
          <p:spPr>
            <a:xfrm>
              <a:off x="5826123" y="3460066"/>
              <a:ext cx="880819" cy="590931"/>
            </a:xfrm>
            <a:prstGeom prst="rect">
              <a:avLst/>
            </a:prstGeom>
          </p:spPr>
          <p:txBody>
            <a:bodyPr wrap="none">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560">
                <a:defRPr/>
              </a:pPr>
              <a:r>
                <a:rPr lang="en-US" sz="1176">
                  <a:solidFill>
                    <a:srgbClr val="FFFFFF"/>
                  </a:solidFill>
                </a:rPr>
                <a:t>Real time</a:t>
              </a:r>
              <a:br>
                <a:rPr lang="en-US" sz="1176">
                  <a:solidFill>
                    <a:srgbClr val="FFFFFF"/>
                  </a:solidFill>
                </a:rPr>
              </a:br>
              <a:r>
                <a:rPr lang="en-US" sz="1176">
                  <a:solidFill>
                    <a:srgbClr val="FFFFFF"/>
                  </a:solidFill>
                </a:rPr>
                <a:t>Evaluation</a:t>
              </a:r>
            </a:p>
            <a:p>
              <a:pPr defTabSz="878560">
                <a:defRPr/>
              </a:pPr>
              <a:r>
                <a:rPr lang="en-US" sz="1176">
                  <a:solidFill>
                    <a:srgbClr val="FFFFFF"/>
                  </a:solidFill>
                </a:rPr>
                <a:t>Engine</a:t>
              </a:r>
            </a:p>
          </p:txBody>
        </p:sp>
      </p:grpSp>
      <p:sp>
        <p:nvSpPr>
          <p:cNvPr id="819" name="TextBox 818">
            <a:extLst>
              <a:ext uri="{FF2B5EF4-FFF2-40B4-BE49-F238E27FC236}">
                <a16:creationId xmlns:a16="http://schemas.microsoft.com/office/drawing/2014/main" id="{0CEF4F9A-D397-4084-A8D3-B8E94794E229}"/>
              </a:ext>
            </a:extLst>
          </p:cNvPr>
          <p:cNvSpPr txBox="1"/>
          <p:nvPr/>
        </p:nvSpPr>
        <p:spPr>
          <a:xfrm>
            <a:off x="6223420" y="2084108"/>
            <a:ext cx="677627" cy="416383"/>
          </a:xfrm>
          <a:prstGeom prst="rect">
            <a:avLst/>
          </a:prstGeom>
        </p:spPr>
        <p:txBody>
          <a:bodyPr wrap="none">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560">
              <a:defRPr/>
            </a:pPr>
            <a:r>
              <a:rPr lang="en-US" sz="1176"/>
              <a:t>Session</a:t>
            </a:r>
            <a:br>
              <a:rPr lang="en-US" sz="1176"/>
            </a:br>
            <a:r>
              <a:rPr lang="en-US" sz="1176"/>
              <a:t>Risk</a:t>
            </a:r>
          </a:p>
        </p:txBody>
      </p:sp>
      <p:grpSp>
        <p:nvGrpSpPr>
          <p:cNvPr id="820" name="Group 819">
            <a:extLst>
              <a:ext uri="{FF2B5EF4-FFF2-40B4-BE49-F238E27FC236}">
                <a16:creationId xmlns:a16="http://schemas.microsoft.com/office/drawing/2014/main" id="{3652BAF2-487A-4698-8E8F-CC08AACE6506}"/>
              </a:ext>
            </a:extLst>
          </p:cNvPr>
          <p:cNvGrpSpPr/>
          <p:nvPr/>
        </p:nvGrpSpPr>
        <p:grpSpPr>
          <a:xfrm>
            <a:off x="6380423" y="2415637"/>
            <a:ext cx="529306" cy="529308"/>
            <a:chOff x="5462286" y="2128965"/>
            <a:chExt cx="539920" cy="539922"/>
          </a:xfrm>
        </p:grpSpPr>
        <p:grpSp>
          <p:nvGrpSpPr>
            <p:cNvPr id="821" name="Group 820">
              <a:extLst>
                <a:ext uri="{FF2B5EF4-FFF2-40B4-BE49-F238E27FC236}">
                  <a16:creationId xmlns:a16="http://schemas.microsoft.com/office/drawing/2014/main" id="{F1C39FFE-5CA0-43BD-AC91-D6021370C2EE}"/>
                </a:ext>
              </a:extLst>
            </p:cNvPr>
            <p:cNvGrpSpPr/>
            <p:nvPr/>
          </p:nvGrpSpPr>
          <p:grpSpPr>
            <a:xfrm>
              <a:off x="5462286" y="2128965"/>
              <a:ext cx="539920" cy="539922"/>
              <a:chOff x="3060314" y="5492593"/>
              <a:chExt cx="820074" cy="820072"/>
            </a:xfrm>
          </p:grpSpPr>
          <p:sp>
            <p:nvSpPr>
              <p:cNvPr id="823" name="Circle: Hollow 822">
                <a:extLst>
                  <a:ext uri="{FF2B5EF4-FFF2-40B4-BE49-F238E27FC236}">
                    <a16:creationId xmlns:a16="http://schemas.microsoft.com/office/drawing/2014/main" id="{063E00AD-4B8C-43F1-A337-DEA52079F275}"/>
                  </a:ext>
                </a:extLst>
              </p:cNvPr>
              <p:cNvSpPr/>
              <p:nvPr/>
            </p:nvSpPr>
            <p:spPr bwMode="auto">
              <a:xfrm flipH="1">
                <a:off x="3060314" y="5492593"/>
                <a:ext cx="820074" cy="820072"/>
              </a:xfrm>
              <a:prstGeom prst="donut">
                <a:avLst/>
              </a:prstGeom>
              <a:solidFill>
                <a:srgbClr val="D83B01"/>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a:solidFill>
                    <a:srgbClr val="353535"/>
                  </a:solidFill>
                  <a:latin typeface="Segoe UI Semibold" panose="020B0702040204020203" pitchFamily="34" charset="0"/>
                  <a:ea typeface="Segoe UI" pitchFamily="34" charset="0"/>
                  <a:cs typeface="Segoe UI Semibold" panose="020B0702040204020203" pitchFamily="34" charset="0"/>
                </a:endParaRPr>
              </a:p>
            </p:txBody>
          </p:sp>
          <p:sp>
            <p:nvSpPr>
              <p:cNvPr id="824" name="Block Arc 823">
                <a:extLst>
                  <a:ext uri="{FF2B5EF4-FFF2-40B4-BE49-F238E27FC236}">
                    <a16:creationId xmlns:a16="http://schemas.microsoft.com/office/drawing/2014/main" id="{CE2AC50F-83B1-498E-AD8B-5807D1D3E417}"/>
                  </a:ext>
                </a:extLst>
              </p:cNvPr>
              <p:cNvSpPr/>
              <p:nvPr/>
            </p:nvSpPr>
            <p:spPr bwMode="auto">
              <a:xfrm rot="16200000" flipH="1">
                <a:off x="3060316" y="5492593"/>
                <a:ext cx="820072" cy="820072"/>
              </a:xfrm>
              <a:prstGeom prst="blockArc">
                <a:avLst>
                  <a:gd name="adj1" fmla="val 6914879"/>
                  <a:gd name="adj2" fmla="val 0"/>
                  <a:gd name="adj3" fmla="val 25000"/>
                </a:avLst>
              </a:prstGeom>
              <a:solidFill>
                <a:srgbClr val="FFB900"/>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1176"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825" name="Block Arc 824">
                <a:extLst>
                  <a:ext uri="{FF2B5EF4-FFF2-40B4-BE49-F238E27FC236}">
                    <a16:creationId xmlns:a16="http://schemas.microsoft.com/office/drawing/2014/main" id="{A1DDBB8E-8659-40F4-83E8-737A3DC25047}"/>
                  </a:ext>
                </a:extLst>
              </p:cNvPr>
              <p:cNvSpPr/>
              <p:nvPr/>
            </p:nvSpPr>
            <p:spPr bwMode="auto">
              <a:xfrm rot="16200000" flipH="1">
                <a:off x="3060316" y="5492593"/>
                <a:ext cx="820072" cy="820072"/>
              </a:xfrm>
              <a:prstGeom prst="blockArc">
                <a:avLst>
                  <a:gd name="adj1" fmla="val 14771597"/>
                  <a:gd name="adj2" fmla="val 0"/>
                  <a:gd name="adj3" fmla="val 25000"/>
                </a:avLst>
              </a:prstGeom>
              <a:solidFill>
                <a:srgbClr val="00B050"/>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1176"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sp>
          <p:nvSpPr>
            <p:cNvPr id="822" name="Oval 821">
              <a:extLst>
                <a:ext uri="{FF2B5EF4-FFF2-40B4-BE49-F238E27FC236}">
                  <a16:creationId xmlns:a16="http://schemas.microsoft.com/office/drawing/2014/main" id="{80FEE484-E32B-4DF3-B537-940393012006}"/>
                </a:ext>
              </a:extLst>
            </p:cNvPr>
            <p:cNvSpPr/>
            <p:nvPr/>
          </p:nvSpPr>
          <p:spPr bwMode="auto">
            <a:xfrm>
              <a:off x="5564235" y="2230913"/>
              <a:ext cx="336022" cy="336026"/>
            </a:xfrm>
            <a:prstGeom prst="ellipse">
              <a:avLst/>
            </a:prstGeom>
            <a:solidFill>
              <a:srgbClr val="FFFFFF"/>
            </a:solidFill>
            <a:ln w="9525" cap="flat" cmpd="sng" algn="ctr">
              <a:solidFill>
                <a:srgbClr val="353535"/>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algn="ctr" defTabSz="914102" fontAlgn="base">
                <a:lnSpc>
                  <a:spcPct val="90000"/>
                </a:lnSpc>
                <a:spcBef>
                  <a:spcPct val="0"/>
                </a:spcBef>
                <a:spcAft>
                  <a:spcPct val="0"/>
                </a:spcAft>
                <a:defRPr/>
              </a:pPr>
              <a:endParaRPr lang="en-US" sz="882" kern="0">
                <a:solidFill>
                  <a:srgbClr val="353535"/>
                </a:solidFill>
                <a:latin typeface="Segoe UI Semibold" panose="020B0702040204020203" pitchFamily="34" charset="0"/>
                <a:ea typeface="Segoe UI" pitchFamily="34" charset="0"/>
                <a:cs typeface="Segoe UI Semibold" panose="020B0702040204020203" pitchFamily="34" charset="0"/>
              </a:endParaRPr>
            </a:p>
          </p:txBody>
        </p:sp>
      </p:grpSp>
      <p:grpSp>
        <p:nvGrpSpPr>
          <p:cNvPr id="826" name="Group 825">
            <a:extLst>
              <a:ext uri="{FF2B5EF4-FFF2-40B4-BE49-F238E27FC236}">
                <a16:creationId xmlns:a16="http://schemas.microsoft.com/office/drawing/2014/main" id="{565D03E8-C3B2-43B0-ACD7-C353D2FEF050}"/>
              </a:ext>
            </a:extLst>
          </p:cNvPr>
          <p:cNvGrpSpPr/>
          <p:nvPr/>
        </p:nvGrpSpPr>
        <p:grpSpPr>
          <a:xfrm>
            <a:off x="6380795" y="2518483"/>
            <a:ext cx="528564" cy="329420"/>
            <a:chOff x="5464398" y="2233873"/>
            <a:chExt cx="539163" cy="336026"/>
          </a:xfrm>
        </p:grpSpPr>
        <p:sp>
          <p:nvSpPr>
            <p:cNvPr id="827" name="Isosceles Triangle 826">
              <a:extLst>
                <a:ext uri="{FF2B5EF4-FFF2-40B4-BE49-F238E27FC236}">
                  <a16:creationId xmlns:a16="http://schemas.microsoft.com/office/drawing/2014/main" id="{4C531F77-6354-4257-AB5F-DEAA4D5AF7A3}"/>
                </a:ext>
              </a:extLst>
            </p:cNvPr>
            <p:cNvSpPr/>
            <p:nvPr/>
          </p:nvSpPr>
          <p:spPr bwMode="auto">
            <a:xfrm rot="16200000">
              <a:off x="5464398" y="2344804"/>
              <a:ext cx="114164" cy="114164"/>
            </a:xfrm>
            <a:prstGeom prst="triangle">
              <a:avLst/>
            </a:prstGeom>
            <a:solidFill>
              <a:srgbClr val="353535"/>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828" name="Isosceles Triangle 827">
              <a:extLst>
                <a:ext uri="{FF2B5EF4-FFF2-40B4-BE49-F238E27FC236}">
                  <a16:creationId xmlns:a16="http://schemas.microsoft.com/office/drawing/2014/main" id="{17C35463-7D94-4E98-AEB9-827ED2061D12}"/>
                </a:ext>
              </a:extLst>
            </p:cNvPr>
            <p:cNvSpPr/>
            <p:nvPr/>
          </p:nvSpPr>
          <p:spPr bwMode="auto">
            <a:xfrm rot="5400000" flipH="1">
              <a:off x="5889397" y="2344804"/>
              <a:ext cx="114164" cy="114164"/>
            </a:xfrm>
            <a:prstGeom prst="triangle">
              <a:avLst/>
            </a:prstGeom>
            <a:no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829" name="Oval 828">
              <a:extLst>
                <a:ext uri="{FF2B5EF4-FFF2-40B4-BE49-F238E27FC236}">
                  <a16:creationId xmlns:a16="http://schemas.microsoft.com/office/drawing/2014/main" id="{824A67BE-4DE9-445C-AE0C-5A597D1E3CFF}"/>
                </a:ext>
              </a:extLst>
            </p:cNvPr>
            <p:cNvSpPr/>
            <p:nvPr/>
          </p:nvSpPr>
          <p:spPr bwMode="auto">
            <a:xfrm>
              <a:off x="5565969" y="2233873"/>
              <a:ext cx="336022" cy="336026"/>
            </a:xfrm>
            <a:prstGeom prst="ellipse">
              <a:avLst/>
            </a:prstGeom>
            <a:solidFill>
              <a:srgbClr val="FFFFFF"/>
            </a:solidFill>
            <a:ln w="9525" cap="flat" cmpd="sng" algn="ctr">
              <a:solidFill>
                <a:srgbClr val="353535"/>
              </a:solid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algn="ctr" defTabSz="914102" fontAlgn="base">
                <a:lnSpc>
                  <a:spcPct val="90000"/>
                </a:lnSpc>
                <a:spcBef>
                  <a:spcPct val="0"/>
                </a:spcBef>
                <a:spcAft>
                  <a:spcPct val="0"/>
                </a:spcAft>
                <a:defRPr/>
              </a:pPr>
              <a:endParaRPr lang="en-US" sz="882" kern="0">
                <a:solidFill>
                  <a:srgbClr val="353535"/>
                </a:solidFill>
                <a:latin typeface="Segoe UI Semibold" panose="020B0702040204020203" pitchFamily="34" charset="0"/>
                <a:ea typeface="Segoe UI" pitchFamily="34" charset="0"/>
                <a:cs typeface="Segoe UI Semibold" panose="020B0702040204020203" pitchFamily="34" charset="0"/>
              </a:endParaRPr>
            </a:p>
          </p:txBody>
        </p:sp>
      </p:grpSp>
      <p:sp>
        <p:nvSpPr>
          <p:cNvPr id="830" name="Rectangle 829">
            <a:extLst>
              <a:ext uri="{FF2B5EF4-FFF2-40B4-BE49-F238E27FC236}">
                <a16:creationId xmlns:a16="http://schemas.microsoft.com/office/drawing/2014/main" id="{79F256CC-6642-414E-B04A-08499114825A}"/>
              </a:ext>
            </a:extLst>
          </p:cNvPr>
          <p:cNvSpPr/>
          <p:nvPr/>
        </p:nvSpPr>
        <p:spPr>
          <a:xfrm>
            <a:off x="6509022" y="2546295"/>
            <a:ext cx="282450" cy="282385"/>
          </a:xfrm>
          <a:prstGeom prst="rect">
            <a:avLst/>
          </a:prstGeom>
        </p:spPr>
        <p:txBody>
          <a:bodyPr wrap="none">
            <a:spAutoFit/>
          </a:bodyPr>
          <a:lstStyle/>
          <a:p>
            <a:pPr algn="ctr" defTabSz="914102" fontAlgn="base">
              <a:lnSpc>
                <a:spcPct val="90000"/>
              </a:lnSpc>
              <a:spcBef>
                <a:spcPct val="0"/>
              </a:spcBef>
              <a:spcAft>
                <a:spcPct val="0"/>
              </a:spcAft>
              <a:defRPr/>
            </a:pPr>
            <a:r>
              <a:rPr lang="en-US" sz="1372">
                <a:solidFill>
                  <a:srgbClr val="353535"/>
                </a:solidFill>
                <a:latin typeface="Segoe UI Semibold" panose="020B0702040204020203" pitchFamily="34" charset="0"/>
                <a:ea typeface="Segoe UI" pitchFamily="34" charset="0"/>
                <a:cs typeface="Segoe UI Semibold" panose="020B0702040204020203" pitchFamily="34" charset="0"/>
              </a:rPr>
              <a:t>3</a:t>
            </a:r>
            <a:endParaRPr lang="en-US" sz="882">
              <a:solidFill>
                <a:srgbClr val="353535"/>
              </a:solidFill>
              <a:latin typeface="Segoe UI Semibold" panose="020B0702040204020203" pitchFamily="34" charset="0"/>
              <a:ea typeface="Segoe UI" pitchFamily="34" charset="0"/>
              <a:cs typeface="Segoe UI Semibold" panose="020B0702040204020203" pitchFamily="34" charset="0"/>
            </a:endParaRPr>
          </a:p>
        </p:txBody>
      </p:sp>
      <p:sp>
        <p:nvSpPr>
          <p:cNvPr id="831" name="Oval 830">
            <a:extLst>
              <a:ext uri="{FF2B5EF4-FFF2-40B4-BE49-F238E27FC236}">
                <a16:creationId xmlns:a16="http://schemas.microsoft.com/office/drawing/2014/main" id="{C3FE25F6-AC86-4B47-9ED3-68E80B3AE2BD}"/>
              </a:ext>
            </a:extLst>
          </p:cNvPr>
          <p:cNvSpPr/>
          <p:nvPr/>
        </p:nvSpPr>
        <p:spPr bwMode="auto">
          <a:xfrm>
            <a:off x="4047284" y="1768998"/>
            <a:ext cx="3853007" cy="3852788"/>
          </a:xfrm>
          <a:prstGeom prst="ellipse">
            <a:avLst/>
          </a:prstGeom>
          <a:noFill/>
          <a:ln w="28575" cap="rnd" cmpd="sng" algn="ctr">
            <a:solidFill>
              <a:srgbClr val="00B0F0"/>
            </a:solidFill>
            <a:prstDash val="sysDot"/>
            <a:headEnd type="none"/>
            <a:tailEnd type="none"/>
          </a:ln>
          <a:effectLst/>
        </p:spPr>
        <p:txBody>
          <a:bodyPr rot="0" spcFirstLastPara="0" vertOverflow="overflow" horzOverflow="overflow" vert="horz" wrap="square" lIns="172306" tIns="137845" rIns="172306" bIns="137845" numCol="1" spcCol="0" rtlCol="0" fromWordArt="0" anchor="ctr" anchorCtr="0" forceAA="0" compatLnSpc="1">
            <a:prstTxWarp prst="textNoShape">
              <a:avLst/>
            </a:prstTxWarp>
            <a:noAutofit/>
          </a:bodyPr>
          <a:lstStyle/>
          <a:p>
            <a:pPr algn="ctr" defTabSz="878441" fontAlgn="base">
              <a:lnSpc>
                <a:spcPct val="90000"/>
              </a:lnSpc>
              <a:spcBef>
                <a:spcPct val="0"/>
              </a:spcBef>
              <a:spcAft>
                <a:spcPct val="0"/>
              </a:spcAft>
              <a:defRPr/>
            </a:pPr>
            <a:endParaRPr lang="en-US" sz="1537" kern="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832" name="Isosceles Triangle 831">
            <a:extLst>
              <a:ext uri="{FF2B5EF4-FFF2-40B4-BE49-F238E27FC236}">
                <a16:creationId xmlns:a16="http://schemas.microsoft.com/office/drawing/2014/main" id="{A7889CAB-C8C3-4B53-BE5F-6F2F45B7347B}"/>
              </a:ext>
            </a:extLst>
          </p:cNvPr>
          <p:cNvSpPr/>
          <p:nvPr/>
        </p:nvSpPr>
        <p:spPr bwMode="auto">
          <a:xfrm flipV="1">
            <a:off x="4987392" y="925814"/>
            <a:ext cx="1724267" cy="1157708"/>
          </a:xfrm>
          <a:prstGeom prst="triangle">
            <a:avLst/>
          </a:prstGeom>
          <a:solidFill>
            <a:schemeClr val="bg1"/>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r>
              <a:rPr lang="en-US" sz="2353" kern="0">
                <a:gradFill>
                  <a:gsLst>
                    <a:gs pos="0">
                      <a:srgbClr val="FFFFFF"/>
                    </a:gs>
                    <a:gs pos="100000">
                      <a:srgbClr val="FFFFFF"/>
                    </a:gs>
                  </a:gsLst>
                  <a:lin ang="5400000" scaled="0"/>
                </a:gradFill>
                <a:latin typeface="Segoe UI Semilight"/>
                <a:ea typeface="Segoe UI" pitchFamily="34" charset="0"/>
                <a:cs typeface="Segoe UI" pitchFamily="34" charset="0"/>
              </a:rPr>
              <a:t> </a:t>
            </a:r>
          </a:p>
        </p:txBody>
      </p:sp>
      <p:grpSp>
        <p:nvGrpSpPr>
          <p:cNvPr id="833" name="10TB of Data">
            <a:extLst>
              <a:ext uri="{FF2B5EF4-FFF2-40B4-BE49-F238E27FC236}">
                <a16:creationId xmlns:a16="http://schemas.microsoft.com/office/drawing/2014/main" id="{93D1B6AC-A58F-4753-AD38-A1DC520F8134}"/>
              </a:ext>
            </a:extLst>
          </p:cNvPr>
          <p:cNvGrpSpPr/>
          <p:nvPr/>
        </p:nvGrpSpPr>
        <p:grpSpPr>
          <a:xfrm>
            <a:off x="5497839" y="730517"/>
            <a:ext cx="771849" cy="852720"/>
            <a:chOff x="4474513" y="437335"/>
            <a:chExt cx="787326" cy="869819"/>
          </a:xfrm>
        </p:grpSpPr>
        <p:grpSp>
          <p:nvGrpSpPr>
            <p:cNvPr id="834" name="Group 167">
              <a:extLst>
                <a:ext uri="{FF2B5EF4-FFF2-40B4-BE49-F238E27FC236}">
                  <a16:creationId xmlns:a16="http://schemas.microsoft.com/office/drawing/2014/main" id="{45D45A9F-387D-4A8B-A949-5208C9BE39E9}"/>
                </a:ext>
              </a:extLst>
            </p:cNvPr>
            <p:cNvGrpSpPr>
              <a:grpSpLocks noChangeAspect="1"/>
            </p:cNvGrpSpPr>
            <p:nvPr/>
          </p:nvGrpSpPr>
          <p:grpSpPr bwMode="auto">
            <a:xfrm>
              <a:off x="4499386" y="437335"/>
              <a:ext cx="664881" cy="869819"/>
              <a:chOff x="6332" y="882"/>
              <a:chExt cx="425" cy="556"/>
            </a:xfrm>
            <a:solidFill>
              <a:srgbClr val="353535"/>
            </a:solidFill>
          </p:grpSpPr>
          <p:sp>
            <p:nvSpPr>
              <p:cNvPr id="836" name="Freeform 169">
                <a:extLst>
                  <a:ext uri="{FF2B5EF4-FFF2-40B4-BE49-F238E27FC236}">
                    <a16:creationId xmlns:a16="http://schemas.microsoft.com/office/drawing/2014/main" id="{351FAF62-1EE8-4EC2-9215-CCF815C288BD}"/>
                  </a:ext>
                </a:extLst>
              </p:cNvPr>
              <p:cNvSpPr>
                <a:spLocks/>
              </p:cNvSpPr>
              <p:nvPr/>
            </p:nvSpPr>
            <p:spPr bwMode="auto">
              <a:xfrm>
                <a:off x="6332" y="1131"/>
                <a:ext cx="368" cy="307"/>
              </a:xfrm>
              <a:custGeom>
                <a:avLst/>
                <a:gdLst>
                  <a:gd name="T0" fmla="*/ 1368 w 1391"/>
                  <a:gd name="T1" fmla="*/ 1160 h 1160"/>
                  <a:gd name="T2" fmla="*/ 1368 w 1391"/>
                  <a:gd name="T3" fmla="*/ 1160 h 1160"/>
                  <a:gd name="T4" fmla="*/ 178 w 1391"/>
                  <a:gd name="T5" fmla="*/ 1160 h 1160"/>
                  <a:gd name="T6" fmla="*/ 87 w 1391"/>
                  <a:gd name="T7" fmla="*/ 1055 h 1160"/>
                  <a:gd name="T8" fmla="*/ 30 w 1391"/>
                  <a:gd name="T9" fmla="*/ 387 h 1160"/>
                  <a:gd name="T10" fmla="*/ 1 w 1391"/>
                  <a:gd name="T11" fmla="*/ 69 h 1160"/>
                  <a:gd name="T12" fmla="*/ 16 w 1391"/>
                  <a:gd name="T13" fmla="*/ 23 h 1160"/>
                  <a:gd name="T14" fmla="*/ 80 w 1391"/>
                  <a:gd name="T15" fmla="*/ 0 h 1160"/>
                  <a:gd name="T16" fmla="*/ 456 w 1391"/>
                  <a:gd name="T17" fmla="*/ 0 h 1160"/>
                  <a:gd name="T18" fmla="*/ 541 w 1391"/>
                  <a:gd name="T19" fmla="*/ 83 h 1160"/>
                  <a:gd name="T20" fmla="*/ 544 w 1391"/>
                  <a:gd name="T21" fmla="*/ 120 h 1160"/>
                  <a:gd name="T22" fmla="*/ 1294 w 1391"/>
                  <a:gd name="T23" fmla="*/ 120 h 1160"/>
                  <a:gd name="T24" fmla="*/ 1385 w 1391"/>
                  <a:gd name="T25" fmla="*/ 189 h 1160"/>
                  <a:gd name="T26" fmla="*/ 1391 w 1391"/>
                  <a:gd name="T27" fmla="*/ 298 h 1160"/>
                  <a:gd name="T28" fmla="*/ 1364 w 1391"/>
                  <a:gd name="T29" fmla="*/ 299 h 1160"/>
                  <a:gd name="T30" fmla="*/ 1358 w 1391"/>
                  <a:gd name="T31" fmla="*/ 191 h 1160"/>
                  <a:gd name="T32" fmla="*/ 1294 w 1391"/>
                  <a:gd name="T33" fmla="*/ 146 h 1160"/>
                  <a:gd name="T34" fmla="*/ 520 w 1391"/>
                  <a:gd name="T35" fmla="*/ 146 h 1160"/>
                  <a:gd name="T36" fmla="*/ 514 w 1391"/>
                  <a:gd name="T37" fmla="*/ 85 h 1160"/>
                  <a:gd name="T38" fmla="*/ 456 w 1391"/>
                  <a:gd name="T39" fmla="*/ 26 h 1160"/>
                  <a:gd name="T40" fmla="*/ 80 w 1391"/>
                  <a:gd name="T41" fmla="*/ 26 h 1160"/>
                  <a:gd name="T42" fmla="*/ 35 w 1391"/>
                  <a:gd name="T43" fmla="*/ 41 h 1160"/>
                  <a:gd name="T44" fmla="*/ 28 w 1391"/>
                  <a:gd name="T45" fmla="*/ 66 h 1160"/>
                  <a:gd name="T46" fmla="*/ 38 w 1391"/>
                  <a:gd name="T47" fmla="*/ 171 h 1160"/>
                  <a:gd name="T48" fmla="*/ 57 w 1391"/>
                  <a:gd name="T49" fmla="*/ 384 h 1160"/>
                  <a:gd name="T50" fmla="*/ 114 w 1391"/>
                  <a:gd name="T51" fmla="*/ 1052 h 1160"/>
                  <a:gd name="T52" fmla="*/ 178 w 1391"/>
                  <a:gd name="T53" fmla="*/ 1133 h 1160"/>
                  <a:gd name="T54" fmla="*/ 1368 w 1391"/>
                  <a:gd name="T55" fmla="*/ 1133 h 1160"/>
                  <a:gd name="T56" fmla="*/ 1368 w 1391"/>
                  <a:gd name="T57" fmla="*/ 1160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91" h="1160">
                    <a:moveTo>
                      <a:pt x="1368" y="1160"/>
                    </a:moveTo>
                    <a:lnTo>
                      <a:pt x="1368" y="1160"/>
                    </a:lnTo>
                    <a:lnTo>
                      <a:pt x="178" y="1160"/>
                    </a:lnTo>
                    <a:cubicBezTo>
                      <a:pt x="131" y="1160"/>
                      <a:pt x="91" y="1097"/>
                      <a:pt x="87" y="1055"/>
                    </a:cubicBezTo>
                    <a:lnTo>
                      <a:pt x="30" y="387"/>
                    </a:lnTo>
                    <a:lnTo>
                      <a:pt x="1" y="69"/>
                    </a:lnTo>
                    <a:cubicBezTo>
                      <a:pt x="0" y="51"/>
                      <a:pt x="5" y="35"/>
                      <a:pt x="16" y="23"/>
                    </a:cubicBezTo>
                    <a:cubicBezTo>
                      <a:pt x="29" y="8"/>
                      <a:pt x="52" y="0"/>
                      <a:pt x="80" y="0"/>
                    </a:cubicBezTo>
                    <a:lnTo>
                      <a:pt x="456" y="0"/>
                    </a:lnTo>
                    <a:cubicBezTo>
                      <a:pt x="499" y="0"/>
                      <a:pt x="537" y="37"/>
                      <a:pt x="541" y="83"/>
                    </a:cubicBezTo>
                    <a:lnTo>
                      <a:pt x="544" y="120"/>
                    </a:lnTo>
                    <a:lnTo>
                      <a:pt x="1294" y="120"/>
                    </a:lnTo>
                    <a:cubicBezTo>
                      <a:pt x="1344" y="120"/>
                      <a:pt x="1381" y="148"/>
                      <a:pt x="1385" y="189"/>
                    </a:cubicBezTo>
                    <a:lnTo>
                      <a:pt x="1391" y="298"/>
                    </a:lnTo>
                    <a:lnTo>
                      <a:pt x="1364" y="299"/>
                    </a:lnTo>
                    <a:lnTo>
                      <a:pt x="1358" y="191"/>
                    </a:lnTo>
                    <a:cubicBezTo>
                      <a:pt x="1355" y="160"/>
                      <a:pt x="1323" y="146"/>
                      <a:pt x="1294" y="146"/>
                    </a:cubicBezTo>
                    <a:lnTo>
                      <a:pt x="520" y="146"/>
                    </a:lnTo>
                    <a:lnTo>
                      <a:pt x="514" y="85"/>
                    </a:lnTo>
                    <a:cubicBezTo>
                      <a:pt x="511" y="53"/>
                      <a:pt x="485" y="26"/>
                      <a:pt x="456" y="26"/>
                    </a:cubicBezTo>
                    <a:lnTo>
                      <a:pt x="80" y="26"/>
                    </a:lnTo>
                    <a:cubicBezTo>
                      <a:pt x="60" y="26"/>
                      <a:pt x="44" y="31"/>
                      <a:pt x="35" y="41"/>
                    </a:cubicBezTo>
                    <a:cubicBezTo>
                      <a:pt x="29" y="47"/>
                      <a:pt x="27" y="56"/>
                      <a:pt x="28" y="66"/>
                    </a:cubicBezTo>
                    <a:lnTo>
                      <a:pt x="38" y="171"/>
                    </a:lnTo>
                    <a:lnTo>
                      <a:pt x="57" y="384"/>
                    </a:lnTo>
                    <a:lnTo>
                      <a:pt x="114" y="1052"/>
                    </a:lnTo>
                    <a:cubicBezTo>
                      <a:pt x="117" y="1086"/>
                      <a:pt x="150" y="1133"/>
                      <a:pt x="178" y="1133"/>
                    </a:cubicBezTo>
                    <a:lnTo>
                      <a:pt x="1368" y="1133"/>
                    </a:lnTo>
                    <a:lnTo>
                      <a:pt x="1368" y="116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37" name="Freeform 170">
                <a:extLst>
                  <a:ext uri="{FF2B5EF4-FFF2-40B4-BE49-F238E27FC236}">
                    <a16:creationId xmlns:a16="http://schemas.microsoft.com/office/drawing/2014/main" id="{682E54C9-E3E4-43D2-A383-9B3567F1E003}"/>
                  </a:ext>
                </a:extLst>
              </p:cNvPr>
              <p:cNvSpPr>
                <a:spLocks noEditPoints="1"/>
              </p:cNvSpPr>
              <p:nvPr/>
            </p:nvSpPr>
            <p:spPr bwMode="auto">
              <a:xfrm>
                <a:off x="6361" y="1209"/>
                <a:ext cx="396" cy="229"/>
              </a:xfrm>
              <a:custGeom>
                <a:avLst/>
                <a:gdLst>
                  <a:gd name="T0" fmla="*/ 221 w 1498"/>
                  <a:gd name="T1" fmla="*/ 27 h 867"/>
                  <a:gd name="T2" fmla="*/ 221 w 1498"/>
                  <a:gd name="T3" fmla="*/ 27 h 867"/>
                  <a:gd name="T4" fmla="*/ 153 w 1498"/>
                  <a:gd name="T5" fmla="*/ 86 h 867"/>
                  <a:gd name="T6" fmla="*/ 30 w 1498"/>
                  <a:gd name="T7" fmla="*/ 786 h 867"/>
                  <a:gd name="T8" fmla="*/ 40 w 1498"/>
                  <a:gd name="T9" fmla="*/ 825 h 867"/>
                  <a:gd name="T10" fmla="*/ 74 w 1498"/>
                  <a:gd name="T11" fmla="*/ 840 h 867"/>
                  <a:gd name="T12" fmla="*/ 1277 w 1498"/>
                  <a:gd name="T13" fmla="*/ 840 h 867"/>
                  <a:gd name="T14" fmla="*/ 1344 w 1498"/>
                  <a:gd name="T15" fmla="*/ 781 h 867"/>
                  <a:gd name="T16" fmla="*/ 1467 w 1498"/>
                  <a:gd name="T17" fmla="*/ 81 h 867"/>
                  <a:gd name="T18" fmla="*/ 1458 w 1498"/>
                  <a:gd name="T19" fmla="*/ 42 h 867"/>
                  <a:gd name="T20" fmla="*/ 1424 w 1498"/>
                  <a:gd name="T21" fmla="*/ 27 h 867"/>
                  <a:gd name="T22" fmla="*/ 221 w 1498"/>
                  <a:gd name="T23" fmla="*/ 27 h 867"/>
                  <a:gd name="T24" fmla="*/ 1277 w 1498"/>
                  <a:gd name="T25" fmla="*/ 867 h 867"/>
                  <a:gd name="T26" fmla="*/ 1277 w 1498"/>
                  <a:gd name="T27" fmla="*/ 867 h 867"/>
                  <a:gd name="T28" fmla="*/ 74 w 1498"/>
                  <a:gd name="T29" fmla="*/ 867 h 867"/>
                  <a:gd name="T30" fmla="*/ 19 w 1498"/>
                  <a:gd name="T31" fmla="*/ 842 h 867"/>
                  <a:gd name="T32" fmla="*/ 4 w 1498"/>
                  <a:gd name="T33" fmla="*/ 782 h 867"/>
                  <a:gd name="T34" fmla="*/ 127 w 1498"/>
                  <a:gd name="T35" fmla="*/ 82 h 867"/>
                  <a:gd name="T36" fmla="*/ 221 w 1498"/>
                  <a:gd name="T37" fmla="*/ 0 h 867"/>
                  <a:gd name="T38" fmla="*/ 1424 w 1498"/>
                  <a:gd name="T39" fmla="*/ 0 h 867"/>
                  <a:gd name="T40" fmla="*/ 1478 w 1498"/>
                  <a:gd name="T41" fmla="*/ 24 h 867"/>
                  <a:gd name="T42" fmla="*/ 1493 w 1498"/>
                  <a:gd name="T43" fmla="*/ 86 h 867"/>
                  <a:gd name="T44" fmla="*/ 1371 w 1498"/>
                  <a:gd name="T45" fmla="*/ 785 h 867"/>
                  <a:gd name="T46" fmla="*/ 1277 w 1498"/>
                  <a:gd name="T47" fmla="*/ 867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98" h="867">
                    <a:moveTo>
                      <a:pt x="221" y="27"/>
                    </a:moveTo>
                    <a:lnTo>
                      <a:pt x="221" y="27"/>
                    </a:lnTo>
                    <a:cubicBezTo>
                      <a:pt x="190" y="27"/>
                      <a:pt x="159" y="55"/>
                      <a:pt x="153" y="86"/>
                    </a:cubicBezTo>
                    <a:lnTo>
                      <a:pt x="30" y="786"/>
                    </a:lnTo>
                    <a:cubicBezTo>
                      <a:pt x="28" y="801"/>
                      <a:pt x="31" y="815"/>
                      <a:pt x="40" y="825"/>
                    </a:cubicBezTo>
                    <a:cubicBezTo>
                      <a:pt x="48" y="835"/>
                      <a:pt x="60" y="840"/>
                      <a:pt x="74" y="840"/>
                    </a:cubicBezTo>
                    <a:lnTo>
                      <a:pt x="1277" y="840"/>
                    </a:lnTo>
                    <a:cubicBezTo>
                      <a:pt x="1308" y="840"/>
                      <a:pt x="1339" y="813"/>
                      <a:pt x="1344" y="781"/>
                    </a:cubicBezTo>
                    <a:lnTo>
                      <a:pt x="1467" y="81"/>
                    </a:lnTo>
                    <a:cubicBezTo>
                      <a:pt x="1470" y="67"/>
                      <a:pt x="1466" y="52"/>
                      <a:pt x="1458" y="42"/>
                    </a:cubicBezTo>
                    <a:cubicBezTo>
                      <a:pt x="1449" y="32"/>
                      <a:pt x="1438" y="27"/>
                      <a:pt x="1424" y="27"/>
                    </a:cubicBezTo>
                    <a:lnTo>
                      <a:pt x="221" y="27"/>
                    </a:lnTo>
                    <a:close/>
                    <a:moveTo>
                      <a:pt x="1277" y="867"/>
                    </a:moveTo>
                    <a:lnTo>
                      <a:pt x="1277" y="867"/>
                    </a:lnTo>
                    <a:lnTo>
                      <a:pt x="74" y="867"/>
                    </a:lnTo>
                    <a:cubicBezTo>
                      <a:pt x="52" y="867"/>
                      <a:pt x="32" y="858"/>
                      <a:pt x="19" y="842"/>
                    </a:cubicBezTo>
                    <a:cubicBezTo>
                      <a:pt x="6" y="826"/>
                      <a:pt x="0" y="804"/>
                      <a:pt x="4" y="782"/>
                    </a:cubicBezTo>
                    <a:lnTo>
                      <a:pt x="127" y="82"/>
                    </a:lnTo>
                    <a:cubicBezTo>
                      <a:pt x="135" y="37"/>
                      <a:pt x="177" y="0"/>
                      <a:pt x="221" y="0"/>
                    </a:cubicBezTo>
                    <a:lnTo>
                      <a:pt x="1424" y="0"/>
                    </a:lnTo>
                    <a:cubicBezTo>
                      <a:pt x="1446" y="0"/>
                      <a:pt x="1465" y="9"/>
                      <a:pt x="1478" y="24"/>
                    </a:cubicBezTo>
                    <a:cubicBezTo>
                      <a:pt x="1492" y="41"/>
                      <a:pt x="1498" y="63"/>
                      <a:pt x="1493" y="86"/>
                    </a:cubicBezTo>
                    <a:lnTo>
                      <a:pt x="1371" y="785"/>
                    </a:lnTo>
                    <a:cubicBezTo>
                      <a:pt x="1363" y="830"/>
                      <a:pt x="1321" y="867"/>
                      <a:pt x="1277" y="86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38" name="Freeform 171">
                <a:extLst>
                  <a:ext uri="{FF2B5EF4-FFF2-40B4-BE49-F238E27FC236}">
                    <a16:creationId xmlns:a16="http://schemas.microsoft.com/office/drawing/2014/main" id="{FD21D355-89EE-47D6-B2C5-39802B314457}"/>
                  </a:ext>
                </a:extLst>
              </p:cNvPr>
              <p:cNvSpPr>
                <a:spLocks noEditPoints="1"/>
              </p:cNvSpPr>
              <p:nvPr/>
            </p:nvSpPr>
            <p:spPr bwMode="auto">
              <a:xfrm>
                <a:off x="6455" y="1028"/>
                <a:ext cx="44" cy="66"/>
              </a:xfrm>
              <a:custGeom>
                <a:avLst/>
                <a:gdLst>
                  <a:gd name="T0" fmla="*/ 129 w 166"/>
                  <a:gd name="T1" fmla="*/ 151 h 248"/>
                  <a:gd name="T2" fmla="*/ 129 w 166"/>
                  <a:gd name="T3" fmla="*/ 151 h 248"/>
                  <a:gd name="T4" fmla="*/ 108 w 166"/>
                  <a:gd name="T5" fmla="*/ 76 h 248"/>
                  <a:gd name="T6" fmla="*/ 105 w 166"/>
                  <a:gd name="T7" fmla="*/ 66 h 248"/>
                  <a:gd name="T8" fmla="*/ 100 w 166"/>
                  <a:gd name="T9" fmla="*/ 55 h 248"/>
                  <a:gd name="T10" fmla="*/ 94 w 166"/>
                  <a:gd name="T11" fmla="*/ 45 h 248"/>
                  <a:gd name="T12" fmla="*/ 85 w 166"/>
                  <a:gd name="T13" fmla="*/ 37 h 248"/>
                  <a:gd name="T14" fmla="*/ 73 w 166"/>
                  <a:gd name="T15" fmla="*/ 32 h 248"/>
                  <a:gd name="T16" fmla="*/ 58 w 166"/>
                  <a:gd name="T17" fmla="*/ 34 h 248"/>
                  <a:gd name="T18" fmla="*/ 39 w 166"/>
                  <a:gd name="T19" fmla="*/ 45 h 248"/>
                  <a:gd name="T20" fmla="*/ 33 w 166"/>
                  <a:gd name="T21" fmla="*/ 62 h 248"/>
                  <a:gd name="T22" fmla="*/ 33 w 166"/>
                  <a:gd name="T23" fmla="*/ 80 h 248"/>
                  <a:gd name="T24" fmla="*/ 37 w 166"/>
                  <a:gd name="T25" fmla="*/ 96 h 248"/>
                  <a:gd name="T26" fmla="*/ 58 w 166"/>
                  <a:gd name="T27" fmla="*/ 171 h 248"/>
                  <a:gd name="T28" fmla="*/ 61 w 166"/>
                  <a:gd name="T29" fmla="*/ 181 h 248"/>
                  <a:gd name="T30" fmla="*/ 66 w 166"/>
                  <a:gd name="T31" fmla="*/ 192 h 248"/>
                  <a:gd name="T32" fmla="*/ 72 w 166"/>
                  <a:gd name="T33" fmla="*/ 203 h 248"/>
                  <a:gd name="T34" fmla="*/ 81 w 166"/>
                  <a:gd name="T35" fmla="*/ 211 h 248"/>
                  <a:gd name="T36" fmla="*/ 93 w 166"/>
                  <a:gd name="T37" fmla="*/ 215 h 248"/>
                  <a:gd name="T38" fmla="*/ 108 w 166"/>
                  <a:gd name="T39" fmla="*/ 214 h 248"/>
                  <a:gd name="T40" fmla="*/ 122 w 166"/>
                  <a:gd name="T41" fmla="*/ 207 h 248"/>
                  <a:gd name="T42" fmla="*/ 130 w 166"/>
                  <a:gd name="T43" fmla="*/ 197 h 248"/>
                  <a:gd name="T44" fmla="*/ 133 w 166"/>
                  <a:gd name="T45" fmla="*/ 185 h 248"/>
                  <a:gd name="T46" fmla="*/ 133 w 166"/>
                  <a:gd name="T47" fmla="*/ 173 h 248"/>
                  <a:gd name="T48" fmla="*/ 132 w 166"/>
                  <a:gd name="T49" fmla="*/ 161 h 248"/>
                  <a:gd name="T50" fmla="*/ 129 w 166"/>
                  <a:gd name="T51" fmla="*/ 151 h 248"/>
                  <a:gd name="T52" fmla="*/ 26 w 166"/>
                  <a:gd name="T53" fmla="*/ 180 h 248"/>
                  <a:gd name="T54" fmla="*/ 26 w 166"/>
                  <a:gd name="T55" fmla="*/ 180 h 248"/>
                  <a:gd name="T56" fmla="*/ 5 w 166"/>
                  <a:gd name="T57" fmla="*/ 105 h 248"/>
                  <a:gd name="T58" fmla="*/ 1 w 166"/>
                  <a:gd name="T59" fmla="*/ 89 h 248"/>
                  <a:gd name="T60" fmla="*/ 0 w 166"/>
                  <a:gd name="T61" fmla="*/ 70 h 248"/>
                  <a:gd name="T62" fmla="*/ 2 w 166"/>
                  <a:gd name="T63" fmla="*/ 50 h 248"/>
                  <a:gd name="T64" fmla="*/ 9 w 166"/>
                  <a:gd name="T65" fmla="*/ 31 h 248"/>
                  <a:gd name="T66" fmla="*/ 25 w 166"/>
                  <a:gd name="T67" fmla="*/ 15 h 248"/>
                  <a:gd name="T68" fmla="*/ 50 w 166"/>
                  <a:gd name="T69" fmla="*/ 4 h 248"/>
                  <a:gd name="T70" fmla="*/ 77 w 166"/>
                  <a:gd name="T71" fmla="*/ 1 h 248"/>
                  <a:gd name="T72" fmla="*/ 98 w 166"/>
                  <a:gd name="T73" fmla="*/ 7 h 248"/>
                  <a:gd name="T74" fmla="*/ 114 w 166"/>
                  <a:gd name="T75" fmla="*/ 19 h 248"/>
                  <a:gd name="T76" fmla="*/ 126 w 166"/>
                  <a:gd name="T77" fmla="*/ 35 h 248"/>
                  <a:gd name="T78" fmla="*/ 135 w 166"/>
                  <a:gd name="T79" fmla="*/ 52 h 248"/>
                  <a:gd name="T80" fmla="*/ 140 w 166"/>
                  <a:gd name="T81" fmla="*/ 67 h 248"/>
                  <a:gd name="T82" fmla="*/ 161 w 166"/>
                  <a:gd name="T83" fmla="*/ 142 h 248"/>
                  <a:gd name="T84" fmla="*/ 165 w 166"/>
                  <a:gd name="T85" fmla="*/ 158 h 248"/>
                  <a:gd name="T86" fmla="*/ 166 w 166"/>
                  <a:gd name="T87" fmla="*/ 177 h 248"/>
                  <a:gd name="T88" fmla="*/ 164 w 166"/>
                  <a:gd name="T89" fmla="*/ 197 h 248"/>
                  <a:gd name="T90" fmla="*/ 157 w 166"/>
                  <a:gd name="T91" fmla="*/ 216 h 248"/>
                  <a:gd name="T92" fmla="*/ 142 w 166"/>
                  <a:gd name="T93" fmla="*/ 232 h 248"/>
                  <a:gd name="T94" fmla="*/ 117 w 166"/>
                  <a:gd name="T95" fmla="*/ 244 h 248"/>
                  <a:gd name="T96" fmla="*/ 90 w 166"/>
                  <a:gd name="T97" fmla="*/ 247 h 248"/>
                  <a:gd name="T98" fmla="*/ 68 w 166"/>
                  <a:gd name="T99" fmla="*/ 241 h 248"/>
                  <a:gd name="T100" fmla="*/ 52 w 166"/>
                  <a:gd name="T101" fmla="*/ 229 h 248"/>
                  <a:gd name="T102" fmla="*/ 40 w 166"/>
                  <a:gd name="T103" fmla="*/ 213 h 248"/>
                  <a:gd name="T104" fmla="*/ 31 w 166"/>
                  <a:gd name="T105" fmla="*/ 196 h 248"/>
                  <a:gd name="T106" fmla="*/ 26 w 166"/>
                  <a:gd name="T107" fmla="*/ 18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48">
                    <a:moveTo>
                      <a:pt x="129" y="151"/>
                    </a:moveTo>
                    <a:lnTo>
                      <a:pt x="129" y="151"/>
                    </a:lnTo>
                    <a:lnTo>
                      <a:pt x="108" y="76"/>
                    </a:lnTo>
                    <a:cubicBezTo>
                      <a:pt x="107" y="73"/>
                      <a:pt x="106" y="70"/>
                      <a:pt x="105" y="66"/>
                    </a:cubicBezTo>
                    <a:cubicBezTo>
                      <a:pt x="104" y="63"/>
                      <a:pt x="102" y="59"/>
                      <a:pt x="100" y="55"/>
                    </a:cubicBezTo>
                    <a:cubicBezTo>
                      <a:pt x="99" y="52"/>
                      <a:pt x="96" y="48"/>
                      <a:pt x="94" y="45"/>
                    </a:cubicBezTo>
                    <a:cubicBezTo>
                      <a:pt x="91" y="42"/>
                      <a:pt x="88" y="39"/>
                      <a:pt x="85" y="37"/>
                    </a:cubicBezTo>
                    <a:cubicBezTo>
                      <a:pt x="82" y="34"/>
                      <a:pt x="78" y="33"/>
                      <a:pt x="73" y="32"/>
                    </a:cubicBezTo>
                    <a:cubicBezTo>
                      <a:pt x="69" y="32"/>
                      <a:pt x="64" y="32"/>
                      <a:pt x="58" y="34"/>
                    </a:cubicBezTo>
                    <a:cubicBezTo>
                      <a:pt x="49" y="36"/>
                      <a:pt x="43" y="40"/>
                      <a:pt x="39" y="45"/>
                    </a:cubicBezTo>
                    <a:cubicBezTo>
                      <a:pt x="36" y="50"/>
                      <a:pt x="33" y="56"/>
                      <a:pt x="33" y="62"/>
                    </a:cubicBezTo>
                    <a:cubicBezTo>
                      <a:pt x="32" y="68"/>
                      <a:pt x="32" y="74"/>
                      <a:pt x="33" y="80"/>
                    </a:cubicBezTo>
                    <a:cubicBezTo>
                      <a:pt x="34" y="86"/>
                      <a:pt x="36" y="92"/>
                      <a:pt x="37" y="96"/>
                    </a:cubicBezTo>
                    <a:lnTo>
                      <a:pt x="58" y="171"/>
                    </a:lnTo>
                    <a:cubicBezTo>
                      <a:pt x="59" y="174"/>
                      <a:pt x="60" y="178"/>
                      <a:pt x="61" y="181"/>
                    </a:cubicBezTo>
                    <a:cubicBezTo>
                      <a:pt x="62" y="185"/>
                      <a:pt x="64" y="188"/>
                      <a:pt x="66" y="192"/>
                    </a:cubicBezTo>
                    <a:cubicBezTo>
                      <a:pt x="67" y="196"/>
                      <a:pt x="70" y="199"/>
                      <a:pt x="72" y="203"/>
                    </a:cubicBezTo>
                    <a:cubicBezTo>
                      <a:pt x="75" y="206"/>
                      <a:pt x="78" y="209"/>
                      <a:pt x="81" y="211"/>
                    </a:cubicBezTo>
                    <a:cubicBezTo>
                      <a:pt x="85" y="213"/>
                      <a:pt x="89" y="214"/>
                      <a:pt x="93" y="215"/>
                    </a:cubicBezTo>
                    <a:cubicBezTo>
                      <a:pt x="97" y="216"/>
                      <a:pt x="103" y="215"/>
                      <a:pt x="108" y="214"/>
                    </a:cubicBezTo>
                    <a:cubicBezTo>
                      <a:pt x="114" y="212"/>
                      <a:pt x="119" y="210"/>
                      <a:pt x="122" y="207"/>
                    </a:cubicBezTo>
                    <a:cubicBezTo>
                      <a:pt x="126" y="204"/>
                      <a:pt x="128" y="201"/>
                      <a:pt x="130" y="197"/>
                    </a:cubicBezTo>
                    <a:cubicBezTo>
                      <a:pt x="132" y="193"/>
                      <a:pt x="133" y="190"/>
                      <a:pt x="133" y="185"/>
                    </a:cubicBezTo>
                    <a:cubicBezTo>
                      <a:pt x="134" y="181"/>
                      <a:pt x="134" y="177"/>
                      <a:pt x="133" y="173"/>
                    </a:cubicBezTo>
                    <a:cubicBezTo>
                      <a:pt x="133" y="169"/>
                      <a:pt x="133" y="165"/>
                      <a:pt x="132" y="161"/>
                    </a:cubicBezTo>
                    <a:cubicBezTo>
                      <a:pt x="131" y="158"/>
                      <a:pt x="130" y="154"/>
                      <a:pt x="129" y="151"/>
                    </a:cubicBezTo>
                    <a:close/>
                    <a:moveTo>
                      <a:pt x="26" y="180"/>
                    </a:moveTo>
                    <a:lnTo>
                      <a:pt x="26" y="180"/>
                    </a:lnTo>
                    <a:lnTo>
                      <a:pt x="5" y="105"/>
                    </a:lnTo>
                    <a:cubicBezTo>
                      <a:pt x="4" y="101"/>
                      <a:pt x="3" y="95"/>
                      <a:pt x="1" y="89"/>
                    </a:cubicBezTo>
                    <a:cubicBezTo>
                      <a:pt x="0" y="83"/>
                      <a:pt x="0" y="77"/>
                      <a:pt x="0" y="70"/>
                    </a:cubicBezTo>
                    <a:cubicBezTo>
                      <a:pt x="0" y="64"/>
                      <a:pt x="0" y="57"/>
                      <a:pt x="2" y="50"/>
                    </a:cubicBezTo>
                    <a:cubicBezTo>
                      <a:pt x="3" y="44"/>
                      <a:pt x="6" y="37"/>
                      <a:pt x="9" y="31"/>
                    </a:cubicBezTo>
                    <a:cubicBezTo>
                      <a:pt x="13" y="25"/>
                      <a:pt x="18" y="20"/>
                      <a:pt x="25" y="15"/>
                    </a:cubicBezTo>
                    <a:cubicBezTo>
                      <a:pt x="31" y="10"/>
                      <a:pt x="40" y="7"/>
                      <a:pt x="50" y="4"/>
                    </a:cubicBezTo>
                    <a:cubicBezTo>
                      <a:pt x="60" y="1"/>
                      <a:pt x="69" y="0"/>
                      <a:pt x="77" y="1"/>
                    </a:cubicBezTo>
                    <a:cubicBezTo>
                      <a:pt x="85" y="1"/>
                      <a:pt x="92" y="3"/>
                      <a:pt x="98" y="7"/>
                    </a:cubicBezTo>
                    <a:cubicBezTo>
                      <a:pt x="104" y="10"/>
                      <a:pt x="110" y="14"/>
                      <a:pt x="114" y="19"/>
                    </a:cubicBezTo>
                    <a:cubicBezTo>
                      <a:pt x="119" y="24"/>
                      <a:pt x="123" y="29"/>
                      <a:pt x="126" y="35"/>
                    </a:cubicBezTo>
                    <a:cubicBezTo>
                      <a:pt x="130" y="40"/>
                      <a:pt x="133" y="46"/>
                      <a:pt x="135" y="52"/>
                    </a:cubicBezTo>
                    <a:cubicBezTo>
                      <a:pt x="137" y="58"/>
                      <a:pt x="139" y="63"/>
                      <a:pt x="140" y="67"/>
                    </a:cubicBezTo>
                    <a:lnTo>
                      <a:pt x="161" y="142"/>
                    </a:lnTo>
                    <a:cubicBezTo>
                      <a:pt x="162" y="147"/>
                      <a:pt x="164" y="152"/>
                      <a:pt x="165" y="158"/>
                    </a:cubicBezTo>
                    <a:cubicBezTo>
                      <a:pt x="166" y="164"/>
                      <a:pt x="166" y="170"/>
                      <a:pt x="166" y="177"/>
                    </a:cubicBezTo>
                    <a:cubicBezTo>
                      <a:pt x="166" y="183"/>
                      <a:pt x="166" y="190"/>
                      <a:pt x="164" y="197"/>
                    </a:cubicBezTo>
                    <a:cubicBezTo>
                      <a:pt x="163" y="204"/>
                      <a:pt x="160" y="210"/>
                      <a:pt x="157" y="216"/>
                    </a:cubicBezTo>
                    <a:cubicBezTo>
                      <a:pt x="153" y="222"/>
                      <a:pt x="148" y="227"/>
                      <a:pt x="142" y="232"/>
                    </a:cubicBezTo>
                    <a:cubicBezTo>
                      <a:pt x="135" y="237"/>
                      <a:pt x="127" y="241"/>
                      <a:pt x="117" y="244"/>
                    </a:cubicBezTo>
                    <a:cubicBezTo>
                      <a:pt x="107" y="247"/>
                      <a:pt x="98" y="248"/>
                      <a:pt x="90" y="247"/>
                    </a:cubicBezTo>
                    <a:cubicBezTo>
                      <a:pt x="82" y="246"/>
                      <a:pt x="75" y="244"/>
                      <a:pt x="68" y="241"/>
                    </a:cubicBezTo>
                    <a:cubicBezTo>
                      <a:pt x="62" y="238"/>
                      <a:pt x="56" y="234"/>
                      <a:pt x="52" y="229"/>
                    </a:cubicBezTo>
                    <a:cubicBezTo>
                      <a:pt x="47" y="224"/>
                      <a:pt x="43" y="218"/>
                      <a:pt x="40" y="213"/>
                    </a:cubicBezTo>
                    <a:cubicBezTo>
                      <a:pt x="36" y="207"/>
                      <a:pt x="33" y="201"/>
                      <a:pt x="31" y="196"/>
                    </a:cubicBezTo>
                    <a:cubicBezTo>
                      <a:pt x="29" y="190"/>
                      <a:pt x="27" y="185"/>
                      <a:pt x="26" y="18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39" name="Freeform 172">
                <a:extLst>
                  <a:ext uri="{FF2B5EF4-FFF2-40B4-BE49-F238E27FC236}">
                    <a16:creationId xmlns:a16="http://schemas.microsoft.com/office/drawing/2014/main" id="{E9677D5A-EBA3-4161-8F69-29A7E7C6FADF}"/>
                  </a:ext>
                </a:extLst>
              </p:cNvPr>
              <p:cNvSpPr>
                <a:spLocks noEditPoints="1"/>
              </p:cNvSpPr>
              <p:nvPr/>
            </p:nvSpPr>
            <p:spPr bwMode="auto">
              <a:xfrm>
                <a:off x="6681" y="935"/>
                <a:ext cx="41" cy="66"/>
              </a:xfrm>
              <a:custGeom>
                <a:avLst/>
                <a:gdLst>
                  <a:gd name="T0" fmla="*/ 108 w 158"/>
                  <a:gd name="T1" fmla="*/ 170 h 249"/>
                  <a:gd name="T2" fmla="*/ 108 w 158"/>
                  <a:gd name="T3" fmla="*/ 170 h 249"/>
                  <a:gd name="T4" fmla="*/ 123 w 158"/>
                  <a:gd name="T5" fmla="*/ 93 h 249"/>
                  <a:gd name="T6" fmla="*/ 124 w 158"/>
                  <a:gd name="T7" fmla="*/ 83 h 249"/>
                  <a:gd name="T8" fmla="*/ 125 w 158"/>
                  <a:gd name="T9" fmla="*/ 71 h 249"/>
                  <a:gd name="T10" fmla="*/ 124 w 158"/>
                  <a:gd name="T11" fmla="*/ 58 h 249"/>
                  <a:gd name="T12" fmla="*/ 120 w 158"/>
                  <a:gd name="T13" fmla="*/ 47 h 249"/>
                  <a:gd name="T14" fmla="*/ 111 w 158"/>
                  <a:gd name="T15" fmla="*/ 38 h 249"/>
                  <a:gd name="T16" fmla="*/ 97 w 158"/>
                  <a:gd name="T17" fmla="*/ 33 h 249"/>
                  <a:gd name="T18" fmla="*/ 75 w 158"/>
                  <a:gd name="T19" fmla="*/ 35 h 249"/>
                  <a:gd name="T20" fmla="*/ 61 w 158"/>
                  <a:gd name="T21" fmla="*/ 47 h 249"/>
                  <a:gd name="T22" fmla="*/ 54 w 158"/>
                  <a:gd name="T23" fmla="*/ 63 h 249"/>
                  <a:gd name="T24" fmla="*/ 50 w 158"/>
                  <a:gd name="T25" fmla="*/ 79 h 249"/>
                  <a:gd name="T26" fmla="*/ 36 w 158"/>
                  <a:gd name="T27" fmla="*/ 156 h 249"/>
                  <a:gd name="T28" fmla="*/ 34 w 158"/>
                  <a:gd name="T29" fmla="*/ 166 h 249"/>
                  <a:gd name="T30" fmla="*/ 33 w 158"/>
                  <a:gd name="T31" fmla="*/ 178 h 249"/>
                  <a:gd name="T32" fmla="*/ 34 w 158"/>
                  <a:gd name="T33" fmla="*/ 190 h 249"/>
                  <a:gd name="T34" fmla="*/ 39 w 158"/>
                  <a:gd name="T35" fmla="*/ 201 h 249"/>
                  <a:gd name="T36" fmla="*/ 48 w 158"/>
                  <a:gd name="T37" fmla="*/ 211 h 249"/>
                  <a:gd name="T38" fmla="*/ 62 w 158"/>
                  <a:gd name="T39" fmla="*/ 216 h 249"/>
                  <a:gd name="T40" fmla="*/ 77 w 158"/>
                  <a:gd name="T41" fmla="*/ 216 h 249"/>
                  <a:gd name="T42" fmla="*/ 89 w 158"/>
                  <a:gd name="T43" fmla="*/ 211 h 249"/>
                  <a:gd name="T44" fmla="*/ 97 w 158"/>
                  <a:gd name="T45" fmla="*/ 202 h 249"/>
                  <a:gd name="T46" fmla="*/ 103 w 158"/>
                  <a:gd name="T47" fmla="*/ 191 h 249"/>
                  <a:gd name="T48" fmla="*/ 106 w 158"/>
                  <a:gd name="T49" fmla="*/ 180 h 249"/>
                  <a:gd name="T50" fmla="*/ 108 w 158"/>
                  <a:gd name="T51" fmla="*/ 170 h 249"/>
                  <a:gd name="T52" fmla="*/ 3 w 158"/>
                  <a:gd name="T53" fmla="*/ 150 h 249"/>
                  <a:gd name="T54" fmla="*/ 3 w 158"/>
                  <a:gd name="T55" fmla="*/ 150 h 249"/>
                  <a:gd name="T56" fmla="*/ 18 w 158"/>
                  <a:gd name="T57" fmla="*/ 73 h 249"/>
                  <a:gd name="T58" fmla="*/ 21 w 158"/>
                  <a:gd name="T59" fmla="*/ 57 h 249"/>
                  <a:gd name="T60" fmla="*/ 28 w 158"/>
                  <a:gd name="T61" fmla="*/ 40 h 249"/>
                  <a:gd name="T62" fmla="*/ 39 w 158"/>
                  <a:gd name="T63" fmla="*/ 23 h 249"/>
                  <a:gd name="T64" fmla="*/ 54 w 158"/>
                  <a:gd name="T65" fmla="*/ 9 h 249"/>
                  <a:gd name="T66" fmla="*/ 75 w 158"/>
                  <a:gd name="T67" fmla="*/ 1 h 249"/>
                  <a:gd name="T68" fmla="*/ 103 w 158"/>
                  <a:gd name="T69" fmla="*/ 2 h 249"/>
                  <a:gd name="T70" fmla="*/ 128 w 158"/>
                  <a:gd name="T71" fmla="*/ 11 h 249"/>
                  <a:gd name="T72" fmla="*/ 145 w 158"/>
                  <a:gd name="T73" fmla="*/ 26 h 249"/>
                  <a:gd name="T74" fmla="*/ 154 w 158"/>
                  <a:gd name="T75" fmla="*/ 44 h 249"/>
                  <a:gd name="T76" fmla="*/ 158 w 158"/>
                  <a:gd name="T77" fmla="*/ 64 h 249"/>
                  <a:gd name="T78" fmla="*/ 157 w 158"/>
                  <a:gd name="T79" fmla="*/ 83 h 249"/>
                  <a:gd name="T80" fmla="*/ 155 w 158"/>
                  <a:gd name="T81" fmla="*/ 99 h 249"/>
                  <a:gd name="T82" fmla="*/ 141 w 158"/>
                  <a:gd name="T83" fmla="*/ 176 h 249"/>
                  <a:gd name="T84" fmla="*/ 137 w 158"/>
                  <a:gd name="T85" fmla="*/ 191 h 249"/>
                  <a:gd name="T86" fmla="*/ 130 w 158"/>
                  <a:gd name="T87" fmla="*/ 209 h 249"/>
                  <a:gd name="T88" fmla="*/ 120 w 158"/>
                  <a:gd name="T89" fmla="*/ 226 h 249"/>
                  <a:gd name="T90" fmla="*/ 104 w 158"/>
                  <a:gd name="T91" fmla="*/ 240 h 249"/>
                  <a:gd name="T92" fmla="*/ 84 w 158"/>
                  <a:gd name="T93" fmla="*/ 247 h 249"/>
                  <a:gd name="T94" fmla="*/ 56 w 158"/>
                  <a:gd name="T95" fmla="*/ 247 h 249"/>
                  <a:gd name="T96" fmla="*/ 31 w 158"/>
                  <a:gd name="T97" fmla="*/ 238 h 249"/>
                  <a:gd name="T98" fmla="*/ 14 w 158"/>
                  <a:gd name="T99" fmla="*/ 223 h 249"/>
                  <a:gd name="T100" fmla="*/ 5 w 158"/>
                  <a:gd name="T101" fmla="*/ 204 h 249"/>
                  <a:gd name="T102" fmla="*/ 1 w 158"/>
                  <a:gd name="T103" fmla="*/ 185 h 249"/>
                  <a:gd name="T104" fmla="*/ 1 w 158"/>
                  <a:gd name="T105" fmla="*/ 166 h 249"/>
                  <a:gd name="T106" fmla="*/ 3 w 158"/>
                  <a:gd name="T107" fmla="*/ 15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8" h="249">
                    <a:moveTo>
                      <a:pt x="108" y="170"/>
                    </a:moveTo>
                    <a:lnTo>
                      <a:pt x="108" y="170"/>
                    </a:lnTo>
                    <a:lnTo>
                      <a:pt x="123" y="93"/>
                    </a:lnTo>
                    <a:cubicBezTo>
                      <a:pt x="123" y="90"/>
                      <a:pt x="124" y="86"/>
                      <a:pt x="124" y="83"/>
                    </a:cubicBezTo>
                    <a:cubicBezTo>
                      <a:pt x="125" y="79"/>
                      <a:pt x="125" y="75"/>
                      <a:pt x="125" y="71"/>
                    </a:cubicBezTo>
                    <a:cubicBezTo>
                      <a:pt x="125" y="67"/>
                      <a:pt x="125" y="63"/>
                      <a:pt x="124" y="58"/>
                    </a:cubicBezTo>
                    <a:cubicBezTo>
                      <a:pt x="123" y="54"/>
                      <a:pt x="122" y="51"/>
                      <a:pt x="120" y="47"/>
                    </a:cubicBezTo>
                    <a:cubicBezTo>
                      <a:pt x="118" y="44"/>
                      <a:pt x="115" y="41"/>
                      <a:pt x="111" y="38"/>
                    </a:cubicBezTo>
                    <a:cubicBezTo>
                      <a:pt x="107" y="36"/>
                      <a:pt x="102" y="34"/>
                      <a:pt x="97" y="33"/>
                    </a:cubicBezTo>
                    <a:cubicBezTo>
                      <a:pt x="88" y="31"/>
                      <a:pt x="81" y="32"/>
                      <a:pt x="75" y="35"/>
                    </a:cubicBezTo>
                    <a:cubicBezTo>
                      <a:pt x="69" y="38"/>
                      <a:pt x="65" y="42"/>
                      <a:pt x="61" y="47"/>
                    </a:cubicBezTo>
                    <a:cubicBezTo>
                      <a:pt x="58" y="52"/>
                      <a:pt x="56" y="57"/>
                      <a:pt x="54" y="63"/>
                    </a:cubicBezTo>
                    <a:cubicBezTo>
                      <a:pt x="52" y="69"/>
                      <a:pt x="51" y="75"/>
                      <a:pt x="50" y="79"/>
                    </a:cubicBezTo>
                    <a:lnTo>
                      <a:pt x="36" y="156"/>
                    </a:lnTo>
                    <a:cubicBezTo>
                      <a:pt x="35" y="159"/>
                      <a:pt x="35" y="162"/>
                      <a:pt x="34" y="166"/>
                    </a:cubicBezTo>
                    <a:cubicBezTo>
                      <a:pt x="34" y="170"/>
                      <a:pt x="33" y="174"/>
                      <a:pt x="33" y="178"/>
                    </a:cubicBezTo>
                    <a:cubicBezTo>
                      <a:pt x="33" y="182"/>
                      <a:pt x="34" y="186"/>
                      <a:pt x="34" y="190"/>
                    </a:cubicBezTo>
                    <a:cubicBezTo>
                      <a:pt x="35" y="194"/>
                      <a:pt x="37" y="198"/>
                      <a:pt x="39" y="201"/>
                    </a:cubicBezTo>
                    <a:cubicBezTo>
                      <a:pt x="41" y="205"/>
                      <a:pt x="44" y="208"/>
                      <a:pt x="48" y="211"/>
                    </a:cubicBezTo>
                    <a:cubicBezTo>
                      <a:pt x="51" y="213"/>
                      <a:pt x="56" y="215"/>
                      <a:pt x="62" y="216"/>
                    </a:cubicBezTo>
                    <a:cubicBezTo>
                      <a:pt x="68" y="217"/>
                      <a:pt x="73" y="217"/>
                      <a:pt x="77" y="216"/>
                    </a:cubicBezTo>
                    <a:cubicBezTo>
                      <a:pt x="82" y="215"/>
                      <a:pt x="86" y="213"/>
                      <a:pt x="89" y="211"/>
                    </a:cubicBezTo>
                    <a:cubicBezTo>
                      <a:pt x="92" y="209"/>
                      <a:pt x="95" y="206"/>
                      <a:pt x="97" y="202"/>
                    </a:cubicBezTo>
                    <a:cubicBezTo>
                      <a:pt x="99" y="198"/>
                      <a:pt x="101" y="195"/>
                      <a:pt x="103" y="191"/>
                    </a:cubicBezTo>
                    <a:cubicBezTo>
                      <a:pt x="104" y="187"/>
                      <a:pt x="105" y="183"/>
                      <a:pt x="106" y="180"/>
                    </a:cubicBezTo>
                    <a:cubicBezTo>
                      <a:pt x="107" y="176"/>
                      <a:pt x="108" y="173"/>
                      <a:pt x="108" y="170"/>
                    </a:cubicBezTo>
                    <a:close/>
                    <a:moveTo>
                      <a:pt x="3" y="150"/>
                    </a:moveTo>
                    <a:lnTo>
                      <a:pt x="3" y="150"/>
                    </a:lnTo>
                    <a:lnTo>
                      <a:pt x="18" y="73"/>
                    </a:lnTo>
                    <a:cubicBezTo>
                      <a:pt x="18" y="68"/>
                      <a:pt x="20" y="63"/>
                      <a:pt x="21" y="57"/>
                    </a:cubicBezTo>
                    <a:cubicBezTo>
                      <a:pt x="23" y="51"/>
                      <a:pt x="25" y="45"/>
                      <a:pt x="28" y="40"/>
                    </a:cubicBezTo>
                    <a:cubicBezTo>
                      <a:pt x="31" y="34"/>
                      <a:pt x="35" y="28"/>
                      <a:pt x="39" y="23"/>
                    </a:cubicBezTo>
                    <a:cubicBezTo>
                      <a:pt x="43" y="17"/>
                      <a:pt x="48" y="13"/>
                      <a:pt x="54" y="9"/>
                    </a:cubicBezTo>
                    <a:cubicBezTo>
                      <a:pt x="60" y="5"/>
                      <a:pt x="67" y="3"/>
                      <a:pt x="75" y="1"/>
                    </a:cubicBezTo>
                    <a:cubicBezTo>
                      <a:pt x="83" y="0"/>
                      <a:pt x="92" y="0"/>
                      <a:pt x="103" y="2"/>
                    </a:cubicBezTo>
                    <a:cubicBezTo>
                      <a:pt x="113" y="4"/>
                      <a:pt x="121" y="7"/>
                      <a:pt x="128" y="11"/>
                    </a:cubicBezTo>
                    <a:cubicBezTo>
                      <a:pt x="135" y="15"/>
                      <a:pt x="140" y="20"/>
                      <a:pt x="145" y="26"/>
                    </a:cubicBezTo>
                    <a:cubicBezTo>
                      <a:pt x="149" y="32"/>
                      <a:pt x="152" y="38"/>
                      <a:pt x="154" y="44"/>
                    </a:cubicBezTo>
                    <a:cubicBezTo>
                      <a:pt x="156" y="51"/>
                      <a:pt x="157" y="57"/>
                      <a:pt x="158" y="64"/>
                    </a:cubicBezTo>
                    <a:cubicBezTo>
                      <a:pt x="158" y="70"/>
                      <a:pt x="158" y="77"/>
                      <a:pt x="157" y="83"/>
                    </a:cubicBezTo>
                    <a:cubicBezTo>
                      <a:pt x="157" y="89"/>
                      <a:pt x="156" y="94"/>
                      <a:pt x="155" y="99"/>
                    </a:cubicBezTo>
                    <a:lnTo>
                      <a:pt x="141" y="176"/>
                    </a:lnTo>
                    <a:cubicBezTo>
                      <a:pt x="140" y="180"/>
                      <a:pt x="139" y="186"/>
                      <a:pt x="137" y="191"/>
                    </a:cubicBezTo>
                    <a:cubicBezTo>
                      <a:pt x="135" y="197"/>
                      <a:pt x="133" y="203"/>
                      <a:pt x="130" y="209"/>
                    </a:cubicBezTo>
                    <a:cubicBezTo>
                      <a:pt x="127" y="215"/>
                      <a:pt x="124" y="221"/>
                      <a:pt x="120" y="226"/>
                    </a:cubicBezTo>
                    <a:cubicBezTo>
                      <a:pt x="116" y="231"/>
                      <a:pt x="110" y="236"/>
                      <a:pt x="104" y="240"/>
                    </a:cubicBezTo>
                    <a:cubicBezTo>
                      <a:pt x="98" y="243"/>
                      <a:pt x="91" y="246"/>
                      <a:pt x="84" y="247"/>
                    </a:cubicBezTo>
                    <a:cubicBezTo>
                      <a:pt x="76" y="249"/>
                      <a:pt x="67" y="249"/>
                      <a:pt x="56" y="247"/>
                    </a:cubicBezTo>
                    <a:cubicBezTo>
                      <a:pt x="46" y="245"/>
                      <a:pt x="38" y="242"/>
                      <a:pt x="31" y="238"/>
                    </a:cubicBezTo>
                    <a:cubicBezTo>
                      <a:pt x="24" y="233"/>
                      <a:pt x="18" y="228"/>
                      <a:pt x="14" y="223"/>
                    </a:cubicBezTo>
                    <a:cubicBezTo>
                      <a:pt x="10" y="217"/>
                      <a:pt x="7" y="211"/>
                      <a:pt x="5" y="204"/>
                    </a:cubicBezTo>
                    <a:cubicBezTo>
                      <a:pt x="3" y="198"/>
                      <a:pt x="1" y="191"/>
                      <a:pt x="1" y="185"/>
                    </a:cubicBezTo>
                    <a:cubicBezTo>
                      <a:pt x="0" y="178"/>
                      <a:pt x="0" y="172"/>
                      <a:pt x="1" y="166"/>
                    </a:cubicBezTo>
                    <a:cubicBezTo>
                      <a:pt x="2" y="160"/>
                      <a:pt x="2" y="154"/>
                      <a:pt x="3" y="15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0" name="Freeform 173">
                <a:extLst>
                  <a:ext uri="{FF2B5EF4-FFF2-40B4-BE49-F238E27FC236}">
                    <a16:creationId xmlns:a16="http://schemas.microsoft.com/office/drawing/2014/main" id="{DE248420-876A-435E-B52A-C2D2DD9E33A5}"/>
                  </a:ext>
                </a:extLst>
              </p:cNvPr>
              <p:cNvSpPr>
                <a:spLocks noEditPoints="1"/>
              </p:cNvSpPr>
              <p:nvPr/>
            </p:nvSpPr>
            <p:spPr bwMode="auto">
              <a:xfrm>
                <a:off x="6646" y="1070"/>
                <a:ext cx="47" cy="64"/>
              </a:xfrm>
              <a:custGeom>
                <a:avLst/>
                <a:gdLst>
                  <a:gd name="T0" fmla="*/ 109 w 177"/>
                  <a:gd name="T1" fmla="*/ 171 h 244"/>
                  <a:gd name="T2" fmla="*/ 109 w 177"/>
                  <a:gd name="T3" fmla="*/ 171 h 244"/>
                  <a:gd name="T4" fmla="*/ 137 w 177"/>
                  <a:gd name="T5" fmla="*/ 98 h 244"/>
                  <a:gd name="T6" fmla="*/ 141 w 177"/>
                  <a:gd name="T7" fmla="*/ 89 h 244"/>
                  <a:gd name="T8" fmla="*/ 143 w 177"/>
                  <a:gd name="T9" fmla="*/ 77 h 244"/>
                  <a:gd name="T10" fmla="*/ 144 w 177"/>
                  <a:gd name="T11" fmla="*/ 65 h 244"/>
                  <a:gd name="T12" fmla="*/ 142 w 177"/>
                  <a:gd name="T13" fmla="*/ 53 h 244"/>
                  <a:gd name="T14" fmla="*/ 135 w 177"/>
                  <a:gd name="T15" fmla="*/ 42 h 244"/>
                  <a:gd name="T16" fmla="*/ 122 w 177"/>
                  <a:gd name="T17" fmla="*/ 35 h 244"/>
                  <a:gd name="T18" fmla="*/ 100 w 177"/>
                  <a:gd name="T19" fmla="*/ 33 h 244"/>
                  <a:gd name="T20" fmla="*/ 85 w 177"/>
                  <a:gd name="T21" fmla="*/ 42 h 244"/>
                  <a:gd name="T22" fmla="*/ 75 w 177"/>
                  <a:gd name="T23" fmla="*/ 57 h 244"/>
                  <a:gd name="T24" fmla="*/ 68 w 177"/>
                  <a:gd name="T25" fmla="*/ 72 h 244"/>
                  <a:gd name="T26" fmla="*/ 40 w 177"/>
                  <a:gd name="T27" fmla="*/ 145 h 244"/>
                  <a:gd name="T28" fmla="*/ 37 w 177"/>
                  <a:gd name="T29" fmla="*/ 155 h 244"/>
                  <a:gd name="T30" fmla="*/ 34 w 177"/>
                  <a:gd name="T31" fmla="*/ 166 h 244"/>
                  <a:gd name="T32" fmla="*/ 33 w 177"/>
                  <a:gd name="T33" fmla="*/ 178 h 244"/>
                  <a:gd name="T34" fmla="*/ 35 w 177"/>
                  <a:gd name="T35" fmla="*/ 190 h 244"/>
                  <a:gd name="T36" fmla="*/ 42 w 177"/>
                  <a:gd name="T37" fmla="*/ 201 h 244"/>
                  <a:gd name="T38" fmla="*/ 55 w 177"/>
                  <a:gd name="T39" fmla="*/ 209 h 244"/>
                  <a:gd name="T40" fmla="*/ 70 w 177"/>
                  <a:gd name="T41" fmla="*/ 212 h 244"/>
                  <a:gd name="T42" fmla="*/ 83 w 177"/>
                  <a:gd name="T43" fmla="*/ 209 h 244"/>
                  <a:gd name="T44" fmla="*/ 92 w 177"/>
                  <a:gd name="T45" fmla="*/ 201 h 244"/>
                  <a:gd name="T46" fmla="*/ 100 w 177"/>
                  <a:gd name="T47" fmla="*/ 191 h 244"/>
                  <a:gd name="T48" fmla="*/ 105 w 177"/>
                  <a:gd name="T49" fmla="*/ 181 h 244"/>
                  <a:gd name="T50" fmla="*/ 109 w 177"/>
                  <a:gd name="T51" fmla="*/ 171 h 244"/>
                  <a:gd name="T52" fmla="*/ 9 w 177"/>
                  <a:gd name="T53" fmla="*/ 133 h 244"/>
                  <a:gd name="T54" fmla="*/ 9 w 177"/>
                  <a:gd name="T55" fmla="*/ 133 h 244"/>
                  <a:gd name="T56" fmla="*/ 37 w 177"/>
                  <a:gd name="T57" fmla="*/ 60 h 244"/>
                  <a:gd name="T58" fmla="*/ 44 w 177"/>
                  <a:gd name="T59" fmla="*/ 45 h 244"/>
                  <a:gd name="T60" fmla="*/ 54 w 177"/>
                  <a:gd name="T61" fmla="*/ 29 h 244"/>
                  <a:gd name="T62" fmla="*/ 67 w 177"/>
                  <a:gd name="T63" fmla="*/ 14 h 244"/>
                  <a:gd name="T64" fmla="*/ 85 w 177"/>
                  <a:gd name="T65" fmla="*/ 4 h 244"/>
                  <a:gd name="T66" fmla="*/ 107 w 177"/>
                  <a:gd name="T67" fmla="*/ 0 h 244"/>
                  <a:gd name="T68" fmla="*/ 133 w 177"/>
                  <a:gd name="T69" fmla="*/ 5 h 244"/>
                  <a:gd name="T70" fmla="*/ 157 w 177"/>
                  <a:gd name="T71" fmla="*/ 19 h 244"/>
                  <a:gd name="T72" fmla="*/ 171 w 177"/>
                  <a:gd name="T73" fmla="*/ 37 h 244"/>
                  <a:gd name="T74" fmla="*/ 176 w 177"/>
                  <a:gd name="T75" fmla="*/ 56 h 244"/>
                  <a:gd name="T76" fmla="*/ 177 w 177"/>
                  <a:gd name="T77" fmla="*/ 76 h 244"/>
                  <a:gd name="T78" fmla="*/ 173 w 177"/>
                  <a:gd name="T79" fmla="*/ 95 h 244"/>
                  <a:gd name="T80" fmla="*/ 168 w 177"/>
                  <a:gd name="T81" fmla="*/ 110 h 244"/>
                  <a:gd name="T82" fmla="*/ 140 w 177"/>
                  <a:gd name="T83" fmla="*/ 183 h 244"/>
                  <a:gd name="T84" fmla="*/ 134 w 177"/>
                  <a:gd name="T85" fmla="*/ 198 h 244"/>
                  <a:gd name="T86" fmla="*/ 124 w 177"/>
                  <a:gd name="T87" fmla="*/ 214 h 244"/>
                  <a:gd name="T88" fmla="*/ 110 w 177"/>
                  <a:gd name="T89" fmla="*/ 229 h 244"/>
                  <a:gd name="T90" fmla="*/ 93 w 177"/>
                  <a:gd name="T91" fmla="*/ 240 h 244"/>
                  <a:gd name="T92" fmla="*/ 71 w 177"/>
                  <a:gd name="T93" fmla="*/ 244 h 244"/>
                  <a:gd name="T94" fmla="*/ 44 w 177"/>
                  <a:gd name="T95" fmla="*/ 238 h 244"/>
                  <a:gd name="T96" fmla="*/ 21 w 177"/>
                  <a:gd name="T97" fmla="*/ 225 h 244"/>
                  <a:gd name="T98" fmla="*/ 7 w 177"/>
                  <a:gd name="T99" fmla="*/ 207 h 244"/>
                  <a:gd name="T100" fmla="*/ 1 w 177"/>
                  <a:gd name="T101" fmla="*/ 187 h 244"/>
                  <a:gd name="T102" fmla="*/ 1 w 177"/>
                  <a:gd name="T103" fmla="*/ 167 h 244"/>
                  <a:gd name="T104" fmla="*/ 4 w 177"/>
                  <a:gd name="T105" fmla="*/ 149 h 244"/>
                  <a:gd name="T106" fmla="*/ 9 w 177"/>
                  <a:gd name="T107" fmla="*/ 13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7" h="244">
                    <a:moveTo>
                      <a:pt x="109" y="171"/>
                    </a:moveTo>
                    <a:lnTo>
                      <a:pt x="109" y="171"/>
                    </a:lnTo>
                    <a:lnTo>
                      <a:pt x="137" y="98"/>
                    </a:lnTo>
                    <a:cubicBezTo>
                      <a:pt x="138" y="96"/>
                      <a:pt x="139" y="92"/>
                      <a:pt x="141" y="89"/>
                    </a:cubicBezTo>
                    <a:cubicBezTo>
                      <a:pt x="142" y="85"/>
                      <a:pt x="143" y="81"/>
                      <a:pt x="143" y="77"/>
                    </a:cubicBezTo>
                    <a:cubicBezTo>
                      <a:pt x="144" y="73"/>
                      <a:pt x="144" y="69"/>
                      <a:pt x="144" y="65"/>
                    </a:cubicBezTo>
                    <a:cubicBezTo>
                      <a:pt x="144" y="61"/>
                      <a:pt x="144" y="57"/>
                      <a:pt x="142" y="53"/>
                    </a:cubicBezTo>
                    <a:cubicBezTo>
                      <a:pt x="141" y="49"/>
                      <a:pt x="138" y="46"/>
                      <a:pt x="135" y="42"/>
                    </a:cubicBezTo>
                    <a:cubicBezTo>
                      <a:pt x="132" y="39"/>
                      <a:pt x="128" y="37"/>
                      <a:pt x="122" y="35"/>
                    </a:cubicBezTo>
                    <a:cubicBezTo>
                      <a:pt x="114" y="31"/>
                      <a:pt x="106" y="31"/>
                      <a:pt x="100" y="33"/>
                    </a:cubicBezTo>
                    <a:cubicBezTo>
                      <a:pt x="94" y="35"/>
                      <a:pt x="89" y="38"/>
                      <a:pt x="85" y="42"/>
                    </a:cubicBezTo>
                    <a:cubicBezTo>
                      <a:pt x="81" y="47"/>
                      <a:pt x="77" y="52"/>
                      <a:pt x="75" y="57"/>
                    </a:cubicBezTo>
                    <a:cubicBezTo>
                      <a:pt x="72" y="63"/>
                      <a:pt x="70" y="68"/>
                      <a:pt x="68" y="72"/>
                    </a:cubicBezTo>
                    <a:lnTo>
                      <a:pt x="40" y="145"/>
                    </a:lnTo>
                    <a:cubicBezTo>
                      <a:pt x="39" y="148"/>
                      <a:pt x="38" y="151"/>
                      <a:pt x="37" y="155"/>
                    </a:cubicBezTo>
                    <a:cubicBezTo>
                      <a:pt x="36" y="158"/>
                      <a:pt x="35" y="162"/>
                      <a:pt x="34" y="166"/>
                    </a:cubicBezTo>
                    <a:cubicBezTo>
                      <a:pt x="33" y="170"/>
                      <a:pt x="33" y="174"/>
                      <a:pt x="33" y="178"/>
                    </a:cubicBezTo>
                    <a:cubicBezTo>
                      <a:pt x="33" y="183"/>
                      <a:pt x="34" y="187"/>
                      <a:pt x="35" y="190"/>
                    </a:cubicBezTo>
                    <a:cubicBezTo>
                      <a:pt x="37" y="194"/>
                      <a:pt x="39" y="198"/>
                      <a:pt x="42" y="201"/>
                    </a:cubicBezTo>
                    <a:cubicBezTo>
                      <a:pt x="45" y="204"/>
                      <a:pt x="50" y="207"/>
                      <a:pt x="55" y="209"/>
                    </a:cubicBezTo>
                    <a:cubicBezTo>
                      <a:pt x="61" y="211"/>
                      <a:pt x="66" y="212"/>
                      <a:pt x="70" y="212"/>
                    </a:cubicBezTo>
                    <a:cubicBezTo>
                      <a:pt x="75" y="212"/>
                      <a:pt x="79" y="210"/>
                      <a:pt x="83" y="209"/>
                    </a:cubicBezTo>
                    <a:cubicBezTo>
                      <a:pt x="86" y="207"/>
                      <a:pt x="90" y="204"/>
                      <a:pt x="92" y="201"/>
                    </a:cubicBezTo>
                    <a:cubicBezTo>
                      <a:pt x="95" y="198"/>
                      <a:pt x="98" y="195"/>
                      <a:pt x="100" y="191"/>
                    </a:cubicBezTo>
                    <a:cubicBezTo>
                      <a:pt x="102" y="188"/>
                      <a:pt x="104" y="184"/>
                      <a:pt x="105" y="181"/>
                    </a:cubicBezTo>
                    <a:cubicBezTo>
                      <a:pt x="107" y="177"/>
                      <a:pt x="108" y="174"/>
                      <a:pt x="109" y="171"/>
                    </a:cubicBezTo>
                    <a:close/>
                    <a:moveTo>
                      <a:pt x="9" y="133"/>
                    </a:moveTo>
                    <a:lnTo>
                      <a:pt x="9" y="133"/>
                    </a:lnTo>
                    <a:lnTo>
                      <a:pt x="37" y="60"/>
                    </a:lnTo>
                    <a:cubicBezTo>
                      <a:pt x="39" y="56"/>
                      <a:pt x="41" y="51"/>
                      <a:pt x="44" y="45"/>
                    </a:cubicBezTo>
                    <a:cubicBezTo>
                      <a:pt x="46" y="40"/>
                      <a:pt x="50" y="35"/>
                      <a:pt x="54" y="29"/>
                    </a:cubicBezTo>
                    <a:cubicBezTo>
                      <a:pt x="58" y="24"/>
                      <a:pt x="62" y="19"/>
                      <a:pt x="67" y="14"/>
                    </a:cubicBezTo>
                    <a:cubicBezTo>
                      <a:pt x="72" y="10"/>
                      <a:pt x="78" y="6"/>
                      <a:pt x="85" y="4"/>
                    </a:cubicBezTo>
                    <a:cubicBezTo>
                      <a:pt x="91" y="1"/>
                      <a:pt x="99" y="0"/>
                      <a:pt x="107" y="0"/>
                    </a:cubicBezTo>
                    <a:cubicBezTo>
                      <a:pt x="115" y="0"/>
                      <a:pt x="124" y="2"/>
                      <a:pt x="133" y="5"/>
                    </a:cubicBezTo>
                    <a:cubicBezTo>
                      <a:pt x="143" y="9"/>
                      <a:pt x="151" y="14"/>
                      <a:pt x="157" y="19"/>
                    </a:cubicBezTo>
                    <a:cubicBezTo>
                      <a:pt x="163" y="24"/>
                      <a:pt x="167" y="30"/>
                      <a:pt x="171" y="37"/>
                    </a:cubicBezTo>
                    <a:cubicBezTo>
                      <a:pt x="174" y="43"/>
                      <a:pt x="176" y="49"/>
                      <a:pt x="176" y="56"/>
                    </a:cubicBezTo>
                    <a:cubicBezTo>
                      <a:pt x="177" y="63"/>
                      <a:pt x="177" y="70"/>
                      <a:pt x="177" y="76"/>
                    </a:cubicBezTo>
                    <a:cubicBezTo>
                      <a:pt x="176" y="83"/>
                      <a:pt x="175" y="89"/>
                      <a:pt x="173" y="95"/>
                    </a:cubicBezTo>
                    <a:cubicBezTo>
                      <a:pt x="171" y="101"/>
                      <a:pt x="170" y="106"/>
                      <a:pt x="168" y="110"/>
                    </a:cubicBezTo>
                    <a:lnTo>
                      <a:pt x="140" y="183"/>
                    </a:lnTo>
                    <a:cubicBezTo>
                      <a:pt x="138" y="188"/>
                      <a:pt x="136" y="192"/>
                      <a:pt x="134" y="198"/>
                    </a:cubicBezTo>
                    <a:cubicBezTo>
                      <a:pt x="131" y="203"/>
                      <a:pt x="128" y="209"/>
                      <a:pt x="124" y="214"/>
                    </a:cubicBezTo>
                    <a:cubicBezTo>
                      <a:pt x="120" y="219"/>
                      <a:pt x="116" y="224"/>
                      <a:pt x="110" y="229"/>
                    </a:cubicBezTo>
                    <a:cubicBezTo>
                      <a:pt x="105" y="233"/>
                      <a:pt x="99" y="237"/>
                      <a:pt x="93" y="240"/>
                    </a:cubicBezTo>
                    <a:cubicBezTo>
                      <a:pt x="86" y="242"/>
                      <a:pt x="79" y="244"/>
                      <a:pt x="71" y="244"/>
                    </a:cubicBezTo>
                    <a:cubicBezTo>
                      <a:pt x="63" y="244"/>
                      <a:pt x="54" y="242"/>
                      <a:pt x="44" y="238"/>
                    </a:cubicBezTo>
                    <a:cubicBezTo>
                      <a:pt x="35" y="234"/>
                      <a:pt x="27" y="230"/>
                      <a:pt x="21" y="225"/>
                    </a:cubicBezTo>
                    <a:cubicBezTo>
                      <a:pt x="15" y="219"/>
                      <a:pt x="10" y="213"/>
                      <a:pt x="7" y="207"/>
                    </a:cubicBezTo>
                    <a:cubicBezTo>
                      <a:pt x="4" y="201"/>
                      <a:pt x="2" y="194"/>
                      <a:pt x="1" y="187"/>
                    </a:cubicBezTo>
                    <a:cubicBezTo>
                      <a:pt x="0" y="180"/>
                      <a:pt x="0" y="174"/>
                      <a:pt x="1" y="167"/>
                    </a:cubicBezTo>
                    <a:cubicBezTo>
                      <a:pt x="1" y="161"/>
                      <a:pt x="3" y="154"/>
                      <a:pt x="4" y="149"/>
                    </a:cubicBezTo>
                    <a:cubicBezTo>
                      <a:pt x="6" y="143"/>
                      <a:pt x="8" y="138"/>
                      <a:pt x="9" y="133"/>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1" name="Freeform 174">
                <a:extLst>
                  <a:ext uri="{FF2B5EF4-FFF2-40B4-BE49-F238E27FC236}">
                    <a16:creationId xmlns:a16="http://schemas.microsoft.com/office/drawing/2014/main" id="{456E70BD-A24D-4134-8F5B-2FDAA8938F47}"/>
                  </a:ext>
                </a:extLst>
              </p:cNvPr>
              <p:cNvSpPr>
                <a:spLocks noEditPoints="1"/>
              </p:cNvSpPr>
              <p:nvPr/>
            </p:nvSpPr>
            <p:spPr bwMode="auto">
              <a:xfrm>
                <a:off x="6384" y="928"/>
                <a:ext cx="46" cy="64"/>
              </a:xfrm>
              <a:custGeom>
                <a:avLst/>
                <a:gdLst>
                  <a:gd name="T0" fmla="*/ 109 w 177"/>
                  <a:gd name="T1" fmla="*/ 172 h 244"/>
                  <a:gd name="T2" fmla="*/ 109 w 177"/>
                  <a:gd name="T3" fmla="*/ 172 h 244"/>
                  <a:gd name="T4" fmla="*/ 137 w 177"/>
                  <a:gd name="T5" fmla="*/ 99 h 244"/>
                  <a:gd name="T6" fmla="*/ 140 w 177"/>
                  <a:gd name="T7" fmla="*/ 89 h 244"/>
                  <a:gd name="T8" fmla="*/ 143 w 177"/>
                  <a:gd name="T9" fmla="*/ 78 h 244"/>
                  <a:gd name="T10" fmla="*/ 144 w 177"/>
                  <a:gd name="T11" fmla="*/ 65 h 244"/>
                  <a:gd name="T12" fmla="*/ 142 w 177"/>
                  <a:gd name="T13" fmla="*/ 53 h 244"/>
                  <a:gd name="T14" fmla="*/ 135 w 177"/>
                  <a:gd name="T15" fmla="*/ 43 h 244"/>
                  <a:gd name="T16" fmla="*/ 122 w 177"/>
                  <a:gd name="T17" fmla="*/ 35 h 244"/>
                  <a:gd name="T18" fmla="*/ 100 w 177"/>
                  <a:gd name="T19" fmla="*/ 33 h 244"/>
                  <a:gd name="T20" fmla="*/ 85 w 177"/>
                  <a:gd name="T21" fmla="*/ 43 h 244"/>
                  <a:gd name="T22" fmla="*/ 74 w 177"/>
                  <a:gd name="T23" fmla="*/ 58 h 244"/>
                  <a:gd name="T24" fmla="*/ 68 w 177"/>
                  <a:gd name="T25" fmla="*/ 72 h 244"/>
                  <a:gd name="T26" fmla="*/ 40 w 177"/>
                  <a:gd name="T27" fmla="*/ 146 h 244"/>
                  <a:gd name="T28" fmla="*/ 36 w 177"/>
                  <a:gd name="T29" fmla="*/ 155 h 244"/>
                  <a:gd name="T30" fmla="*/ 34 w 177"/>
                  <a:gd name="T31" fmla="*/ 167 h 244"/>
                  <a:gd name="T32" fmla="*/ 32 w 177"/>
                  <a:gd name="T33" fmla="*/ 179 h 244"/>
                  <a:gd name="T34" fmla="*/ 35 w 177"/>
                  <a:gd name="T35" fmla="*/ 191 h 244"/>
                  <a:gd name="T36" fmla="*/ 42 w 177"/>
                  <a:gd name="T37" fmla="*/ 201 h 244"/>
                  <a:gd name="T38" fmla="*/ 55 w 177"/>
                  <a:gd name="T39" fmla="*/ 209 h 244"/>
                  <a:gd name="T40" fmla="*/ 70 w 177"/>
                  <a:gd name="T41" fmla="*/ 212 h 244"/>
                  <a:gd name="T42" fmla="*/ 82 w 177"/>
                  <a:gd name="T43" fmla="*/ 209 h 244"/>
                  <a:gd name="T44" fmla="*/ 92 w 177"/>
                  <a:gd name="T45" fmla="*/ 202 h 244"/>
                  <a:gd name="T46" fmla="*/ 99 w 177"/>
                  <a:gd name="T47" fmla="*/ 192 h 244"/>
                  <a:gd name="T48" fmla="*/ 105 w 177"/>
                  <a:gd name="T49" fmla="*/ 181 h 244"/>
                  <a:gd name="T50" fmla="*/ 109 w 177"/>
                  <a:gd name="T51" fmla="*/ 172 h 244"/>
                  <a:gd name="T52" fmla="*/ 9 w 177"/>
                  <a:gd name="T53" fmla="*/ 134 h 244"/>
                  <a:gd name="T54" fmla="*/ 9 w 177"/>
                  <a:gd name="T55" fmla="*/ 134 h 244"/>
                  <a:gd name="T56" fmla="*/ 37 w 177"/>
                  <a:gd name="T57" fmla="*/ 61 h 244"/>
                  <a:gd name="T58" fmla="*/ 43 w 177"/>
                  <a:gd name="T59" fmla="*/ 46 h 244"/>
                  <a:gd name="T60" fmla="*/ 53 w 177"/>
                  <a:gd name="T61" fmla="*/ 30 h 244"/>
                  <a:gd name="T62" fmla="*/ 67 w 177"/>
                  <a:gd name="T63" fmla="*/ 15 h 244"/>
                  <a:gd name="T64" fmla="*/ 84 w 177"/>
                  <a:gd name="T65" fmla="*/ 4 h 244"/>
                  <a:gd name="T66" fmla="*/ 106 w 177"/>
                  <a:gd name="T67" fmla="*/ 0 h 244"/>
                  <a:gd name="T68" fmla="*/ 133 w 177"/>
                  <a:gd name="T69" fmla="*/ 6 h 244"/>
                  <a:gd name="T70" fmla="*/ 157 w 177"/>
                  <a:gd name="T71" fmla="*/ 19 h 244"/>
                  <a:gd name="T72" fmla="*/ 170 w 177"/>
                  <a:gd name="T73" fmla="*/ 37 h 244"/>
                  <a:gd name="T74" fmla="*/ 176 w 177"/>
                  <a:gd name="T75" fmla="*/ 57 h 244"/>
                  <a:gd name="T76" fmla="*/ 176 w 177"/>
                  <a:gd name="T77" fmla="*/ 77 h 244"/>
                  <a:gd name="T78" fmla="*/ 173 w 177"/>
                  <a:gd name="T79" fmla="*/ 95 h 244"/>
                  <a:gd name="T80" fmla="*/ 168 w 177"/>
                  <a:gd name="T81" fmla="*/ 111 h 244"/>
                  <a:gd name="T82" fmla="*/ 140 w 177"/>
                  <a:gd name="T83" fmla="*/ 184 h 244"/>
                  <a:gd name="T84" fmla="*/ 133 w 177"/>
                  <a:gd name="T85" fmla="*/ 198 h 244"/>
                  <a:gd name="T86" fmla="*/ 123 w 177"/>
                  <a:gd name="T87" fmla="*/ 215 h 244"/>
                  <a:gd name="T88" fmla="*/ 110 w 177"/>
                  <a:gd name="T89" fmla="*/ 229 h 244"/>
                  <a:gd name="T90" fmla="*/ 92 w 177"/>
                  <a:gd name="T91" fmla="*/ 240 h 244"/>
                  <a:gd name="T92" fmla="*/ 71 w 177"/>
                  <a:gd name="T93" fmla="*/ 244 h 244"/>
                  <a:gd name="T94" fmla="*/ 44 w 177"/>
                  <a:gd name="T95" fmla="*/ 239 h 244"/>
                  <a:gd name="T96" fmla="*/ 20 w 177"/>
                  <a:gd name="T97" fmla="*/ 225 h 244"/>
                  <a:gd name="T98" fmla="*/ 7 w 177"/>
                  <a:gd name="T99" fmla="*/ 207 h 244"/>
                  <a:gd name="T100" fmla="*/ 1 w 177"/>
                  <a:gd name="T101" fmla="*/ 188 h 244"/>
                  <a:gd name="T102" fmla="*/ 0 w 177"/>
                  <a:gd name="T103" fmla="*/ 168 h 244"/>
                  <a:gd name="T104" fmla="*/ 4 w 177"/>
                  <a:gd name="T105" fmla="*/ 149 h 244"/>
                  <a:gd name="T106" fmla="*/ 9 w 177"/>
                  <a:gd name="T107" fmla="*/ 13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7" h="244">
                    <a:moveTo>
                      <a:pt x="109" y="172"/>
                    </a:moveTo>
                    <a:lnTo>
                      <a:pt x="109" y="172"/>
                    </a:lnTo>
                    <a:lnTo>
                      <a:pt x="137" y="99"/>
                    </a:lnTo>
                    <a:cubicBezTo>
                      <a:pt x="138" y="96"/>
                      <a:pt x="139" y="93"/>
                      <a:pt x="140" y="89"/>
                    </a:cubicBezTo>
                    <a:cubicBezTo>
                      <a:pt x="141" y="86"/>
                      <a:pt x="142" y="82"/>
                      <a:pt x="143" y="78"/>
                    </a:cubicBezTo>
                    <a:cubicBezTo>
                      <a:pt x="144" y="74"/>
                      <a:pt x="144" y="70"/>
                      <a:pt x="144" y="65"/>
                    </a:cubicBezTo>
                    <a:cubicBezTo>
                      <a:pt x="144" y="61"/>
                      <a:pt x="143" y="57"/>
                      <a:pt x="142" y="53"/>
                    </a:cubicBezTo>
                    <a:cubicBezTo>
                      <a:pt x="140" y="50"/>
                      <a:pt x="138" y="46"/>
                      <a:pt x="135" y="43"/>
                    </a:cubicBezTo>
                    <a:cubicBezTo>
                      <a:pt x="132" y="40"/>
                      <a:pt x="127" y="37"/>
                      <a:pt x="122" y="35"/>
                    </a:cubicBezTo>
                    <a:cubicBezTo>
                      <a:pt x="113" y="32"/>
                      <a:pt x="106" y="31"/>
                      <a:pt x="100" y="33"/>
                    </a:cubicBezTo>
                    <a:cubicBezTo>
                      <a:pt x="94" y="35"/>
                      <a:pt x="89" y="38"/>
                      <a:pt x="85" y="43"/>
                    </a:cubicBezTo>
                    <a:cubicBezTo>
                      <a:pt x="80" y="47"/>
                      <a:pt x="77" y="52"/>
                      <a:pt x="74" y="58"/>
                    </a:cubicBezTo>
                    <a:cubicBezTo>
                      <a:pt x="72" y="63"/>
                      <a:pt x="69" y="68"/>
                      <a:pt x="68" y="72"/>
                    </a:cubicBezTo>
                    <a:lnTo>
                      <a:pt x="40" y="146"/>
                    </a:lnTo>
                    <a:cubicBezTo>
                      <a:pt x="39" y="148"/>
                      <a:pt x="38" y="152"/>
                      <a:pt x="36" y="155"/>
                    </a:cubicBezTo>
                    <a:cubicBezTo>
                      <a:pt x="35" y="159"/>
                      <a:pt x="34" y="163"/>
                      <a:pt x="34" y="167"/>
                    </a:cubicBezTo>
                    <a:cubicBezTo>
                      <a:pt x="33" y="171"/>
                      <a:pt x="32" y="175"/>
                      <a:pt x="32" y="179"/>
                    </a:cubicBezTo>
                    <a:cubicBezTo>
                      <a:pt x="33" y="183"/>
                      <a:pt x="33" y="187"/>
                      <a:pt x="35" y="191"/>
                    </a:cubicBezTo>
                    <a:cubicBezTo>
                      <a:pt x="36" y="195"/>
                      <a:pt x="39" y="198"/>
                      <a:pt x="42" y="201"/>
                    </a:cubicBezTo>
                    <a:cubicBezTo>
                      <a:pt x="45" y="205"/>
                      <a:pt x="49" y="207"/>
                      <a:pt x="55" y="209"/>
                    </a:cubicBezTo>
                    <a:cubicBezTo>
                      <a:pt x="60" y="211"/>
                      <a:pt x="65" y="212"/>
                      <a:pt x="70" y="212"/>
                    </a:cubicBezTo>
                    <a:cubicBezTo>
                      <a:pt x="74" y="212"/>
                      <a:pt x="79" y="211"/>
                      <a:pt x="82" y="209"/>
                    </a:cubicBezTo>
                    <a:cubicBezTo>
                      <a:pt x="86" y="207"/>
                      <a:pt x="89" y="205"/>
                      <a:pt x="92" y="202"/>
                    </a:cubicBezTo>
                    <a:cubicBezTo>
                      <a:pt x="95" y="199"/>
                      <a:pt x="97" y="195"/>
                      <a:pt x="99" y="192"/>
                    </a:cubicBezTo>
                    <a:cubicBezTo>
                      <a:pt x="101" y="188"/>
                      <a:pt x="103" y="185"/>
                      <a:pt x="105" y="181"/>
                    </a:cubicBezTo>
                    <a:cubicBezTo>
                      <a:pt x="106" y="178"/>
                      <a:pt x="108" y="175"/>
                      <a:pt x="109" y="172"/>
                    </a:cubicBezTo>
                    <a:close/>
                    <a:moveTo>
                      <a:pt x="9" y="134"/>
                    </a:moveTo>
                    <a:lnTo>
                      <a:pt x="9" y="134"/>
                    </a:lnTo>
                    <a:lnTo>
                      <a:pt x="37" y="61"/>
                    </a:lnTo>
                    <a:cubicBezTo>
                      <a:pt x="38" y="56"/>
                      <a:pt x="41" y="51"/>
                      <a:pt x="43" y="46"/>
                    </a:cubicBezTo>
                    <a:cubicBezTo>
                      <a:pt x="46" y="40"/>
                      <a:pt x="49" y="35"/>
                      <a:pt x="53" y="30"/>
                    </a:cubicBezTo>
                    <a:cubicBezTo>
                      <a:pt x="57" y="24"/>
                      <a:pt x="62" y="19"/>
                      <a:pt x="67" y="15"/>
                    </a:cubicBezTo>
                    <a:cubicBezTo>
                      <a:pt x="72" y="10"/>
                      <a:pt x="78" y="7"/>
                      <a:pt x="84" y="4"/>
                    </a:cubicBezTo>
                    <a:cubicBezTo>
                      <a:pt x="91" y="2"/>
                      <a:pt x="98" y="0"/>
                      <a:pt x="106" y="0"/>
                    </a:cubicBezTo>
                    <a:cubicBezTo>
                      <a:pt x="114" y="0"/>
                      <a:pt x="123" y="2"/>
                      <a:pt x="133" y="6"/>
                    </a:cubicBezTo>
                    <a:cubicBezTo>
                      <a:pt x="143" y="10"/>
                      <a:pt x="151" y="14"/>
                      <a:pt x="157" y="19"/>
                    </a:cubicBezTo>
                    <a:cubicBezTo>
                      <a:pt x="162" y="25"/>
                      <a:pt x="167" y="31"/>
                      <a:pt x="170" y="37"/>
                    </a:cubicBezTo>
                    <a:cubicBezTo>
                      <a:pt x="173" y="43"/>
                      <a:pt x="175" y="50"/>
                      <a:pt x="176" y="57"/>
                    </a:cubicBezTo>
                    <a:cubicBezTo>
                      <a:pt x="177" y="64"/>
                      <a:pt x="177" y="70"/>
                      <a:pt x="176" y="77"/>
                    </a:cubicBezTo>
                    <a:cubicBezTo>
                      <a:pt x="175" y="83"/>
                      <a:pt x="174" y="89"/>
                      <a:pt x="173" y="95"/>
                    </a:cubicBezTo>
                    <a:cubicBezTo>
                      <a:pt x="171" y="101"/>
                      <a:pt x="169" y="106"/>
                      <a:pt x="168" y="111"/>
                    </a:cubicBezTo>
                    <a:lnTo>
                      <a:pt x="140" y="184"/>
                    </a:lnTo>
                    <a:cubicBezTo>
                      <a:pt x="138" y="188"/>
                      <a:pt x="136" y="193"/>
                      <a:pt x="133" y="198"/>
                    </a:cubicBezTo>
                    <a:cubicBezTo>
                      <a:pt x="131" y="204"/>
                      <a:pt x="127" y="209"/>
                      <a:pt x="123" y="215"/>
                    </a:cubicBezTo>
                    <a:cubicBezTo>
                      <a:pt x="120" y="220"/>
                      <a:pt x="115" y="225"/>
                      <a:pt x="110" y="229"/>
                    </a:cubicBezTo>
                    <a:cubicBezTo>
                      <a:pt x="105" y="234"/>
                      <a:pt x="99" y="238"/>
                      <a:pt x="92" y="240"/>
                    </a:cubicBezTo>
                    <a:cubicBezTo>
                      <a:pt x="86" y="243"/>
                      <a:pt x="79" y="244"/>
                      <a:pt x="71" y="244"/>
                    </a:cubicBezTo>
                    <a:cubicBezTo>
                      <a:pt x="63" y="244"/>
                      <a:pt x="54" y="242"/>
                      <a:pt x="44" y="239"/>
                    </a:cubicBezTo>
                    <a:cubicBezTo>
                      <a:pt x="34" y="235"/>
                      <a:pt x="26" y="230"/>
                      <a:pt x="20" y="225"/>
                    </a:cubicBezTo>
                    <a:cubicBezTo>
                      <a:pt x="14" y="220"/>
                      <a:pt x="10" y="214"/>
                      <a:pt x="7" y="207"/>
                    </a:cubicBezTo>
                    <a:cubicBezTo>
                      <a:pt x="3" y="201"/>
                      <a:pt x="1" y="195"/>
                      <a:pt x="1" y="188"/>
                    </a:cubicBezTo>
                    <a:cubicBezTo>
                      <a:pt x="0" y="181"/>
                      <a:pt x="0" y="174"/>
                      <a:pt x="0" y="168"/>
                    </a:cubicBezTo>
                    <a:cubicBezTo>
                      <a:pt x="1" y="161"/>
                      <a:pt x="2" y="155"/>
                      <a:pt x="4" y="149"/>
                    </a:cubicBezTo>
                    <a:cubicBezTo>
                      <a:pt x="5" y="143"/>
                      <a:pt x="7" y="138"/>
                      <a:pt x="9" y="134"/>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2" name="Freeform 175">
                <a:extLst>
                  <a:ext uri="{FF2B5EF4-FFF2-40B4-BE49-F238E27FC236}">
                    <a16:creationId xmlns:a16="http://schemas.microsoft.com/office/drawing/2014/main" id="{2ADB5834-035F-4CA4-BD87-199438B5DB71}"/>
                  </a:ext>
                </a:extLst>
              </p:cNvPr>
              <p:cNvSpPr>
                <a:spLocks/>
              </p:cNvSpPr>
              <p:nvPr/>
            </p:nvSpPr>
            <p:spPr bwMode="auto">
              <a:xfrm>
                <a:off x="6610" y="984"/>
                <a:ext cx="25" cy="65"/>
              </a:xfrm>
              <a:custGeom>
                <a:avLst/>
                <a:gdLst>
                  <a:gd name="T0" fmla="*/ 32 w 94"/>
                  <a:gd name="T1" fmla="*/ 246 h 246"/>
                  <a:gd name="T2" fmla="*/ 32 w 94"/>
                  <a:gd name="T3" fmla="*/ 246 h 246"/>
                  <a:gd name="T4" fmla="*/ 0 w 94"/>
                  <a:gd name="T5" fmla="*/ 237 h 246"/>
                  <a:gd name="T6" fmla="*/ 53 w 94"/>
                  <a:gd name="T7" fmla="*/ 34 h 246"/>
                  <a:gd name="T8" fmla="*/ 12 w 94"/>
                  <a:gd name="T9" fmla="*/ 47 h 246"/>
                  <a:gd name="T10" fmla="*/ 20 w 94"/>
                  <a:gd name="T11" fmla="*/ 15 h 246"/>
                  <a:gd name="T12" fmla="*/ 62 w 94"/>
                  <a:gd name="T13" fmla="*/ 0 h 246"/>
                  <a:gd name="T14" fmla="*/ 94 w 94"/>
                  <a:gd name="T15" fmla="*/ 8 h 246"/>
                  <a:gd name="T16" fmla="*/ 32 w 94"/>
                  <a:gd name="T17"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246">
                    <a:moveTo>
                      <a:pt x="32" y="246"/>
                    </a:moveTo>
                    <a:lnTo>
                      <a:pt x="32" y="246"/>
                    </a:lnTo>
                    <a:lnTo>
                      <a:pt x="0" y="237"/>
                    </a:lnTo>
                    <a:lnTo>
                      <a:pt x="53" y="34"/>
                    </a:lnTo>
                    <a:lnTo>
                      <a:pt x="12" y="47"/>
                    </a:lnTo>
                    <a:lnTo>
                      <a:pt x="20" y="15"/>
                    </a:lnTo>
                    <a:lnTo>
                      <a:pt x="62" y="0"/>
                    </a:lnTo>
                    <a:lnTo>
                      <a:pt x="94" y="8"/>
                    </a:lnTo>
                    <a:lnTo>
                      <a:pt x="32" y="246"/>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3" name="Freeform 176">
                <a:extLst>
                  <a:ext uri="{FF2B5EF4-FFF2-40B4-BE49-F238E27FC236}">
                    <a16:creationId xmlns:a16="http://schemas.microsoft.com/office/drawing/2014/main" id="{B59F4C56-061D-4BC0-A758-8B968CF0AAFF}"/>
                  </a:ext>
                </a:extLst>
              </p:cNvPr>
              <p:cNvSpPr>
                <a:spLocks/>
              </p:cNvSpPr>
              <p:nvPr/>
            </p:nvSpPr>
            <p:spPr bwMode="auto">
              <a:xfrm>
                <a:off x="6350" y="1032"/>
                <a:ext cx="51" cy="55"/>
              </a:xfrm>
              <a:custGeom>
                <a:avLst/>
                <a:gdLst>
                  <a:gd name="T0" fmla="*/ 196 w 196"/>
                  <a:gd name="T1" fmla="*/ 187 h 208"/>
                  <a:gd name="T2" fmla="*/ 196 w 196"/>
                  <a:gd name="T3" fmla="*/ 187 h 208"/>
                  <a:gd name="T4" fmla="*/ 171 w 196"/>
                  <a:gd name="T5" fmla="*/ 208 h 208"/>
                  <a:gd name="T6" fmla="*/ 34 w 196"/>
                  <a:gd name="T7" fmla="*/ 48 h 208"/>
                  <a:gd name="T8" fmla="*/ 21 w 196"/>
                  <a:gd name="T9" fmla="*/ 90 h 208"/>
                  <a:gd name="T10" fmla="*/ 0 w 196"/>
                  <a:gd name="T11" fmla="*/ 65 h 208"/>
                  <a:gd name="T12" fmla="*/ 11 w 196"/>
                  <a:gd name="T13" fmla="*/ 22 h 208"/>
                  <a:gd name="T14" fmla="*/ 36 w 196"/>
                  <a:gd name="T15" fmla="*/ 0 h 208"/>
                  <a:gd name="T16" fmla="*/ 196 w 196"/>
                  <a:gd name="T17" fmla="*/ 18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208">
                    <a:moveTo>
                      <a:pt x="196" y="187"/>
                    </a:moveTo>
                    <a:lnTo>
                      <a:pt x="196" y="187"/>
                    </a:lnTo>
                    <a:lnTo>
                      <a:pt x="171" y="208"/>
                    </a:lnTo>
                    <a:lnTo>
                      <a:pt x="34" y="48"/>
                    </a:lnTo>
                    <a:lnTo>
                      <a:pt x="21" y="90"/>
                    </a:lnTo>
                    <a:lnTo>
                      <a:pt x="0" y="65"/>
                    </a:lnTo>
                    <a:lnTo>
                      <a:pt x="11" y="22"/>
                    </a:lnTo>
                    <a:lnTo>
                      <a:pt x="36" y="0"/>
                    </a:lnTo>
                    <a:lnTo>
                      <a:pt x="196" y="187"/>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4" name="Freeform 177">
                <a:extLst>
                  <a:ext uri="{FF2B5EF4-FFF2-40B4-BE49-F238E27FC236}">
                    <a16:creationId xmlns:a16="http://schemas.microsoft.com/office/drawing/2014/main" id="{61B4BE2C-3D9A-4CF1-A772-EE97B25DE7E5}"/>
                  </a:ext>
                </a:extLst>
              </p:cNvPr>
              <p:cNvSpPr>
                <a:spLocks/>
              </p:cNvSpPr>
              <p:nvPr/>
            </p:nvSpPr>
            <p:spPr bwMode="auto">
              <a:xfrm>
                <a:off x="6493" y="929"/>
                <a:ext cx="35" cy="65"/>
              </a:xfrm>
              <a:custGeom>
                <a:avLst/>
                <a:gdLst>
                  <a:gd name="T0" fmla="*/ 132 w 132"/>
                  <a:gd name="T1" fmla="*/ 234 h 244"/>
                  <a:gd name="T2" fmla="*/ 132 w 132"/>
                  <a:gd name="T3" fmla="*/ 234 h 244"/>
                  <a:gd name="T4" fmla="*/ 100 w 132"/>
                  <a:gd name="T5" fmla="*/ 244 h 244"/>
                  <a:gd name="T6" fmla="*/ 38 w 132"/>
                  <a:gd name="T7" fmla="*/ 43 h 244"/>
                  <a:gd name="T8" fmla="*/ 10 w 132"/>
                  <a:gd name="T9" fmla="*/ 76 h 244"/>
                  <a:gd name="T10" fmla="*/ 0 w 132"/>
                  <a:gd name="T11" fmla="*/ 44 h 244"/>
                  <a:gd name="T12" fmla="*/ 28 w 132"/>
                  <a:gd name="T13" fmla="*/ 9 h 244"/>
                  <a:gd name="T14" fmla="*/ 60 w 132"/>
                  <a:gd name="T15" fmla="*/ 0 h 244"/>
                  <a:gd name="T16" fmla="*/ 132 w 132"/>
                  <a:gd name="T17" fmla="*/ 23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244">
                    <a:moveTo>
                      <a:pt x="132" y="234"/>
                    </a:moveTo>
                    <a:lnTo>
                      <a:pt x="132" y="234"/>
                    </a:lnTo>
                    <a:lnTo>
                      <a:pt x="100" y="244"/>
                    </a:lnTo>
                    <a:lnTo>
                      <a:pt x="38" y="43"/>
                    </a:lnTo>
                    <a:lnTo>
                      <a:pt x="10" y="76"/>
                    </a:lnTo>
                    <a:lnTo>
                      <a:pt x="0" y="44"/>
                    </a:lnTo>
                    <a:lnTo>
                      <a:pt x="28" y="9"/>
                    </a:lnTo>
                    <a:lnTo>
                      <a:pt x="60" y="0"/>
                    </a:lnTo>
                    <a:lnTo>
                      <a:pt x="132" y="234"/>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5" name="Freeform 178">
                <a:extLst>
                  <a:ext uri="{FF2B5EF4-FFF2-40B4-BE49-F238E27FC236}">
                    <a16:creationId xmlns:a16="http://schemas.microsoft.com/office/drawing/2014/main" id="{C30CB02B-0453-4D55-97A0-B14E6D119AA3}"/>
                  </a:ext>
                </a:extLst>
              </p:cNvPr>
              <p:cNvSpPr>
                <a:spLocks/>
              </p:cNvSpPr>
              <p:nvPr/>
            </p:nvSpPr>
            <p:spPr bwMode="auto">
              <a:xfrm>
                <a:off x="6724" y="1037"/>
                <a:ext cx="30" cy="65"/>
              </a:xfrm>
              <a:custGeom>
                <a:avLst/>
                <a:gdLst>
                  <a:gd name="T0" fmla="*/ 113 w 113"/>
                  <a:gd name="T1" fmla="*/ 241 h 247"/>
                  <a:gd name="T2" fmla="*/ 113 w 113"/>
                  <a:gd name="T3" fmla="*/ 241 h 247"/>
                  <a:gd name="T4" fmla="*/ 81 w 113"/>
                  <a:gd name="T5" fmla="*/ 247 h 247"/>
                  <a:gd name="T6" fmla="*/ 38 w 113"/>
                  <a:gd name="T7" fmla="*/ 41 h 247"/>
                  <a:gd name="T8" fmla="*/ 7 w 113"/>
                  <a:gd name="T9" fmla="*/ 72 h 247"/>
                  <a:gd name="T10" fmla="*/ 0 w 113"/>
                  <a:gd name="T11" fmla="*/ 40 h 247"/>
                  <a:gd name="T12" fmla="*/ 31 w 113"/>
                  <a:gd name="T13" fmla="*/ 7 h 247"/>
                  <a:gd name="T14" fmla="*/ 63 w 113"/>
                  <a:gd name="T15" fmla="*/ 0 h 247"/>
                  <a:gd name="T16" fmla="*/ 113 w 113"/>
                  <a:gd name="T17" fmla="*/ 241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247">
                    <a:moveTo>
                      <a:pt x="113" y="241"/>
                    </a:moveTo>
                    <a:lnTo>
                      <a:pt x="113" y="241"/>
                    </a:lnTo>
                    <a:lnTo>
                      <a:pt x="81" y="247"/>
                    </a:lnTo>
                    <a:lnTo>
                      <a:pt x="38" y="41"/>
                    </a:lnTo>
                    <a:lnTo>
                      <a:pt x="7" y="72"/>
                    </a:lnTo>
                    <a:lnTo>
                      <a:pt x="0" y="40"/>
                    </a:lnTo>
                    <a:lnTo>
                      <a:pt x="31" y="7"/>
                    </a:lnTo>
                    <a:lnTo>
                      <a:pt x="63" y="0"/>
                    </a:lnTo>
                    <a:lnTo>
                      <a:pt x="113" y="241"/>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6" name="Freeform 179">
                <a:extLst>
                  <a:ext uri="{FF2B5EF4-FFF2-40B4-BE49-F238E27FC236}">
                    <a16:creationId xmlns:a16="http://schemas.microsoft.com/office/drawing/2014/main" id="{BDDEB939-1090-45E4-8346-97FF7DDDFE37}"/>
                  </a:ext>
                </a:extLst>
              </p:cNvPr>
              <p:cNvSpPr>
                <a:spLocks/>
              </p:cNvSpPr>
              <p:nvPr/>
            </p:nvSpPr>
            <p:spPr bwMode="auto">
              <a:xfrm>
                <a:off x="6626" y="1187"/>
                <a:ext cx="24" cy="26"/>
              </a:xfrm>
              <a:custGeom>
                <a:avLst/>
                <a:gdLst>
                  <a:gd name="T0" fmla="*/ 5 w 91"/>
                  <a:gd name="T1" fmla="*/ 84 h 98"/>
                  <a:gd name="T2" fmla="*/ 5 w 91"/>
                  <a:gd name="T3" fmla="*/ 84 h 98"/>
                  <a:gd name="T4" fmla="*/ 35 w 91"/>
                  <a:gd name="T5" fmla="*/ 96 h 98"/>
                  <a:gd name="T6" fmla="*/ 36 w 91"/>
                  <a:gd name="T7" fmla="*/ 98 h 98"/>
                  <a:gd name="T8" fmla="*/ 91 w 91"/>
                  <a:gd name="T9" fmla="*/ 19 h 98"/>
                  <a:gd name="T10" fmla="*/ 64 w 91"/>
                  <a:gd name="T11" fmla="*/ 0 h 98"/>
                  <a:gd name="T12" fmla="*/ 19 w 91"/>
                  <a:gd name="T13" fmla="*/ 0 h 98"/>
                  <a:gd name="T14" fmla="*/ 0 w 91"/>
                  <a:gd name="T15" fmla="*/ 27 h 98"/>
                  <a:gd name="T16" fmla="*/ 44 w 91"/>
                  <a:gd name="T17" fmla="*/ 29 h 98"/>
                  <a:gd name="T18" fmla="*/ 5 w 91"/>
                  <a:gd name="T19" fmla="*/ 8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8">
                    <a:moveTo>
                      <a:pt x="5" y="84"/>
                    </a:moveTo>
                    <a:lnTo>
                      <a:pt x="5" y="84"/>
                    </a:lnTo>
                    <a:cubicBezTo>
                      <a:pt x="15" y="87"/>
                      <a:pt x="26" y="90"/>
                      <a:pt x="35" y="96"/>
                    </a:cubicBezTo>
                    <a:cubicBezTo>
                      <a:pt x="35" y="97"/>
                      <a:pt x="36" y="97"/>
                      <a:pt x="36" y="98"/>
                    </a:cubicBezTo>
                    <a:lnTo>
                      <a:pt x="91" y="19"/>
                    </a:lnTo>
                    <a:lnTo>
                      <a:pt x="64" y="0"/>
                    </a:lnTo>
                    <a:lnTo>
                      <a:pt x="19" y="0"/>
                    </a:lnTo>
                    <a:lnTo>
                      <a:pt x="0" y="27"/>
                    </a:lnTo>
                    <a:lnTo>
                      <a:pt x="44" y="29"/>
                    </a:lnTo>
                    <a:lnTo>
                      <a:pt x="5" y="84"/>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7" name="Freeform 180">
                <a:extLst>
                  <a:ext uri="{FF2B5EF4-FFF2-40B4-BE49-F238E27FC236}">
                    <a16:creationId xmlns:a16="http://schemas.microsoft.com/office/drawing/2014/main" id="{7054698B-77A1-4C76-8C6E-F20559C1E0A9}"/>
                  </a:ext>
                </a:extLst>
              </p:cNvPr>
              <p:cNvSpPr>
                <a:spLocks/>
              </p:cNvSpPr>
              <p:nvPr/>
            </p:nvSpPr>
            <p:spPr bwMode="auto">
              <a:xfrm>
                <a:off x="6420" y="1165"/>
                <a:ext cx="21" cy="45"/>
              </a:xfrm>
              <a:custGeom>
                <a:avLst/>
                <a:gdLst>
                  <a:gd name="T0" fmla="*/ 49 w 82"/>
                  <a:gd name="T1" fmla="*/ 169 h 170"/>
                  <a:gd name="T2" fmla="*/ 49 w 82"/>
                  <a:gd name="T3" fmla="*/ 169 h 170"/>
                  <a:gd name="T4" fmla="*/ 72 w 82"/>
                  <a:gd name="T5" fmla="*/ 169 h 170"/>
                  <a:gd name="T6" fmla="*/ 82 w 82"/>
                  <a:gd name="T7" fmla="*/ 170 h 170"/>
                  <a:gd name="T8" fmla="*/ 68 w 82"/>
                  <a:gd name="T9" fmla="*/ 0 h 170"/>
                  <a:gd name="T10" fmla="*/ 35 w 82"/>
                  <a:gd name="T11" fmla="*/ 2 h 170"/>
                  <a:gd name="T12" fmla="*/ 0 w 82"/>
                  <a:gd name="T13" fmla="*/ 31 h 170"/>
                  <a:gd name="T14" fmla="*/ 3 w 82"/>
                  <a:gd name="T15" fmla="*/ 64 h 170"/>
                  <a:gd name="T16" fmla="*/ 38 w 82"/>
                  <a:gd name="T17" fmla="*/ 37 h 170"/>
                  <a:gd name="T18" fmla="*/ 49 w 82"/>
                  <a:gd name="T19" fmla="*/ 16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70">
                    <a:moveTo>
                      <a:pt x="49" y="169"/>
                    </a:moveTo>
                    <a:lnTo>
                      <a:pt x="49" y="169"/>
                    </a:lnTo>
                    <a:cubicBezTo>
                      <a:pt x="56" y="168"/>
                      <a:pt x="63" y="167"/>
                      <a:pt x="72" y="169"/>
                    </a:cubicBezTo>
                    <a:cubicBezTo>
                      <a:pt x="75" y="169"/>
                      <a:pt x="79" y="170"/>
                      <a:pt x="82" y="170"/>
                    </a:cubicBezTo>
                    <a:lnTo>
                      <a:pt x="68" y="0"/>
                    </a:lnTo>
                    <a:lnTo>
                      <a:pt x="35" y="2"/>
                    </a:lnTo>
                    <a:lnTo>
                      <a:pt x="0" y="31"/>
                    </a:lnTo>
                    <a:lnTo>
                      <a:pt x="3" y="64"/>
                    </a:lnTo>
                    <a:lnTo>
                      <a:pt x="38" y="37"/>
                    </a:lnTo>
                    <a:lnTo>
                      <a:pt x="49" y="169"/>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8" name="Freeform 181">
                <a:extLst>
                  <a:ext uri="{FF2B5EF4-FFF2-40B4-BE49-F238E27FC236}">
                    <a16:creationId xmlns:a16="http://schemas.microsoft.com/office/drawing/2014/main" id="{C231ACDB-2333-489E-859F-0D9C071C5248}"/>
                  </a:ext>
                </a:extLst>
              </p:cNvPr>
              <p:cNvSpPr>
                <a:spLocks/>
              </p:cNvSpPr>
              <p:nvPr/>
            </p:nvSpPr>
            <p:spPr bwMode="auto">
              <a:xfrm>
                <a:off x="6521" y="1186"/>
                <a:ext cx="40" cy="29"/>
              </a:xfrm>
              <a:custGeom>
                <a:avLst/>
                <a:gdLst>
                  <a:gd name="T0" fmla="*/ 6 w 151"/>
                  <a:gd name="T1" fmla="*/ 107 h 110"/>
                  <a:gd name="T2" fmla="*/ 6 w 151"/>
                  <a:gd name="T3" fmla="*/ 107 h 110"/>
                  <a:gd name="T4" fmla="*/ 7 w 151"/>
                  <a:gd name="T5" fmla="*/ 110 h 110"/>
                  <a:gd name="T6" fmla="*/ 17 w 151"/>
                  <a:gd name="T7" fmla="*/ 109 h 110"/>
                  <a:gd name="T8" fmla="*/ 41 w 151"/>
                  <a:gd name="T9" fmla="*/ 108 h 110"/>
                  <a:gd name="T10" fmla="*/ 38 w 151"/>
                  <a:gd name="T11" fmla="*/ 97 h 110"/>
                  <a:gd name="T12" fmla="*/ 34 w 151"/>
                  <a:gd name="T13" fmla="*/ 81 h 110"/>
                  <a:gd name="T14" fmla="*/ 33 w 151"/>
                  <a:gd name="T15" fmla="*/ 63 h 110"/>
                  <a:gd name="T16" fmla="*/ 39 w 151"/>
                  <a:gd name="T17" fmla="*/ 46 h 110"/>
                  <a:gd name="T18" fmla="*/ 57 w 151"/>
                  <a:gd name="T19" fmla="*/ 34 h 110"/>
                  <a:gd name="T20" fmla="*/ 73 w 151"/>
                  <a:gd name="T21" fmla="*/ 33 h 110"/>
                  <a:gd name="T22" fmla="*/ 85 w 151"/>
                  <a:gd name="T23" fmla="*/ 36 h 110"/>
                  <a:gd name="T24" fmla="*/ 94 w 151"/>
                  <a:gd name="T25" fmla="*/ 45 h 110"/>
                  <a:gd name="T26" fmla="*/ 101 w 151"/>
                  <a:gd name="T27" fmla="*/ 55 h 110"/>
                  <a:gd name="T28" fmla="*/ 105 w 151"/>
                  <a:gd name="T29" fmla="*/ 66 h 110"/>
                  <a:gd name="T30" fmla="*/ 109 w 151"/>
                  <a:gd name="T31" fmla="*/ 76 h 110"/>
                  <a:gd name="T32" fmla="*/ 117 w 151"/>
                  <a:gd name="T33" fmla="*/ 103 h 110"/>
                  <a:gd name="T34" fmla="*/ 151 w 151"/>
                  <a:gd name="T35" fmla="*/ 102 h 110"/>
                  <a:gd name="T36" fmla="*/ 140 w 151"/>
                  <a:gd name="T37" fmla="*/ 66 h 110"/>
                  <a:gd name="T38" fmla="*/ 135 w 151"/>
                  <a:gd name="T39" fmla="*/ 51 h 110"/>
                  <a:gd name="T40" fmla="*/ 126 w 151"/>
                  <a:gd name="T41" fmla="*/ 34 h 110"/>
                  <a:gd name="T42" fmla="*/ 114 w 151"/>
                  <a:gd name="T43" fmla="*/ 18 h 110"/>
                  <a:gd name="T44" fmla="*/ 97 w 151"/>
                  <a:gd name="T45" fmla="*/ 6 h 110"/>
                  <a:gd name="T46" fmla="*/ 75 w 151"/>
                  <a:gd name="T47" fmla="*/ 1 h 110"/>
                  <a:gd name="T48" fmla="*/ 49 w 151"/>
                  <a:gd name="T49" fmla="*/ 4 h 110"/>
                  <a:gd name="T50" fmla="*/ 24 w 151"/>
                  <a:gd name="T51" fmla="*/ 16 h 110"/>
                  <a:gd name="T52" fmla="*/ 9 w 151"/>
                  <a:gd name="T53" fmla="*/ 33 h 110"/>
                  <a:gd name="T54" fmla="*/ 2 w 151"/>
                  <a:gd name="T55" fmla="*/ 52 h 110"/>
                  <a:gd name="T56" fmla="*/ 0 w 151"/>
                  <a:gd name="T57" fmla="*/ 72 h 110"/>
                  <a:gd name="T58" fmla="*/ 2 w 151"/>
                  <a:gd name="T59" fmla="*/ 91 h 110"/>
                  <a:gd name="T60" fmla="*/ 6 w 151"/>
                  <a:gd name="T61" fmla="*/ 10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1" h="110">
                    <a:moveTo>
                      <a:pt x="6" y="107"/>
                    </a:moveTo>
                    <a:lnTo>
                      <a:pt x="6" y="107"/>
                    </a:lnTo>
                    <a:lnTo>
                      <a:pt x="7" y="110"/>
                    </a:lnTo>
                    <a:cubicBezTo>
                      <a:pt x="10" y="109"/>
                      <a:pt x="14" y="109"/>
                      <a:pt x="17" y="109"/>
                    </a:cubicBezTo>
                    <a:cubicBezTo>
                      <a:pt x="25" y="109"/>
                      <a:pt x="33" y="109"/>
                      <a:pt x="41" y="108"/>
                    </a:cubicBezTo>
                    <a:lnTo>
                      <a:pt x="38" y="97"/>
                    </a:lnTo>
                    <a:cubicBezTo>
                      <a:pt x="37" y="93"/>
                      <a:pt x="35" y="87"/>
                      <a:pt x="34" y="81"/>
                    </a:cubicBezTo>
                    <a:cubicBezTo>
                      <a:pt x="33" y="75"/>
                      <a:pt x="32" y="69"/>
                      <a:pt x="33" y="63"/>
                    </a:cubicBezTo>
                    <a:cubicBezTo>
                      <a:pt x="34" y="57"/>
                      <a:pt x="36" y="51"/>
                      <a:pt x="39" y="46"/>
                    </a:cubicBezTo>
                    <a:cubicBezTo>
                      <a:pt x="43" y="41"/>
                      <a:pt x="49" y="37"/>
                      <a:pt x="57" y="34"/>
                    </a:cubicBezTo>
                    <a:cubicBezTo>
                      <a:pt x="63" y="33"/>
                      <a:pt x="68" y="32"/>
                      <a:pt x="73" y="33"/>
                    </a:cubicBezTo>
                    <a:cubicBezTo>
                      <a:pt x="77" y="33"/>
                      <a:pt x="81" y="34"/>
                      <a:pt x="85" y="36"/>
                    </a:cubicBezTo>
                    <a:cubicBezTo>
                      <a:pt x="88" y="39"/>
                      <a:pt x="91" y="41"/>
                      <a:pt x="94" y="45"/>
                    </a:cubicBezTo>
                    <a:cubicBezTo>
                      <a:pt x="96" y="48"/>
                      <a:pt x="99" y="51"/>
                      <a:pt x="101" y="55"/>
                    </a:cubicBezTo>
                    <a:cubicBezTo>
                      <a:pt x="102" y="59"/>
                      <a:pt x="104" y="62"/>
                      <a:pt x="105" y="66"/>
                    </a:cubicBezTo>
                    <a:cubicBezTo>
                      <a:pt x="107" y="69"/>
                      <a:pt x="108" y="73"/>
                      <a:pt x="109" y="76"/>
                    </a:cubicBezTo>
                    <a:lnTo>
                      <a:pt x="117" y="103"/>
                    </a:lnTo>
                    <a:cubicBezTo>
                      <a:pt x="129" y="103"/>
                      <a:pt x="140" y="102"/>
                      <a:pt x="151" y="102"/>
                    </a:cubicBezTo>
                    <a:lnTo>
                      <a:pt x="140" y="66"/>
                    </a:lnTo>
                    <a:cubicBezTo>
                      <a:pt x="139" y="61"/>
                      <a:pt x="137" y="56"/>
                      <a:pt x="135" y="51"/>
                    </a:cubicBezTo>
                    <a:cubicBezTo>
                      <a:pt x="132" y="45"/>
                      <a:pt x="130" y="39"/>
                      <a:pt x="126" y="34"/>
                    </a:cubicBezTo>
                    <a:cubicBezTo>
                      <a:pt x="123" y="28"/>
                      <a:pt x="119" y="23"/>
                      <a:pt x="114" y="18"/>
                    </a:cubicBezTo>
                    <a:cubicBezTo>
                      <a:pt x="109" y="13"/>
                      <a:pt x="103" y="9"/>
                      <a:pt x="97" y="6"/>
                    </a:cubicBezTo>
                    <a:cubicBezTo>
                      <a:pt x="91" y="3"/>
                      <a:pt x="83" y="1"/>
                      <a:pt x="75" y="1"/>
                    </a:cubicBezTo>
                    <a:cubicBezTo>
                      <a:pt x="67" y="0"/>
                      <a:pt x="59" y="1"/>
                      <a:pt x="49" y="4"/>
                    </a:cubicBezTo>
                    <a:cubicBezTo>
                      <a:pt x="39" y="7"/>
                      <a:pt x="30" y="11"/>
                      <a:pt x="24" y="16"/>
                    </a:cubicBezTo>
                    <a:cubicBezTo>
                      <a:pt x="18" y="21"/>
                      <a:pt x="13" y="27"/>
                      <a:pt x="9" y="33"/>
                    </a:cubicBezTo>
                    <a:cubicBezTo>
                      <a:pt x="5" y="39"/>
                      <a:pt x="3" y="45"/>
                      <a:pt x="2" y="52"/>
                    </a:cubicBezTo>
                    <a:cubicBezTo>
                      <a:pt x="1" y="59"/>
                      <a:pt x="0" y="66"/>
                      <a:pt x="0" y="72"/>
                    </a:cubicBezTo>
                    <a:cubicBezTo>
                      <a:pt x="0" y="79"/>
                      <a:pt x="1" y="85"/>
                      <a:pt x="2" y="91"/>
                    </a:cubicBezTo>
                    <a:cubicBezTo>
                      <a:pt x="4" y="97"/>
                      <a:pt x="5" y="102"/>
                      <a:pt x="6" y="10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49" name="Freeform 182">
                <a:extLst>
                  <a:ext uri="{FF2B5EF4-FFF2-40B4-BE49-F238E27FC236}">
                    <a16:creationId xmlns:a16="http://schemas.microsoft.com/office/drawing/2014/main" id="{23B6275B-7296-40A6-9E2E-657A2A5EF9C3}"/>
                  </a:ext>
                </a:extLst>
              </p:cNvPr>
              <p:cNvSpPr>
                <a:spLocks noEditPoints="1"/>
              </p:cNvSpPr>
              <p:nvPr/>
            </p:nvSpPr>
            <p:spPr bwMode="auto">
              <a:xfrm>
                <a:off x="6544" y="1069"/>
                <a:ext cx="37" cy="66"/>
              </a:xfrm>
              <a:custGeom>
                <a:avLst/>
                <a:gdLst>
                  <a:gd name="T0" fmla="*/ 110 w 143"/>
                  <a:gd name="T1" fmla="*/ 162 h 250"/>
                  <a:gd name="T2" fmla="*/ 110 w 143"/>
                  <a:gd name="T3" fmla="*/ 162 h 250"/>
                  <a:gd name="T4" fmla="*/ 107 w 143"/>
                  <a:gd name="T5" fmla="*/ 84 h 250"/>
                  <a:gd name="T6" fmla="*/ 106 w 143"/>
                  <a:gd name="T7" fmla="*/ 74 h 250"/>
                  <a:gd name="T8" fmla="*/ 104 w 143"/>
                  <a:gd name="T9" fmla="*/ 62 h 250"/>
                  <a:gd name="T10" fmla="*/ 101 w 143"/>
                  <a:gd name="T11" fmla="*/ 51 h 250"/>
                  <a:gd name="T12" fmla="*/ 94 w 143"/>
                  <a:gd name="T13" fmla="*/ 40 h 250"/>
                  <a:gd name="T14" fmla="*/ 83 w 143"/>
                  <a:gd name="T15" fmla="*/ 34 h 250"/>
                  <a:gd name="T16" fmla="*/ 68 w 143"/>
                  <a:gd name="T17" fmla="*/ 31 h 250"/>
                  <a:gd name="T18" fmla="*/ 47 w 143"/>
                  <a:gd name="T19" fmla="*/ 38 h 250"/>
                  <a:gd name="T20" fmla="*/ 37 w 143"/>
                  <a:gd name="T21" fmla="*/ 53 h 250"/>
                  <a:gd name="T22" fmla="*/ 33 w 143"/>
                  <a:gd name="T23" fmla="*/ 71 h 250"/>
                  <a:gd name="T24" fmla="*/ 33 w 143"/>
                  <a:gd name="T25" fmla="*/ 87 h 250"/>
                  <a:gd name="T26" fmla="*/ 36 w 143"/>
                  <a:gd name="T27" fmla="*/ 165 h 250"/>
                  <a:gd name="T28" fmla="*/ 36 w 143"/>
                  <a:gd name="T29" fmla="*/ 175 h 250"/>
                  <a:gd name="T30" fmla="*/ 38 w 143"/>
                  <a:gd name="T31" fmla="*/ 187 h 250"/>
                  <a:gd name="T32" fmla="*/ 42 w 143"/>
                  <a:gd name="T33" fmla="*/ 199 h 250"/>
                  <a:gd name="T34" fmla="*/ 49 w 143"/>
                  <a:gd name="T35" fmla="*/ 209 h 250"/>
                  <a:gd name="T36" fmla="*/ 60 w 143"/>
                  <a:gd name="T37" fmla="*/ 216 h 250"/>
                  <a:gd name="T38" fmla="*/ 75 w 143"/>
                  <a:gd name="T39" fmla="*/ 218 h 250"/>
                  <a:gd name="T40" fmla="*/ 90 w 143"/>
                  <a:gd name="T41" fmla="*/ 215 h 250"/>
                  <a:gd name="T42" fmla="*/ 100 w 143"/>
                  <a:gd name="T43" fmla="*/ 207 h 250"/>
                  <a:gd name="T44" fmla="*/ 106 w 143"/>
                  <a:gd name="T45" fmla="*/ 197 h 250"/>
                  <a:gd name="T46" fmla="*/ 109 w 143"/>
                  <a:gd name="T47" fmla="*/ 185 h 250"/>
                  <a:gd name="T48" fmla="*/ 110 w 143"/>
                  <a:gd name="T49" fmla="*/ 173 h 250"/>
                  <a:gd name="T50" fmla="*/ 110 w 143"/>
                  <a:gd name="T51" fmla="*/ 162 h 250"/>
                  <a:gd name="T52" fmla="*/ 3 w 143"/>
                  <a:gd name="T53" fmla="*/ 166 h 250"/>
                  <a:gd name="T54" fmla="*/ 3 w 143"/>
                  <a:gd name="T55" fmla="*/ 166 h 250"/>
                  <a:gd name="T56" fmla="*/ 0 w 143"/>
                  <a:gd name="T57" fmla="*/ 88 h 250"/>
                  <a:gd name="T58" fmla="*/ 0 w 143"/>
                  <a:gd name="T59" fmla="*/ 72 h 250"/>
                  <a:gd name="T60" fmla="*/ 3 w 143"/>
                  <a:gd name="T61" fmla="*/ 53 h 250"/>
                  <a:gd name="T62" fmla="*/ 10 w 143"/>
                  <a:gd name="T63" fmla="*/ 34 h 250"/>
                  <a:gd name="T64" fmla="*/ 22 w 143"/>
                  <a:gd name="T65" fmla="*/ 18 h 250"/>
                  <a:gd name="T66" fmla="*/ 40 w 143"/>
                  <a:gd name="T67" fmla="*/ 5 h 250"/>
                  <a:gd name="T68" fmla="*/ 67 w 143"/>
                  <a:gd name="T69" fmla="*/ 0 h 250"/>
                  <a:gd name="T70" fmla="*/ 94 w 143"/>
                  <a:gd name="T71" fmla="*/ 4 h 250"/>
                  <a:gd name="T72" fmla="*/ 113 w 143"/>
                  <a:gd name="T73" fmla="*/ 14 h 250"/>
                  <a:gd name="T74" fmla="*/ 127 w 143"/>
                  <a:gd name="T75" fmla="*/ 30 h 250"/>
                  <a:gd name="T76" fmla="*/ 134 w 143"/>
                  <a:gd name="T77" fmla="*/ 49 h 250"/>
                  <a:gd name="T78" fmla="*/ 139 w 143"/>
                  <a:gd name="T79" fmla="*/ 67 h 250"/>
                  <a:gd name="T80" fmla="*/ 140 w 143"/>
                  <a:gd name="T81" fmla="*/ 83 h 250"/>
                  <a:gd name="T82" fmla="*/ 143 w 143"/>
                  <a:gd name="T83" fmla="*/ 161 h 250"/>
                  <a:gd name="T84" fmla="*/ 143 w 143"/>
                  <a:gd name="T85" fmla="*/ 177 h 250"/>
                  <a:gd name="T86" fmla="*/ 140 w 143"/>
                  <a:gd name="T87" fmla="*/ 196 h 250"/>
                  <a:gd name="T88" fmla="*/ 133 w 143"/>
                  <a:gd name="T89" fmla="*/ 215 h 250"/>
                  <a:gd name="T90" fmla="*/ 121 w 143"/>
                  <a:gd name="T91" fmla="*/ 232 h 250"/>
                  <a:gd name="T92" fmla="*/ 103 w 143"/>
                  <a:gd name="T93" fmla="*/ 244 h 250"/>
                  <a:gd name="T94" fmla="*/ 76 w 143"/>
                  <a:gd name="T95" fmla="*/ 249 h 250"/>
                  <a:gd name="T96" fmla="*/ 49 w 143"/>
                  <a:gd name="T97" fmla="*/ 246 h 250"/>
                  <a:gd name="T98" fmla="*/ 29 w 143"/>
                  <a:gd name="T99" fmla="*/ 235 h 250"/>
                  <a:gd name="T100" fmla="*/ 16 w 143"/>
                  <a:gd name="T101" fmla="*/ 219 h 250"/>
                  <a:gd name="T102" fmla="*/ 8 w 143"/>
                  <a:gd name="T103" fmla="*/ 201 h 250"/>
                  <a:gd name="T104" fmla="*/ 4 w 143"/>
                  <a:gd name="T105" fmla="*/ 182 h 250"/>
                  <a:gd name="T106" fmla="*/ 3 w 143"/>
                  <a:gd name="T107" fmla="*/ 166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3" h="250">
                    <a:moveTo>
                      <a:pt x="110" y="162"/>
                    </a:moveTo>
                    <a:lnTo>
                      <a:pt x="110" y="162"/>
                    </a:lnTo>
                    <a:lnTo>
                      <a:pt x="107" y="84"/>
                    </a:lnTo>
                    <a:cubicBezTo>
                      <a:pt x="107" y="81"/>
                      <a:pt x="106" y="78"/>
                      <a:pt x="106" y="74"/>
                    </a:cubicBezTo>
                    <a:cubicBezTo>
                      <a:pt x="106" y="70"/>
                      <a:pt x="105" y="66"/>
                      <a:pt x="104" y="62"/>
                    </a:cubicBezTo>
                    <a:cubicBezTo>
                      <a:pt x="103" y="58"/>
                      <a:pt x="102" y="54"/>
                      <a:pt x="101" y="51"/>
                    </a:cubicBezTo>
                    <a:cubicBezTo>
                      <a:pt x="99" y="47"/>
                      <a:pt x="97" y="43"/>
                      <a:pt x="94" y="40"/>
                    </a:cubicBezTo>
                    <a:cubicBezTo>
                      <a:pt x="91" y="38"/>
                      <a:pt x="87" y="35"/>
                      <a:pt x="83" y="34"/>
                    </a:cubicBezTo>
                    <a:cubicBezTo>
                      <a:pt x="79" y="32"/>
                      <a:pt x="74" y="31"/>
                      <a:pt x="68" y="31"/>
                    </a:cubicBezTo>
                    <a:cubicBezTo>
                      <a:pt x="59" y="32"/>
                      <a:pt x="52" y="34"/>
                      <a:pt x="47" y="38"/>
                    </a:cubicBezTo>
                    <a:cubicBezTo>
                      <a:pt x="43" y="42"/>
                      <a:pt x="39" y="47"/>
                      <a:pt x="37" y="53"/>
                    </a:cubicBezTo>
                    <a:cubicBezTo>
                      <a:pt x="35" y="59"/>
                      <a:pt x="33" y="65"/>
                      <a:pt x="33" y="71"/>
                    </a:cubicBezTo>
                    <a:cubicBezTo>
                      <a:pt x="33" y="77"/>
                      <a:pt x="33" y="82"/>
                      <a:pt x="33" y="87"/>
                    </a:cubicBezTo>
                    <a:lnTo>
                      <a:pt x="36" y="165"/>
                    </a:lnTo>
                    <a:cubicBezTo>
                      <a:pt x="36" y="168"/>
                      <a:pt x="36" y="172"/>
                      <a:pt x="36" y="175"/>
                    </a:cubicBezTo>
                    <a:cubicBezTo>
                      <a:pt x="37" y="179"/>
                      <a:pt x="37" y="183"/>
                      <a:pt x="38" y="187"/>
                    </a:cubicBezTo>
                    <a:cubicBezTo>
                      <a:pt x="39" y="191"/>
                      <a:pt x="41" y="195"/>
                      <a:pt x="42" y="199"/>
                    </a:cubicBezTo>
                    <a:cubicBezTo>
                      <a:pt x="44" y="203"/>
                      <a:pt x="46" y="206"/>
                      <a:pt x="49" y="209"/>
                    </a:cubicBezTo>
                    <a:cubicBezTo>
                      <a:pt x="52" y="212"/>
                      <a:pt x="55" y="214"/>
                      <a:pt x="60" y="216"/>
                    </a:cubicBezTo>
                    <a:cubicBezTo>
                      <a:pt x="64" y="218"/>
                      <a:pt x="69" y="218"/>
                      <a:pt x="75" y="218"/>
                    </a:cubicBezTo>
                    <a:cubicBezTo>
                      <a:pt x="81" y="218"/>
                      <a:pt x="86" y="217"/>
                      <a:pt x="90" y="215"/>
                    </a:cubicBezTo>
                    <a:cubicBezTo>
                      <a:pt x="94" y="213"/>
                      <a:pt x="97" y="210"/>
                      <a:pt x="100" y="207"/>
                    </a:cubicBezTo>
                    <a:cubicBezTo>
                      <a:pt x="102" y="204"/>
                      <a:pt x="104" y="200"/>
                      <a:pt x="106" y="197"/>
                    </a:cubicBezTo>
                    <a:cubicBezTo>
                      <a:pt x="107" y="193"/>
                      <a:pt x="108" y="189"/>
                      <a:pt x="109" y="185"/>
                    </a:cubicBezTo>
                    <a:cubicBezTo>
                      <a:pt x="109" y="181"/>
                      <a:pt x="110" y="177"/>
                      <a:pt x="110" y="173"/>
                    </a:cubicBezTo>
                    <a:cubicBezTo>
                      <a:pt x="110" y="169"/>
                      <a:pt x="110" y="165"/>
                      <a:pt x="110" y="162"/>
                    </a:cubicBezTo>
                    <a:close/>
                    <a:moveTo>
                      <a:pt x="3" y="166"/>
                    </a:moveTo>
                    <a:lnTo>
                      <a:pt x="3" y="166"/>
                    </a:lnTo>
                    <a:lnTo>
                      <a:pt x="0" y="88"/>
                    </a:lnTo>
                    <a:cubicBezTo>
                      <a:pt x="0" y="84"/>
                      <a:pt x="0" y="78"/>
                      <a:pt x="0" y="72"/>
                    </a:cubicBezTo>
                    <a:cubicBezTo>
                      <a:pt x="0" y="66"/>
                      <a:pt x="1" y="60"/>
                      <a:pt x="3" y="53"/>
                    </a:cubicBezTo>
                    <a:cubicBezTo>
                      <a:pt x="4" y="47"/>
                      <a:pt x="7" y="41"/>
                      <a:pt x="10" y="34"/>
                    </a:cubicBezTo>
                    <a:cubicBezTo>
                      <a:pt x="13" y="28"/>
                      <a:pt x="17" y="23"/>
                      <a:pt x="22" y="18"/>
                    </a:cubicBezTo>
                    <a:cubicBezTo>
                      <a:pt x="27" y="13"/>
                      <a:pt x="33" y="9"/>
                      <a:pt x="40" y="5"/>
                    </a:cubicBezTo>
                    <a:cubicBezTo>
                      <a:pt x="48" y="2"/>
                      <a:pt x="57" y="1"/>
                      <a:pt x="67" y="0"/>
                    </a:cubicBezTo>
                    <a:cubicBezTo>
                      <a:pt x="77" y="0"/>
                      <a:pt x="86" y="1"/>
                      <a:pt x="94" y="4"/>
                    </a:cubicBezTo>
                    <a:cubicBezTo>
                      <a:pt x="102" y="6"/>
                      <a:pt x="108" y="10"/>
                      <a:pt x="113" y="14"/>
                    </a:cubicBezTo>
                    <a:cubicBezTo>
                      <a:pt x="119" y="19"/>
                      <a:pt x="123" y="24"/>
                      <a:pt x="127" y="30"/>
                    </a:cubicBezTo>
                    <a:cubicBezTo>
                      <a:pt x="130" y="36"/>
                      <a:pt x="133" y="42"/>
                      <a:pt x="134" y="49"/>
                    </a:cubicBezTo>
                    <a:cubicBezTo>
                      <a:pt x="136" y="55"/>
                      <a:pt x="138" y="61"/>
                      <a:pt x="139" y="67"/>
                    </a:cubicBezTo>
                    <a:cubicBezTo>
                      <a:pt x="139" y="73"/>
                      <a:pt x="140" y="78"/>
                      <a:pt x="140" y="83"/>
                    </a:cubicBezTo>
                    <a:lnTo>
                      <a:pt x="143" y="161"/>
                    </a:lnTo>
                    <a:cubicBezTo>
                      <a:pt x="143" y="166"/>
                      <a:pt x="143" y="171"/>
                      <a:pt x="143" y="177"/>
                    </a:cubicBezTo>
                    <a:cubicBezTo>
                      <a:pt x="142" y="183"/>
                      <a:pt x="141" y="190"/>
                      <a:pt x="140" y="196"/>
                    </a:cubicBezTo>
                    <a:cubicBezTo>
                      <a:pt x="138" y="202"/>
                      <a:pt x="136" y="209"/>
                      <a:pt x="133" y="215"/>
                    </a:cubicBezTo>
                    <a:cubicBezTo>
                      <a:pt x="130" y="221"/>
                      <a:pt x="126" y="227"/>
                      <a:pt x="121" y="232"/>
                    </a:cubicBezTo>
                    <a:cubicBezTo>
                      <a:pt x="116" y="237"/>
                      <a:pt x="110" y="241"/>
                      <a:pt x="103" y="244"/>
                    </a:cubicBezTo>
                    <a:cubicBezTo>
                      <a:pt x="95" y="247"/>
                      <a:pt x="86" y="249"/>
                      <a:pt x="76" y="249"/>
                    </a:cubicBezTo>
                    <a:cubicBezTo>
                      <a:pt x="66" y="250"/>
                      <a:pt x="57" y="249"/>
                      <a:pt x="49" y="246"/>
                    </a:cubicBezTo>
                    <a:cubicBezTo>
                      <a:pt x="41" y="243"/>
                      <a:pt x="35" y="240"/>
                      <a:pt x="29" y="235"/>
                    </a:cubicBezTo>
                    <a:cubicBezTo>
                      <a:pt x="24" y="231"/>
                      <a:pt x="20" y="225"/>
                      <a:pt x="16" y="219"/>
                    </a:cubicBezTo>
                    <a:cubicBezTo>
                      <a:pt x="13" y="213"/>
                      <a:pt x="10" y="207"/>
                      <a:pt x="8" y="201"/>
                    </a:cubicBezTo>
                    <a:cubicBezTo>
                      <a:pt x="6" y="195"/>
                      <a:pt x="5" y="188"/>
                      <a:pt x="4" y="182"/>
                    </a:cubicBezTo>
                    <a:cubicBezTo>
                      <a:pt x="3" y="177"/>
                      <a:pt x="3" y="171"/>
                      <a:pt x="3" y="166"/>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sp>
            <p:nvSpPr>
              <p:cNvPr id="850" name="Freeform 183">
                <a:extLst>
                  <a:ext uri="{FF2B5EF4-FFF2-40B4-BE49-F238E27FC236}">
                    <a16:creationId xmlns:a16="http://schemas.microsoft.com/office/drawing/2014/main" id="{2E3B5967-E417-4899-9ABE-4F1ABA10DD55}"/>
                  </a:ext>
                </a:extLst>
              </p:cNvPr>
              <p:cNvSpPr>
                <a:spLocks noEditPoints="1"/>
              </p:cNvSpPr>
              <p:nvPr/>
            </p:nvSpPr>
            <p:spPr bwMode="auto">
              <a:xfrm>
                <a:off x="6567" y="882"/>
                <a:ext cx="38" cy="66"/>
              </a:xfrm>
              <a:custGeom>
                <a:avLst/>
                <a:gdLst>
                  <a:gd name="T0" fmla="*/ 110 w 143"/>
                  <a:gd name="T1" fmla="*/ 163 h 250"/>
                  <a:gd name="T2" fmla="*/ 110 w 143"/>
                  <a:gd name="T3" fmla="*/ 163 h 250"/>
                  <a:gd name="T4" fmla="*/ 107 w 143"/>
                  <a:gd name="T5" fmla="*/ 85 h 250"/>
                  <a:gd name="T6" fmla="*/ 106 w 143"/>
                  <a:gd name="T7" fmla="*/ 74 h 250"/>
                  <a:gd name="T8" fmla="*/ 105 w 143"/>
                  <a:gd name="T9" fmla="*/ 63 h 250"/>
                  <a:gd name="T10" fmla="*/ 101 w 143"/>
                  <a:gd name="T11" fmla="*/ 51 h 250"/>
                  <a:gd name="T12" fmla="*/ 94 w 143"/>
                  <a:gd name="T13" fmla="*/ 41 h 250"/>
                  <a:gd name="T14" fmla="*/ 83 w 143"/>
                  <a:gd name="T15" fmla="*/ 34 h 250"/>
                  <a:gd name="T16" fmla="*/ 68 w 143"/>
                  <a:gd name="T17" fmla="*/ 32 h 250"/>
                  <a:gd name="T18" fmla="*/ 48 w 143"/>
                  <a:gd name="T19" fmla="*/ 38 h 250"/>
                  <a:gd name="T20" fmla="*/ 37 w 143"/>
                  <a:gd name="T21" fmla="*/ 53 h 250"/>
                  <a:gd name="T22" fmla="*/ 34 w 143"/>
                  <a:gd name="T23" fmla="*/ 71 h 250"/>
                  <a:gd name="T24" fmla="*/ 33 w 143"/>
                  <a:gd name="T25" fmla="*/ 87 h 250"/>
                  <a:gd name="T26" fmla="*/ 36 w 143"/>
                  <a:gd name="T27" fmla="*/ 165 h 250"/>
                  <a:gd name="T28" fmla="*/ 37 w 143"/>
                  <a:gd name="T29" fmla="*/ 176 h 250"/>
                  <a:gd name="T30" fmla="*/ 39 w 143"/>
                  <a:gd name="T31" fmla="*/ 187 h 250"/>
                  <a:gd name="T32" fmla="*/ 42 w 143"/>
                  <a:gd name="T33" fmla="*/ 199 h 250"/>
                  <a:gd name="T34" fmla="*/ 49 w 143"/>
                  <a:gd name="T35" fmla="*/ 209 h 250"/>
                  <a:gd name="T36" fmla="*/ 60 w 143"/>
                  <a:gd name="T37" fmla="*/ 216 h 250"/>
                  <a:gd name="T38" fmla="*/ 75 w 143"/>
                  <a:gd name="T39" fmla="*/ 218 h 250"/>
                  <a:gd name="T40" fmla="*/ 90 w 143"/>
                  <a:gd name="T41" fmla="*/ 215 h 250"/>
                  <a:gd name="T42" fmla="*/ 100 w 143"/>
                  <a:gd name="T43" fmla="*/ 207 h 250"/>
                  <a:gd name="T44" fmla="*/ 106 w 143"/>
                  <a:gd name="T45" fmla="*/ 197 h 250"/>
                  <a:gd name="T46" fmla="*/ 109 w 143"/>
                  <a:gd name="T47" fmla="*/ 185 h 250"/>
                  <a:gd name="T48" fmla="*/ 110 w 143"/>
                  <a:gd name="T49" fmla="*/ 173 h 250"/>
                  <a:gd name="T50" fmla="*/ 110 w 143"/>
                  <a:gd name="T51" fmla="*/ 163 h 250"/>
                  <a:gd name="T52" fmla="*/ 3 w 143"/>
                  <a:gd name="T53" fmla="*/ 167 h 250"/>
                  <a:gd name="T54" fmla="*/ 3 w 143"/>
                  <a:gd name="T55" fmla="*/ 167 h 250"/>
                  <a:gd name="T56" fmla="*/ 0 w 143"/>
                  <a:gd name="T57" fmla="*/ 89 h 250"/>
                  <a:gd name="T58" fmla="*/ 0 w 143"/>
                  <a:gd name="T59" fmla="*/ 72 h 250"/>
                  <a:gd name="T60" fmla="*/ 3 w 143"/>
                  <a:gd name="T61" fmla="*/ 54 h 250"/>
                  <a:gd name="T62" fmla="*/ 10 w 143"/>
                  <a:gd name="T63" fmla="*/ 35 h 250"/>
                  <a:gd name="T64" fmla="*/ 22 w 143"/>
                  <a:gd name="T65" fmla="*/ 18 h 250"/>
                  <a:gd name="T66" fmla="*/ 41 w 143"/>
                  <a:gd name="T67" fmla="*/ 6 h 250"/>
                  <a:gd name="T68" fmla="*/ 67 w 143"/>
                  <a:gd name="T69" fmla="*/ 1 h 250"/>
                  <a:gd name="T70" fmla="*/ 94 w 143"/>
                  <a:gd name="T71" fmla="*/ 4 h 250"/>
                  <a:gd name="T72" fmla="*/ 114 w 143"/>
                  <a:gd name="T73" fmla="*/ 15 h 250"/>
                  <a:gd name="T74" fmla="*/ 127 w 143"/>
                  <a:gd name="T75" fmla="*/ 31 h 250"/>
                  <a:gd name="T76" fmla="*/ 135 w 143"/>
                  <a:gd name="T77" fmla="*/ 49 h 250"/>
                  <a:gd name="T78" fmla="*/ 139 w 143"/>
                  <a:gd name="T79" fmla="*/ 67 h 250"/>
                  <a:gd name="T80" fmla="*/ 140 w 143"/>
                  <a:gd name="T81" fmla="*/ 83 h 250"/>
                  <a:gd name="T82" fmla="*/ 143 w 143"/>
                  <a:gd name="T83" fmla="*/ 162 h 250"/>
                  <a:gd name="T84" fmla="*/ 143 w 143"/>
                  <a:gd name="T85" fmla="*/ 178 h 250"/>
                  <a:gd name="T86" fmla="*/ 140 w 143"/>
                  <a:gd name="T87" fmla="*/ 196 h 250"/>
                  <a:gd name="T88" fmla="*/ 134 w 143"/>
                  <a:gd name="T89" fmla="*/ 215 h 250"/>
                  <a:gd name="T90" fmla="*/ 122 w 143"/>
                  <a:gd name="T91" fmla="*/ 232 h 250"/>
                  <a:gd name="T92" fmla="*/ 103 w 143"/>
                  <a:gd name="T93" fmla="*/ 244 h 250"/>
                  <a:gd name="T94" fmla="*/ 76 w 143"/>
                  <a:gd name="T95" fmla="*/ 250 h 250"/>
                  <a:gd name="T96" fmla="*/ 49 w 143"/>
                  <a:gd name="T97" fmla="*/ 246 h 250"/>
                  <a:gd name="T98" fmla="*/ 30 w 143"/>
                  <a:gd name="T99" fmla="*/ 235 h 250"/>
                  <a:gd name="T100" fmla="*/ 17 w 143"/>
                  <a:gd name="T101" fmla="*/ 220 h 250"/>
                  <a:gd name="T102" fmla="*/ 9 w 143"/>
                  <a:gd name="T103" fmla="*/ 201 h 250"/>
                  <a:gd name="T104" fmla="*/ 4 w 143"/>
                  <a:gd name="T105" fmla="*/ 183 h 250"/>
                  <a:gd name="T106" fmla="*/ 3 w 143"/>
                  <a:gd name="T107" fmla="*/ 16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3" h="250">
                    <a:moveTo>
                      <a:pt x="110" y="163"/>
                    </a:moveTo>
                    <a:lnTo>
                      <a:pt x="110" y="163"/>
                    </a:lnTo>
                    <a:lnTo>
                      <a:pt x="107" y="85"/>
                    </a:lnTo>
                    <a:cubicBezTo>
                      <a:pt x="107" y="82"/>
                      <a:pt x="107" y="78"/>
                      <a:pt x="106" y="74"/>
                    </a:cubicBezTo>
                    <a:cubicBezTo>
                      <a:pt x="106" y="71"/>
                      <a:pt x="106" y="67"/>
                      <a:pt x="105" y="63"/>
                    </a:cubicBezTo>
                    <a:cubicBezTo>
                      <a:pt x="104" y="59"/>
                      <a:pt x="102" y="55"/>
                      <a:pt x="101" y="51"/>
                    </a:cubicBezTo>
                    <a:cubicBezTo>
                      <a:pt x="99" y="47"/>
                      <a:pt x="97" y="44"/>
                      <a:pt x="94" y="41"/>
                    </a:cubicBezTo>
                    <a:cubicBezTo>
                      <a:pt x="91" y="38"/>
                      <a:pt x="88" y="36"/>
                      <a:pt x="83" y="34"/>
                    </a:cubicBezTo>
                    <a:cubicBezTo>
                      <a:pt x="79" y="32"/>
                      <a:pt x="74" y="32"/>
                      <a:pt x="68" y="32"/>
                    </a:cubicBezTo>
                    <a:cubicBezTo>
                      <a:pt x="59" y="32"/>
                      <a:pt x="53" y="34"/>
                      <a:pt x="48" y="38"/>
                    </a:cubicBezTo>
                    <a:cubicBezTo>
                      <a:pt x="43" y="43"/>
                      <a:pt x="39" y="48"/>
                      <a:pt x="37" y="53"/>
                    </a:cubicBezTo>
                    <a:cubicBezTo>
                      <a:pt x="35" y="59"/>
                      <a:pt x="34" y="65"/>
                      <a:pt x="34" y="71"/>
                    </a:cubicBezTo>
                    <a:cubicBezTo>
                      <a:pt x="33" y="77"/>
                      <a:pt x="33" y="83"/>
                      <a:pt x="33" y="87"/>
                    </a:cubicBezTo>
                    <a:lnTo>
                      <a:pt x="36" y="165"/>
                    </a:lnTo>
                    <a:cubicBezTo>
                      <a:pt x="36" y="168"/>
                      <a:pt x="36" y="172"/>
                      <a:pt x="37" y="176"/>
                    </a:cubicBezTo>
                    <a:cubicBezTo>
                      <a:pt x="37" y="180"/>
                      <a:pt x="38" y="183"/>
                      <a:pt x="39" y="187"/>
                    </a:cubicBezTo>
                    <a:cubicBezTo>
                      <a:pt x="40" y="191"/>
                      <a:pt x="41" y="195"/>
                      <a:pt x="42" y="199"/>
                    </a:cubicBezTo>
                    <a:cubicBezTo>
                      <a:pt x="44" y="203"/>
                      <a:pt x="46" y="206"/>
                      <a:pt x="49" y="209"/>
                    </a:cubicBezTo>
                    <a:cubicBezTo>
                      <a:pt x="52" y="212"/>
                      <a:pt x="56" y="215"/>
                      <a:pt x="60" y="216"/>
                    </a:cubicBezTo>
                    <a:cubicBezTo>
                      <a:pt x="64" y="218"/>
                      <a:pt x="69" y="219"/>
                      <a:pt x="75" y="218"/>
                    </a:cubicBezTo>
                    <a:cubicBezTo>
                      <a:pt x="81" y="218"/>
                      <a:pt x="86" y="217"/>
                      <a:pt x="90" y="215"/>
                    </a:cubicBezTo>
                    <a:cubicBezTo>
                      <a:pt x="94" y="213"/>
                      <a:pt x="97" y="211"/>
                      <a:pt x="100" y="207"/>
                    </a:cubicBezTo>
                    <a:cubicBezTo>
                      <a:pt x="103" y="204"/>
                      <a:pt x="105" y="201"/>
                      <a:pt x="106" y="197"/>
                    </a:cubicBezTo>
                    <a:cubicBezTo>
                      <a:pt x="107" y="193"/>
                      <a:pt x="108" y="189"/>
                      <a:pt x="109" y="185"/>
                    </a:cubicBezTo>
                    <a:cubicBezTo>
                      <a:pt x="110" y="181"/>
                      <a:pt x="110" y="177"/>
                      <a:pt x="110" y="173"/>
                    </a:cubicBezTo>
                    <a:cubicBezTo>
                      <a:pt x="110" y="169"/>
                      <a:pt x="110" y="166"/>
                      <a:pt x="110" y="163"/>
                    </a:cubicBezTo>
                    <a:close/>
                    <a:moveTo>
                      <a:pt x="3" y="167"/>
                    </a:moveTo>
                    <a:lnTo>
                      <a:pt x="3" y="167"/>
                    </a:lnTo>
                    <a:lnTo>
                      <a:pt x="0" y="89"/>
                    </a:lnTo>
                    <a:cubicBezTo>
                      <a:pt x="0" y="84"/>
                      <a:pt x="0" y="79"/>
                      <a:pt x="0" y="72"/>
                    </a:cubicBezTo>
                    <a:cubicBezTo>
                      <a:pt x="1" y="66"/>
                      <a:pt x="2" y="60"/>
                      <a:pt x="3" y="54"/>
                    </a:cubicBezTo>
                    <a:cubicBezTo>
                      <a:pt x="5" y="47"/>
                      <a:pt x="7" y="41"/>
                      <a:pt x="10" y="35"/>
                    </a:cubicBezTo>
                    <a:cubicBezTo>
                      <a:pt x="13" y="29"/>
                      <a:pt x="17" y="23"/>
                      <a:pt x="22" y="18"/>
                    </a:cubicBezTo>
                    <a:cubicBezTo>
                      <a:pt x="27" y="13"/>
                      <a:pt x="33" y="9"/>
                      <a:pt x="41" y="6"/>
                    </a:cubicBezTo>
                    <a:cubicBezTo>
                      <a:pt x="48" y="3"/>
                      <a:pt x="57" y="1"/>
                      <a:pt x="67" y="1"/>
                    </a:cubicBezTo>
                    <a:cubicBezTo>
                      <a:pt x="78" y="0"/>
                      <a:pt x="87" y="1"/>
                      <a:pt x="94" y="4"/>
                    </a:cubicBezTo>
                    <a:cubicBezTo>
                      <a:pt x="102" y="7"/>
                      <a:pt x="108" y="10"/>
                      <a:pt x="114" y="15"/>
                    </a:cubicBezTo>
                    <a:cubicBezTo>
                      <a:pt x="119" y="19"/>
                      <a:pt x="124" y="25"/>
                      <a:pt x="127" y="31"/>
                    </a:cubicBezTo>
                    <a:cubicBezTo>
                      <a:pt x="130" y="36"/>
                      <a:pt x="133" y="43"/>
                      <a:pt x="135" y="49"/>
                    </a:cubicBezTo>
                    <a:cubicBezTo>
                      <a:pt x="137" y="55"/>
                      <a:pt x="138" y="61"/>
                      <a:pt x="139" y="67"/>
                    </a:cubicBezTo>
                    <a:cubicBezTo>
                      <a:pt x="140" y="73"/>
                      <a:pt x="140" y="79"/>
                      <a:pt x="140" y="83"/>
                    </a:cubicBezTo>
                    <a:lnTo>
                      <a:pt x="143" y="162"/>
                    </a:lnTo>
                    <a:cubicBezTo>
                      <a:pt x="143" y="166"/>
                      <a:pt x="143" y="172"/>
                      <a:pt x="143" y="178"/>
                    </a:cubicBezTo>
                    <a:cubicBezTo>
                      <a:pt x="143" y="184"/>
                      <a:pt x="142" y="190"/>
                      <a:pt x="140" y="196"/>
                    </a:cubicBezTo>
                    <a:cubicBezTo>
                      <a:pt x="139" y="203"/>
                      <a:pt x="136" y="209"/>
                      <a:pt x="134" y="215"/>
                    </a:cubicBezTo>
                    <a:cubicBezTo>
                      <a:pt x="131" y="221"/>
                      <a:pt x="127" y="227"/>
                      <a:pt x="122" y="232"/>
                    </a:cubicBezTo>
                    <a:cubicBezTo>
                      <a:pt x="117" y="237"/>
                      <a:pt x="110" y="241"/>
                      <a:pt x="103" y="244"/>
                    </a:cubicBezTo>
                    <a:cubicBezTo>
                      <a:pt x="96" y="247"/>
                      <a:pt x="87" y="249"/>
                      <a:pt x="76" y="250"/>
                    </a:cubicBezTo>
                    <a:cubicBezTo>
                      <a:pt x="66" y="250"/>
                      <a:pt x="57" y="249"/>
                      <a:pt x="49" y="246"/>
                    </a:cubicBezTo>
                    <a:cubicBezTo>
                      <a:pt x="42" y="244"/>
                      <a:pt x="35" y="240"/>
                      <a:pt x="30" y="235"/>
                    </a:cubicBezTo>
                    <a:cubicBezTo>
                      <a:pt x="24" y="231"/>
                      <a:pt x="20" y="226"/>
                      <a:pt x="17" y="220"/>
                    </a:cubicBezTo>
                    <a:cubicBezTo>
                      <a:pt x="13" y="214"/>
                      <a:pt x="11" y="208"/>
                      <a:pt x="9" y="201"/>
                    </a:cubicBezTo>
                    <a:cubicBezTo>
                      <a:pt x="7" y="195"/>
                      <a:pt x="5" y="189"/>
                      <a:pt x="4" y="183"/>
                    </a:cubicBezTo>
                    <a:cubicBezTo>
                      <a:pt x="4" y="177"/>
                      <a:pt x="3" y="171"/>
                      <a:pt x="3" y="167"/>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14225">
                  <a:defRPr/>
                </a:pPr>
                <a:endParaRPr lang="en-US" sz="1800" kern="0">
                  <a:solidFill>
                    <a:srgbClr val="FFFFFF"/>
                  </a:solidFill>
                  <a:latin typeface="Segoe UI"/>
                </a:endParaRPr>
              </a:p>
            </p:txBody>
          </p:sp>
        </p:grpSp>
        <p:sp>
          <p:nvSpPr>
            <p:cNvPr id="835" name="TextBox 834">
              <a:extLst>
                <a:ext uri="{FF2B5EF4-FFF2-40B4-BE49-F238E27FC236}">
                  <a16:creationId xmlns:a16="http://schemas.microsoft.com/office/drawing/2014/main" id="{C1DE1610-3895-47C3-AD94-92DB8F086281}"/>
                </a:ext>
              </a:extLst>
            </p:cNvPr>
            <p:cNvSpPr txBox="1"/>
            <p:nvPr/>
          </p:nvSpPr>
          <p:spPr>
            <a:xfrm>
              <a:off x="4474513" y="1018137"/>
              <a:ext cx="787326" cy="276999"/>
            </a:xfrm>
            <a:prstGeom prst="rect">
              <a:avLst/>
            </a:prstGeom>
            <a:noFill/>
          </p:spPr>
          <p:txBody>
            <a:bodyPr wrap="square" lIns="0" tIns="0" rIns="0" bIns="0" rtlCol="0">
              <a:spAutoFit/>
            </a:bodyPr>
            <a:lstStyle/>
            <a:p>
              <a:pPr algn="ctr" defTabSz="896386">
                <a:lnSpc>
                  <a:spcPct val="90000"/>
                </a:lnSpc>
                <a:spcAft>
                  <a:spcPts val="588"/>
                </a:spcAft>
                <a:defRPr/>
              </a:pPr>
              <a:r>
                <a:rPr lang="en-US" sz="1961" kern="0">
                  <a:solidFill>
                    <a:srgbClr val="0078D7"/>
                  </a:solidFill>
                  <a:latin typeface="Segoe UI Semibold" panose="020B0702040204020203" pitchFamily="34" charset="0"/>
                  <a:cs typeface="Segoe UI Semibold" panose="020B0702040204020203" pitchFamily="34" charset="0"/>
                </a:rPr>
                <a:t>40</a:t>
              </a:r>
              <a:r>
                <a:rPr lang="en-US" sz="1372" kern="0">
                  <a:solidFill>
                    <a:srgbClr val="0078D7"/>
                  </a:solidFill>
                </a:rPr>
                <a:t>TB</a:t>
              </a:r>
              <a:endParaRPr lang="en-US" sz="1961" kern="0">
                <a:solidFill>
                  <a:srgbClr val="0078D7"/>
                </a:solidFill>
              </a:endParaRPr>
            </a:p>
          </p:txBody>
        </p:sp>
      </p:grpSp>
      <p:sp>
        <p:nvSpPr>
          <p:cNvPr id="851" name="TextBox 850">
            <a:extLst>
              <a:ext uri="{FF2B5EF4-FFF2-40B4-BE49-F238E27FC236}">
                <a16:creationId xmlns:a16="http://schemas.microsoft.com/office/drawing/2014/main" id="{AA59A5F9-176E-48E0-8B3C-A7C686619FF7}"/>
              </a:ext>
            </a:extLst>
          </p:cNvPr>
          <p:cNvSpPr txBox="1"/>
          <p:nvPr/>
        </p:nvSpPr>
        <p:spPr>
          <a:xfrm>
            <a:off x="6141012" y="4863682"/>
            <a:ext cx="738036" cy="416383"/>
          </a:xfrm>
          <a:prstGeom prst="rect">
            <a:avLst/>
          </a:prstGeom>
        </p:spPr>
        <p:txBody>
          <a:bodyPr wrap="none">
            <a:spAutoFit/>
          </a:bodyPr>
          <a:lstStyle>
            <a:defPPr>
              <a:defRPr lang="en-US"/>
            </a:defPPr>
            <a:lvl1pPr defTabSz="896215">
              <a:lnSpc>
                <a:spcPct val="90000"/>
              </a:lnSpc>
              <a:defRPr sz="1372" kern="100">
                <a:solidFill>
                  <a:srgbClr val="353535"/>
                </a:solidFill>
                <a:latin typeface="Segoe UI"/>
                <a:ea typeface="ＭＳ Ｐゴシック" charset="0"/>
              </a:defRPr>
            </a:lvl1pPr>
          </a:lstStyle>
          <a:p>
            <a:pPr defTabSz="878560">
              <a:defRPr/>
            </a:pPr>
            <a:r>
              <a:rPr lang="en-US" sz="1176"/>
              <a:t>Effective</a:t>
            </a:r>
            <a:br>
              <a:rPr lang="en-US" sz="1176"/>
            </a:br>
            <a:r>
              <a:rPr lang="en-US" sz="1176"/>
              <a:t>policy</a:t>
            </a:r>
          </a:p>
        </p:txBody>
      </p:sp>
      <p:sp>
        <p:nvSpPr>
          <p:cNvPr id="852" name="Arc 851">
            <a:extLst>
              <a:ext uri="{FF2B5EF4-FFF2-40B4-BE49-F238E27FC236}">
                <a16:creationId xmlns:a16="http://schemas.microsoft.com/office/drawing/2014/main" id="{58B4F5E5-631E-4638-AD6D-7090CB61D786}"/>
              </a:ext>
            </a:extLst>
          </p:cNvPr>
          <p:cNvSpPr/>
          <p:nvPr/>
        </p:nvSpPr>
        <p:spPr>
          <a:xfrm>
            <a:off x="4852725" y="2647183"/>
            <a:ext cx="2084278" cy="2084278"/>
          </a:xfrm>
          <a:prstGeom prst="arc">
            <a:avLst>
              <a:gd name="adj1" fmla="val 9905982"/>
              <a:gd name="adj2" fmla="val 12734190"/>
            </a:avLst>
          </a:prstGeom>
          <a:noFill/>
          <a:ln w="9525" cap="flat" cmpd="sng" algn="ctr">
            <a:solidFill>
              <a:srgbClr val="0078D7"/>
            </a:solidFill>
            <a:prstDash val="solid"/>
            <a:headEnd type="triangle" w="med" len="med"/>
            <a:tailEnd type="triangle" w="med" len="med"/>
          </a:ln>
          <a:effectLst/>
        </p:spPr>
        <p:txBody>
          <a:bodyPr rtlCol="0" anchor="ctr"/>
          <a:lstStyle/>
          <a:p>
            <a:pPr algn="ctr" defTabSz="896386">
              <a:defRPr/>
            </a:pPr>
            <a:endParaRPr lang="en-US" kern="0">
              <a:solidFill>
                <a:srgbClr val="353535"/>
              </a:solidFill>
              <a:latin typeface="Segoe UI Semilight"/>
            </a:endParaRPr>
          </a:p>
        </p:txBody>
      </p:sp>
      <p:grpSp>
        <p:nvGrpSpPr>
          <p:cNvPr id="3" name="Group 2">
            <a:extLst>
              <a:ext uri="{FF2B5EF4-FFF2-40B4-BE49-F238E27FC236}">
                <a16:creationId xmlns:a16="http://schemas.microsoft.com/office/drawing/2014/main" id="{3A257D1C-1920-44DB-B338-4426155A50EA}"/>
              </a:ext>
            </a:extLst>
          </p:cNvPr>
          <p:cNvGrpSpPr/>
          <p:nvPr/>
        </p:nvGrpSpPr>
        <p:grpSpPr>
          <a:xfrm>
            <a:off x="10008494" y="870996"/>
            <a:ext cx="1758503" cy="1382430"/>
            <a:chOff x="10008494" y="870996"/>
            <a:chExt cx="1758503" cy="1382430"/>
          </a:xfrm>
        </p:grpSpPr>
        <p:grpSp>
          <p:nvGrpSpPr>
            <p:cNvPr id="2" name="Group 1">
              <a:extLst>
                <a:ext uri="{FF2B5EF4-FFF2-40B4-BE49-F238E27FC236}">
                  <a16:creationId xmlns:a16="http://schemas.microsoft.com/office/drawing/2014/main" id="{AB616EE3-A31E-48F1-B6C0-0FB4E845D378}"/>
                </a:ext>
              </a:extLst>
            </p:cNvPr>
            <p:cNvGrpSpPr/>
            <p:nvPr/>
          </p:nvGrpSpPr>
          <p:grpSpPr>
            <a:xfrm>
              <a:off x="10008494" y="870996"/>
              <a:ext cx="1723127" cy="1060679"/>
              <a:chOff x="13283193" y="691690"/>
              <a:chExt cx="2014419" cy="1239985"/>
            </a:xfrm>
          </p:grpSpPr>
          <p:grpSp>
            <p:nvGrpSpPr>
              <p:cNvPr id="337" name="Group 336">
                <a:extLst>
                  <a:ext uri="{FF2B5EF4-FFF2-40B4-BE49-F238E27FC236}">
                    <a16:creationId xmlns:a16="http://schemas.microsoft.com/office/drawing/2014/main" id="{89847B9B-BC01-4016-A245-D5517D147FF5}"/>
                  </a:ext>
                </a:extLst>
              </p:cNvPr>
              <p:cNvGrpSpPr/>
              <p:nvPr/>
            </p:nvGrpSpPr>
            <p:grpSpPr>
              <a:xfrm>
                <a:off x="13283193" y="691690"/>
                <a:ext cx="2014419" cy="1239985"/>
                <a:chOff x="9682252" y="2345440"/>
                <a:chExt cx="2014419" cy="1239985"/>
              </a:xfrm>
            </p:grpSpPr>
            <p:grpSp>
              <p:nvGrpSpPr>
                <p:cNvPr id="338" name="Group 337">
                  <a:extLst>
                    <a:ext uri="{FF2B5EF4-FFF2-40B4-BE49-F238E27FC236}">
                      <a16:creationId xmlns:a16="http://schemas.microsoft.com/office/drawing/2014/main" id="{01BD44E0-144C-45A1-B673-BEA9747A9191}"/>
                    </a:ext>
                  </a:extLst>
                </p:cNvPr>
                <p:cNvGrpSpPr/>
                <p:nvPr/>
              </p:nvGrpSpPr>
              <p:grpSpPr>
                <a:xfrm>
                  <a:off x="10070785" y="2345440"/>
                  <a:ext cx="1625886" cy="1069106"/>
                  <a:chOff x="10846854" y="1787463"/>
                  <a:chExt cx="1625886" cy="1069106"/>
                </a:xfrm>
              </p:grpSpPr>
              <p:sp>
                <p:nvSpPr>
                  <p:cNvPr id="342" name="Freeform 38">
                    <a:extLst>
                      <a:ext uri="{FF2B5EF4-FFF2-40B4-BE49-F238E27FC236}">
                        <a16:creationId xmlns:a16="http://schemas.microsoft.com/office/drawing/2014/main" id="{440DBF75-9EDB-40A7-801C-BADB035D7D9C}"/>
                      </a:ext>
                    </a:extLst>
                  </p:cNvPr>
                  <p:cNvSpPr>
                    <a:spLocks/>
                  </p:cNvSpPr>
                  <p:nvPr/>
                </p:nvSpPr>
                <p:spPr bwMode="auto">
                  <a:xfrm>
                    <a:off x="10846854" y="1787463"/>
                    <a:ext cx="1625886" cy="1069106"/>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chemeClr val="bg1"/>
                  </a:solidFill>
                  <a:ln>
                    <a:solidFill>
                      <a:schemeClr val="tx1">
                        <a:lumMod val="25000"/>
                        <a:lumOff val="75000"/>
                      </a:schemeClr>
                    </a:solidFill>
                  </a:ln>
                </p:spPr>
                <p:txBody>
                  <a:bodyPr vert="horz" wrap="square" lIns="91427" tIns="45713" rIns="91427" bIns="45713" numCol="1" anchor="t" anchorCtr="0" compatLnSpc="1">
                    <a:prstTxWarp prst="textNoShape">
                      <a:avLst/>
                    </a:prstTxWarp>
                  </a:bodyPr>
                  <a:lstStyle/>
                  <a:p>
                    <a:pPr marL="0" marR="0" lvl="0" indent="0" defTabSz="914225"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3" name="Freeform 131">
                    <a:extLst>
                      <a:ext uri="{FF2B5EF4-FFF2-40B4-BE49-F238E27FC236}">
                        <a16:creationId xmlns:a16="http://schemas.microsoft.com/office/drawing/2014/main" id="{A5F1A8B8-9BC4-4471-9BA4-ABE1D1B66F02}"/>
                      </a:ext>
                    </a:extLst>
                  </p:cNvPr>
                  <p:cNvSpPr>
                    <a:spLocks noChangeAspect="1"/>
                  </p:cNvSpPr>
                  <p:nvPr/>
                </p:nvSpPr>
                <p:spPr bwMode="black">
                  <a:xfrm>
                    <a:off x="11519100" y="1928416"/>
                    <a:ext cx="350595" cy="420508"/>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rgbClr val="DA3104"/>
                  </a:solidFill>
                  <a:ln>
                    <a:noFill/>
                  </a:ln>
                  <a:extLst/>
                </p:spPr>
                <p:txBody>
                  <a:bodyPr vert="horz" wrap="square" lIns="91440" tIns="45720" rIns="91440" bIns="45720" numCol="1" anchor="t" anchorCtr="0" compatLnSpc="1">
                    <a:prstTxWarp prst="textNoShape">
                      <a:avLst/>
                    </a:prstTxWarp>
                  </a:bodyPr>
                  <a:lstStyle/>
                  <a:p>
                    <a:pPr algn="ctr"/>
                    <a:endParaRPr lang="en-US"/>
                  </a:p>
                </p:txBody>
              </p:sp>
            </p:grpSp>
            <p:grpSp>
              <p:nvGrpSpPr>
                <p:cNvPr id="339" name="Group 338">
                  <a:extLst>
                    <a:ext uri="{FF2B5EF4-FFF2-40B4-BE49-F238E27FC236}">
                      <a16:creationId xmlns:a16="http://schemas.microsoft.com/office/drawing/2014/main" id="{20541EBE-7F27-486F-971C-43FD8BCC613E}"/>
                    </a:ext>
                  </a:extLst>
                </p:cNvPr>
                <p:cNvGrpSpPr/>
                <p:nvPr/>
              </p:nvGrpSpPr>
              <p:grpSpPr>
                <a:xfrm>
                  <a:off x="9682252" y="2749670"/>
                  <a:ext cx="1271007" cy="835755"/>
                  <a:chOff x="10909197" y="2287518"/>
                  <a:chExt cx="1271007" cy="835755"/>
                </a:xfrm>
              </p:grpSpPr>
              <p:sp>
                <p:nvSpPr>
                  <p:cNvPr id="340" name="Freeform 38">
                    <a:extLst>
                      <a:ext uri="{FF2B5EF4-FFF2-40B4-BE49-F238E27FC236}">
                        <a16:creationId xmlns:a16="http://schemas.microsoft.com/office/drawing/2014/main" id="{D030E96D-10CA-492D-9361-BA45F531D2E7}"/>
                      </a:ext>
                    </a:extLst>
                  </p:cNvPr>
                  <p:cNvSpPr>
                    <a:spLocks/>
                  </p:cNvSpPr>
                  <p:nvPr/>
                </p:nvSpPr>
                <p:spPr bwMode="auto">
                  <a:xfrm>
                    <a:off x="10909197" y="2287518"/>
                    <a:ext cx="1271007" cy="835755"/>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rgbClr val="FFFFFF"/>
                  </a:solidFill>
                  <a:ln>
                    <a:solidFill>
                      <a:schemeClr val="tx1">
                        <a:lumMod val="25000"/>
                        <a:lumOff val="75000"/>
                      </a:schemeClr>
                    </a:solidFill>
                  </a:ln>
                </p:spPr>
                <p:txBody>
                  <a:bodyPr vert="horz" wrap="square" lIns="91427" tIns="45713" rIns="91427" bIns="45713" numCol="1" anchor="t" anchorCtr="0" compatLnSpc="1">
                    <a:prstTxWarp prst="textNoShape">
                      <a:avLst/>
                    </a:prstTxWarp>
                  </a:bodyPr>
                  <a:lstStyle/>
                  <a:p>
                    <a:pPr marL="0" marR="0" lvl="0" indent="0" defTabSz="914225"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341" name="Picture 2" descr="https://azure.microsoft.com/svghandler/preview/?width=600&amp;amp;height=315">
                    <a:extLst>
                      <a:ext uri="{FF2B5EF4-FFF2-40B4-BE49-F238E27FC236}">
                        <a16:creationId xmlns:a16="http://schemas.microsoft.com/office/drawing/2014/main" id="{6358AE85-3607-44DC-92A5-2F6E79F733D7}"/>
                      </a:ext>
                    </a:extLst>
                  </p:cNvPr>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11239760" y="2461065"/>
                    <a:ext cx="652458" cy="513267"/>
                  </a:xfrm>
                  <a:prstGeom prst="rect">
                    <a:avLst/>
                  </a:prstGeom>
                  <a:noFill/>
                  <a:ln>
                    <a:noFill/>
                  </a:ln>
                  <a:extLst>
                    <a:ext uri="{909E8E84-426E-40DD-AFC4-6F175D3DCCD1}">
                      <a14:hiddenFill xmlns:a14="http://schemas.microsoft.com/office/drawing/2010/main">
                        <a:solidFill>
                          <a:srgbClr val="FFFFFF"/>
                        </a:solidFill>
                      </a14:hiddenFill>
                    </a:ext>
                  </a:extLst>
                </p:spPr>
              </p:pic>
            </p:grpSp>
          </p:grpSp>
          <p:sp>
            <p:nvSpPr>
              <p:cNvPr id="344" name="Freeform 22">
                <a:extLst>
                  <a:ext uri="{FF2B5EF4-FFF2-40B4-BE49-F238E27FC236}">
                    <a16:creationId xmlns:a16="http://schemas.microsoft.com/office/drawing/2014/main" id="{465BAACB-1B42-4D3C-878A-DD27BC0EE902}"/>
                  </a:ext>
                </a:extLst>
              </p:cNvPr>
              <p:cNvSpPr>
                <a:spLocks noChangeAspect="1" noEditPoints="1"/>
              </p:cNvSpPr>
              <p:nvPr/>
            </p:nvSpPr>
            <p:spPr bwMode="black">
              <a:xfrm>
                <a:off x="14723553" y="1147365"/>
                <a:ext cx="310974" cy="194023"/>
              </a:xfrm>
              <a:custGeom>
                <a:avLst/>
                <a:gdLst>
                  <a:gd name="T0" fmla="*/ 398 w 439"/>
                  <a:gd name="T1" fmla="*/ 177 h 273"/>
                  <a:gd name="T2" fmla="*/ 439 w 439"/>
                  <a:gd name="T3" fmla="*/ 226 h 273"/>
                  <a:gd name="T4" fmla="*/ 398 w 439"/>
                  <a:gd name="T5" fmla="*/ 273 h 273"/>
                  <a:gd name="T6" fmla="*/ 162 w 439"/>
                  <a:gd name="T7" fmla="*/ 273 h 273"/>
                  <a:gd name="T8" fmla="*/ 101 w 439"/>
                  <a:gd name="T9" fmla="*/ 211 h 273"/>
                  <a:gd name="T10" fmla="*/ 160 w 439"/>
                  <a:gd name="T11" fmla="*/ 155 h 273"/>
                  <a:gd name="T12" fmla="*/ 217 w 439"/>
                  <a:gd name="T13" fmla="*/ 85 h 273"/>
                  <a:gd name="T14" fmla="*/ 302 w 439"/>
                  <a:gd name="T15" fmla="*/ 118 h 273"/>
                  <a:gd name="T16" fmla="*/ 362 w 439"/>
                  <a:gd name="T17" fmla="*/ 116 h 273"/>
                  <a:gd name="T18" fmla="*/ 398 w 439"/>
                  <a:gd name="T19" fmla="*/ 177 h 273"/>
                  <a:gd name="T20" fmla="*/ 86 w 439"/>
                  <a:gd name="T21" fmla="*/ 213 h 273"/>
                  <a:gd name="T22" fmla="*/ 149 w 439"/>
                  <a:gd name="T23" fmla="*/ 144 h 273"/>
                  <a:gd name="T24" fmla="*/ 213 w 439"/>
                  <a:gd name="T25" fmla="*/ 73 h 273"/>
                  <a:gd name="T26" fmla="*/ 305 w 439"/>
                  <a:gd name="T27" fmla="*/ 103 h 273"/>
                  <a:gd name="T28" fmla="*/ 336 w 439"/>
                  <a:gd name="T29" fmla="*/ 97 h 273"/>
                  <a:gd name="T30" fmla="*/ 276 w 439"/>
                  <a:gd name="T31" fmla="*/ 19 h 273"/>
                  <a:gd name="T32" fmla="*/ 161 w 439"/>
                  <a:gd name="T33" fmla="*/ 61 h 273"/>
                  <a:gd name="T34" fmla="*/ 92 w 439"/>
                  <a:gd name="T35" fmla="*/ 60 h 273"/>
                  <a:gd name="T36" fmla="*/ 53 w 439"/>
                  <a:gd name="T37" fmla="*/ 135 h 273"/>
                  <a:gd name="T38" fmla="*/ 0 w 439"/>
                  <a:gd name="T39" fmla="*/ 196 h 273"/>
                  <a:gd name="T40" fmla="*/ 59 w 439"/>
                  <a:gd name="T41" fmla="*/ 255 h 273"/>
                  <a:gd name="T42" fmla="*/ 98 w 439"/>
                  <a:gd name="T43" fmla="*/ 255 h 273"/>
                  <a:gd name="T44" fmla="*/ 86 w 439"/>
                  <a:gd name="T45" fmla="*/ 21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9" h="273">
                    <a:moveTo>
                      <a:pt x="398" y="177"/>
                    </a:moveTo>
                    <a:cubicBezTo>
                      <a:pt x="398" y="177"/>
                      <a:pt x="439" y="181"/>
                      <a:pt x="439" y="226"/>
                    </a:cubicBezTo>
                    <a:cubicBezTo>
                      <a:pt x="439" y="248"/>
                      <a:pt x="427" y="273"/>
                      <a:pt x="398" y="273"/>
                    </a:cubicBezTo>
                    <a:cubicBezTo>
                      <a:pt x="398" y="273"/>
                      <a:pt x="177" y="273"/>
                      <a:pt x="162" y="273"/>
                    </a:cubicBezTo>
                    <a:cubicBezTo>
                      <a:pt x="117" y="273"/>
                      <a:pt x="101" y="242"/>
                      <a:pt x="101" y="211"/>
                    </a:cubicBezTo>
                    <a:cubicBezTo>
                      <a:pt x="101" y="157"/>
                      <a:pt x="160" y="155"/>
                      <a:pt x="160" y="155"/>
                    </a:cubicBezTo>
                    <a:cubicBezTo>
                      <a:pt x="160" y="155"/>
                      <a:pt x="165" y="97"/>
                      <a:pt x="217" y="85"/>
                    </a:cubicBezTo>
                    <a:cubicBezTo>
                      <a:pt x="263" y="75"/>
                      <a:pt x="289" y="99"/>
                      <a:pt x="302" y="118"/>
                    </a:cubicBezTo>
                    <a:cubicBezTo>
                      <a:pt x="302" y="118"/>
                      <a:pt x="330" y="102"/>
                      <a:pt x="362" y="116"/>
                    </a:cubicBezTo>
                    <a:cubicBezTo>
                      <a:pt x="381" y="124"/>
                      <a:pt x="399" y="144"/>
                      <a:pt x="398" y="177"/>
                    </a:cubicBezTo>
                    <a:close/>
                    <a:moveTo>
                      <a:pt x="86" y="213"/>
                    </a:moveTo>
                    <a:cubicBezTo>
                      <a:pt x="86" y="153"/>
                      <a:pt x="149" y="144"/>
                      <a:pt x="149" y="144"/>
                    </a:cubicBezTo>
                    <a:cubicBezTo>
                      <a:pt x="149" y="144"/>
                      <a:pt x="157" y="87"/>
                      <a:pt x="213" y="73"/>
                    </a:cubicBezTo>
                    <a:cubicBezTo>
                      <a:pt x="258" y="62"/>
                      <a:pt x="291" y="81"/>
                      <a:pt x="305" y="103"/>
                    </a:cubicBezTo>
                    <a:cubicBezTo>
                      <a:pt x="305" y="103"/>
                      <a:pt x="315" y="97"/>
                      <a:pt x="336" y="97"/>
                    </a:cubicBezTo>
                    <a:cubicBezTo>
                      <a:pt x="334" y="78"/>
                      <a:pt x="320" y="37"/>
                      <a:pt x="276" y="19"/>
                    </a:cubicBezTo>
                    <a:cubicBezTo>
                      <a:pt x="225" y="0"/>
                      <a:pt x="181" y="24"/>
                      <a:pt x="161" y="61"/>
                    </a:cubicBezTo>
                    <a:cubicBezTo>
                      <a:pt x="161" y="61"/>
                      <a:pt x="129" y="41"/>
                      <a:pt x="92" y="60"/>
                    </a:cubicBezTo>
                    <a:cubicBezTo>
                      <a:pt x="66" y="74"/>
                      <a:pt x="50" y="105"/>
                      <a:pt x="53" y="135"/>
                    </a:cubicBezTo>
                    <a:cubicBezTo>
                      <a:pt x="53" y="135"/>
                      <a:pt x="0" y="139"/>
                      <a:pt x="0" y="196"/>
                    </a:cubicBezTo>
                    <a:cubicBezTo>
                      <a:pt x="0" y="227"/>
                      <a:pt x="28" y="255"/>
                      <a:pt x="59" y="255"/>
                    </a:cubicBezTo>
                    <a:cubicBezTo>
                      <a:pt x="98" y="255"/>
                      <a:pt x="98" y="255"/>
                      <a:pt x="98" y="255"/>
                    </a:cubicBezTo>
                    <a:cubicBezTo>
                      <a:pt x="88" y="240"/>
                      <a:pt x="86" y="225"/>
                      <a:pt x="86" y="21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pic>
            <p:nvPicPr>
              <p:cNvPr id="345" name="Picture 344">
                <a:extLst>
                  <a:ext uri="{FF2B5EF4-FFF2-40B4-BE49-F238E27FC236}">
                    <a16:creationId xmlns:a16="http://schemas.microsoft.com/office/drawing/2014/main" id="{9D49EA46-7279-4525-985C-BEDE9265BF3F}"/>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t="-2837" b="-3522"/>
              <a:stretch/>
            </p:blipFill>
            <p:spPr>
              <a:xfrm>
                <a:off x="14623158" y="1371082"/>
                <a:ext cx="254092" cy="254091"/>
              </a:xfrm>
              <a:prstGeom prst="rect">
                <a:avLst/>
              </a:prstGeom>
            </p:spPr>
          </p:pic>
          <p:pic>
            <p:nvPicPr>
              <p:cNvPr id="346" name="Picture 345">
                <a:extLst>
                  <a:ext uri="{FF2B5EF4-FFF2-40B4-BE49-F238E27FC236}">
                    <a16:creationId xmlns:a16="http://schemas.microsoft.com/office/drawing/2014/main" id="{1D20FA89-79DD-45AB-9013-2C59432FDCE4}"/>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14933808" y="1399169"/>
                <a:ext cx="221162" cy="215399"/>
              </a:xfrm>
              <a:prstGeom prst="rect">
                <a:avLst/>
              </a:prstGeom>
            </p:spPr>
          </p:pic>
        </p:grpSp>
        <p:sp>
          <p:nvSpPr>
            <p:cNvPr id="347" name="Rectangle 346">
              <a:extLst>
                <a:ext uri="{FF2B5EF4-FFF2-40B4-BE49-F238E27FC236}">
                  <a16:creationId xmlns:a16="http://schemas.microsoft.com/office/drawing/2014/main" id="{69425EAE-5139-4AD5-BCE3-C7E674781870}"/>
                </a:ext>
              </a:extLst>
            </p:cNvPr>
            <p:cNvSpPr/>
            <p:nvPr/>
          </p:nvSpPr>
          <p:spPr>
            <a:xfrm>
              <a:off x="10166797" y="1914872"/>
              <a:ext cx="1600200" cy="338554"/>
            </a:xfrm>
            <a:prstGeom prst="rect">
              <a:avLst/>
            </a:prstGeom>
          </p:spPr>
          <p:txBody>
            <a:bodyPr wrap="square">
              <a:spAutoFit/>
            </a:bodyPr>
            <a:lstStyle/>
            <a:p>
              <a:pPr algn="ctr"/>
              <a:r>
                <a:rPr lang="en-US" sz="1600" spc="-50">
                  <a:ln w="3175">
                    <a:noFill/>
                  </a:ln>
                  <a:gradFill>
                    <a:gsLst>
                      <a:gs pos="1250">
                        <a:srgbClr val="1A1A1A"/>
                      </a:gs>
                      <a:gs pos="100000">
                        <a:srgbClr val="1A1A1A"/>
                      </a:gs>
                    </a:gsLst>
                    <a:lin ang="5400000" scaled="0"/>
                  </a:gradFill>
                  <a:cs typeface="Segoe UI" pitchFamily="34" charset="0"/>
                </a:rPr>
                <a:t>Microsoft Cloud</a:t>
              </a:r>
              <a:endParaRPr lang="en-US" sz="1000"/>
            </a:p>
          </p:txBody>
        </p:sp>
      </p:grpSp>
    </p:spTree>
    <p:extLst>
      <p:ext uri="{BB962C8B-B14F-4D97-AF65-F5344CB8AC3E}">
        <p14:creationId xmlns:p14="http://schemas.microsoft.com/office/powerpoint/2010/main" val="40525796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37"/>
                                        </p:tgtEl>
                                        <p:attrNameLst>
                                          <p:attrName>style.visibility</p:attrName>
                                        </p:attrNameLst>
                                      </p:cBhvr>
                                      <p:to>
                                        <p:strVal val="visible"/>
                                      </p:to>
                                    </p:set>
                                    <p:anim calcmode="lin" valueType="num">
                                      <p:cBhvr additive="base">
                                        <p:cTn id="7" dur="500" fill="hold"/>
                                        <p:tgtEl>
                                          <p:spTgt spid="737"/>
                                        </p:tgtEl>
                                        <p:attrNameLst>
                                          <p:attrName>ppt_x</p:attrName>
                                        </p:attrNameLst>
                                      </p:cBhvr>
                                      <p:tavLst>
                                        <p:tav tm="0">
                                          <p:val>
                                            <p:strVal val="0-#ppt_w/2"/>
                                          </p:val>
                                        </p:tav>
                                        <p:tav tm="100000">
                                          <p:val>
                                            <p:strVal val="#ppt_x"/>
                                          </p:val>
                                        </p:tav>
                                      </p:tavLst>
                                    </p:anim>
                                    <p:anim calcmode="lin" valueType="num">
                                      <p:cBhvr additive="base">
                                        <p:cTn id="8" dur="500" fill="hold"/>
                                        <p:tgtEl>
                                          <p:spTgt spid="7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4"/>
                                        </p:tgtEl>
                                        <p:attrNameLst>
                                          <p:attrName>style.visibility</p:attrName>
                                        </p:attrNameLst>
                                      </p:cBhvr>
                                      <p:to>
                                        <p:strVal val="visible"/>
                                      </p:to>
                                    </p:set>
                                    <p:animEffect transition="in" filter="wipe(left)">
                                      <p:cBhvr>
                                        <p:cTn id="12" dur="500"/>
                                        <p:tgtEl>
                                          <p:spTgt spid="69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719"/>
                                        </p:tgtEl>
                                        <p:attrNameLst>
                                          <p:attrName>style.visibility</p:attrName>
                                        </p:attrNameLst>
                                      </p:cBhvr>
                                      <p:to>
                                        <p:strVal val="visible"/>
                                      </p:to>
                                    </p:set>
                                    <p:animEffect transition="in" filter="wipe(left)">
                                      <p:cBhvr>
                                        <p:cTn id="16" dur="500"/>
                                        <p:tgtEl>
                                          <p:spTgt spid="719"/>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45"/>
                                        </p:tgtEl>
                                        <p:attrNameLst>
                                          <p:attrName>style.visibility</p:attrName>
                                        </p:attrNameLst>
                                      </p:cBhvr>
                                      <p:to>
                                        <p:strVal val="visible"/>
                                      </p:to>
                                    </p:set>
                                    <p:animEffect transition="in" filter="fade">
                                      <p:cBhvr>
                                        <p:cTn id="20" dur="500"/>
                                        <p:tgtEl>
                                          <p:spTgt spid="74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714"/>
                                        </p:tgtEl>
                                        <p:attrNameLst>
                                          <p:attrName>style.visibility</p:attrName>
                                        </p:attrNameLst>
                                      </p:cBhvr>
                                      <p:to>
                                        <p:strVal val="visible"/>
                                      </p:to>
                                    </p:set>
                                    <p:animEffect transition="in" filter="fade">
                                      <p:cBhvr>
                                        <p:cTn id="24" dur="250"/>
                                        <p:tgtEl>
                                          <p:spTgt spid="7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33"/>
                                        </p:tgtEl>
                                        <p:attrNameLst>
                                          <p:attrName>style.visibility</p:attrName>
                                        </p:attrNameLst>
                                      </p:cBhvr>
                                      <p:to>
                                        <p:strVal val="visible"/>
                                      </p:to>
                                    </p:set>
                                    <p:animEffect transition="in" filter="fade">
                                      <p:cBhvr>
                                        <p:cTn id="27" dur="250"/>
                                        <p:tgtEl>
                                          <p:spTgt spid="733"/>
                                        </p:tgtEl>
                                      </p:cBhvr>
                                    </p:animEffect>
                                  </p:childTnLst>
                                </p:cTn>
                              </p:par>
                            </p:childTnLst>
                          </p:cTn>
                        </p:par>
                        <p:par>
                          <p:cTn id="28" fill="hold">
                            <p:stCondLst>
                              <p:cond delay="2250"/>
                            </p:stCondLst>
                            <p:childTnLst>
                              <p:par>
                                <p:cTn id="29" presetID="22" presetClass="entr" presetSubtype="2" fill="hold" grpId="0" nodeType="afterEffect">
                                  <p:stCondLst>
                                    <p:cond delay="0"/>
                                  </p:stCondLst>
                                  <p:childTnLst>
                                    <p:set>
                                      <p:cBhvr>
                                        <p:cTn id="30" dur="1" fill="hold">
                                          <p:stCondLst>
                                            <p:cond delay="0"/>
                                          </p:stCondLst>
                                        </p:cTn>
                                        <p:tgtEl>
                                          <p:spTgt spid="369"/>
                                        </p:tgtEl>
                                        <p:attrNameLst>
                                          <p:attrName>style.visibility</p:attrName>
                                        </p:attrNameLst>
                                      </p:cBhvr>
                                      <p:to>
                                        <p:strVal val="visible"/>
                                      </p:to>
                                    </p:set>
                                    <p:animEffect transition="in" filter="wipe(right)">
                                      <p:cBhvr>
                                        <p:cTn id="31" dur="500"/>
                                        <p:tgtEl>
                                          <p:spTgt spid="369"/>
                                        </p:tgtEl>
                                      </p:cBhvr>
                                    </p:animEffect>
                                  </p:childTnLst>
                                </p:cTn>
                              </p:par>
                              <p:par>
                                <p:cTn id="32" presetID="10" presetClass="entr" presetSubtype="0" fill="hold" nodeType="withEffect">
                                  <p:stCondLst>
                                    <p:cond delay="0"/>
                                  </p:stCondLst>
                                  <p:childTnLst>
                                    <p:set>
                                      <p:cBhvr>
                                        <p:cTn id="33" dur="1" fill="hold">
                                          <p:stCondLst>
                                            <p:cond delay="0"/>
                                          </p:stCondLst>
                                        </p:cTn>
                                        <p:tgtEl>
                                          <p:spTgt spid="317"/>
                                        </p:tgtEl>
                                        <p:attrNameLst>
                                          <p:attrName>style.visibility</p:attrName>
                                        </p:attrNameLst>
                                      </p:cBhvr>
                                      <p:to>
                                        <p:strVal val="visible"/>
                                      </p:to>
                                    </p:set>
                                    <p:animEffect transition="in" filter="fade">
                                      <p:cBhvr>
                                        <p:cTn id="34" dur="500"/>
                                        <p:tgtEl>
                                          <p:spTgt spid="317"/>
                                        </p:tgtEl>
                                      </p:cBhvr>
                                    </p:animEffect>
                                  </p:childTnLst>
                                </p:cTn>
                              </p:par>
                              <p:par>
                                <p:cTn id="35" presetID="10" presetClass="entr" presetSubtype="0" fill="hold" nodeType="withEffect">
                                  <p:stCondLst>
                                    <p:cond delay="100"/>
                                  </p:stCondLst>
                                  <p:childTnLst>
                                    <p:set>
                                      <p:cBhvr>
                                        <p:cTn id="36" dur="1" fill="hold">
                                          <p:stCondLst>
                                            <p:cond delay="0"/>
                                          </p:stCondLst>
                                        </p:cTn>
                                        <p:tgtEl>
                                          <p:spTgt spid="705"/>
                                        </p:tgtEl>
                                        <p:attrNameLst>
                                          <p:attrName>style.visibility</p:attrName>
                                        </p:attrNameLst>
                                      </p:cBhvr>
                                      <p:to>
                                        <p:strVal val="visible"/>
                                      </p:to>
                                    </p:set>
                                    <p:animEffect transition="in" filter="fade">
                                      <p:cBhvr>
                                        <p:cTn id="37" dur="250"/>
                                        <p:tgtEl>
                                          <p:spTgt spid="705"/>
                                        </p:tgtEl>
                                      </p:cBhvr>
                                    </p:animEffect>
                                  </p:childTnLst>
                                </p:cTn>
                              </p:par>
                              <p:par>
                                <p:cTn id="38" presetID="10" presetClass="entr" presetSubtype="0" fill="hold" grpId="0" nodeType="withEffect">
                                  <p:stCondLst>
                                    <p:cond delay="100"/>
                                  </p:stCondLst>
                                  <p:childTnLst>
                                    <p:set>
                                      <p:cBhvr>
                                        <p:cTn id="39" dur="1" fill="hold">
                                          <p:stCondLst>
                                            <p:cond delay="0"/>
                                          </p:stCondLst>
                                        </p:cTn>
                                        <p:tgtEl>
                                          <p:spTgt spid="734"/>
                                        </p:tgtEl>
                                        <p:attrNameLst>
                                          <p:attrName>style.visibility</p:attrName>
                                        </p:attrNameLst>
                                      </p:cBhvr>
                                      <p:to>
                                        <p:strVal val="visible"/>
                                      </p:to>
                                    </p:set>
                                    <p:animEffect transition="in" filter="fade">
                                      <p:cBhvr>
                                        <p:cTn id="40" dur="250"/>
                                        <p:tgtEl>
                                          <p:spTgt spid="734"/>
                                        </p:tgtEl>
                                      </p:cBhvr>
                                    </p:animEffect>
                                  </p:childTnLst>
                                </p:cTn>
                              </p:par>
                            </p:childTnLst>
                          </p:cTn>
                        </p:par>
                        <p:par>
                          <p:cTn id="41" fill="hold">
                            <p:stCondLst>
                              <p:cond delay="2750"/>
                            </p:stCondLst>
                            <p:childTnLst>
                              <p:par>
                                <p:cTn id="42" presetID="22" presetClass="entr" presetSubtype="2" fill="hold" grpId="0" nodeType="afterEffect">
                                  <p:stCondLst>
                                    <p:cond delay="0"/>
                                  </p:stCondLst>
                                  <p:childTnLst>
                                    <p:set>
                                      <p:cBhvr>
                                        <p:cTn id="43" dur="1" fill="hold">
                                          <p:stCondLst>
                                            <p:cond delay="0"/>
                                          </p:stCondLst>
                                        </p:cTn>
                                        <p:tgtEl>
                                          <p:spTgt spid="387"/>
                                        </p:tgtEl>
                                        <p:attrNameLst>
                                          <p:attrName>style.visibility</p:attrName>
                                        </p:attrNameLst>
                                      </p:cBhvr>
                                      <p:to>
                                        <p:strVal val="visible"/>
                                      </p:to>
                                    </p:set>
                                    <p:animEffect transition="in" filter="wipe(right)">
                                      <p:cBhvr>
                                        <p:cTn id="44" dur="500"/>
                                        <p:tgtEl>
                                          <p:spTgt spid="387"/>
                                        </p:tgtEl>
                                      </p:cBhvr>
                                    </p:animEffect>
                                  </p:childTnLst>
                                </p:cTn>
                              </p:par>
                              <p:par>
                                <p:cTn id="45" presetID="10" presetClass="entr" presetSubtype="0" fill="hold" nodeType="withEffect">
                                  <p:stCondLst>
                                    <p:cond delay="0"/>
                                  </p:stCondLst>
                                  <p:childTnLst>
                                    <p:set>
                                      <p:cBhvr>
                                        <p:cTn id="46" dur="1" fill="hold">
                                          <p:stCondLst>
                                            <p:cond delay="0"/>
                                          </p:stCondLst>
                                        </p:cTn>
                                        <p:tgtEl>
                                          <p:spTgt spid="285"/>
                                        </p:tgtEl>
                                        <p:attrNameLst>
                                          <p:attrName>style.visibility</p:attrName>
                                        </p:attrNameLst>
                                      </p:cBhvr>
                                      <p:to>
                                        <p:strVal val="visible"/>
                                      </p:to>
                                    </p:set>
                                    <p:animEffect transition="in" filter="fade">
                                      <p:cBhvr>
                                        <p:cTn id="47" dur="500"/>
                                        <p:tgtEl>
                                          <p:spTgt spid="285"/>
                                        </p:tgtEl>
                                      </p:cBhvr>
                                    </p:animEffect>
                                  </p:childTnLst>
                                </p:cTn>
                              </p:par>
                              <p:par>
                                <p:cTn id="48" presetID="10" presetClass="entr" presetSubtype="0" fill="hold" nodeType="withEffect">
                                  <p:stCondLst>
                                    <p:cond delay="200"/>
                                  </p:stCondLst>
                                  <p:childTnLst>
                                    <p:set>
                                      <p:cBhvr>
                                        <p:cTn id="49" dur="1" fill="hold">
                                          <p:stCondLst>
                                            <p:cond delay="0"/>
                                          </p:stCondLst>
                                        </p:cTn>
                                        <p:tgtEl>
                                          <p:spTgt spid="695"/>
                                        </p:tgtEl>
                                        <p:attrNameLst>
                                          <p:attrName>style.visibility</p:attrName>
                                        </p:attrNameLst>
                                      </p:cBhvr>
                                      <p:to>
                                        <p:strVal val="visible"/>
                                      </p:to>
                                    </p:set>
                                    <p:animEffect transition="in" filter="fade">
                                      <p:cBhvr>
                                        <p:cTn id="50" dur="250"/>
                                        <p:tgtEl>
                                          <p:spTgt spid="695"/>
                                        </p:tgtEl>
                                      </p:cBhvr>
                                    </p:animEffect>
                                  </p:childTnLst>
                                </p:cTn>
                              </p:par>
                              <p:par>
                                <p:cTn id="51" presetID="10" presetClass="entr" presetSubtype="0" fill="hold" grpId="0" nodeType="withEffect">
                                  <p:stCondLst>
                                    <p:cond delay="200"/>
                                  </p:stCondLst>
                                  <p:childTnLst>
                                    <p:set>
                                      <p:cBhvr>
                                        <p:cTn id="52" dur="1" fill="hold">
                                          <p:stCondLst>
                                            <p:cond delay="0"/>
                                          </p:stCondLst>
                                        </p:cTn>
                                        <p:tgtEl>
                                          <p:spTgt spid="735"/>
                                        </p:tgtEl>
                                        <p:attrNameLst>
                                          <p:attrName>style.visibility</p:attrName>
                                        </p:attrNameLst>
                                      </p:cBhvr>
                                      <p:to>
                                        <p:strVal val="visible"/>
                                      </p:to>
                                    </p:set>
                                    <p:animEffect transition="in" filter="fade">
                                      <p:cBhvr>
                                        <p:cTn id="53" dur="250"/>
                                        <p:tgtEl>
                                          <p:spTgt spid="735"/>
                                        </p:tgtEl>
                                      </p:cBhvr>
                                    </p:animEffect>
                                  </p:childTnLst>
                                </p:cTn>
                              </p:par>
                            </p:childTnLst>
                          </p:cTn>
                        </p:par>
                        <p:par>
                          <p:cTn id="54" fill="hold">
                            <p:stCondLst>
                              <p:cond delay="3250"/>
                            </p:stCondLst>
                            <p:childTnLst>
                              <p:par>
                                <p:cTn id="55" presetID="22" presetClass="entr" presetSubtype="2" fill="hold" grpId="0" nodeType="afterEffect">
                                  <p:stCondLst>
                                    <p:cond delay="0"/>
                                  </p:stCondLst>
                                  <p:childTnLst>
                                    <p:set>
                                      <p:cBhvr>
                                        <p:cTn id="56" dur="1" fill="hold">
                                          <p:stCondLst>
                                            <p:cond delay="0"/>
                                          </p:stCondLst>
                                        </p:cTn>
                                        <p:tgtEl>
                                          <p:spTgt spid="407"/>
                                        </p:tgtEl>
                                        <p:attrNameLst>
                                          <p:attrName>style.visibility</p:attrName>
                                        </p:attrNameLst>
                                      </p:cBhvr>
                                      <p:to>
                                        <p:strVal val="visible"/>
                                      </p:to>
                                    </p:set>
                                    <p:animEffect transition="in" filter="wipe(right)">
                                      <p:cBhvr>
                                        <p:cTn id="57" dur="500"/>
                                        <p:tgtEl>
                                          <p:spTgt spid="407"/>
                                        </p:tgtEl>
                                      </p:cBhvr>
                                    </p:animEffect>
                                  </p:childTnLst>
                                </p:cTn>
                              </p:par>
                              <p:par>
                                <p:cTn id="58" presetID="10" presetClass="entr" presetSubtype="0" fill="hold" nodeType="withEffect">
                                  <p:stCondLst>
                                    <p:cond delay="0"/>
                                  </p:stCondLst>
                                  <p:childTnLst>
                                    <p:set>
                                      <p:cBhvr>
                                        <p:cTn id="59" dur="1" fill="hold">
                                          <p:stCondLst>
                                            <p:cond delay="0"/>
                                          </p:stCondLst>
                                        </p:cTn>
                                        <p:tgtEl>
                                          <p:spTgt spid="222"/>
                                        </p:tgtEl>
                                        <p:attrNameLst>
                                          <p:attrName>style.visibility</p:attrName>
                                        </p:attrNameLst>
                                      </p:cBhvr>
                                      <p:to>
                                        <p:strVal val="visible"/>
                                      </p:to>
                                    </p:set>
                                    <p:animEffect transition="in" filter="fade">
                                      <p:cBhvr>
                                        <p:cTn id="60" dur="500"/>
                                        <p:tgtEl>
                                          <p:spTgt spid="222"/>
                                        </p:tgtEl>
                                      </p:cBhvr>
                                    </p:animEffect>
                                  </p:childTnLst>
                                </p:cTn>
                              </p:par>
                              <p:par>
                                <p:cTn id="61" presetID="10" presetClass="entr" presetSubtype="0" fill="hold" nodeType="withEffect">
                                  <p:stCondLst>
                                    <p:cond delay="300"/>
                                  </p:stCondLst>
                                  <p:childTnLst>
                                    <p:set>
                                      <p:cBhvr>
                                        <p:cTn id="62" dur="1" fill="hold">
                                          <p:stCondLst>
                                            <p:cond delay="0"/>
                                          </p:stCondLst>
                                        </p:cTn>
                                        <p:tgtEl>
                                          <p:spTgt spid="698"/>
                                        </p:tgtEl>
                                        <p:attrNameLst>
                                          <p:attrName>style.visibility</p:attrName>
                                        </p:attrNameLst>
                                      </p:cBhvr>
                                      <p:to>
                                        <p:strVal val="visible"/>
                                      </p:to>
                                    </p:set>
                                    <p:animEffect transition="in" filter="fade">
                                      <p:cBhvr>
                                        <p:cTn id="63" dur="250"/>
                                        <p:tgtEl>
                                          <p:spTgt spid="69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736"/>
                                        </p:tgtEl>
                                        <p:attrNameLst>
                                          <p:attrName>style.visibility</p:attrName>
                                        </p:attrNameLst>
                                      </p:cBhvr>
                                      <p:to>
                                        <p:strVal val="visible"/>
                                      </p:to>
                                    </p:set>
                                    <p:animEffect transition="in" filter="fade">
                                      <p:cBhvr>
                                        <p:cTn id="66" dur="250"/>
                                        <p:tgtEl>
                                          <p:spTgt spid="736"/>
                                        </p:tgtEl>
                                      </p:cBhvr>
                                    </p:animEffect>
                                  </p:childTnLst>
                                </p:cTn>
                              </p:par>
                            </p:childTnLst>
                          </p:cTn>
                        </p:par>
                        <p:par>
                          <p:cTn id="67" fill="hold">
                            <p:stCondLst>
                              <p:cond delay="3800"/>
                            </p:stCondLst>
                            <p:childTnLst>
                              <p:par>
                                <p:cTn id="68" presetID="22" presetClass="entr" presetSubtype="2" fill="hold" grpId="0" nodeType="afterEffect">
                                  <p:stCondLst>
                                    <p:cond delay="0"/>
                                  </p:stCondLst>
                                  <p:childTnLst>
                                    <p:set>
                                      <p:cBhvr>
                                        <p:cTn id="69" dur="1" fill="hold">
                                          <p:stCondLst>
                                            <p:cond delay="0"/>
                                          </p:stCondLst>
                                        </p:cTn>
                                        <p:tgtEl>
                                          <p:spTgt spid="336"/>
                                        </p:tgtEl>
                                        <p:attrNameLst>
                                          <p:attrName>style.visibility</p:attrName>
                                        </p:attrNameLst>
                                      </p:cBhvr>
                                      <p:to>
                                        <p:strVal val="visible"/>
                                      </p:to>
                                    </p:set>
                                    <p:animEffect transition="in" filter="wipe(right)">
                                      <p:cBhvr>
                                        <p:cTn id="70" dur="500"/>
                                        <p:tgtEl>
                                          <p:spTgt spid="336"/>
                                        </p:tgtEl>
                                      </p:cBhvr>
                                    </p:animEffect>
                                  </p:childTnLst>
                                </p:cTn>
                              </p:par>
                              <p:par>
                                <p:cTn id="71" presetID="10" presetClass="entr" presetSubtype="0" fill="hold" nodeType="withEffect">
                                  <p:stCondLst>
                                    <p:cond delay="0"/>
                                  </p:stCondLst>
                                  <p:childTnLst>
                                    <p:set>
                                      <p:cBhvr>
                                        <p:cTn id="72" dur="1" fill="hold">
                                          <p:stCondLst>
                                            <p:cond delay="0"/>
                                          </p:stCondLst>
                                        </p:cTn>
                                        <p:tgtEl>
                                          <p:spTgt spid="306"/>
                                        </p:tgtEl>
                                        <p:attrNameLst>
                                          <p:attrName>style.visibility</p:attrName>
                                        </p:attrNameLst>
                                      </p:cBhvr>
                                      <p:to>
                                        <p:strVal val="visible"/>
                                      </p:to>
                                    </p:set>
                                    <p:animEffect transition="in" filter="fade">
                                      <p:cBhvr>
                                        <p:cTn id="73" dur="500"/>
                                        <p:tgtEl>
                                          <p:spTgt spid="306"/>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nodeType="clickEffect">
                                  <p:stCondLst>
                                    <p:cond delay="0"/>
                                  </p:stCondLst>
                                  <p:childTnLst>
                                    <p:set>
                                      <p:cBhvr>
                                        <p:cTn id="77" dur="1" fill="hold">
                                          <p:stCondLst>
                                            <p:cond delay="0"/>
                                          </p:stCondLst>
                                        </p:cTn>
                                        <p:tgtEl>
                                          <p:spTgt spid="746"/>
                                        </p:tgtEl>
                                        <p:attrNameLst>
                                          <p:attrName>style.visibility</p:attrName>
                                        </p:attrNameLst>
                                      </p:cBhvr>
                                      <p:to>
                                        <p:strVal val="visible"/>
                                      </p:to>
                                    </p:set>
                                    <p:animEffect transition="in" filter="wipe(left)">
                                      <p:cBhvr>
                                        <p:cTn id="78" dur="500"/>
                                        <p:tgtEl>
                                          <p:spTgt spid="746"/>
                                        </p:tgtEl>
                                      </p:cBhvr>
                                    </p:animEffect>
                                  </p:childTnLst>
                                </p:cTn>
                              </p:par>
                              <p:par>
                                <p:cTn id="79" presetID="10" presetClass="entr" presetSubtype="0" fill="hold" nodeType="withEffect">
                                  <p:stCondLst>
                                    <p:cond delay="250"/>
                                  </p:stCondLst>
                                  <p:childTnLst>
                                    <p:set>
                                      <p:cBhvr>
                                        <p:cTn id="80" dur="1" fill="hold">
                                          <p:stCondLst>
                                            <p:cond delay="0"/>
                                          </p:stCondLst>
                                        </p:cTn>
                                        <p:tgtEl>
                                          <p:spTgt spid="756"/>
                                        </p:tgtEl>
                                        <p:attrNameLst>
                                          <p:attrName>style.visibility</p:attrName>
                                        </p:attrNameLst>
                                      </p:cBhvr>
                                      <p:to>
                                        <p:strVal val="visible"/>
                                      </p:to>
                                    </p:set>
                                    <p:animEffect transition="in" filter="fade">
                                      <p:cBhvr>
                                        <p:cTn id="81" dur="500"/>
                                        <p:tgtEl>
                                          <p:spTgt spid="756"/>
                                        </p:tgtEl>
                                      </p:cBhvr>
                                    </p:animEffect>
                                  </p:childTnLst>
                                </p:cTn>
                              </p:par>
                              <p:par>
                                <p:cTn id="82" presetID="10" presetClass="entr" presetSubtype="0" fill="hold" nodeType="withEffect">
                                  <p:stCondLst>
                                    <p:cond delay="500"/>
                                  </p:stCondLst>
                                  <p:childTnLst>
                                    <p:set>
                                      <p:cBhvr>
                                        <p:cTn id="83" dur="1" fill="hold">
                                          <p:stCondLst>
                                            <p:cond delay="0"/>
                                          </p:stCondLst>
                                        </p:cTn>
                                        <p:tgtEl>
                                          <p:spTgt spid="809"/>
                                        </p:tgtEl>
                                        <p:attrNameLst>
                                          <p:attrName>style.visibility</p:attrName>
                                        </p:attrNameLst>
                                      </p:cBhvr>
                                      <p:to>
                                        <p:strVal val="visible"/>
                                      </p:to>
                                    </p:set>
                                    <p:animEffect transition="in" filter="fade">
                                      <p:cBhvr>
                                        <p:cTn id="84" dur="500"/>
                                        <p:tgtEl>
                                          <p:spTgt spid="809"/>
                                        </p:tgtEl>
                                      </p:cBhvr>
                                    </p:animEffect>
                                  </p:childTnLst>
                                </p:cTn>
                              </p:par>
                              <p:par>
                                <p:cTn id="85" presetID="10" presetClass="entr" presetSubtype="0" fill="hold" nodeType="withEffect">
                                  <p:stCondLst>
                                    <p:cond delay="750"/>
                                  </p:stCondLst>
                                  <p:childTnLst>
                                    <p:set>
                                      <p:cBhvr>
                                        <p:cTn id="86" dur="1" fill="hold">
                                          <p:stCondLst>
                                            <p:cond delay="0"/>
                                          </p:stCondLst>
                                        </p:cTn>
                                        <p:tgtEl>
                                          <p:spTgt spid="760"/>
                                        </p:tgtEl>
                                        <p:attrNameLst>
                                          <p:attrName>style.visibility</p:attrName>
                                        </p:attrNameLst>
                                      </p:cBhvr>
                                      <p:to>
                                        <p:strVal val="visible"/>
                                      </p:to>
                                    </p:set>
                                    <p:animEffect transition="in" filter="fade">
                                      <p:cBhvr>
                                        <p:cTn id="87" dur="500"/>
                                        <p:tgtEl>
                                          <p:spTgt spid="760"/>
                                        </p:tgtEl>
                                      </p:cBhvr>
                                    </p:animEffect>
                                  </p:childTnLst>
                                </p:cTn>
                              </p:par>
                            </p:childTnLst>
                          </p:cTn>
                        </p:par>
                        <p:par>
                          <p:cTn id="88" fill="hold">
                            <p:stCondLst>
                              <p:cond delay="1250"/>
                            </p:stCondLst>
                            <p:childTnLst>
                              <p:par>
                                <p:cTn id="89" presetID="47" presetClass="entr" presetSubtype="0" fill="hold" grpId="0" nodeType="afterEffect">
                                  <p:stCondLst>
                                    <p:cond delay="0"/>
                                  </p:stCondLst>
                                  <p:childTnLst>
                                    <p:set>
                                      <p:cBhvr>
                                        <p:cTn id="90" dur="1" fill="hold">
                                          <p:stCondLst>
                                            <p:cond delay="0"/>
                                          </p:stCondLst>
                                        </p:cTn>
                                        <p:tgtEl>
                                          <p:spTgt spid="832"/>
                                        </p:tgtEl>
                                        <p:attrNameLst>
                                          <p:attrName>style.visibility</p:attrName>
                                        </p:attrNameLst>
                                      </p:cBhvr>
                                      <p:to>
                                        <p:strVal val="visible"/>
                                      </p:to>
                                    </p:set>
                                    <p:animEffect transition="in" filter="fade">
                                      <p:cBhvr>
                                        <p:cTn id="91" dur="1000"/>
                                        <p:tgtEl>
                                          <p:spTgt spid="832"/>
                                        </p:tgtEl>
                                      </p:cBhvr>
                                    </p:animEffect>
                                    <p:anim calcmode="lin" valueType="num">
                                      <p:cBhvr>
                                        <p:cTn id="92" dur="1000" fill="hold"/>
                                        <p:tgtEl>
                                          <p:spTgt spid="832"/>
                                        </p:tgtEl>
                                        <p:attrNameLst>
                                          <p:attrName>ppt_x</p:attrName>
                                        </p:attrNameLst>
                                      </p:cBhvr>
                                      <p:tavLst>
                                        <p:tav tm="0">
                                          <p:val>
                                            <p:strVal val="#ppt_x"/>
                                          </p:val>
                                        </p:tav>
                                        <p:tav tm="100000">
                                          <p:val>
                                            <p:strVal val="#ppt_x"/>
                                          </p:val>
                                        </p:tav>
                                      </p:tavLst>
                                    </p:anim>
                                    <p:anim calcmode="lin" valueType="num">
                                      <p:cBhvr>
                                        <p:cTn id="93" dur="1000" fill="hold"/>
                                        <p:tgtEl>
                                          <p:spTgt spid="832"/>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732"/>
                                        </p:tgtEl>
                                        <p:attrNameLst>
                                          <p:attrName>style.visibility</p:attrName>
                                        </p:attrNameLst>
                                      </p:cBhvr>
                                      <p:to>
                                        <p:strVal val="visible"/>
                                      </p:to>
                                    </p:set>
                                    <p:animEffect transition="in" filter="fade">
                                      <p:cBhvr>
                                        <p:cTn id="96" dur="1000"/>
                                        <p:tgtEl>
                                          <p:spTgt spid="732"/>
                                        </p:tgtEl>
                                      </p:cBhvr>
                                    </p:animEffect>
                                    <p:anim calcmode="lin" valueType="num">
                                      <p:cBhvr>
                                        <p:cTn id="97" dur="1000" fill="hold"/>
                                        <p:tgtEl>
                                          <p:spTgt spid="732"/>
                                        </p:tgtEl>
                                        <p:attrNameLst>
                                          <p:attrName>ppt_x</p:attrName>
                                        </p:attrNameLst>
                                      </p:cBhvr>
                                      <p:tavLst>
                                        <p:tav tm="0">
                                          <p:val>
                                            <p:strVal val="#ppt_x"/>
                                          </p:val>
                                        </p:tav>
                                        <p:tav tm="100000">
                                          <p:val>
                                            <p:strVal val="#ppt_x"/>
                                          </p:val>
                                        </p:tav>
                                      </p:tavLst>
                                    </p:anim>
                                    <p:anim calcmode="lin" valueType="num">
                                      <p:cBhvr>
                                        <p:cTn id="98" dur="1000" fill="hold"/>
                                        <p:tgtEl>
                                          <p:spTgt spid="732"/>
                                        </p:tgtEl>
                                        <p:attrNameLst>
                                          <p:attrName>ppt_y</p:attrName>
                                        </p:attrNameLst>
                                      </p:cBhvr>
                                      <p:tavLst>
                                        <p:tav tm="0">
                                          <p:val>
                                            <p:strVal val="#ppt_y-.1"/>
                                          </p:val>
                                        </p:tav>
                                        <p:tav tm="100000">
                                          <p:val>
                                            <p:strVal val="#ppt_y"/>
                                          </p:val>
                                        </p:tav>
                                      </p:tavLst>
                                    </p:anim>
                                  </p:childTnLst>
                                </p:cTn>
                              </p:par>
                            </p:childTnLst>
                          </p:cTn>
                        </p:par>
                        <p:par>
                          <p:cTn id="99" fill="hold">
                            <p:stCondLst>
                              <p:cond delay="2250"/>
                            </p:stCondLst>
                            <p:childTnLst>
                              <p:par>
                                <p:cTn id="100" presetID="2" presetClass="entr" presetSubtype="1" fill="hold" nodeType="afterEffect">
                                  <p:stCondLst>
                                    <p:cond delay="0"/>
                                  </p:stCondLst>
                                  <p:childTnLst>
                                    <p:set>
                                      <p:cBhvr>
                                        <p:cTn id="101" dur="1" fill="hold">
                                          <p:stCondLst>
                                            <p:cond delay="0"/>
                                          </p:stCondLst>
                                        </p:cTn>
                                        <p:tgtEl>
                                          <p:spTgt spid="833"/>
                                        </p:tgtEl>
                                        <p:attrNameLst>
                                          <p:attrName>style.visibility</p:attrName>
                                        </p:attrNameLst>
                                      </p:cBhvr>
                                      <p:to>
                                        <p:strVal val="visible"/>
                                      </p:to>
                                    </p:set>
                                    <p:anim calcmode="lin" valueType="num">
                                      <p:cBhvr additive="base">
                                        <p:cTn id="102" dur="500" fill="hold"/>
                                        <p:tgtEl>
                                          <p:spTgt spid="833"/>
                                        </p:tgtEl>
                                        <p:attrNameLst>
                                          <p:attrName>ppt_x</p:attrName>
                                        </p:attrNameLst>
                                      </p:cBhvr>
                                      <p:tavLst>
                                        <p:tav tm="0">
                                          <p:val>
                                            <p:strVal val="#ppt_x"/>
                                          </p:val>
                                        </p:tav>
                                        <p:tav tm="100000">
                                          <p:val>
                                            <p:strVal val="#ppt_x"/>
                                          </p:val>
                                        </p:tav>
                                      </p:tavLst>
                                    </p:anim>
                                    <p:anim calcmode="lin" valueType="num">
                                      <p:cBhvr additive="base">
                                        <p:cTn id="103" dur="500" fill="hold"/>
                                        <p:tgtEl>
                                          <p:spTgt spid="833"/>
                                        </p:tgtEl>
                                        <p:attrNameLst>
                                          <p:attrName>ppt_y</p:attrName>
                                        </p:attrNameLst>
                                      </p:cBhvr>
                                      <p:tavLst>
                                        <p:tav tm="0">
                                          <p:val>
                                            <p:strVal val="0-#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820"/>
                                        </p:tgtEl>
                                        <p:attrNameLst>
                                          <p:attrName>style.visibility</p:attrName>
                                        </p:attrNameLst>
                                      </p:cBhvr>
                                      <p:to>
                                        <p:strVal val="visible"/>
                                      </p:to>
                                    </p:set>
                                    <p:animEffect transition="in" filter="fade">
                                      <p:cBhvr>
                                        <p:cTn id="108" dur="500"/>
                                        <p:tgtEl>
                                          <p:spTgt spid="820"/>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819"/>
                                        </p:tgtEl>
                                        <p:attrNameLst>
                                          <p:attrName>style.visibility</p:attrName>
                                        </p:attrNameLst>
                                      </p:cBhvr>
                                      <p:to>
                                        <p:strVal val="visible"/>
                                      </p:to>
                                    </p:set>
                                    <p:animEffect transition="in" filter="fade">
                                      <p:cBhvr>
                                        <p:cTn id="111" dur="500"/>
                                        <p:tgtEl>
                                          <p:spTgt spid="819"/>
                                        </p:tgtEl>
                                      </p:cBhvr>
                                    </p:animEffect>
                                  </p:childTnLst>
                                </p:cTn>
                              </p:par>
                            </p:childTnLst>
                          </p:cTn>
                        </p:par>
                        <p:par>
                          <p:cTn id="112" fill="hold">
                            <p:stCondLst>
                              <p:cond delay="500"/>
                            </p:stCondLst>
                            <p:childTnLst>
                              <p:par>
                                <p:cTn id="113" presetID="10" presetClass="entr" presetSubtype="0" fill="hold" nodeType="afterEffect">
                                  <p:stCondLst>
                                    <p:cond delay="0"/>
                                  </p:stCondLst>
                                  <p:childTnLst>
                                    <p:set>
                                      <p:cBhvr>
                                        <p:cTn id="114" dur="1" fill="hold">
                                          <p:stCondLst>
                                            <p:cond delay="0"/>
                                          </p:stCondLst>
                                        </p:cTn>
                                        <p:tgtEl>
                                          <p:spTgt spid="826"/>
                                        </p:tgtEl>
                                        <p:attrNameLst>
                                          <p:attrName>style.visibility</p:attrName>
                                        </p:attrNameLst>
                                      </p:cBhvr>
                                      <p:to>
                                        <p:strVal val="visible"/>
                                      </p:to>
                                    </p:set>
                                    <p:animEffect transition="in" filter="fade">
                                      <p:cBhvr>
                                        <p:cTn id="115" dur="500"/>
                                        <p:tgtEl>
                                          <p:spTgt spid="826"/>
                                        </p:tgtEl>
                                      </p:cBhvr>
                                    </p:animEffect>
                                  </p:childTnLst>
                                </p:cTn>
                              </p:par>
                              <p:par>
                                <p:cTn id="116" presetID="8" presetClass="emph" presetSubtype="0" fill="hold" nodeType="withEffect">
                                  <p:stCondLst>
                                    <p:cond delay="0"/>
                                  </p:stCondLst>
                                  <p:childTnLst>
                                    <p:animRot by="21600000">
                                      <p:cBhvr>
                                        <p:cTn id="117" dur="1250" fill="hold"/>
                                        <p:tgtEl>
                                          <p:spTgt spid="826"/>
                                        </p:tgtEl>
                                        <p:attrNameLst>
                                          <p:attrName>r</p:attrName>
                                        </p:attrNameLst>
                                      </p:cBhvr>
                                    </p:animRot>
                                  </p:childTnLst>
                                </p:cTn>
                              </p:par>
                              <p:par>
                                <p:cTn id="118" presetID="10" presetClass="entr" presetSubtype="0" fill="hold" grpId="0" nodeType="withEffect">
                                  <p:stCondLst>
                                    <p:cond delay="1000"/>
                                  </p:stCondLst>
                                  <p:childTnLst>
                                    <p:set>
                                      <p:cBhvr>
                                        <p:cTn id="119" dur="1" fill="hold">
                                          <p:stCondLst>
                                            <p:cond delay="0"/>
                                          </p:stCondLst>
                                        </p:cTn>
                                        <p:tgtEl>
                                          <p:spTgt spid="830"/>
                                        </p:tgtEl>
                                        <p:attrNameLst>
                                          <p:attrName>style.visibility</p:attrName>
                                        </p:attrNameLst>
                                      </p:cBhvr>
                                      <p:to>
                                        <p:strVal val="visible"/>
                                      </p:to>
                                    </p:set>
                                    <p:animEffect transition="in" filter="fade">
                                      <p:cBhvr>
                                        <p:cTn id="120" dur="500"/>
                                        <p:tgtEl>
                                          <p:spTgt spid="830"/>
                                        </p:tgtEl>
                                      </p:cBhvr>
                                    </p:animEffect>
                                  </p:childTnLst>
                                </p:cTn>
                              </p:par>
                            </p:childTnLst>
                          </p:cTn>
                        </p:par>
                        <p:par>
                          <p:cTn id="121" fill="hold">
                            <p:stCondLst>
                              <p:cond delay="2000"/>
                            </p:stCondLst>
                            <p:childTnLst>
                              <p:par>
                                <p:cTn id="122" presetID="10" presetClass="entr" presetSubtype="0" fill="hold" nodeType="afterEffect">
                                  <p:stCondLst>
                                    <p:cond delay="0"/>
                                  </p:stCondLst>
                                  <p:childTnLst>
                                    <p:set>
                                      <p:cBhvr>
                                        <p:cTn id="123" dur="1" fill="hold">
                                          <p:stCondLst>
                                            <p:cond delay="0"/>
                                          </p:stCondLst>
                                        </p:cTn>
                                        <p:tgtEl>
                                          <p:spTgt spid="720"/>
                                        </p:tgtEl>
                                        <p:attrNameLst>
                                          <p:attrName>style.visibility</p:attrName>
                                        </p:attrNameLst>
                                      </p:cBhvr>
                                      <p:to>
                                        <p:strVal val="visible"/>
                                      </p:to>
                                    </p:set>
                                    <p:animEffect transition="in" filter="fade">
                                      <p:cBhvr>
                                        <p:cTn id="124" dur="1000"/>
                                        <p:tgtEl>
                                          <p:spTgt spid="720"/>
                                        </p:tgtEl>
                                      </p:cBhvr>
                                    </p:animEffect>
                                  </p:childTnLst>
                                </p:cTn>
                              </p:par>
                              <p:par>
                                <p:cTn id="125" presetID="63" presetClass="path" presetSubtype="0" accel="50000" decel="50000" fill="hold" nodeType="withEffect">
                                  <p:stCondLst>
                                    <p:cond delay="0"/>
                                  </p:stCondLst>
                                  <p:childTnLst>
                                    <p:animMotion origin="layout" path="M -0.09766 -2.96296E-6 L -1.04167E-6 -2.96296E-6 " pathEditMode="relative" rAng="0" ptsTypes="AA">
                                      <p:cBhvr>
                                        <p:cTn id="126" dur="1500" fill="hold"/>
                                        <p:tgtEl>
                                          <p:spTgt spid="720"/>
                                        </p:tgtEl>
                                        <p:attrNameLst>
                                          <p:attrName>ppt_x</p:attrName>
                                          <p:attrName>ppt_y</p:attrName>
                                        </p:attrNameLst>
                                      </p:cBhvr>
                                      <p:rCtr x="4883" y="0"/>
                                    </p:animMotion>
                                  </p:childTnLst>
                                </p:cTn>
                              </p:par>
                              <p:par>
                                <p:cTn id="127" presetID="10" presetClass="entr" presetSubtype="0" fill="hold" grpId="0" nodeType="withEffect">
                                  <p:stCondLst>
                                    <p:cond delay="1000"/>
                                  </p:stCondLst>
                                  <p:childTnLst>
                                    <p:set>
                                      <p:cBhvr>
                                        <p:cTn id="128" dur="1" fill="hold">
                                          <p:stCondLst>
                                            <p:cond delay="0"/>
                                          </p:stCondLst>
                                        </p:cTn>
                                        <p:tgtEl>
                                          <p:spTgt spid="851"/>
                                        </p:tgtEl>
                                        <p:attrNameLst>
                                          <p:attrName>style.visibility</p:attrName>
                                        </p:attrNameLst>
                                      </p:cBhvr>
                                      <p:to>
                                        <p:strVal val="visible"/>
                                      </p:to>
                                    </p:set>
                                    <p:animEffect transition="in" filter="fade">
                                      <p:cBhvr>
                                        <p:cTn id="129" dur="500"/>
                                        <p:tgtEl>
                                          <p:spTgt spid="851"/>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8" fill="hold" grpId="0" nodeType="clickEffect">
                                  <p:stCondLst>
                                    <p:cond delay="0"/>
                                  </p:stCondLst>
                                  <p:childTnLst>
                                    <p:set>
                                      <p:cBhvr>
                                        <p:cTn id="133" dur="1" fill="hold">
                                          <p:stCondLst>
                                            <p:cond delay="0"/>
                                          </p:stCondLst>
                                        </p:cTn>
                                        <p:tgtEl>
                                          <p:spTgt spid="636"/>
                                        </p:tgtEl>
                                        <p:attrNameLst>
                                          <p:attrName>style.visibility</p:attrName>
                                        </p:attrNameLst>
                                      </p:cBhvr>
                                      <p:to>
                                        <p:strVal val="visible"/>
                                      </p:to>
                                    </p:set>
                                    <p:animEffect transition="in" filter="wipe(left)">
                                      <p:cBhvr>
                                        <p:cTn id="134" dur="500"/>
                                        <p:tgtEl>
                                          <p:spTgt spid="636"/>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637"/>
                                        </p:tgtEl>
                                        <p:attrNameLst>
                                          <p:attrName>style.visibility</p:attrName>
                                        </p:attrNameLst>
                                      </p:cBhvr>
                                      <p:to>
                                        <p:strVal val="visible"/>
                                      </p:to>
                                    </p:set>
                                    <p:animEffect transition="in" filter="wipe(left)">
                                      <p:cBhvr>
                                        <p:cTn id="137" dur="500"/>
                                        <p:tgtEl>
                                          <p:spTgt spid="637"/>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852"/>
                                        </p:tgtEl>
                                        <p:attrNameLst>
                                          <p:attrName>style.visibility</p:attrName>
                                        </p:attrNameLst>
                                      </p:cBhvr>
                                      <p:to>
                                        <p:strVal val="visible"/>
                                      </p:to>
                                    </p:set>
                                    <p:animEffect transition="in" filter="wipe(left)">
                                      <p:cBhvr>
                                        <p:cTn id="140" dur="500"/>
                                        <p:tgtEl>
                                          <p:spTgt spid="852"/>
                                        </p:tgtEl>
                                      </p:cBhvr>
                                    </p:animEffect>
                                  </p:childTnLst>
                                </p:cTn>
                              </p:par>
                              <p:par>
                                <p:cTn id="141" presetID="21" presetClass="entr" presetSubtype="8" fill="hold" grpId="0" nodeType="withEffect">
                                  <p:stCondLst>
                                    <p:cond delay="0"/>
                                  </p:stCondLst>
                                  <p:childTnLst>
                                    <p:set>
                                      <p:cBhvr>
                                        <p:cTn id="142" dur="1" fill="hold">
                                          <p:stCondLst>
                                            <p:cond delay="0"/>
                                          </p:stCondLst>
                                        </p:cTn>
                                        <p:tgtEl>
                                          <p:spTgt spid="831"/>
                                        </p:tgtEl>
                                        <p:attrNameLst>
                                          <p:attrName>style.visibility</p:attrName>
                                        </p:attrNameLst>
                                      </p:cBhvr>
                                      <p:to>
                                        <p:strVal val="visible"/>
                                      </p:to>
                                    </p:set>
                                    <p:animEffect transition="in" filter="wheel(8)">
                                      <p:cBhvr>
                                        <p:cTn id="143" dur="500"/>
                                        <p:tgtEl>
                                          <p:spTgt spid="831"/>
                                        </p:tgtEl>
                                      </p:cBhvr>
                                    </p:animEffect>
                                  </p:childTnLst>
                                </p:cTn>
                              </p:par>
                              <p:par>
                                <p:cTn id="144" presetID="8" presetClass="emph" presetSubtype="0" fill="hold" grpId="1" nodeType="withEffect">
                                  <p:stCondLst>
                                    <p:cond delay="0"/>
                                  </p:stCondLst>
                                  <p:childTnLst>
                                    <p:animRot by="21600000">
                                      <p:cBhvr>
                                        <p:cTn id="145" dur="3000" fill="hold"/>
                                        <p:tgtEl>
                                          <p:spTgt spid="831"/>
                                        </p:tgtEl>
                                        <p:attrNameLst>
                                          <p:attrName>r</p:attrName>
                                        </p:attrNameLst>
                                      </p:cBhvr>
                                    </p:animRot>
                                  </p:childTnLst>
                                </p:cTn>
                              </p:par>
                              <p:par>
                                <p:cTn id="146" presetID="10" presetClass="entr" presetSubtype="0" fill="hold" grpId="0" nodeType="withEffect">
                                  <p:stCondLst>
                                    <p:cond delay="0"/>
                                  </p:stCondLst>
                                  <p:childTnLst>
                                    <p:set>
                                      <p:cBhvr>
                                        <p:cTn id="147" dur="1" fill="hold">
                                          <p:stCondLst>
                                            <p:cond delay="0"/>
                                          </p:stCondLst>
                                        </p:cTn>
                                        <p:tgtEl>
                                          <p:spTgt spid="676"/>
                                        </p:tgtEl>
                                        <p:attrNameLst>
                                          <p:attrName>style.visibility</p:attrName>
                                        </p:attrNameLst>
                                      </p:cBhvr>
                                      <p:to>
                                        <p:strVal val="visible"/>
                                      </p:to>
                                    </p:set>
                                    <p:animEffect transition="in" filter="fade">
                                      <p:cBhvr>
                                        <p:cTn id="148" dur="500"/>
                                        <p:tgtEl>
                                          <p:spTgt spid="676"/>
                                        </p:tgtEl>
                                      </p:cBhvr>
                                    </p:animEffect>
                                  </p:childTnLst>
                                </p:cTn>
                              </p:par>
                              <p:par>
                                <p:cTn id="149" presetID="10" presetClass="entr" presetSubtype="0" fill="hold" nodeType="withEffect">
                                  <p:stCondLst>
                                    <p:cond delay="500"/>
                                  </p:stCondLst>
                                  <p:childTnLst>
                                    <p:set>
                                      <p:cBhvr>
                                        <p:cTn id="150" dur="1" fill="hold">
                                          <p:stCondLst>
                                            <p:cond delay="0"/>
                                          </p:stCondLst>
                                        </p:cTn>
                                        <p:tgtEl>
                                          <p:spTgt spid="4"/>
                                        </p:tgtEl>
                                        <p:attrNameLst>
                                          <p:attrName>style.visibility</p:attrName>
                                        </p:attrNameLst>
                                      </p:cBhvr>
                                      <p:to>
                                        <p:strVal val="visible"/>
                                      </p:to>
                                    </p:set>
                                    <p:animEffect transition="in" filter="fade">
                                      <p:cBhvr>
                                        <p:cTn id="151" dur="250"/>
                                        <p:tgtEl>
                                          <p:spTgt spid="4"/>
                                        </p:tgtEl>
                                      </p:cBhvr>
                                    </p:animEffect>
                                  </p:childTnLst>
                                </p:cTn>
                              </p:par>
                              <p:par>
                                <p:cTn id="152" presetID="10" presetClass="entr" presetSubtype="0" fill="hold" grpId="0" nodeType="withEffect">
                                  <p:stCondLst>
                                    <p:cond delay="500"/>
                                  </p:stCondLst>
                                  <p:childTnLst>
                                    <p:set>
                                      <p:cBhvr>
                                        <p:cTn id="153" dur="1" fill="hold">
                                          <p:stCondLst>
                                            <p:cond delay="0"/>
                                          </p:stCondLst>
                                        </p:cTn>
                                        <p:tgtEl>
                                          <p:spTgt spid="644"/>
                                        </p:tgtEl>
                                        <p:attrNameLst>
                                          <p:attrName>style.visibility</p:attrName>
                                        </p:attrNameLst>
                                      </p:cBhvr>
                                      <p:to>
                                        <p:strVal val="visible"/>
                                      </p:to>
                                    </p:set>
                                    <p:animEffect transition="in" filter="fade">
                                      <p:cBhvr>
                                        <p:cTn id="154" dur="250"/>
                                        <p:tgtEl>
                                          <p:spTgt spid="644"/>
                                        </p:tgtEl>
                                      </p:cBhvr>
                                    </p:animEffect>
                                  </p:childTnLst>
                                </p:cTn>
                              </p:par>
                              <p:par>
                                <p:cTn id="155" presetID="10" presetClass="entr" presetSubtype="0" fill="hold" nodeType="withEffect">
                                  <p:stCondLst>
                                    <p:cond delay="500"/>
                                  </p:stCondLst>
                                  <p:childTnLst>
                                    <p:set>
                                      <p:cBhvr>
                                        <p:cTn id="156" dur="1" fill="hold">
                                          <p:stCondLst>
                                            <p:cond delay="0"/>
                                          </p:stCondLst>
                                        </p:cTn>
                                        <p:tgtEl>
                                          <p:spTgt spid="668"/>
                                        </p:tgtEl>
                                        <p:attrNameLst>
                                          <p:attrName>style.visibility</p:attrName>
                                        </p:attrNameLst>
                                      </p:cBhvr>
                                      <p:to>
                                        <p:strVal val="visible"/>
                                      </p:to>
                                    </p:set>
                                    <p:animEffect transition="in" filter="fade">
                                      <p:cBhvr>
                                        <p:cTn id="157" dur="250"/>
                                        <p:tgtEl>
                                          <p:spTgt spid="668"/>
                                        </p:tgtEl>
                                      </p:cBhvr>
                                    </p:animEffect>
                                  </p:childTnLst>
                                </p:cTn>
                              </p:par>
                              <p:par>
                                <p:cTn id="158" presetID="10" presetClass="entr" presetSubtype="0" fill="hold" grpId="0" nodeType="withEffect">
                                  <p:stCondLst>
                                    <p:cond delay="500"/>
                                  </p:stCondLst>
                                  <p:childTnLst>
                                    <p:set>
                                      <p:cBhvr>
                                        <p:cTn id="159" dur="1" fill="hold">
                                          <p:stCondLst>
                                            <p:cond delay="0"/>
                                          </p:stCondLst>
                                        </p:cTn>
                                        <p:tgtEl>
                                          <p:spTgt spid="667"/>
                                        </p:tgtEl>
                                        <p:attrNameLst>
                                          <p:attrName>style.visibility</p:attrName>
                                        </p:attrNameLst>
                                      </p:cBhvr>
                                      <p:to>
                                        <p:strVal val="visible"/>
                                      </p:to>
                                    </p:set>
                                    <p:animEffect transition="in" filter="fade">
                                      <p:cBhvr>
                                        <p:cTn id="160" dur="250"/>
                                        <p:tgtEl>
                                          <p:spTgt spid="667"/>
                                        </p:tgtEl>
                                      </p:cBhvr>
                                    </p:animEffect>
                                  </p:childTnLst>
                                </p:cTn>
                              </p:par>
                              <p:par>
                                <p:cTn id="161" presetID="10" presetClass="entr" presetSubtype="0" fill="hold" nodeType="withEffect">
                                  <p:stCondLst>
                                    <p:cond delay="750"/>
                                  </p:stCondLst>
                                  <p:childTnLst>
                                    <p:set>
                                      <p:cBhvr>
                                        <p:cTn id="162" dur="1" fill="hold">
                                          <p:stCondLst>
                                            <p:cond delay="0"/>
                                          </p:stCondLst>
                                        </p:cTn>
                                        <p:tgtEl>
                                          <p:spTgt spid="639"/>
                                        </p:tgtEl>
                                        <p:attrNameLst>
                                          <p:attrName>style.visibility</p:attrName>
                                        </p:attrNameLst>
                                      </p:cBhvr>
                                      <p:to>
                                        <p:strVal val="visible"/>
                                      </p:to>
                                    </p:set>
                                    <p:animEffect transition="in" filter="fade">
                                      <p:cBhvr>
                                        <p:cTn id="163" dur="250"/>
                                        <p:tgtEl>
                                          <p:spTgt spid="639"/>
                                        </p:tgtEl>
                                      </p:cBhvr>
                                    </p:animEffect>
                                  </p:childTnLst>
                                </p:cTn>
                              </p:par>
                              <p:par>
                                <p:cTn id="164" presetID="10" presetClass="entr" presetSubtype="0" fill="hold" grpId="0" nodeType="withEffect">
                                  <p:stCondLst>
                                    <p:cond delay="750"/>
                                  </p:stCondLst>
                                  <p:childTnLst>
                                    <p:set>
                                      <p:cBhvr>
                                        <p:cTn id="165" dur="1" fill="hold">
                                          <p:stCondLst>
                                            <p:cond delay="0"/>
                                          </p:stCondLst>
                                        </p:cTn>
                                        <p:tgtEl>
                                          <p:spTgt spid="638"/>
                                        </p:tgtEl>
                                        <p:attrNameLst>
                                          <p:attrName>style.visibility</p:attrName>
                                        </p:attrNameLst>
                                      </p:cBhvr>
                                      <p:to>
                                        <p:strVal val="visible"/>
                                      </p:to>
                                    </p:set>
                                    <p:animEffect transition="in" filter="fade">
                                      <p:cBhvr>
                                        <p:cTn id="166" dur="250"/>
                                        <p:tgtEl>
                                          <p:spTgt spid="638"/>
                                        </p:tgtEl>
                                      </p:cBhvr>
                                    </p:animEffect>
                                  </p:childTnLst>
                                </p:cTn>
                              </p:par>
                              <p:par>
                                <p:cTn id="167" presetID="10" presetClass="entr" presetSubtype="0" fill="hold" nodeType="withEffect">
                                  <p:stCondLst>
                                    <p:cond delay="1000"/>
                                  </p:stCondLst>
                                  <p:childTnLst>
                                    <p:set>
                                      <p:cBhvr>
                                        <p:cTn id="168" dur="1" fill="hold">
                                          <p:stCondLst>
                                            <p:cond delay="0"/>
                                          </p:stCondLst>
                                        </p:cTn>
                                        <p:tgtEl>
                                          <p:spTgt spid="657"/>
                                        </p:tgtEl>
                                        <p:attrNameLst>
                                          <p:attrName>style.visibility</p:attrName>
                                        </p:attrNameLst>
                                      </p:cBhvr>
                                      <p:to>
                                        <p:strVal val="visible"/>
                                      </p:to>
                                    </p:set>
                                    <p:animEffect transition="in" filter="fade">
                                      <p:cBhvr>
                                        <p:cTn id="169" dur="250"/>
                                        <p:tgtEl>
                                          <p:spTgt spid="657"/>
                                        </p:tgtEl>
                                      </p:cBhvr>
                                    </p:animEffect>
                                  </p:childTnLst>
                                </p:cTn>
                              </p:par>
                              <p:par>
                                <p:cTn id="170" presetID="10" presetClass="entr" presetSubtype="0" fill="hold" grpId="0" nodeType="withEffect">
                                  <p:stCondLst>
                                    <p:cond delay="1000"/>
                                  </p:stCondLst>
                                  <p:childTnLst>
                                    <p:set>
                                      <p:cBhvr>
                                        <p:cTn id="171" dur="1" fill="hold">
                                          <p:stCondLst>
                                            <p:cond delay="0"/>
                                          </p:stCondLst>
                                        </p:cTn>
                                        <p:tgtEl>
                                          <p:spTgt spid="656"/>
                                        </p:tgtEl>
                                        <p:attrNameLst>
                                          <p:attrName>style.visibility</p:attrName>
                                        </p:attrNameLst>
                                      </p:cBhvr>
                                      <p:to>
                                        <p:strVal val="visible"/>
                                      </p:to>
                                    </p:set>
                                    <p:animEffect transition="in" filter="fade">
                                      <p:cBhvr>
                                        <p:cTn id="172" dur="250"/>
                                        <p:tgtEl>
                                          <p:spTgt spid="656"/>
                                        </p:tgtEl>
                                      </p:cBhvr>
                                    </p:animEffect>
                                  </p:childTnLst>
                                </p:cTn>
                              </p:par>
                              <p:par>
                                <p:cTn id="173" presetID="10" presetClass="entr" presetSubtype="0" fill="hold" nodeType="withEffect">
                                  <p:stCondLst>
                                    <p:cond delay="1250"/>
                                  </p:stCondLst>
                                  <p:childTnLst>
                                    <p:set>
                                      <p:cBhvr>
                                        <p:cTn id="174" dur="1" fill="hold">
                                          <p:stCondLst>
                                            <p:cond delay="0"/>
                                          </p:stCondLst>
                                        </p:cTn>
                                        <p:tgtEl>
                                          <p:spTgt spid="651"/>
                                        </p:tgtEl>
                                        <p:attrNameLst>
                                          <p:attrName>style.visibility</p:attrName>
                                        </p:attrNameLst>
                                      </p:cBhvr>
                                      <p:to>
                                        <p:strVal val="visible"/>
                                      </p:to>
                                    </p:set>
                                    <p:animEffect transition="in" filter="fade">
                                      <p:cBhvr>
                                        <p:cTn id="175" dur="250"/>
                                        <p:tgtEl>
                                          <p:spTgt spid="651"/>
                                        </p:tgtEl>
                                      </p:cBhvr>
                                    </p:animEffect>
                                  </p:childTnLst>
                                </p:cTn>
                              </p:par>
                              <p:par>
                                <p:cTn id="176" presetID="10" presetClass="entr" presetSubtype="0" fill="hold" grpId="0" nodeType="withEffect">
                                  <p:stCondLst>
                                    <p:cond delay="1250"/>
                                  </p:stCondLst>
                                  <p:childTnLst>
                                    <p:set>
                                      <p:cBhvr>
                                        <p:cTn id="177" dur="1" fill="hold">
                                          <p:stCondLst>
                                            <p:cond delay="0"/>
                                          </p:stCondLst>
                                        </p:cTn>
                                        <p:tgtEl>
                                          <p:spTgt spid="650"/>
                                        </p:tgtEl>
                                        <p:attrNameLst>
                                          <p:attrName>style.visibility</p:attrName>
                                        </p:attrNameLst>
                                      </p:cBhvr>
                                      <p:to>
                                        <p:strVal val="visible"/>
                                      </p:to>
                                    </p:set>
                                    <p:animEffect transition="in" filter="fade">
                                      <p:cBhvr>
                                        <p:cTn id="178" dur="250"/>
                                        <p:tgtEl>
                                          <p:spTgt spid="650"/>
                                        </p:tgtEl>
                                      </p:cBhvr>
                                    </p:animEffect>
                                  </p:childTnLst>
                                </p:cTn>
                              </p:par>
                            </p:childTnLst>
                          </p:cTn>
                        </p:par>
                        <p:par>
                          <p:cTn id="179" fill="hold">
                            <p:stCondLst>
                              <p:cond delay="3000"/>
                            </p:stCondLst>
                            <p:childTnLst>
                              <p:par>
                                <p:cTn id="180" presetID="10" presetClass="entr" presetSubtype="0" fill="hold" nodeType="afterEffect">
                                  <p:stCondLst>
                                    <p:cond delay="0"/>
                                  </p:stCondLst>
                                  <p:childTnLst>
                                    <p:set>
                                      <p:cBhvr>
                                        <p:cTn id="181" dur="1" fill="hold">
                                          <p:stCondLst>
                                            <p:cond delay="0"/>
                                          </p:stCondLst>
                                        </p:cTn>
                                        <p:tgtEl>
                                          <p:spTgt spid="3"/>
                                        </p:tgtEl>
                                        <p:attrNameLst>
                                          <p:attrName>style.visibility</p:attrName>
                                        </p:attrNameLst>
                                      </p:cBhvr>
                                      <p:to>
                                        <p:strVal val="visible"/>
                                      </p:to>
                                    </p:set>
                                    <p:animEffect transition="in" filter="fade">
                                      <p:cBhvr>
                                        <p:cTn id="182" dur="500"/>
                                        <p:tgtEl>
                                          <p:spTgt spid="3"/>
                                        </p:tgtEl>
                                      </p:cBhvr>
                                    </p:animEffect>
                                  </p:childTnLst>
                                </p:cTn>
                              </p:par>
                              <p:par>
                                <p:cTn id="183" presetID="10" presetClass="entr" presetSubtype="0" fill="hold" nodeType="withEffect">
                                  <p:stCondLst>
                                    <p:cond delay="0"/>
                                  </p:stCondLst>
                                  <p:childTnLst>
                                    <p:set>
                                      <p:cBhvr>
                                        <p:cTn id="184" dur="1" fill="hold">
                                          <p:stCondLst>
                                            <p:cond delay="0"/>
                                          </p:stCondLst>
                                        </p:cTn>
                                        <p:tgtEl>
                                          <p:spTgt spid="229"/>
                                        </p:tgtEl>
                                        <p:attrNameLst>
                                          <p:attrName>style.visibility</p:attrName>
                                        </p:attrNameLst>
                                      </p:cBhvr>
                                      <p:to>
                                        <p:strVal val="visible"/>
                                      </p:to>
                                    </p:set>
                                    <p:animEffect transition="in" filter="fade">
                                      <p:cBhvr>
                                        <p:cTn id="185" dur="500"/>
                                        <p:tgtEl>
                                          <p:spTgt spid="229"/>
                                        </p:tgtEl>
                                      </p:cBhvr>
                                    </p:animEffect>
                                  </p:childTnLst>
                                </p:cTn>
                              </p:par>
                              <p:par>
                                <p:cTn id="186" presetID="10" presetClass="entr" presetSubtype="0" fill="hold" nodeType="withEffect">
                                  <p:stCondLst>
                                    <p:cond delay="0"/>
                                  </p:stCondLst>
                                  <p:childTnLst>
                                    <p:set>
                                      <p:cBhvr>
                                        <p:cTn id="187" dur="1" fill="hold">
                                          <p:stCondLst>
                                            <p:cond delay="0"/>
                                          </p:stCondLst>
                                        </p:cTn>
                                        <p:tgtEl>
                                          <p:spTgt spid="232"/>
                                        </p:tgtEl>
                                        <p:attrNameLst>
                                          <p:attrName>style.visibility</p:attrName>
                                        </p:attrNameLst>
                                      </p:cBhvr>
                                      <p:to>
                                        <p:strVal val="visible"/>
                                      </p:to>
                                    </p:set>
                                    <p:animEffect transition="in" filter="fade">
                                      <p:cBhvr>
                                        <p:cTn id="188" dur="500"/>
                                        <p:tgtEl>
                                          <p:spTgt spid="232"/>
                                        </p:tgtEl>
                                      </p:cBhvr>
                                    </p:animEffect>
                                  </p:childTnLst>
                                </p:cTn>
                              </p:par>
                              <p:par>
                                <p:cTn id="189" presetID="22" presetClass="entr" presetSubtype="8" fill="hold" grpId="0" nodeType="withEffect">
                                  <p:stCondLst>
                                    <p:cond delay="0"/>
                                  </p:stCondLst>
                                  <p:childTnLst>
                                    <p:set>
                                      <p:cBhvr>
                                        <p:cTn id="190" dur="1" fill="hold">
                                          <p:stCondLst>
                                            <p:cond delay="0"/>
                                          </p:stCondLst>
                                        </p:cTn>
                                        <p:tgtEl>
                                          <p:spTgt spid="438"/>
                                        </p:tgtEl>
                                        <p:attrNameLst>
                                          <p:attrName>style.visibility</p:attrName>
                                        </p:attrNameLst>
                                      </p:cBhvr>
                                      <p:to>
                                        <p:strVal val="visible"/>
                                      </p:to>
                                    </p:set>
                                    <p:animEffect transition="in" filter="wipe(left)">
                                      <p:cBhvr>
                                        <p:cTn id="191" dur="500"/>
                                        <p:tgtEl>
                                          <p:spTgt spid="438"/>
                                        </p:tgtEl>
                                      </p:cBhvr>
                                    </p:animEffect>
                                  </p:childTnLst>
                                </p:cTn>
                              </p:par>
                            </p:childTnLst>
                          </p:cTn>
                        </p:par>
                        <p:par>
                          <p:cTn id="192" fill="hold">
                            <p:stCondLst>
                              <p:cond delay="3500"/>
                            </p:stCondLst>
                            <p:childTnLst>
                              <p:par>
                                <p:cTn id="193" presetID="10" presetClass="entr" presetSubtype="0" fill="hold" nodeType="afterEffect">
                                  <p:stCondLst>
                                    <p:cond delay="0"/>
                                  </p:stCondLst>
                                  <p:childTnLst>
                                    <p:set>
                                      <p:cBhvr>
                                        <p:cTn id="194" dur="1" fill="hold">
                                          <p:stCondLst>
                                            <p:cond delay="0"/>
                                          </p:stCondLst>
                                        </p:cTn>
                                        <p:tgtEl>
                                          <p:spTgt spid="269"/>
                                        </p:tgtEl>
                                        <p:attrNameLst>
                                          <p:attrName>style.visibility</p:attrName>
                                        </p:attrNameLst>
                                      </p:cBhvr>
                                      <p:to>
                                        <p:strVal val="visible"/>
                                      </p:to>
                                    </p:set>
                                    <p:animEffect transition="in" filter="fade">
                                      <p:cBhvr>
                                        <p:cTn id="195" dur="500"/>
                                        <p:tgtEl>
                                          <p:spTgt spid="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8" grpId="0" animBg="1"/>
      <p:bldP spid="369" grpId="0" animBg="1"/>
      <p:bldP spid="387" grpId="0" animBg="1"/>
      <p:bldP spid="336" grpId="0" animBg="1"/>
      <p:bldP spid="407" grpId="0" animBg="1"/>
      <p:bldP spid="636" grpId="0" animBg="1"/>
      <p:bldP spid="637" grpId="0" animBg="1"/>
      <p:bldP spid="638" grpId="0"/>
      <p:bldP spid="644" grpId="0"/>
      <p:bldP spid="650" grpId="0"/>
      <p:bldP spid="656" grpId="0"/>
      <p:bldP spid="667" grpId="0"/>
      <p:bldP spid="676" grpId="0"/>
      <p:bldP spid="694" grpId="0" animBg="1"/>
      <p:bldP spid="719" grpId="0" animBg="1"/>
      <p:bldP spid="732" grpId="0" animBg="1"/>
      <p:bldP spid="733" grpId="0"/>
      <p:bldP spid="734" grpId="0"/>
      <p:bldP spid="735" grpId="0"/>
      <p:bldP spid="736" grpId="0"/>
      <p:bldP spid="745" grpId="0"/>
      <p:bldP spid="819" grpId="0"/>
      <p:bldP spid="830" grpId="0"/>
      <p:bldP spid="831" grpId="0" animBg="1"/>
      <p:bldP spid="831" grpId="1" animBg="1"/>
      <p:bldP spid="832" grpId="0" animBg="1"/>
      <p:bldP spid="851" grpId="0"/>
      <p:bldP spid="85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587961" cy="2784091"/>
          </a:xfrm>
        </p:spPr>
        <p:txBody>
          <a:bodyPr>
            <a:normAutofit fontScale="90000"/>
          </a:bodyPr>
          <a:lstStyle/>
          <a:p>
            <a:r>
              <a:rPr lang="en-US" dirty="0"/>
              <a:t>Azure</a:t>
            </a:r>
            <a:br>
              <a:rPr lang="en-US" dirty="0"/>
            </a:br>
            <a:r>
              <a:rPr lang="en-US" dirty="0"/>
              <a:t>Active</a:t>
            </a:r>
            <a:br>
              <a:rPr lang="en-US" dirty="0"/>
            </a:br>
            <a:r>
              <a:rPr lang="en-US" dirty="0"/>
              <a:t>Directory</a:t>
            </a:r>
            <a:br>
              <a:rPr lang="en-US" dirty="0"/>
            </a:br>
            <a:r>
              <a:rPr lang="en-US" sz="2745" dirty="0">
                <a:solidFill>
                  <a:schemeClr val="tx2"/>
                </a:solidFill>
              </a:rPr>
              <a:t>Identity </a:t>
            </a:r>
            <a:br>
              <a:rPr lang="en-US" sz="2745" dirty="0">
                <a:solidFill>
                  <a:schemeClr val="tx2"/>
                </a:solidFill>
              </a:rPr>
            </a:br>
            <a:r>
              <a:rPr lang="en-US" sz="2745" dirty="0">
                <a:solidFill>
                  <a:schemeClr val="tx2"/>
                </a:solidFill>
              </a:rPr>
              <a:t>Protection </a:t>
            </a:r>
            <a:br>
              <a:rPr lang="en-US" sz="2745" dirty="0">
                <a:solidFill>
                  <a:schemeClr val="tx2"/>
                </a:solidFill>
              </a:rPr>
            </a:br>
            <a:r>
              <a:rPr lang="en-US" sz="2745" dirty="0">
                <a:solidFill>
                  <a:schemeClr val="tx2"/>
                </a:solidFill>
              </a:rPr>
              <a:t>Service</a:t>
            </a:r>
          </a:p>
        </p:txBody>
      </p:sp>
      <p:sp>
        <p:nvSpPr>
          <p:cNvPr id="146" name="Rectangle 145"/>
          <p:cNvSpPr/>
          <p:nvPr/>
        </p:nvSpPr>
        <p:spPr bwMode="auto">
          <a:xfrm>
            <a:off x="2042" y="6632500"/>
            <a:ext cx="12187919" cy="22404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ctr" anchorCtr="0" forceAA="0" compatLnSpc="1">
            <a:prstTxWarp prst="textNoShape">
              <a:avLst/>
            </a:prstTxWarp>
            <a:noAutofit/>
          </a:bodyPr>
          <a:lstStyle/>
          <a:p>
            <a:pPr algn="ctr" defTabSz="913822" fontAlgn="base">
              <a:lnSpc>
                <a:spcPct val="90000"/>
              </a:lnSpc>
              <a:spcBef>
                <a:spcPct val="0"/>
              </a:spcBef>
              <a:spcAft>
                <a:spcPct val="0"/>
              </a:spcAft>
            </a:pPr>
            <a:r>
              <a:rPr lang="en-US" sz="1027" spc="49" dirty="0">
                <a:solidFill>
                  <a:srgbClr val="353535">
                    <a:lumMod val="60000"/>
                    <a:lumOff val="40000"/>
                  </a:srgbClr>
                </a:solidFill>
                <a:latin typeface="Segoe UI Semilight"/>
                <a:ea typeface="Segoe UI" pitchFamily="34" charset="0"/>
                <a:cs typeface="Segoe UI" pitchFamily="34" charset="0"/>
              </a:rPr>
              <a:t>MICROSOFT CONFIDENTIAL – FOR DISCUSSION PURPOSES ONLY</a:t>
            </a:r>
          </a:p>
        </p:txBody>
      </p:sp>
      <p:sp>
        <p:nvSpPr>
          <p:cNvPr id="110" name="Rectangle 109"/>
          <p:cNvSpPr/>
          <p:nvPr/>
        </p:nvSpPr>
        <p:spPr bwMode="auto">
          <a:xfrm>
            <a:off x="3441496" y="2813278"/>
            <a:ext cx="2204484" cy="2621601"/>
          </a:xfrm>
          <a:prstGeom prst="rect">
            <a:avLst/>
          </a:prstGeom>
          <a:solidFill>
            <a:schemeClr val="bg1">
              <a:lumMod val="95000"/>
            </a:schemeClr>
          </a:solidFill>
          <a:ln w="41275">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t" anchorCtr="0" forceAA="0" compatLnSpc="1">
            <a:prstTxWarp prst="textNoShape">
              <a:avLst/>
            </a:prstTxWarp>
            <a:noAutofit/>
          </a:bodyPr>
          <a:lstStyle/>
          <a:p>
            <a:pPr algn="ctr" defTabSz="913482" fontAlgn="base">
              <a:lnSpc>
                <a:spcPct val="90000"/>
              </a:lnSpc>
              <a:spcBef>
                <a:spcPct val="0"/>
              </a:spcBef>
              <a:spcAft>
                <a:spcPct val="0"/>
              </a:spcAft>
              <a:defRPr/>
            </a:pPr>
            <a:endParaRPr lang="en-US" sz="1370" kern="0" spc="-49" dirty="0">
              <a:solidFill>
                <a:srgbClr val="505050"/>
              </a:solidFill>
              <a:latin typeface="Segoe UI Semilight"/>
              <a:ea typeface="Segoe UI" pitchFamily="34" charset="0"/>
              <a:cs typeface="Segoe UI" pitchFamily="34" charset="0"/>
            </a:endParaRPr>
          </a:p>
        </p:txBody>
      </p:sp>
      <p:sp useBgFill="1">
        <p:nvSpPr>
          <p:cNvPr id="145" name="Rectangle 144"/>
          <p:cNvSpPr/>
          <p:nvPr/>
        </p:nvSpPr>
        <p:spPr>
          <a:xfrm>
            <a:off x="5600888" y="5197958"/>
            <a:ext cx="89934" cy="85803"/>
          </a:xfrm>
          <a:prstGeom prst="rect">
            <a:avLst/>
          </a:prstGeom>
        </p:spPr>
        <p:txBody>
          <a:bodyPr wrap="none" lIns="44796" rIns="44796" anchor="ctr">
            <a:noAutofit/>
          </a:bodyPr>
          <a:lstStyle/>
          <a:p>
            <a:pPr algn="ctr" defTabSz="913482" fontAlgn="base">
              <a:lnSpc>
                <a:spcPct val="90000"/>
              </a:lnSpc>
              <a:spcBef>
                <a:spcPct val="0"/>
              </a:spcBef>
              <a:spcAft>
                <a:spcPct val="0"/>
              </a:spcAft>
              <a:defRPr/>
            </a:pPr>
            <a:endParaRPr lang="en-US" sz="1174" kern="0" spc="-49" dirty="0">
              <a:solidFill>
                <a:srgbClr val="9D9D9D"/>
              </a:solidFill>
              <a:latin typeface="Segoe UI Semibold" panose="020B0702040204020203" pitchFamily="34" charset="0"/>
              <a:ea typeface="Segoe UI" pitchFamily="34" charset="0"/>
              <a:cs typeface="Segoe UI Semibold" panose="020B0702040204020203" pitchFamily="34" charset="0"/>
            </a:endParaRPr>
          </a:p>
        </p:txBody>
      </p:sp>
      <p:sp useBgFill="1">
        <p:nvSpPr>
          <p:cNvPr id="111" name="Rectangle 110"/>
          <p:cNvSpPr/>
          <p:nvPr/>
        </p:nvSpPr>
        <p:spPr>
          <a:xfrm>
            <a:off x="3346618" y="2410747"/>
            <a:ext cx="1113519" cy="374740"/>
          </a:xfrm>
          <a:prstGeom prst="rect">
            <a:avLst/>
          </a:prstGeom>
          <a:noFill/>
        </p:spPr>
        <p:txBody>
          <a:bodyPr wrap="square" rtlCol="0">
            <a:spAutoFit/>
          </a:bodyPr>
          <a:lstStyle/>
          <a:p>
            <a:pPr defTabSz="914086"/>
            <a:r>
              <a:rPr lang="en-US" b="1" dirty="0">
                <a:solidFill>
                  <a:srgbClr val="353535"/>
                </a:solidFill>
                <a:latin typeface="Segoe UI Semilight"/>
              </a:rPr>
              <a:t>Learner</a:t>
            </a:r>
          </a:p>
        </p:txBody>
      </p:sp>
      <p:cxnSp>
        <p:nvCxnSpPr>
          <p:cNvPr id="147" name="Straight Connector 146"/>
          <p:cNvCxnSpPr/>
          <p:nvPr/>
        </p:nvCxnSpPr>
        <p:spPr>
          <a:xfrm>
            <a:off x="6263381" y="4938301"/>
            <a:ext cx="0" cy="314745"/>
          </a:xfrm>
          <a:prstGeom prst="line">
            <a:avLst/>
          </a:prstGeom>
          <a:ln w="19050">
            <a:solidFill>
              <a:srgbClr val="9D9D9D"/>
            </a:solidFill>
            <a:prstDash val="sysDash"/>
            <a:miter lim="800000"/>
            <a:headEnd type="none"/>
            <a:tailEnd type="none" w="lg" len="lg"/>
          </a:ln>
        </p:spPr>
        <p:style>
          <a:lnRef idx="1">
            <a:schemeClr val="accent1"/>
          </a:lnRef>
          <a:fillRef idx="0">
            <a:schemeClr val="accent1"/>
          </a:fillRef>
          <a:effectRef idx="0">
            <a:schemeClr val="accent1"/>
          </a:effectRef>
          <a:fontRef idx="minor">
            <a:schemeClr val="tx1"/>
          </a:fontRef>
        </p:style>
      </p:cxnSp>
      <p:grpSp>
        <p:nvGrpSpPr>
          <p:cNvPr id="148" name="Group 147"/>
          <p:cNvGrpSpPr/>
          <p:nvPr/>
        </p:nvGrpSpPr>
        <p:grpSpPr>
          <a:xfrm>
            <a:off x="7866468" y="1527029"/>
            <a:ext cx="868183" cy="1374723"/>
            <a:chOff x="6600780" y="1570319"/>
            <a:chExt cx="976458" cy="1792851"/>
          </a:xfrm>
        </p:grpSpPr>
        <p:cxnSp>
          <p:nvCxnSpPr>
            <p:cNvPr id="149" name="Straight Arrow Connector 148"/>
            <p:cNvCxnSpPr/>
            <p:nvPr/>
          </p:nvCxnSpPr>
          <p:spPr>
            <a:xfrm rot="1980000">
              <a:off x="6600780" y="1570320"/>
              <a:ext cx="0" cy="1792850"/>
            </a:xfrm>
            <a:prstGeom prst="straightConnector1">
              <a:avLst/>
            </a:prstGeom>
            <a:ln w="19050">
              <a:solidFill>
                <a:srgbClr val="9D9D9D"/>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p:nvPr/>
          </p:nvCxnSpPr>
          <p:spPr>
            <a:xfrm rot="19620000">
              <a:off x="7577238" y="1570319"/>
              <a:ext cx="0" cy="1792850"/>
            </a:xfrm>
            <a:prstGeom prst="straightConnector1">
              <a:avLst/>
            </a:prstGeom>
            <a:ln w="19050">
              <a:solidFill>
                <a:srgbClr val="9D9D9D"/>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grpSp>
      <p:grpSp>
        <p:nvGrpSpPr>
          <p:cNvPr id="160" name="Group 159"/>
          <p:cNvGrpSpPr/>
          <p:nvPr/>
        </p:nvGrpSpPr>
        <p:grpSpPr>
          <a:xfrm>
            <a:off x="7274123" y="435897"/>
            <a:ext cx="3394977" cy="1399716"/>
            <a:chOff x="5934559" y="146463"/>
            <a:chExt cx="3818383" cy="1574280"/>
          </a:xfrm>
        </p:grpSpPr>
        <p:sp>
          <p:nvSpPr>
            <p:cNvPr id="161" name="Rectangle 160"/>
            <p:cNvSpPr/>
            <p:nvPr/>
          </p:nvSpPr>
          <p:spPr bwMode="auto">
            <a:xfrm>
              <a:off x="6015415" y="620272"/>
              <a:ext cx="3112912" cy="1100471"/>
            </a:xfrm>
            <a:prstGeom prst="rect">
              <a:avLst/>
            </a:prstGeom>
            <a:solidFill>
              <a:schemeClr val="bg1">
                <a:lumMod val="95000"/>
              </a:schemeClr>
            </a:solidFill>
            <a:ln w="41275">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t" anchorCtr="0" forceAA="0" compatLnSpc="1">
              <a:prstTxWarp prst="textNoShape">
                <a:avLst/>
              </a:prstTxWarp>
              <a:noAutofit/>
            </a:bodyPr>
            <a:lstStyle/>
            <a:p>
              <a:pPr algn="ctr" defTabSz="913482" fontAlgn="base">
                <a:lnSpc>
                  <a:spcPct val="90000"/>
                </a:lnSpc>
                <a:spcBef>
                  <a:spcPct val="0"/>
                </a:spcBef>
                <a:spcAft>
                  <a:spcPct val="0"/>
                </a:spcAft>
                <a:defRPr/>
              </a:pPr>
              <a:endParaRPr lang="en-US" sz="1370" kern="0" spc="-49" dirty="0">
                <a:solidFill>
                  <a:srgbClr val="505050"/>
                </a:solidFill>
                <a:latin typeface="Segoe UI"/>
                <a:ea typeface="Segoe UI" pitchFamily="34" charset="0"/>
                <a:cs typeface="Segoe UI" pitchFamily="34" charset="0"/>
              </a:endParaRPr>
            </a:p>
          </p:txBody>
        </p:sp>
        <p:sp useBgFill="1">
          <p:nvSpPr>
            <p:cNvPr id="162" name="Rectangle 161"/>
            <p:cNvSpPr/>
            <p:nvPr/>
          </p:nvSpPr>
          <p:spPr>
            <a:xfrm>
              <a:off x="5934559" y="146463"/>
              <a:ext cx="3818383" cy="421475"/>
            </a:xfrm>
            <a:prstGeom prst="rect">
              <a:avLst/>
            </a:prstGeom>
            <a:noFill/>
          </p:spPr>
          <p:txBody>
            <a:bodyPr wrap="square" rtlCol="0">
              <a:spAutoFit/>
            </a:bodyPr>
            <a:lstStyle/>
            <a:p>
              <a:pPr defTabSz="914086"/>
              <a:r>
                <a:rPr lang="en-US" b="1" dirty="0">
                  <a:solidFill>
                    <a:srgbClr val="353535"/>
                  </a:solidFill>
                  <a:latin typeface="Segoe UI Semilight"/>
                </a:rPr>
                <a:t>Azure AD &amp; Microsoft Account</a:t>
              </a:r>
            </a:p>
          </p:txBody>
        </p:sp>
      </p:grpSp>
      <p:sp>
        <p:nvSpPr>
          <p:cNvPr id="164" name="Rectangle 163"/>
          <p:cNvSpPr/>
          <p:nvPr/>
        </p:nvSpPr>
        <p:spPr bwMode="auto">
          <a:xfrm>
            <a:off x="6308001" y="2814996"/>
            <a:ext cx="5416279" cy="864778"/>
          </a:xfrm>
          <a:prstGeom prst="rect">
            <a:avLst/>
          </a:prstGeom>
          <a:solidFill>
            <a:schemeClr val="bg1">
              <a:lumMod val="95000"/>
            </a:schemeClr>
          </a:solidFill>
          <a:ln w="41275">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t" anchorCtr="0" forceAA="0" compatLnSpc="1">
            <a:prstTxWarp prst="textNoShape">
              <a:avLst/>
            </a:prstTxWarp>
            <a:noAutofit/>
          </a:bodyPr>
          <a:lstStyle/>
          <a:p>
            <a:pPr algn="ctr" defTabSz="913482" fontAlgn="base">
              <a:lnSpc>
                <a:spcPct val="90000"/>
              </a:lnSpc>
              <a:spcBef>
                <a:spcPct val="0"/>
              </a:spcBef>
              <a:spcAft>
                <a:spcPct val="0"/>
              </a:spcAft>
              <a:defRPr/>
            </a:pPr>
            <a:endParaRPr lang="en-US" sz="1370" kern="0" spc="-49">
              <a:solidFill>
                <a:srgbClr val="505050"/>
              </a:solidFill>
              <a:latin typeface="Segoe UI"/>
              <a:ea typeface="Segoe UI" pitchFamily="34" charset="0"/>
              <a:cs typeface="Segoe UI" pitchFamily="34" charset="0"/>
            </a:endParaRPr>
          </a:p>
        </p:txBody>
      </p:sp>
      <p:sp useBgFill="1">
        <p:nvSpPr>
          <p:cNvPr id="165" name="Rectangle 164"/>
          <p:cNvSpPr/>
          <p:nvPr/>
        </p:nvSpPr>
        <p:spPr>
          <a:xfrm>
            <a:off x="6238653" y="2410747"/>
            <a:ext cx="1033511" cy="374740"/>
          </a:xfrm>
          <a:prstGeom prst="rect">
            <a:avLst/>
          </a:prstGeom>
          <a:noFill/>
        </p:spPr>
        <p:txBody>
          <a:bodyPr wrap="square" rtlCol="0">
            <a:spAutoFit/>
          </a:bodyPr>
          <a:lstStyle/>
          <a:p>
            <a:pPr defTabSz="914086"/>
            <a:r>
              <a:rPr lang="en-US" b="1" dirty="0">
                <a:solidFill>
                  <a:srgbClr val="353535"/>
                </a:solidFill>
                <a:latin typeface="Segoe UI Semilight"/>
              </a:rPr>
              <a:t>Analysis</a:t>
            </a:r>
          </a:p>
        </p:txBody>
      </p:sp>
      <p:cxnSp>
        <p:nvCxnSpPr>
          <p:cNvPr id="168" name="Straight Arrow Connector 167"/>
          <p:cNvCxnSpPr>
            <a:endCxn id="172" idx="7"/>
          </p:cNvCxnSpPr>
          <p:nvPr/>
        </p:nvCxnSpPr>
        <p:spPr>
          <a:xfrm flipH="1">
            <a:off x="6478966" y="3698764"/>
            <a:ext cx="564057" cy="882865"/>
          </a:xfrm>
          <a:prstGeom prst="straightConnector1">
            <a:avLst/>
          </a:prstGeom>
          <a:ln w="19050">
            <a:solidFill>
              <a:srgbClr val="9D9D9D"/>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167" name="Rectangle 166"/>
          <p:cNvSpPr/>
          <p:nvPr/>
        </p:nvSpPr>
        <p:spPr>
          <a:xfrm>
            <a:off x="8948582" y="2077777"/>
            <a:ext cx="486295" cy="424355"/>
          </a:xfrm>
          <a:prstGeom prst="rect">
            <a:avLst/>
          </a:prstGeom>
          <a:noFill/>
        </p:spPr>
        <p:txBody>
          <a:bodyPr wrap="none" lIns="44796" rIns="44796" anchor="ctr">
            <a:spAutoFit/>
          </a:bodyPr>
          <a:lstStyle/>
          <a:p>
            <a:pPr algn="ctr" defTabSz="913482" fontAlgn="base">
              <a:lnSpc>
                <a:spcPct val="90000"/>
              </a:lnSpc>
              <a:spcBef>
                <a:spcPct val="0"/>
              </a:spcBef>
              <a:spcAft>
                <a:spcPct val="0"/>
              </a:spcAft>
              <a:defRPr/>
            </a:pPr>
            <a:r>
              <a:rPr lang="en-US" sz="1174" kern="0" spc="-49" dirty="0">
                <a:solidFill>
                  <a:sysClr val="windowText" lastClr="000000"/>
                </a:solidFill>
                <a:latin typeface="Segoe UI Semilight"/>
                <a:ea typeface="Segoe UI" pitchFamily="34" charset="0"/>
                <a:cs typeface="Segoe UI" pitchFamily="34" charset="0"/>
              </a:rPr>
              <a:t>Seems</a:t>
            </a:r>
          </a:p>
          <a:p>
            <a:pPr algn="ctr" defTabSz="913482" fontAlgn="base">
              <a:lnSpc>
                <a:spcPct val="90000"/>
              </a:lnSpc>
              <a:spcBef>
                <a:spcPct val="0"/>
              </a:spcBef>
              <a:spcAft>
                <a:spcPct val="0"/>
              </a:spcAft>
              <a:defRPr/>
            </a:pPr>
            <a:r>
              <a:rPr lang="en-US" sz="1174" kern="0" spc="-49" dirty="0">
                <a:solidFill>
                  <a:sysClr val="windowText" lastClr="000000"/>
                </a:solidFill>
                <a:latin typeface="Segoe UI Semilight"/>
                <a:ea typeface="Segoe UI" pitchFamily="34" charset="0"/>
                <a:cs typeface="Segoe UI" pitchFamily="34" charset="0"/>
              </a:rPr>
              <a:t>Bad</a:t>
            </a:r>
          </a:p>
        </p:txBody>
      </p:sp>
      <p:cxnSp>
        <p:nvCxnSpPr>
          <p:cNvPr id="169" name="Straight Arrow Connector 168"/>
          <p:cNvCxnSpPr>
            <a:endCxn id="260" idx="0"/>
          </p:cNvCxnSpPr>
          <p:nvPr/>
        </p:nvCxnSpPr>
        <p:spPr>
          <a:xfrm>
            <a:off x="7054481" y="3679774"/>
            <a:ext cx="499267" cy="1796036"/>
          </a:xfrm>
          <a:prstGeom prst="straightConnector1">
            <a:avLst/>
          </a:prstGeom>
          <a:ln w="19050">
            <a:solidFill>
              <a:srgbClr val="9D9D9D"/>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70" name="Straight Arrow Connector 169"/>
          <p:cNvCxnSpPr>
            <a:endCxn id="142" idx="7"/>
          </p:cNvCxnSpPr>
          <p:nvPr/>
        </p:nvCxnSpPr>
        <p:spPr>
          <a:xfrm flipH="1">
            <a:off x="8908710" y="3696153"/>
            <a:ext cx="587385" cy="885476"/>
          </a:xfrm>
          <a:prstGeom prst="straightConnector1">
            <a:avLst/>
          </a:prstGeom>
          <a:ln w="19050">
            <a:solidFill>
              <a:srgbClr val="9D9D9D"/>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9496096" y="3679774"/>
            <a:ext cx="638389" cy="1796036"/>
          </a:xfrm>
          <a:prstGeom prst="straightConnector1">
            <a:avLst/>
          </a:prstGeom>
          <a:ln w="19050">
            <a:solidFill>
              <a:srgbClr val="9D9D9D"/>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sp useBgFill="1">
        <p:nvSpPr>
          <p:cNvPr id="172" name="Oval 171"/>
          <p:cNvSpPr/>
          <p:nvPr/>
        </p:nvSpPr>
        <p:spPr bwMode="auto">
          <a:xfrm>
            <a:off x="5958506" y="4492332"/>
            <a:ext cx="609754" cy="609754"/>
          </a:xfrm>
          <a:prstGeom prst="ellipse">
            <a:avLst/>
          </a:prstGeom>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defTabSz="913482" fontAlgn="base">
              <a:lnSpc>
                <a:spcPct val="90000"/>
              </a:lnSpc>
              <a:spcBef>
                <a:spcPct val="0"/>
              </a:spcBef>
              <a:spcAft>
                <a:spcPct val="0"/>
              </a:spcAft>
              <a:defRPr/>
            </a:pPr>
            <a:r>
              <a:rPr lang="en-US" sz="883" kern="0" dirty="0">
                <a:solidFill>
                  <a:srgbClr val="0078D7"/>
                </a:solidFill>
                <a:latin typeface="Segoe UI Semilight"/>
                <a:ea typeface="Segoe UI" pitchFamily="34" charset="0"/>
                <a:cs typeface="Segoe UI" pitchFamily="34" charset="0"/>
              </a:rPr>
              <a:t>True </a:t>
            </a:r>
            <a:br>
              <a:rPr lang="en-US" sz="883" kern="0" dirty="0">
                <a:solidFill>
                  <a:srgbClr val="0078D7"/>
                </a:solidFill>
                <a:latin typeface="Segoe UI Semilight"/>
                <a:ea typeface="Segoe UI" pitchFamily="34" charset="0"/>
                <a:cs typeface="Segoe UI" pitchFamily="34" charset="0"/>
              </a:rPr>
            </a:br>
            <a:r>
              <a:rPr lang="en-US" sz="883" kern="0" dirty="0">
                <a:solidFill>
                  <a:srgbClr val="0078D7"/>
                </a:solidFill>
                <a:latin typeface="Segoe UI Semilight"/>
                <a:ea typeface="Segoe UI" pitchFamily="34" charset="0"/>
                <a:cs typeface="Segoe UI" pitchFamily="34" charset="0"/>
              </a:rPr>
              <a:t>Negative</a:t>
            </a:r>
          </a:p>
        </p:txBody>
      </p:sp>
      <p:sp>
        <p:nvSpPr>
          <p:cNvPr id="182" name="Rectangle 181"/>
          <p:cNvSpPr/>
          <p:nvPr/>
        </p:nvSpPr>
        <p:spPr bwMode="auto">
          <a:xfrm>
            <a:off x="7274123" y="1277043"/>
            <a:ext cx="1025137" cy="322657"/>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ctr" anchorCtr="0" forceAA="0" compatLnSpc="1">
            <a:prstTxWarp prst="textNoShape">
              <a:avLst/>
            </a:prstTxWarp>
            <a:noAutofit/>
          </a:bodyPr>
          <a:lstStyle/>
          <a:p>
            <a:pPr algn="ctr" defTabSz="913482" fontAlgn="base">
              <a:lnSpc>
                <a:spcPct val="90000"/>
              </a:lnSpc>
              <a:spcBef>
                <a:spcPct val="0"/>
              </a:spcBef>
              <a:spcAft>
                <a:spcPct val="0"/>
              </a:spcAft>
              <a:defRPr/>
            </a:pPr>
            <a:r>
              <a:rPr lang="en-US" sz="1174" kern="0" spc="-49" dirty="0">
                <a:solidFill>
                  <a:srgbClr val="505050"/>
                </a:solidFill>
                <a:latin typeface="Segoe UI Semilight"/>
                <a:ea typeface="Segoe UI" pitchFamily="34" charset="0"/>
                <a:cs typeface="Segoe UI Semibold" panose="020B0702040204020203" pitchFamily="34" charset="0"/>
              </a:rPr>
              <a:t>Classifier</a:t>
            </a:r>
          </a:p>
        </p:txBody>
      </p:sp>
      <p:sp>
        <p:nvSpPr>
          <p:cNvPr id="184" name="Rectangle 183"/>
          <p:cNvSpPr/>
          <p:nvPr/>
        </p:nvSpPr>
        <p:spPr>
          <a:xfrm>
            <a:off x="8554556" y="3399999"/>
            <a:ext cx="798792" cy="237562"/>
          </a:xfrm>
          <a:prstGeom prst="rect">
            <a:avLst/>
          </a:prstGeom>
          <a:noFill/>
        </p:spPr>
        <p:txBody>
          <a:bodyPr wrap="none" lIns="44796" rIns="44796" anchor="ctr">
            <a:spAutoFit/>
          </a:bodyPr>
          <a:lstStyle/>
          <a:p>
            <a:pPr algn="ctr" defTabSz="913482" fontAlgn="base">
              <a:lnSpc>
                <a:spcPct val="90000"/>
              </a:lnSpc>
              <a:spcBef>
                <a:spcPct val="0"/>
              </a:spcBef>
              <a:spcAft>
                <a:spcPct val="0"/>
              </a:spcAft>
              <a:defRPr/>
            </a:pPr>
            <a:r>
              <a:rPr lang="en-US" sz="1027" kern="0" spc="-49" dirty="0">
                <a:solidFill>
                  <a:sysClr val="windowText" lastClr="000000"/>
                </a:solidFill>
                <a:latin typeface="Segoe UI Semilight"/>
                <a:ea typeface="Segoe UI" pitchFamily="34" charset="0"/>
                <a:cs typeface="Segoe UI Semibold" panose="020B0702040204020203" pitchFamily="34" charset="0"/>
              </a:rPr>
              <a:t>Self-reporting</a:t>
            </a:r>
          </a:p>
        </p:txBody>
      </p:sp>
      <p:sp>
        <p:nvSpPr>
          <p:cNvPr id="189" name="Rectangle 188"/>
          <p:cNvSpPr/>
          <p:nvPr/>
        </p:nvSpPr>
        <p:spPr>
          <a:xfrm>
            <a:off x="9704896" y="3399999"/>
            <a:ext cx="678602" cy="237562"/>
          </a:xfrm>
          <a:prstGeom prst="rect">
            <a:avLst/>
          </a:prstGeom>
          <a:noFill/>
        </p:spPr>
        <p:txBody>
          <a:bodyPr wrap="none" lIns="44796" rIns="44796" anchor="ctr">
            <a:spAutoFit/>
          </a:bodyPr>
          <a:lstStyle/>
          <a:p>
            <a:pPr algn="ctr" defTabSz="913482" fontAlgn="base">
              <a:lnSpc>
                <a:spcPct val="90000"/>
              </a:lnSpc>
              <a:spcBef>
                <a:spcPct val="0"/>
              </a:spcBef>
              <a:spcAft>
                <a:spcPct val="0"/>
              </a:spcAft>
              <a:defRPr/>
            </a:pPr>
            <a:r>
              <a:rPr lang="en-US" sz="1027" kern="0" spc="-49" dirty="0">
                <a:solidFill>
                  <a:sysClr val="windowText" lastClr="000000"/>
                </a:solidFill>
                <a:latin typeface="Segoe UI Semilight"/>
                <a:ea typeface="Segoe UI" pitchFamily="34" charset="0"/>
                <a:cs typeface="Segoe UI Semibold" panose="020B0702040204020203" pitchFamily="34" charset="0"/>
              </a:rPr>
              <a:t>Threat data</a:t>
            </a:r>
          </a:p>
        </p:txBody>
      </p:sp>
      <p:sp>
        <p:nvSpPr>
          <p:cNvPr id="196" name="Rectangle 195"/>
          <p:cNvSpPr/>
          <p:nvPr/>
        </p:nvSpPr>
        <p:spPr>
          <a:xfrm>
            <a:off x="7366655" y="3401472"/>
            <a:ext cx="818551" cy="234616"/>
          </a:xfrm>
          <a:prstGeom prst="rect">
            <a:avLst/>
          </a:prstGeom>
          <a:noFill/>
        </p:spPr>
        <p:txBody>
          <a:bodyPr wrap="none" lIns="44796" rIns="44796" anchor="ctr">
            <a:spAutoFit/>
          </a:bodyPr>
          <a:lstStyle/>
          <a:p>
            <a:pPr algn="ctr" defTabSz="913482" fontAlgn="base">
              <a:lnSpc>
                <a:spcPct val="90000"/>
              </a:lnSpc>
              <a:spcBef>
                <a:spcPct val="0"/>
              </a:spcBef>
              <a:spcAft>
                <a:spcPct val="0"/>
              </a:spcAft>
              <a:defRPr/>
            </a:pPr>
            <a:r>
              <a:rPr lang="en-US" sz="1027" kern="0" spc="-49" dirty="0">
                <a:solidFill>
                  <a:sysClr val="windowText" lastClr="000000"/>
                </a:solidFill>
                <a:latin typeface="Segoe UI Semilight"/>
                <a:ea typeface="Segoe UI" pitchFamily="34" charset="0"/>
                <a:cs typeface="Segoe UI Semibold" panose="020B0702040204020203" pitchFamily="34" charset="0"/>
              </a:rPr>
              <a:t>Relying parties</a:t>
            </a:r>
          </a:p>
        </p:txBody>
      </p:sp>
      <p:sp>
        <p:nvSpPr>
          <p:cNvPr id="201" name="Rectangle 200"/>
          <p:cNvSpPr/>
          <p:nvPr/>
        </p:nvSpPr>
        <p:spPr>
          <a:xfrm>
            <a:off x="10886982" y="3399999"/>
            <a:ext cx="539179" cy="237562"/>
          </a:xfrm>
          <a:prstGeom prst="rect">
            <a:avLst/>
          </a:prstGeom>
          <a:noFill/>
        </p:spPr>
        <p:txBody>
          <a:bodyPr wrap="none" lIns="44796" rIns="44796" anchor="ctr">
            <a:spAutoFit/>
          </a:bodyPr>
          <a:lstStyle/>
          <a:p>
            <a:pPr algn="ctr" defTabSz="913482" fontAlgn="base">
              <a:lnSpc>
                <a:spcPct val="90000"/>
              </a:lnSpc>
              <a:spcBef>
                <a:spcPct val="0"/>
              </a:spcBef>
              <a:spcAft>
                <a:spcPct val="0"/>
              </a:spcAft>
              <a:defRPr/>
            </a:pPr>
            <a:r>
              <a:rPr lang="en-US" sz="1027" kern="0" spc="-49" dirty="0">
                <a:solidFill>
                  <a:sysClr val="windowText" lastClr="000000"/>
                </a:solidFill>
                <a:latin typeface="Segoe UI Semilight"/>
                <a:ea typeface="Segoe UI" pitchFamily="34" charset="0"/>
                <a:cs typeface="Segoe UI Semibold" panose="020B0702040204020203" pitchFamily="34" charset="0"/>
              </a:rPr>
              <a:t>Behavior</a:t>
            </a:r>
          </a:p>
        </p:txBody>
      </p:sp>
      <p:grpSp>
        <p:nvGrpSpPr>
          <p:cNvPr id="229" name="Group 228"/>
          <p:cNvGrpSpPr/>
          <p:nvPr/>
        </p:nvGrpSpPr>
        <p:grpSpPr>
          <a:xfrm>
            <a:off x="8492191" y="1961429"/>
            <a:ext cx="487803" cy="487803"/>
            <a:chOff x="7366647" y="2219607"/>
            <a:chExt cx="548640" cy="548640"/>
          </a:xfrm>
        </p:grpSpPr>
        <p:sp useBgFill="1">
          <p:nvSpPr>
            <p:cNvPr id="230" name="Oval 229"/>
            <p:cNvSpPr/>
            <p:nvPr/>
          </p:nvSpPr>
          <p:spPr bwMode="auto">
            <a:xfrm>
              <a:off x="7366647" y="2219607"/>
              <a:ext cx="548640" cy="548640"/>
            </a:xfrm>
            <a:prstGeom prst="ellipse">
              <a:avLst/>
            </a:prstGeom>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ctr" anchorCtr="0" forceAA="0" compatLnSpc="1">
              <a:prstTxWarp prst="textNoShape">
                <a:avLst/>
              </a:prstTxWarp>
              <a:noAutofit/>
            </a:bodyPr>
            <a:lstStyle/>
            <a:p>
              <a:pPr algn="ctr" defTabSz="913482" fontAlgn="base">
                <a:lnSpc>
                  <a:spcPct val="90000"/>
                </a:lnSpc>
                <a:spcBef>
                  <a:spcPct val="0"/>
                </a:spcBef>
                <a:spcAft>
                  <a:spcPct val="0"/>
                </a:spcAft>
                <a:defRPr/>
              </a:pPr>
              <a:endParaRPr lang="en-US" sz="2745" kern="0" dirty="0">
                <a:solidFill>
                  <a:srgbClr val="C00000"/>
                </a:solidFill>
                <a:latin typeface="Segoe UI"/>
                <a:ea typeface="Segoe UI" pitchFamily="34" charset="0"/>
                <a:cs typeface="Segoe UI" pitchFamily="34" charset="0"/>
              </a:endParaRPr>
            </a:p>
          </p:txBody>
        </p:sp>
        <p:sp>
          <p:nvSpPr>
            <p:cNvPr id="231" name="Freeform 40"/>
            <p:cNvSpPr>
              <a:spLocks noEditPoints="1"/>
            </p:cNvSpPr>
            <p:nvPr/>
          </p:nvSpPr>
          <p:spPr bwMode="black">
            <a:xfrm>
              <a:off x="7440198" y="2293158"/>
              <a:ext cx="401538" cy="401538"/>
            </a:xfrm>
            <a:custGeom>
              <a:avLst/>
              <a:gdLst>
                <a:gd name="T0" fmla="*/ 99 w 150"/>
                <a:gd name="T1" fmla="*/ 106 h 150"/>
                <a:gd name="T2" fmla="*/ 75 w 150"/>
                <a:gd name="T3" fmla="*/ 83 h 150"/>
                <a:gd name="T4" fmla="*/ 52 w 150"/>
                <a:gd name="T5" fmla="*/ 106 h 150"/>
                <a:gd name="T6" fmla="*/ 44 w 150"/>
                <a:gd name="T7" fmla="*/ 98 h 150"/>
                <a:gd name="T8" fmla="*/ 67 w 150"/>
                <a:gd name="T9" fmla="*/ 75 h 150"/>
                <a:gd name="T10" fmla="*/ 44 w 150"/>
                <a:gd name="T11" fmla="*/ 51 h 150"/>
                <a:gd name="T12" fmla="*/ 52 w 150"/>
                <a:gd name="T13" fmla="*/ 43 h 150"/>
                <a:gd name="T14" fmla="*/ 75 w 150"/>
                <a:gd name="T15" fmla="*/ 66 h 150"/>
                <a:gd name="T16" fmla="*/ 98 w 150"/>
                <a:gd name="T17" fmla="*/ 43 h 150"/>
                <a:gd name="T18" fmla="*/ 107 w 150"/>
                <a:gd name="T19" fmla="*/ 52 h 150"/>
                <a:gd name="T20" fmla="*/ 84 w 150"/>
                <a:gd name="T21" fmla="*/ 75 h 150"/>
                <a:gd name="T22" fmla="*/ 107 w 150"/>
                <a:gd name="T23" fmla="*/ 98 h 150"/>
                <a:gd name="T24" fmla="*/ 99 w 150"/>
                <a:gd name="T25" fmla="*/ 106 h 150"/>
                <a:gd name="T26" fmla="*/ 150 w 150"/>
                <a:gd name="T27" fmla="*/ 75 h 150"/>
                <a:gd name="T28" fmla="*/ 75 w 150"/>
                <a:gd name="T29" fmla="*/ 0 h 150"/>
                <a:gd name="T30" fmla="*/ 0 w 150"/>
                <a:gd name="T31" fmla="*/ 75 h 150"/>
                <a:gd name="T32" fmla="*/ 75 w 150"/>
                <a:gd name="T33" fmla="*/ 150 h 150"/>
                <a:gd name="T34" fmla="*/ 150 w 150"/>
                <a:gd name="T35" fmla="*/ 75 h 150"/>
                <a:gd name="T36" fmla="*/ 141 w 150"/>
                <a:gd name="T37" fmla="*/ 75 h 150"/>
                <a:gd name="T38" fmla="*/ 75 w 150"/>
                <a:gd name="T39" fmla="*/ 140 h 150"/>
                <a:gd name="T40" fmla="*/ 10 w 150"/>
                <a:gd name="T41" fmla="*/ 75 h 150"/>
                <a:gd name="T42" fmla="*/ 75 w 150"/>
                <a:gd name="T43" fmla="*/ 9 h 150"/>
                <a:gd name="T44" fmla="*/ 141 w 150"/>
                <a:gd name="T45"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50">
                  <a:moveTo>
                    <a:pt x="99" y="106"/>
                  </a:moveTo>
                  <a:cubicBezTo>
                    <a:pt x="75" y="83"/>
                    <a:pt x="75" y="83"/>
                    <a:pt x="75" y="83"/>
                  </a:cubicBezTo>
                  <a:cubicBezTo>
                    <a:pt x="52" y="106"/>
                    <a:pt x="52" y="106"/>
                    <a:pt x="52" y="106"/>
                  </a:cubicBezTo>
                  <a:cubicBezTo>
                    <a:pt x="44" y="98"/>
                    <a:pt x="44" y="98"/>
                    <a:pt x="44" y="98"/>
                  </a:cubicBezTo>
                  <a:cubicBezTo>
                    <a:pt x="67" y="75"/>
                    <a:pt x="67" y="75"/>
                    <a:pt x="67" y="75"/>
                  </a:cubicBezTo>
                  <a:cubicBezTo>
                    <a:pt x="44" y="51"/>
                    <a:pt x="44" y="51"/>
                    <a:pt x="44" y="51"/>
                  </a:cubicBezTo>
                  <a:cubicBezTo>
                    <a:pt x="52" y="43"/>
                    <a:pt x="52" y="43"/>
                    <a:pt x="52" y="43"/>
                  </a:cubicBezTo>
                  <a:cubicBezTo>
                    <a:pt x="75" y="66"/>
                    <a:pt x="75" y="66"/>
                    <a:pt x="75" y="66"/>
                  </a:cubicBezTo>
                  <a:cubicBezTo>
                    <a:pt x="98" y="43"/>
                    <a:pt x="98" y="43"/>
                    <a:pt x="98" y="43"/>
                  </a:cubicBezTo>
                  <a:cubicBezTo>
                    <a:pt x="107" y="52"/>
                    <a:pt x="107" y="52"/>
                    <a:pt x="107" y="52"/>
                  </a:cubicBezTo>
                  <a:cubicBezTo>
                    <a:pt x="84" y="75"/>
                    <a:pt x="84" y="75"/>
                    <a:pt x="84" y="75"/>
                  </a:cubicBezTo>
                  <a:cubicBezTo>
                    <a:pt x="107" y="98"/>
                    <a:pt x="107" y="98"/>
                    <a:pt x="107" y="98"/>
                  </a:cubicBezTo>
                  <a:lnTo>
                    <a:pt x="99" y="106"/>
                  </a:lnTo>
                  <a:close/>
                  <a:moveTo>
                    <a:pt x="150" y="75"/>
                  </a:moveTo>
                  <a:cubicBezTo>
                    <a:pt x="150" y="33"/>
                    <a:pt x="117" y="0"/>
                    <a:pt x="75" y="0"/>
                  </a:cubicBezTo>
                  <a:cubicBezTo>
                    <a:pt x="34" y="0"/>
                    <a:pt x="0" y="33"/>
                    <a:pt x="0" y="75"/>
                  </a:cubicBezTo>
                  <a:cubicBezTo>
                    <a:pt x="0" y="116"/>
                    <a:pt x="34" y="150"/>
                    <a:pt x="75" y="150"/>
                  </a:cubicBezTo>
                  <a:cubicBezTo>
                    <a:pt x="117" y="150"/>
                    <a:pt x="150" y="116"/>
                    <a:pt x="150" y="75"/>
                  </a:cubicBezTo>
                  <a:close/>
                  <a:moveTo>
                    <a:pt x="141" y="75"/>
                  </a:moveTo>
                  <a:cubicBezTo>
                    <a:pt x="141" y="111"/>
                    <a:pt x="111" y="140"/>
                    <a:pt x="75" y="140"/>
                  </a:cubicBezTo>
                  <a:cubicBezTo>
                    <a:pt x="39" y="140"/>
                    <a:pt x="10" y="111"/>
                    <a:pt x="10" y="75"/>
                  </a:cubicBezTo>
                  <a:cubicBezTo>
                    <a:pt x="10" y="38"/>
                    <a:pt x="39" y="9"/>
                    <a:pt x="75" y="9"/>
                  </a:cubicBezTo>
                  <a:cubicBezTo>
                    <a:pt x="111" y="9"/>
                    <a:pt x="141" y="38"/>
                    <a:pt x="141" y="7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07" tIns="46603" rIns="93207" bIns="46603" numCol="1" anchor="t" anchorCtr="0" compatLnSpc="1">
              <a:prstTxWarp prst="textNoShape">
                <a:avLst/>
              </a:prstTxWarp>
            </a:bodyPr>
            <a:lstStyle/>
            <a:p>
              <a:pPr defTabSz="913768">
                <a:defRPr/>
              </a:pPr>
              <a:endParaRPr lang="en-US" sz="1567" kern="0">
                <a:solidFill>
                  <a:sysClr val="windowText" lastClr="000000"/>
                </a:solidFill>
                <a:latin typeface="Segoe UI"/>
              </a:endParaRPr>
            </a:p>
          </p:txBody>
        </p:sp>
      </p:grpSp>
      <p:grpSp>
        <p:nvGrpSpPr>
          <p:cNvPr id="9" name="Group 8"/>
          <p:cNvGrpSpPr/>
          <p:nvPr/>
        </p:nvGrpSpPr>
        <p:grpSpPr>
          <a:xfrm>
            <a:off x="7647791" y="1961429"/>
            <a:ext cx="487803" cy="487803"/>
            <a:chOff x="8185052" y="2347446"/>
            <a:chExt cx="476155" cy="476155"/>
          </a:xfrm>
        </p:grpSpPr>
        <p:sp useBgFill="1">
          <p:nvSpPr>
            <p:cNvPr id="277" name="Oval 276"/>
            <p:cNvSpPr/>
            <p:nvPr/>
          </p:nvSpPr>
          <p:spPr bwMode="auto">
            <a:xfrm>
              <a:off x="8185052" y="2347446"/>
              <a:ext cx="476155" cy="476155"/>
            </a:xfrm>
            <a:prstGeom prst="ellipse">
              <a:avLst/>
            </a:prstGeom>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ctr" anchorCtr="0" forceAA="0" compatLnSpc="1">
              <a:prstTxWarp prst="textNoShape">
                <a:avLst/>
              </a:prstTxWarp>
              <a:noAutofit/>
            </a:bodyPr>
            <a:lstStyle/>
            <a:p>
              <a:pPr algn="ctr" defTabSz="913482" fontAlgn="base">
                <a:lnSpc>
                  <a:spcPct val="90000"/>
                </a:lnSpc>
                <a:spcBef>
                  <a:spcPct val="0"/>
                </a:spcBef>
                <a:spcAft>
                  <a:spcPct val="0"/>
                </a:spcAft>
                <a:defRPr/>
              </a:pPr>
              <a:endParaRPr lang="en-US" sz="2745" kern="0" dirty="0">
                <a:solidFill>
                  <a:srgbClr val="C00000"/>
                </a:solidFill>
                <a:latin typeface="Segoe UI"/>
                <a:ea typeface="Segoe UI" pitchFamily="34" charset="0"/>
                <a:cs typeface="Segoe UI" pitchFamily="34" charset="0"/>
              </a:endParaRPr>
            </a:p>
          </p:txBody>
        </p:sp>
        <p:grpSp>
          <p:nvGrpSpPr>
            <p:cNvPr id="8" name="Group 7"/>
            <p:cNvGrpSpPr/>
            <p:nvPr/>
          </p:nvGrpSpPr>
          <p:grpSpPr>
            <a:xfrm>
              <a:off x="8248885" y="2411279"/>
              <a:ext cx="348488" cy="348488"/>
              <a:chOff x="8218852" y="2417203"/>
              <a:chExt cx="348488" cy="348488"/>
            </a:xfrm>
          </p:grpSpPr>
          <p:sp>
            <p:nvSpPr>
              <p:cNvPr id="234" name="Freeform 40"/>
              <p:cNvSpPr>
                <a:spLocks noEditPoints="1"/>
              </p:cNvSpPr>
              <p:nvPr/>
            </p:nvSpPr>
            <p:spPr bwMode="black">
              <a:xfrm rot="2700000">
                <a:off x="8218852" y="2417203"/>
                <a:ext cx="348488" cy="348488"/>
              </a:xfrm>
              <a:custGeom>
                <a:avLst/>
                <a:gdLst>
                  <a:gd name="T0" fmla="*/ 99 w 150"/>
                  <a:gd name="T1" fmla="*/ 106 h 150"/>
                  <a:gd name="T2" fmla="*/ 75 w 150"/>
                  <a:gd name="T3" fmla="*/ 83 h 150"/>
                  <a:gd name="T4" fmla="*/ 52 w 150"/>
                  <a:gd name="T5" fmla="*/ 106 h 150"/>
                  <a:gd name="T6" fmla="*/ 44 w 150"/>
                  <a:gd name="T7" fmla="*/ 98 h 150"/>
                  <a:gd name="T8" fmla="*/ 67 w 150"/>
                  <a:gd name="T9" fmla="*/ 75 h 150"/>
                  <a:gd name="T10" fmla="*/ 44 w 150"/>
                  <a:gd name="T11" fmla="*/ 51 h 150"/>
                  <a:gd name="T12" fmla="*/ 52 w 150"/>
                  <a:gd name="T13" fmla="*/ 43 h 150"/>
                  <a:gd name="T14" fmla="*/ 75 w 150"/>
                  <a:gd name="T15" fmla="*/ 66 h 150"/>
                  <a:gd name="T16" fmla="*/ 98 w 150"/>
                  <a:gd name="T17" fmla="*/ 43 h 150"/>
                  <a:gd name="T18" fmla="*/ 107 w 150"/>
                  <a:gd name="T19" fmla="*/ 52 h 150"/>
                  <a:gd name="T20" fmla="*/ 84 w 150"/>
                  <a:gd name="T21" fmla="*/ 75 h 150"/>
                  <a:gd name="T22" fmla="*/ 107 w 150"/>
                  <a:gd name="T23" fmla="*/ 98 h 150"/>
                  <a:gd name="T24" fmla="*/ 99 w 150"/>
                  <a:gd name="T25" fmla="*/ 106 h 150"/>
                  <a:gd name="T26" fmla="*/ 150 w 150"/>
                  <a:gd name="T27" fmla="*/ 75 h 150"/>
                  <a:gd name="T28" fmla="*/ 75 w 150"/>
                  <a:gd name="T29" fmla="*/ 0 h 150"/>
                  <a:gd name="T30" fmla="*/ 0 w 150"/>
                  <a:gd name="T31" fmla="*/ 75 h 150"/>
                  <a:gd name="T32" fmla="*/ 75 w 150"/>
                  <a:gd name="T33" fmla="*/ 150 h 150"/>
                  <a:gd name="T34" fmla="*/ 150 w 150"/>
                  <a:gd name="T35" fmla="*/ 75 h 150"/>
                  <a:gd name="T36" fmla="*/ 141 w 150"/>
                  <a:gd name="T37" fmla="*/ 75 h 150"/>
                  <a:gd name="T38" fmla="*/ 75 w 150"/>
                  <a:gd name="T39" fmla="*/ 140 h 150"/>
                  <a:gd name="T40" fmla="*/ 10 w 150"/>
                  <a:gd name="T41" fmla="*/ 75 h 150"/>
                  <a:gd name="T42" fmla="*/ 75 w 150"/>
                  <a:gd name="T43" fmla="*/ 9 h 150"/>
                  <a:gd name="T44" fmla="*/ 141 w 150"/>
                  <a:gd name="T45"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50">
                    <a:moveTo>
                      <a:pt x="99" y="106"/>
                    </a:moveTo>
                    <a:cubicBezTo>
                      <a:pt x="75" y="83"/>
                      <a:pt x="75" y="83"/>
                      <a:pt x="75" y="83"/>
                    </a:cubicBezTo>
                    <a:cubicBezTo>
                      <a:pt x="52" y="106"/>
                      <a:pt x="52" y="106"/>
                      <a:pt x="52" y="106"/>
                    </a:cubicBezTo>
                    <a:cubicBezTo>
                      <a:pt x="44" y="98"/>
                      <a:pt x="44" y="98"/>
                      <a:pt x="44" y="98"/>
                    </a:cubicBezTo>
                    <a:cubicBezTo>
                      <a:pt x="67" y="75"/>
                      <a:pt x="67" y="75"/>
                      <a:pt x="67" y="75"/>
                    </a:cubicBezTo>
                    <a:cubicBezTo>
                      <a:pt x="44" y="51"/>
                      <a:pt x="44" y="51"/>
                      <a:pt x="44" y="51"/>
                    </a:cubicBezTo>
                    <a:cubicBezTo>
                      <a:pt x="52" y="43"/>
                      <a:pt x="52" y="43"/>
                      <a:pt x="52" y="43"/>
                    </a:cubicBezTo>
                    <a:cubicBezTo>
                      <a:pt x="75" y="66"/>
                      <a:pt x="75" y="66"/>
                      <a:pt x="75" y="66"/>
                    </a:cubicBezTo>
                    <a:cubicBezTo>
                      <a:pt x="98" y="43"/>
                      <a:pt x="98" y="43"/>
                      <a:pt x="98" y="43"/>
                    </a:cubicBezTo>
                    <a:cubicBezTo>
                      <a:pt x="107" y="52"/>
                      <a:pt x="107" y="52"/>
                      <a:pt x="107" y="52"/>
                    </a:cubicBezTo>
                    <a:cubicBezTo>
                      <a:pt x="84" y="75"/>
                      <a:pt x="84" y="75"/>
                      <a:pt x="84" y="75"/>
                    </a:cubicBezTo>
                    <a:cubicBezTo>
                      <a:pt x="107" y="98"/>
                      <a:pt x="107" y="98"/>
                      <a:pt x="107" y="98"/>
                    </a:cubicBezTo>
                    <a:lnTo>
                      <a:pt x="99" y="106"/>
                    </a:lnTo>
                    <a:close/>
                    <a:moveTo>
                      <a:pt x="150" y="75"/>
                    </a:moveTo>
                    <a:cubicBezTo>
                      <a:pt x="150" y="33"/>
                      <a:pt x="117" y="0"/>
                      <a:pt x="75" y="0"/>
                    </a:cubicBezTo>
                    <a:cubicBezTo>
                      <a:pt x="34" y="0"/>
                      <a:pt x="0" y="33"/>
                      <a:pt x="0" y="75"/>
                    </a:cubicBezTo>
                    <a:cubicBezTo>
                      <a:pt x="0" y="116"/>
                      <a:pt x="34" y="150"/>
                      <a:pt x="75" y="150"/>
                    </a:cubicBezTo>
                    <a:cubicBezTo>
                      <a:pt x="117" y="150"/>
                      <a:pt x="150" y="116"/>
                      <a:pt x="150" y="75"/>
                    </a:cubicBezTo>
                    <a:close/>
                    <a:moveTo>
                      <a:pt x="141" y="75"/>
                    </a:moveTo>
                    <a:cubicBezTo>
                      <a:pt x="141" y="111"/>
                      <a:pt x="111" y="140"/>
                      <a:pt x="75" y="140"/>
                    </a:cubicBezTo>
                    <a:cubicBezTo>
                      <a:pt x="39" y="140"/>
                      <a:pt x="10" y="111"/>
                      <a:pt x="10" y="75"/>
                    </a:cubicBezTo>
                    <a:cubicBezTo>
                      <a:pt x="10" y="38"/>
                      <a:pt x="39" y="9"/>
                      <a:pt x="75" y="9"/>
                    </a:cubicBezTo>
                    <a:cubicBezTo>
                      <a:pt x="111" y="9"/>
                      <a:pt x="141" y="38"/>
                      <a:pt x="141" y="7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07" tIns="46603" rIns="93207" bIns="46603" numCol="1" anchor="t" anchorCtr="0" compatLnSpc="1">
                <a:prstTxWarp prst="textNoShape">
                  <a:avLst/>
                </a:prstTxWarp>
              </a:bodyPr>
              <a:lstStyle/>
              <a:p>
                <a:pPr defTabSz="913768">
                  <a:defRPr/>
                </a:pPr>
                <a:endParaRPr lang="en-US" sz="1567" kern="0" dirty="0">
                  <a:solidFill>
                    <a:sysClr val="windowText" lastClr="000000"/>
                  </a:solidFill>
                  <a:latin typeface="Segoe UI"/>
                </a:endParaRPr>
              </a:p>
            </p:txBody>
          </p:sp>
          <p:sp useBgFill="1">
            <p:nvSpPr>
              <p:cNvPr id="235" name="Oval 234"/>
              <p:cNvSpPr/>
              <p:nvPr/>
            </p:nvSpPr>
            <p:spPr bwMode="auto">
              <a:xfrm>
                <a:off x="8238825" y="2437176"/>
                <a:ext cx="308542" cy="308542"/>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776" tIns="146222" rIns="182776" bIns="146222" numCol="1" spcCol="0" rtlCol="0" fromWordArt="0" anchor="t" anchorCtr="0" forceAA="0" compatLnSpc="1">
                <a:prstTxWarp prst="textNoShape">
                  <a:avLst/>
                </a:prstTxWarp>
                <a:noAutofit/>
              </a:bodyPr>
              <a:lstStyle/>
              <a:p>
                <a:pPr algn="ctr" defTabSz="931828" fontAlgn="base">
                  <a:lnSpc>
                    <a:spcPct val="90000"/>
                  </a:lnSpc>
                  <a:spcBef>
                    <a:spcPct val="0"/>
                  </a:spcBef>
                  <a:spcAft>
                    <a:spcPct val="0"/>
                  </a:spcAft>
                  <a:defRPr/>
                </a:pPr>
                <a:endParaRPr lang="en-US" sz="1961" kern="0" dirty="0">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236" name="Picture 235"/>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Lst>
              </a:blip>
              <a:srcRect l="32045" t="28937" r="28761" b="43443"/>
              <a:stretch/>
            </p:blipFill>
            <p:spPr>
              <a:xfrm>
                <a:off x="8280621" y="2511792"/>
                <a:ext cx="269493" cy="202949"/>
              </a:xfrm>
              <a:prstGeom prst="rect">
                <a:avLst/>
              </a:prstGeom>
            </p:spPr>
          </p:pic>
        </p:grpSp>
      </p:grpSp>
      <p:cxnSp>
        <p:nvCxnSpPr>
          <p:cNvPr id="238" name="Elbow Connector 237"/>
          <p:cNvCxnSpPr/>
          <p:nvPr/>
        </p:nvCxnSpPr>
        <p:spPr>
          <a:xfrm rot="5400000" flipH="1">
            <a:off x="7295843" y="3246928"/>
            <a:ext cx="427202" cy="5250073"/>
          </a:xfrm>
          <a:prstGeom prst="bentConnector5">
            <a:avLst>
              <a:gd name="adj1" fmla="val -47578"/>
              <a:gd name="adj2" fmla="val 49561"/>
              <a:gd name="adj3" fmla="val -48275"/>
            </a:avLst>
          </a:prstGeom>
          <a:ln w="19050">
            <a:solidFill>
              <a:srgbClr val="9D9D9D"/>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245" name="Rectangle 244"/>
          <p:cNvSpPr>
            <a:spLocks noChangeAspect="1"/>
          </p:cNvSpPr>
          <p:nvPr/>
        </p:nvSpPr>
        <p:spPr bwMode="auto">
          <a:xfrm>
            <a:off x="4420969" y="5382804"/>
            <a:ext cx="1198871" cy="267919"/>
          </a:xfrm>
          <a:prstGeom prst="rect">
            <a:avLst/>
          </a:prstGeom>
          <a:noFill/>
          <a:ln w="41275">
            <a:no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89592" rIns="0" bIns="0" numCol="1" spcCol="0" rtlCol="0" fromWordArt="0" anchor="t" anchorCtr="0" forceAA="0" compatLnSpc="1">
            <a:prstTxWarp prst="textNoShape">
              <a:avLst/>
            </a:prstTxWarp>
            <a:noAutofit/>
          </a:bodyPr>
          <a:lstStyle/>
          <a:p>
            <a:pPr algn="ctr" defTabSz="913482" fontAlgn="base">
              <a:lnSpc>
                <a:spcPct val="90000"/>
              </a:lnSpc>
              <a:spcBef>
                <a:spcPct val="0"/>
              </a:spcBef>
              <a:spcAft>
                <a:spcPct val="0"/>
              </a:spcAft>
              <a:defRPr/>
            </a:pPr>
            <a:r>
              <a:rPr lang="en-US" sz="1077" kern="0" spc="-49" dirty="0">
                <a:solidFill>
                  <a:srgbClr val="0078D7"/>
                </a:solidFill>
                <a:latin typeface="Segoe UI Semilight"/>
                <a:ea typeface="Segoe UI" pitchFamily="34" charset="0"/>
                <a:cs typeface="Segoe UI Semibold" panose="020B0702040204020203" pitchFamily="34" charset="0"/>
              </a:rPr>
              <a:t>Inputs &amp; Outcomes</a:t>
            </a:r>
          </a:p>
        </p:txBody>
      </p:sp>
      <p:cxnSp>
        <p:nvCxnSpPr>
          <p:cNvPr id="255" name="Straight Connector 254"/>
          <p:cNvCxnSpPr>
            <a:stCxn id="260" idx="4"/>
          </p:cNvCxnSpPr>
          <p:nvPr/>
        </p:nvCxnSpPr>
        <p:spPr>
          <a:xfrm flipH="1">
            <a:off x="7553751" y="6085564"/>
            <a:ext cx="1" cy="223485"/>
          </a:xfrm>
          <a:prstGeom prst="line">
            <a:avLst/>
          </a:prstGeom>
          <a:ln w="19050">
            <a:solidFill>
              <a:srgbClr val="9D9D9D"/>
            </a:solidFill>
            <a:prstDash val="sysDash"/>
            <a:miter lim="800000"/>
            <a:headEnd type="none"/>
            <a:tailEnd type="none" w="lg" len="lg"/>
          </a:ln>
        </p:spPr>
        <p:style>
          <a:lnRef idx="1">
            <a:schemeClr val="accent1"/>
          </a:lnRef>
          <a:fillRef idx="0">
            <a:schemeClr val="accent1"/>
          </a:fillRef>
          <a:effectRef idx="0">
            <a:schemeClr val="accent1"/>
          </a:effectRef>
          <a:fontRef idx="minor">
            <a:schemeClr val="tx1"/>
          </a:fontRef>
        </p:style>
      </p:cxnSp>
      <p:cxnSp>
        <p:nvCxnSpPr>
          <p:cNvPr id="259" name="Elbow Connector 258"/>
          <p:cNvCxnSpPr/>
          <p:nvPr/>
        </p:nvCxnSpPr>
        <p:spPr>
          <a:xfrm rot="5400000">
            <a:off x="6894855" y="3442588"/>
            <a:ext cx="138775" cy="3457770"/>
          </a:xfrm>
          <a:prstGeom prst="bentConnector2">
            <a:avLst/>
          </a:prstGeom>
          <a:ln w="19050">
            <a:solidFill>
              <a:srgbClr val="9D9D9D"/>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260" name="Oval 259"/>
          <p:cNvSpPr/>
          <p:nvPr/>
        </p:nvSpPr>
        <p:spPr bwMode="auto">
          <a:xfrm>
            <a:off x="7248871" y="5475809"/>
            <a:ext cx="609754" cy="609754"/>
          </a:xfrm>
          <a:prstGeom prst="ellipse">
            <a:avLst/>
          </a:prstGeom>
          <a:solidFill>
            <a:schemeClr val="bg2">
              <a:lumMod val="25000"/>
            </a:schemeClr>
          </a:solid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defTabSz="913482" fontAlgn="base">
              <a:lnSpc>
                <a:spcPct val="90000"/>
              </a:lnSpc>
              <a:spcBef>
                <a:spcPct val="0"/>
              </a:spcBef>
              <a:spcAft>
                <a:spcPct val="0"/>
              </a:spcAft>
              <a:defRPr/>
            </a:pPr>
            <a:r>
              <a:rPr lang="en-US" sz="883" kern="0" dirty="0">
                <a:solidFill>
                  <a:srgbClr val="FFFFFF"/>
                </a:solidFill>
                <a:latin typeface="Segoe UI Semilight"/>
                <a:ea typeface="Segoe UI" pitchFamily="34" charset="0"/>
                <a:cs typeface="Segoe UI" pitchFamily="34" charset="0"/>
              </a:rPr>
              <a:t>False </a:t>
            </a:r>
            <a:br>
              <a:rPr lang="en-US" sz="883" kern="0" dirty="0">
                <a:solidFill>
                  <a:srgbClr val="FFFFFF"/>
                </a:solidFill>
                <a:latin typeface="Segoe UI Semilight"/>
                <a:ea typeface="Segoe UI" pitchFamily="34" charset="0"/>
                <a:cs typeface="Segoe UI" pitchFamily="34" charset="0"/>
              </a:rPr>
            </a:br>
            <a:r>
              <a:rPr lang="en-US" sz="883" kern="0" dirty="0">
                <a:solidFill>
                  <a:srgbClr val="FFFFFF"/>
                </a:solidFill>
                <a:latin typeface="Segoe UI Semilight"/>
                <a:ea typeface="Segoe UI" pitchFamily="34" charset="0"/>
                <a:cs typeface="Segoe UI" pitchFamily="34" charset="0"/>
              </a:rPr>
              <a:t>Negative</a:t>
            </a:r>
          </a:p>
        </p:txBody>
      </p:sp>
      <p:sp>
        <p:nvSpPr>
          <p:cNvPr id="265" name="Rectangle 264"/>
          <p:cNvSpPr/>
          <p:nvPr/>
        </p:nvSpPr>
        <p:spPr>
          <a:xfrm>
            <a:off x="5692406" y="5259853"/>
            <a:ext cx="1155758" cy="276793"/>
          </a:xfrm>
          <a:prstGeom prst="rect">
            <a:avLst/>
          </a:prstGeom>
        </p:spPr>
        <p:txBody>
          <a:bodyPr wrap="none">
            <a:spAutoFit/>
          </a:bodyPr>
          <a:lstStyle/>
          <a:p>
            <a:pPr algn="ctr" defTabSz="895778">
              <a:defRPr/>
            </a:pPr>
            <a:r>
              <a:rPr lang="en-US" sz="1174" kern="0" dirty="0">
                <a:solidFill>
                  <a:sysClr val="windowText" lastClr="000000"/>
                </a:solidFill>
                <a:latin typeface="Segoe UI Semilight"/>
                <a:ea typeface="Segoe UI" pitchFamily="34" charset="0"/>
                <a:cs typeface="Segoe UI Semibold" panose="020B0702040204020203" pitchFamily="34" charset="0"/>
              </a:rPr>
              <a:t>We were right!</a:t>
            </a:r>
            <a:endParaRPr lang="en-US" sz="1174" kern="0" dirty="0">
              <a:solidFill>
                <a:sysClr val="windowText" lastClr="000000"/>
              </a:solidFill>
              <a:latin typeface="Segoe UI Semilight"/>
            </a:endParaRPr>
          </a:p>
        </p:txBody>
      </p:sp>
      <p:sp>
        <p:nvSpPr>
          <p:cNvPr id="266" name="Rectangle 265"/>
          <p:cNvSpPr/>
          <p:nvPr/>
        </p:nvSpPr>
        <p:spPr>
          <a:xfrm>
            <a:off x="5473438" y="5996784"/>
            <a:ext cx="1269538" cy="276793"/>
          </a:xfrm>
          <a:prstGeom prst="rect">
            <a:avLst/>
          </a:prstGeom>
        </p:spPr>
        <p:txBody>
          <a:bodyPr wrap="none">
            <a:spAutoFit/>
          </a:bodyPr>
          <a:lstStyle/>
          <a:p>
            <a:pPr algn="ctr" defTabSz="895778">
              <a:defRPr/>
            </a:pPr>
            <a:r>
              <a:rPr lang="en-US" sz="1174" kern="0">
                <a:solidFill>
                  <a:sysClr val="windowText" lastClr="000000"/>
                </a:solidFill>
                <a:latin typeface="Segoe UI Semilight"/>
                <a:ea typeface="Segoe UI" pitchFamily="34" charset="0"/>
                <a:cs typeface="Segoe UI Semibold" panose="020B0702040204020203" pitchFamily="34" charset="0"/>
              </a:rPr>
              <a:t>We were wrong!</a:t>
            </a:r>
            <a:endParaRPr lang="en-US" sz="1174" kern="0">
              <a:solidFill>
                <a:sysClr val="windowText" lastClr="000000"/>
              </a:solidFill>
              <a:latin typeface="Segoe UI Semilight"/>
            </a:endParaRPr>
          </a:p>
        </p:txBody>
      </p:sp>
      <p:sp>
        <p:nvSpPr>
          <p:cNvPr id="120" name="Rectangle 119"/>
          <p:cNvSpPr/>
          <p:nvPr/>
        </p:nvSpPr>
        <p:spPr>
          <a:xfrm>
            <a:off x="3544499" y="4825640"/>
            <a:ext cx="733088" cy="313714"/>
          </a:xfrm>
          <a:prstGeom prst="rect">
            <a:avLst/>
          </a:prstGeom>
          <a:noFill/>
        </p:spPr>
        <p:txBody>
          <a:bodyPr wrap="none" lIns="44796" rIns="44796" anchor="ctr">
            <a:spAutoFit/>
          </a:bodyPr>
          <a:lstStyle/>
          <a:p>
            <a:pPr algn="ctr" defTabSz="913482" fontAlgn="base">
              <a:lnSpc>
                <a:spcPct val="90000"/>
              </a:lnSpc>
              <a:spcBef>
                <a:spcPct val="0"/>
              </a:spcBef>
              <a:spcAft>
                <a:spcPct val="0"/>
              </a:spcAft>
              <a:defRPr/>
            </a:pPr>
            <a:r>
              <a:rPr lang="en-US" sz="1567" kern="0" spc="-49" dirty="0">
                <a:solidFill>
                  <a:sysClr val="windowText" lastClr="000000"/>
                </a:solidFill>
                <a:latin typeface="Segoe UI Semilight"/>
                <a:ea typeface="Segoe UI" pitchFamily="34" charset="0"/>
                <a:cs typeface="Segoe UI" pitchFamily="34" charset="0"/>
              </a:rPr>
              <a:t>Analyze</a:t>
            </a:r>
          </a:p>
        </p:txBody>
      </p:sp>
      <p:sp>
        <p:nvSpPr>
          <p:cNvPr id="126" name="Rectangle 125"/>
          <p:cNvSpPr/>
          <p:nvPr/>
        </p:nvSpPr>
        <p:spPr>
          <a:xfrm>
            <a:off x="4610826" y="3899767"/>
            <a:ext cx="696228" cy="313714"/>
          </a:xfrm>
          <a:prstGeom prst="rect">
            <a:avLst/>
          </a:prstGeom>
          <a:noFill/>
        </p:spPr>
        <p:txBody>
          <a:bodyPr wrap="none" lIns="44796" rIns="44796" anchor="ctr">
            <a:spAutoFit/>
          </a:bodyPr>
          <a:lstStyle/>
          <a:p>
            <a:pPr defTabSz="913482" fontAlgn="base">
              <a:lnSpc>
                <a:spcPct val="90000"/>
              </a:lnSpc>
              <a:spcBef>
                <a:spcPct val="0"/>
              </a:spcBef>
              <a:spcAft>
                <a:spcPct val="0"/>
              </a:spcAft>
              <a:defRPr/>
            </a:pPr>
            <a:r>
              <a:rPr lang="en-US" sz="1567" kern="0" spc="-49" dirty="0">
                <a:solidFill>
                  <a:sysClr val="windowText" lastClr="000000"/>
                </a:solidFill>
                <a:latin typeface="Segoe UI Semilight"/>
                <a:ea typeface="Segoe UI" pitchFamily="34" charset="0"/>
                <a:cs typeface="Segoe UI" pitchFamily="34" charset="0"/>
              </a:rPr>
              <a:t>Update</a:t>
            </a:r>
          </a:p>
        </p:txBody>
      </p:sp>
      <p:sp>
        <p:nvSpPr>
          <p:cNvPr id="128" name="Rectangle 127"/>
          <p:cNvSpPr/>
          <p:nvPr/>
        </p:nvSpPr>
        <p:spPr>
          <a:xfrm>
            <a:off x="3663583" y="2973891"/>
            <a:ext cx="675396" cy="313714"/>
          </a:xfrm>
          <a:prstGeom prst="rect">
            <a:avLst/>
          </a:prstGeom>
          <a:noFill/>
        </p:spPr>
        <p:txBody>
          <a:bodyPr wrap="none" lIns="44796" rIns="44796" anchor="ctr">
            <a:spAutoFit/>
          </a:bodyPr>
          <a:lstStyle/>
          <a:p>
            <a:pPr defTabSz="913482" fontAlgn="base">
              <a:lnSpc>
                <a:spcPct val="90000"/>
              </a:lnSpc>
              <a:spcBef>
                <a:spcPct val="0"/>
              </a:spcBef>
              <a:spcAft>
                <a:spcPct val="0"/>
              </a:spcAft>
              <a:defRPr/>
            </a:pPr>
            <a:r>
              <a:rPr lang="en-US" sz="1567" kern="0" spc="-49" dirty="0">
                <a:solidFill>
                  <a:sysClr val="windowText" lastClr="000000"/>
                </a:solidFill>
                <a:latin typeface="Segoe UI Semilight"/>
                <a:ea typeface="Segoe UI" pitchFamily="34" charset="0"/>
                <a:cs typeface="Segoe UI" pitchFamily="34" charset="0"/>
              </a:rPr>
              <a:t>Deploy</a:t>
            </a:r>
          </a:p>
        </p:txBody>
      </p:sp>
      <p:cxnSp>
        <p:nvCxnSpPr>
          <p:cNvPr id="112" name="Straight Arrow Connector 111"/>
          <p:cNvCxnSpPr/>
          <p:nvPr/>
        </p:nvCxnSpPr>
        <p:spPr>
          <a:xfrm flipH="1" flipV="1">
            <a:off x="4475479" y="4414929"/>
            <a:ext cx="318242" cy="406762"/>
          </a:xfrm>
          <a:prstGeom prst="straightConnector1">
            <a:avLst/>
          </a:prstGeom>
          <a:ln w="19050" cap="rnd">
            <a:solidFill>
              <a:schemeClr val="tx1"/>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flipV="1">
            <a:off x="4389410" y="3301738"/>
            <a:ext cx="155161" cy="475624"/>
          </a:xfrm>
          <a:prstGeom prst="straightConnector1">
            <a:avLst/>
          </a:prstGeom>
          <a:ln w="19050" cap="rnd">
            <a:solidFill>
              <a:schemeClr val="tx1"/>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130" name="Rectangle 129"/>
          <p:cNvSpPr/>
          <p:nvPr/>
        </p:nvSpPr>
        <p:spPr>
          <a:xfrm>
            <a:off x="6489509" y="3400000"/>
            <a:ext cx="718665" cy="237562"/>
          </a:xfrm>
          <a:prstGeom prst="rect">
            <a:avLst/>
          </a:prstGeom>
          <a:noFill/>
        </p:spPr>
        <p:txBody>
          <a:bodyPr wrap="none" lIns="44796" rIns="44796" anchor="ctr">
            <a:spAutoFit/>
          </a:bodyPr>
          <a:lstStyle/>
          <a:p>
            <a:pPr algn="ctr" defTabSz="913482" fontAlgn="base">
              <a:lnSpc>
                <a:spcPct val="90000"/>
              </a:lnSpc>
              <a:spcBef>
                <a:spcPct val="0"/>
              </a:spcBef>
              <a:spcAft>
                <a:spcPct val="0"/>
              </a:spcAft>
              <a:defRPr/>
            </a:pPr>
            <a:r>
              <a:rPr lang="en-US" sz="1027" kern="0" spc="-49" dirty="0">
                <a:solidFill>
                  <a:sysClr val="windowText" lastClr="000000"/>
                </a:solidFill>
                <a:latin typeface="Segoe UI Semilight"/>
                <a:ea typeface="Segoe UI" pitchFamily="34" charset="0"/>
                <a:cs typeface="Segoe UI Semibold" panose="020B0702040204020203" pitchFamily="34" charset="0"/>
              </a:rPr>
              <a:t>10+ TB Logs</a:t>
            </a:r>
          </a:p>
        </p:txBody>
      </p:sp>
      <p:sp useBgFill="1">
        <p:nvSpPr>
          <p:cNvPr id="142" name="Oval 141"/>
          <p:cNvSpPr/>
          <p:nvPr/>
        </p:nvSpPr>
        <p:spPr bwMode="auto">
          <a:xfrm>
            <a:off x="8388252" y="4492332"/>
            <a:ext cx="609754" cy="609754"/>
          </a:xfrm>
          <a:prstGeom prst="ellipse">
            <a:avLst/>
          </a:prstGeom>
          <a:ln w="19050">
            <a:solidFill>
              <a:srgbClr val="C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defTabSz="913482" fontAlgn="base">
              <a:lnSpc>
                <a:spcPct val="90000"/>
              </a:lnSpc>
              <a:spcBef>
                <a:spcPct val="0"/>
              </a:spcBef>
              <a:spcAft>
                <a:spcPct val="0"/>
              </a:spcAft>
              <a:defRPr/>
            </a:pPr>
            <a:r>
              <a:rPr lang="en-US" sz="883" kern="0" dirty="0">
                <a:solidFill>
                  <a:srgbClr val="C00000"/>
                </a:solidFill>
                <a:latin typeface="Segoe UI Semilight"/>
                <a:ea typeface="Segoe UI" pitchFamily="34" charset="0"/>
                <a:cs typeface="Segoe UI" pitchFamily="34" charset="0"/>
              </a:rPr>
              <a:t>True </a:t>
            </a:r>
            <a:br>
              <a:rPr lang="en-US" sz="883" kern="0" dirty="0">
                <a:solidFill>
                  <a:srgbClr val="C00000"/>
                </a:solidFill>
                <a:latin typeface="Segoe UI Semilight"/>
                <a:ea typeface="Segoe UI" pitchFamily="34" charset="0"/>
                <a:cs typeface="Segoe UI" pitchFamily="34" charset="0"/>
              </a:rPr>
            </a:br>
            <a:r>
              <a:rPr lang="en-US" sz="883" kern="0" dirty="0">
                <a:solidFill>
                  <a:srgbClr val="C00000"/>
                </a:solidFill>
                <a:latin typeface="Segoe UI Semilight"/>
                <a:ea typeface="Segoe UI" pitchFamily="34" charset="0"/>
                <a:cs typeface="Segoe UI" pitchFamily="34" charset="0"/>
              </a:rPr>
              <a:t>Positive</a:t>
            </a:r>
          </a:p>
        </p:txBody>
      </p:sp>
      <p:sp>
        <p:nvSpPr>
          <p:cNvPr id="143" name="Oval 142"/>
          <p:cNvSpPr/>
          <p:nvPr/>
        </p:nvSpPr>
        <p:spPr bwMode="auto">
          <a:xfrm>
            <a:off x="9829608" y="5475809"/>
            <a:ext cx="609754" cy="609754"/>
          </a:xfrm>
          <a:prstGeom prst="ellipse">
            <a:avLst/>
          </a:prstGeom>
          <a:solidFill>
            <a:schemeClr val="bg2">
              <a:lumMod val="25000"/>
            </a:schemeClr>
          </a:solid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defTabSz="913482" fontAlgn="base">
              <a:lnSpc>
                <a:spcPct val="90000"/>
              </a:lnSpc>
              <a:spcBef>
                <a:spcPct val="0"/>
              </a:spcBef>
              <a:spcAft>
                <a:spcPct val="0"/>
              </a:spcAft>
              <a:defRPr/>
            </a:pPr>
            <a:r>
              <a:rPr lang="en-US" sz="883" kern="0" dirty="0">
                <a:solidFill>
                  <a:srgbClr val="FFFFFF"/>
                </a:solidFill>
                <a:latin typeface="Segoe UI Semilight"/>
                <a:ea typeface="Segoe UI" pitchFamily="34" charset="0"/>
                <a:cs typeface="Segoe UI" pitchFamily="34" charset="0"/>
              </a:rPr>
              <a:t>False </a:t>
            </a:r>
            <a:br>
              <a:rPr lang="en-US" sz="883" kern="0" dirty="0">
                <a:solidFill>
                  <a:srgbClr val="FFFFFF"/>
                </a:solidFill>
                <a:latin typeface="Segoe UI Semilight"/>
                <a:ea typeface="Segoe UI" pitchFamily="34" charset="0"/>
                <a:cs typeface="Segoe UI" pitchFamily="34" charset="0"/>
              </a:rPr>
            </a:br>
            <a:r>
              <a:rPr lang="en-US" sz="883" kern="0" dirty="0">
                <a:solidFill>
                  <a:srgbClr val="FFFFFF"/>
                </a:solidFill>
                <a:latin typeface="Segoe UI Semilight"/>
                <a:ea typeface="Segoe UI" pitchFamily="34" charset="0"/>
                <a:cs typeface="Segoe UI" pitchFamily="34" charset="0"/>
              </a:rPr>
              <a:t>Positive</a:t>
            </a:r>
          </a:p>
        </p:txBody>
      </p:sp>
      <p:sp useBgFill="1">
        <p:nvSpPr>
          <p:cNvPr id="173" name="Rectangle 172"/>
          <p:cNvSpPr/>
          <p:nvPr/>
        </p:nvSpPr>
        <p:spPr>
          <a:xfrm rot="20294725">
            <a:off x="5523994" y="2605605"/>
            <a:ext cx="214771" cy="55093"/>
          </a:xfrm>
          <a:prstGeom prst="rect">
            <a:avLst/>
          </a:prstGeom>
        </p:spPr>
        <p:txBody>
          <a:bodyPr wrap="none" lIns="44796" rIns="44796" anchor="ctr">
            <a:noAutofit/>
          </a:bodyPr>
          <a:lstStyle/>
          <a:p>
            <a:pPr algn="ctr" defTabSz="913482" fontAlgn="base">
              <a:lnSpc>
                <a:spcPct val="90000"/>
              </a:lnSpc>
              <a:spcBef>
                <a:spcPct val="0"/>
              </a:spcBef>
              <a:spcAft>
                <a:spcPct val="0"/>
              </a:spcAft>
              <a:defRPr/>
            </a:pPr>
            <a:endParaRPr lang="en-US" sz="1174" kern="0" spc="-49" dirty="0">
              <a:solidFill>
                <a:srgbClr val="9D9D9D"/>
              </a:solidFill>
              <a:latin typeface="Segoe UI Semibold" panose="020B0702040204020203" pitchFamily="34" charset="0"/>
              <a:ea typeface="Segoe UI" pitchFamily="34" charset="0"/>
              <a:cs typeface="Segoe UI Semibold" panose="020B0702040204020203" pitchFamily="34" charset="0"/>
            </a:endParaRPr>
          </a:p>
        </p:txBody>
      </p:sp>
      <p:cxnSp>
        <p:nvCxnSpPr>
          <p:cNvPr id="119" name="Straight Arrow Connector 118"/>
          <p:cNvCxnSpPr/>
          <p:nvPr/>
        </p:nvCxnSpPr>
        <p:spPr>
          <a:xfrm flipV="1">
            <a:off x="4732756" y="1663837"/>
            <a:ext cx="3283409" cy="1402055"/>
          </a:xfrm>
          <a:prstGeom prst="straightConnector1">
            <a:avLst/>
          </a:prstGeom>
          <a:ln w="19050">
            <a:solidFill>
              <a:schemeClr val="tx2"/>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177" name="Freeform 73"/>
          <p:cNvSpPr>
            <a:spLocks noChangeAspect="1" noEditPoints="1"/>
          </p:cNvSpPr>
          <p:nvPr/>
        </p:nvSpPr>
        <p:spPr bwMode="auto">
          <a:xfrm>
            <a:off x="9801084" y="2962597"/>
            <a:ext cx="509910" cy="421545"/>
          </a:xfrm>
          <a:custGeom>
            <a:avLst/>
            <a:gdLst>
              <a:gd name="T0" fmla="*/ 352 w 352"/>
              <a:gd name="T1" fmla="*/ 291 h 291"/>
              <a:gd name="T2" fmla="*/ 0 w 352"/>
              <a:gd name="T3" fmla="*/ 291 h 291"/>
              <a:gd name="T4" fmla="*/ 177 w 352"/>
              <a:gd name="T5" fmla="*/ 0 h 291"/>
              <a:gd name="T6" fmla="*/ 352 w 352"/>
              <a:gd name="T7" fmla="*/ 291 h 291"/>
              <a:gd name="T8" fmla="*/ 35 w 352"/>
              <a:gd name="T9" fmla="*/ 272 h 291"/>
              <a:gd name="T10" fmla="*/ 319 w 352"/>
              <a:gd name="T11" fmla="*/ 272 h 291"/>
              <a:gd name="T12" fmla="*/ 177 w 352"/>
              <a:gd name="T13" fmla="*/ 38 h 291"/>
              <a:gd name="T14" fmla="*/ 35 w 352"/>
              <a:gd name="T15" fmla="*/ 272 h 291"/>
              <a:gd name="T16" fmla="*/ 187 w 352"/>
              <a:gd name="T17" fmla="*/ 95 h 291"/>
              <a:gd name="T18" fmla="*/ 168 w 352"/>
              <a:gd name="T19" fmla="*/ 95 h 291"/>
              <a:gd name="T20" fmla="*/ 168 w 352"/>
              <a:gd name="T21" fmla="*/ 211 h 291"/>
              <a:gd name="T22" fmla="*/ 187 w 352"/>
              <a:gd name="T23" fmla="*/ 211 h 291"/>
              <a:gd name="T24" fmla="*/ 187 w 352"/>
              <a:gd name="T25" fmla="*/ 95 h 291"/>
              <a:gd name="T26" fmla="*/ 187 w 352"/>
              <a:gd name="T27" fmla="*/ 234 h 291"/>
              <a:gd name="T28" fmla="*/ 168 w 352"/>
              <a:gd name="T29" fmla="*/ 234 h 291"/>
              <a:gd name="T30" fmla="*/ 168 w 352"/>
              <a:gd name="T31" fmla="*/ 251 h 291"/>
              <a:gd name="T32" fmla="*/ 187 w 352"/>
              <a:gd name="T33" fmla="*/ 251 h 291"/>
              <a:gd name="T34" fmla="*/ 187 w 352"/>
              <a:gd name="T35" fmla="*/ 234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2" h="291">
                <a:moveTo>
                  <a:pt x="352" y="291"/>
                </a:moveTo>
                <a:lnTo>
                  <a:pt x="0" y="291"/>
                </a:lnTo>
                <a:lnTo>
                  <a:pt x="177" y="0"/>
                </a:lnTo>
                <a:lnTo>
                  <a:pt x="352" y="291"/>
                </a:lnTo>
                <a:close/>
                <a:moveTo>
                  <a:pt x="35" y="272"/>
                </a:moveTo>
                <a:lnTo>
                  <a:pt x="319" y="272"/>
                </a:lnTo>
                <a:lnTo>
                  <a:pt x="177" y="38"/>
                </a:lnTo>
                <a:lnTo>
                  <a:pt x="35" y="272"/>
                </a:lnTo>
                <a:close/>
                <a:moveTo>
                  <a:pt x="187" y="95"/>
                </a:moveTo>
                <a:lnTo>
                  <a:pt x="168" y="95"/>
                </a:lnTo>
                <a:lnTo>
                  <a:pt x="168" y="211"/>
                </a:lnTo>
                <a:lnTo>
                  <a:pt x="187" y="211"/>
                </a:lnTo>
                <a:lnTo>
                  <a:pt x="187" y="95"/>
                </a:lnTo>
                <a:close/>
                <a:moveTo>
                  <a:pt x="187" y="234"/>
                </a:moveTo>
                <a:lnTo>
                  <a:pt x="168" y="234"/>
                </a:lnTo>
                <a:lnTo>
                  <a:pt x="168" y="251"/>
                </a:lnTo>
                <a:lnTo>
                  <a:pt x="187" y="251"/>
                </a:lnTo>
                <a:lnTo>
                  <a:pt x="187" y="234"/>
                </a:lnTo>
                <a:close/>
              </a:path>
            </a:pathLst>
          </a:custGeom>
          <a:solidFill>
            <a:schemeClr val="tx1"/>
          </a:solidFill>
          <a:ln>
            <a:noFill/>
          </a:ln>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sp>
        <p:nvSpPr>
          <p:cNvPr id="178" name="Freeform 270"/>
          <p:cNvSpPr>
            <a:spLocks noEditPoints="1"/>
          </p:cNvSpPr>
          <p:nvPr/>
        </p:nvSpPr>
        <p:spPr bwMode="auto">
          <a:xfrm>
            <a:off x="10916690" y="2994473"/>
            <a:ext cx="479769" cy="357793"/>
          </a:xfrm>
          <a:custGeom>
            <a:avLst/>
            <a:gdLst>
              <a:gd name="T0" fmla="*/ 0 w 125"/>
              <a:gd name="T1" fmla="*/ 71 h 93"/>
              <a:gd name="T2" fmla="*/ 53 w 125"/>
              <a:gd name="T3" fmla="*/ 44 h 93"/>
              <a:gd name="T4" fmla="*/ 110 w 125"/>
              <a:gd name="T5" fmla="*/ 15 h 93"/>
              <a:gd name="T6" fmla="*/ 101 w 125"/>
              <a:gd name="T7" fmla="*/ 5 h 93"/>
              <a:gd name="T8" fmla="*/ 106 w 125"/>
              <a:gd name="T9" fmla="*/ 0 h 93"/>
              <a:gd name="T10" fmla="*/ 125 w 125"/>
              <a:gd name="T11" fmla="*/ 19 h 93"/>
              <a:gd name="T12" fmla="*/ 106 w 125"/>
              <a:gd name="T13" fmla="*/ 37 h 93"/>
              <a:gd name="T14" fmla="*/ 101 w 125"/>
              <a:gd name="T15" fmla="*/ 32 h 93"/>
              <a:gd name="T16" fmla="*/ 110 w 125"/>
              <a:gd name="T17" fmla="*/ 23 h 93"/>
              <a:gd name="T18" fmla="*/ 59 w 125"/>
              <a:gd name="T19" fmla="*/ 49 h 93"/>
              <a:gd name="T20" fmla="*/ 0 w 125"/>
              <a:gd name="T21" fmla="*/ 79 h 93"/>
              <a:gd name="T22" fmla="*/ 0 w 125"/>
              <a:gd name="T23" fmla="*/ 71 h 93"/>
              <a:gd name="T24" fmla="*/ 50 w 125"/>
              <a:gd name="T25" fmla="*/ 35 h 93"/>
              <a:gd name="T26" fmla="*/ 0 w 125"/>
              <a:gd name="T27" fmla="*/ 15 h 93"/>
              <a:gd name="T28" fmla="*/ 0 w 125"/>
              <a:gd name="T29" fmla="*/ 23 h 93"/>
              <a:gd name="T30" fmla="*/ 45 w 125"/>
              <a:gd name="T31" fmla="*/ 41 h 93"/>
              <a:gd name="T32" fmla="*/ 46 w 125"/>
              <a:gd name="T33" fmla="*/ 39 h 93"/>
              <a:gd name="T34" fmla="*/ 50 w 125"/>
              <a:gd name="T35" fmla="*/ 35 h 93"/>
              <a:gd name="T36" fmla="*/ 106 w 125"/>
              <a:gd name="T37" fmla="*/ 93 h 93"/>
              <a:gd name="T38" fmla="*/ 125 w 125"/>
              <a:gd name="T39" fmla="*/ 75 h 93"/>
              <a:gd name="T40" fmla="*/ 106 w 125"/>
              <a:gd name="T41" fmla="*/ 56 h 93"/>
              <a:gd name="T42" fmla="*/ 101 w 125"/>
              <a:gd name="T43" fmla="*/ 61 h 93"/>
              <a:gd name="T44" fmla="*/ 110 w 125"/>
              <a:gd name="T45" fmla="*/ 71 h 93"/>
              <a:gd name="T46" fmla="*/ 67 w 125"/>
              <a:gd name="T47" fmla="*/ 52 h 93"/>
              <a:gd name="T48" fmla="*/ 65 w 125"/>
              <a:gd name="T49" fmla="*/ 54 h 93"/>
              <a:gd name="T50" fmla="*/ 61 w 125"/>
              <a:gd name="T51" fmla="*/ 58 h 93"/>
              <a:gd name="T52" fmla="*/ 110 w 125"/>
              <a:gd name="T53" fmla="*/ 79 h 93"/>
              <a:gd name="T54" fmla="*/ 101 w 125"/>
              <a:gd name="T55" fmla="*/ 88 h 93"/>
              <a:gd name="T56" fmla="*/ 106 w 125"/>
              <a:gd name="T5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5" h="93">
                <a:moveTo>
                  <a:pt x="0" y="71"/>
                </a:moveTo>
                <a:cubicBezTo>
                  <a:pt x="20" y="71"/>
                  <a:pt x="38" y="61"/>
                  <a:pt x="53" y="44"/>
                </a:cubicBezTo>
                <a:cubicBezTo>
                  <a:pt x="68" y="26"/>
                  <a:pt x="88" y="15"/>
                  <a:pt x="110" y="15"/>
                </a:cubicBezTo>
                <a:cubicBezTo>
                  <a:pt x="101" y="5"/>
                  <a:pt x="101" y="5"/>
                  <a:pt x="101" y="5"/>
                </a:cubicBezTo>
                <a:cubicBezTo>
                  <a:pt x="106" y="0"/>
                  <a:pt x="106" y="0"/>
                  <a:pt x="106" y="0"/>
                </a:cubicBezTo>
                <a:cubicBezTo>
                  <a:pt x="125" y="19"/>
                  <a:pt x="125" y="19"/>
                  <a:pt x="125" y="19"/>
                </a:cubicBezTo>
                <a:cubicBezTo>
                  <a:pt x="106" y="37"/>
                  <a:pt x="106" y="37"/>
                  <a:pt x="106" y="37"/>
                </a:cubicBezTo>
                <a:cubicBezTo>
                  <a:pt x="101" y="32"/>
                  <a:pt x="101" y="32"/>
                  <a:pt x="101" y="32"/>
                </a:cubicBezTo>
                <a:cubicBezTo>
                  <a:pt x="110" y="23"/>
                  <a:pt x="110" y="23"/>
                  <a:pt x="110" y="23"/>
                </a:cubicBezTo>
                <a:cubicBezTo>
                  <a:pt x="91" y="23"/>
                  <a:pt x="72" y="33"/>
                  <a:pt x="59" y="49"/>
                </a:cubicBezTo>
                <a:cubicBezTo>
                  <a:pt x="43" y="68"/>
                  <a:pt x="22" y="79"/>
                  <a:pt x="0" y="79"/>
                </a:cubicBezTo>
                <a:lnTo>
                  <a:pt x="0" y="71"/>
                </a:lnTo>
                <a:close/>
                <a:moveTo>
                  <a:pt x="50" y="35"/>
                </a:moveTo>
                <a:cubicBezTo>
                  <a:pt x="36" y="22"/>
                  <a:pt x="18" y="15"/>
                  <a:pt x="0" y="15"/>
                </a:cubicBezTo>
                <a:cubicBezTo>
                  <a:pt x="0" y="23"/>
                  <a:pt x="0" y="23"/>
                  <a:pt x="0" y="23"/>
                </a:cubicBezTo>
                <a:cubicBezTo>
                  <a:pt x="16" y="23"/>
                  <a:pt x="32" y="29"/>
                  <a:pt x="45" y="41"/>
                </a:cubicBezTo>
                <a:cubicBezTo>
                  <a:pt x="45" y="40"/>
                  <a:pt x="46" y="40"/>
                  <a:pt x="46" y="39"/>
                </a:cubicBezTo>
                <a:cubicBezTo>
                  <a:pt x="48" y="38"/>
                  <a:pt x="49" y="36"/>
                  <a:pt x="50" y="35"/>
                </a:cubicBezTo>
                <a:close/>
                <a:moveTo>
                  <a:pt x="106" y="93"/>
                </a:moveTo>
                <a:cubicBezTo>
                  <a:pt x="125" y="75"/>
                  <a:pt x="125" y="75"/>
                  <a:pt x="125" y="75"/>
                </a:cubicBezTo>
                <a:cubicBezTo>
                  <a:pt x="106" y="56"/>
                  <a:pt x="106" y="56"/>
                  <a:pt x="106" y="56"/>
                </a:cubicBezTo>
                <a:cubicBezTo>
                  <a:pt x="101" y="61"/>
                  <a:pt x="101" y="61"/>
                  <a:pt x="101" y="61"/>
                </a:cubicBezTo>
                <a:cubicBezTo>
                  <a:pt x="110" y="71"/>
                  <a:pt x="110" y="71"/>
                  <a:pt x="110" y="71"/>
                </a:cubicBezTo>
                <a:cubicBezTo>
                  <a:pt x="94" y="70"/>
                  <a:pt x="79" y="64"/>
                  <a:pt x="67" y="52"/>
                </a:cubicBezTo>
                <a:cubicBezTo>
                  <a:pt x="66" y="53"/>
                  <a:pt x="65" y="54"/>
                  <a:pt x="65" y="54"/>
                </a:cubicBezTo>
                <a:cubicBezTo>
                  <a:pt x="64" y="56"/>
                  <a:pt x="63" y="57"/>
                  <a:pt x="61" y="58"/>
                </a:cubicBezTo>
                <a:cubicBezTo>
                  <a:pt x="75" y="71"/>
                  <a:pt x="92" y="78"/>
                  <a:pt x="110" y="79"/>
                </a:cubicBezTo>
                <a:cubicBezTo>
                  <a:pt x="101" y="88"/>
                  <a:pt x="101" y="88"/>
                  <a:pt x="101" y="88"/>
                </a:cubicBezTo>
                <a:lnTo>
                  <a:pt x="106" y="93"/>
                </a:lnTo>
                <a:close/>
              </a:path>
            </a:pathLst>
          </a:custGeom>
          <a:solidFill>
            <a:schemeClr val="tx1"/>
          </a:solidFill>
          <a:ln>
            <a:noFill/>
          </a:ln>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sp>
        <p:nvSpPr>
          <p:cNvPr id="179" name="Freeform 54"/>
          <p:cNvSpPr>
            <a:spLocks noChangeAspect="1" noEditPoints="1"/>
          </p:cNvSpPr>
          <p:nvPr/>
        </p:nvSpPr>
        <p:spPr bwMode="auto">
          <a:xfrm>
            <a:off x="8704234" y="3019681"/>
            <a:ext cx="491152" cy="307378"/>
          </a:xfrm>
          <a:custGeom>
            <a:avLst/>
            <a:gdLst>
              <a:gd name="T0" fmla="*/ 0 w 128"/>
              <a:gd name="T1" fmla="*/ 44 h 80"/>
              <a:gd name="T2" fmla="*/ 8 w 128"/>
              <a:gd name="T3" fmla="*/ 44 h 80"/>
              <a:gd name="T4" fmla="*/ 20 w 128"/>
              <a:gd name="T5" fmla="*/ 32 h 80"/>
              <a:gd name="T6" fmla="*/ 32 w 128"/>
              <a:gd name="T7" fmla="*/ 44 h 80"/>
              <a:gd name="T8" fmla="*/ 40 w 128"/>
              <a:gd name="T9" fmla="*/ 44 h 80"/>
              <a:gd name="T10" fmla="*/ 31 w 128"/>
              <a:gd name="T11" fmla="*/ 27 h 80"/>
              <a:gd name="T12" fmla="*/ 36 w 128"/>
              <a:gd name="T13" fmla="*/ 16 h 80"/>
              <a:gd name="T14" fmla="*/ 20 w 128"/>
              <a:gd name="T15" fmla="*/ 0 h 80"/>
              <a:gd name="T16" fmla="*/ 4 w 128"/>
              <a:gd name="T17" fmla="*/ 16 h 80"/>
              <a:gd name="T18" fmla="*/ 9 w 128"/>
              <a:gd name="T19" fmla="*/ 27 h 80"/>
              <a:gd name="T20" fmla="*/ 0 w 128"/>
              <a:gd name="T21" fmla="*/ 44 h 80"/>
              <a:gd name="T22" fmla="*/ 12 w 128"/>
              <a:gd name="T23" fmla="*/ 16 h 80"/>
              <a:gd name="T24" fmla="*/ 20 w 128"/>
              <a:gd name="T25" fmla="*/ 8 h 80"/>
              <a:gd name="T26" fmla="*/ 28 w 128"/>
              <a:gd name="T27" fmla="*/ 16 h 80"/>
              <a:gd name="T28" fmla="*/ 20 w 128"/>
              <a:gd name="T29" fmla="*/ 24 h 80"/>
              <a:gd name="T30" fmla="*/ 12 w 128"/>
              <a:gd name="T31" fmla="*/ 16 h 80"/>
              <a:gd name="T32" fmla="*/ 119 w 128"/>
              <a:gd name="T33" fmla="*/ 63 h 80"/>
              <a:gd name="T34" fmla="*/ 124 w 128"/>
              <a:gd name="T35" fmla="*/ 52 h 80"/>
              <a:gd name="T36" fmla="*/ 108 w 128"/>
              <a:gd name="T37" fmla="*/ 36 h 80"/>
              <a:gd name="T38" fmla="*/ 92 w 128"/>
              <a:gd name="T39" fmla="*/ 52 h 80"/>
              <a:gd name="T40" fmla="*/ 97 w 128"/>
              <a:gd name="T41" fmla="*/ 63 h 80"/>
              <a:gd name="T42" fmla="*/ 88 w 128"/>
              <a:gd name="T43" fmla="*/ 80 h 80"/>
              <a:gd name="T44" fmla="*/ 96 w 128"/>
              <a:gd name="T45" fmla="*/ 80 h 80"/>
              <a:gd name="T46" fmla="*/ 108 w 128"/>
              <a:gd name="T47" fmla="*/ 68 h 80"/>
              <a:gd name="T48" fmla="*/ 120 w 128"/>
              <a:gd name="T49" fmla="*/ 80 h 80"/>
              <a:gd name="T50" fmla="*/ 128 w 128"/>
              <a:gd name="T51" fmla="*/ 80 h 80"/>
              <a:gd name="T52" fmla="*/ 119 w 128"/>
              <a:gd name="T53" fmla="*/ 63 h 80"/>
              <a:gd name="T54" fmla="*/ 100 w 128"/>
              <a:gd name="T55" fmla="*/ 52 h 80"/>
              <a:gd name="T56" fmla="*/ 108 w 128"/>
              <a:gd name="T57" fmla="*/ 44 h 80"/>
              <a:gd name="T58" fmla="*/ 116 w 128"/>
              <a:gd name="T59" fmla="*/ 52 h 80"/>
              <a:gd name="T60" fmla="*/ 108 w 128"/>
              <a:gd name="T61" fmla="*/ 60 h 80"/>
              <a:gd name="T62" fmla="*/ 100 w 128"/>
              <a:gd name="T63" fmla="*/ 52 h 80"/>
              <a:gd name="T64" fmla="*/ 56 w 128"/>
              <a:gd name="T65" fmla="*/ 0 h 80"/>
              <a:gd name="T66" fmla="*/ 56 w 128"/>
              <a:gd name="T67" fmla="*/ 12 h 80"/>
              <a:gd name="T68" fmla="*/ 44 w 128"/>
              <a:gd name="T69" fmla="*/ 24 h 80"/>
              <a:gd name="T70" fmla="*/ 56 w 128"/>
              <a:gd name="T71" fmla="*/ 24 h 80"/>
              <a:gd name="T72" fmla="*/ 128 w 128"/>
              <a:gd name="T73" fmla="*/ 24 h 80"/>
              <a:gd name="T74" fmla="*/ 128 w 128"/>
              <a:gd name="T75" fmla="*/ 0 h 80"/>
              <a:gd name="T76" fmla="*/ 56 w 128"/>
              <a:gd name="T77" fmla="*/ 0 h 80"/>
              <a:gd name="T78" fmla="*/ 120 w 128"/>
              <a:gd name="T79" fmla="*/ 16 h 80"/>
              <a:gd name="T80" fmla="*/ 64 w 128"/>
              <a:gd name="T81" fmla="*/ 16 h 80"/>
              <a:gd name="T82" fmla="*/ 64 w 128"/>
              <a:gd name="T83" fmla="*/ 15 h 80"/>
              <a:gd name="T84" fmla="*/ 64 w 128"/>
              <a:gd name="T85" fmla="*/ 12 h 80"/>
              <a:gd name="T86" fmla="*/ 64 w 128"/>
              <a:gd name="T87" fmla="*/ 8 h 80"/>
              <a:gd name="T88" fmla="*/ 120 w 128"/>
              <a:gd name="T89" fmla="*/ 8 h 80"/>
              <a:gd name="T90" fmla="*/ 120 w 128"/>
              <a:gd name="T91" fmla="*/ 16 h 80"/>
              <a:gd name="T92" fmla="*/ 72 w 128"/>
              <a:gd name="T93" fmla="*/ 64 h 80"/>
              <a:gd name="T94" fmla="*/ 84 w 128"/>
              <a:gd name="T95" fmla="*/ 52 h 80"/>
              <a:gd name="T96" fmla="*/ 72 w 128"/>
              <a:gd name="T97" fmla="*/ 52 h 80"/>
              <a:gd name="T98" fmla="*/ 0 w 128"/>
              <a:gd name="T99" fmla="*/ 52 h 80"/>
              <a:gd name="T100" fmla="*/ 0 w 128"/>
              <a:gd name="T101" fmla="*/ 76 h 80"/>
              <a:gd name="T102" fmla="*/ 72 w 128"/>
              <a:gd name="T103" fmla="*/ 76 h 80"/>
              <a:gd name="T104" fmla="*/ 72 w 128"/>
              <a:gd name="T105" fmla="*/ 64 h 80"/>
              <a:gd name="T106" fmla="*/ 64 w 128"/>
              <a:gd name="T107" fmla="*/ 68 h 80"/>
              <a:gd name="T108" fmla="*/ 8 w 128"/>
              <a:gd name="T109" fmla="*/ 68 h 80"/>
              <a:gd name="T110" fmla="*/ 8 w 128"/>
              <a:gd name="T111" fmla="*/ 60 h 80"/>
              <a:gd name="T112" fmla="*/ 64 w 128"/>
              <a:gd name="T113" fmla="*/ 60 h 80"/>
              <a:gd name="T114" fmla="*/ 64 w 128"/>
              <a:gd name="T115" fmla="*/ 60 h 80"/>
              <a:gd name="T116" fmla="*/ 64 w 128"/>
              <a:gd name="T117" fmla="*/ 64 h 80"/>
              <a:gd name="T118" fmla="*/ 64 w 128"/>
              <a:gd name="T119"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 h="80">
                <a:moveTo>
                  <a:pt x="0" y="44"/>
                </a:moveTo>
                <a:cubicBezTo>
                  <a:pt x="8" y="44"/>
                  <a:pt x="8" y="44"/>
                  <a:pt x="8" y="44"/>
                </a:cubicBezTo>
                <a:cubicBezTo>
                  <a:pt x="8" y="37"/>
                  <a:pt x="13" y="32"/>
                  <a:pt x="20" y="32"/>
                </a:cubicBezTo>
                <a:cubicBezTo>
                  <a:pt x="26" y="32"/>
                  <a:pt x="32" y="37"/>
                  <a:pt x="32" y="44"/>
                </a:cubicBezTo>
                <a:cubicBezTo>
                  <a:pt x="40" y="44"/>
                  <a:pt x="40" y="44"/>
                  <a:pt x="40" y="44"/>
                </a:cubicBezTo>
                <a:cubicBezTo>
                  <a:pt x="40" y="37"/>
                  <a:pt x="36" y="31"/>
                  <a:pt x="31" y="27"/>
                </a:cubicBezTo>
                <a:cubicBezTo>
                  <a:pt x="34" y="24"/>
                  <a:pt x="36" y="20"/>
                  <a:pt x="36" y="16"/>
                </a:cubicBezTo>
                <a:cubicBezTo>
                  <a:pt x="36" y="7"/>
                  <a:pt x="29" y="0"/>
                  <a:pt x="20" y="0"/>
                </a:cubicBezTo>
                <a:cubicBezTo>
                  <a:pt x="11" y="0"/>
                  <a:pt x="4" y="7"/>
                  <a:pt x="4" y="16"/>
                </a:cubicBezTo>
                <a:cubicBezTo>
                  <a:pt x="4" y="20"/>
                  <a:pt x="6" y="24"/>
                  <a:pt x="9" y="27"/>
                </a:cubicBezTo>
                <a:cubicBezTo>
                  <a:pt x="3" y="31"/>
                  <a:pt x="0" y="37"/>
                  <a:pt x="0" y="44"/>
                </a:cubicBezTo>
                <a:close/>
                <a:moveTo>
                  <a:pt x="12" y="16"/>
                </a:moveTo>
                <a:cubicBezTo>
                  <a:pt x="12" y="11"/>
                  <a:pt x="15" y="8"/>
                  <a:pt x="20" y="8"/>
                </a:cubicBezTo>
                <a:cubicBezTo>
                  <a:pt x="24" y="8"/>
                  <a:pt x="28" y="11"/>
                  <a:pt x="28" y="16"/>
                </a:cubicBezTo>
                <a:cubicBezTo>
                  <a:pt x="28" y="20"/>
                  <a:pt x="24" y="24"/>
                  <a:pt x="20" y="24"/>
                </a:cubicBezTo>
                <a:cubicBezTo>
                  <a:pt x="15" y="24"/>
                  <a:pt x="12" y="20"/>
                  <a:pt x="12" y="16"/>
                </a:cubicBezTo>
                <a:close/>
                <a:moveTo>
                  <a:pt x="119" y="63"/>
                </a:moveTo>
                <a:cubicBezTo>
                  <a:pt x="122" y="60"/>
                  <a:pt x="124" y="56"/>
                  <a:pt x="124" y="52"/>
                </a:cubicBezTo>
                <a:cubicBezTo>
                  <a:pt x="124" y="43"/>
                  <a:pt x="117" y="36"/>
                  <a:pt x="108" y="36"/>
                </a:cubicBezTo>
                <a:cubicBezTo>
                  <a:pt x="99" y="36"/>
                  <a:pt x="92" y="43"/>
                  <a:pt x="92" y="52"/>
                </a:cubicBezTo>
                <a:cubicBezTo>
                  <a:pt x="92" y="56"/>
                  <a:pt x="94" y="60"/>
                  <a:pt x="97" y="63"/>
                </a:cubicBezTo>
                <a:cubicBezTo>
                  <a:pt x="91" y="67"/>
                  <a:pt x="88" y="73"/>
                  <a:pt x="88" y="80"/>
                </a:cubicBezTo>
                <a:cubicBezTo>
                  <a:pt x="96" y="80"/>
                  <a:pt x="96" y="80"/>
                  <a:pt x="96" y="80"/>
                </a:cubicBezTo>
                <a:cubicBezTo>
                  <a:pt x="96" y="73"/>
                  <a:pt x="101" y="68"/>
                  <a:pt x="108" y="68"/>
                </a:cubicBezTo>
                <a:cubicBezTo>
                  <a:pt x="114" y="68"/>
                  <a:pt x="120" y="73"/>
                  <a:pt x="120" y="80"/>
                </a:cubicBezTo>
                <a:cubicBezTo>
                  <a:pt x="128" y="80"/>
                  <a:pt x="128" y="80"/>
                  <a:pt x="128" y="80"/>
                </a:cubicBezTo>
                <a:cubicBezTo>
                  <a:pt x="128" y="73"/>
                  <a:pt x="124" y="67"/>
                  <a:pt x="119" y="63"/>
                </a:cubicBezTo>
                <a:close/>
                <a:moveTo>
                  <a:pt x="100" y="52"/>
                </a:moveTo>
                <a:cubicBezTo>
                  <a:pt x="100" y="47"/>
                  <a:pt x="103" y="44"/>
                  <a:pt x="108" y="44"/>
                </a:cubicBezTo>
                <a:cubicBezTo>
                  <a:pt x="112" y="44"/>
                  <a:pt x="116" y="47"/>
                  <a:pt x="116" y="52"/>
                </a:cubicBezTo>
                <a:cubicBezTo>
                  <a:pt x="116" y="56"/>
                  <a:pt x="112" y="60"/>
                  <a:pt x="108" y="60"/>
                </a:cubicBezTo>
                <a:cubicBezTo>
                  <a:pt x="103" y="60"/>
                  <a:pt x="100" y="56"/>
                  <a:pt x="100" y="52"/>
                </a:cubicBezTo>
                <a:close/>
                <a:moveTo>
                  <a:pt x="56" y="0"/>
                </a:moveTo>
                <a:cubicBezTo>
                  <a:pt x="56" y="12"/>
                  <a:pt x="56" y="12"/>
                  <a:pt x="56" y="12"/>
                </a:cubicBezTo>
                <a:cubicBezTo>
                  <a:pt x="44" y="24"/>
                  <a:pt x="44" y="24"/>
                  <a:pt x="44" y="24"/>
                </a:cubicBezTo>
                <a:cubicBezTo>
                  <a:pt x="56" y="24"/>
                  <a:pt x="56" y="24"/>
                  <a:pt x="56" y="24"/>
                </a:cubicBezTo>
                <a:cubicBezTo>
                  <a:pt x="128" y="24"/>
                  <a:pt x="128" y="24"/>
                  <a:pt x="128" y="24"/>
                </a:cubicBezTo>
                <a:cubicBezTo>
                  <a:pt x="128" y="0"/>
                  <a:pt x="128" y="0"/>
                  <a:pt x="128" y="0"/>
                </a:cubicBezTo>
                <a:lnTo>
                  <a:pt x="56" y="0"/>
                </a:lnTo>
                <a:close/>
                <a:moveTo>
                  <a:pt x="120" y="16"/>
                </a:moveTo>
                <a:cubicBezTo>
                  <a:pt x="64" y="16"/>
                  <a:pt x="64" y="16"/>
                  <a:pt x="64" y="16"/>
                </a:cubicBezTo>
                <a:cubicBezTo>
                  <a:pt x="64" y="15"/>
                  <a:pt x="64" y="15"/>
                  <a:pt x="64" y="15"/>
                </a:cubicBezTo>
                <a:cubicBezTo>
                  <a:pt x="64" y="12"/>
                  <a:pt x="64" y="12"/>
                  <a:pt x="64" y="12"/>
                </a:cubicBezTo>
                <a:cubicBezTo>
                  <a:pt x="64" y="8"/>
                  <a:pt x="64" y="8"/>
                  <a:pt x="64" y="8"/>
                </a:cubicBezTo>
                <a:cubicBezTo>
                  <a:pt x="120" y="8"/>
                  <a:pt x="120" y="8"/>
                  <a:pt x="120" y="8"/>
                </a:cubicBezTo>
                <a:lnTo>
                  <a:pt x="120" y="16"/>
                </a:lnTo>
                <a:close/>
                <a:moveTo>
                  <a:pt x="72" y="64"/>
                </a:moveTo>
                <a:cubicBezTo>
                  <a:pt x="84" y="52"/>
                  <a:pt x="84" y="52"/>
                  <a:pt x="84" y="52"/>
                </a:cubicBezTo>
                <a:cubicBezTo>
                  <a:pt x="72" y="52"/>
                  <a:pt x="72" y="52"/>
                  <a:pt x="72" y="52"/>
                </a:cubicBezTo>
                <a:cubicBezTo>
                  <a:pt x="0" y="52"/>
                  <a:pt x="0" y="52"/>
                  <a:pt x="0" y="52"/>
                </a:cubicBezTo>
                <a:cubicBezTo>
                  <a:pt x="0" y="76"/>
                  <a:pt x="0" y="76"/>
                  <a:pt x="0" y="76"/>
                </a:cubicBezTo>
                <a:cubicBezTo>
                  <a:pt x="72" y="76"/>
                  <a:pt x="72" y="76"/>
                  <a:pt x="72" y="76"/>
                </a:cubicBezTo>
                <a:lnTo>
                  <a:pt x="72" y="64"/>
                </a:lnTo>
                <a:close/>
                <a:moveTo>
                  <a:pt x="64" y="68"/>
                </a:moveTo>
                <a:cubicBezTo>
                  <a:pt x="8" y="68"/>
                  <a:pt x="8" y="68"/>
                  <a:pt x="8" y="68"/>
                </a:cubicBezTo>
                <a:cubicBezTo>
                  <a:pt x="8" y="60"/>
                  <a:pt x="8" y="60"/>
                  <a:pt x="8" y="60"/>
                </a:cubicBezTo>
                <a:cubicBezTo>
                  <a:pt x="64" y="60"/>
                  <a:pt x="64" y="60"/>
                  <a:pt x="64" y="60"/>
                </a:cubicBezTo>
                <a:cubicBezTo>
                  <a:pt x="64" y="60"/>
                  <a:pt x="64" y="60"/>
                  <a:pt x="64" y="60"/>
                </a:cubicBezTo>
                <a:cubicBezTo>
                  <a:pt x="64" y="64"/>
                  <a:pt x="64" y="64"/>
                  <a:pt x="64" y="64"/>
                </a:cubicBezTo>
                <a:lnTo>
                  <a:pt x="64" y="68"/>
                </a:lnTo>
                <a:close/>
              </a:path>
            </a:pathLst>
          </a:custGeom>
          <a:solidFill>
            <a:schemeClr val="tx1"/>
          </a:solidFill>
          <a:ln>
            <a:noFill/>
          </a:ln>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sp>
        <p:nvSpPr>
          <p:cNvPr id="209" name="Freeform 124"/>
          <p:cNvSpPr>
            <a:spLocks noChangeAspect="1" noChangeArrowheads="1"/>
          </p:cNvSpPr>
          <p:nvPr/>
        </p:nvSpPr>
        <p:spPr bwMode="auto">
          <a:xfrm>
            <a:off x="7607384" y="3019681"/>
            <a:ext cx="491152" cy="307378"/>
          </a:xfrm>
          <a:custGeom>
            <a:avLst/>
            <a:gdLst>
              <a:gd name="connsiteX0" fmla="*/ 0 w 479425"/>
              <a:gd name="connsiteY0" fmla="*/ 0 h 300038"/>
              <a:gd name="connsiteX1" fmla="*/ 179388 w 479425"/>
              <a:gd name="connsiteY1" fmla="*/ 0 h 300038"/>
              <a:gd name="connsiteX2" fmla="*/ 179388 w 479425"/>
              <a:gd name="connsiteY2" fmla="*/ 44450 h 300038"/>
              <a:gd name="connsiteX3" fmla="*/ 330200 w 479425"/>
              <a:gd name="connsiteY3" fmla="*/ 44450 h 300038"/>
              <a:gd name="connsiteX4" fmla="*/ 330200 w 479425"/>
              <a:gd name="connsiteY4" fmla="*/ 134937 h 300038"/>
              <a:gd name="connsiteX5" fmla="*/ 479425 w 479425"/>
              <a:gd name="connsiteY5" fmla="*/ 134937 h 300038"/>
              <a:gd name="connsiteX6" fmla="*/ 479425 w 479425"/>
              <a:gd name="connsiteY6" fmla="*/ 165100 h 300038"/>
              <a:gd name="connsiteX7" fmla="*/ 330200 w 479425"/>
              <a:gd name="connsiteY7" fmla="*/ 165100 h 300038"/>
              <a:gd name="connsiteX8" fmla="*/ 330200 w 479425"/>
              <a:gd name="connsiteY8" fmla="*/ 255588 h 300038"/>
              <a:gd name="connsiteX9" fmla="*/ 179388 w 479425"/>
              <a:gd name="connsiteY9" fmla="*/ 255588 h 300038"/>
              <a:gd name="connsiteX10" fmla="*/ 179388 w 479425"/>
              <a:gd name="connsiteY10" fmla="*/ 300038 h 300038"/>
              <a:gd name="connsiteX11" fmla="*/ 0 w 479425"/>
              <a:gd name="connsiteY11" fmla="*/ 300038 h 300038"/>
              <a:gd name="connsiteX12" fmla="*/ 0 w 479425"/>
              <a:gd name="connsiteY12" fmla="*/ 269875 h 300038"/>
              <a:gd name="connsiteX13" fmla="*/ 149225 w 479425"/>
              <a:gd name="connsiteY13" fmla="*/ 269875 h 300038"/>
              <a:gd name="connsiteX14" fmla="*/ 149225 w 479425"/>
              <a:gd name="connsiteY14" fmla="*/ 209550 h 300038"/>
              <a:gd name="connsiteX15" fmla="*/ 0 w 479425"/>
              <a:gd name="connsiteY15" fmla="*/ 209550 h 300038"/>
              <a:gd name="connsiteX16" fmla="*/ 0 w 479425"/>
              <a:gd name="connsiteY16" fmla="*/ 180975 h 300038"/>
              <a:gd name="connsiteX17" fmla="*/ 179388 w 479425"/>
              <a:gd name="connsiteY17" fmla="*/ 180975 h 300038"/>
              <a:gd name="connsiteX18" fmla="*/ 179388 w 479425"/>
              <a:gd name="connsiteY18" fmla="*/ 225425 h 300038"/>
              <a:gd name="connsiteX19" fmla="*/ 300037 w 479425"/>
              <a:gd name="connsiteY19" fmla="*/ 225425 h 300038"/>
              <a:gd name="connsiteX20" fmla="*/ 300037 w 479425"/>
              <a:gd name="connsiteY20" fmla="*/ 74613 h 300038"/>
              <a:gd name="connsiteX21" fmla="*/ 179388 w 479425"/>
              <a:gd name="connsiteY21" fmla="*/ 74613 h 300038"/>
              <a:gd name="connsiteX22" fmla="*/ 179388 w 479425"/>
              <a:gd name="connsiteY22" fmla="*/ 120650 h 300038"/>
              <a:gd name="connsiteX23" fmla="*/ 0 w 479425"/>
              <a:gd name="connsiteY23" fmla="*/ 120650 h 300038"/>
              <a:gd name="connsiteX24" fmla="*/ 0 w 479425"/>
              <a:gd name="connsiteY24" fmla="*/ 90487 h 300038"/>
              <a:gd name="connsiteX25" fmla="*/ 149225 w 479425"/>
              <a:gd name="connsiteY25" fmla="*/ 90487 h 300038"/>
              <a:gd name="connsiteX26" fmla="*/ 149225 w 479425"/>
              <a:gd name="connsiteY26" fmla="*/ 30162 h 300038"/>
              <a:gd name="connsiteX27" fmla="*/ 0 w 479425"/>
              <a:gd name="connsiteY27" fmla="*/ 30162 h 300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9425" h="300038">
                <a:moveTo>
                  <a:pt x="0" y="0"/>
                </a:moveTo>
                <a:lnTo>
                  <a:pt x="179388" y="0"/>
                </a:lnTo>
                <a:lnTo>
                  <a:pt x="179388" y="44450"/>
                </a:lnTo>
                <a:lnTo>
                  <a:pt x="330200" y="44450"/>
                </a:lnTo>
                <a:lnTo>
                  <a:pt x="330200" y="134937"/>
                </a:lnTo>
                <a:lnTo>
                  <a:pt x="479425" y="134937"/>
                </a:lnTo>
                <a:lnTo>
                  <a:pt x="479425" y="165100"/>
                </a:lnTo>
                <a:lnTo>
                  <a:pt x="330200" y="165100"/>
                </a:lnTo>
                <a:lnTo>
                  <a:pt x="330200" y="255588"/>
                </a:lnTo>
                <a:lnTo>
                  <a:pt x="179388" y="255588"/>
                </a:lnTo>
                <a:lnTo>
                  <a:pt x="179388" y="300038"/>
                </a:lnTo>
                <a:lnTo>
                  <a:pt x="0" y="300038"/>
                </a:lnTo>
                <a:lnTo>
                  <a:pt x="0" y="269875"/>
                </a:lnTo>
                <a:lnTo>
                  <a:pt x="149225" y="269875"/>
                </a:lnTo>
                <a:lnTo>
                  <a:pt x="149225" y="209550"/>
                </a:lnTo>
                <a:lnTo>
                  <a:pt x="0" y="209550"/>
                </a:lnTo>
                <a:lnTo>
                  <a:pt x="0" y="180975"/>
                </a:lnTo>
                <a:lnTo>
                  <a:pt x="179388" y="180975"/>
                </a:lnTo>
                <a:lnTo>
                  <a:pt x="179388" y="225425"/>
                </a:lnTo>
                <a:lnTo>
                  <a:pt x="300037" y="225425"/>
                </a:lnTo>
                <a:lnTo>
                  <a:pt x="300037" y="74613"/>
                </a:lnTo>
                <a:lnTo>
                  <a:pt x="179388" y="74613"/>
                </a:lnTo>
                <a:lnTo>
                  <a:pt x="179388" y="120650"/>
                </a:lnTo>
                <a:lnTo>
                  <a:pt x="0" y="120650"/>
                </a:lnTo>
                <a:lnTo>
                  <a:pt x="0" y="90487"/>
                </a:lnTo>
                <a:lnTo>
                  <a:pt x="149225" y="90487"/>
                </a:lnTo>
                <a:lnTo>
                  <a:pt x="149225" y="30162"/>
                </a:lnTo>
                <a:lnTo>
                  <a:pt x="0" y="30162"/>
                </a:lnTo>
                <a:close/>
              </a:path>
            </a:pathLst>
          </a:custGeom>
          <a:solidFill>
            <a:schemeClr val="tx1"/>
          </a:solidFill>
          <a:ln>
            <a:noFill/>
          </a:ln>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grpSp>
        <p:nvGrpSpPr>
          <p:cNvPr id="210" name="Group 4"/>
          <p:cNvGrpSpPr>
            <a:grpSpLocks noChangeAspect="1"/>
          </p:cNvGrpSpPr>
          <p:nvPr/>
        </p:nvGrpSpPr>
        <p:grpSpPr bwMode="auto">
          <a:xfrm>
            <a:off x="6695995" y="2960150"/>
            <a:ext cx="305693" cy="426440"/>
            <a:chOff x="6073" y="1685"/>
            <a:chExt cx="319" cy="445"/>
          </a:xfrm>
          <a:solidFill>
            <a:schemeClr val="tx1"/>
          </a:solidFill>
        </p:grpSpPr>
        <p:sp>
          <p:nvSpPr>
            <p:cNvPr id="211" name="Freeform 5"/>
            <p:cNvSpPr>
              <a:spLocks noEditPoints="1"/>
            </p:cNvSpPr>
            <p:nvPr userDrawn="1"/>
          </p:nvSpPr>
          <p:spPr bwMode="auto">
            <a:xfrm>
              <a:off x="6073" y="1685"/>
              <a:ext cx="319" cy="445"/>
            </a:xfrm>
            <a:custGeom>
              <a:avLst/>
              <a:gdLst>
                <a:gd name="T0" fmla="*/ 66 w 132"/>
                <a:gd name="T1" fmla="*/ 0 h 185"/>
                <a:gd name="T2" fmla="*/ 0 w 132"/>
                <a:gd name="T3" fmla="*/ 36 h 185"/>
                <a:gd name="T4" fmla="*/ 0 w 132"/>
                <a:gd name="T5" fmla="*/ 150 h 185"/>
                <a:gd name="T6" fmla="*/ 66 w 132"/>
                <a:gd name="T7" fmla="*/ 185 h 185"/>
                <a:gd name="T8" fmla="*/ 132 w 132"/>
                <a:gd name="T9" fmla="*/ 149 h 185"/>
                <a:gd name="T10" fmla="*/ 132 w 132"/>
                <a:gd name="T11" fmla="*/ 35 h 185"/>
                <a:gd name="T12" fmla="*/ 66 w 132"/>
                <a:gd name="T13" fmla="*/ 0 h 185"/>
                <a:gd name="T14" fmla="*/ 120 w 132"/>
                <a:gd name="T15" fmla="*/ 149 h 185"/>
                <a:gd name="T16" fmla="*/ 66 w 132"/>
                <a:gd name="T17" fmla="*/ 173 h 185"/>
                <a:gd name="T18" fmla="*/ 12 w 132"/>
                <a:gd name="T19" fmla="*/ 150 h 185"/>
                <a:gd name="T20" fmla="*/ 12 w 132"/>
                <a:gd name="T21" fmla="*/ 36 h 185"/>
                <a:gd name="T22" fmla="*/ 66 w 132"/>
                <a:gd name="T23" fmla="*/ 12 h 185"/>
                <a:gd name="T24" fmla="*/ 120 w 132"/>
                <a:gd name="T25" fmla="*/ 35 h 185"/>
                <a:gd name="T26" fmla="*/ 120 w 132"/>
                <a:gd name="T27" fmla="*/ 14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2" h="185">
                  <a:moveTo>
                    <a:pt x="66" y="0"/>
                  </a:moveTo>
                  <a:cubicBezTo>
                    <a:pt x="39" y="0"/>
                    <a:pt x="0" y="14"/>
                    <a:pt x="0" y="36"/>
                  </a:cubicBezTo>
                  <a:cubicBezTo>
                    <a:pt x="0" y="150"/>
                    <a:pt x="0" y="150"/>
                    <a:pt x="0" y="150"/>
                  </a:cubicBezTo>
                  <a:cubicBezTo>
                    <a:pt x="0" y="172"/>
                    <a:pt x="38" y="185"/>
                    <a:pt x="66" y="185"/>
                  </a:cubicBezTo>
                  <a:cubicBezTo>
                    <a:pt x="93" y="185"/>
                    <a:pt x="132" y="171"/>
                    <a:pt x="132" y="149"/>
                  </a:cubicBezTo>
                  <a:cubicBezTo>
                    <a:pt x="132" y="35"/>
                    <a:pt x="132" y="35"/>
                    <a:pt x="132" y="35"/>
                  </a:cubicBezTo>
                  <a:cubicBezTo>
                    <a:pt x="132" y="13"/>
                    <a:pt x="94" y="0"/>
                    <a:pt x="66" y="0"/>
                  </a:cubicBezTo>
                  <a:close/>
                  <a:moveTo>
                    <a:pt x="120" y="149"/>
                  </a:moveTo>
                  <a:cubicBezTo>
                    <a:pt x="120" y="160"/>
                    <a:pt x="91" y="173"/>
                    <a:pt x="66" y="173"/>
                  </a:cubicBezTo>
                  <a:cubicBezTo>
                    <a:pt x="41" y="173"/>
                    <a:pt x="12" y="161"/>
                    <a:pt x="12" y="150"/>
                  </a:cubicBezTo>
                  <a:cubicBezTo>
                    <a:pt x="12" y="36"/>
                    <a:pt x="12" y="36"/>
                    <a:pt x="12" y="36"/>
                  </a:cubicBezTo>
                  <a:cubicBezTo>
                    <a:pt x="12" y="25"/>
                    <a:pt x="41" y="12"/>
                    <a:pt x="66" y="12"/>
                  </a:cubicBezTo>
                  <a:cubicBezTo>
                    <a:pt x="91" y="12"/>
                    <a:pt x="120" y="24"/>
                    <a:pt x="120" y="35"/>
                  </a:cubicBezTo>
                  <a:lnTo>
                    <a:pt x="120" y="1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sp>
          <p:nvSpPr>
            <p:cNvPr id="212" name="Oval 6"/>
            <p:cNvSpPr>
              <a:spLocks noChangeArrowheads="1"/>
            </p:cNvSpPr>
            <p:nvPr userDrawn="1"/>
          </p:nvSpPr>
          <p:spPr bwMode="auto">
            <a:xfrm>
              <a:off x="6135" y="1743"/>
              <a:ext cx="203" cy="72"/>
            </a:xfrm>
            <a:prstGeom prst="ellipse">
              <a:avLst/>
            </a:prstGeom>
            <a:noFill/>
            <a:ln w="38100">
              <a:solidFill>
                <a:schemeClr val="tx1"/>
              </a:solidFill>
              <a:round/>
              <a:headEnd/>
              <a:tailEnd/>
            </a:ln>
            <a:extLst/>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grpSp>
      <p:grpSp>
        <p:nvGrpSpPr>
          <p:cNvPr id="218" name="Group 4"/>
          <p:cNvGrpSpPr>
            <a:grpSpLocks noChangeAspect="1"/>
          </p:cNvGrpSpPr>
          <p:nvPr/>
        </p:nvGrpSpPr>
        <p:grpSpPr bwMode="auto">
          <a:xfrm>
            <a:off x="4706949" y="4890740"/>
            <a:ext cx="362869" cy="506195"/>
            <a:chOff x="6073" y="1685"/>
            <a:chExt cx="319" cy="445"/>
          </a:xfrm>
          <a:solidFill>
            <a:schemeClr val="tx2"/>
          </a:solidFill>
        </p:grpSpPr>
        <p:sp>
          <p:nvSpPr>
            <p:cNvPr id="224" name="Freeform 5"/>
            <p:cNvSpPr>
              <a:spLocks noEditPoints="1"/>
            </p:cNvSpPr>
            <p:nvPr userDrawn="1"/>
          </p:nvSpPr>
          <p:spPr bwMode="auto">
            <a:xfrm>
              <a:off x="6073" y="1685"/>
              <a:ext cx="319" cy="445"/>
            </a:xfrm>
            <a:custGeom>
              <a:avLst/>
              <a:gdLst>
                <a:gd name="T0" fmla="*/ 66 w 132"/>
                <a:gd name="T1" fmla="*/ 0 h 185"/>
                <a:gd name="T2" fmla="*/ 0 w 132"/>
                <a:gd name="T3" fmla="*/ 36 h 185"/>
                <a:gd name="T4" fmla="*/ 0 w 132"/>
                <a:gd name="T5" fmla="*/ 150 h 185"/>
                <a:gd name="T6" fmla="*/ 66 w 132"/>
                <a:gd name="T7" fmla="*/ 185 h 185"/>
                <a:gd name="T8" fmla="*/ 132 w 132"/>
                <a:gd name="T9" fmla="*/ 149 h 185"/>
                <a:gd name="T10" fmla="*/ 132 w 132"/>
                <a:gd name="T11" fmla="*/ 35 h 185"/>
                <a:gd name="T12" fmla="*/ 66 w 132"/>
                <a:gd name="T13" fmla="*/ 0 h 185"/>
                <a:gd name="T14" fmla="*/ 120 w 132"/>
                <a:gd name="T15" fmla="*/ 149 h 185"/>
                <a:gd name="T16" fmla="*/ 66 w 132"/>
                <a:gd name="T17" fmla="*/ 173 h 185"/>
                <a:gd name="T18" fmla="*/ 12 w 132"/>
                <a:gd name="T19" fmla="*/ 150 h 185"/>
                <a:gd name="T20" fmla="*/ 12 w 132"/>
                <a:gd name="T21" fmla="*/ 36 h 185"/>
                <a:gd name="T22" fmla="*/ 66 w 132"/>
                <a:gd name="T23" fmla="*/ 12 h 185"/>
                <a:gd name="T24" fmla="*/ 120 w 132"/>
                <a:gd name="T25" fmla="*/ 35 h 185"/>
                <a:gd name="T26" fmla="*/ 120 w 132"/>
                <a:gd name="T27" fmla="*/ 14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2" h="185">
                  <a:moveTo>
                    <a:pt x="66" y="0"/>
                  </a:moveTo>
                  <a:cubicBezTo>
                    <a:pt x="39" y="0"/>
                    <a:pt x="0" y="14"/>
                    <a:pt x="0" y="36"/>
                  </a:cubicBezTo>
                  <a:cubicBezTo>
                    <a:pt x="0" y="150"/>
                    <a:pt x="0" y="150"/>
                    <a:pt x="0" y="150"/>
                  </a:cubicBezTo>
                  <a:cubicBezTo>
                    <a:pt x="0" y="172"/>
                    <a:pt x="38" y="185"/>
                    <a:pt x="66" y="185"/>
                  </a:cubicBezTo>
                  <a:cubicBezTo>
                    <a:pt x="93" y="185"/>
                    <a:pt x="132" y="171"/>
                    <a:pt x="132" y="149"/>
                  </a:cubicBezTo>
                  <a:cubicBezTo>
                    <a:pt x="132" y="35"/>
                    <a:pt x="132" y="35"/>
                    <a:pt x="132" y="35"/>
                  </a:cubicBezTo>
                  <a:cubicBezTo>
                    <a:pt x="132" y="13"/>
                    <a:pt x="94" y="0"/>
                    <a:pt x="66" y="0"/>
                  </a:cubicBezTo>
                  <a:close/>
                  <a:moveTo>
                    <a:pt x="120" y="149"/>
                  </a:moveTo>
                  <a:cubicBezTo>
                    <a:pt x="120" y="160"/>
                    <a:pt x="91" y="173"/>
                    <a:pt x="66" y="173"/>
                  </a:cubicBezTo>
                  <a:cubicBezTo>
                    <a:pt x="41" y="173"/>
                    <a:pt x="12" y="161"/>
                    <a:pt x="12" y="150"/>
                  </a:cubicBezTo>
                  <a:cubicBezTo>
                    <a:pt x="12" y="36"/>
                    <a:pt x="12" y="36"/>
                    <a:pt x="12" y="36"/>
                  </a:cubicBezTo>
                  <a:cubicBezTo>
                    <a:pt x="12" y="25"/>
                    <a:pt x="41" y="12"/>
                    <a:pt x="66" y="12"/>
                  </a:cubicBezTo>
                  <a:cubicBezTo>
                    <a:pt x="91" y="12"/>
                    <a:pt x="120" y="24"/>
                    <a:pt x="120" y="35"/>
                  </a:cubicBezTo>
                  <a:lnTo>
                    <a:pt x="120"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sp>
          <p:nvSpPr>
            <p:cNvPr id="225" name="Oval 6"/>
            <p:cNvSpPr>
              <a:spLocks noChangeArrowheads="1"/>
            </p:cNvSpPr>
            <p:nvPr userDrawn="1"/>
          </p:nvSpPr>
          <p:spPr bwMode="auto">
            <a:xfrm>
              <a:off x="6135" y="1743"/>
              <a:ext cx="203" cy="72"/>
            </a:xfrm>
            <a:prstGeom prst="ellipse">
              <a:avLst/>
            </a:prstGeom>
            <a:noFill/>
            <a:ln w="38100">
              <a:solidFill>
                <a:schemeClr val="tx2"/>
              </a:solidFill>
              <a:round/>
              <a:headEnd/>
              <a:tailEnd/>
            </a:ln>
            <a:extLst/>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grpSp>
      <p:sp>
        <p:nvSpPr>
          <p:cNvPr id="237" name="Freeform 84"/>
          <p:cNvSpPr>
            <a:spLocks noChangeAspect="1" noEditPoints="1"/>
          </p:cNvSpPr>
          <p:nvPr/>
        </p:nvSpPr>
        <p:spPr bwMode="auto">
          <a:xfrm>
            <a:off x="4477373" y="2964607"/>
            <a:ext cx="369177" cy="364297"/>
          </a:xfrm>
          <a:custGeom>
            <a:avLst/>
            <a:gdLst>
              <a:gd name="T0" fmla="*/ 87 w 96"/>
              <a:gd name="T1" fmla="*/ 53 h 95"/>
              <a:gd name="T2" fmla="*/ 85 w 96"/>
              <a:gd name="T3" fmla="*/ 45 h 95"/>
              <a:gd name="T4" fmla="*/ 72 w 96"/>
              <a:gd name="T5" fmla="*/ 44 h 95"/>
              <a:gd name="T6" fmla="*/ 64 w 96"/>
              <a:gd name="T7" fmla="*/ 39 h 95"/>
              <a:gd name="T8" fmla="*/ 54 w 96"/>
              <a:gd name="T9" fmla="*/ 48 h 95"/>
              <a:gd name="T10" fmla="*/ 45 w 96"/>
              <a:gd name="T11" fmla="*/ 50 h 95"/>
              <a:gd name="T12" fmla="*/ 44 w 96"/>
              <a:gd name="T13" fmla="*/ 63 h 95"/>
              <a:gd name="T14" fmla="*/ 40 w 96"/>
              <a:gd name="T15" fmla="*/ 71 h 95"/>
              <a:gd name="T16" fmla="*/ 48 w 96"/>
              <a:gd name="T17" fmla="*/ 81 h 95"/>
              <a:gd name="T18" fmla="*/ 51 w 96"/>
              <a:gd name="T19" fmla="*/ 90 h 95"/>
              <a:gd name="T20" fmla="*/ 64 w 96"/>
              <a:gd name="T21" fmla="*/ 91 h 95"/>
              <a:gd name="T22" fmla="*/ 72 w 96"/>
              <a:gd name="T23" fmla="*/ 95 h 95"/>
              <a:gd name="T24" fmla="*/ 81 w 96"/>
              <a:gd name="T25" fmla="*/ 87 h 95"/>
              <a:gd name="T26" fmla="*/ 90 w 96"/>
              <a:gd name="T27" fmla="*/ 84 h 95"/>
              <a:gd name="T28" fmla="*/ 91 w 96"/>
              <a:gd name="T29" fmla="*/ 71 h 95"/>
              <a:gd name="T30" fmla="*/ 96 w 96"/>
              <a:gd name="T31" fmla="*/ 63 h 95"/>
              <a:gd name="T32" fmla="*/ 68 w 96"/>
              <a:gd name="T33" fmla="*/ 83 h 95"/>
              <a:gd name="T34" fmla="*/ 68 w 96"/>
              <a:gd name="T35" fmla="*/ 51 h 95"/>
              <a:gd name="T36" fmla="*/ 68 w 96"/>
              <a:gd name="T37" fmla="*/ 83 h 95"/>
              <a:gd name="T38" fmla="*/ 40 w 96"/>
              <a:gd name="T39" fmla="*/ 7 h 95"/>
              <a:gd name="T40" fmla="*/ 35 w 96"/>
              <a:gd name="T41" fmla="*/ 0 h 95"/>
              <a:gd name="T42" fmla="*/ 22 w 96"/>
              <a:gd name="T43" fmla="*/ 4 h 95"/>
              <a:gd name="T44" fmla="*/ 13 w 96"/>
              <a:gd name="T45" fmla="*/ 3 h 95"/>
              <a:gd name="T46" fmla="*/ 7 w 96"/>
              <a:gd name="T47" fmla="*/ 14 h 95"/>
              <a:gd name="T48" fmla="*/ 0 w 96"/>
              <a:gd name="T49" fmla="*/ 20 h 95"/>
              <a:gd name="T50" fmla="*/ 4 w 96"/>
              <a:gd name="T51" fmla="*/ 33 h 95"/>
              <a:gd name="T52" fmla="*/ 3 w 96"/>
              <a:gd name="T53" fmla="*/ 42 h 95"/>
              <a:gd name="T54" fmla="*/ 15 w 96"/>
              <a:gd name="T55" fmla="*/ 47 h 95"/>
              <a:gd name="T56" fmla="*/ 21 w 96"/>
              <a:gd name="T57" fmla="*/ 55 h 95"/>
              <a:gd name="T58" fmla="*/ 33 w 96"/>
              <a:gd name="T59" fmla="*/ 51 h 95"/>
              <a:gd name="T60" fmla="*/ 42 w 96"/>
              <a:gd name="T61" fmla="*/ 52 h 95"/>
              <a:gd name="T62" fmla="*/ 48 w 96"/>
              <a:gd name="T63" fmla="*/ 40 h 95"/>
              <a:gd name="T64" fmla="*/ 55 w 96"/>
              <a:gd name="T65" fmla="*/ 34 h 95"/>
              <a:gd name="T66" fmla="*/ 51 w 96"/>
              <a:gd name="T67" fmla="*/ 22 h 95"/>
              <a:gd name="T68" fmla="*/ 52 w 96"/>
              <a:gd name="T69" fmla="*/ 13 h 95"/>
              <a:gd name="T70" fmla="*/ 34 w 96"/>
              <a:gd name="T71" fmla="*/ 42 h 95"/>
              <a:gd name="T72" fmla="*/ 21 w 96"/>
              <a:gd name="T73" fmla="*/ 12 h 95"/>
              <a:gd name="T74" fmla="*/ 34 w 96"/>
              <a:gd name="T75" fmla="*/ 4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95">
                <a:moveTo>
                  <a:pt x="91" y="63"/>
                </a:moveTo>
                <a:cubicBezTo>
                  <a:pt x="91" y="60"/>
                  <a:pt x="89" y="56"/>
                  <a:pt x="87" y="53"/>
                </a:cubicBezTo>
                <a:cubicBezTo>
                  <a:pt x="90" y="50"/>
                  <a:pt x="90" y="50"/>
                  <a:pt x="90" y="50"/>
                </a:cubicBezTo>
                <a:cubicBezTo>
                  <a:pt x="85" y="45"/>
                  <a:pt x="85" y="45"/>
                  <a:pt x="85" y="45"/>
                </a:cubicBezTo>
                <a:cubicBezTo>
                  <a:pt x="81" y="48"/>
                  <a:pt x="81" y="48"/>
                  <a:pt x="81" y="48"/>
                </a:cubicBezTo>
                <a:cubicBezTo>
                  <a:pt x="79" y="46"/>
                  <a:pt x="75" y="44"/>
                  <a:pt x="72" y="44"/>
                </a:cubicBezTo>
                <a:cubicBezTo>
                  <a:pt x="72" y="39"/>
                  <a:pt x="72" y="39"/>
                  <a:pt x="72" y="39"/>
                </a:cubicBezTo>
                <a:cubicBezTo>
                  <a:pt x="64" y="39"/>
                  <a:pt x="64" y="39"/>
                  <a:pt x="64" y="39"/>
                </a:cubicBezTo>
                <a:cubicBezTo>
                  <a:pt x="64" y="44"/>
                  <a:pt x="64" y="44"/>
                  <a:pt x="64" y="44"/>
                </a:cubicBezTo>
                <a:cubicBezTo>
                  <a:pt x="60" y="44"/>
                  <a:pt x="57" y="46"/>
                  <a:pt x="54" y="48"/>
                </a:cubicBezTo>
                <a:cubicBezTo>
                  <a:pt x="51" y="45"/>
                  <a:pt x="51" y="45"/>
                  <a:pt x="51" y="45"/>
                </a:cubicBezTo>
                <a:cubicBezTo>
                  <a:pt x="45" y="50"/>
                  <a:pt x="45" y="50"/>
                  <a:pt x="45" y="50"/>
                </a:cubicBezTo>
                <a:cubicBezTo>
                  <a:pt x="48" y="53"/>
                  <a:pt x="48" y="53"/>
                  <a:pt x="48" y="53"/>
                </a:cubicBezTo>
                <a:cubicBezTo>
                  <a:pt x="46" y="56"/>
                  <a:pt x="45" y="60"/>
                  <a:pt x="44" y="63"/>
                </a:cubicBezTo>
                <a:cubicBezTo>
                  <a:pt x="40" y="63"/>
                  <a:pt x="40" y="63"/>
                  <a:pt x="40" y="63"/>
                </a:cubicBezTo>
                <a:cubicBezTo>
                  <a:pt x="40" y="71"/>
                  <a:pt x="40" y="71"/>
                  <a:pt x="40" y="71"/>
                </a:cubicBezTo>
                <a:cubicBezTo>
                  <a:pt x="44" y="71"/>
                  <a:pt x="44" y="71"/>
                  <a:pt x="44" y="71"/>
                </a:cubicBezTo>
                <a:cubicBezTo>
                  <a:pt x="45" y="75"/>
                  <a:pt x="46" y="78"/>
                  <a:pt x="48" y="81"/>
                </a:cubicBezTo>
                <a:cubicBezTo>
                  <a:pt x="45" y="84"/>
                  <a:pt x="45" y="84"/>
                  <a:pt x="45" y="84"/>
                </a:cubicBezTo>
                <a:cubicBezTo>
                  <a:pt x="51" y="90"/>
                  <a:pt x="51" y="90"/>
                  <a:pt x="51" y="90"/>
                </a:cubicBezTo>
                <a:cubicBezTo>
                  <a:pt x="54" y="87"/>
                  <a:pt x="54" y="87"/>
                  <a:pt x="54" y="87"/>
                </a:cubicBezTo>
                <a:cubicBezTo>
                  <a:pt x="57" y="89"/>
                  <a:pt x="60" y="90"/>
                  <a:pt x="64" y="91"/>
                </a:cubicBezTo>
                <a:cubicBezTo>
                  <a:pt x="64" y="95"/>
                  <a:pt x="64" y="95"/>
                  <a:pt x="64" y="95"/>
                </a:cubicBezTo>
                <a:cubicBezTo>
                  <a:pt x="72" y="95"/>
                  <a:pt x="72" y="95"/>
                  <a:pt x="72" y="95"/>
                </a:cubicBezTo>
                <a:cubicBezTo>
                  <a:pt x="72" y="91"/>
                  <a:pt x="72" y="91"/>
                  <a:pt x="72" y="91"/>
                </a:cubicBezTo>
                <a:cubicBezTo>
                  <a:pt x="75" y="90"/>
                  <a:pt x="79" y="89"/>
                  <a:pt x="81" y="87"/>
                </a:cubicBezTo>
                <a:cubicBezTo>
                  <a:pt x="85" y="90"/>
                  <a:pt x="85" y="90"/>
                  <a:pt x="85" y="90"/>
                </a:cubicBezTo>
                <a:cubicBezTo>
                  <a:pt x="90" y="84"/>
                  <a:pt x="90" y="84"/>
                  <a:pt x="90" y="84"/>
                </a:cubicBezTo>
                <a:cubicBezTo>
                  <a:pt x="87" y="81"/>
                  <a:pt x="87" y="81"/>
                  <a:pt x="87" y="81"/>
                </a:cubicBezTo>
                <a:cubicBezTo>
                  <a:pt x="89" y="78"/>
                  <a:pt x="91" y="75"/>
                  <a:pt x="91" y="71"/>
                </a:cubicBezTo>
                <a:cubicBezTo>
                  <a:pt x="96" y="71"/>
                  <a:pt x="96" y="71"/>
                  <a:pt x="96" y="71"/>
                </a:cubicBezTo>
                <a:cubicBezTo>
                  <a:pt x="96" y="63"/>
                  <a:pt x="96" y="63"/>
                  <a:pt x="96" y="63"/>
                </a:cubicBezTo>
                <a:lnTo>
                  <a:pt x="91" y="63"/>
                </a:lnTo>
                <a:close/>
                <a:moveTo>
                  <a:pt x="68" y="83"/>
                </a:moveTo>
                <a:cubicBezTo>
                  <a:pt x="59" y="83"/>
                  <a:pt x="52" y="76"/>
                  <a:pt x="52" y="67"/>
                </a:cubicBezTo>
                <a:cubicBezTo>
                  <a:pt x="52" y="58"/>
                  <a:pt x="59" y="51"/>
                  <a:pt x="68" y="51"/>
                </a:cubicBezTo>
                <a:cubicBezTo>
                  <a:pt x="76" y="51"/>
                  <a:pt x="84" y="58"/>
                  <a:pt x="84" y="67"/>
                </a:cubicBezTo>
                <a:cubicBezTo>
                  <a:pt x="84" y="76"/>
                  <a:pt x="76" y="83"/>
                  <a:pt x="68" y="83"/>
                </a:cubicBezTo>
                <a:close/>
                <a:moveTo>
                  <a:pt x="48" y="14"/>
                </a:moveTo>
                <a:cubicBezTo>
                  <a:pt x="46" y="11"/>
                  <a:pt x="43" y="9"/>
                  <a:pt x="40" y="7"/>
                </a:cubicBezTo>
                <a:cubicBezTo>
                  <a:pt x="42" y="3"/>
                  <a:pt x="42" y="3"/>
                  <a:pt x="42" y="3"/>
                </a:cubicBezTo>
                <a:cubicBezTo>
                  <a:pt x="35" y="0"/>
                  <a:pt x="35" y="0"/>
                  <a:pt x="35" y="0"/>
                </a:cubicBezTo>
                <a:cubicBezTo>
                  <a:pt x="33" y="4"/>
                  <a:pt x="33" y="4"/>
                  <a:pt x="33" y="4"/>
                </a:cubicBezTo>
                <a:cubicBezTo>
                  <a:pt x="30" y="3"/>
                  <a:pt x="26" y="3"/>
                  <a:pt x="22" y="4"/>
                </a:cubicBezTo>
                <a:cubicBezTo>
                  <a:pt x="21" y="0"/>
                  <a:pt x="21" y="0"/>
                  <a:pt x="21" y="0"/>
                </a:cubicBezTo>
                <a:cubicBezTo>
                  <a:pt x="13" y="3"/>
                  <a:pt x="13" y="3"/>
                  <a:pt x="13" y="3"/>
                </a:cubicBezTo>
                <a:cubicBezTo>
                  <a:pt x="15" y="7"/>
                  <a:pt x="15" y="7"/>
                  <a:pt x="15" y="7"/>
                </a:cubicBezTo>
                <a:cubicBezTo>
                  <a:pt x="12" y="9"/>
                  <a:pt x="9" y="11"/>
                  <a:pt x="7" y="14"/>
                </a:cubicBezTo>
                <a:cubicBezTo>
                  <a:pt x="3" y="13"/>
                  <a:pt x="3" y="13"/>
                  <a:pt x="3" y="13"/>
                </a:cubicBezTo>
                <a:cubicBezTo>
                  <a:pt x="0" y="20"/>
                  <a:pt x="0" y="20"/>
                  <a:pt x="0" y="20"/>
                </a:cubicBezTo>
                <a:cubicBezTo>
                  <a:pt x="4" y="22"/>
                  <a:pt x="4" y="22"/>
                  <a:pt x="4" y="22"/>
                </a:cubicBezTo>
                <a:cubicBezTo>
                  <a:pt x="3" y="25"/>
                  <a:pt x="3" y="29"/>
                  <a:pt x="4" y="33"/>
                </a:cubicBezTo>
                <a:cubicBezTo>
                  <a:pt x="0" y="34"/>
                  <a:pt x="0" y="34"/>
                  <a:pt x="0" y="34"/>
                </a:cubicBezTo>
                <a:cubicBezTo>
                  <a:pt x="3" y="42"/>
                  <a:pt x="3" y="42"/>
                  <a:pt x="3" y="42"/>
                </a:cubicBezTo>
                <a:cubicBezTo>
                  <a:pt x="7" y="40"/>
                  <a:pt x="7" y="40"/>
                  <a:pt x="7" y="40"/>
                </a:cubicBezTo>
                <a:cubicBezTo>
                  <a:pt x="9" y="43"/>
                  <a:pt x="12" y="46"/>
                  <a:pt x="15" y="47"/>
                </a:cubicBezTo>
                <a:cubicBezTo>
                  <a:pt x="13" y="52"/>
                  <a:pt x="13" y="52"/>
                  <a:pt x="13" y="52"/>
                </a:cubicBezTo>
                <a:cubicBezTo>
                  <a:pt x="21" y="55"/>
                  <a:pt x="21" y="55"/>
                  <a:pt x="21" y="55"/>
                </a:cubicBezTo>
                <a:cubicBezTo>
                  <a:pt x="22" y="51"/>
                  <a:pt x="22" y="51"/>
                  <a:pt x="22" y="51"/>
                </a:cubicBezTo>
                <a:cubicBezTo>
                  <a:pt x="26" y="51"/>
                  <a:pt x="29" y="51"/>
                  <a:pt x="33" y="51"/>
                </a:cubicBezTo>
                <a:cubicBezTo>
                  <a:pt x="35" y="55"/>
                  <a:pt x="35" y="55"/>
                  <a:pt x="35" y="55"/>
                </a:cubicBezTo>
                <a:cubicBezTo>
                  <a:pt x="42" y="52"/>
                  <a:pt x="42" y="52"/>
                  <a:pt x="42" y="52"/>
                </a:cubicBezTo>
                <a:cubicBezTo>
                  <a:pt x="40" y="47"/>
                  <a:pt x="40" y="47"/>
                  <a:pt x="40" y="47"/>
                </a:cubicBezTo>
                <a:cubicBezTo>
                  <a:pt x="43" y="46"/>
                  <a:pt x="46" y="43"/>
                  <a:pt x="48" y="40"/>
                </a:cubicBezTo>
                <a:cubicBezTo>
                  <a:pt x="52" y="42"/>
                  <a:pt x="52" y="42"/>
                  <a:pt x="52" y="42"/>
                </a:cubicBezTo>
                <a:cubicBezTo>
                  <a:pt x="55" y="34"/>
                  <a:pt x="55" y="34"/>
                  <a:pt x="55" y="34"/>
                </a:cubicBezTo>
                <a:cubicBezTo>
                  <a:pt x="51" y="33"/>
                  <a:pt x="51" y="33"/>
                  <a:pt x="51" y="33"/>
                </a:cubicBezTo>
                <a:cubicBezTo>
                  <a:pt x="52" y="29"/>
                  <a:pt x="52" y="25"/>
                  <a:pt x="51" y="22"/>
                </a:cubicBezTo>
                <a:cubicBezTo>
                  <a:pt x="55" y="20"/>
                  <a:pt x="55" y="20"/>
                  <a:pt x="55" y="20"/>
                </a:cubicBezTo>
                <a:cubicBezTo>
                  <a:pt x="52" y="13"/>
                  <a:pt x="52" y="13"/>
                  <a:pt x="52" y="13"/>
                </a:cubicBezTo>
                <a:lnTo>
                  <a:pt x="48" y="14"/>
                </a:lnTo>
                <a:close/>
                <a:moveTo>
                  <a:pt x="34" y="42"/>
                </a:moveTo>
                <a:cubicBezTo>
                  <a:pt x="26" y="45"/>
                  <a:pt x="16" y="41"/>
                  <a:pt x="13" y="33"/>
                </a:cubicBezTo>
                <a:cubicBezTo>
                  <a:pt x="9" y="25"/>
                  <a:pt x="13" y="16"/>
                  <a:pt x="21" y="12"/>
                </a:cubicBezTo>
                <a:cubicBezTo>
                  <a:pt x="30" y="9"/>
                  <a:pt x="39" y="13"/>
                  <a:pt x="42" y="21"/>
                </a:cubicBezTo>
                <a:cubicBezTo>
                  <a:pt x="46" y="29"/>
                  <a:pt x="42" y="39"/>
                  <a:pt x="34" y="42"/>
                </a:cubicBezTo>
                <a:close/>
              </a:path>
            </a:pathLst>
          </a:custGeom>
          <a:solidFill>
            <a:schemeClr val="tx1"/>
          </a:solidFill>
          <a:ln>
            <a:noFill/>
          </a:ln>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sp>
        <p:nvSpPr>
          <p:cNvPr id="240" name="Freeform 119"/>
          <p:cNvSpPr>
            <a:spLocks noChangeAspect="1" noEditPoints="1"/>
          </p:cNvSpPr>
          <p:nvPr/>
        </p:nvSpPr>
        <p:spPr bwMode="auto">
          <a:xfrm>
            <a:off x="4167580" y="4862248"/>
            <a:ext cx="489529" cy="487901"/>
          </a:xfrm>
          <a:custGeom>
            <a:avLst/>
            <a:gdLst>
              <a:gd name="T0" fmla="*/ 87 w 127"/>
              <a:gd name="T1" fmla="*/ 0 h 127"/>
              <a:gd name="T2" fmla="*/ 47 w 127"/>
              <a:gd name="T3" fmla="*/ 40 h 127"/>
              <a:gd name="T4" fmla="*/ 56 w 127"/>
              <a:gd name="T5" fmla="*/ 65 h 127"/>
              <a:gd name="T6" fmla="*/ 0 w 127"/>
              <a:gd name="T7" fmla="*/ 121 h 127"/>
              <a:gd name="T8" fmla="*/ 6 w 127"/>
              <a:gd name="T9" fmla="*/ 127 h 127"/>
              <a:gd name="T10" fmla="*/ 62 w 127"/>
              <a:gd name="T11" fmla="*/ 71 h 127"/>
              <a:gd name="T12" fmla="*/ 87 w 127"/>
              <a:gd name="T13" fmla="*/ 80 h 127"/>
              <a:gd name="T14" fmla="*/ 127 w 127"/>
              <a:gd name="T15" fmla="*/ 40 h 127"/>
              <a:gd name="T16" fmla="*/ 87 w 127"/>
              <a:gd name="T17" fmla="*/ 0 h 127"/>
              <a:gd name="T18" fmla="*/ 87 w 127"/>
              <a:gd name="T19" fmla="*/ 72 h 127"/>
              <a:gd name="T20" fmla="*/ 55 w 127"/>
              <a:gd name="T21" fmla="*/ 40 h 127"/>
              <a:gd name="T22" fmla="*/ 87 w 127"/>
              <a:gd name="T23" fmla="*/ 8 h 127"/>
              <a:gd name="T24" fmla="*/ 119 w 127"/>
              <a:gd name="T25" fmla="*/ 40 h 127"/>
              <a:gd name="T26" fmla="*/ 87 w 127"/>
              <a:gd name="T27" fmla="*/ 7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 h="127">
                <a:moveTo>
                  <a:pt x="87" y="0"/>
                </a:moveTo>
                <a:cubicBezTo>
                  <a:pt x="65" y="0"/>
                  <a:pt x="47" y="18"/>
                  <a:pt x="47" y="40"/>
                </a:cubicBezTo>
                <a:cubicBezTo>
                  <a:pt x="47" y="50"/>
                  <a:pt x="50" y="58"/>
                  <a:pt x="56" y="65"/>
                </a:cubicBezTo>
                <a:cubicBezTo>
                  <a:pt x="0" y="121"/>
                  <a:pt x="0" y="121"/>
                  <a:pt x="0" y="121"/>
                </a:cubicBezTo>
                <a:cubicBezTo>
                  <a:pt x="6" y="127"/>
                  <a:pt x="6" y="127"/>
                  <a:pt x="6" y="127"/>
                </a:cubicBezTo>
                <a:cubicBezTo>
                  <a:pt x="62" y="71"/>
                  <a:pt x="62" y="71"/>
                  <a:pt x="62" y="71"/>
                </a:cubicBezTo>
                <a:cubicBezTo>
                  <a:pt x="69" y="77"/>
                  <a:pt x="77" y="80"/>
                  <a:pt x="87" y="80"/>
                </a:cubicBezTo>
                <a:cubicBezTo>
                  <a:pt x="109" y="80"/>
                  <a:pt x="127" y="62"/>
                  <a:pt x="127" y="40"/>
                </a:cubicBezTo>
                <a:cubicBezTo>
                  <a:pt x="127" y="18"/>
                  <a:pt x="109" y="0"/>
                  <a:pt x="87" y="0"/>
                </a:cubicBezTo>
                <a:moveTo>
                  <a:pt x="87" y="72"/>
                </a:moveTo>
                <a:cubicBezTo>
                  <a:pt x="69" y="72"/>
                  <a:pt x="55" y="58"/>
                  <a:pt x="55" y="40"/>
                </a:cubicBezTo>
                <a:cubicBezTo>
                  <a:pt x="55" y="22"/>
                  <a:pt x="69" y="8"/>
                  <a:pt x="87" y="8"/>
                </a:cubicBezTo>
                <a:cubicBezTo>
                  <a:pt x="105" y="8"/>
                  <a:pt x="119" y="22"/>
                  <a:pt x="119" y="40"/>
                </a:cubicBezTo>
                <a:cubicBezTo>
                  <a:pt x="119" y="58"/>
                  <a:pt x="105" y="72"/>
                  <a:pt x="87" y="72"/>
                </a:cubicBezTo>
              </a:path>
            </a:pathLst>
          </a:custGeom>
          <a:solidFill>
            <a:schemeClr val="tx1"/>
          </a:solidFill>
          <a:ln>
            <a:noFill/>
          </a:ln>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sp>
        <p:nvSpPr>
          <p:cNvPr id="241" name="Freeform 14"/>
          <p:cNvSpPr>
            <a:spLocks noEditPoints="1"/>
          </p:cNvSpPr>
          <p:nvPr/>
        </p:nvSpPr>
        <p:spPr bwMode="black">
          <a:xfrm>
            <a:off x="8112012" y="1112447"/>
            <a:ext cx="581115" cy="580963"/>
          </a:xfrm>
          <a:custGeom>
            <a:avLst/>
            <a:gdLst>
              <a:gd name="T0" fmla="*/ 518 w 709"/>
              <a:gd name="T1" fmla="*/ 343 h 709"/>
              <a:gd name="T2" fmla="*/ 449 w 709"/>
              <a:gd name="T3" fmla="*/ 258 h 709"/>
              <a:gd name="T4" fmla="*/ 362 w 709"/>
              <a:gd name="T5" fmla="*/ 189 h 709"/>
              <a:gd name="T6" fmla="*/ 449 w 709"/>
              <a:gd name="T7" fmla="*/ 0 h 709"/>
              <a:gd name="T8" fmla="*/ 260 w 709"/>
              <a:gd name="T9" fmla="*/ 189 h 709"/>
              <a:gd name="T10" fmla="*/ 345 w 709"/>
              <a:gd name="T11" fmla="*/ 258 h 709"/>
              <a:gd name="T12" fmla="*/ 260 w 709"/>
              <a:gd name="T13" fmla="*/ 343 h 709"/>
              <a:gd name="T14" fmla="*/ 189 w 709"/>
              <a:gd name="T15" fmla="*/ 258 h 709"/>
              <a:gd name="T16" fmla="*/ 0 w 709"/>
              <a:gd name="T17" fmla="*/ 447 h 709"/>
              <a:gd name="T18" fmla="*/ 85 w 709"/>
              <a:gd name="T19" fmla="*/ 520 h 709"/>
              <a:gd name="T20" fmla="*/ 0 w 709"/>
              <a:gd name="T21" fmla="*/ 709 h 709"/>
              <a:gd name="T22" fmla="*/ 189 w 709"/>
              <a:gd name="T23" fmla="*/ 520 h 709"/>
              <a:gd name="T24" fmla="*/ 104 w 709"/>
              <a:gd name="T25" fmla="*/ 447 h 709"/>
              <a:gd name="T26" fmla="*/ 189 w 709"/>
              <a:gd name="T27" fmla="*/ 362 h 709"/>
              <a:gd name="T28" fmla="*/ 260 w 709"/>
              <a:gd name="T29" fmla="*/ 447 h 709"/>
              <a:gd name="T30" fmla="*/ 345 w 709"/>
              <a:gd name="T31" fmla="*/ 520 h 709"/>
              <a:gd name="T32" fmla="*/ 260 w 709"/>
              <a:gd name="T33" fmla="*/ 709 h 709"/>
              <a:gd name="T34" fmla="*/ 449 w 709"/>
              <a:gd name="T35" fmla="*/ 520 h 709"/>
              <a:gd name="T36" fmla="*/ 362 w 709"/>
              <a:gd name="T37" fmla="*/ 447 h 709"/>
              <a:gd name="T38" fmla="*/ 449 w 709"/>
              <a:gd name="T39" fmla="*/ 362 h 709"/>
              <a:gd name="T40" fmla="*/ 518 w 709"/>
              <a:gd name="T41" fmla="*/ 447 h 709"/>
              <a:gd name="T42" fmla="*/ 709 w 709"/>
              <a:gd name="T43" fmla="*/ 258 h 709"/>
              <a:gd name="T44" fmla="*/ 277 w 709"/>
              <a:gd name="T45" fmla="*/ 17 h 709"/>
              <a:gd name="T46" fmla="*/ 433 w 709"/>
              <a:gd name="T47" fmla="*/ 170 h 709"/>
              <a:gd name="T48" fmla="*/ 277 w 709"/>
              <a:gd name="T49" fmla="*/ 17 h 709"/>
              <a:gd name="T50" fmla="*/ 17 w 709"/>
              <a:gd name="T51" fmla="*/ 690 h 709"/>
              <a:gd name="T52" fmla="*/ 173 w 709"/>
              <a:gd name="T53" fmla="*/ 536 h 709"/>
              <a:gd name="T54" fmla="*/ 173 w 709"/>
              <a:gd name="T55" fmla="*/ 430 h 709"/>
              <a:gd name="T56" fmla="*/ 17 w 709"/>
              <a:gd name="T57" fmla="*/ 274 h 709"/>
              <a:gd name="T58" fmla="*/ 173 w 709"/>
              <a:gd name="T59" fmla="*/ 430 h 709"/>
              <a:gd name="T60" fmla="*/ 277 w 709"/>
              <a:gd name="T61" fmla="*/ 690 h 709"/>
              <a:gd name="T62" fmla="*/ 433 w 709"/>
              <a:gd name="T63" fmla="*/ 536 h 709"/>
              <a:gd name="T64" fmla="*/ 433 w 709"/>
              <a:gd name="T65" fmla="*/ 430 h 709"/>
              <a:gd name="T66" fmla="*/ 277 w 709"/>
              <a:gd name="T67" fmla="*/ 274 h 709"/>
              <a:gd name="T68" fmla="*/ 433 w 709"/>
              <a:gd name="T69" fmla="*/ 430 h 709"/>
              <a:gd name="T70" fmla="*/ 536 w 709"/>
              <a:gd name="T71" fmla="*/ 430 h 709"/>
              <a:gd name="T72" fmla="*/ 690 w 709"/>
              <a:gd name="T73" fmla="*/ 274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9" h="709">
                <a:moveTo>
                  <a:pt x="518" y="258"/>
                </a:moveTo>
                <a:lnTo>
                  <a:pt x="518" y="343"/>
                </a:lnTo>
                <a:lnTo>
                  <a:pt x="449" y="343"/>
                </a:lnTo>
                <a:lnTo>
                  <a:pt x="449" y="258"/>
                </a:lnTo>
                <a:lnTo>
                  <a:pt x="362" y="258"/>
                </a:lnTo>
                <a:lnTo>
                  <a:pt x="362" y="189"/>
                </a:lnTo>
                <a:lnTo>
                  <a:pt x="449" y="189"/>
                </a:lnTo>
                <a:lnTo>
                  <a:pt x="449" y="0"/>
                </a:lnTo>
                <a:lnTo>
                  <a:pt x="260" y="0"/>
                </a:lnTo>
                <a:lnTo>
                  <a:pt x="260" y="189"/>
                </a:lnTo>
                <a:lnTo>
                  <a:pt x="345" y="189"/>
                </a:lnTo>
                <a:lnTo>
                  <a:pt x="345" y="258"/>
                </a:lnTo>
                <a:lnTo>
                  <a:pt x="260" y="258"/>
                </a:lnTo>
                <a:lnTo>
                  <a:pt x="260" y="343"/>
                </a:lnTo>
                <a:lnTo>
                  <a:pt x="189" y="343"/>
                </a:lnTo>
                <a:lnTo>
                  <a:pt x="189" y="258"/>
                </a:lnTo>
                <a:lnTo>
                  <a:pt x="0" y="258"/>
                </a:lnTo>
                <a:lnTo>
                  <a:pt x="0" y="447"/>
                </a:lnTo>
                <a:lnTo>
                  <a:pt x="85" y="447"/>
                </a:lnTo>
                <a:lnTo>
                  <a:pt x="85" y="520"/>
                </a:lnTo>
                <a:lnTo>
                  <a:pt x="0" y="520"/>
                </a:lnTo>
                <a:lnTo>
                  <a:pt x="0" y="709"/>
                </a:lnTo>
                <a:lnTo>
                  <a:pt x="189" y="709"/>
                </a:lnTo>
                <a:lnTo>
                  <a:pt x="189" y="520"/>
                </a:lnTo>
                <a:lnTo>
                  <a:pt x="104" y="520"/>
                </a:lnTo>
                <a:lnTo>
                  <a:pt x="104" y="447"/>
                </a:lnTo>
                <a:lnTo>
                  <a:pt x="189" y="447"/>
                </a:lnTo>
                <a:lnTo>
                  <a:pt x="189" y="362"/>
                </a:lnTo>
                <a:lnTo>
                  <a:pt x="260" y="362"/>
                </a:lnTo>
                <a:lnTo>
                  <a:pt x="260" y="447"/>
                </a:lnTo>
                <a:lnTo>
                  <a:pt x="345" y="447"/>
                </a:lnTo>
                <a:lnTo>
                  <a:pt x="345" y="520"/>
                </a:lnTo>
                <a:lnTo>
                  <a:pt x="260" y="520"/>
                </a:lnTo>
                <a:lnTo>
                  <a:pt x="260" y="709"/>
                </a:lnTo>
                <a:lnTo>
                  <a:pt x="449" y="709"/>
                </a:lnTo>
                <a:lnTo>
                  <a:pt x="449" y="520"/>
                </a:lnTo>
                <a:lnTo>
                  <a:pt x="362" y="520"/>
                </a:lnTo>
                <a:lnTo>
                  <a:pt x="362" y="447"/>
                </a:lnTo>
                <a:lnTo>
                  <a:pt x="449" y="447"/>
                </a:lnTo>
                <a:lnTo>
                  <a:pt x="449" y="362"/>
                </a:lnTo>
                <a:lnTo>
                  <a:pt x="518" y="362"/>
                </a:lnTo>
                <a:lnTo>
                  <a:pt x="518" y="447"/>
                </a:lnTo>
                <a:lnTo>
                  <a:pt x="709" y="447"/>
                </a:lnTo>
                <a:lnTo>
                  <a:pt x="709" y="258"/>
                </a:lnTo>
                <a:lnTo>
                  <a:pt x="518" y="258"/>
                </a:lnTo>
                <a:close/>
                <a:moveTo>
                  <a:pt x="277" y="17"/>
                </a:moveTo>
                <a:lnTo>
                  <a:pt x="433" y="17"/>
                </a:lnTo>
                <a:lnTo>
                  <a:pt x="433" y="170"/>
                </a:lnTo>
                <a:lnTo>
                  <a:pt x="277" y="170"/>
                </a:lnTo>
                <a:lnTo>
                  <a:pt x="277" y="17"/>
                </a:lnTo>
                <a:close/>
                <a:moveTo>
                  <a:pt x="173" y="690"/>
                </a:moveTo>
                <a:lnTo>
                  <a:pt x="17" y="690"/>
                </a:lnTo>
                <a:lnTo>
                  <a:pt x="17" y="536"/>
                </a:lnTo>
                <a:lnTo>
                  <a:pt x="173" y="536"/>
                </a:lnTo>
                <a:lnTo>
                  <a:pt x="173" y="690"/>
                </a:lnTo>
                <a:close/>
                <a:moveTo>
                  <a:pt x="173" y="430"/>
                </a:moveTo>
                <a:lnTo>
                  <a:pt x="17" y="430"/>
                </a:lnTo>
                <a:lnTo>
                  <a:pt x="17" y="274"/>
                </a:lnTo>
                <a:lnTo>
                  <a:pt x="173" y="274"/>
                </a:lnTo>
                <a:lnTo>
                  <a:pt x="173" y="430"/>
                </a:lnTo>
                <a:close/>
                <a:moveTo>
                  <a:pt x="433" y="690"/>
                </a:moveTo>
                <a:lnTo>
                  <a:pt x="277" y="690"/>
                </a:lnTo>
                <a:lnTo>
                  <a:pt x="277" y="536"/>
                </a:lnTo>
                <a:lnTo>
                  <a:pt x="433" y="536"/>
                </a:lnTo>
                <a:lnTo>
                  <a:pt x="433" y="690"/>
                </a:lnTo>
                <a:close/>
                <a:moveTo>
                  <a:pt x="433" y="430"/>
                </a:moveTo>
                <a:lnTo>
                  <a:pt x="277" y="430"/>
                </a:lnTo>
                <a:lnTo>
                  <a:pt x="277" y="274"/>
                </a:lnTo>
                <a:lnTo>
                  <a:pt x="433" y="274"/>
                </a:lnTo>
                <a:lnTo>
                  <a:pt x="433" y="430"/>
                </a:lnTo>
                <a:close/>
                <a:moveTo>
                  <a:pt x="690" y="430"/>
                </a:moveTo>
                <a:lnTo>
                  <a:pt x="536" y="430"/>
                </a:lnTo>
                <a:lnTo>
                  <a:pt x="536" y="274"/>
                </a:lnTo>
                <a:lnTo>
                  <a:pt x="690" y="274"/>
                </a:lnTo>
                <a:lnTo>
                  <a:pt x="690" y="430"/>
                </a:lnTo>
                <a:close/>
              </a:path>
            </a:pathLst>
          </a:custGeom>
          <a:solidFill>
            <a:schemeClr val="tx1"/>
          </a:solidFill>
          <a:ln>
            <a:solidFill>
              <a:schemeClr val="tx1"/>
            </a:solidFill>
          </a:ln>
        </p:spPr>
        <p:txBody>
          <a:bodyPr vert="horz" wrap="square" lIns="109693" tIns="54847" rIns="109693" bIns="54847" numCol="1" anchor="t" anchorCtr="0" compatLnSpc="1">
            <a:prstTxWarp prst="textNoShape">
              <a:avLst/>
            </a:prstTxWarp>
          </a:bodyPr>
          <a:lstStyle/>
          <a:p>
            <a:pPr defTabSz="609311"/>
            <a:endParaRPr lang="en-US" sz="2131">
              <a:solidFill>
                <a:srgbClr val="FFFFFF"/>
              </a:solidFill>
              <a:latin typeface="Segoe UI Semilight"/>
            </a:endParaRPr>
          </a:p>
        </p:txBody>
      </p:sp>
      <p:grpSp>
        <p:nvGrpSpPr>
          <p:cNvPr id="13" name="Group 12"/>
          <p:cNvGrpSpPr/>
          <p:nvPr/>
        </p:nvGrpSpPr>
        <p:grpSpPr>
          <a:xfrm>
            <a:off x="3300137" y="745516"/>
            <a:ext cx="4045876" cy="893095"/>
            <a:chOff x="3941211" y="1359308"/>
            <a:chExt cx="3949269" cy="871770"/>
          </a:xfrm>
        </p:grpSpPr>
        <p:cxnSp>
          <p:nvCxnSpPr>
            <p:cNvPr id="154" name="Straight Arrow Connector 153"/>
            <p:cNvCxnSpPr/>
            <p:nvPr/>
          </p:nvCxnSpPr>
          <p:spPr>
            <a:xfrm>
              <a:off x="4687379" y="2051053"/>
              <a:ext cx="3203101" cy="0"/>
            </a:xfrm>
            <a:prstGeom prst="straightConnector1">
              <a:avLst/>
            </a:prstGeom>
            <a:ln w="19050">
              <a:solidFill>
                <a:srgbClr val="9D9D9D"/>
              </a:solidFill>
              <a:prstDash val="sysDash"/>
              <a:miter lim="800000"/>
              <a:headEnd type="none"/>
              <a:tailEnd type="triangle" w="lg" len="lg"/>
            </a:ln>
          </p:spPr>
          <p:style>
            <a:lnRef idx="1">
              <a:schemeClr val="accent1"/>
            </a:lnRef>
            <a:fillRef idx="0">
              <a:schemeClr val="accent1"/>
            </a:fillRef>
            <a:effectRef idx="0">
              <a:schemeClr val="accent1"/>
            </a:effectRef>
            <a:fontRef idx="minor">
              <a:schemeClr val="tx1"/>
            </a:fontRef>
          </p:style>
        </p:cxnSp>
        <p:sp useBgFill="1">
          <p:nvSpPr>
            <p:cNvPr id="10" name="Rectangle 9"/>
            <p:cNvSpPr/>
            <p:nvPr/>
          </p:nvSpPr>
          <p:spPr bwMode="auto">
            <a:xfrm>
              <a:off x="5884346" y="1885489"/>
              <a:ext cx="594464" cy="345589"/>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22" fontAlgn="base">
                <a:lnSpc>
                  <a:spcPct val="90000"/>
                </a:lnSpc>
                <a:spcBef>
                  <a:spcPct val="0"/>
                </a:spcBef>
                <a:spcAft>
                  <a:spcPct val="0"/>
                </a:spcAft>
              </a:pPr>
              <a:endParaRPr lang="en-US" sz="2353" dirty="0" err="1">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157" name="Rectangle 156"/>
            <p:cNvSpPr/>
            <p:nvPr/>
          </p:nvSpPr>
          <p:spPr>
            <a:xfrm>
              <a:off x="5785708" y="1654634"/>
              <a:ext cx="895083" cy="270183"/>
            </a:xfrm>
            <a:prstGeom prst="rect">
              <a:avLst/>
            </a:prstGeom>
          </p:spPr>
          <p:txBody>
            <a:bodyPr wrap="none">
              <a:spAutoFit/>
            </a:bodyPr>
            <a:lstStyle/>
            <a:p>
              <a:pPr algn="ctr" defTabSz="895778">
                <a:defRPr/>
              </a:pPr>
              <a:r>
                <a:rPr lang="en-US" sz="1174" kern="0" dirty="0">
                  <a:solidFill>
                    <a:sysClr val="windowText" lastClr="000000"/>
                  </a:solidFill>
                  <a:latin typeface="Segoe UI Semilight"/>
                  <a:ea typeface="Segoe UI" pitchFamily="34" charset="0"/>
                  <a:cs typeface="Segoe UI Semibold" panose="020B0702040204020203" pitchFamily="34" charset="0"/>
                </a:rPr>
                <a:t>Credentials</a:t>
              </a:r>
              <a:endParaRPr lang="en-US" sz="1174" kern="0" dirty="0">
                <a:solidFill>
                  <a:sysClr val="windowText" lastClr="000000"/>
                </a:solidFill>
                <a:latin typeface="Segoe UI Semilight"/>
              </a:endParaRPr>
            </a:p>
          </p:txBody>
        </p:sp>
        <p:sp>
          <p:nvSpPr>
            <p:cNvPr id="214" name="Rectangle 213"/>
            <p:cNvSpPr/>
            <p:nvPr/>
          </p:nvSpPr>
          <p:spPr>
            <a:xfrm>
              <a:off x="3941211" y="1359308"/>
              <a:ext cx="1569881" cy="270183"/>
            </a:xfrm>
            <a:prstGeom prst="rect">
              <a:avLst/>
            </a:prstGeom>
          </p:spPr>
          <p:txBody>
            <a:bodyPr wrap="square">
              <a:spAutoFit/>
            </a:bodyPr>
            <a:lstStyle/>
            <a:p>
              <a:pPr algn="ctr" defTabSz="895778">
                <a:defRPr/>
              </a:pPr>
              <a:r>
                <a:rPr lang="en-US" sz="1174" kern="0" dirty="0" err="1">
                  <a:solidFill>
                    <a:sysClr val="windowText" lastClr="000000"/>
                  </a:solidFill>
                  <a:latin typeface="Segoe UI Semilight"/>
                  <a:ea typeface="Segoe UI" pitchFamily="34" charset="0"/>
                  <a:cs typeface="Segoe UI Semibold" panose="020B0702040204020203" pitchFamily="34" charset="0"/>
                </a:rPr>
                <a:t>Schroedinger's</a:t>
              </a:r>
              <a:r>
                <a:rPr lang="en-US" sz="1174" kern="0" dirty="0">
                  <a:solidFill>
                    <a:sysClr val="windowText" lastClr="000000"/>
                  </a:solidFill>
                  <a:latin typeface="Segoe UI Semilight"/>
                  <a:ea typeface="Segoe UI" pitchFamily="34" charset="0"/>
                  <a:cs typeface="Segoe UI Semibold" panose="020B0702040204020203" pitchFamily="34" charset="0"/>
                </a:rPr>
                <a:t> User</a:t>
              </a:r>
              <a:endParaRPr lang="en-US" sz="1174" kern="0" dirty="0">
                <a:solidFill>
                  <a:sysClr val="windowText" lastClr="000000"/>
                </a:solidFill>
                <a:latin typeface="Segoe UI Semilight"/>
              </a:endParaRPr>
            </a:p>
          </p:txBody>
        </p:sp>
        <p:sp>
          <p:nvSpPr>
            <p:cNvPr id="213" name="Freeform 41"/>
            <p:cNvSpPr>
              <a:spLocks noEditPoints="1"/>
            </p:cNvSpPr>
            <p:nvPr/>
          </p:nvSpPr>
          <p:spPr bwMode="auto">
            <a:xfrm>
              <a:off x="4079197" y="1687268"/>
              <a:ext cx="450850" cy="450850"/>
            </a:xfrm>
            <a:custGeom>
              <a:avLst/>
              <a:gdLst>
                <a:gd name="T0" fmla="*/ 120 w 120"/>
                <a:gd name="T1" fmla="*/ 0 h 120"/>
                <a:gd name="T2" fmla="*/ 0 w 120"/>
                <a:gd name="T3" fmla="*/ 0 h 120"/>
                <a:gd name="T4" fmla="*/ 0 w 120"/>
                <a:gd name="T5" fmla="*/ 120 h 120"/>
                <a:gd name="T6" fmla="*/ 24 w 120"/>
                <a:gd name="T7" fmla="*/ 120 h 120"/>
                <a:gd name="T8" fmla="*/ 24 w 120"/>
                <a:gd name="T9" fmla="*/ 116 h 120"/>
                <a:gd name="T10" fmla="*/ 60 w 120"/>
                <a:gd name="T11" fmla="*/ 80 h 120"/>
                <a:gd name="T12" fmla="*/ 96 w 120"/>
                <a:gd name="T13" fmla="*/ 116 h 120"/>
                <a:gd name="T14" fmla="*/ 96 w 120"/>
                <a:gd name="T15" fmla="*/ 120 h 120"/>
                <a:gd name="T16" fmla="*/ 120 w 120"/>
                <a:gd name="T17" fmla="*/ 120 h 120"/>
                <a:gd name="T18" fmla="*/ 120 w 120"/>
                <a:gd name="T19" fmla="*/ 0 h 120"/>
                <a:gd name="T20" fmla="*/ 36 w 120"/>
                <a:gd name="T21" fmla="*/ 48 h 120"/>
                <a:gd name="T22" fmla="*/ 60 w 120"/>
                <a:gd name="T23" fmla="*/ 24 h 120"/>
                <a:gd name="T24" fmla="*/ 84 w 120"/>
                <a:gd name="T25" fmla="*/ 48 h 120"/>
                <a:gd name="T26" fmla="*/ 60 w 120"/>
                <a:gd name="T27" fmla="*/ 72 h 120"/>
                <a:gd name="T28" fmla="*/ 36 w 120"/>
                <a:gd name="T29" fmla="*/ 48 h 120"/>
                <a:gd name="T30" fmla="*/ 112 w 120"/>
                <a:gd name="T31" fmla="*/ 112 h 120"/>
                <a:gd name="T32" fmla="*/ 104 w 120"/>
                <a:gd name="T33" fmla="*/ 112 h 120"/>
                <a:gd name="T34" fmla="*/ 77 w 120"/>
                <a:gd name="T35" fmla="*/ 75 h 120"/>
                <a:gd name="T36" fmla="*/ 92 w 120"/>
                <a:gd name="T37" fmla="*/ 48 h 120"/>
                <a:gd name="T38" fmla="*/ 60 w 120"/>
                <a:gd name="T39" fmla="*/ 16 h 120"/>
                <a:gd name="T40" fmla="*/ 28 w 120"/>
                <a:gd name="T41" fmla="*/ 48 h 120"/>
                <a:gd name="T42" fmla="*/ 43 w 120"/>
                <a:gd name="T43" fmla="*/ 75 h 120"/>
                <a:gd name="T44" fmla="*/ 16 w 120"/>
                <a:gd name="T45" fmla="*/ 112 h 120"/>
                <a:gd name="T46" fmla="*/ 8 w 120"/>
                <a:gd name="T47" fmla="*/ 112 h 120"/>
                <a:gd name="T48" fmla="*/ 8 w 120"/>
                <a:gd name="T49" fmla="*/ 8 h 120"/>
                <a:gd name="T50" fmla="*/ 112 w 120"/>
                <a:gd name="T51" fmla="*/ 8 h 120"/>
                <a:gd name="T52" fmla="*/ 112 w 120"/>
                <a:gd name="T53"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0" h="120">
                  <a:moveTo>
                    <a:pt x="120" y="0"/>
                  </a:moveTo>
                  <a:cubicBezTo>
                    <a:pt x="0" y="0"/>
                    <a:pt x="0" y="0"/>
                    <a:pt x="0" y="0"/>
                  </a:cubicBezTo>
                  <a:cubicBezTo>
                    <a:pt x="0" y="120"/>
                    <a:pt x="0" y="120"/>
                    <a:pt x="0" y="120"/>
                  </a:cubicBezTo>
                  <a:cubicBezTo>
                    <a:pt x="24" y="120"/>
                    <a:pt x="24" y="120"/>
                    <a:pt x="24" y="120"/>
                  </a:cubicBezTo>
                  <a:cubicBezTo>
                    <a:pt x="24" y="116"/>
                    <a:pt x="24" y="116"/>
                    <a:pt x="24" y="116"/>
                  </a:cubicBezTo>
                  <a:cubicBezTo>
                    <a:pt x="24" y="96"/>
                    <a:pt x="40" y="80"/>
                    <a:pt x="60" y="80"/>
                  </a:cubicBezTo>
                  <a:cubicBezTo>
                    <a:pt x="80" y="80"/>
                    <a:pt x="96" y="96"/>
                    <a:pt x="96" y="116"/>
                  </a:cubicBezTo>
                  <a:cubicBezTo>
                    <a:pt x="96" y="120"/>
                    <a:pt x="96" y="120"/>
                    <a:pt x="96" y="120"/>
                  </a:cubicBezTo>
                  <a:cubicBezTo>
                    <a:pt x="120" y="120"/>
                    <a:pt x="120" y="120"/>
                    <a:pt x="120" y="120"/>
                  </a:cubicBezTo>
                  <a:lnTo>
                    <a:pt x="120" y="0"/>
                  </a:lnTo>
                  <a:close/>
                  <a:moveTo>
                    <a:pt x="36" y="48"/>
                  </a:moveTo>
                  <a:cubicBezTo>
                    <a:pt x="36" y="35"/>
                    <a:pt x="47" y="24"/>
                    <a:pt x="60" y="24"/>
                  </a:cubicBezTo>
                  <a:cubicBezTo>
                    <a:pt x="73" y="24"/>
                    <a:pt x="84" y="35"/>
                    <a:pt x="84" y="48"/>
                  </a:cubicBezTo>
                  <a:cubicBezTo>
                    <a:pt x="84" y="61"/>
                    <a:pt x="73" y="72"/>
                    <a:pt x="60" y="72"/>
                  </a:cubicBezTo>
                  <a:cubicBezTo>
                    <a:pt x="47" y="72"/>
                    <a:pt x="36" y="61"/>
                    <a:pt x="36" y="48"/>
                  </a:cubicBezTo>
                  <a:close/>
                  <a:moveTo>
                    <a:pt x="112" y="112"/>
                  </a:moveTo>
                  <a:cubicBezTo>
                    <a:pt x="104" y="112"/>
                    <a:pt x="104" y="112"/>
                    <a:pt x="104" y="112"/>
                  </a:cubicBezTo>
                  <a:cubicBezTo>
                    <a:pt x="102" y="95"/>
                    <a:pt x="91" y="81"/>
                    <a:pt x="77" y="75"/>
                  </a:cubicBezTo>
                  <a:cubicBezTo>
                    <a:pt x="86" y="70"/>
                    <a:pt x="92" y="60"/>
                    <a:pt x="92" y="48"/>
                  </a:cubicBezTo>
                  <a:cubicBezTo>
                    <a:pt x="92" y="30"/>
                    <a:pt x="78" y="16"/>
                    <a:pt x="60" y="16"/>
                  </a:cubicBezTo>
                  <a:cubicBezTo>
                    <a:pt x="42" y="16"/>
                    <a:pt x="28" y="30"/>
                    <a:pt x="28" y="48"/>
                  </a:cubicBezTo>
                  <a:cubicBezTo>
                    <a:pt x="28" y="60"/>
                    <a:pt x="34" y="70"/>
                    <a:pt x="43" y="75"/>
                  </a:cubicBezTo>
                  <a:cubicBezTo>
                    <a:pt x="28" y="81"/>
                    <a:pt x="18" y="95"/>
                    <a:pt x="16" y="112"/>
                  </a:cubicBezTo>
                  <a:cubicBezTo>
                    <a:pt x="8" y="112"/>
                    <a:pt x="8" y="112"/>
                    <a:pt x="8" y="112"/>
                  </a:cubicBezTo>
                  <a:cubicBezTo>
                    <a:pt x="8" y="8"/>
                    <a:pt x="8" y="8"/>
                    <a:pt x="8" y="8"/>
                  </a:cubicBezTo>
                  <a:cubicBezTo>
                    <a:pt x="112" y="8"/>
                    <a:pt x="112" y="8"/>
                    <a:pt x="112" y="8"/>
                  </a:cubicBezTo>
                  <a:lnTo>
                    <a:pt x="112" y="112"/>
                  </a:lnTo>
                  <a:close/>
                </a:path>
              </a:pathLst>
            </a:custGeom>
            <a:solidFill>
              <a:schemeClr val="tx1"/>
            </a:solidFill>
            <a:ln>
              <a:noFill/>
            </a:ln>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grpSp>
          <p:nvGrpSpPr>
            <p:cNvPr id="242" name="Group 273"/>
            <p:cNvGrpSpPr>
              <a:grpSpLocks noChangeAspect="1"/>
            </p:cNvGrpSpPr>
            <p:nvPr/>
          </p:nvGrpSpPr>
          <p:grpSpPr bwMode="auto">
            <a:xfrm>
              <a:off x="5908467" y="1921064"/>
              <a:ext cx="304176" cy="247801"/>
              <a:chOff x="3276" y="1230"/>
              <a:chExt cx="955" cy="778"/>
            </a:xfrm>
            <a:solidFill>
              <a:srgbClr val="9D9D9D"/>
            </a:solidFill>
          </p:grpSpPr>
          <p:sp>
            <p:nvSpPr>
              <p:cNvPr id="243" name="Freeform 274"/>
              <p:cNvSpPr>
                <a:spLocks/>
              </p:cNvSpPr>
              <p:nvPr/>
            </p:nvSpPr>
            <p:spPr bwMode="auto">
              <a:xfrm>
                <a:off x="3276" y="1230"/>
                <a:ext cx="252" cy="190"/>
              </a:xfrm>
              <a:custGeom>
                <a:avLst/>
                <a:gdLst>
                  <a:gd name="T0" fmla="*/ 106 w 106"/>
                  <a:gd name="T1" fmla="*/ 64 h 80"/>
                  <a:gd name="T2" fmla="*/ 90 w 106"/>
                  <a:gd name="T3" fmla="*/ 80 h 80"/>
                  <a:gd name="T4" fmla="*/ 16 w 106"/>
                  <a:gd name="T5" fmla="*/ 80 h 80"/>
                  <a:gd name="T6" fmla="*/ 0 w 106"/>
                  <a:gd name="T7" fmla="*/ 64 h 80"/>
                  <a:gd name="T8" fmla="*/ 0 w 106"/>
                  <a:gd name="T9" fmla="*/ 16 h 80"/>
                  <a:gd name="T10" fmla="*/ 16 w 106"/>
                  <a:gd name="T11" fmla="*/ 0 h 80"/>
                  <a:gd name="T12" fmla="*/ 90 w 106"/>
                  <a:gd name="T13" fmla="*/ 0 h 80"/>
                  <a:gd name="T14" fmla="*/ 106 w 106"/>
                  <a:gd name="T15" fmla="*/ 16 h 80"/>
                  <a:gd name="T16" fmla="*/ 106 w 106"/>
                  <a:gd name="T17" fmla="*/ 6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80">
                    <a:moveTo>
                      <a:pt x="106" y="64"/>
                    </a:moveTo>
                    <a:cubicBezTo>
                      <a:pt x="106" y="72"/>
                      <a:pt x="99" y="80"/>
                      <a:pt x="90" y="80"/>
                    </a:cubicBezTo>
                    <a:cubicBezTo>
                      <a:pt x="16" y="80"/>
                      <a:pt x="16" y="80"/>
                      <a:pt x="16" y="80"/>
                    </a:cubicBezTo>
                    <a:cubicBezTo>
                      <a:pt x="8" y="80"/>
                      <a:pt x="0" y="72"/>
                      <a:pt x="0" y="64"/>
                    </a:cubicBezTo>
                    <a:cubicBezTo>
                      <a:pt x="0" y="16"/>
                      <a:pt x="0" y="16"/>
                      <a:pt x="0" y="16"/>
                    </a:cubicBezTo>
                    <a:cubicBezTo>
                      <a:pt x="0" y="7"/>
                      <a:pt x="8" y="0"/>
                      <a:pt x="16" y="0"/>
                    </a:cubicBezTo>
                    <a:cubicBezTo>
                      <a:pt x="90" y="0"/>
                      <a:pt x="90" y="0"/>
                      <a:pt x="90" y="0"/>
                    </a:cubicBezTo>
                    <a:cubicBezTo>
                      <a:pt x="99" y="0"/>
                      <a:pt x="106" y="7"/>
                      <a:pt x="106" y="16"/>
                    </a:cubicBezTo>
                    <a:lnTo>
                      <a:pt x="106" y="6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0" rIns="91401" bIns="45700" numCol="1" anchor="t" anchorCtr="0" compatLnSpc="1">
                <a:prstTxWarp prst="textNoShape">
                  <a:avLst/>
                </a:prstTxWarp>
              </a:bodyPr>
              <a:lstStyle/>
              <a:p>
                <a:pPr defTabSz="914086"/>
                <a:endParaRPr lang="en-US">
                  <a:solidFill>
                    <a:srgbClr val="353535"/>
                  </a:solidFill>
                  <a:latin typeface="Segoe UI Semilight"/>
                </a:endParaRPr>
              </a:p>
            </p:txBody>
          </p:sp>
          <p:sp>
            <p:nvSpPr>
              <p:cNvPr id="246" name="Freeform 275"/>
              <p:cNvSpPr>
                <a:spLocks/>
              </p:cNvSpPr>
              <p:nvPr/>
            </p:nvSpPr>
            <p:spPr bwMode="auto">
              <a:xfrm>
                <a:off x="3627" y="1230"/>
                <a:ext cx="252" cy="190"/>
              </a:xfrm>
              <a:custGeom>
                <a:avLst/>
                <a:gdLst>
                  <a:gd name="T0" fmla="*/ 106 w 106"/>
                  <a:gd name="T1" fmla="*/ 64 h 80"/>
                  <a:gd name="T2" fmla="*/ 90 w 106"/>
                  <a:gd name="T3" fmla="*/ 80 h 80"/>
                  <a:gd name="T4" fmla="*/ 16 w 106"/>
                  <a:gd name="T5" fmla="*/ 80 h 80"/>
                  <a:gd name="T6" fmla="*/ 0 w 106"/>
                  <a:gd name="T7" fmla="*/ 64 h 80"/>
                  <a:gd name="T8" fmla="*/ 0 w 106"/>
                  <a:gd name="T9" fmla="*/ 16 h 80"/>
                  <a:gd name="T10" fmla="*/ 16 w 106"/>
                  <a:gd name="T11" fmla="*/ 0 h 80"/>
                  <a:gd name="T12" fmla="*/ 90 w 106"/>
                  <a:gd name="T13" fmla="*/ 0 h 80"/>
                  <a:gd name="T14" fmla="*/ 106 w 106"/>
                  <a:gd name="T15" fmla="*/ 16 h 80"/>
                  <a:gd name="T16" fmla="*/ 106 w 106"/>
                  <a:gd name="T17" fmla="*/ 6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80">
                    <a:moveTo>
                      <a:pt x="106" y="64"/>
                    </a:moveTo>
                    <a:cubicBezTo>
                      <a:pt x="106" y="72"/>
                      <a:pt x="99" y="80"/>
                      <a:pt x="90" y="80"/>
                    </a:cubicBezTo>
                    <a:cubicBezTo>
                      <a:pt x="16" y="80"/>
                      <a:pt x="16" y="80"/>
                      <a:pt x="16" y="80"/>
                    </a:cubicBezTo>
                    <a:cubicBezTo>
                      <a:pt x="7" y="80"/>
                      <a:pt x="0" y="72"/>
                      <a:pt x="0" y="64"/>
                    </a:cubicBezTo>
                    <a:cubicBezTo>
                      <a:pt x="0" y="16"/>
                      <a:pt x="0" y="16"/>
                      <a:pt x="0" y="16"/>
                    </a:cubicBezTo>
                    <a:cubicBezTo>
                      <a:pt x="0" y="7"/>
                      <a:pt x="7" y="0"/>
                      <a:pt x="16" y="0"/>
                    </a:cubicBezTo>
                    <a:cubicBezTo>
                      <a:pt x="90" y="0"/>
                      <a:pt x="90" y="0"/>
                      <a:pt x="90" y="0"/>
                    </a:cubicBezTo>
                    <a:cubicBezTo>
                      <a:pt x="99" y="0"/>
                      <a:pt x="106" y="7"/>
                      <a:pt x="106" y="16"/>
                    </a:cubicBezTo>
                    <a:lnTo>
                      <a:pt x="106" y="6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0" rIns="91401" bIns="45700" numCol="1" anchor="t" anchorCtr="0" compatLnSpc="1">
                <a:prstTxWarp prst="textNoShape">
                  <a:avLst/>
                </a:prstTxWarp>
              </a:bodyPr>
              <a:lstStyle/>
              <a:p>
                <a:pPr defTabSz="914086"/>
                <a:endParaRPr lang="en-US">
                  <a:solidFill>
                    <a:srgbClr val="353535"/>
                  </a:solidFill>
                  <a:latin typeface="Segoe UI Semilight"/>
                </a:endParaRPr>
              </a:p>
            </p:txBody>
          </p:sp>
          <p:sp>
            <p:nvSpPr>
              <p:cNvPr id="247" name="Freeform 276"/>
              <p:cNvSpPr>
                <a:spLocks/>
              </p:cNvSpPr>
              <p:nvPr/>
            </p:nvSpPr>
            <p:spPr bwMode="auto">
              <a:xfrm>
                <a:off x="3979" y="1230"/>
                <a:ext cx="252" cy="190"/>
              </a:xfrm>
              <a:custGeom>
                <a:avLst/>
                <a:gdLst>
                  <a:gd name="T0" fmla="*/ 106 w 106"/>
                  <a:gd name="T1" fmla="*/ 64 h 80"/>
                  <a:gd name="T2" fmla="*/ 90 w 106"/>
                  <a:gd name="T3" fmla="*/ 80 h 80"/>
                  <a:gd name="T4" fmla="*/ 16 w 106"/>
                  <a:gd name="T5" fmla="*/ 80 h 80"/>
                  <a:gd name="T6" fmla="*/ 0 w 106"/>
                  <a:gd name="T7" fmla="*/ 64 h 80"/>
                  <a:gd name="T8" fmla="*/ 0 w 106"/>
                  <a:gd name="T9" fmla="*/ 16 h 80"/>
                  <a:gd name="T10" fmla="*/ 16 w 106"/>
                  <a:gd name="T11" fmla="*/ 0 h 80"/>
                  <a:gd name="T12" fmla="*/ 90 w 106"/>
                  <a:gd name="T13" fmla="*/ 0 h 80"/>
                  <a:gd name="T14" fmla="*/ 106 w 106"/>
                  <a:gd name="T15" fmla="*/ 16 h 80"/>
                  <a:gd name="T16" fmla="*/ 106 w 106"/>
                  <a:gd name="T17" fmla="*/ 6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80">
                    <a:moveTo>
                      <a:pt x="106" y="64"/>
                    </a:moveTo>
                    <a:cubicBezTo>
                      <a:pt x="106" y="72"/>
                      <a:pt x="99" y="80"/>
                      <a:pt x="90" y="80"/>
                    </a:cubicBezTo>
                    <a:cubicBezTo>
                      <a:pt x="16" y="80"/>
                      <a:pt x="16" y="80"/>
                      <a:pt x="16" y="80"/>
                    </a:cubicBezTo>
                    <a:cubicBezTo>
                      <a:pt x="7" y="80"/>
                      <a:pt x="0" y="72"/>
                      <a:pt x="0" y="64"/>
                    </a:cubicBezTo>
                    <a:cubicBezTo>
                      <a:pt x="0" y="16"/>
                      <a:pt x="0" y="16"/>
                      <a:pt x="0" y="16"/>
                    </a:cubicBezTo>
                    <a:cubicBezTo>
                      <a:pt x="0" y="7"/>
                      <a:pt x="7" y="0"/>
                      <a:pt x="16" y="0"/>
                    </a:cubicBezTo>
                    <a:cubicBezTo>
                      <a:pt x="90" y="0"/>
                      <a:pt x="90" y="0"/>
                      <a:pt x="90" y="0"/>
                    </a:cubicBezTo>
                    <a:cubicBezTo>
                      <a:pt x="99" y="0"/>
                      <a:pt x="106" y="7"/>
                      <a:pt x="106" y="16"/>
                    </a:cubicBezTo>
                    <a:lnTo>
                      <a:pt x="106" y="6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0" rIns="91401" bIns="45700" numCol="1" anchor="t" anchorCtr="0" compatLnSpc="1">
                <a:prstTxWarp prst="textNoShape">
                  <a:avLst/>
                </a:prstTxWarp>
              </a:bodyPr>
              <a:lstStyle/>
              <a:p>
                <a:pPr defTabSz="914086"/>
                <a:endParaRPr lang="en-US">
                  <a:solidFill>
                    <a:srgbClr val="353535"/>
                  </a:solidFill>
                  <a:latin typeface="Segoe UI Semilight"/>
                </a:endParaRPr>
              </a:p>
            </p:txBody>
          </p:sp>
          <p:sp>
            <p:nvSpPr>
              <p:cNvPr id="248" name="Freeform 277"/>
              <p:cNvSpPr>
                <a:spLocks/>
              </p:cNvSpPr>
              <p:nvPr/>
            </p:nvSpPr>
            <p:spPr bwMode="auto">
              <a:xfrm>
                <a:off x="3276" y="1532"/>
                <a:ext cx="252" cy="187"/>
              </a:xfrm>
              <a:custGeom>
                <a:avLst/>
                <a:gdLst>
                  <a:gd name="T0" fmla="*/ 106 w 106"/>
                  <a:gd name="T1" fmla="*/ 63 h 79"/>
                  <a:gd name="T2" fmla="*/ 90 w 106"/>
                  <a:gd name="T3" fmla="*/ 79 h 79"/>
                  <a:gd name="T4" fmla="*/ 16 w 106"/>
                  <a:gd name="T5" fmla="*/ 79 h 79"/>
                  <a:gd name="T6" fmla="*/ 0 w 106"/>
                  <a:gd name="T7" fmla="*/ 63 h 79"/>
                  <a:gd name="T8" fmla="*/ 0 w 106"/>
                  <a:gd name="T9" fmla="*/ 16 h 79"/>
                  <a:gd name="T10" fmla="*/ 16 w 106"/>
                  <a:gd name="T11" fmla="*/ 0 h 79"/>
                  <a:gd name="T12" fmla="*/ 90 w 106"/>
                  <a:gd name="T13" fmla="*/ 0 h 79"/>
                  <a:gd name="T14" fmla="*/ 106 w 106"/>
                  <a:gd name="T15" fmla="*/ 16 h 79"/>
                  <a:gd name="T16" fmla="*/ 106 w 106"/>
                  <a:gd name="T17"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79">
                    <a:moveTo>
                      <a:pt x="106" y="63"/>
                    </a:moveTo>
                    <a:cubicBezTo>
                      <a:pt x="106" y="72"/>
                      <a:pt x="99" y="79"/>
                      <a:pt x="90" y="79"/>
                    </a:cubicBezTo>
                    <a:cubicBezTo>
                      <a:pt x="16" y="79"/>
                      <a:pt x="16" y="79"/>
                      <a:pt x="16" y="79"/>
                    </a:cubicBezTo>
                    <a:cubicBezTo>
                      <a:pt x="8" y="79"/>
                      <a:pt x="0" y="72"/>
                      <a:pt x="0" y="63"/>
                    </a:cubicBezTo>
                    <a:cubicBezTo>
                      <a:pt x="0" y="16"/>
                      <a:pt x="0" y="16"/>
                      <a:pt x="0" y="16"/>
                    </a:cubicBezTo>
                    <a:cubicBezTo>
                      <a:pt x="0" y="7"/>
                      <a:pt x="8" y="0"/>
                      <a:pt x="16" y="0"/>
                    </a:cubicBezTo>
                    <a:cubicBezTo>
                      <a:pt x="90" y="0"/>
                      <a:pt x="90" y="0"/>
                      <a:pt x="90" y="0"/>
                    </a:cubicBezTo>
                    <a:cubicBezTo>
                      <a:pt x="99" y="0"/>
                      <a:pt x="106" y="7"/>
                      <a:pt x="106" y="16"/>
                    </a:cubicBezTo>
                    <a:lnTo>
                      <a:pt x="106" y="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0" rIns="91401" bIns="45700" numCol="1" anchor="t" anchorCtr="0" compatLnSpc="1">
                <a:prstTxWarp prst="textNoShape">
                  <a:avLst/>
                </a:prstTxWarp>
              </a:bodyPr>
              <a:lstStyle/>
              <a:p>
                <a:pPr defTabSz="914086"/>
                <a:endParaRPr lang="en-US">
                  <a:solidFill>
                    <a:srgbClr val="353535"/>
                  </a:solidFill>
                  <a:latin typeface="Segoe UI Semilight"/>
                </a:endParaRPr>
              </a:p>
            </p:txBody>
          </p:sp>
          <p:sp>
            <p:nvSpPr>
              <p:cNvPr id="249" name="Freeform 278"/>
              <p:cNvSpPr>
                <a:spLocks/>
              </p:cNvSpPr>
              <p:nvPr/>
            </p:nvSpPr>
            <p:spPr bwMode="auto">
              <a:xfrm>
                <a:off x="3627" y="1532"/>
                <a:ext cx="252" cy="187"/>
              </a:xfrm>
              <a:custGeom>
                <a:avLst/>
                <a:gdLst>
                  <a:gd name="T0" fmla="*/ 106 w 106"/>
                  <a:gd name="T1" fmla="*/ 63 h 79"/>
                  <a:gd name="T2" fmla="*/ 90 w 106"/>
                  <a:gd name="T3" fmla="*/ 79 h 79"/>
                  <a:gd name="T4" fmla="*/ 16 w 106"/>
                  <a:gd name="T5" fmla="*/ 79 h 79"/>
                  <a:gd name="T6" fmla="*/ 0 w 106"/>
                  <a:gd name="T7" fmla="*/ 63 h 79"/>
                  <a:gd name="T8" fmla="*/ 0 w 106"/>
                  <a:gd name="T9" fmla="*/ 16 h 79"/>
                  <a:gd name="T10" fmla="*/ 16 w 106"/>
                  <a:gd name="T11" fmla="*/ 0 h 79"/>
                  <a:gd name="T12" fmla="*/ 90 w 106"/>
                  <a:gd name="T13" fmla="*/ 0 h 79"/>
                  <a:gd name="T14" fmla="*/ 106 w 106"/>
                  <a:gd name="T15" fmla="*/ 16 h 79"/>
                  <a:gd name="T16" fmla="*/ 106 w 106"/>
                  <a:gd name="T17"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79">
                    <a:moveTo>
                      <a:pt x="106" y="63"/>
                    </a:moveTo>
                    <a:cubicBezTo>
                      <a:pt x="106" y="72"/>
                      <a:pt x="99" y="79"/>
                      <a:pt x="90" y="79"/>
                    </a:cubicBezTo>
                    <a:cubicBezTo>
                      <a:pt x="16" y="79"/>
                      <a:pt x="16" y="79"/>
                      <a:pt x="16" y="79"/>
                    </a:cubicBezTo>
                    <a:cubicBezTo>
                      <a:pt x="7" y="79"/>
                      <a:pt x="0" y="72"/>
                      <a:pt x="0" y="63"/>
                    </a:cubicBezTo>
                    <a:cubicBezTo>
                      <a:pt x="0" y="16"/>
                      <a:pt x="0" y="16"/>
                      <a:pt x="0" y="16"/>
                    </a:cubicBezTo>
                    <a:cubicBezTo>
                      <a:pt x="0" y="7"/>
                      <a:pt x="7" y="0"/>
                      <a:pt x="16" y="0"/>
                    </a:cubicBezTo>
                    <a:cubicBezTo>
                      <a:pt x="90" y="0"/>
                      <a:pt x="90" y="0"/>
                      <a:pt x="90" y="0"/>
                    </a:cubicBezTo>
                    <a:cubicBezTo>
                      <a:pt x="99" y="0"/>
                      <a:pt x="106" y="7"/>
                      <a:pt x="106" y="16"/>
                    </a:cubicBezTo>
                    <a:lnTo>
                      <a:pt x="106" y="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0" rIns="91401" bIns="45700" numCol="1" anchor="t" anchorCtr="0" compatLnSpc="1">
                <a:prstTxWarp prst="textNoShape">
                  <a:avLst/>
                </a:prstTxWarp>
              </a:bodyPr>
              <a:lstStyle/>
              <a:p>
                <a:pPr defTabSz="914086"/>
                <a:endParaRPr lang="en-US">
                  <a:solidFill>
                    <a:srgbClr val="353535"/>
                  </a:solidFill>
                  <a:latin typeface="Segoe UI Semilight"/>
                </a:endParaRPr>
              </a:p>
            </p:txBody>
          </p:sp>
          <p:sp>
            <p:nvSpPr>
              <p:cNvPr id="250" name="Freeform 279"/>
              <p:cNvSpPr>
                <a:spLocks/>
              </p:cNvSpPr>
              <p:nvPr/>
            </p:nvSpPr>
            <p:spPr bwMode="auto">
              <a:xfrm>
                <a:off x="3979" y="1532"/>
                <a:ext cx="252" cy="187"/>
              </a:xfrm>
              <a:custGeom>
                <a:avLst/>
                <a:gdLst>
                  <a:gd name="T0" fmla="*/ 106 w 106"/>
                  <a:gd name="T1" fmla="*/ 63 h 79"/>
                  <a:gd name="T2" fmla="*/ 90 w 106"/>
                  <a:gd name="T3" fmla="*/ 79 h 79"/>
                  <a:gd name="T4" fmla="*/ 16 w 106"/>
                  <a:gd name="T5" fmla="*/ 79 h 79"/>
                  <a:gd name="T6" fmla="*/ 0 w 106"/>
                  <a:gd name="T7" fmla="*/ 63 h 79"/>
                  <a:gd name="T8" fmla="*/ 0 w 106"/>
                  <a:gd name="T9" fmla="*/ 16 h 79"/>
                  <a:gd name="T10" fmla="*/ 16 w 106"/>
                  <a:gd name="T11" fmla="*/ 0 h 79"/>
                  <a:gd name="T12" fmla="*/ 90 w 106"/>
                  <a:gd name="T13" fmla="*/ 0 h 79"/>
                  <a:gd name="T14" fmla="*/ 106 w 106"/>
                  <a:gd name="T15" fmla="*/ 16 h 79"/>
                  <a:gd name="T16" fmla="*/ 106 w 106"/>
                  <a:gd name="T17"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79">
                    <a:moveTo>
                      <a:pt x="106" y="63"/>
                    </a:moveTo>
                    <a:cubicBezTo>
                      <a:pt x="106" y="72"/>
                      <a:pt x="99" y="79"/>
                      <a:pt x="90" y="79"/>
                    </a:cubicBezTo>
                    <a:cubicBezTo>
                      <a:pt x="16" y="79"/>
                      <a:pt x="16" y="79"/>
                      <a:pt x="16" y="79"/>
                    </a:cubicBezTo>
                    <a:cubicBezTo>
                      <a:pt x="7" y="79"/>
                      <a:pt x="0" y="72"/>
                      <a:pt x="0" y="63"/>
                    </a:cubicBezTo>
                    <a:cubicBezTo>
                      <a:pt x="0" y="16"/>
                      <a:pt x="0" y="16"/>
                      <a:pt x="0" y="16"/>
                    </a:cubicBezTo>
                    <a:cubicBezTo>
                      <a:pt x="0" y="7"/>
                      <a:pt x="7" y="0"/>
                      <a:pt x="16" y="0"/>
                    </a:cubicBezTo>
                    <a:cubicBezTo>
                      <a:pt x="90" y="0"/>
                      <a:pt x="90" y="0"/>
                      <a:pt x="90" y="0"/>
                    </a:cubicBezTo>
                    <a:cubicBezTo>
                      <a:pt x="99" y="0"/>
                      <a:pt x="106" y="7"/>
                      <a:pt x="106" y="16"/>
                    </a:cubicBezTo>
                    <a:lnTo>
                      <a:pt x="106" y="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0" rIns="91401" bIns="45700" numCol="1" anchor="t" anchorCtr="0" compatLnSpc="1">
                <a:prstTxWarp prst="textNoShape">
                  <a:avLst/>
                </a:prstTxWarp>
              </a:bodyPr>
              <a:lstStyle/>
              <a:p>
                <a:pPr defTabSz="914086"/>
                <a:endParaRPr lang="en-US">
                  <a:solidFill>
                    <a:srgbClr val="353535"/>
                  </a:solidFill>
                  <a:latin typeface="Segoe UI Semilight"/>
                </a:endParaRPr>
              </a:p>
            </p:txBody>
          </p:sp>
          <p:sp>
            <p:nvSpPr>
              <p:cNvPr id="251" name="Freeform 280"/>
              <p:cNvSpPr>
                <a:spLocks/>
              </p:cNvSpPr>
              <p:nvPr/>
            </p:nvSpPr>
            <p:spPr bwMode="auto">
              <a:xfrm>
                <a:off x="3276" y="1821"/>
                <a:ext cx="252" cy="187"/>
              </a:xfrm>
              <a:custGeom>
                <a:avLst/>
                <a:gdLst>
                  <a:gd name="T0" fmla="*/ 106 w 106"/>
                  <a:gd name="T1" fmla="*/ 63 h 79"/>
                  <a:gd name="T2" fmla="*/ 90 w 106"/>
                  <a:gd name="T3" fmla="*/ 79 h 79"/>
                  <a:gd name="T4" fmla="*/ 16 w 106"/>
                  <a:gd name="T5" fmla="*/ 79 h 79"/>
                  <a:gd name="T6" fmla="*/ 0 w 106"/>
                  <a:gd name="T7" fmla="*/ 63 h 79"/>
                  <a:gd name="T8" fmla="*/ 0 w 106"/>
                  <a:gd name="T9" fmla="*/ 15 h 79"/>
                  <a:gd name="T10" fmla="*/ 16 w 106"/>
                  <a:gd name="T11" fmla="*/ 0 h 79"/>
                  <a:gd name="T12" fmla="*/ 90 w 106"/>
                  <a:gd name="T13" fmla="*/ 0 h 79"/>
                  <a:gd name="T14" fmla="*/ 106 w 106"/>
                  <a:gd name="T15" fmla="*/ 15 h 79"/>
                  <a:gd name="T16" fmla="*/ 106 w 106"/>
                  <a:gd name="T17"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79">
                    <a:moveTo>
                      <a:pt x="106" y="63"/>
                    </a:moveTo>
                    <a:cubicBezTo>
                      <a:pt x="106" y="72"/>
                      <a:pt x="99" y="79"/>
                      <a:pt x="90" y="79"/>
                    </a:cubicBezTo>
                    <a:cubicBezTo>
                      <a:pt x="16" y="79"/>
                      <a:pt x="16" y="79"/>
                      <a:pt x="16" y="79"/>
                    </a:cubicBezTo>
                    <a:cubicBezTo>
                      <a:pt x="8" y="79"/>
                      <a:pt x="0" y="72"/>
                      <a:pt x="0" y="63"/>
                    </a:cubicBezTo>
                    <a:cubicBezTo>
                      <a:pt x="0" y="15"/>
                      <a:pt x="0" y="15"/>
                      <a:pt x="0" y="15"/>
                    </a:cubicBezTo>
                    <a:cubicBezTo>
                      <a:pt x="0" y="7"/>
                      <a:pt x="8" y="0"/>
                      <a:pt x="16" y="0"/>
                    </a:cubicBezTo>
                    <a:cubicBezTo>
                      <a:pt x="90" y="0"/>
                      <a:pt x="90" y="0"/>
                      <a:pt x="90" y="0"/>
                    </a:cubicBezTo>
                    <a:cubicBezTo>
                      <a:pt x="99" y="0"/>
                      <a:pt x="106" y="7"/>
                      <a:pt x="106" y="15"/>
                    </a:cubicBezTo>
                    <a:lnTo>
                      <a:pt x="106" y="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0" rIns="91401" bIns="45700" numCol="1" anchor="t" anchorCtr="0" compatLnSpc="1">
                <a:prstTxWarp prst="textNoShape">
                  <a:avLst/>
                </a:prstTxWarp>
              </a:bodyPr>
              <a:lstStyle/>
              <a:p>
                <a:pPr defTabSz="914086"/>
                <a:endParaRPr lang="en-US">
                  <a:solidFill>
                    <a:srgbClr val="353535"/>
                  </a:solidFill>
                  <a:latin typeface="Segoe UI Semilight"/>
                </a:endParaRPr>
              </a:p>
            </p:txBody>
          </p:sp>
          <p:sp>
            <p:nvSpPr>
              <p:cNvPr id="252" name="Freeform 281"/>
              <p:cNvSpPr>
                <a:spLocks/>
              </p:cNvSpPr>
              <p:nvPr/>
            </p:nvSpPr>
            <p:spPr bwMode="auto">
              <a:xfrm>
                <a:off x="3627" y="1821"/>
                <a:ext cx="252" cy="187"/>
              </a:xfrm>
              <a:custGeom>
                <a:avLst/>
                <a:gdLst>
                  <a:gd name="T0" fmla="*/ 106 w 106"/>
                  <a:gd name="T1" fmla="*/ 63 h 79"/>
                  <a:gd name="T2" fmla="*/ 90 w 106"/>
                  <a:gd name="T3" fmla="*/ 79 h 79"/>
                  <a:gd name="T4" fmla="*/ 16 w 106"/>
                  <a:gd name="T5" fmla="*/ 79 h 79"/>
                  <a:gd name="T6" fmla="*/ 0 w 106"/>
                  <a:gd name="T7" fmla="*/ 63 h 79"/>
                  <a:gd name="T8" fmla="*/ 0 w 106"/>
                  <a:gd name="T9" fmla="*/ 15 h 79"/>
                  <a:gd name="T10" fmla="*/ 16 w 106"/>
                  <a:gd name="T11" fmla="*/ 0 h 79"/>
                  <a:gd name="T12" fmla="*/ 90 w 106"/>
                  <a:gd name="T13" fmla="*/ 0 h 79"/>
                  <a:gd name="T14" fmla="*/ 106 w 106"/>
                  <a:gd name="T15" fmla="*/ 15 h 79"/>
                  <a:gd name="T16" fmla="*/ 106 w 106"/>
                  <a:gd name="T17"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79">
                    <a:moveTo>
                      <a:pt x="106" y="63"/>
                    </a:moveTo>
                    <a:cubicBezTo>
                      <a:pt x="106" y="72"/>
                      <a:pt x="99" y="79"/>
                      <a:pt x="90" y="79"/>
                    </a:cubicBezTo>
                    <a:cubicBezTo>
                      <a:pt x="16" y="79"/>
                      <a:pt x="16" y="79"/>
                      <a:pt x="16" y="79"/>
                    </a:cubicBezTo>
                    <a:cubicBezTo>
                      <a:pt x="7" y="79"/>
                      <a:pt x="0" y="72"/>
                      <a:pt x="0" y="63"/>
                    </a:cubicBezTo>
                    <a:cubicBezTo>
                      <a:pt x="0" y="15"/>
                      <a:pt x="0" y="15"/>
                      <a:pt x="0" y="15"/>
                    </a:cubicBezTo>
                    <a:cubicBezTo>
                      <a:pt x="0" y="7"/>
                      <a:pt x="7" y="0"/>
                      <a:pt x="16" y="0"/>
                    </a:cubicBezTo>
                    <a:cubicBezTo>
                      <a:pt x="90" y="0"/>
                      <a:pt x="90" y="0"/>
                      <a:pt x="90" y="0"/>
                    </a:cubicBezTo>
                    <a:cubicBezTo>
                      <a:pt x="99" y="0"/>
                      <a:pt x="106" y="7"/>
                      <a:pt x="106" y="15"/>
                    </a:cubicBezTo>
                    <a:lnTo>
                      <a:pt x="106" y="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0" rIns="91401" bIns="45700" numCol="1" anchor="t" anchorCtr="0" compatLnSpc="1">
                <a:prstTxWarp prst="textNoShape">
                  <a:avLst/>
                </a:prstTxWarp>
              </a:bodyPr>
              <a:lstStyle/>
              <a:p>
                <a:pPr defTabSz="914086"/>
                <a:endParaRPr lang="en-US">
                  <a:solidFill>
                    <a:srgbClr val="353535"/>
                  </a:solidFill>
                  <a:latin typeface="Segoe UI Semilight"/>
                </a:endParaRPr>
              </a:p>
            </p:txBody>
          </p:sp>
          <p:sp>
            <p:nvSpPr>
              <p:cNvPr id="253" name="Freeform 282"/>
              <p:cNvSpPr>
                <a:spLocks/>
              </p:cNvSpPr>
              <p:nvPr/>
            </p:nvSpPr>
            <p:spPr bwMode="auto">
              <a:xfrm>
                <a:off x="3979" y="1821"/>
                <a:ext cx="252" cy="187"/>
              </a:xfrm>
              <a:custGeom>
                <a:avLst/>
                <a:gdLst>
                  <a:gd name="T0" fmla="*/ 106 w 106"/>
                  <a:gd name="T1" fmla="*/ 63 h 79"/>
                  <a:gd name="T2" fmla="*/ 90 w 106"/>
                  <a:gd name="T3" fmla="*/ 79 h 79"/>
                  <a:gd name="T4" fmla="*/ 16 w 106"/>
                  <a:gd name="T5" fmla="*/ 79 h 79"/>
                  <a:gd name="T6" fmla="*/ 0 w 106"/>
                  <a:gd name="T7" fmla="*/ 63 h 79"/>
                  <a:gd name="T8" fmla="*/ 0 w 106"/>
                  <a:gd name="T9" fmla="*/ 15 h 79"/>
                  <a:gd name="T10" fmla="*/ 16 w 106"/>
                  <a:gd name="T11" fmla="*/ 0 h 79"/>
                  <a:gd name="T12" fmla="*/ 90 w 106"/>
                  <a:gd name="T13" fmla="*/ 0 h 79"/>
                  <a:gd name="T14" fmla="*/ 106 w 106"/>
                  <a:gd name="T15" fmla="*/ 15 h 79"/>
                  <a:gd name="T16" fmla="*/ 106 w 106"/>
                  <a:gd name="T17"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79">
                    <a:moveTo>
                      <a:pt x="106" y="63"/>
                    </a:moveTo>
                    <a:cubicBezTo>
                      <a:pt x="106" y="72"/>
                      <a:pt x="99" y="79"/>
                      <a:pt x="90" y="79"/>
                    </a:cubicBezTo>
                    <a:cubicBezTo>
                      <a:pt x="16" y="79"/>
                      <a:pt x="16" y="79"/>
                      <a:pt x="16" y="79"/>
                    </a:cubicBezTo>
                    <a:cubicBezTo>
                      <a:pt x="7" y="79"/>
                      <a:pt x="0" y="72"/>
                      <a:pt x="0" y="63"/>
                    </a:cubicBezTo>
                    <a:cubicBezTo>
                      <a:pt x="0" y="15"/>
                      <a:pt x="0" y="15"/>
                      <a:pt x="0" y="15"/>
                    </a:cubicBezTo>
                    <a:cubicBezTo>
                      <a:pt x="0" y="7"/>
                      <a:pt x="7" y="0"/>
                      <a:pt x="16" y="0"/>
                    </a:cubicBezTo>
                    <a:cubicBezTo>
                      <a:pt x="90" y="0"/>
                      <a:pt x="90" y="0"/>
                      <a:pt x="90" y="0"/>
                    </a:cubicBezTo>
                    <a:cubicBezTo>
                      <a:pt x="99" y="0"/>
                      <a:pt x="106" y="7"/>
                      <a:pt x="106" y="15"/>
                    </a:cubicBezTo>
                    <a:lnTo>
                      <a:pt x="106" y="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0" rIns="91401" bIns="45700" numCol="1" anchor="t" anchorCtr="0" compatLnSpc="1">
                <a:prstTxWarp prst="textNoShape">
                  <a:avLst/>
                </a:prstTxWarp>
              </a:bodyPr>
              <a:lstStyle/>
              <a:p>
                <a:pPr defTabSz="914086"/>
                <a:endParaRPr lang="en-US">
                  <a:solidFill>
                    <a:srgbClr val="353535"/>
                  </a:solidFill>
                  <a:latin typeface="Segoe UI Semilight"/>
                </a:endParaRPr>
              </a:p>
            </p:txBody>
          </p:sp>
        </p:grpSp>
      </p:grpSp>
      <p:grpSp>
        <p:nvGrpSpPr>
          <p:cNvPr id="272" name="Group 271"/>
          <p:cNvGrpSpPr/>
          <p:nvPr/>
        </p:nvGrpSpPr>
        <p:grpSpPr>
          <a:xfrm>
            <a:off x="8825034" y="796739"/>
            <a:ext cx="2086081" cy="1269727"/>
            <a:chOff x="6882926" y="1192433"/>
            <a:chExt cx="2501906" cy="1522824"/>
          </a:xfrm>
        </p:grpSpPr>
        <p:sp>
          <p:nvSpPr>
            <p:cNvPr id="273" name="Freeform 38"/>
            <p:cNvSpPr>
              <a:spLocks/>
            </p:cNvSpPr>
            <p:nvPr/>
          </p:nvSpPr>
          <p:spPr bwMode="auto">
            <a:xfrm>
              <a:off x="6975768" y="1192433"/>
              <a:ext cx="2315888" cy="1522824"/>
            </a:xfrm>
            <a:custGeom>
              <a:avLst/>
              <a:gdLst>
                <a:gd name="T0" fmla="*/ 2242 w 2661"/>
                <a:gd name="T1" fmla="*/ 773 h 1749"/>
                <a:gd name="T2" fmla="*/ 2243 w 2661"/>
                <a:gd name="T3" fmla="*/ 738 h 1749"/>
                <a:gd name="T4" fmla="*/ 1505 w 2661"/>
                <a:gd name="T5" fmla="*/ 0 h 1749"/>
                <a:gd name="T6" fmla="*/ 890 w 2661"/>
                <a:gd name="T7" fmla="*/ 330 h 1749"/>
                <a:gd name="T8" fmla="*/ 677 w 2661"/>
                <a:gd name="T9" fmla="*/ 270 h 1749"/>
                <a:gd name="T10" fmla="*/ 266 w 2661"/>
                <a:gd name="T11" fmla="*/ 681 h 1749"/>
                <a:gd name="T12" fmla="*/ 266 w 2661"/>
                <a:gd name="T13" fmla="*/ 689 h 1749"/>
                <a:gd name="T14" fmla="*/ 0 w 2661"/>
                <a:gd name="T15" fmla="*/ 1174 h 1749"/>
                <a:gd name="T16" fmla="*/ 543 w 2661"/>
                <a:gd name="T17" fmla="*/ 1748 h 1749"/>
                <a:gd name="T18" fmla="*/ 543 w 2661"/>
                <a:gd name="T19" fmla="*/ 1748 h 1749"/>
                <a:gd name="T20" fmla="*/ 544 w 2661"/>
                <a:gd name="T21" fmla="*/ 1748 h 1749"/>
                <a:gd name="T22" fmla="*/ 575 w 2661"/>
                <a:gd name="T23" fmla="*/ 1749 h 1749"/>
                <a:gd name="T24" fmla="*/ 607 w 2661"/>
                <a:gd name="T25" fmla="*/ 1748 h 1749"/>
                <a:gd name="T26" fmla="*/ 2142 w 2661"/>
                <a:gd name="T27" fmla="*/ 1748 h 1749"/>
                <a:gd name="T28" fmla="*/ 2171 w 2661"/>
                <a:gd name="T29" fmla="*/ 1749 h 1749"/>
                <a:gd name="T30" fmla="*/ 2661 w 2661"/>
                <a:gd name="T31" fmla="*/ 1258 h 1749"/>
                <a:gd name="T32" fmla="*/ 2242 w 2661"/>
                <a:gd name="T33" fmla="*/ 773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1" h="1749">
                  <a:moveTo>
                    <a:pt x="2242" y="773"/>
                  </a:moveTo>
                  <a:cubicBezTo>
                    <a:pt x="2242" y="761"/>
                    <a:pt x="2243" y="749"/>
                    <a:pt x="2243" y="738"/>
                  </a:cubicBezTo>
                  <a:cubicBezTo>
                    <a:pt x="2243" y="330"/>
                    <a:pt x="1912" y="0"/>
                    <a:pt x="1505" y="0"/>
                  </a:cubicBezTo>
                  <a:cubicBezTo>
                    <a:pt x="1248" y="0"/>
                    <a:pt x="1022" y="131"/>
                    <a:pt x="890" y="330"/>
                  </a:cubicBezTo>
                  <a:cubicBezTo>
                    <a:pt x="828" y="292"/>
                    <a:pt x="755" y="270"/>
                    <a:pt x="677" y="270"/>
                  </a:cubicBezTo>
                  <a:cubicBezTo>
                    <a:pt x="450" y="270"/>
                    <a:pt x="266" y="454"/>
                    <a:pt x="266" y="681"/>
                  </a:cubicBezTo>
                  <a:cubicBezTo>
                    <a:pt x="266" y="684"/>
                    <a:pt x="266" y="686"/>
                    <a:pt x="266" y="689"/>
                  </a:cubicBezTo>
                  <a:cubicBezTo>
                    <a:pt x="106" y="791"/>
                    <a:pt x="0" y="970"/>
                    <a:pt x="0" y="1174"/>
                  </a:cubicBezTo>
                  <a:cubicBezTo>
                    <a:pt x="0" y="1481"/>
                    <a:pt x="240" y="1732"/>
                    <a:pt x="543" y="1748"/>
                  </a:cubicBezTo>
                  <a:cubicBezTo>
                    <a:pt x="543" y="1748"/>
                    <a:pt x="543" y="1748"/>
                    <a:pt x="543" y="1748"/>
                  </a:cubicBezTo>
                  <a:cubicBezTo>
                    <a:pt x="544" y="1748"/>
                    <a:pt x="544" y="1748"/>
                    <a:pt x="544" y="1748"/>
                  </a:cubicBezTo>
                  <a:cubicBezTo>
                    <a:pt x="554" y="1749"/>
                    <a:pt x="565" y="1749"/>
                    <a:pt x="575" y="1749"/>
                  </a:cubicBezTo>
                  <a:cubicBezTo>
                    <a:pt x="586" y="1749"/>
                    <a:pt x="596" y="1749"/>
                    <a:pt x="607" y="1748"/>
                  </a:cubicBezTo>
                  <a:cubicBezTo>
                    <a:pt x="2142" y="1748"/>
                    <a:pt x="2142" y="1748"/>
                    <a:pt x="2142" y="1748"/>
                  </a:cubicBezTo>
                  <a:cubicBezTo>
                    <a:pt x="2151" y="1749"/>
                    <a:pt x="2161" y="1749"/>
                    <a:pt x="2171" y="1749"/>
                  </a:cubicBezTo>
                  <a:cubicBezTo>
                    <a:pt x="2442" y="1749"/>
                    <a:pt x="2661" y="1530"/>
                    <a:pt x="2661" y="1258"/>
                  </a:cubicBezTo>
                  <a:cubicBezTo>
                    <a:pt x="2661" y="1011"/>
                    <a:pt x="2479" y="807"/>
                    <a:pt x="2242" y="773"/>
                  </a:cubicBezTo>
                  <a:close/>
                </a:path>
              </a:pathLst>
            </a:custGeom>
            <a:solidFill>
              <a:schemeClr val="bg1">
                <a:lumMod val="95000"/>
              </a:schemeClr>
            </a:solidFill>
            <a:ln w="38100">
              <a:solidFill>
                <a:schemeClr val="accent1"/>
              </a:solidFill>
            </a:ln>
          </p:spPr>
          <p:txBody>
            <a:bodyPr vert="horz" wrap="square" lIns="91387" tIns="45695" rIns="91387" bIns="45695" numCol="1" anchor="t" anchorCtr="0" compatLnSpc="1">
              <a:prstTxWarp prst="textNoShape">
                <a:avLst/>
              </a:prstTxWarp>
            </a:bodyPr>
            <a:lstStyle/>
            <a:p>
              <a:pPr defTabSz="913768">
                <a:defRPr/>
              </a:pPr>
              <a:endParaRPr lang="en-US" kern="0" dirty="0">
                <a:solidFill>
                  <a:srgbClr val="505050"/>
                </a:solidFill>
                <a:latin typeface="Segoe UI"/>
              </a:endParaRPr>
            </a:p>
          </p:txBody>
        </p:sp>
        <p:grpSp>
          <p:nvGrpSpPr>
            <p:cNvPr id="274" name="Group 273"/>
            <p:cNvGrpSpPr/>
            <p:nvPr/>
          </p:nvGrpSpPr>
          <p:grpSpPr>
            <a:xfrm>
              <a:off x="6882926" y="1388430"/>
              <a:ext cx="2501906" cy="1187952"/>
              <a:chOff x="5181138" y="5521526"/>
              <a:chExt cx="2552074" cy="1211772"/>
            </a:xfrm>
          </p:grpSpPr>
          <p:sp>
            <p:nvSpPr>
              <p:cNvPr id="275" name="TextBox 274"/>
              <p:cNvSpPr txBox="1"/>
              <p:nvPr/>
            </p:nvSpPr>
            <p:spPr>
              <a:xfrm>
                <a:off x="5181138" y="6258873"/>
                <a:ext cx="2552074" cy="474425"/>
              </a:xfrm>
              <a:prstGeom prst="rect">
                <a:avLst/>
              </a:prstGeom>
            </p:spPr>
            <p:txBody>
              <a:bodyPr wrap="square" lIns="0" tIns="0" rIns="0" bIns="0" rtlCol="0">
                <a:spAutoFit/>
              </a:bodyPr>
              <a:lstStyle/>
              <a:p>
                <a:pPr algn="ctr" defTabSz="895299" fontAlgn="base">
                  <a:lnSpc>
                    <a:spcPct val="90000"/>
                  </a:lnSpc>
                  <a:spcBef>
                    <a:spcPct val="0"/>
                  </a:spcBef>
                  <a:spcAft>
                    <a:spcPct val="0"/>
                  </a:spcAft>
                  <a:buSzPct val="80000"/>
                  <a:defRPr/>
                </a:pPr>
                <a:r>
                  <a:rPr lang="en-US" sz="1400" kern="0" dirty="0">
                    <a:solidFill>
                      <a:srgbClr val="0078D7"/>
                    </a:solidFill>
                    <a:latin typeface="Segoe UI"/>
                    <a:ea typeface="ＭＳ Ｐゴシック" charset="0"/>
                    <a:cs typeface="Segoe UI Semibold" panose="020B0702040204020203" pitchFamily="34" charset="0"/>
                  </a:rPr>
                  <a:t>Microsoft Azure </a:t>
                </a:r>
                <a:br>
                  <a:rPr lang="en-US" sz="1400" kern="0" dirty="0">
                    <a:solidFill>
                      <a:srgbClr val="0078D7"/>
                    </a:solidFill>
                    <a:latin typeface="Segoe UI"/>
                    <a:ea typeface="ＭＳ Ｐゴシック" charset="0"/>
                    <a:cs typeface="Segoe UI Semibold" panose="020B0702040204020203" pitchFamily="34" charset="0"/>
                  </a:rPr>
                </a:br>
                <a:r>
                  <a:rPr lang="en-US" sz="1400" kern="0" dirty="0">
                    <a:solidFill>
                      <a:srgbClr val="0078D7"/>
                    </a:solidFill>
                    <a:latin typeface="Segoe UI"/>
                    <a:ea typeface="ＭＳ Ｐゴシック" charset="0"/>
                    <a:cs typeface="Segoe UI Semibold" panose="020B0702040204020203" pitchFamily="34" charset="0"/>
                  </a:rPr>
                  <a:t>Active Directory</a:t>
                </a:r>
              </a:p>
            </p:txBody>
          </p:sp>
          <p:pic>
            <p:nvPicPr>
              <p:cNvPr id="276" name="Picture 27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38072" y="5521526"/>
                <a:ext cx="638203" cy="632929"/>
              </a:xfrm>
              <a:prstGeom prst="rect">
                <a:avLst/>
              </a:prstGeom>
            </p:spPr>
          </p:pic>
        </p:grpSp>
      </p:grpSp>
      <p:grpSp>
        <p:nvGrpSpPr>
          <p:cNvPr id="278" name="Group 277"/>
          <p:cNvGrpSpPr/>
          <p:nvPr/>
        </p:nvGrpSpPr>
        <p:grpSpPr>
          <a:xfrm>
            <a:off x="9568233" y="4334882"/>
            <a:ext cx="487803" cy="487803"/>
            <a:chOff x="8185052" y="2347446"/>
            <a:chExt cx="476155" cy="476155"/>
          </a:xfrm>
        </p:grpSpPr>
        <p:sp useBgFill="1">
          <p:nvSpPr>
            <p:cNvPr id="279" name="Oval 278"/>
            <p:cNvSpPr/>
            <p:nvPr/>
          </p:nvSpPr>
          <p:spPr bwMode="auto">
            <a:xfrm>
              <a:off x="8185052" y="2347446"/>
              <a:ext cx="476155" cy="476155"/>
            </a:xfrm>
            <a:prstGeom prst="ellipse">
              <a:avLst/>
            </a:prstGeom>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ctr" anchorCtr="0" forceAA="0" compatLnSpc="1">
              <a:prstTxWarp prst="textNoShape">
                <a:avLst/>
              </a:prstTxWarp>
              <a:noAutofit/>
            </a:bodyPr>
            <a:lstStyle/>
            <a:p>
              <a:pPr algn="ctr" defTabSz="913482" fontAlgn="base">
                <a:lnSpc>
                  <a:spcPct val="90000"/>
                </a:lnSpc>
                <a:spcBef>
                  <a:spcPct val="0"/>
                </a:spcBef>
                <a:spcAft>
                  <a:spcPct val="0"/>
                </a:spcAft>
                <a:defRPr/>
              </a:pPr>
              <a:endParaRPr lang="en-US" sz="2745" kern="0" dirty="0">
                <a:solidFill>
                  <a:srgbClr val="C00000"/>
                </a:solidFill>
                <a:latin typeface="Segoe UI"/>
                <a:ea typeface="Segoe UI" pitchFamily="34" charset="0"/>
                <a:cs typeface="Segoe UI" pitchFamily="34" charset="0"/>
              </a:endParaRPr>
            </a:p>
          </p:txBody>
        </p:sp>
        <p:grpSp>
          <p:nvGrpSpPr>
            <p:cNvPr id="280" name="Group 279"/>
            <p:cNvGrpSpPr/>
            <p:nvPr/>
          </p:nvGrpSpPr>
          <p:grpSpPr>
            <a:xfrm>
              <a:off x="8248885" y="2411279"/>
              <a:ext cx="348488" cy="348488"/>
              <a:chOff x="8218852" y="2417203"/>
              <a:chExt cx="348488" cy="348488"/>
            </a:xfrm>
          </p:grpSpPr>
          <p:sp>
            <p:nvSpPr>
              <p:cNvPr id="281" name="Freeform 40"/>
              <p:cNvSpPr>
                <a:spLocks noEditPoints="1"/>
              </p:cNvSpPr>
              <p:nvPr/>
            </p:nvSpPr>
            <p:spPr bwMode="black">
              <a:xfrm rot="2700000">
                <a:off x="8218852" y="2417203"/>
                <a:ext cx="348488" cy="348488"/>
              </a:xfrm>
              <a:custGeom>
                <a:avLst/>
                <a:gdLst>
                  <a:gd name="T0" fmla="*/ 99 w 150"/>
                  <a:gd name="T1" fmla="*/ 106 h 150"/>
                  <a:gd name="T2" fmla="*/ 75 w 150"/>
                  <a:gd name="T3" fmla="*/ 83 h 150"/>
                  <a:gd name="T4" fmla="*/ 52 w 150"/>
                  <a:gd name="T5" fmla="*/ 106 h 150"/>
                  <a:gd name="T6" fmla="*/ 44 w 150"/>
                  <a:gd name="T7" fmla="*/ 98 h 150"/>
                  <a:gd name="T8" fmla="*/ 67 w 150"/>
                  <a:gd name="T9" fmla="*/ 75 h 150"/>
                  <a:gd name="T10" fmla="*/ 44 w 150"/>
                  <a:gd name="T11" fmla="*/ 51 h 150"/>
                  <a:gd name="T12" fmla="*/ 52 w 150"/>
                  <a:gd name="T13" fmla="*/ 43 h 150"/>
                  <a:gd name="T14" fmla="*/ 75 w 150"/>
                  <a:gd name="T15" fmla="*/ 66 h 150"/>
                  <a:gd name="T16" fmla="*/ 98 w 150"/>
                  <a:gd name="T17" fmla="*/ 43 h 150"/>
                  <a:gd name="T18" fmla="*/ 107 w 150"/>
                  <a:gd name="T19" fmla="*/ 52 h 150"/>
                  <a:gd name="T20" fmla="*/ 84 w 150"/>
                  <a:gd name="T21" fmla="*/ 75 h 150"/>
                  <a:gd name="T22" fmla="*/ 107 w 150"/>
                  <a:gd name="T23" fmla="*/ 98 h 150"/>
                  <a:gd name="T24" fmla="*/ 99 w 150"/>
                  <a:gd name="T25" fmla="*/ 106 h 150"/>
                  <a:gd name="T26" fmla="*/ 150 w 150"/>
                  <a:gd name="T27" fmla="*/ 75 h 150"/>
                  <a:gd name="T28" fmla="*/ 75 w 150"/>
                  <a:gd name="T29" fmla="*/ 0 h 150"/>
                  <a:gd name="T30" fmla="*/ 0 w 150"/>
                  <a:gd name="T31" fmla="*/ 75 h 150"/>
                  <a:gd name="T32" fmla="*/ 75 w 150"/>
                  <a:gd name="T33" fmla="*/ 150 h 150"/>
                  <a:gd name="T34" fmla="*/ 150 w 150"/>
                  <a:gd name="T35" fmla="*/ 75 h 150"/>
                  <a:gd name="T36" fmla="*/ 141 w 150"/>
                  <a:gd name="T37" fmla="*/ 75 h 150"/>
                  <a:gd name="T38" fmla="*/ 75 w 150"/>
                  <a:gd name="T39" fmla="*/ 140 h 150"/>
                  <a:gd name="T40" fmla="*/ 10 w 150"/>
                  <a:gd name="T41" fmla="*/ 75 h 150"/>
                  <a:gd name="T42" fmla="*/ 75 w 150"/>
                  <a:gd name="T43" fmla="*/ 9 h 150"/>
                  <a:gd name="T44" fmla="*/ 141 w 150"/>
                  <a:gd name="T45"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50">
                    <a:moveTo>
                      <a:pt x="99" y="106"/>
                    </a:moveTo>
                    <a:cubicBezTo>
                      <a:pt x="75" y="83"/>
                      <a:pt x="75" y="83"/>
                      <a:pt x="75" y="83"/>
                    </a:cubicBezTo>
                    <a:cubicBezTo>
                      <a:pt x="52" y="106"/>
                      <a:pt x="52" y="106"/>
                      <a:pt x="52" y="106"/>
                    </a:cubicBezTo>
                    <a:cubicBezTo>
                      <a:pt x="44" y="98"/>
                      <a:pt x="44" y="98"/>
                      <a:pt x="44" y="98"/>
                    </a:cubicBezTo>
                    <a:cubicBezTo>
                      <a:pt x="67" y="75"/>
                      <a:pt x="67" y="75"/>
                      <a:pt x="67" y="75"/>
                    </a:cubicBezTo>
                    <a:cubicBezTo>
                      <a:pt x="44" y="51"/>
                      <a:pt x="44" y="51"/>
                      <a:pt x="44" y="51"/>
                    </a:cubicBezTo>
                    <a:cubicBezTo>
                      <a:pt x="52" y="43"/>
                      <a:pt x="52" y="43"/>
                      <a:pt x="52" y="43"/>
                    </a:cubicBezTo>
                    <a:cubicBezTo>
                      <a:pt x="75" y="66"/>
                      <a:pt x="75" y="66"/>
                      <a:pt x="75" y="66"/>
                    </a:cubicBezTo>
                    <a:cubicBezTo>
                      <a:pt x="98" y="43"/>
                      <a:pt x="98" y="43"/>
                      <a:pt x="98" y="43"/>
                    </a:cubicBezTo>
                    <a:cubicBezTo>
                      <a:pt x="107" y="52"/>
                      <a:pt x="107" y="52"/>
                      <a:pt x="107" y="52"/>
                    </a:cubicBezTo>
                    <a:cubicBezTo>
                      <a:pt x="84" y="75"/>
                      <a:pt x="84" y="75"/>
                      <a:pt x="84" y="75"/>
                    </a:cubicBezTo>
                    <a:cubicBezTo>
                      <a:pt x="107" y="98"/>
                      <a:pt x="107" y="98"/>
                      <a:pt x="107" y="98"/>
                    </a:cubicBezTo>
                    <a:lnTo>
                      <a:pt x="99" y="106"/>
                    </a:lnTo>
                    <a:close/>
                    <a:moveTo>
                      <a:pt x="150" y="75"/>
                    </a:moveTo>
                    <a:cubicBezTo>
                      <a:pt x="150" y="33"/>
                      <a:pt x="117" y="0"/>
                      <a:pt x="75" y="0"/>
                    </a:cubicBezTo>
                    <a:cubicBezTo>
                      <a:pt x="34" y="0"/>
                      <a:pt x="0" y="33"/>
                      <a:pt x="0" y="75"/>
                    </a:cubicBezTo>
                    <a:cubicBezTo>
                      <a:pt x="0" y="116"/>
                      <a:pt x="34" y="150"/>
                      <a:pt x="75" y="150"/>
                    </a:cubicBezTo>
                    <a:cubicBezTo>
                      <a:pt x="117" y="150"/>
                      <a:pt x="150" y="116"/>
                      <a:pt x="150" y="75"/>
                    </a:cubicBezTo>
                    <a:close/>
                    <a:moveTo>
                      <a:pt x="141" y="75"/>
                    </a:moveTo>
                    <a:cubicBezTo>
                      <a:pt x="141" y="111"/>
                      <a:pt x="111" y="140"/>
                      <a:pt x="75" y="140"/>
                    </a:cubicBezTo>
                    <a:cubicBezTo>
                      <a:pt x="39" y="140"/>
                      <a:pt x="10" y="111"/>
                      <a:pt x="10" y="75"/>
                    </a:cubicBezTo>
                    <a:cubicBezTo>
                      <a:pt x="10" y="38"/>
                      <a:pt x="39" y="9"/>
                      <a:pt x="75" y="9"/>
                    </a:cubicBezTo>
                    <a:cubicBezTo>
                      <a:pt x="111" y="9"/>
                      <a:pt x="141" y="38"/>
                      <a:pt x="141" y="7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07" tIns="46603" rIns="93207" bIns="46603" numCol="1" anchor="t" anchorCtr="0" compatLnSpc="1">
                <a:prstTxWarp prst="textNoShape">
                  <a:avLst/>
                </a:prstTxWarp>
              </a:bodyPr>
              <a:lstStyle/>
              <a:p>
                <a:pPr defTabSz="913768">
                  <a:defRPr/>
                </a:pPr>
                <a:endParaRPr lang="en-US" sz="1567" kern="0" dirty="0">
                  <a:solidFill>
                    <a:sysClr val="windowText" lastClr="000000"/>
                  </a:solidFill>
                  <a:latin typeface="Segoe UI"/>
                </a:endParaRPr>
              </a:p>
            </p:txBody>
          </p:sp>
          <p:sp useBgFill="1">
            <p:nvSpPr>
              <p:cNvPr id="282" name="Oval 281"/>
              <p:cNvSpPr/>
              <p:nvPr/>
            </p:nvSpPr>
            <p:spPr bwMode="auto">
              <a:xfrm>
                <a:off x="8238825" y="2437176"/>
                <a:ext cx="308542" cy="308542"/>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776" tIns="146222" rIns="182776" bIns="146222" numCol="1" spcCol="0" rtlCol="0" fromWordArt="0" anchor="t" anchorCtr="0" forceAA="0" compatLnSpc="1">
                <a:prstTxWarp prst="textNoShape">
                  <a:avLst/>
                </a:prstTxWarp>
                <a:noAutofit/>
              </a:bodyPr>
              <a:lstStyle/>
              <a:p>
                <a:pPr algn="ctr" defTabSz="931828" fontAlgn="base">
                  <a:lnSpc>
                    <a:spcPct val="90000"/>
                  </a:lnSpc>
                  <a:spcBef>
                    <a:spcPct val="0"/>
                  </a:spcBef>
                  <a:spcAft>
                    <a:spcPct val="0"/>
                  </a:spcAft>
                  <a:defRPr/>
                </a:pPr>
                <a:endParaRPr lang="en-US" sz="1961" kern="0" dirty="0">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283" name="Picture 282"/>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Lst>
              </a:blip>
              <a:srcRect l="32045" t="28937" r="28761" b="43443"/>
              <a:stretch/>
            </p:blipFill>
            <p:spPr>
              <a:xfrm>
                <a:off x="8280621" y="2511792"/>
                <a:ext cx="269493" cy="202949"/>
              </a:xfrm>
              <a:prstGeom prst="rect">
                <a:avLst/>
              </a:prstGeom>
            </p:spPr>
          </p:pic>
        </p:grpSp>
      </p:grpSp>
      <p:grpSp>
        <p:nvGrpSpPr>
          <p:cNvPr id="284" name="Group 283"/>
          <p:cNvGrpSpPr/>
          <p:nvPr/>
        </p:nvGrpSpPr>
        <p:grpSpPr>
          <a:xfrm>
            <a:off x="6568260" y="3794511"/>
            <a:ext cx="487802" cy="487803"/>
            <a:chOff x="8185052" y="2347446"/>
            <a:chExt cx="476154" cy="476155"/>
          </a:xfrm>
        </p:grpSpPr>
        <p:sp useBgFill="1">
          <p:nvSpPr>
            <p:cNvPr id="285" name="Oval 284"/>
            <p:cNvSpPr/>
            <p:nvPr/>
          </p:nvSpPr>
          <p:spPr bwMode="auto">
            <a:xfrm>
              <a:off x="8185052" y="2347446"/>
              <a:ext cx="476154" cy="476155"/>
            </a:xfrm>
            <a:prstGeom prst="ellipse">
              <a:avLst/>
            </a:prstGeom>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ctr" anchorCtr="0" forceAA="0" compatLnSpc="1">
              <a:prstTxWarp prst="textNoShape">
                <a:avLst/>
              </a:prstTxWarp>
              <a:noAutofit/>
            </a:bodyPr>
            <a:lstStyle/>
            <a:p>
              <a:pPr algn="ctr" defTabSz="913482" fontAlgn="base">
                <a:lnSpc>
                  <a:spcPct val="90000"/>
                </a:lnSpc>
                <a:spcBef>
                  <a:spcPct val="0"/>
                </a:spcBef>
                <a:spcAft>
                  <a:spcPct val="0"/>
                </a:spcAft>
                <a:defRPr/>
              </a:pPr>
              <a:endParaRPr lang="en-US" sz="2745" kern="0" dirty="0">
                <a:solidFill>
                  <a:srgbClr val="C00000"/>
                </a:solidFill>
                <a:latin typeface="Segoe UI"/>
                <a:ea typeface="Segoe UI" pitchFamily="34" charset="0"/>
                <a:cs typeface="Segoe UI" pitchFamily="34" charset="0"/>
              </a:endParaRPr>
            </a:p>
          </p:txBody>
        </p:sp>
        <p:grpSp>
          <p:nvGrpSpPr>
            <p:cNvPr id="286" name="Group 285"/>
            <p:cNvGrpSpPr/>
            <p:nvPr/>
          </p:nvGrpSpPr>
          <p:grpSpPr>
            <a:xfrm>
              <a:off x="8248886" y="2411279"/>
              <a:ext cx="348488" cy="348488"/>
              <a:chOff x="8218853" y="2417203"/>
              <a:chExt cx="348488" cy="348488"/>
            </a:xfrm>
          </p:grpSpPr>
          <p:sp>
            <p:nvSpPr>
              <p:cNvPr id="287" name="Freeform 40"/>
              <p:cNvSpPr>
                <a:spLocks noEditPoints="1"/>
              </p:cNvSpPr>
              <p:nvPr/>
            </p:nvSpPr>
            <p:spPr bwMode="black">
              <a:xfrm rot="2700000">
                <a:off x="8218853" y="2417203"/>
                <a:ext cx="348488" cy="348488"/>
              </a:xfrm>
              <a:custGeom>
                <a:avLst/>
                <a:gdLst>
                  <a:gd name="T0" fmla="*/ 99 w 150"/>
                  <a:gd name="T1" fmla="*/ 106 h 150"/>
                  <a:gd name="T2" fmla="*/ 75 w 150"/>
                  <a:gd name="T3" fmla="*/ 83 h 150"/>
                  <a:gd name="T4" fmla="*/ 52 w 150"/>
                  <a:gd name="T5" fmla="*/ 106 h 150"/>
                  <a:gd name="T6" fmla="*/ 44 w 150"/>
                  <a:gd name="T7" fmla="*/ 98 h 150"/>
                  <a:gd name="T8" fmla="*/ 67 w 150"/>
                  <a:gd name="T9" fmla="*/ 75 h 150"/>
                  <a:gd name="T10" fmla="*/ 44 w 150"/>
                  <a:gd name="T11" fmla="*/ 51 h 150"/>
                  <a:gd name="T12" fmla="*/ 52 w 150"/>
                  <a:gd name="T13" fmla="*/ 43 h 150"/>
                  <a:gd name="T14" fmla="*/ 75 w 150"/>
                  <a:gd name="T15" fmla="*/ 66 h 150"/>
                  <a:gd name="T16" fmla="*/ 98 w 150"/>
                  <a:gd name="T17" fmla="*/ 43 h 150"/>
                  <a:gd name="T18" fmla="*/ 107 w 150"/>
                  <a:gd name="T19" fmla="*/ 52 h 150"/>
                  <a:gd name="T20" fmla="*/ 84 w 150"/>
                  <a:gd name="T21" fmla="*/ 75 h 150"/>
                  <a:gd name="T22" fmla="*/ 107 w 150"/>
                  <a:gd name="T23" fmla="*/ 98 h 150"/>
                  <a:gd name="T24" fmla="*/ 99 w 150"/>
                  <a:gd name="T25" fmla="*/ 106 h 150"/>
                  <a:gd name="T26" fmla="*/ 150 w 150"/>
                  <a:gd name="T27" fmla="*/ 75 h 150"/>
                  <a:gd name="T28" fmla="*/ 75 w 150"/>
                  <a:gd name="T29" fmla="*/ 0 h 150"/>
                  <a:gd name="T30" fmla="*/ 0 w 150"/>
                  <a:gd name="T31" fmla="*/ 75 h 150"/>
                  <a:gd name="T32" fmla="*/ 75 w 150"/>
                  <a:gd name="T33" fmla="*/ 150 h 150"/>
                  <a:gd name="T34" fmla="*/ 150 w 150"/>
                  <a:gd name="T35" fmla="*/ 75 h 150"/>
                  <a:gd name="T36" fmla="*/ 141 w 150"/>
                  <a:gd name="T37" fmla="*/ 75 h 150"/>
                  <a:gd name="T38" fmla="*/ 75 w 150"/>
                  <a:gd name="T39" fmla="*/ 140 h 150"/>
                  <a:gd name="T40" fmla="*/ 10 w 150"/>
                  <a:gd name="T41" fmla="*/ 75 h 150"/>
                  <a:gd name="T42" fmla="*/ 75 w 150"/>
                  <a:gd name="T43" fmla="*/ 9 h 150"/>
                  <a:gd name="T44" fmla="*/ 141 w 150"/>
                  <a:gd name="T45"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50">
                    <a:moveTo>
                      <a:pt x="99" y="106"/>
                    </a:moveTo>
                    <a:cubicBezTo>
                      <a:pt x="75" y="83"/>
                      <a:pt x="75" y="83"/>
                      <a:pt x="75" y="83"/>
                    </a:cubicBezTo>
                    <a:cubicBezTo>
                      <a:pt x="52" y="106"/>
                      <a:pt x="52" y="106"/>
                      <a:pt x="52" y="106"/>
                    </a:cubicBezTo>
                    <a:cubicBezTo>
                      <a:pt x="44" y="98"/>
                      <a:pt x="44" y="98"/>
                      <a:pt x="44" y="98"/>
                    </a:cubicBezTo>
                    <a:cubicBezTo>
                      <a:pt x="67" y="75"/>
                      <a:pt x="67" y="75"/>
                      <a:pt x="67" y="75"/>
                    </a:cubicBezTo>
                    <a:cubicBezTo>
                      <a:pt x="44" y="51"/>
                      <a:pt x="44" y="51"/>
                      <a:pt x="44" y="51"/>
                    </a:cubicBezTo>
                    <a:cubicBezTo>
                      <a:pt x="52" y="43"/>
                      <a:pt x="52" y="43"/>
                      <a:pt x="52" y="43"/>
                    </a:cubicBezTo>
                    <a:cubicBezTo>
                      <a:pt x="75" y="66"/>
                      <a:pt x="75" y="66"/>
                      <a:pt x="75" y="66"/>
                    </a:cubicBezTo>
                    <a:cubicBezTo>
                      <a:pt x="98" y="43"/>
                      <a:pt x="98" y="43"/>
                      <a:pt x="98" y="43"/>
                    </a:cubicBezTo>
                    <a:cubicBezTo>
                      <a:pt x="107" y="52"/>
                      <a:pt x="107" y="52"/>
                      <a:pt x="107" y="52"/>
                    </a:cubicBezTo>
                    <a:cubicBezTo>
                      <a:pt x="84" y="75"/>
                      <a:pt x="84" y="75"/>
                      <a:pt x="84" y="75"/>
                    </a:cubicBezTo>
                    <a:cubicBezTo>
                      <a:pt x="107" y="98"/>
                      <a:pt x="107" y="98"/>
                      <a:pt x="107" y="98"/>
                    </a:cubicBezTo>
                    <a:lnTo>
                      <a:pt x="99" y="106"/>
                    </a:lnTo>
                    <a:close/>
                    <a:moveTo>
                      <a:pt x="150" y="75"/>
                    </a:moveTo>
                    <a:cubicBezTo>
                      <a:pt x="150" y="33"/>
                      <a:pt x="117" y="0"/>
                      <a:pt x="75" y="0"/>
                    </a:cubicBezTo>
                    <a:cubicBezTo>
                      <a:pt x="34" y="0"/>
                      <a:pt x="0" y="33"/>
                      <a:pt x="0" y="75"/>
                    </a:cubicBezTo>
                    <a:cubicBezTo>
                      <a:pt x="0" y="116"/>
                      <a:pt x="34" y="150"/>
                      <a:pt x="75" y="150"/>
                    </a:cubicBezTo>
                    <a:cubicBezTo>
                      <a:pt x="117" y="150"/>
                      <a:pt x="150" y="116"/>
                      <a:pt x="150" y="75"/>
                    </a:cubicBezTo>
                    <a:close/>
                    <a:moveTo>
                      <a:pt x="141" y="75"/>
                    </a:moveTo>
                    <a:cubicBezTo>
                      <a:pt x="141" y="111"/>
                      <a:pt x="111" y="140"/>
                      <a:pt x="75" y="140"/>
                    </a:cubicBezTo>
                    <a:cubicBezTo>
                      <a:pt x="39" y="140"/>
                      <a:pt x="10" y="111"/>
                      <a:pt x="10" y="75"/>
                    </a:cubicBezTo>
                    <a:cubicBezTo>
                      <a:pt x="10" y="38"/>
                      <a:pt x="39" y="9"/>
                      <a:pt x="75" y="9"/>
                    </a:cubicBezTo>
                    <a:cubicBezTo>
                      <a:pt x="111" y="9"/>
                      <a:pt x="141" y="38"/>
                      <a:pt x="141" y="7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07" tIns="46603" rIns="93207" bIns="46603" numCol="1" anchor="t" anchorCtr="0" compatLnSpc="1">
                <a:prstTxWarp prst="textNoShape">
                  <a:avLst/>
                </a:prstTxWarp>
              </a:bodyPr>
              <a:lstStyle/>
              <a:p>
                <a:pPr defTabSz="913768">
                  <a:defRPr/>
                </a:pPr>
                <a:endParaRPr lang="en-US" sz="1567" kern="0" dirty="0">
                  <a:solidFill>
                    <a:sysClr val="windowText" lastClr="000000"/>
                  </a:solidFill>
                  <a:latin typeface="Segoe UI"/>
                </a:endParaRPr>
              </a:p>
            </p:txBody>
          </p:sp>
          <p:sp useBgFill="1">
            <p:nvSpPr>
              <p:cNvPr id="288" name="Oval 287"/>
              <p:cNvSpPr/>
              <p:nvPr/>
            </p:nvSpPr>
            <p:spPr bwMode="auto">
              <a:xfrm>
                <a:off x="8238825" y="2437176"/>
                <a:ext cx="308542" cy="308542"/>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776" tIns="146222" rIns="182776" bIns="146222" numCol="1" spcCol="0" rtlCol="0" fromWordArt="0" anchor="t" anchorCtr="0" forceAA="0" compatLnSpc="1">
                <a:prstTxWarp prst="textNoShape">
                  <a:avLst/>
                </a:prstTxWarp>
                <a:noAutofit/>
              </a:bodyPr>
              <a:lstStyle/>
              <a:p>
                <a:pPr algn="ctr" defTabSz="931828" fontAlgn="base">
                  <a:lnSpc>
                    <a:spcPct val="90000"/>
                  </a:lnSpc>
                  <a:spcBef>
                    <a:spcPct val="0"/>
                  </a:spcBef>
                  <a:spcAft>
                    <a:spcPct val="0"/>
                  </a:spcAft>
                  <a:defRPr/>
                </a:pPr>
                <a:endParaRPr lang="en-US" sz="1961" kern="0" dirty="0">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289" name="Picture 288"/>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Lst>
              </a:blip>
              <a:srcRect l="32045" t="28937" r="28761" b="43443"/>
              <a:stretch/>
            </p:blipFill>
            <p:spPr>
              <a:xfrm>
                <a:off x="8280621" y="2511792"/>
                <a:ext cx="269493" cy="202949"/>
              </a:xfrm>
              <a:prstGeom prst="rect">
                <a:avLst/>
              </a:prstGeom>
            </p:spPr>
          </p:pic>
        </p:grpSp>
      </p:grpSp>
      <p:grpSp>
        <p:nvGrpSpPr>
          <p:cNvPr id="290" name="Group 289"/>
          <p:cNvGrpSpPr/>
          <p:nvPr/>
        </p:nvGrpSpPr>
        <p:grpSpPr>
          <a:xfrm>
            <a:off x="7059989" y="4334882"/>
            <a:ext cx="487803" cy="487803"/>
            <a:chOff x="7366647" y="2219607"/>
            <a:chExt cx="548640" cy="548640"/>
          </a:xfrm>
        </p:grpSpPr>
        <p:sp useBgFill="1">
          <p:nvSpPr>
            <p:cNvPr id="291" name="Oval 290"/>
            <p:cNvSpPr/>
            <p:nvPr/>
          </p:nvSpPr>
          <p:spPr bwMode="auto">
            <a:xfrm>
              <a:off x="7366647" y="2219607"/>
              <a:ext cx="548640" cy="548640"/>
            </a:xfrm>
            <a:prstGeom prst="ellipse">
              <a:avLst/>
            </a:prstGeom>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ctr" anchorCtr="0" forceAA="0" compatLnSpc="1">
              <a:prstTxWarp prst="textNoShape">
                <a:avLst/>
              </a:prstTxWarp>
              <a:noAutofit/>
            </a:bodyPr>
            <a:lstStyle/>
            <a:p>
              <a:pPr algn="ctr" defTabSz="913482" fontAlgn="base">
                <a:lnSpc>
                  <a:spcPct val="90000"/>
                </a:lnSpc>
                <a:spcBef>
                  <a:spcPct val="0"/>
                </a:spcBef>
                <a:spcAft>
                  <a:spcPct val="0"/>
                </a:spcAft>
                <a:defRPr/>
              </a:pPr>
              <a:endParaRPr lang="en-US" sz="2745" kern="0" dirty="0">
                <a:solidFill>
                  <a:srgbClr val="C00000"/>
                </a:solidFill>
                <a:latin typeface="Segoe UI"/>
                <a:ea typeface="Segoe UI" pitchFamily="34" charset="0"/>
                <a:cs typeface="Segoe UI" pitchFamily="34" charset="0"/>
              </a:endParaRPr>
            </a:p>
          </p:txBody>
        </p:sp>
        <p:sp>
          <p:nvSpPr>
            <p:cNvPr id="292" name="Freeform 40"/>
            <p:cNvSpPr>
              <a:spLocks noEditPoints="1"/>
            </p:cNvSpPr>
            <p:nvPr/>
          </p:nvSpPr>
          <p:spPr bwMode="black">
            <a:xfrm>
              <a:off x="7440198" y="2293158"/>
              <a:ext cx="401538" cy="401538"/>
            </a:xfrm>
            <a:custGeom>
              <a:avLst/>
              <a:gdLst>
                <a:gd name="T0" fmla="*/ 99 w 150"/>
                <a:gd name="T1" fmla="*/ 106 h 150"/>
                <a:gd name="T2" fmla="*/ 75 w 150"/>
                <a:gd name="T3" fmla="*/ 83 h 150"/>
                <a:gd name="T4" fmla="*/ 52 w 150"/>
                <a:gd name="T5" fmla="*/ 106 h 150"/>
                <a:gd name="T6" fmla="*/ 44 w 150"/>
                <a:gd name="T7" fmla="*/ 98 h 150"/>
                <a:gd name="T8" fmla="*/ 67 w 150"/>
                <a:gd name="T9" fmla="*/ 75 h 150"/>
                <a:gd name="T10" fmla="*/ 44 w 150"/>
                <a:gd name="T11" fmla="*/ 51 h 150"/>
                <a:gd name="T12" fmla="*/ 52 w 150"/>
                <a:gd name="T13" fmla="*/ 43 h 150"/>
                <a:gd name="T14" fmla="*/ 75 w 150"/>
                <a:gd name="T15" fmla="*/ 66 h 150"/>
                <a:gd name="T16" fmla="*/ 98 w 150"/>
                <a:gd name="T17" fmla="*/ 43 h 150"/>
                <a:gd name="T18" fmla="*/ 107 w 150"/>
                <a:gd name="T19" fmla="*/ 52 h 150"/>
                <a:gd name="T20" fmla="*/ 84 w 150"/>
                <a:gd name="T21" fmla="*/ 75 h 150"/>
                <a:gd name="T22" fmla="*/ 107 w 150"/>
                <a:gd name="T23" fmla="*/ 98 h 150"/>
                <a:gd name="T24" fmla="*/ 99 w 150"/>
                <a:gd name="T25" fmla="*/ 106 h 150"/>
                <a:gd name="T26" fmla="*/ 150 w 150"/>
                <a:gd name="T27" fmla="*/ 75 h 150"/>
                <a:gd name="T28" fmla="*/ 75 w 150"/>
                <a:gd name="T29" fmla="*/ 0 h 150"/>
                <a:gd name="T30" fmla="*/ 0 w 150"/>
                <a:gd name="T31" fmla="*/ 75 h 150"/>
                <a:gd name="T32" fmla="*/ 75 w 150"/>
                <a:gd name="T33" fmla="*/ 150 h 150"/>
                <a:gd name="T34" fmla="*/ 150 w 150"/>
                <a:gd name="T35" fmla="*/ 75 h 150"/>
                <a:gd name="T36" fmla="*/ 141 w 150"/>
                <a:gd name="T37" fmla="*/ 75 h 150"/>
                <a:gd name="T38" fmla="*/ 75 w 150"/>
                <a:gd name="T39" fmla="*/ 140 h 150"/>
                <a:gd name="T40" fmla="*/ 10 w 150"/>
                <a:gd name="T41" fmla="*/ 75 h 150"/>
                <a:gd name="T42" fmla="*/ 75 w 150"/>
                <a:gd name="T43" fmla="*/ 9 h 150"/>
                <a:gd name="T44" fmla="*/ 141 w 150"/>
                <a:gd name="T45"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50">
                  <a:moveTo>
                    <a:pt x="99" y="106"/>
                  </a:moveTo>
                  <a:cubicBezTo>
                    <a:pt x="75" y="83"/>
                    <a:pt x="75" y="83"/>
                    <a:pt x="75" y="83"/>
                  </a:cubicBezTo>
                  <a:cubicBezTo>
                    <a:pt x="52" y="106"/>
                    <a:pt x="52" y="106"/>
                    <a:pt x="52" y="106"/>
                  </a:cubicBezTo>
                  <a:cubicBezTo>
                    <a:pt x="44" y="98"/>
                    <a:pt x="44" y="98"/>
                    <a:pt x="44" y="98"/>
                  </a:cubicBezTo>
                  <a:cubicBezTo>
                    <a:pt x="67" y="75"/>
                    <a:pt x="67" y="75"/>
                    <a:pt x="67" y="75"/>
                  </a:cubicBezTo>
                  <a:cubicBezTo>
                    <a:pt x="44" y="51"/>
                    <a:pt x="44" y="51"/>
                    <a:pt x="44" y="51"/>
                  </a:cubicBezTo>
                  <a:cubicBezTo>
                    <a:pt x="52" y="43"/>
                    <a:pt x="52" y="43"/>
                    <a:pt x="52" y="43"/>
                  </a:cubicBezTo>
                  <a:cubicBezTo>
                    <a:pt x="75" y="66"/>
                    <a:pt x="75" y="66"/>
                    <a:pt x="75" y="66"/>
                  </a:cubicBezTo>
                  <a:cubicBezTo>
                    <a:pt x="98" y="43"/>
                    <a:pt x="98" y="43"/>
                    <a:pt x="98" y="43"/>
                  </a:cubicBezTo>
                  <a:cubicBezTo>
                    <a:pt x="107" y="52"/>
                    <a:pt x="107" y="52"/>
                    <a:pt x="107" y="52"/>
                  </a:cubicBezTo>
                  <a:cubicBezTo>
                    <a:pt x="84" y="75"/>
                    <a:pt x="84" y="75"/>
                    <a:pt x="84" y="75"/>
                  </a:cubicBezTo>
                  <a:cubicBezTo>
                    <a:pt x="107" y="98"/>
                    <a:pt x="107" y="98"/>
                    <a:pt x="107" y="98"/>
                  </a:cubicBezTo>
                  <a:lnTo>
                    <a:pt x="99" y="106"/>
                  </a:lnTo>
                  <a:close/>
                  <a:moveTo>
                    <a:pt x="150" y="75"/>
                  </a:moveTo>
                  <a:cubicBezTo>
                    <a:pt x="150" y="33"/>
                    <a:pt x="117" y="0"/>
                    <a:pt x="75" y="0"/>
                  </a:cubicBezTo>
                  <a:cubicBezTo>
                    <a:pt x="34" y="0"/>
                    <a:pt x="0" y="33"/>
                    <a:pt x="0" y="75"/>
                  </a:cubicBezTo>
                  <a:cubicBezTo>
                    <a:pt x="0" y="116"/>
                    <a:pt x="34" y="150"/>
                    <a:pt x="75" y="150"/>
                  </a:cubicBezTo>
                  <a:cubicBezTo>
                    <a:pt x="117" y="150"/>
                    <a:pt x="150" y="116"/>
                    <a:pt x="150" y="75"/>
                  </a:cubicBezTo>
                  <a:close/>
                  <a:moveTo>
                    <a:pt x="141" y="75"/>
                  </a:moveTo>
                  <a:cubicBezTo>
                    <a:pt x="141" y="111"/>
                    <a:pt x="111" y="140"/>
                    <a:pt x="75" y="140"/>
                  </a:cubicBezTo>
                  <a:cubicBezTo>
                    <a:pt x="39" y="140"/>
                    <a:pt x="10" y="111"/>
                    <a:pt x="10" y="75"/>
                  </a:cubicBezTo>
                  <a:cubicBezTo>
                    <a:pt x="10" y="38"/>
                    <a:pt x="39" y="9"/>
                    <a:pt x="75" y="9"/>
                  </a:cubicBezTo>
                  <a:cubicBezTo>
                    <a:pt x="111" y="9"/>
                    <a:pt x="141" y="38"/>
                    <a:pt x="141" y="7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07" tIns="46603" rIns="93207" bIns="46603" numCol="1" anchor="t" anchorCtr="0" compatLnSpc="1">
              <a:prstTxWarp prst="textNoShape">
                <a:avLst/>
              </a:prstTxWarp>
            </a:bodyPr>
            <a:lstStyle/>
            <a:p>
              <a:pPr defTabSz="913768">
                <a:defRPr/>
              </a:pPr>
              <a:endParaRPr lang="en-US" sz="1567" kern="0">
                <a:solidFill>
                  <a:sysClr val="windowText" lastClr="000000"/>
                </a:solidFill>
                <a:latin typeface="Segoe UI"/>
              </a:endParaRPr>
            </a:p>
          </p:txBody>
        </p:sp>
      </p:grpSp>
      <p:grpSp>
        <p:nvGrpSpPr>
          <p:cNvPr id="293" name="Group 292"/>
          <p:cNvGrpSpPr/>
          <p:nvPr/>
        </p:nvGrpSpPr>
        <p:grpSpPr>
          <a:xfrm>
            <a:off x="9019261" y="3794511"/>
            <a:ext cx="487802" cy="487803"/>
            <a:chOff x="7484364" y="2219607"/>
            <a:chExt cx="548639" cy="548640"/>
          </a:xfrm>
        </p:grpSpPr>
        <p:sp useBgFill="1">
          <p:nvSpPr>
            <p:cNvPr id="294" name="Oval 293"/>
            <p:cNvSpPr/>
            <p:nvPr/>
          </p:nvSpPr>
          <p:spPr bwMode="auto">
            <a:xfrm>
              <a:off x="7484364" y="2219607"/>
              <a:ext cx="548639" cy="548640"/>
            </a:xfrm>
            <a:prstGeom prst="ellipse">
              <a:avLst/>
            </a:prstGeom>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83" tIns="143346" rIns="179183" bIns="143346" numCol="1" spcCol="0" rtlCol="0" fromWordArt="0" anchor="ctr" anchorCtr="0" forceAA="0" compatLnSpc="1">
              <a:prstTxWarp prst="textNoShape">
                <a:avLst/>
              </a:prstTxWarp>
              <a:noAutofit/>
            </a:bodyPr>
            <a:lstStyle/>
            <a:p>
              <a:pPr algn="ctr" defTabSz="913482" fontAlgn="base">
                <a:lnSpc>
                  <a:spcPct val="90000"/>
                </a:lnSpc>
                <a:spcBef>
                  <a:spcPct val="0"/>
                </a:spcBef>
                <a:spcAft>
                  <a:spcPct val="0"/>
                </a:spcAft>
                <a:defRPr/>
              </a:pPr>
              <a:endParaRPr lang="en-US" sz="2745" kern="0" dirty="0">
                <a:solidFill>
                  <a:srgbClr val="C00000"/>
                </a:solidFill>
                <a:latin typeface="Segoe UI"/>
                <a:ea typeface="Segoe UI" pitchFamily="34" charset="0"/>
                <a:cs typeface="Segoe UI" pitchFamily="34" charset="0"/>
              </a:endParaRPr>
            </a:p>
          </p:txBody>
        </p:sp>
        <p:sp>
          <p:nvSpPr>
            <p:cNvPr id="295" name="Freeform 40"/>
            <p:cNvSpPr>
              <a:spLocks noEditPoints="1"/>
            </p:cNvSpPr>
            <p:nvPr/>
          </p:nvSpPr>
          <p:spPr bwMode="black">
            <a:xfrm>
              <a:off x="7557915" y="2293158"/>
              <a:ext cx="401538" cy="401538"/>
            </a:xfrm>
            <a:custGeom>
              <a:avLst/>
              <a:gdLst>
                <a:gd name="T0" fmla="*/ 99 w 150"/>
                <a:gd name="T1" fmla="*/ 106 h 150"/>
                <a:gd name="T2" fmla="*/ 75 w 150"/>
                <a:gd name="T3" fmla="*/ 83 h 150"/>
                <a:gd name="T4" fmla="*/ 52 w 150"/>
                <a:gd name="T5" fmla="*/ 106 h 150"/>
                <a:gd name="T6" fmla="*/ 44 w 150"/>
                <a:gd name="T7" fmla="*/ 98 h 150"/>
                <a:gd name="T8" fmla="*/ 67 w 150"/>
                <a:gd name="T9" fmla="*/ 75 h 150"/>
                <a:gd name="T10" fmla="*/ 44 w 150"/>
                <a:gd name="T11" fmla="*/ 51 h 150"/>
                <a:gd name="T12" fmla="*/ 52 w 150"/>
                <a:gd name="T13" fmla="*/ 43 h 150"/>
                <a:gd name="T14" fmla="*/ 75 w 150"/>
                <a:gd name="T15" fmla="*/ 66 h 150"/>
                <a:gd name="T16" fmla="*/ 98 w 150"/>
                <a:gd name="T17" fmla="*/ 43 h 150"/>
                <a:gd name="T18" fmla="*/ 107 w 150"/>
                <a:gd name="T19" fmla="*/ 52 h 150"/>
                <a:gd name="T20" fmla="*/ 84 w 150"/>
                <a:gd name="T21" fmla="*/ 75 h 150"/>
                <a:gd name="T22" fmla="*/ 107 w 150"/>
                <a:gd name="T23" fmla="*/ 98 h 150"/>
                <a:gd name="T24" fmla="*/ 99 w 150"/>
                <a:gd name="T25" fmla="*/ 106 h 150"/>
                <a:gd name="T26" fmla="*/ 150 w 150"/>
                <a:gd name="T27" fmla="*/ 75 h 150"/>
                <a:gd name="T28" fmla="*/ 75 w 150"/>
                <a:gd name="T29" fmla="*/ 0 h 150"/>
                <a:gd name="T30" fmla="*/ 0 w 150"/>
                <a:gd name="T31" fmla="*/ 75 h 150"/>
                <a:gd name="T32" fmla="*/ 75 w 150"/>
                <a:gd name="T33" fmla="*/ 150 h 150"/>
                <a:gd name="T34" fmla="*/ 150 w 150"/>
                <a:gd name="T35" fmla="*/ 75 h 150"/>
                <a:gd name="T36" fmla="*/ 141 w 150"/>
                <a:gd name="T37" fmla="*/ 75 h 150"/>
                <a:gd name="T38" fmla="*/ 75 w 150"/>
                <a:gd name="T39" fmla="*/ 140 h 150"/>
                <a:gd name="T40" fmla="*/ 10 w 150"/>
                <a:gd name="T41" fmla="*/ 75 h 150"/>
                <a:gd name="T42" fmla="*/ 75 w 150"/>
                <a:gd name="T43" fmla="*/ 9 h 150"/>
                <a:gd name="T44" fmla="*/ 141 w 150"/>
                <a:gd name="T45"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150">
                  <a:moveTo>
                    <a:pt x="99" y="106"/>
                  </a:moveTo>
                  <a:cubicBezTo>
                    <a:pt x="75" y="83"/>
                    <a:pt x="75" y="83"/>
                    <a:pt x="75" y="83"/>
                  </a:cubicBezTo>
                  <a:cubicBezTo>
                    <a:pt x="52" y="106"/>
                    <a:pt x="52" y="106"/>
                    <a:pt x="52" y="106"/>
                  </a:cubicBezTo>
                  <a:cubicBezTo>
                    <a:pt x="44" y="98"/>
                    <a:pt x="44" y="98"/>
                    <a:pt x="44" y="98"/>
                  </a:cubicBezTo>
                  <a:cubicBezTo>
                    <a:pt x="67" y="75"/>
                    <a:pt x="67" y="75"/>
                    <a:pt x="67" y="75"/>
                  </a:cubicBezTo>
                  <a:cubicBezTo>
                    <a:pt x="44" y="51"/>
                    <a:pt x="44" y="51"/>
                    <a:pt x="44" y="51"/>
                  </a:cubicBezTo>
                  <a:cubicBezTo>
                    <a:pt x="52" y="43"/>
                    <a:pt x="52" y="43"/>
                    <a:pt x="52" y="43"/>
                  </a:cubicBezTo>
                  <a:cubicBezTo>
                    <a:pt x="75" y="66"/>
                    <a:pt x="75" y="66"/>
                    <a:pt x="75" y="66"/>
                  </a:cubicBezTo>
                  <a:cubicBezTo>
                    <a:pt x="98" y="43"/>
                    <a:pt x="98" y="43"/>
                    <a:pt x="98" y="43"/>
                  </a:cubicBezTo>
                  <a:cubicBezTo>
                    <a:pt x="107" y="52"/>
                    <a:pt x="107" y="52"/>
                    <a:pt x="107" y="52"/>
                  </a:cubicBezTo>
                  <a:cubicBezTo>
                    <a:pt x="84" y="75"/>
                    <a:pt x="84" y="75"/>
                    <a:pt x="84" y="75"/>
                  </a:cubicBezTo>
                  <a:cubicBezTo>
                    <a:pt x="107" y="98"/>
                    <a:pt x="107" y="98"/>
                    <a:pt x="107" y="98"/>
                  </a:cubicBezTo>
                  <a:lnTo>
                    <a:pt x="99" y="106"/>
                  </a:lnTo>
                  <a:close/>
                  <a:moveTo>
                    <a:pt x="150" y="75"/>
                  </a:moveTo>
                  <a:cubicBezTo>
                    <a:pt x="150" y="33"/>
                    <a:pt x="117" y="0"/>
                    <a:pt x="75" y="0"/>
                  </a:cubicBezTo>
                  <a:cubicBezTo>
                    <a:pt x="34" y="0"/>
                    <a:pt x="0" y="33"/>
                    <a:pt x="0" y="75"/>
                  </a:cubicBezTo>
                  <a:cubicBezTo>
                    <a:pt x="0" y="116"/>
                    <a:pt x="34" y="150"/>
                    <a:pt x="75" y="150"/>
                  </a:cubicBezTo>
                  <a:cubicBezTo>
                    <a:pt x="117" y="150"/>
                    <a:pt x="150" y="116"/>
                    <a:pt x="150" y="75"/>
                  </a:cubicBezTo>
                  <a:close/>
                  <a:moveTo>
                    <a:pt x="141" y="75"/>
                  </a:moveTo>
                  <a:cubicBezTo>
                    <a:pt x="141" y="111"/>
                    <a:pt x="111" y="140"/>
                    <a:pt x="75" y="140"/>
                  </a:cubicBezTo>
                  <a:cubicBezTo>
                    <a:pt x="39" y="140"/>
                    <a:pt x="10" y="111"/>
                    <a:pt x="10" y="75"/>
                  </a:cubicBezTo>
                  <a:cubicBezTo>
                    <a:pt x="10" y="38"/>
                    <a:pt x="39" y="9"/>
                    <a:pt x="75" y="9"/>
                  </a:cubicBezTo>
                  <a:cubicBezTo>
                    <a:pt x="111" y="9"/>
                    <a:pt x="141" y="38"/>
                    <a:pt x="141" y="7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07" tIns="46603" rIns="93207" bIns="46603" numCol="1" anchor="t" anchorCtr="0" compatLnSpc="1">
              <a:prstTxWarp prst="textNoShape">
                <a:avLst/>
              </a:prstTxWarp>
            </a:bodyPr>
            <a:lstStyle/>
            <a:p>
              <a:pPr defTabSz="913768">
                <a:defRPr/>
              </a:pPr>
              <a:endParaRPr lang="en-US" sz="1567" kern="0">
                <a:solidFill>
                  <a:sysClr val="windowText" lastClr="000000"/>
                </a:solidFill>
                <a:latin typeface="Segoe UI"/>
              </a:endParaRPr>
            </a:p>
          </p:txBody>
        </p:sp>
      </p:grpSp>
      <p:sp>
        <p:nvSpPr>
          <p:cNvPr id="20" name="Freeform 5"/>
          <p:cNvSpPr>
            <a:spLocks noEditPoints="1"/>
          </p:cNvSpPr>
          <p:nvPr/>
        </p:nvSpPr>
        <p:spPr bwMode="auto">
          <a:xfrm>
            <a:off x="5618588" y="1361855"/>
            <a:ext cx="368383" cy="479727"/>
          </a:xfrm>
          <a:custGeom>
            <a:avLst/>
            <a:gdLst>
              <a:gd name="T0" fmla="*/ 122 w 147"/>
              <a:gd name="T1" fmla="*/ 73 h 192"/>
              <a:gd name="T2" fmla="*/ 93 w 147"/>
              <a:gd name="T3" fmla="*/ 65 h 192"/>
              <a:gd name="T4" fmla="*/ 99 w 147"/>
              <a:gd name="T5" fmla="*/ 42 h 192"/>
              <a:gd name="T6" fmla="*/ 57 w 147"/>
              <a:gd name="T7" fmla="*/ 0 h 192"/>
              <a:gd name="T8" fmla="*/ 15 w 147"/>
              <a:gd name="T9" fmla="*/ 42 h 192"/>
              <a:gd name="T10" fmla="*/ 39 w 147"/>
              <a:gd name="T11" fmla="*/ 80 h 192"/>
              <a:gd name="T12" fmla="*/ 18 w 147"/>
              <a:gd name="T13" fmla="*/ 108 h 192"/>
              <a:gd name="T14" fmla="*/ 5 w 147"/>
              <a:gd name="T15" fmla="*/ 133 h 192"/>
              <a:gd name="T16" fmla="*/ 29 w 147"/>
              <a:gd name="T17" fmla="*/ 157 h 192"/>
              <a:gd name="T18" fmla="*/ 54 w 147"/>
              <a:gd name="T19" fmla="*/ 182 h 192"/>
              <a:gd name="T20" fmla="*/ 91 w 147"/>
              <a:gd name="T21" fmla="*/ 192 h 192"/>
              <a:gd name="T22" fmla="*/ 134 w 147"/>
              <a:gd name="T23" fmla="*/ 176 h 192"/>
              <a:gd name="T24" fmla="*/ 147 w 147"/>
              <a:gd name="T25" fmla="*/ 90 h 192"/>
              <a:gd name="T26" fmla="*/ 27 w 147"/>
              <a:gd name="T27" fmla="*/ 42 h 192"/>
              <a:gd name="T28" fmla="*/ 87 w 147"/>
              <a:gd name="T29" fmla="*/ 42 h 192"/>
              <a:gd name="T30" fmla="*/ 81 w 147"/>
              <a:gd name="T31" fmla="*/ 60 h 192"/>
              <a:gd name="T32" fmla="*/ 75 w 147"/>
              <a:gd name="T33" fmla="*/ 42 h 192"/>
              <a:gd name="T34" fmla="*/ 39 w 147"/>
              <a:gd name="T35" fmla="*/ 42 h 192"/>
              <a:gd name="T36" fmla="*/ 27 w 147"/>
              <a:gd name="T37" fmla="*/ 42 h 192"/>
              <a:gd name="T38" fmla="*/ 125 w 147"/>
              <a:gd name="T39" fmla="*/ 168 h 192"/>
              <a:gd name="T40" fmla="*/ 91 w 147"/>
              <a:gd name="T41" fmla="*/ 180 h 192"/>
              <a:gd name="T42" fmla="*/ 46 w 147"/>
              <a:gd name="T43" fmla="*/ 158 h 192"/>
              <a:gd name="T44" fmla="*/ 28 w 147"/>
              <a:gd name="T45" fmla="*/ 140 h 192"/>
              <a:gd name="T46" fmla="*/ 14 w 147"/>
              <a:gd name="T47" fmla="*/ 122 h 192"/>
              <a:gd name="T48" fmla="*/ 43 w 147"/>
              <a:gd name="T49" fmla="*/ 128 h 192"/>
              <a:gd name="T50" fmla="*/ 51 w 147"/>
              <a:gd name="T51" fmla="*/ 42 h 192"/>
              <a:gd name="T52" fmla="*/ 63 w 147"/>
              <a:gd name="T53" fmla="*/ 42 h 192"/>
              <a:gd name="T54" fmla="*/ 75 w 147"/>
              <a:gd name="T55" fmla="*/ 108 h 192"/>
              <a:gd name="T56" fmla="*/ 81 w 147"/>
              <a:gd name="T57" fmla="*/ 72 h 192"/>
              <a:gd name="T58" fmla="*/ 87 w 147"/>
              <a:gd name="T59" fmla="*/ 76 h 192"/>
              <a:gd name="T60" fmla="*/ 87 w 147"/>
              <a:gd name="T61" fmla="*/ 76 h 192"/>
              <a:gd name="T62" fmla="*/ 87 w 147"/>
              <a:gd name="T63" fmla="*/ 76 h 192"/>
              <a:gd name="T64" fmla="*/ 87 w 147"/>
              <a:gd name="T65" fmla="*/ 77 h 192"/>
              <a:gd name="T66" fmla="*/ 87 w 147"/>
              <a:gd name="T67" fmla="*/ 77 h 192"/>
              <a:gd name="T68" fmla="*/ 87 w 147"/>
              <a:gd name="T69" fmla="*/ 77 h 192"/>
              <a:gd name="T70" fmla="*/ 87 w 147"/>
              <a:gd name="T71" fmla="*/ 78 h 192"/>
              <a:gd name="T72" fmla="*/ 87 w 147"/>
              <a:gd name="T73" fmla="*/ 108 h 192"/>
              <a:gd name="T74" fmla="*/ 99 w 147"/>
              <a:gd name="T75" fmla="*/ 78 h 192"/>
              <a:gd name="T76" fmla="*/ 111 w 147"/>
              <a:gd name="T77" fmla="*/ 78 h 192"/>
              <a:gd name="T78" fmla="*/ 123 w 147"/>
              <a:gd name="T79" fmla="*/ 108 h 192"/>
              <a:gd name="T80" fmla="*/ 129 w 147"/>
              <a:gd name="T81" fmla="*/ 84 h 192"/>
              <a:gd name="T82" fmla="*/ 135 w 147"/>
              <a:gd name="T83" fmla="*/ 14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7" h="192">
                <a:moveTo>
                  <a:pt x="129" y="72"/>
                </a:moveTo>
                <a:cubicBezTo>
                  <a:pt x="127" y="72"/>
                  <a:pt x="124" y="72"/>
                  <a:pt x="122" y="73"/>
                </a:cubicBezTo>
                <a:cubicBezTo>
                  <a:pt x="120" y="66"/>
                  <a:pt x="113" y="60"/>
                  <a:pt x="105" y="60"/>
                </a:cubicBezTo>
                <a:cubicBezTo>
                  <a:pt x="100" y="60"/>
                  <a:pt x="96" y="62"/>
                  <a:pt x="93" y="65"/>
                </a:cubicBezTo>
                <a:cubicBezTo>
                  <a:pt x="93" y="65"/>
                  <a:pt x="93" y="64"/>
                  <a:pt x="93" y="64"/>
                </a:cubicBezTo>
                <a:cubicBezTo>
                  <a:pt x="97" y="58"/>
                  <a:pt x="99" y="50"/>
                  <a:pt x="99" y="42"/>
                </a:cubicBezTo>
                <a:cubicBezTo>
                  <a:pt x="99" y="31"/>
                  <a:pt x="95" y="20"/>
                  <a:pt x="87" y="12"/>
                </a:cubicBezTo>
                <a:cubicBezTo>
                  <a:pt x="79" y="4"/>
                  <a:pt x="68" y="0"/>
                  <a:pt x="57" y="0"/>
                </a:cubicBezTo>
                <a:cubicBezTo>
                  <a:pt x="46" y="0"/>
                  <a:pt x="35" y="4"/>
                  <a:pt x="27" y="12"/>
                </a:cubicBezTo>
                <a:cubicBezTo>
                  <a:pt x="19" y="20"/>
                  <a:pt x="15" y="31"/>
                  <a:pt x="15" y="42"/>
                </a:cubicBezTo>
                <a:cubicBezTo>
                  <a:pt x="15" y="53"/>
                  <a:pt x="19" y="64"/>
                  <a:pt x="27" y="72"/>
                </a:cubicBezTo>
                <a:cubicBezTo>
                  <a:pt x="31" y="75"/>
                  <a:pt x="35" y="78"/>
                  <a:pt x="39" y="80"/>
                </a:cubicBezTo>
                <a:cubicBezTo>
                  <a:pt x="39" y="114"/>
                  <a:pt x="39" y="114"/>
                  <a:pt x="39" y="114"/>
                </a:cubicBezTo>
                <a:cubicBezTo>
                  <a:pt x="31" y="111"/>
                  <a:pt x="25" y="108"/>
                  <a:pt x="18" y="108"/>
                </a:cubicBezTo>
                <a:cubicBezTo>
                  <a:pt x="12" y="108"/>
                  <a:pt x="6" y="111"/>
                  <a:pt x="3" y="117"/>
                </a:cubicBezTo>
                <a:cubicBezTo>
                  <a:pt x="0" y="123"/>
                  <a:pt x="1" y="129"/>
                  <a:pt x="5" y="133"/>
                </a:cubicBezTo>
                <a:cubicBezTo>
                  <a:pt x="9" y="138"/>
                  <a:pt x="14" y="142"/>
                  <a:pt x="20" y="148"/>
                </a:cubicBezTo>
                <a:cubicBezTo>
                  <a:pt x="22" y="151"/>
                  <a:pt x="25" y="154"/>
                  <a:pt x="29" y="157"/>
                </a:cubicBezTo>
                <a:cubicBezTo>
                  <a:pt x="31" y="160"/>
                  <a:pt x="34" y="163"/>
                  <a:pt x="37" y="166"/>
                </a:cubicBezTo>
                <a:cubicBezTo>
                  <a:pt x="43" y="172"/>
                  <a:pt x="49" y="179"/>
                  <a:pt x="54" y="182"/>
                </a:cubicBezTo>
                <a:cubicBezTo>
                  <a:pt x="69" y="192"/>
                  <a:pt x="77" y="192"/>
                  <a:pt x="90" y="192"/>
                </a:cubicBezTo>
                <a:cubicBezTo>
                  <a:pt x="90" y="192"/>
                  <a:pt x="91" y="192"/>
                  <a:pt x="91" y="192"/>
                </a:cubicBezTo>
                <a:cubicBezTo>
                  <a:pt x="92" y="192"/>
                  <a:pt x="92" y="192"/>
                  <a:pt x="93" y="192"/>
                </a:cubicBezTo>
                <a:cubicBezTo>
                  <a:pt x="114" y="192"/>
                  <a:pt x="127" y="183"/>
                  <a:pt x="134" y="176"/>
                </a:cubicBezTo>
                <a:cubicBezTo>
                  <a:pt x="142" y="168"/>
                  <a:pt x="147" y="156"/>
                  <a:pt x="147" y="145"/>
                </a:cubicBezTo>
                <a:cubicBezTo>
                  <a:pt x="147" y="90"/>
                  <a:pt x="147" y="90"/>
                  <a:pt x="147" y="90"/>
                </a:cubicBezTo>
                <a:cubicBezTo>
                  <a:pt x="147" y="80"/>
                  <a:pt x="139" y="72"/>
                  <a:pt x="129" y="72"/>
                </a:cubicBezTo>
                <a:close/>
                <a:moveTo>
                  <a:pt x="27" y="42"/>
                </a:moveTo>
                <a:cubicBezTo>
                  <a:pt x="27" y="26"/>
                  <a:pt x="41" y="12"/>
                  <a:pt x="57" y="12"/>
                </a:cubicBezTo>
                <a:cubicBezTo>
                  <a:pt x="74" y="12"/>
                  <a:pt x="87" y="26"/>
                  <a:pt x="87" y="42"/>
                </a:cubicBezTo>
                <a:cubicBezTo>
                  <a:pt x="87" y="49"/>
                  <a:pt x="85" y="55"/>
                  <a:pt x="81" y="60"/>
                </a:cubicBezTo>
                <a:cubicBezTo>
                  <a:pt x="81" y="60"/>
                  <a:pt x="81" y="60"/>
                  <a:pt x="81" y="60"/>
                </a:cubicBezTo>
                <a:cubicBezTo>
                  <a:pt x="79" y="60"/>
                  <a:pt x="77" y="60"/>
                  <a:pt x="75" y="61"/>
                </a:cubicBezTo>
                <a:cubicBezTo>
                  <a:pt x="75" y="42"/>
                  <a:pt x="75" y="42"/>
                  <a:pt x="75" y="42"/>
                </a:cubicBezTo>
                <a:cubicBezTo>
                  <a:pt x="75" y="32"/>
                  <a:pt x="67" y="24"/>
                  <a:pt x="57" y="24"/>
                </a:cubicBezTo>
                <a:cubicBezTo>
                  <a:pt x="47" y="24"/>
                  <a:pt x="39" y="32"/>
                  <a:pt x="39" y="42"/>
                </a:cubicBezTo>
                <a:cubicBezTo>
                  <a:pt x="39" y="66"/>
                  <a:pt x="39" y="66"/>
                  <a:pt x="39" y="66"/>
                </a:cubicBezTo>
                <a:cubicBezTo>
                  <a:pt x="32" y="61"/>
                  <a:pt x="27" y="52"/>
                  <a:pt x="27" y="42"/>
                </a:cubicBezTo>
                <a:close/>
                <a:moveTo>
                  <a:pt x="135" y="145"/>
                </a:moveTo>
                <a:cubicBezTo>
                  <a:pt x="135" y="153"/>
                  <a:pt x="131" y="162"/>
                  <a:pt x="125" y="168"/>
                </a:cubicBezTo>
                <a:cubicBezTo>
                  <a:pt x="117" y="176"/>
                  <a:pt x="106" y="180"/>
                  <a:pt x="93" y="180"/>
                </a:cubicBezTo>
                <a:cubicBezTo>
                  <a:pt x="92" y="180"/>
                  <a:pt x="92" y="180"/>
                  <a:pt x="91" y="180"/>
                </a:cubicBezTo>
                <a:cubicBezTo>
                  <a:pt x="79" y="180"/>
                  <a:pt x="73" y="180"/>
                  <a:pt x="60" y="172"/>
                </a:cubicBezTo>
                <a:cubicBezTo>
                  <a:pt x="56" y="170"/>
                  <a:pt x="51" y="164"/>
                  <a:pt x="46" y="158"/>
                </a:cubicBezTo>
                <a:cubicBezTo>
                  <a:pt x="43" y="155"/>
                  <a:pt x="40" y="151"/>
                  <a:pt x="37" y="149"/>
                </a:cubicBezTo>
                <a:cubicBezTo>
                  <a:pt x="34" y="145"/>
                  <a:pt x="31" y="142"/>
                  <a:pt x="28" y="140"/>
                </a:cubicBezTo>
                <a:cubicBezTo>
                  <a:pt x="22" y="134"/>
                  <a:pt x="18" y="130"/>
                  <a:pt x="13" y="125"/>
                </a:cubicBezTo>
                <a:cubicBezTo>
                  <a:pt x="13" y="124"/>
                  <a:pt x="13" y="123"/>
                  <a:pt x="14" y="122"/>
                </a:cubicBezTo>
                <a:cubicBezTo>
                  <a:pt x="15" y="120"/>
                  <a:pt x="16" y="120"/>
                  <a:pt x="18" y="120"/>
                </a:cubicBezTo>
                <a:cubicBezTo>
                  <a:pt x="24" y="120"/>
                  <a:pt x="33" y="124"/>
                  <a:pt x="43" y="128"/>
                </a:cubicBezTo>
                <a:cubicBezTo>
                  <a:pt x="51" y="132"/>
                  <a:pt x="51" y="132"/>
                  <a:pt x="51" y="132"/>
                </a:cubicBezTo>
                <a:cubicBezTo>
                  <a:pt x="51" y="42"/>
                  <a:pt x="51" y="42"/>
                  <a:pt x="51" y="42"/>
                </a:cubicBezTo>
                <a:cubicBezTo>
                  <a:pt x="51" y="39"/>
                  <a:pt x="54" y="36"/>
                  <a:pt x="57" y="36"/>
                </a:cubicBezTo>
                <a:cubicBezTo>
                  <a:pt x="60" y="36"/>
                  <a:pt x="63" y="39"/>
                  <a:pt x="63" y="42"/>
                </a:cubicBezTo>
                <a:cubicBezTo>
                  <a:pt x="63" y="108"/>
                  <a:pt x="63" y="108"/>
                  <a:pt x="63" y="108"/>
                </a:cubicBezTo>
                <a:cubicBezTo>
                  <a:pt x="75" y="108"/>
                  <a:pt x="75" y="108"/>
                  <a:pt x="75" y="108"/>
                </a:cubicBezTo>
                <a:cubicBezTo>
                  <a:pt x="75" y="78"/>
                  <a:pt x="75" y="78"/>
                  <a:pt x="75" y="78"/>
                </a:cubicBezTo>
                <a:cubicBezTo>
                  <a:pt x="75" y="75"/>
                  <a:pt x="78" y="72"/>
                  <a:pt x="81" y="72"/>
                </a:cubicBezTo>
                <a:cubicBezTo>
                  <a:pt x="84" y="72"/>
                  <a:pt x="86" y="74"/>
                  <a:pt x="87" y="76"/>
                </a:cubicBezTo>
                <a:cubicBezTo>
                  <a:pt x="87" y="76"/>
                  <a:pt x="87" y="76"/>
                  <a:pt x="87" y="76"/>
                </a:cubicBezTo>
                <a:cubicBezTo>
                  <a:pt x="87" y="76"/>
                  <a:pt x="87" y="76"/>
                  <a:pt x="87" y="76"/>
                </a:cubicBezTo>
                <a:cubicBezTo>
                  <a:pt x="87" y="76"/>
                  <a:pt x="87" y="76"/>
                  <a:pt x="87" y="76"/>
                </a:cubicBezTo>
                <a:cubicBezTo>
                  <a:pt x="87" y="76"/>
                  <a:pt x="87" y="76"/>
                  <a:pt x="87" y="76"/>
                </a:cubicBezTo>
                <a:cubicBezTo>
                  <a:pt x="87" y="76"/>
                  <a:pt x="87" y="76"/>
                  <a:pt x="87" y="76"/>
                </a:cubicBezTo>
                <a:cubicBezTo>
                  <a:pt x="87" y="77"/>
                  <a:pt x="87" y="77"/>
                  <a:pt x="87" y="77"/>
                </a:cubicBezTo>
                <a:cubicBezTo>
                  <a:pt x="87" y="77"/>
                  <a:pt x="87" y="77"/>
                  <a:pt x="87" y="77"/>
                </a:cubicBezTo>
                <a:cubicBezTo>
                  <a:pt x="87" y="77"/>
                  <a:pt x="87" y="77"/>
                  <a:pt x="87" y="77"/>
                </a:cubicBezTo>
                <a:cubicBezTo>
                  <a:pt x="87" y="77"/>
                  <a:pt x="87" y="77"/>
                  <a:pt x="87" y="77"/>
                </a:cubicBezTo>
                <a:cubicBezTo>
                  <a:pt x="87" y="77"/>
                  <a:pt x="87" y="77"/>
                  <a:pt x="87" y="77"/>
                </a:cubicBezTo>
                <a:cubicBezTo>
                  <a:pt x="87" y="77"/>
                  <a:pt x="87" y="77"/>
                  <a:pt x="87" y="77"/>
                </a:cubicBezTo>
                <a:cubicBezTo>
                  <a:pt x="87" y="77"/>
                  <a:pt x="87" y="78"/>
                  <a:pt x="87" y="78"/>
                </a:cubicBezTo>
                <a:cubicBezTo>
                  <a:pt x="87" y="78"/>
                  <a:pt x="87" y="78"/>
                  <a:pt x="87" y="78"/>
                </a:cubicBezTo>
                <a:cubicBezTo>
                  <a:pt x="87" y="78"/>
                  <a:pt x="87" y="78"/>
                  <a:pt x="87" y="78"/>
                </a:cubicBezTo>
                <a:cubicBezTo>
                  <a:pt x="87" y="108"/>
                  <a:pt x="87" y="108"/>
                  <a:pt x="87" y="108"/>
                </a:cubicBezTo>
                <a:cubicBezTo>
                  <a:pt x="99" y="108"/>
                  <a:pt x="99" y="108"/>
                  <a:pt x="99" y="108"/>
                </a:cubicBezTo>
                <a:cubicBezTo>
                  <a:pt x="99" y="78"/>
                  <a:pt x="99" y="78"/>
                  <a:pt x="99" y="78"/>
                </a:cubicBezTo>
                <a:cubicBezTo>
                  <a:pt x="99" y="75"/>
                  <a:pt x="102" y="72"/>
                  <a:pt x="105" y="72"/>
                </a:cubicBezTo>
                <a:cubicBezTo>
                  <a:pt x="108" y="72"/>
                  <a:pt x="111" y="75"/>
                  <a:pt x="111" y="78"/>
                </a:cubicBezTo>
                <a:cubicBezTo>
                  <a:pt x="111" y="108"/>
                  <a:pt x="111" y="108"/>
                  <a:pt x="111" y="108"/>
                </a:cubicBezTo>
                <a:cubicBezTo>
                  <a:pt x="123" y="108"/>
                  <a:pt x="123" y="108"/>
                  <a:pt x="123" y="108"/>
                </a:cubicBezTo>
                <a:cubicBezTo>
                  <a:pt x="123" y="90"/>
                  <a:pt x="123" y="90"/>
                  <a:pt x="123" y="90"/>
                </a:cubicBezTo>
                <a:cubicBezTo>
                  <a:pt x="123" y="87"/>
                  <a:pt x="126" y="84"/>
                  <a:pt x="129" y="84"/>
                </a:cubicBezTo>
                <a:cubicBezTo>
                  <a:pt x="132" y="84"/>
                  <a:pt x="135" y="87"/>
                  <a:pt x="135" y="90"/>
                </a:cubicBezTo>
                <a:lnTo>
                  <a:pt x="135" y="145"/>
                </a:lnTo>
                <a:close/>
              </a:path>
            </a:pathLst>
          </a:custGeom>
          <a:solidFill>
            <a:schemeClr val="tx1"/>
          </a:solidFill>
          <a:ln>
            <a:noFill/>
          </a:ln>
        </p:spPr>
        <p:txBody>
          <a:bodyPr vert="horz" wrap="square" lIns="89618" tIns="44808" rIns="89618" bIns="44808" numCol="1" anchor="t" anchorCtr="0" compatLnSpc="1">
            <a:prstTxWarp prst="textNoShape">
              <a:avLst/>
            </a:prstTxWarp>
          </a:bodyPr>
          <a:lstStyle/>
          <a:p>
            <a:pPr defTabSz="914086"/>
            <a:endParaRPr lang="en-US" sz="1765">
              <a:solidFill>
                <a:srgbClr val="353535"/>
              </a:solidFill>
              <a:latin typeface="Segoe UI Semilight"/>
            </a:endParaRPr>
          </a:p>
        </p:txBody>
      </p:sp>
      <p:sp>
        <p:nvSpPr>
          <p:cNvPr id="166" name="Rectangle 165"/>
          <p:cNvSpPr/>
          <p:nvPr/>
        </p:nvSpPr>
        <p:spPr>
          <a:xfrm>
            <a:off x="7224434" y="2077777"/>
            <a:ext cx="486295" cy="424355"/>
          </a:xfrm>
          <a:prstGeom prst="rect">
            <a:avLst/>
          </a:prstGeom>
          <a:noFill/>
        </p:spPr>
        <p:txBody>
          <a:bodyPr wrap="none" lIns="44796" rIns="44796" anchor="ctr">
            <a:spAutoFit/>
          </a:bodyPr>
          <a:lstStyle/>
          <a:p>
            <a:pPr algn="ctr" defTabSz="913482" fontAlgn="base">
              <a:lnSpc>
                <a:spcPct val="90000"/>
              </a:lnSpc>
              <a:spcBef>
                <a:spcPct val="0"/>
              </a:spcBef>
              <a:spcAft>
                <a:spcPct val="0"/>
              </a:spcAft>
              <a:defRPr/>
            </a:pPr>
            <a:r>
              <a:rPr lang="en-US" sz="1174" kern="0" spc="-49" dirty="0">
                <a:solidFill>
                  <a:sysClr val="windowText" lastClr="000000"/>
                </a:solidFill>
                <a:latin typeface="Segoe UI Semilight"/>
                <a:ea typeface="Segoe UI" pitchFamily="34" charset="0"/>
                <a:cs typeface="Segoe UI" pitchFamily="34" charset="0"/>
              </a:rPr>
              <a:t>Seems</a:t>
            </a:r>
          </a:p>
          <a:p>
            <a:pPr algn="ctr" defTabSz="913482" fontAlgn="base">
              <a:lnSpc>
                <a:spcPct val="90000"/>
              </a:lnSpc>
              <a:spcBef>
                <a:spcPct val="0"/>
              </a:spcBef>
              <a:spcAft>
                <a:spcPct val="0"/>
              </a:spcAft>
              <a:defRPr/>
            </a:pPr>
            <a:r>
              <a:rPr lang="en-US" sz="1174" kern="0" spc="-49" dirty="0">
                <a:solidFill>
                  <a:sysClr val="windowText" lastClr="000000"/>
                </a:solidFill>
                <a:latin typeface="Segoe UI Semilight"/>
                <a:ea typeface="Segoe UI" pitchFamily="34" charset="0"/>
                <a:cs typeface="Segoe UI" pitchFamily="34" charset="0"/>
              </a:rPr>
              <a:t>Good</a:t>
            </a:r>
          </a:p>
        </p:txBody>
      </p:sp>
      <p:grpSp>
        <p:nvGrpSpPr>
          <p:cNvPr id="4" name="Group 3"/>
          <p:cNvGrpSpPr/>
          <p:nvPr/>
        </p:nvGrpSpPr>
        <p:grpSpPr>
          <a:xfrm>
            <a:off x="3867794" y="3909367"/>
            <a:ext cx="716223" cy="364683"/>
            <a:chOff x="3901839" y="3977870"/>
            <a:chExt cx="730792" cy="372101"/>
          </a:xfrm>
          <a:solidFill>
            <a:schemeClr val="tx1">
              <a:lumMod val="75000"/>
            </a:schemeClr>
          </a:solidFill>
        </p:grpSpPr>
        <p:sp>
          <p:nvSpPr>
            <p:cNvPr id="109" name="Freeform 140"/>
            <p:cNvSpPr>
              <a:spLocks noEditPoints="1"/>
            </p:cNvSpPr>
            <p:nvPr/>
          </p:nvSpPr>
          <p:spPr bwMode="auto">
            <a:xfrm>
              <a:off x="3901839" y="4257783"/>
              <a:ext cx="730792" cy="92188"/>
            </a:xfrm>
            <a:custGeom>
              <a:avLst/>
              <a:gdLst>
                <a:gd name="T0" fmla="*/ 596 w 606"/>
                <a:gd name="T1" fmla="*/ 66 h 76"/>
                <a:gd name="T2" fmla="*/ 568 w 606"/>
                <a:gd name="T3" fmla="*/ 0 h 76"/>
                <a:gd name="T4" fmla="*/ 568 w 606"/>
                <a:gd name="T5" fmla="*/ 76 h 76"/>
                <a:gd name="T6" fmla="*/ 606 w 606"/>
                <a:gd name="T7" fmla="*/ 10 h 76"/>
                <a:gd name="T8" fmla="*/ 498 w 606"/>
                <a:gd name="T9" fmla="*/ 10 h 76"/>
                <a:gd name="T10" fmla="*/ 498 w 606"/>
                <a:gd name="T11" fmla="*/ 66 h 76"/>
                <a:gd name="T12" fmla="*/ 488 w 606"/>
                <a:gd name="T13" fmla="*/ 10 h 76"/>
                <a:gd name="T14" fmla="*/ 527 w 606"/>
                <a:gd name="T15" fmla="*/ 76 h 76"/>
                <a:gd name="T16" fmla="*/ 527 w 606"/>
                <a:gd name="T17" fmla="*/ 0 h 76"/>
                <a:gd name="T18" fmla="*/ 447 w 606"/>
                <a:gd name="T19" fmla="*/ 0 h 76"/>
                <a:gd name="T20" fmla="*/ 423 w 606"/>
                <a:gd name="T21" fmla="*/ 10 h 76"/>
                <a:gd name="T22" fmla="*/ 423 w 606"/>
                <a:gd name="T23" fmla="*/ 66 h 76"/>
                <a:gd name="T24" fmla="*/ 462 w 606"/>
                <a:gd name="T25" fmla="*/ 76 h 76"/>
                <a:gd name="T26" fmla="*/ 462 w 606"/>
                <a:gd name="T27" fmla="*/ 42 h 76"/>
                <a:gd name="T28" fmla="*/ 447 w 606"/>
                <a:gd name="T29" fmla="*/ 66 h 76"/>
                <a:gd name="T30" fmla="*/ 387 w 606"/>
                <a:gd name="T31" fmla="*/ 66 h 76"/>
                <a:gd name="T32" fmla="*/ 358 w 606"/>
                <a:gd name="T33" fmla="*/ 0 h 76"/>
                <a:gd name="T34" fmla="*/ 358 w 606"/>
                <a:gd name="T35" fmla="*/ 76 h 76"/>
                <a:gd name="T36" fmla="*/ 397 w 606"/>
                <a:gd name="T37" fmla="*/ 10 h 76"/>
                <a:gd name="T38" fmla="*/ 308 w 606"/>
                <a:gd name="T39" fmla="*/ 66 h 76"/>
                <a:gd name="T40" fmla="*/ 279 w 606"/>
                <a:gd name="T41" fmla="*/ 5 h 76"/>
                <a:gd name="T42" fmla="*/ 298 w 606"/>
                <a:gd name="T43" fmla="*/ 66 h 76"/>
                <a:gd name="T44" fmla="*/ 284 w 606"/>
                <a:gd name="T45" fmla="*/ 76 h 76"/>
                <a:gd name="T46" fmla="*/ 327 w 606"/>
                <a:gd name="T47" fmla="*/ 46 h 76"/>
                <a:gd name="T48" fmla="*/ 317 w 606"/>
                <a:gd name="T49" fmla="*/ 66 h 76"/>
                <a:gd name="T50" fmla="*/ 247 w 606"/>
                <a:gd name="T51" fmla="*/ 10 h 76"/>
                <a:gd name="T52" fmla="*/ 219 w 606"/>
                <a:gd name="T53" fmla="*/ 10 h 76"/>
                <a:gd name="T54" fmla="*/ 209 w 606"/>
                <a:gd name="T55" fmla="*/ 66 h 76"/>
                <a:gd name="T56" fmla="*/ 257 w 606"/>
                <a:gd name="T57" fmla="*/ 66 h 76"/>
                <a:gd name="T58" fmla="*/ 219 w 606"/>
                <a:gd name="T59" fmla="*/ 0 h 76"/>
                <a:gd name="T60" fmla="*/ 144 w 606"/>
                <a:gd name="T61" fmla="*/ 0 h 76"/>
                <a:gd name="T62" fmla="*/ 158 w 606"/>
                <a:gd name="T63" fmla="*/ 10 h 76"/>
                <a:gd name="T64" fmla="*/ 139 w 606"/>
                <a:gd name="T65" fmla="*/ 71 h 76"/>
                <a:gd name="T66" fmla="*/ 187 w 606"/>
                <a:gd name="T67" fmla="*/ 71 h 76"/>
                <a:gd name="T68" fmla="*/ 178 w 606"/>
                <a:gd name="T69" fmla="*/ 46 h 76"/>
                <a:gd name="T70" fmla="*/ 79 w 606"/>
                <a:gd name="T71" fmla="*/ 10 h 76"/>
                <a:gd name="T72" fmla="*/ 79 w 606"/>
                <a:gd name="T73" fmla="*/ 66 h 76"/>
                <a:gd name="T74" fmla="*/ 70 w 606"/>
                <a:gd name="T75" fmla="*/ 10 h 76"/>
                <a:gd name="T76" fmla="*/ 108 w 606"/>
                <a:gd name="T77" fmla="*/ 76 h 76"/>
                <a:gd name="T78" fmla="*/ 108 w 606"/>
                <a:gd name="T79" fmla="*/ 0 h 76"/>
                <a:gd name="T80" fmla="*/ 29 w 606"/>
                <a:gd name="T81" fmla="*/ 0 h 76"/>
                <a:gd name="T82" fmla="*/ 5 w 606"/>
                <a:gd name="T83" fmla="*/ 10 h 76"/>
                <a:gd name="T84" fmla="*/ 5 w 606"/>
                <a:gd name="T85" fmla="*/ 66 h 76"/>
                <a:gd name="T86" fmla="*/ 43 w 606"/>
                <a:gd name="T87" fmla="*/ 76 h 76"/>
                <a:gd name="T88" fmla="*/ 43 w 606"/>
                <a:gd name="T89" fmla="*/ 42 h 76"/>
                <a:gd name="T90" fmla="*/ 29 w 606"/>
                <a:gd name="T91" fmla="*/ 6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6" h="76">
                  <a:moveTo>
                    <a:pt x="568" y="10"/>
                  </a:moveTo>
                  <a:cubicBezTo>
                    <a:pt x="596" y="10"/>
                    <a:pt x="596" y="10"/>
                    <a:pt x="596" y="10"/>
                  </a:cubicBezTo>
                  <a:cubicBezTo>
                    <a:pt x="596" y="66"/>
                    <a:pt x="596" y="66"/>
                    <a:pt x="596" y="66"/>
                  </a:cubicBezTo>
                  <a:cubicBezTo>
                    <a:pt x="568" y="66"/>
                    <a:pt x="568" y="66"/>
                    <a:pt x="568" y="66"/>
                  </a:cubicBezTo>
                  <a:lnTo>
                    <a:pt x="568" y="10"/>
                  </a:lnTo>
                  <a:close/>
                  <a:moveTo>
                    <a:pt x="568" y="0"/>
                  </a:moveTo>
                  <a:cubicBezTo>
                    <a:pt x="562" y="0"/>
                    <a:pt x="558" y="5"/>
                    <a:pt x="558" y="10"/>
                  </a:cubicBezTo>
                  <a:cubicBezTo>
                    <a:pt x="558" y="66"/>
                    <a:pt x="558" y="66"/>
                    <a:pt x="558" y="66"/>
                  </a:cubicBezTo>
                  <a:cubicBezTo>
                    <a:pt x="558" y="71"/>
                    <a:pt x="562" y="76"/>
                    <a:pt x="568" y="76"/>
                  </a:cubicBezTo>
                  <a:cubicBezTo>
                    <a:pt x="596" y="76"/>
                    <a:pt x="596" y="76"/>
                    <a:pt x="596" y="76"/>
                  </a:cubicBezTo>
                  <a:cubicBezTo>
                    <a:pt x="602" y="76"/>
                    <a:pt x="606" y="71"/>
                    <a:pt x="606" y="66"/>
                  </a:cubicBezTo>
                  <a:cubicBezTo>
                    <a:pt x="606" y="10"/>
                    <a:pt x="606" y="10"/>
                    <a:pt x="606" y="10"/>
                  </a:cubicBezTo>
                  <a:cubicBezTo>
                    <a:pt x="606" y="5"/>
                    <a:pt x="602" y="0"/>
                    <a:pt x="596" y="0"/>
                  </a:cubicBezTo>
                  <a:lnTo>
                    <a:pt x="568" y="0"/>
                  </a:lnTo>
                  <a:close/>
                  <a:moveTo>
                    <a:pt x="498" y="10"/>
                  </a:moveTo>
                  <a:cubicBezTo>
                    <a:pt x="527" y="10"/>
                    <a:pt x="527" y="10"/>
                    <a:pt x="527" y="10"/>
                  </a:cubicBezTo>
                  <a:cubicBezTo>
                    <a:pt x="527" y="66"/>
                    <a:pt x="527" y="66"/>
                    <a:pt x="527" y="66"/>
                  </a:cubicBezTo>
                  <a:cubicBezTo>
                    <a:pt x="498" y="66"/>
                    <a:pt x="498" y="66"/>
                    <a:pt x="498" y="66"/>
                  </a:cubicBezTo>
                  <a:lnTo>
                    <a:pt x="498" y="10"/>
                  </a:lnTo>
                  <a:close/>
                  <a:moveTo>
                    <a:pt x="498" y="0"/>
                  </a:moveTo>
                  <a:cubicBezTo>
                    <a:pt x="493" y="0"/>
                    <a:pt x="488" y="5"/>
                    <a:pt x="488" y="10"/>
                  </a:cubicBezTo>
                  <a:cubicBezTo>
                    <a:pt x="488" y="66"/>
                    <a:pt x="488" y="66"/>
                    <a:pt x="488" y="66"/>
                  </a:cubicBezTo>
                  <a:cubicBezTo>
                    <a:pt x="488" y="71"/>
                    <a:pt x="492" y="76"/>
                    <a:pt x="498" y="76"/>
                  </a:cubicBezTo>
                  <a:cubicBezTo>
                    <a:pt x="527" y="76"/>
                    <a:pt x="527" y="76"/>
                    <a:pt x="527" y="76"/>
                  </a:cubicBezTo>
                  <a:cubicBezTo>
                    <a:pt x="532" y="76"/>
                    <a:pt x="536" y="71"/>
                    <a:pt x="536" y="66"/>
                  </a:cubicBezTo>
                  <a:cubicBezTo>
                    <a:pt x="536" y="10"/>
                    <a:pt x="536" y="10"/>
                    <a:pt x="536" y="10"/>
                  </a:cubicBezTo>
                  <a:cubicBezTo>
                    <a:pt x="536" y="5"/>
                    <a:pt x="532" y="0"/>
                    <a:pt x="527" y="0"/>
                  </a:cubicBezTo>
                  <a:lnTo>
                    <a:pt x="498" y="0"/>
                  </a:lnTo>
                  <a:close/>
                  <a:moveTo>
                    <a:pt x="447" y="66"/>
                  </a:moveTo>
                  <a:cubicBezTo>
                    <a:pt x="447" y="0"/>
                    <a:pt x="447" y="0"/>
                    <a:pt x="447" y="0"/>
                  </a:cubicBezTo>
                  <a:cubicBezTo>
                    <a:pt x="423" y="0"/>
                    <a:pt x="423" y="0"/>
                    <a:pt x="423" y="0"/>
                  </a:cubicBezTo>
                  <a:cubicBezTo>
                    <a:pt x="421" y="0"/>
                    <a:pt x="419" y="2"/>
                    <a:pt x="419" y="5"/>
                  </a:cubicBezTo>
                  <a:cubicBezTo>
                    <a:pt x="419" y="9"/>
                    <a:pt x="421" y="10"/>
                    <a:pt x="423" y="10"/>
                  </a:cubicBezTo>
                  <a:cubicBezTo>
                    <a:pt x="438" y="10"/>
                    <a:pt x="438" y="10"/>
                    <a:pt x="438" y="10"/>
                  </a:cubicBezTo>
                  <a:cubicBezTo>
                    <a:pt x="438" y="66"/>
                    <a:pt x="438" y="66"/>
                    <a:pt x="438" y="66"/>
                  </a:cubicBezTo>
                  <a:cubicBezTo>
                    <a:pt x="423" y="66"/>
                    <a:pt x="423" y="66"/>
                    <a:pt x="423" y="66"/>
                  </a:cubicBezTo>
                  <a:cubicBezTo>
                    <a:pt x="421" y="66"/>
                    <a:pt x="419" y="67"/>
                    <a:pt x="419" y="71"/>
                  </a:cubicBezTo>
                  <a:cubicBezTo>
                    <a:pt x="419" y="74"/>
                    <a:pt x="421" y="76"/>
                    <a:pt x="423" y="76"/>
                  </a:cubicBezTo>
                  <a:cubicBezTo>
                    <a:pt x="462" y="76"/>
                    <a:pt x="462" y="76"/>
                    <a:pt x="462" y="76"/>
                  </a:cubicBezTo>
                  <a:cubicBezTo>
                    <a:pt x="464" y="76"/>
                    <a:pt x="466" y="74"/>
                    <a:pt x="466" y="71"/>
                  </a:cubicBezTo>
                  <a:cubicBezTo>
                    <a:pt x="466" y="46"/>
                    <a:pt x="466" y="46"/>
                    <a:pt x="466" y="46"/>
                  </a:cubicBezTo>
                  <a:cubicBezTo>
                    <a:pt x="466" y="44"/>
                    <a:pt x="465" y="42"/>
                    <a:pt x="462" y="42"/>
                  </a:cubicBezTo>
                  <a:cubicBezTo>
                    <a:pt x="458" y="42"/>
                    <a:pt x="457" y="44"/>
                    <a:pt x="457" y="46"/>
                  </a:cubicBezTo>
                  <a:cubicBezTo>
                    <a:pt x="457" y="66"/>
                    <a:pt x="457" y="66"/>
                    <a:pt x="457" y="66"/>
                  </a:cubicBezTo>
                  <a:lnTo>
                    <a:pt x="447" y="66"/>
                  </a:lnTo>
                  <a:close/>
                  <a:moveTo>
                    <a:pt x="358" y="10"/>
                  </a:moveTo>
                  <a:cubicBezTo>
                    <a:pt x="387" y="10"/>
                    <a:pt x="387" y="10"/>
                    <a:pt x="387" y="10"/>
                  </a:cubicBezTo>
                  <a:cubicBezTo>
                    <a:pt x="387" y="66"/>
                    <a:pt x="387" y="66"/>
                    <a:pt x="387" y="66"/>
                  </a:cubicBezTo>
                  <a:cubicBezTo>
                    <a:pt x="358" y="66"/>
                    <a:pt x="358" y="66"/>
                    <a:pt x="358" y="66"/>
                  </a:cubicBezTo>
                  <a:lnTo>
                    <a:pt x="358" y="10"/>
                  </a:lnTo>
                  <a:close/>
                  <a:moveTo>
                    <a:pt x="358" y="0"/>
                  </a:moveTo>
                  <a:cubicBezTo>
                    <a:pt x="353" y="0"/>
                    <a:pt x="349" y="5"/>
                    <a:pt x="349" y="10"/>
                  </a:cubicBezTo>
                  <a:cubicBezTo>
                    <a:pt x="349" y="66"/>
                    <a:pt x="349" y="66"/>
                    <a:pt x="349" y="66"/>
                  </a:cubicBezTo>
                  <a:cubicBezTo>
                    <a:pt x="349" y="71"/>
                    <a:pt x="353" y="76"/>
                    <a:pt x="358" y="76"/>
                  </a:cubicBezTo>
                  <a:cubicBezTo>
                    <a:pt x="387" y="76"/>
                    <a:pt x="387" y="76"/>
                    <a:pt x="387" y="76"/>
                  </a:cubicBezTo>
                  <a:cubicBezTo>
                    <a:pt x="392" y="76"/>
                    <a:pt x="397" y="71"/>
                    <a:pt x="397" y="66"/>
                  </a:cubicBezTo>
                  <a:cubicBezTo>
                    <a:pt x="397" y="10"/>
                    <a:pt x="397" y="10"/>
                    <a:pt x="397" y="10"/>
                  </a:cubicBezTo>
                  <a:cubicBezTo>
                    <a:pt x="397" y="5"/>
                    <a:pt x="392" y="0"/>
                    <a:pt x="387" y="0"/>
                  </a:cubicBezTo>
                  <a:lnTo>
                    <a:pt x="358" y="0"/>
                  </a:lnTo>
                  <a:close/>
                  <a:moveTo>
                    <a:pt x="308" y="66"/>
                  </a:moveTo>
                  <a:cubicBezTo>
                    <a:pt x="308" y="0"/>
                    <a:pt x="308" y="0"/>
                    <a:pt x="308" y="0"/>
                  </a:cubicBezTo>
                  <a:cubicBezTo>
                    <a:pt x="284" y="0"/>
                    <a:pt x="284" y="0"/>
                    <a:pt x="284" y="0"/>
                  </a:cubicBezTo>
                  <a:cubicBezTo>
                    <a:pt x="281" y="0"/>
                    <a:pt x="279" y="2"/>
                    <a:pt x="279" y="5"/>
                  </a:cubicBezTo>
                  <a:cubicBezTo>
                    <a:pt x="279" y="9"/>
                    <a:pt x="281" y="10"/>
                    <a:pt x="284" y="10"/>
                  </a:cubicBezTo>
                  <a:cubicBezTo>
                    <a:pt x="298" y="10"/>
                    <a:pt x="298" y="10"/>
                    <a:pt x="298" y="10"/>
                  </a:cubicBezTo>
                  <a:cubicBezTo>
                    <a:pt x="298" y="66"/>
                    <a:pt x="298" y="66"/>
                    <a:pt x="298" y="66"/>
                  </a:cubicBezTo>
                  <a:cubicBezTo>
                    <a:pt x="284" y="66"/>
                    <a:pt x="284" y="66"/>
                    <a:pt x="284" y="66"/>
                  </a:cubicBezTo>
                  <a:cubicBezTo>
                    <a:pt x="281" y="66"/>
                    <a:pt x="279" y="67"/>
                    <a:pt x="279" y="71"/>
                  </a:cubicBezTo>
                  <a:cubicBezTo>
                    <a:pt x="279" y="74"/>
                    <a:pt x="281" y="76"/>
                    <a:pt x="284" y="76"/>
                  </a:cubicBezTo>
                  <a:cubicBezTo>
                    <a:pt x="322" y="76"/>
                    <a:pt x="322" y="76"/>
                    <a:pt x="322" y="76"/>
                  </a:cubicBezTo>
                  <a:cubicBezTo>
                    <a:pt x="324" y="76"/>
                    <a:pt x="327" y="74"/>
                    <a:pt x="327" y="71"/>
                  </a:cubicBezTo>
                  <a:cubicBezTo>
                    <a:pt x="327" y="46"/>
                    <a:pt x="327" y="46"/>
                    <a:pt x="327" y="46"/>
                  </a:cubicBezTo>
                  <a:cubicBezTo>
                    <a:pt x="327" y="44"/>
                    <a:pt x="326" y="42"/>
                    <a:pt x="322" y="42"/>
                  </a:cubicBezTo>
                  <a:cubicBezTo>
                    <a:pt x="318" y="42"/>
                    <a:pt x="317" y="44"/>
                    <a:pt x="317" y="46"/>
                  </a:cubicBezTo>
                  <a:cubicBezTo>
                    <a:pt x="317" y="66"/>
                    <a:pt x="317" y="66"/>
                    <a:pt x="317" y="66"/>
                  </a:cubicBezTo>
                  <a:lnTo>
                    <a:pt x="308" y="66"/>
                  </a:lnTo>
                  <a:close/>
                  <a:moveTo>
                    <a:pt x="219" y="10"/>
                  </a:moveTo>
                  <a:cubicBezTo>
                    <a:pt x="247" y="10"/>
                    <a:pt x="247" y="10"/>
                    <a:pt x="247" y="10"/>
                  </a:cubicBezTo>
                  <a:cubicBezTo>
                    <a:pt x="247" y="66"/>
                    <a:pt x="247" y="66"/>
                    <a:pt x="247" y="66"/>
                  </a:cubicBezTo>
                  <a:cubicBezTo>
                    <a:pt x="219" y="66"/>
                    <a:pt x="219" y="66"/>
                    <a:pt x="219" y="66"/>
                  </a:cubicBezTo>
                  <a:lnTo>
                    <a:pt x="219" y="10"/>
                  </a:lnTo>
                  <a:close/>
                  <a:moveTo>
                    <a:pt x="219" y="0"/>
                  </a:moveTo>
                  <a:cubicBezTo>
                    <a:pt x="213" y="0"/>
                    <a:pt x="209" y="5"/>
                    <a:pt x="209" y="10"/>
                  </a:cubicBezTo>
                  <a:cubicBezTo>
                    <a:pt x="209" y="66"/>
                    <a:pt x="209" y="66"/>
                    <a:pt x="209" y="66"/>
                  </a:cubicBezTo>
                  <a:cubicBezTo>
                    <a:pt x="209" y="71"/>
                    <a:pt x="213" y="76"/>
                    <a:pt x="219" y="76"/>
                  </a:cubicBezTo>
                  <a:cubicBezTo>
                    <a:pt x="247" y="76"/>
                    <a:pt x="247" y="76"/>
                    <a:pt x="247" y="76"/>
                  </a:cubicBezTo>
                  <a:cubicBezTo>
                    <a:pt x="253" y="76"/>
                    <a:pt x="257" y="71"/>
                    <a:pt x="257" y="66"/>
                  </a:cubicBezTo>
                  <a:cubicBezTo>
                    <a:pt x="257" y="10"/>
                    <a:pt x="257" y="10"/>
                    <a:pt x="257" y="10"/>
                  </a:cubicBezTo>
                  <a:cubicBezTo>
                    <a:pt x="257" y="5"/>
                    <a:pt x="253" y="0"/>
                    <a:pt x="247" y="0"/>
                  </a:cubicBezTo>
                  <a:lnTo>
                    <a:pt x="219" y="0"/>
                  </a:lnTo>
                  <a:close/>
                  <a:moveTo>
                    <a:pt x="168" y="66"/>
                  </a:moveTo>
                  <a:cubicBezTo>
                    <a:pt x="168" y="0"/>
                    <a:pt x="168" y="0"/>
                    <a:pt x="168" y="0"/>
                  </a:cubicBezTo>
                  <a:cubicBezTo>
                    <a:pt x="144" y="0"/>
                    <a:pt x="144" y="0"/>
                    <a:pt x="144" y="0"/>
                  </a:cubicBezTo>
                  <a:cubicBezTo>
                    <a:pt x="142" y="0"/>
                    <a:pt x="139" y="2"/>
                    <a:pt x="139" y="5"/>
                  </a:cubicBezTo>
                  <a:cubicBezTo>
                    <a:pt x="139" y="9"/>
                    <a:pt x="142" y="10"/>
                    <a:pt x="144" y="10"/>
                  </a:cubicBezTo>
                  <a:cubicBezTo>
                    <a:pt x="158" y="10"/>
                    <a:pt x="158" y="10"/>
                    <a:pt x="158" y="10"/>
                  </a:cubicBezTo>
                  <a:cubicBezTo>
                    <a:pt x="158" y="66"/>
                    <a:pt x="158" y="66"/>
                    <a:pt x="158" y="66"/>
                  </a:cubicBezTo>
                  <a:cubicBezTo>
                    <a:pt x="144" y="66"/>
                    <a:pt x="144" y="66"/>
                    <a:pt x="144" y="66"/>
                  </a:cubicBezTo>
                  <a:cubicBezTo>
                    <a:pt x="142" y="66"/>
                    <a:pt x="139" y="67"/>
                    <a:pt x="139" y="71"/>
                  </a:cubicBezTo>
                  <a:cubicBezTo>
                    <a:pt x="139" y="74"/>
                    <a:pt x="142" y="76"/>
                    <a:pt x="144" y="76"/>
                  </a:cubicBezTo>
                  <a:cubicBezTo>
                    <a:pt x="182" y="76"/>
                    <a:pt x="182" y="76"/>
                    <a:pt x="182" y="76"/>
                  </a:cubicBezTo>
                  <a:cubicBezTo>
                    <a:pt x="185" y="76"/>
                    <a:pt x="187" y="74"/>
                    <a:pt x="187" y="71"/>
                  </a:cubicBezTo>
                  <a:cubicBezTo>
                    <a:pt x="187" y="46"/>
                    <a:pt x="187" y="46"/>
                    <a:pt x="187" y="46"/>
                  </a:cubicBezTo>
                  <a:cubicBezTo>
                    <a:pt x="187" y="44"/>
                    <a:pt x="186" y="42"/>
                    <a:pt x="182" y="42"/>
                  </a:cubicBezTo>
                  <a:cubicBezTo>
                    <a:pt x="179" y="42"/>
                    <a:pt x="178" y="44"/>
                    <a:pt x="178" y="46"/>
                  </a:cubicBezTo>
                  <a:cubicBezTo>
                    <a:pt x="178" y="66"/>
                    <a:pt x="178" y="66"/>
                    <a:pt x="178" y="66"/>
                  </a:cubicBezTo>
                  <a:lnTo>
                    <a:pt x="168" y="66"/>
                  </a:lnTo>
                  <a:close/>
                  <a:moveTo>
                    <a:pt x="79" y="10"/>
                  </a:moveTo>
                  <a:cubicBezTo>
                    <a:pt x="108" y="10"/>
                    <a:pt x="108" y="10"/>
                    <a:pt x="108" y="10"/>
                  </a:cubicBezTo>
                  <a:cubicBezTo>
                    <a:pt x="108" y="66"/>
                    <a:pt x="108" y="66"/>
                    <a:pt x="108" y="66"/>
                  </a:cubicBezTo>
                  <a:cubicBezTo>
                    <a:pt x="79" y="66"/>
                    <a:pt x="79" y="66"/>
                    <a:pt x="79" y="66"/>
                  </a:cubicBezTo>
                  <a:lnTo>
                    <a:pt x="79" y="10"/>
                  </a:lnTo>
                  <a:close/>
                  <a:moveTo>
                    <a:pt x="79" y="0"/>
                  </a:moveTo>
                  <a:cubicBezTo>
                    <a:pt x="74" y="0"/>
                    <a:pt x="70" y="5"/>
                    <a:pt x="70" y="10"/>
                  </a:cubicBezTo>
                  <a:cubicBezTo>
                    <a:pt x="70" y="66"/>
                    <a:pt x="70" y="66"/>
                    <a:pt x="70" y="66"/>
                  </a:cubicBezTo>
                  <a:cubicBezTo>
                    <a:pt x="70" y="71"/>
                    <a:pt x="74" y="76"/>
                    <a:pt x="79" y="76"/>
                  </a:cubicBezTo>
                  <a:cubicBezTo>
                    <a:pt x="108" y="76"/>
                    <a:pt x="108" y="76"/>
                    <a:pt x="108" y="76"/>
                  </a:cubicBezTo>
                  <a:cubicBezTo>
                    <a:pt x="113" y="76"/>
                    <a:pt x="117" y="71"/>
                    <a:pt x="117" y="66"/>
                  </a:cubicBezTo>
                  <a:cubicBezTo>
                    <a:pt x="117" y="10"/>
                    <a:pt x="117" y="10"/>
                    <a:pt x="117" y="10"/>
                  </a:cubicBezTo>
                  <a:cubicBezTo>
                    <a:pt x="117" y="5"/>
                    <a:pt x="113" y="0"/>
                    <a:pt x="108" y="0"/>
                  </a:cubicBezTo>
                  <a:lnTo>
                    <a:pt x="79" y="0"/>
                  </a:lnTo>
                  <a:close/>
                  <a:moveTo>
                    <a:pt x="29" y="66"/>
                  </a:moveTo>
                  <a:cubicBezTo>
                    <a:pt x="29" y="0"/>
                    <a:pt x="29" y="0"/>
                    <a:pt x="29" y="0"/>
                  </a:cubicBezTo>
                  <a:cubicBezTo>
                    <a:pt x="5" y="0"/>
                    <a:pt x="5" y="0"/>
                    <a:pt x="5" y="0"/>
                  </a:cubicBezTo>
                  <a:cubicBezTo>
                    <a:pt x="2" y="0"/>
                    <a:pt x="0" y="2"/>
                    <a:pt x="0" y="5"/>
                  </a:cubicBezTo>
                  <a:cubicBezTo>
                    <a:pt x="0" y="9"/>
                    <a:pt x="2" y="10"/>
                    <a:pt x="5" y="10"/>
                  </a:cubicBezTo>
                  <a:cubicBezTo>
                    <a:pt x="19" y="10"/>
                    <a:pt x="19" y="10"/>
                    <a:pt x="19" y="10"/>
                  </a:cubicBezTo>
                  <a:cubicBezTo>
                    <a:pt x="19" y="66"/>
                    <a:pt x="19" y="66"/>
                    <a:pt x="19" y="66"/>
                  </a:cubicBezTo>
                  <a:cubicBezTo>
                    <a:pt x="5" y="66"/>
                    <a:pt x="5" y="66"/>
                    <a:pt x="5" y="66"/>
                  </a:cubicBezTo>
                  <a:cubicBezTo>
                    <a:pt x="2" y="66"/>
                    <a:pt x="0" y="67"/>
                    <a:pt x="0" y="71"/>
                  </a:cubicBezTo>
                  <a:cubicBezTo>
                    <a:pt x="0" y="74"/>
                    <a:pt x="2" y="76"/>
                    <a:pt x="5" y="76"/>
                  </a:cubicBezTo>
                  <a:cubicBezTo>
                    <a:pt x="43" y="76"/>
                    <a:pt x="43" y="76"/>
                    <a:pt x="43" y="76"/>
                  </a:cubicBezTo>
                  <a:cubicBezTo>
                    <a:pt x="45" y="76"/>
                    <a:pt x="48" y="74"/>
                    <a:pt x="48" y="71"/>
                  </a:cubicBezTo>
                  <a:cubicBezTo>
                    <a:pt x="48" y="46"/>
                    <a:pt x="48" y="46"/>
                    <a:pt x="48" y="46"/>
                  </a:cubicBezTo>
                  <a:cubicBezTo>
                    <a:pt x="48" y="44"/>
                    <a:pt x="46" y="42"/>
                    <a:pt x="43" y="42"/>
                  </a:cubicBezTo>
                  <a:cubicBezTo>
                    <a:pt x="39" y="42"/>
                    <a:pt x="38" y="44"/>
                    <a:pt x="38" y="46"/>
                  </a:cubicBezTo>
                  <a:cubicBezTo>
                    <a:pt x="38" y="66"/>
                    <a:pt x="38" y="66"/>
                    <a:pt x="38" y="66"/>
                  </a:cubicBezTo>
                  <a:lnTo>
                    <a:pt x="29"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87" tIns="45695" rIns="91387" bIns="45695" numCol="1" anchor="t" anchorCtr="0" compatLnSpc="1">
              <a:prstTxWarp prst="textNoShape">
                <a:avLst/>
              </a:prstTxWarp>
            </a:bodyPr>
            <a:lstStyle/>
            <a:p>
              <a:pPr defTabSz="913768">
                <a:defRPr/>
              </a:pPr>
              <a:endParaRPr lang="en-US" kern="0">
                <a:solidFill>
                  <a:sysClr val="windowText" lastClr="000000"/>
                </a:solidFill>
                <a:latin typeface="Segoe UI"/>
              </a:endParaRPr>
            </a:p>
          </p:txBody>
        </p:sp>
        <p:sp>
          <p:nvSpPr>
            <p:cNvPr id="114" name="Freeform 141"/>
            <p:cNvSpPr>
              <a:spLocks noEditPoints="1"/>
            </p:cNvSpPr>
            <p:nvPr/>
          </p:nvSpPr>
          <p:spPr bwMode="auto">
            <a:xfrm>
              <a:off x="3901839" y="4118665"/>
              <a:ext cx="730792" cy="90511"/>
            </a:xfrm>
            <a:custGeom>
              <a:avLst/>
              <a:gdLst>
                <a:gd name="T0" fmla="*/ 563 w 606"/>
                <a:gd name="T1" fmla="*/ 0 h 75"/>
                <a:gd name="T2" fmla="*/ 577 w 606"/>
                <a:gd name="T3" fmla="*/ 10 h 75"/>
                <a:gd name="T4" fmla="*/ 558 w 606"/>
                <a:gd name="T5" fmla="*/ 71 h 75"/>
                <a:gd name="T6" fmla="*/ 606 w 606"/>
                <a:gd name="T7" fmla="*/ 71 h 75"/>
                <a:gd name="T8" fmla="*/ 596 w 606"/>
                <a:gd name="T9" fmla="*/ 46 h 75"/>
                <a:gd name="T10" fmla="*/ 498 w 606"/>
                <a:gd name="T11" fmla="*/ 10 h 75"/>
                <a:gd name="T12" fmla="*/ 498 w 606"/>
                <a:gd name="T13" fmla="*/ 66 h 75"/>
                <a:gd name="T14" fmla="*/ 488 w 606"/>
                <a:gd name="T15" fmla="*/ 10 h 75"/>
                <a:gd name="T16" fmla="*/ 527 w 606"/>
                <a:gd name="T17" fmla="*/ 75 h 75"/>
                <a:gd name="T18" fmla="*/ 527 w 606"/>
                <a:gd name="T19" fmla="*/ 0 h 75"/>
                <a:gd name="T20" fmla="*/ 447 w 606"/>
                <a:gd name="T21" fmla="*/ 0 h 75"/>
                <a:gd name="T22" fmla="*/ 423 w 606"/>
                <a:gd name="T23" fmla="*/ 10 h 75"/>
                <a:gd name="T24" fmla="*/ 423 w 606"/>
                <a:gd name="T25" fmla="*/ 66 h 75"/>
                <a:gd name="T26" fmla="*/ 462 w 606"/>
                <a:gd name="T27" fmla="*/ 75 h 75"/>
                <a:gd name="T28" fmla="*/ 462 w 606"/>
                <a:gd name="T29" fmla="*/ 41 h 75"/>
                <a:gd name="T30" fmla="*/ 447 w 606"/>
                <a:gd name="T31" fmla="*/ 66 h 75"/>
                <a:gd name="T32" fmla="*/ 387 w 606"/>
                <a:gd name="T33" fmla="*/ 66 h 75"/>
                <a:gd name="T34" fmla="*/ 358 w 606"/>
                <a:gd name="T35" fmla="*/ 0 h 75"/>
                <a:gd name="T36" fmla="*/ 358 w 606"/>
                <a:gd name="T37" fmla="*/ 75 h 75"/>
                <a:gd name="T38" fmla="*/ 397 w 606"/>
                <a:gd name="T39" fmla="*/ 10 h 75"/>
                <a:gd name="T40" fmla="*/ 308 w 606"/>
                <a:gd name="T41" fmla="*/ 66 h 75"/>
                <a:gd name="T42" fmla="*/ 279 w 606"/>
                <a:gd name="T43" fmla="*/ 5 h 75"/>
                <a:gd name="T44" fmla="*/ 298 w 606"/>
                <a:gd name="T45" fmla="*/ 66 h 75"/>
                <a:gd name="T46" fmla="*/ 284 w 606"/>
                <a:gd name="T47" fmla="*/ 75 h 75"/>
                <a:gd name="T48" fmla="*/ 327 w 606"/>
                <a:gd name="T49" fmla="*/ 46 h 75"/>
                <a:gd name="T50" fmla="*/ 317 w 606"/>
                <a:gd name="T51" fmla="*/ 66 h 75"/>
                <a:gd name="T52" fmla="*/ 247 w 606"/>
                <a:gd name="T53" fmla="*/ 10 h 75"/>
                <a:gd name="T54" fmla="*/ 219 w 606"/>
                <a:gd name="T55" fmla="*/ 10 h 75"/>
                <a:gd name="T56" fmla="*/ 209 w 606"/>
                <a:gd name="T57" fmla="*/ 66 h 75"/>
                <a:gd name="T58" fmla="*/ 257 w 606"/>
                <a:gd name="T59" fmla="*/ 66 h 75"/>
                <a:gd name="T60" fmla="*/ 219 w 606"/>
                <a:gd name="T61" fmla="*/ 0 h 75"/>
                <a:gd name="T62" fmla="*/ 144 w 606"/>
                <a:gd name="T63" fmla="*/ 0 h 75"/>
                <a:gd name="T64" fmla="*/ 158 w 606"/>
                <a:gd name="T65" fmla="*/ 10 h 75"/>
                <a:gd name="T66" fmla="*/ 139 w 606"/>
                <a:gd name="T67" fmla="*/ 71 h 75"/>
                <a:gd name="T68" fmla="*/ 187 w 606"/>
                <a:gd name="T69" fmla="*/ 71 h 75"/>
                <a:gd name="T70" fmla="*/ 178 w 606"/>
                <a:gd name="T71" fmla="*/ 46 h 75"/>
                <a:gd name="T72" fmla="*/ 79 w 606"/>
                <a:gd name="T73" fmla="*/ 10 h 75"/>
                <a:gd name="T74" fmla="*/ 79 w 606"/>
                <a:gd name="T75" fmla="*/ 66 h 75"/>
                <a:gd name="T76" fmla="*/ 70 w 606"/>
                <a:gd name="T77" fmla="*/ 10 h 75"/>
                <a:gd name="T78" fmla="*/ 108 w 606"/>
                <a:gd name="T79" fmla="*/ 75 h 75"/>
                <a:gd name="T80" fmla="*/ 108 w 606"/>
                <a:gd name="T81" fmla="*/ 0 h 75"/>
                <a:gd name="T82" fmla="*/ 38 w 606"/>
                <a:gd name="T83" fmla="*/ 10 h 75"/>
                <a:gd name="T84" fmla="*/ 9 w 606"/>
                <a:gd name="T85" fmla="*/ 10 h 75"/>
                <a:gd name="T86" fmla="*/ 0 w 606"/>
                <a:gd name="T87" fmla="*/ 66 h 75"/>
                <a:gd name="T88" fmla="*/ 48 w 606"/>
                <a:gd name="T89" fmla="*/ 66 h 75"/>
                <a:gd name="T90" fmla="*/ 9 w 606"/>
                <a:gd name="T9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6" h="75">
                  <a:moveTo>
                    <a:pt x="587" y="66"/>
                  </a:moveTo>
                  <a:cubicBezTo>
                    <a:pt x="587" y="0"/>
                    <a:pt x="587" y="0"/>
                    <a:pt x="587" y="0"/>
                  </a:cubicBezTo>
                  <a:cubicBezTo>
                    <a:pt x="563" y="0"/>
                    <a:pt x="563" y="0"/>
                    <a:pt x="563" y="0"/>
                  </a:cubicBezTo>
                  <a:cubicBezTo>
                    <a:pt x="560" y="0"/>
                    <a:pt x="558" y="1"/>
                    <a:pt x="558" y="5"/>
                  </a:cubicBezTo>
                  <a:cubicBezTo>
                    <a:pt x="558" y="8"/>
                    <a:pt x="560" y="10"/>
                    <a:pt x="563" y="10"/>
                  </a:cubicBezTo>
                  <a:cubicBezTo>
                    <a:pt x="577" y="10"/>
                    <a:pt x="577" y="10"/>
                    <a:pt x="577" y="10"/>
                  </a:cubicBezTo>
                  <a:cubicBezTo>
                    <a:pt x="577" y="66"/>
                    <a:pt x="577" y="66"/>
                    <a:pt x="577" y="66"/>
                  </a:cubicBezTo>
                  <a:cubicBezTo>
                    <a:pt x="563" y="66"/>
                    <a:pt x="563" y="66"/>
                    <a:pt x="563" y="66"/>
                  </a:cubicBezTo>
                  <a:cubicBezTo>
                    <a:pt x="560" y="66"/>
                    <a:pt x="558" y="67"/>
                    <a:pt x="558" y="71"/>
                  </a:cubicBezTo>
                  <a:cubicBezTo>
                    <a:pt x="558" y="74"/>
                    <a:pt x="560" y="75"/>
                    <a:pt x="563" y="75"/>
                  </a:cubicBezTo>
                  <a:cubicBezTo>
                    <a:pt x="601" y="75"/>
                    <a:pt x="601" y="75"/>
                    <a:pt x="601" y="75"/>
                  </a:cubicBezTo>
                  <a:cubicBezTo>
                    <a:pt x="604" y="75"/>
                    <a:pt x="606" y="74"/>
                    <a:pt x="606" y="71"/>
                  </a:cubicBezTo>
                  <a:cubicBezTo>
                    <a:pt x="606" y="46"/>
                    <a:pt x="606" y="46"/>
                    <a:pt x="606" y="46"/>
                  </a:cubicBezTo>
                  <a:cubicBezTo>
                    <a:pt x="606" y="43"/>
                    <a:pt x="605" y="41"/>
                    <a:pt x="601" y="41"/>
                  </a:cubicBezTo>
                  <a:cubicBezTo>
                    <a:pt x="598" y="41"/>
                    <a:pt x="596" y="43"/>
                    <a:pt x="596" y="46"/>
                  </a:cubicBezTo>
                  <a:cubicBezTo>
                    <a:pt x="596" y="66"/>
                    <a:pt x="596" y="66"/>
                    <a:pt x="596" y="66"/>
                  </a:cubicBezTo>
                  <a:lnTo>
                    <a:pt x="587" y="66"/>
                  </a:lnTo>
                  <a:close/>
                  <a:moveTo>
                    <a:pt x="498" y="10"/>
                  </a:moveTo>
                  <a:cubicBezTo>
                    <a:pt x="527" y="10"/>
                    <a:pt x="527" y="10"/>
                    <a:pt x="527" y="10"/>
                  </a:cubicBezTo>
                  <a:cubicBezTo>
                    <a:pt x="527" y="66"/>
                    <a:pt x="527" y="66"/>
                    <a:pt x="527" y="66"/>
                  </a:cubicBezTo>
                  <a:cubicBezTo>
                    <a:pt x="498" y="66"/>
                    <a:pt x="498" y="66"/>
                    <a:pt x="498" y="66"/>
                  </a:cubicBezTo>
                  <a:lnTo>
                    <a:pt x="498" y="10"/>
                  </a:lnTo>
                  <a:close/>
                  <a:moveTo>
                    <a:pt x="498" y="0"/>
                  </a:moveTo>
                  <a:cubicBezTo>
                    <a:pt x="493" y="0"/>
                    <a:pt x="488" y="4"/>
                    <a:pt x="488" y="10"/>
                  </a:cubicBezTo>
                  <a:cubicBezTo>
                    <a:pt x="488" y="66"/>
                    <a:pt x="488" y="66"/>
                    <a:pt x="488" y="66"/>
                  </a:cubicBezTo>
                  <a:cubicBezTo>
                    <a:pt x="488" y="71"/>
                    <a:pt x="492" y="75"/>
                    <a:pt x="498" y="75"/>
                  </a:cubicBezTo>
                  <a:cubicBezTo>
                    <a:pt x="527" y="75"/>
                    <a:pt x="527" y="75"/>
                    <a:pt x="527" y="75"/>
                  </a:cubicBezTo>
                  <a:cubicBezTo>
                    <a:pt x="532" y="75"/>
                    <a:pt x="536" y="71"/>
                    <a:pt x="536" y="66"/>
                  </a:cubicBezTo>
                  <a:cubicBezTo>
                    <a:pt x="536" y="10"/>
                    <a:pt x="536" y="10"/>
                    <a:pt x="536" y="10"/>
                  </a:cubicBezTo>
                  <a:cubicBezTo>
                    <a:pt x="536" y="4"/>
                    <a:pt x="532" y="0"/>
                    <a:pt x="527" y="0"/>
                  </a:cubicBezTo>
                  <a:lnTo>
                    <a:pt x="498" y="0"/>
                  </a:lnTo>
                  <a:close/>
                  <a:moveTo>
                    <a:pt x="447" y="66"/>
                  </a:moveTo>
                  <a:cubicBezTo>
                    <a:pt x="447" y="0"/>
                    <a:pt x="447" y="0"/>
                    <a:pt x="447" y="0"/>
                  </a:cubicBezTo>
                  <a:cubicBezTo>
                    <a:pt x="423" y="0"/>
                    <a:pt x="423" y="0"/>
                    <a:pt x="423" y="0"/>
                  </a:cubicBezTo>
                  <a:cubicBezTo>
                    <a:pt x="421" y="0"/>
                    <a:pt x="419" y="1"/>
                    <a:pt x="419" y="5"/>
                  </a:cubicBezTo>
                  <a:cubicBezTo>
                    <a:pt x="419" y="8"/>
                    <a:pt x="421" y="10"/>
                    <a:pt x="423" y="10"/>
                  </a:cubicBezTo>
                  <a:cubicBezTo>
                    <a:pt x="438" y="10"/>
                    <a:pt x="438" y="10"/>
                    <a:pt x="438" y="10"/>
                  </a:cubicBezTo>
                  <a:cubicBezTo>
                    <a:pt x="438" y="66"/>
                    <a:pt x="438" y="66"/>
                    <a:pt x="438" y="66"/>
                  </a:cubicBezTo>
                  <a:cubicBezTo>
                    <a:pt x="423" y="66"/>
                    <a:pt x="423" y="66"/>
                    <a:pt x="423" y="66"/>
                  </a:cubicBezTo>
                  <a:cubicBezTo>
                    <a:pt x="421" y="66"/>
                    <a:pt x="419" y="67"/>
                    <a:pt x="419" y="71"/>
                  </a:cubicBezTo>
                  <a:cubicBezTo>
                    <a:pt x="419" y="74"/>
                    <a:pt x="421" y="75"/>
                    <a:pt x="423" y="75"/>
                  </a:cubicBezTo>
                  <a:cubicBezTo>
                    <a:pt x="462" y="75"/>
                    <a:pt x="462" y="75"/>
                    <a:pt x="462" y="75"/>
                  </a:cubicBezTo>
                  <a:cubicBezTo>
                    <a:pt x="464" y="75"/>
                    <a:pt x="466" y="74"/>
                    <a:pt x="466" y="71"/>
                  </a:cubicBezTo>
                  <a:cubicBezTo>
                    <a:pt x="466" y="46"/>
                    <a:pt x="466" y="46"/>
                    <a:pt x="466" y="46"/>
                  </a:cubicBezTo>
                  <a:cubicBezTo>
                    <a:pt x="466" y="43"/>
                    <a:pt x="465" y="41"/>
                    <a:pt x="462" y="41"/>
                  </a:cubicBezTo>
                  <a:cubicBezTo>
                    <a:pt x="458" y="41"/>
                    <a:pt x="457" y="43"/>
                    <a:pt x="457" y="46"/>
                  </a:cubicBezTo>
                  <a:cubicBezTo>
                    <a:pt x="457" y="66"/>
                    <a:pt x="457" y="66"/>
                    <a:pt x="457" y="66"/>
                  </a:cubicBezTo>
                  <a:lnTo>
                    <a:pt x="447" y="66"/>
                  </a:lnTo>
                  <a:close/>
                  <a:moveTo>
                    <a:pt x="358" y="10"/>
                  </a:moveTo>
                  <a:cubicBezTo>
                    <a:pt x="387" y="10"/>
                    <a:pt x="387" y="10"/>
                    <a:pt x="387" y="10"/>
                  </a:cubicBezTo>
                  <a:cubicBezTo>
                    <a:pt x="387" y="66"/>
                    <a:pt x="387" y="66"/>
                    <a:pt x="387" y="66"/>
                  </a:cubicBezTo>
                  <a:cubicBezTo>
                    <a:pt x="358" y="66"/>
                    <a:pt x="358" y="66"/>
                    <a:pt x="358" y="66"/>
                  </a:cubicBezTo>
                  <a:lnTo>
                    <a:pt x="358" y="10"/>
                  </a:lnTo>
                  <a:close/>
                  <a:moveTo>
                    <a:pt x="358" y="0"/>
                  </a:moveTo>
                  <a:cubicBezTo>
                    <a:pt x="353" y="0"/>
                    <a:pt x="349" y="4"/>
                    <a:pt x="349" y="10"/>
                  </a:cubicBezTo>
                  <a:cubicBezTo>
                    <a:pt x="349" y="66"/>
                    <a:pt x="349" y="66"/>
                    <a:pt x="349" y="66"/>
                  </a:cubicBezTo>
                  <a:cubicBezTo>
                    <a:pt x="349" y="71"/>
                    <a:pt x="353" y="75"/>
                    <a:pt x="358" y="75"/>
                  </a:cubicBezTo>
                  <a:cubicBezTo>
                    <a:pt x="387" y="75"/>
                    <a:pt x="387" y="75"/>
                    <a:pt x="387" y="75"/>
                  </a:cubicBezTo>
                  <a:cubicBezTo>
                    <a:pt x="392" y="75"/>
                    <a:pt x="397" y="71"/>
                    <a:pt x="397" y="66"/>
                  </a:cubicBezTo>
                  <a:cubicBezTo>
                    <a:pt x="397" y="10"/>
                    <a:pt x="397" y="10"/>
                    <a:pt x="397" y="10"/>
                  </a:cubicBezTo>
                  <a:cubicBezTo>
                    <a:pt x="397" y="4"/>
                    <a:pt x="392" y="0"/>
                    <a:pt x="387" y="0"/>
                  </a:cubicBezTo>
                  <a:lnTo>
                    <a:pt x="358" y="0"/>
                  </a:lnTo>
                  <a:close/>
                  <a:moveTo>
                    <a:pt x="308" y="66"/>
                  </a:moveTo>
                  <a:cubicBezTo>
                    <a:pt x="308" y="0"/>
                    <a:pt x="308" y="0"/>
                    <a:pt x="308" y="0"/>
                  </a:cubicBezTo>
                  <a:cubicBezTo>
                    <a:pt x="284" y="0"/>
                    <a:pt x="284" y="0"/>
                    <a:pt x="284" y="0"/>
                  </a:cubicBezTo>
                  <a:cubicBezTo>
                    <a:pt x="281" y="0"/>
                    <a:pt x="279" y="1"/>
                    <a:pt x="279" y="5"/>
                  </a:cubicBezTo>
                  <a:cubicBezTo>
                    <a:pt x="279" y="8"/>
                    <a:pt x="281" y="10"/>
                    <a:pt x="284" y="10"/>
                  </a:cubicBezTo>
                  <a:cubicBezTo>
                    <a:pt x="298" y="10"/>
                    <a:pt x="298" y="10"/>
                    <a:pt x="298" y="10"/>
                  </a:cubicBezTo>
                  <a:cubicBezTo>
                    <a:pt x="298" y="66"/>
                    <a:pt x="298" y="66"/>
                    <a:pt x="298" y="66"/>
                  </a:cubicBezTo>
                  <a:cubicBezTo>
                    <a:pt x="284" y="66"/>
                    <a:pt x="284" y="66"/>
                    <a:pt x="284" y="66"/>
                  </a:cubicBezTo>
                  <a:cubicBezTo>
                    <a:pt x="281" y="66"/>
                    <a:pt x="279" y="67"/>
                    <a:pt x="279" y="71"/>
                  </a:cubicBezTo>
                  <a:cubicBezTo>
                    <a:pt x="279" y="74"/>
                    <a:pt x="281" y="75"/>
                    <a:pt x="284" y="75"/>
                  </a:cubicBezTo>
                  <a:cubicBezTo>
                    <a:pt x="322" y="75"/>
                    <a:pt x="322" y="75"/>
                    <a:pt x="322" y="75"/>
                  </a:cubicBezTo>
                  <a:cubicBezTo>
                    <a:pt x="324" y="75"/>
                    <a:pt x="327" y="74"/>
                    <a:pt x="327" y="71"/>
                  </a:cubicBezTo>
                  <a:cubicBezTo>
                    <a:pt x="327" y="46"/>
                    <a:pt x="327" y="46"/>
                    <a:pt x="327" y="46"/>
                  </a:cubicBezTo>
                  <a:cubicBezTo>
                    <a:pt x="327" y="43"/>
                    <a:pt x="326" y="41"/>
                    <a:pt x="322" y="41"/>
                  </a:cubicBezTo>
                  <a:cubicBezTo>
                    <a:pt x="318" y="41"/>
                    <a:pt x="317" y="43"/>
                    <a:pt x="317" y="46"/>
                  </a:cubicBezTo>
                  <a:cubicBezTo>
                    <a:pt x="317" y="66"/>
                    <a:pt x="317" y="66"/>
                    <a:pt x="317" y="66"/>
                  </a:cubicBezTo>
                  <a:lnTo>
                    <a:pt x="308" y="66"/>
                  </a:lnTo>
                  <a:close/>
                  <a:moveTo>
                    <a:pt x="219" y="10"/>
                  </a:moveTo>
                  <a:cubicBezTo>
                    <a:pt x="247" y="10"/>
                    <a:pt x="247" y="10"/>
                    <a:pt x="247" y="10"/>
                  </a:cubicBezTo>
                  <a:cubicBezTo>
                    <a:pt x="247" y="66"/>
                    <a:pt x="247" y="66"/>
                    <a:pt x="247" y="66"/>
                  </a:cubicBezTo>
                  <a:cubicBezTo>
                    <a:pt x="219" y="66"/>
                    <a:pt x="219" y="66"/>
                    <a:pt x="219" y="66"/>
                  </a:cubicBezTo>
                  <a:lnTo>
                    <a:pt x="219" y="10"/>
                  </a:lnTo>
                  <a:close/>
                  <a:moveTo>
                    <a:pt x="219" y="0"/>
                  </a:moveTo>
                  <a:cubicBezTo>
                    <a:pt x="213" y="0"/>
                    <a:pt x="209" y="4"/>
                    <a:pt x="209" y="10"/>
                  </a:cubicBezTo>
                  <a:cubicBezTo>
                    <a:pt x="209" y="66"/>
                    <a:pt x="209" y="66"/>
                    <a:pt x="209" y="66"/>
                  </a:cubicBezTo>
                  <a:cubicBezTo>
                    <a:pt x="209" y="71"/>
                    <a:pt x="213" y="75"/>
                    <a:pt x="219" y="75"/>
                  </a:cubicBezTo>
                  <a:cubicBezTo>
                    <a:pt x="247" y="75"/>
                    <a:pt x="247" y="75"/>
                    <a:pt x="247" y="75"/>
                  </a:cubicBezTo>
                  <a:cubicBezTo>
                    <a:pt x="253" y="75"/>
                    <a:pt x="257" y="71"/>
                    <a:pt x="257" y="66"/>
                  </a:cubicBezTo>
                  <a:cubicBezTo>
                    <a:pt x="257" y="10"/>
                    <a:pt x="257" y="10"/>
                    <a:pt x="257" y="10"/>
                  </a:cubicBezTo>
                  <a:cubicBezTo>
                    <a:pt x="257" y="4"/>
                    <a:pt x="253" y="0"/>
                    <a:pt x="247" y="0"/>
                  </a:cubicBezTo>
                  <a:lnTo>
                    <a:pt x="219" y="0"/>
                  </a:lnTo>
                  <a:close/>
                  <a:moveTo>
                    <a:pt x="168" y="66"/>
                  </a:moveTo>
                  <a:cubicBezTo>
                    <a:pt x="168" y="0"/>
                    <a:pt x="168" y="0"/>
                    <a:pt x="168" y="0"/>
                  </a:cubicBezTo>
                  <a:cubicBezTo>
                    <a:pt x="144" y="0"/>
                    <a:pt x="144" y="0"/>
                    <a:pt x="144" y="0"/>
                  </a:cubicBezTo>
                  <a:cubicBezTo>
                    <a:pt x="142" y="0"/>
                    <a:pt x="139" y="1"/>
                    <a:pt x="139" y="5"/>
                  </a:cubicBezTo>
                  <a:cubicBezTo>
                    <a:pt x="139" y="8"/>
                    <a:pt x="142" y="10"/>
                    <a:pt x="144" y="10"/>
                  </a:cubicBezTo>
                  <a:cubicBezTo>
                    <a:pt x="158" y="10"/>
                    <a:pt x="158" y="10"/>
                    <a:pt x="158" y="10"/>
                  </a:cubicBezTo>
                  <a:cubicBezTo>
                    <a:pt x="158" y="66"/>
                    <a:pt x="158" y="66"/>
                    <a:pt x="158" y="66"/>
                  </a:cubicBezTo>
                  <a:cubicBezTo>
                    <a:pt x="144" y="66"/>
                    <a:pt x="144" y="66"/>
                    <a:pt x="144" y="66"/>
                  </a:cubicBezTo>
                  <a:cubicBezTo>
                    <a:pt x="142" y="66"/>
                    <a:pt x="139" y="67"/>
                    <a:pt x="139" y="71"/>
                  </a:cubicBezTo>
                  <a:cubicBezTo>
                    <a:pt x="139" y="74"/>
                    <a:pt x="142" y="75"/>
                    <a:pt x="144" y="75"/>
                  </a:cubicBezTo>
                  <a:cubicBezTo>
                    <a:pt x="182" y="75"/>
                    <a:pt x="182" y="75"/>
                    <a:pt x="182" y="75"/>
                  </a:cubicBezTo>
                  <a:cubicBezTo>
                    <a:pt x="185" y="75"/>
                    <a:pt x="187" y="74"/>
                    <a:pt x="187" y="71"/>
                  </a:cubicBezTo>
                  <a:cubicBezTo>
                    <a:pt x="187" y="46"/>
                    <a:pt x="187" y="46"/>
                    <a:pt x="187" y="46"/>
                  </a:cubicBezTo>
                  <a:cubicBezTo>
                    <a:pt x="187" y="43"/>
                    <a:pt x="186" y="41"/>
                    <a:pt x="182" y="41"/>
                  </a:cubicBezTo>
                  <a:cubicBezTo>
                    <a:pt x="179" y="41"/>
                    <a:pt x="178" y="43"/>
                    <a:pt x="178" y="46"/>
                  </a:cubicBezTo>
                  <a:cubicBezTo>
                    <a:pt x="178" y="66"/>
                    <a:pt x="178" y="66"/>
                    <a:pt x="178" y="66"/>
                  </a:cubicBezTo>
                  <a:lnTo>
                    <a:pt x="168" y="66"/>
                  </a:lnTo>
                  <a:close/>
                  <a:moveTo>
                    <a:pt x="79" y="10"/>
                  </a:moveTo>
                  <a:cubicBezTo>
                    <a:pt x="108" y="10"/>
                    <a:pt x="108" y="10"/>
                    <a:pt x="108" y="10"/>
                  </a:cubicBezTo>
                  <a:cubicBezTo>
                    <a:pt x="108" y="66"/>
                    <a:pt x="108" y="66"/>
                    <a:pt x="108" y="66"/>
                  </a:cubicBezTo>
                  <a:cubicBezTo>
                    <a:pt x="79" y="66"/>
                    <a:pt x="79" y="66"/>
                    <a:pt x="79" y="66"/>
                  </a:cubicBezTo>
                  <a:lnTo>
                    <a:pt x="79" y="10"/>
                  </a:lnTo>
                  <a:close/>
                  <a:moveTo>
                    <a:pt x="79" y="0"/>
                  </a:moveTo>
                  <a:cubicBezTo>
                    <a:pt x="74" y="0"/>
                    <a:pt x="70" y="4"/>
                    <a:pt x="70" y="10"/>
                  </a:cubicBezTo>
                  <a:cubicBezTo>
                    <a:pt x="70" y="66"/>
                    <a:pt x="70" y="66"/>
                    <a:pt x="70" y="66"/>
                  </a:cubicBezTo>
                  <a:cubicBezTo>
                    <a:pt x="70" y="71"/>
                    <a:pt x="74" y="75"/>
                    <a:pt x="79" y="75"/>
                  </a:cubicBezTo>
                  <a:cubicBezTo>
                    <a:pt x="108" y="75"/>
                    <a:pt x="108" y="75"/>
                    <a:pt x="108" y="75"/>
                  </a:cubicBezTo>
                  <a:cubicBezTo>
                    <a:pt x="113" y="75"/>
                    <a:pt x="117" y="71"/>
                    <a:pt x="117" y="66"/>
                  </a:cubicBezTo>
                  <a:cubicBezTo>
                    <a:pt x="117" y="10"/>
                    <a:pt x="117" y="10"/>
                    <a:pt x="117" y="10"/>
                  </a:cubicBezTo>
                  <a:cubicBezTo>
                    <a:pt x="117" y="4"/>
                    <a:pt x="113" y="0"/>
                    <a:pt x="108" y="0"/>
                  </a:cubicBezTo>
                  <a:lnTo>
                    <a:pt x="79" y="0"/>
                  </a:lnTo>
                  <a:close/>
                  <a:moveTo>
                    <a:pt x="9" y="10"/>
                  </a:moveTo>
                  <a:cubicBezTo>
                    <a:pt x="38" y="10"/>
                    <a:pt x="38" y="10"/>
                    <a:pt x="38" y="10"/>
                  </a:cubicBezTo>
                  <a:cubicBezTo>
                    <a:pt x="38" y="66"/>
                    <a:pt x="38" y="66"/>
                    <a:pt x="38" y="66"/>
                  </a:cubicBezTo>
                  <a:cubicBezTo>
                    <a:pt x="9" y="66"/>
                    <a:pt x="9" y="66"/>
                    <a:pt x="9" y="66"/>
                  </a:cubicBezTo>
                  <a:lnTo>
                    <a:pt x="9" y="10"/>
                  </a:lnTo>
                  <a:close/>
                  <a:moveTo>
                    <a:pt x="9" y="0"/>
                  </a:moveTo>
                  <a:cubicBezTo>
                    <a:pt x="4" y="0"/>
                    <a:pt x="0" y="4"/>
                    <a:pt x="0" y="10"/>
                  </a:cubicBezTo>
                  <a:cubicBezTo>
                    <a:pt x="0" y="66"/>
                    <a:pt x="0" y="66"/>
                    <a:pt x="0" y="66"/>
                  </a:cubicBezTo>
                  <a:cubicBezTo>
                    <a:pt x="0" y="71"/>
                    <a:pt x="4" y="75"/>
                    <a:pt x="9" y="75"/>
                  </a:cubicBezTo>
                  <a:cubicBezTo>
                    <a:pt x="38" y="75"/>
                    <a:pt x="38" y="75"/>
                    <a:pt x="38" y="75"/>
                  </a:cubicBezTo>
                  <a:cubicBezTo>
                    <a:pt x="43" y="75"/>
                    <a:pt x="48" y="71"/>
                    <a:pt x="48" y="66"/>
                  </a:cubicBezTo>
                  <a:cubicBezTo>
                    <a:pt x="48" y="10"/>
                    <a:pt x="48" y="10"/>
                    <a:pt x="48" y="10"/>
                  </a:cubicBezTo>
                  <a:cubicBezTo>
                    <a:pt x="48" y="4"/>
                    <a:pt x="43" y="0"/>
                    <a:pt x="38" y="0"/>
                  </a:cubicBez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87" tIns="45695" rIns="91387" bIns="45695" numCol="1" anchor="t" anchorCtr="0" compatLnSpc="1">
              <a:prstTxWarp prst="textNoShape">
                <a:avLst/>
              </a:prstTxWarp>
            </a:bodyPr>
            <a:lstStyle/>
            <a:p>
              <a:pPr defTabSz="913768">
                <a:defRPr/>
              </a:pPr>
              <a:endParaRPr lang="en-US" kern="0">
                <a:solidFill>
                  <a:sysClr val="windowText" lastClr="000000"/>
                </a:solidFill>
                <a:latin typeface="Segoe UI"/>
              </a:endParaRPr>
            </a:p>
          </p:txBody>
        </p:sp>
        <p:sp>
          <p:nvSpPr>
            <p:cNvPr id="115" name="Freeform 142"/>
            <p:cNvSpPr>
              <a:spLocks noEditPoints="1"/>
            </p:cNvSpPr>
            <p:nvPr/>
          </p:nvSpPr>
          <p:spPr bwMode="auto">
            <a:xfrm>
              <a:off x="3901839" y="3977870"/>
              <a:ext cx="730792" cy="90511"/>
            </a:xfrm>
            <a:custGeom>
              <a:avLst/>
              <a:gdLst>
                <a:gd name="T0" fmla="*/ 563 w 606"/>
                <a:gd name="T1" fmla="*/ 0 h 75"/>
                <a:gd name="T2" fmla="*/ 577 w 606"/>
                <a:gd name="T3" fmla="*/ 9 h 75"/>
                <a:gd name="T4" fmla="*/ 558 w 606"/>
                <a:gd name="T5" fmla="*/ 70 h 75"/>
                <a:gd name="T6" fmla="*/ 606 w 606"/>
                <a:gd name="T7" fmla="*/ 70 h 75"/>
                <a:gd name="T8" fmla="*/ 596 w 606"/>
                <a:gd name="T9" fmla="*/ 46 h 75"/>
                <a:gd name="T10" fmla="*/ 498 w 606"/>
                <a:gd name="T11" fmla="*/ 9 h 75"/>
                <a:gd name="T12" fmla="*/ 498 w 606"/>
                <a:gd name="T13" fmla="*/ 65 h 75"/>
                <a:gd name="T14" fmla="*/ 488 w 606"/>
                <a:gd name="T15" fmla="*/ 9 h 75"/>
                <a:gd name="T16" fmla="*/ 527 w 606"/>
                <a:gd name="T17" fmla="*/ 75 h 75"/>
                <a:gd name="T18" fmla="*/ 527 w 606"/>
                <a:gd name="T19" fmla="*/ 0 h 75"/>
                <a:gd name="T20" fmla="*/ 447 w 606"/>
                <a:gd name="T21" fmla="*/ 0 h 75"/>
                <a:gd name="T22" fmla="*/ 423 w 606"/>
                <a:gd name="T23" fmla="*/ 9 h 75"/>
                <a:gd name="T24" fmla="*/ 423 w 606"/>
                <a:gd name="T25" fmla="*/ 65 h 75"/>
                <a:gd name="T26" fmla="*/ 462 w 606"/>
                <a:gd name="T27" fmla="*/ 75 h 75"/>
                <a:gd name="T28" fmla="*/ 462 w 606"/>
                <a:gd name="T29" fmla="*/ 41 h 75"/>
                <a:gd name="T30" fmla="*/ 447 w 606"/>
                <a:gd name="T31" fmla="*/ 65 h 75"/>
                <a:gd name="T32" fmla="*/ 387 w 606"/>
                <a:gd name="T33" fmla="*/ 65 h 75"/>
                <a:gd name="T34" fmla="*/ 358 w 606"/>
                <a:gd name="T35" fmla="*/ 0 h 75"/>
                <a:gd name="T36" fmla="*/ 358 w 606"/>
                <a:gd name="T37" fmla="*/ 75 h 75"/>
                <a:gd name="T38" fmla="*/ 397 w 606"/>
                <a:gd name="T39" fmla="*/ 9 h 75"/>
                <a:gd name="T40" fmla="*/ 308 w 606"/>
                <a:gd name="T41" fmla="*/ 65 h 75"/>
                <a:gd name="T42" fmla="*/ 279 w 606"/>
                <a:gd name="T43" fmla="*/ 4 h 75"/>
                <a:gd name="T44" fmla="*/ 298 w 606"/>
                <a:gd name="T45" fmla="*/ 65 h 75"/>
                <a:gd name="T46" fmla="*/ 284 w 606"/>
                <a:gd name="T47" fmla="*/ 75 h 75"/>
                <a:gd name="T48" fmla="*/ 327 w 606"/>
                <a:gd name="T49" fmla="*/ 46 h 75"/>
                <a:gd name="T50" fmla="*/ 317 w 606"/>
                <a:gd name="T51" fmla="*/ 65 h 75"/>
                <a:gd name="T52" fmla="*/ 247 w 606"/>
                <a:gd name="T53" fmla="*/ 9 h 75"/>
                <a:gd name="T54" fmla="*/ 219 w 606"/>
                <a:gd name="T55" fmla="*/ 9 h 75"/>
                <a:gd name="T56" fmla="*/ 209 w 606"/>
                <a:gd name="T57" fmla="*/ 65 h 75"/>
                <a:gd name="T58" fmla="*/ 257 w 606"/>
                <a:gd name="T59" fmla="*/ 65 h 75"/>
                <a:gd name="T60" fmla="*/ 219 w 606"/>
                <a:gd name="T61" fmla="*/ 0 h 75"/>
                <a:gd name="T62" fmla="*/ 144 w 606"/>
                <a:gd name="T63" fmla="*/ 0 h 75"/>
                <a:gd name="T64" fmla="*/ 158 w 606"/>
                <a:gd name="T65" fmla="*/ 9 h 75"/>
                <a:gd name="T66" fmla="*/ 139 w 606"/>
                <a:gd name="T67" fmla="*/ 70 h 75"/>
                <a:gd name="T68" fmla="*/ 187 w 606"/>
                <a:gd name="T69" fmla="*/ 70 h 75"/>
                <a:gd name="T70" fmla="*/ 178 w 606"/>
                <a:gd name="T71" fmla="*/ 46 h 75"/>
                <a:gd name="T72" fmla="*/ 79 w 606"/>
                <a:gd name="T73" fmla="*/ 9 h 75"/>
                <a:gd name="T74" fmla="*/ 79 w 606"/>
                <a:gd name="T75" fmla="*/ 65 h 75"/>
                <a:gd name="T76" fmla="*/ 70 w 606"/>
                <a:gd name="T77" fmla="*/ 9 h 75"/>
                <a:gd name="T78" fmla="*/ 108 w 606"/>
                <a:gd name="T79" fmla="*/ 75 h 75"/>
                <a:gd name="T80" fmla="*/ 108 w 606"/>
                <a:gd name="T81" fmla="*/ 0 h 75"/>
                <a:gd name="T82" fmla="*/ 29 w 606"/>
                <a:gd name="T83" fmla="*/ 0 h 75"/>
                <a:gd name="T84" fmla="*/ 5 w 606"/>
                <a:gd name="T85" fmla="*/ 9 h 75"/>
                <a:gd name="T86" fmla="*/ 5 w 606"/>
                <a:gd name="T87" fmla="*/ 65 h 75"/>
                <a:gd name="T88" fmla="*/ 43 w 606"/>
                <a:gd name="T89" fmla="*/ 75 h 75"/>
                <a:gd name="T90" fmla="*/ 43 w 606"/>
                <a:gd name="T91" fmla="*/ 41 h 75"/>
                <a:gd name="T92" fmla="*/ 29 w 606"/>
                <a:gd name="T93"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6" h="75">
                  <a:moveTo>
                    <a:pt x="587" y="65"/>
                  </a:moveTo>
                  <a:cubicBezTo>
                    <a:pt x="587" y="0"/>
                    <a:pt x="587" y="0"/>
                    <a:pt x="587" y="0"/>
                  </a:cubicBezTo>
                  <a:cubicBezTo>
                    <a:pt x="563" y="0"/>
                    <a:pt x="563" y="0"/>
                    <a:pt x="563" y="0"/>
                  </a:cubicBezTo>
                  <a:cubicBezTo>
                    <a:pt x="560" y="0"/>
                    <a:pt x="558" y="1"/>
                    <a:pt x="558" y="4"/>
                  </a:cubicBezTo>
                  <a:cubicBezTo>
                    <a:pt x="558" y="8"/>
                    <a:pt x="560" y="9"/>
                    <a:pt x="563" y="9"/>
                  </a:cubicBezTo>
                  <a:cubicBezTo>
                    <a:pt x="577" y="9"/>
                    <a:pt x="577" y="9"/>
                    <a:pt x="577" y="9"/>
                  </a:cubicBezTo>
                  <a:cubicBezTo>
                    <a:pt x="577" y="65"/>
                    <a:pt x="577" y="65"/>
                    <a:pt x="577" y="65"/>
                  </a:cubicBezTo>
                  <a:cubicBezTo>
                    <a:pt x="563" y="65"/>
                    <a:pt x="563" y="65"/>
                    <a:pt x="563" y="65"/>
                  </a:cubicBezTo>
                  <a:cubicBezTo>
                    <a:pt x="560" y="65"/>
                    <a:pt x="558" y="67"/>
                    <a:pt x="558" y="70"/>
                  </a:cubicBezTo>
                  <a:cubicBezTo>
                    <a:pt x="558" y="74"/>
                    <a:pt x="560" y="75"/>
                    <a:pt x="563" y="75"/>
                  </a:cubicBezTo>
                  <a:cubicBezTo>
                    <a:pt x="601" y="75"/>
                    <a:pt x="601" y="75"/>
                    <a:pt x="601" y="75"/>
                  </a:cubicBezTo>
                  <a:cubicBezTo>
                    <a:pt x="604" y="75"/>
                    <a:pt x="606" y="74"/>
                    <a:pt x="606" y="70"/>
                  </a:cubicBezTo>
                  <a:cubicBezTo>
                    <a:pt x="606" y="46"/>
                    <a:pt x="606" y="46"/>
                    <a:pt x="606" y="46"/>
                  </a:cubicBezTo>
                  <a:cubicBezTo>
                    <a:pt x="606" y="43"/>
                    <a:pt x="605" y="41"/>
                    <a:pt x="601" y="41"/>
                  </a:cubicBezTo>
                  <a:cubicBezTo>
                    <a:pt x="598" y="41"/>
                    <a:pt x="596" y="43"/>
                    <a:pt x="596" y="46"/>
                  </a:cubicBezTo>
                  <a:cubicBezTo>
                    <a:pt x="596" y="65"/>
                    <a:pt x="596" y="65"/>
                    <a:pt x="596" y="65"/>
                  </a:cubicBezTo>
                  <a:lnTo>
                    <a:pt x="587" y="65"/>
                  </a:lnTo>
                  <a:close/>
                  <a:moveTo>
                    <a:pt x="498" y="9"/>
                  </a:moveTo>
                  <a:cubicBezTo>
                    <a:pt x="527" y="9"/>
                    <a:pt x="527" y="9"/>
                    <a:pt x="527" y="9"/>
                  </a:cubicBezTo>
                  <a:cubicBezTo>
                    <a:pt x="527" y="65"/>
                    <a:pt x="527" y="65"/>
                    <a:pt x="527" y="65"/>
                  </a:cubicBezTo>
                  <a:cubicBezTo>
                    <a:pt x="498" y="65"/>
                    <a:pt x="498" y="65"/>
                    <a:pt x="498" y="65"/>
                  </a:cubicBezTo>
                  <a:lnTo>
                    <a:pt x="498" y="9"/>
                  </a:lnTo>
                  <a:close/>
                  <a:moveTo>
                    <a:pt x="498" y="0"/>
                  </a:moveTo>
                  <a:cubicBezTo>
                    <a:pt x="493" y="0"/>
                    <a:pt x="488" y="4"/>
                    <a:pt x="488" y="9"/>
                  </a:cubicBezTo>
                  <a:cubicBezTo>
                    <a:pt x="488" y="65"/>
                    <a:pt x="488" y="65"/>
                    <a:pt x="488" y="65"/>
                  </a:cubicBezTo>
                  <a:cubicBezTo>
                    <a:pt x="488" y="71"/>
                    <a:pt x="492" y="75"/>
                    <a:pt x="498" y="75"/>
                  </a:cubicBezTo>
                  <a:cubicBezTo>
                    <a:pt x="527" y="75"/>
                    <a:pt x="527" y="75"/>
                    <a:pt x="527" y="75"/>
                  </a:cubicBezTo>
                  <a:cubicBezTo>
                    <a:pt x="532" y="75"/>
                    <a:pt x="536" y="71"/>
                    <a:pt x="536" y="65"/>
                  </a:cubicBezTo>
                  <a:cubicBezTo>
                    <a:pt x="536" y="9"/>
                    <a:pt x="536" y="9"/>
                    <a:pt x="536" y="9"/>
                  </a:cubicBezTo>
                  <a:cubicBezTo>
                    <a:pt x="536" y="4"/>
                    <a:pt x="532" y="0"/>
                    <a:pt x="527" y="0"/>
                  </a:cubicBezTo>
                  <a:lnTo>
                    <a:pt x="498" y="0"/>
                  </a:lnTo>
                  <a:close/>
                  <a:moveTo>
                    <a:pt x="447" y="65"/>
                  </a:moveTo>
                  <a:cubicBezTo>
                    <a:pt x="447" y="0"/>
                    <a:pt x="447" y="0"/>
                    <a:pt x="447" y="0"/>
                  </a:cubicBezTo>
                  <a:cubicBezTo>
                    <a:pt x="423" y="0"/>
                    <a:pt x="423" y="0"/>
                    <a:pt x="423" y="0"/>
                  </a:cubicBezTo>
                  <a:cubicBezTo>
                    <a:pt x="421" y="0"/>
                    <a:pt x="419" y="1"/>
                    <a:pt x="419" y="4"/>
                  </a:cubicBezTo>
                  <a:cubicBezTo>
                    <a:pt x="419" y="8"/>
                    <a:pt x="421" y="9"/>
                    <a:pt x="423" y="9"/>
                  </a:cubicBezTo>
                  <a:cubicBezTo>
                    <a:pt x="438" y="9"/>
                    <a:pt x="438" y="9"/>
                    <a:pt x="438" y="9"/>
                  </a:cubicBezTo>
                  <a:cubicBezTo>
                    <a:pt x="438" y="65"/>
                    <a:pt x="438" y="65"/>
                    <a:pt x="438" y="65"/>
                  </a:cubicBezTo>
                  <a:cubicBezTo>
                    <a:pt x="423" y="65"/>
                    <a:pt x="423" y="65"/>
                    <a:pt x="423" y="65"/>
                  </a:cubicBezTo>
                  <a:cubicBezTo>
                    <a:pt x="421" y="65"/>
                    <a:pt x="419" y="67"/>
                    <a:pt x="419" y="70"/>
                  </a:cubicBezTo>
                  <a:cubicBezTo>
                    <a:pt x="419" y="74"/>
                    <a:pt x="421" y="75"/>
                    <a:pt x="423" y="75"/>
                  </a:cubicBezTo>
                  <a:cubicBezTo>
                    <a:pt x="462" y="75"/>
                    <a:pt x="462" y="75"/>
                    <a:pt x="462" y="75"/>
                  </a:cubicBezTo>
                  <a:cubicBezTo>
                    <a:pt x="464" y="75"/>
                    <a:pt x="466" y="74"/>
                    <a:pt x="466" y="70"/>
                  </a:cubicBezTo>
                  <a:cubicBezTo>
                    <a:pt x="466" y="46"/>
                    <a:pt x="466" y="46"/>
                    <a:pt x="466" y="46"/>
                  </a:cubicBezTo>
                  <a:cubicBezTo>
                    <a:pt x="466" y="43"/>
                    <a:pt x="465" y="41"/>
                    <a:pt x="462" y="41"/>
                  </a:cubicBezTo>
                  <a:cubicBezTo>
                    <a:pt x="458" y="41"/>
                    <a:pt x="457" y="43"/>
                    <a:pt x="457" y="46"/>
                  </a:cubicBezTo>
                  <a:cubicBezTo>
                    <a:pt x="457" y="65"/>
                    <a:pt x="457" y="65"/>
                    <a:pt x="457" y="65"/>
                  </a:cubicBezTo>
                  <a:lnTo>
                    <a:pt x="447" y="65"/>
                  </a:lnTo>
                  <a:close/>
                  <a:moveTo>
                    <a:pt x="358" y="9"/>
                  </a:moveTo>
                  <a:cubicBezTo>
                    <a:pt x="387" y="9"/>
                    <a:pt x="387" y="9"/>
                    <a:pt x="387" y="9"/>
                  </a:cubicBezTo>
                  <a:cubicBezTo>
                    <a:pt x="387" y="65"/>
                    <a:pt x="387" y="65"/>
                    <a:pt x="387" y="65"/>
                  </a:cubicBezTo>
                  <a:cubicBezTo>
                    <a:pt x="358" y="65"/>
                    <a:pt x="358" y="65"/>
                    <a:pt x="358" y="65"/>
                  </a:cubicBezTo>
                  <a:lnTo>
                    <a:pt x="358" y="9"/>
                  </a:lnTo>
                  <a:close/>
                  <a:moveTo>
                    <a:pt x="358" y="0"/>
                  </a:moveTo>
                  <a:cubicBezTo>
                    <a:pt x="353" y="0"/>
                    <a:pt x="349" y="4"/>
                    <a:pt x="349" y="9"/>
                  </a:cubicBezTo>
                  <a:cubicBezTo>
                    <a:pt x="349" y="65"/>
                    <a:pt x="349" y="65"/>
                    <a:pt x="349" y="65"/>
                  </a:cubicBezTo>
                  <a:cubicBezTo>
                    <a:pt x="349" y="71"/>
                    <a:pt x="353" y="75"/>
                    <a:pt x="358" y="75"/>
                  </a:cubicBezTo>
                  <a:cubicBezTo>
                    <a:pt x="387" y="75"/>
                    <a:pt x="387" y="75"/>
                    <a:pt x="387" y="75"/>
                  </a:cubicBezTo>
                  <a:cubicBezTo>
                    <a:pt x="392" y="75"/>
                    <a:pt x="397" y="71"/>
                    <a:pt x="397" y="65"/>
                  </a:cubicBezTo>
                  <a:cubicBezTo>
                    <a:pt x="397" y="9"/>
                    <a:pt x="397" y="9"/>
                    <a:pt x="397" y="9"/>
                  </a:cubicBezTo>
                  <a:cubicBezTo>
                    <a:pt x="397" y="4"/>
                    <a:pt x="392" y="0"/>
                    <a:pt x="387" y="0"/>
                  </a:cubicBezTo>
                  <a:lnTo>
                    <a:pt x="358" y="0"/>
                  </a:lnTo>
                  <a:close/>
                  <a:moveTo>
                    <a:pt x="308" y="65"/>
                  </a:moveTo>
                  <a:cubicBezTo>
                    <a:pt x="308" y="0"/>
                    <a:pt x="308" y="0"/>
                    <a:pt x="308" y="0"/>
                  </a:cubicBezTo>
                  <a:cubicBezTo>
                    <a:pt x="284" y="0"/>
                    <a:pt x="284" y="0"/>
                    <a:pt x="284" y="0"/>
                  </a:cubicBezTo>
                  <a:cubicBezTo>
                    <a:pt x="281" y="0"/>
                    <a:pt x="279" y="1"/>
                    <a:pt x="279" y="4"/>
                  </a:cubicBezTo>
                  <a:cubicBezTo>
                    <a:pt x="279" y="8"/>
                    <a:pt x="281" y="9"/>
                    <a:pt x="284" y="9"/>
                  </a:cubicBezTo>
                  <a:cubicBezTo>
                    <a:pt x="298" y="9"/>
                    <a:pt x="298" y="9"/>
                    <a:pt x="298" y="9"/>
                  </a:cubicBezTo>
                  <a:cubicBezTo>
                    <a:pt x="298" y="65"/>
                    <a:pt x="298" y="65"/>
                    <a:pt x="298" y="65"/>
                  </a:cubicBezTo>
                  <a:cubicBezTo>
                    <a:pt x="284" y="65"/>
                    <a:pt x="284" y="65"/>
                    <a:pt x="284" y="65"/>
                  </a:cubicBezTo>
                  <a:cubicBezTo>
                    <a:pt x="281" y="65"/>
                    <a:pt x="279" y="67"/>
                    <a:pt x="279" y="70"/>
                  </a:cubicBezTo>
                  <a:cubicBezTo>
                    <a:pt x="279" y="74"/>
                    <a:pt x="281" y="75"/>
                    <a:pt x="284" y="75"/>
                  </a:cubicBezTo>
                  <a:cubicBezTo>
                    <a:pt x="322" y="75"/>
                    <a:pt x="322" y="75"/>
                    <a:pt x="322" y="75"/>
                  </a:cubicBezTo>
                  <a:cubicBezTo>
                    <a:pt x="324" y="75"/>
                    <a:pt x="327" y="74"/>
                    <a:pt x="327" y="70"/>
                  </a:cubicBezTo>
                  <a:cubicBezTo>
                    <a:pt x="327" y="46"/>
                    <a:pt x="327" y="46"/>
                    <a:pt x="327" y="46"/>
                  </a:cubicBezTo>
                  <a:cubicBezTo>
                    <a:pt x="327" y="43"/>
                    <a:pt x="326" y="41"/>
                    <a:pt x="322" y="41"/>
                  </a:cubicBezTo>
                  <a:cubicBezTo>
                    <a:pt x="318" y="41"/>
                    <a:pt x="317" y="43"/>
                    <a:pt x="317" y="46"/>
                  </a:cubicBezTo>
                  <a:cubicBezTo>
                    <a:pt x="317" y="65"/>
                    <a:pt x="317" y="65"/>
                    <a:pt x="317" y="65"/>
                  </a:cubicBezTo>
                  <a:lnTo>
                    <a:pt x="308" y="65"/>
                  </a:lnTo>
                  <a:close/>
                  <a:moveTo>
                    <a:pt x="219" y="9"/>
                  </a:moveTo>
                  <a:cubicBezTo>
                    <a:pt x="247" y="9"/>
                    <a:pt x="247" y="9"/>
                    <a:pt x="247" y="9"/>
                  </a:cubicBezTo>
                  <a:cubicBezTo>
                    <a:pt x="247" y="65"/>
                    <a:pt x="247" y="65"/>
                    <a:pt x="247" y="65"/>
                  </a:cubicBezTo>
                  <a:cubicBezTo>
                    <a:pt x="219" y="65"/>
                    <a:pt x="219" y="65"/>
                    <a:pt x="219" y="65"/>
                  </a:cubicBezTo>
                  <a:lnTo>
                    <a:pt x="219" y="9"/>
                  </a:lnTo>
                  <a:close/>
                  <a:moveTo>
                    <a:pt x="219" y="0"/>
                  </a:moveTo>
                  <a:cubicBezTo>
                    <a:pt x="213" y="0"/>
                    <a:pt x="209" y="4"/>
                    <a:pt x="209" y="9"/>
                  </a:cubicBezTo>
                  <a:cubicBezTo>
                    <a:pt x="209" y="65"/>
                    <a:pt x="209" y="65"/>
                    <a:pt x="209" y="65"/>
                  </a:cubicBezTo>
                  <a:cubicBezTo>
                    <a:pt x="209" y="71"/>
                    <a:pt x="213" y="75"/>
                    <a:pt x="219" y="75"/>
                  </a:cubicBezTo>
                  <a:cubicBezTo>
                    <a:pt x="247" y="75"/>
                    <a:pt x="247" y="75"/>
                    <a:pt x="247" y="75"/>
                  </a:cubicBezTo>
                  <a:cubicBezTo>
                    <a:pt x="253" y="75"/>
                    <a:pt x="257" y="71"/>
                    <a:pt x="257" y="65"/>
                  </a:cubicBezTo>
                  <a:cubicBezTo>
                    <a:pt x="257" y="9"/>
                    <a:pt x="257" y="9"/>
                    <a:pt x="257" y="9"/>
                  </a:cubicBezTo>
                  <a:cubicBezTo>
                    <a:pt x="257" y="4"/>
                    <a:pt x="253" y="0"/>
                    <a:pt x="247" y="0"/>
                  </a:cubicBezTo>
                  <a:lnTo>
                    <a:pt x="219" y="0"/>
                  </a:lnTo>
                  <a:close/>
                  <a:moveTo>
                    <a:pt x="168" y="65"/>
                  </a:moveTo>
                  <a:cubicBezTo>
                    <a:pt x="168" y="0"/>
                    <a:pt x="168" y="0"/>
                    <a:pt x="168" y="0"/>
                  </a:cubicBezTo>
                  <a:cubicBezTo>
                    <a:pt x="144" y="0"/>
                    <a:pt x="144" y="0"/>
                    <a:pt x="144" y="0"/>
                  </a:cubicBezTo>
                  <a:cubicBezTo>
                    <a:pt x="142" y="0"/>
                    <a:pt x="139" y="1"/>
                    <a:pt x="139" y="4"/>
                  </a:cubicBezTo>
                  <a:cubicBezTo>
                    <a:pt x="139" y="8"/>
                    <a:pt x="142" y="9"/>
                    <a:pt x="144" y="9"/>
                  </a:cubicBezTo>
                  <a:cubicBezTo>
                    <a:pt x="158" y="9"/>
                    <a:pt x="158" y="9"/>
                    <a:pt x="158" y="9"/>
                  </a:cubicBezTo>
                  <a:cubicBezTo>
                    <a:pt x="158" y="65"/>
                    <a:pt x="158" y="65"/>
                    <a:pt x="158" y="65"/>
                  </a:cubicBezTo>
                  <a:cubicBezTo>
                    <a:pt x="144" y="65"/>
                    <a:pt x="144" y="65"/>
                    <a:pt x="144" y="65"/>
                  </a:cubicBezTo>
                  <a:cubicBezTo>
                    <a:pt x="142" y="65"/>
                    <a:pt x="139" y="67"/>
                    <a:pt x="139" y="70"/>
                  </a:cubicBezTo>
                  <a:cubicBezTo>
                    <a:pt x="139" y="74"/>
                    <a:pt x="142" y="75"/>
                    <a:pt x="144" y="75"/>
                  </a:cubicBezTo>
                  <a:cubicBezTo>
                    <a:pt x="182" y="75"/>
                    <a:pt x="182" y="75"/>
                    <a:pt x="182" y="75"/>
                  </a:cubicBezTo>
                  <a:cubicBezTo>
                    <a:pt x="185" y="75"/>
                    <a:pt x="187" y="74"/>
                    <a:pt x="187" y="70"/>
                  </a:cubicBezTo>
                  <a:cubicBezTo>
                    <a:pt x="187" y="46"/>
                    <a:pt x="187" y="46"/>
                    <a:pt x="187" y="46"/>
                  </a:cubicBezTo>
                  <a:cubicBezTo>
                    <a:pt x="187" y="43"/>
                    <a:pt x="186" y="41"/>
                    <a:pt x="182" y="41"/>
                  </a:cubicBezTo>
                  <a:cubicBezTo>
                    <a:pt x="179" y="41"/>
                    <a:pt x="178" y="43"/>
                    <a:pt x="178" y="46"/>
                  </a:cubicBezTo>
                  <a:cubicBezTo>
                    <a:pt x="178" y="65"/>
                    <a:pt x="178" y="65"/>
                    <a:pt x="178" y="65"/>
                  </a:cubicBezTo>
                  <a:lnTo>
                    <a:pt x="168" y="65"/>
                  </a:lnTo>
                  <a:close/>
                  <a:moveTo>
                    <a:pt x="79" y="9"/>
                  </a:moveTo>
                  <a:cubicBezTo>
                    <a:pt x="108" y="9"/>
                    <a:pt x="108" y="9"/>
                    <a:pt x="108" y="9"/>
                  </a:cubicBezTo>
                  <a:cubicBezTo>
                    <a:pt x="108" y="65"/>
                    <a:pt x="108" y="65"/>
                    <a:pt x="108" y="65"/>
                  </a:cubicBezTo>
                  <a:cubicBezTo>
                    <a:pt x="79" y="65"/>
                    <a:pt x="79" y="65"/>
                    <a:pt x="79" y="65"/>
                  </a:cubicBezTo>
                  <a:lnTo>
                    <a:pt x="79" y="9"/>
                  </a:lnTo>
                  <a:close/>
                  <a:moveTo>
                    <a:pt x="79" y="0"/>
                  </a:moveTo>
                  <a:cubicBezTo>
                    <a:pt x="74" y="0"/>
                    <a:pt x="70" y="4"/>
                    <a:pt x="70" y="9"/>
                  </a:cubicBezTo>
                  <a:cubicBezTo>
                    <a:pt x="70" y="65"/>
                    <a:pt x="70" y="65"/>
                    <a:pt x="70" y="65"/>
                  </a:cubicBezTo>
                  <a:cubicBezTo>
                    <a:pt x="70" y="71"/>
                    <a:pt x="74" y="75"/>
                    <a:pt x="79" y="75"/>
                  </a:cubicBezTo>
                  <a:cubicBezTo>
                    <a:pt x="108" y="75"/>
                    <a:pt x="108" y="75"/>
                    <a:pt x="108" y="75"/>
                  </a:cubicBezTo>
                  <a:cubicBezTo>
                    <a:pt x="113" y="75"/>
                    <a:pt x="117" y="71"/>
                    <a:pt x="117" y="65"/>
                  </a:cubicBezTo>
                  <a:cubicBezTo>
                    <a:pt x="117" y="9"/>
                    <a:pt x="117" y="9"/>
                    <a:pt x="117" y="9"/>
                  </a:cubicBezTo>
                  <a:cubicBezTo>
                    <a:pt x="117" y="4"/>
                    <a:pt x="113" y="0"/>
                    <a:pt x="108" y="0"/>
                  </a:cubicBezTo>
                  <a:lnTo>
                    <a:pt x="79" y="0"/>
                  </a:lnTo>
                  <a:close/>
                  <a:moveTo>
                    <a:pt x="29" y="65"/>
                  </a:moveTo>
                  <a:cubicBezTo>
                    <a:pt x="29" y="0"/>
                    <a:pt x="29" y="0"/>
                    <a:pt x="29" y="0"/>
                  </a:cubicBezTo>
                  <a:cubicBezTo>
                    <a:pt x="5" y="0"/>
                    <a:pt x="5" y="0"/>
                    <a:pt x="5" y="0"/>
                  </a:cubicBezTo>
                  <a:cubicBezTo>
                    <a:pt x="2" y="0"/>
                    <a:pt x="0" y="1"/>
                    <a:pt x="0" y="4"/>
                  </a:cubicBezTo>
                  <a:cubicBezTo>
                    <a:pt x="0" y="8"/>
                    <a:pt x="2" y="9"/>
                    <a:pt x="5" y="9"/>
                  </a:cubicBezTo>
                  <a:cubicBezTo>
                    <a:pt x="19" y="9"/>
                    <a:pt x="19" y="9"/>
                    <a:pt x="19" y="9"/>
                  </a:cubicBezTo>
                  <a:cubicBezTo>
                    <a:pt x="19" y="65"/>
                    <a:pt x="19" y="65"/>
                    <a:pt x="19" y="65"/>
                  </a:cubicBezTo>
                  <a:cubicBezTo>
                    <a:pt x="5" y="65"/>
                    <a:pt x="5" y="65"/>
                    <a:pt x="5" y="65"/>
                  </a:cubicBezTo>
                  <a:cubicBezTo>
                    <a:pt x="2" y="65"/>
                    <a:pt x="0" y="67"/>
                    <a:pt x="0" y="70"/>
                  </a:cubicBezTo>
                  <a:cubicBezTo>
                    <a:pt x="0" y="74"/>
                    <a:pt x="2" y="75"/>
                    <a:pt x="5" y="75"/>
                  </a:cubicBezTo>
                  <a:cubicBezTo>
                    <a:pt x="43" y="75"/>
                    <a:pt x="43" y="75"/>
                    <a:pt x="43" y="75"/>
                  </a:cubicBezTo>
                  <a:cubicBezTo>
                    <a:pt x="45" y="75"/>
                    <a:pt x="48" y="74"/>
                    <a:pt x="48" y="70"/>
                  </a:cubicBezTo>
                  <a:cubicBezTo>
                    <a:pt x="48" y="46"/>
                    <a:pt x="48" y="46"/>
                    <a:pt x="48" y="46"/>
                  </a:cubicBezTo>
                  <a:cubicBezTo>
                    <a:pt x="48" y="43"/>
                    <a:pt x="46" y="41"/>
                    <a:pt x="43" y="41"/>
                  </a:cubicBezTo>
                  <a:cubicBezTo>
                    <a:pt x="39" y="41"/>
                    <a:pt x="38" y="43"/>
                    <a:pt x="38" y="46"/>
                  </a:cubicBezTo>
                  <a:cubicBezTo>
                    <a:pt x="38" y="65"/>
                    <a:pt x="38" y="65"/>
                    <a:pt x="38" y="65"/>
                  </a:cubicBezTo>
                  <a:lnTo>
                    <a:pt x="29"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87" tIns="45695" rIns="91387" bIns="45695" numCol="1" anchor="t" anchorCtr="0" compatLnSpc="1">
              <a:prstTxWarp prst="textNoShape">
                <a:avLst/>
              </a:prstTxWarp>
            </a:bodyPr>
            <a:lstStyle/>
            <a:p>
              <a:pPr defTabSz="913768">
                <a:defRPr/>
              </a:pPr>
              <a:endParaRPr lang="en-US" kern="0">
                <a:solidFill>
                  <a:sysClr val="windowText" lastClr="000000"/>
                </a:solidFill>
                <a:latin typeface="Segoe UI"/>
              </a:endParaRPr>
            </a:p>
          </p:txBody>
        </p:sp>
        <p:sp>
          <p:nvSpPr>
            <p:cNvPr id="116" name="Freeform 143"/>
            <p:cNvSpPr>
              <a:spLocks noEditPoints="1"/>
            </p:cNvSpPr>
            <p:nvPr/>
          </p:nvSpPr>
          <p:spPr bwMode="auto">
            <a:xfrm>
              <a:off x="3901839" y="3977870"/>
              <a:ext cx="730792" cy="372101"/>
            </a:xfrm>
            <a:custGeom>
              <a:avLst/>
              <a:gdLst>
                <a:gd name="T0" fmla="*/ 29 w 606"/>
                <a:gd name="T1" fmla="*/ 0 h 308"/>
                <a:gd name="T2" fmla="*/ 0 w 606"/>
                <a:gd name="T3" fmla="*/ 70 h 308"/>
                <a:gd name="T4" fmla="*/ 38 w 606"/>
                <a:gd name="T5" fmla="*/ 126 h 308"/>
                <a:gd name="T6" fmla="*/ 0 w 606"/>
                <a:gd name="T7" fmla="*/ 182 h 308"/>
                <a:gd name="T8" fmla="*/ 38 w 606"/>
                <a:gd name="T9" fmla="*/ 278 h 308"/>
                <a:gd name="T10" fmla="*/ 19 w 606"/>
                <a:gd name="T11" fmla="*/ 242 h 308"/>
                <a:gd name="T12" fmla="*/ 108 w 606"/>
                <a:gd name="T13" fmla="*/ 65 h 308"/>
                <a:gd name="T14" fmla="*/ 108 w 606"/>
                <a:gd name="T15" fmla="*/ 0 h 308"/>
                <a:gd name="T16" fmla="*/ 108 w 606"/>
                <a:gd name="T17" fmla="*/ 182 h 308"/>
                <a:gd name="T18" fmla="*/ 108 w 606"/>
                <a:gd name="T19" fmla="*/ 116 h 308"/>
                <a:gd name="T20" fmla="*/ 108 w 606"/>
                <a:gd name="T21" fmla="*/ 298 h 308"/>
                <a:gd name="T22" fmla="*/ 108 w 606"/>
                <a:gd name="T23" fmla="*/ 232 h 308"/>
                <a:gd name="T24" fmla="*/ 187 w 606"/>
                <a:gd name="T25" fmla="*/ 70 h 308"/>
                <a:gd name="T26" fmla="*/ 144 w 606"/>
                <a:gd name="T27" fmla="*/ 0 h 308"/>
                <a:gd name="T28" fmla="*/ 144 w 606"/>
                <a:gd name="T29" fmla="*/ 75 h 308"/>
                <a:gd name="T30" fmla="*/ 178 w 606"/>
                <a:gd name="T31" fmla="*/ 182 h 308"/>
                <a:gd name="T32" fmla="*/ 158 w 606"/>
                <a:gd name="T33" fmla="*/ 182 h 308"/>
                <a:gd name="T34" fmla="*/ 187 w 606"/>
                <a:gd name="T35" fmla="*/ 278 h 308"/>
                <a:gd name="T36" fmla="*/ 139 w 606"/>
                <a:gd name="T37" fmla="*/ 237 h 308"/>
                <a:gd name="T38" fmla="*/ 182 w 606"/>
                <a:gd name="T39" fmla="*/ 308 h 308"/>
                <a:gd name="T40" fmla="*/ 257 w 606"/>
                <a:gd name="T41" fmla="*/ 65 h 308"/>
                <a:gd name="T42" fmla="*/ 247 w 606"/>
                <a:gd name="T43" fmla="*/ 75 h 308"/>
                <a:gd name="T44" fmla="*/ 257 w 606"/>
                <a:gd name="T45" fmla="*/ 182 h 308"/>
                <a:gd name="T46" fmla="*/ 247 w 606"/>
                <a:gd name="T47" fmla="*/ 191 h 308"/>
                <a:gd name="T48" fmla="*/ 257 w 606"/>
                <a:gd name="T49" fmla="*/ 298 h 308"/>
                <a:gd name="T50" fmla="*/ 247 w 606"/>
                <a:gd name="T51" fmla="*/ 308 h 308"/>
                <a:gd name="T52" fmla="*/ 308 w 606"/>
                <a:gd name="T53" fmla="*/ 65 h 308"/>
                <a:gd name="T54" fmla="*/ 284 w 606"/>
                <a:gd name="T55" fmla="*/ 65 h 308"/>
                <a:gd name="T56" fmla="*/ 322 w 606"/>
                <a:gd name="T57" fmla="*/ 157 h 308"/>
                <a:gd name="T58" fmla="*/ 284 w 606"/>
                <a:gd name="T59" fmla="*/ 126 h 308"/>
                <a:gd name="T60" fmla="*/ 327 w 606"/>
                <a:gd name="T61" fmla="*/ 187 h 308"/>
                <a:gd name="T62" fmla="*/ 308 w 606"/>
                <a:gd name="T63" fmla="*/ 232 h 308"/>
                <a:gd name="T64" fmla="*/ 279 w 606"/>
                <a:gd name="T65" fmla="*/ 303 h 308"/>
                <a:gd name="T66" fmla="*/ 387 w 606"/>
                <a:gd name="T67" fmla="*/ 9 h 308"/>
                <a:gd name="T68" fmla="*/ 349 w 606"/>
                <a:gd name="T69" fmla="*/ 65 h 308"/>
                <a:gd name="T70" fmla="*/ 387 w 606"/>
                <a:gd name="T71" fmla="*/ 126 h 308"/>
                <a:gd name="T72" fmla="*/ 349 w 606"/>
                <a:gd name="T73" fmla="*/ 182 h 308"/>
                <a:gd name="T74" fmla="*/ 387 w 606"/>
                <a:gd name="T75" fmla="*/ 242 h 308"/>
                <a:gd name="T76" fmla="*/ 349 w 606"/>
                <a:gd name="T77" fmla="*/ 298 h 308"/>
                <a:gd name="T78" fmla="*/ 457 w 606"/>
                <a:gd name="T79" fmla="*/ 46 h 308"/>
                <a:gd name="T80" fmla="*/ 438 w 606"/>
                <a:gd name="T81" fmla="*/ 9 h 308"/>
                <a:gd name="T82" fmla="*/ 466 w 606"/>
                <a:gd name="T83" fmla="*/ 187 h 308"/>
                <a:gd name="T84" fmla="*/ 423 w 606"/>
                <a:gd name="T85" fmla="*/ 116 h 308"/>
                <a:gd name="T86" fmla="*/ 423 w 606"/>
                <a:gd name="T87" fmla="*/ 191 h 308"/>
                <a:gd name="T88" fmla="*/ 457 w 606"/>
                <a:gd name="T89" fmla="*/ 298 h 308"/>
                <a:gd name="T90" fmla="*/ 438 w 606"/>
                <a:gd name="T91" fmla="*/ 298 h 308"/>
                <a:gd name="T92" fmla="*/ 498 w 606"/>
                <a:gd name="T93" fmla="*/ 65 h 308"/>
                <a:gd name="T94" fmla="*/ 498 w 606"/>
                <a:gd name="T95" fmla="*/ 0 h 308"/>
                <a:gd name="T96" fmla="*/ 498 w 606"/>
                <a:gd name="T97" fmla="*/ 182 h 308"/>
                <a:gd name="T98" fmla="*/ 498 w 606"/>
                <a:gd name="T99" fmla="*/ 116 h 308"/>
                <a:gd name="T100" fmla="*/ 498 w 606"/>
                <a:gd name="T101" fmla="*/ 298 h 308"/>
                <a:gd name="T102" fmla="*/ 498 w 606"/>
                <a:gd name="T103" fmla="*/ 232 h 308"/>
                <a:gd name="T104" fmla="*/ 606 w 606"/>
                <a:gd name="T105" fmla="*/ 46 h 308"/>
                <a:gd name="T106" fmla="*/ 558 w 606"/>
                <a:gd name="T107" fmla="*/ 4 h 308"/>
                <a:gd name="T108" fmla="*/ 601 w 606"/>
                <a:gd name="T109" fmla="*/ 75 h 308"/>
                <a:gd name="T110" fmla="*/ 587 w 606"/>
                <a:gd name="T111" fmla="*/ 182 h 308"/>
                <a:gd name="T112" fmla="*/ 563 w 606"/>
                <a:gd name="T113" fmla="*/ 182 h 308"/>
                <a:gd name="T114" fmla="*/ 568 w 606"/>
                <a:gd name="T115" fmla="*/ 242 h 308"/>
                <a:gd name="T116" fmla="*/ 558 w 606"/>
                <a:gd name="T117" fmla="*/ 242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6" h="308">
                  <a:moveTo>
                    <a:pt x="48" y="70"/>
                  </a:moveTo>
                  <a:cubicBezTo>
                    <a:pt x="48" y="46"/>
                    <a:pt x="48" y="46"/>
                    <a:pt x="48" y="46"/>
                  </a:cubicBezTo>
                  <a:cubicBezTo>
                    <a:pt x="48" y="43"/>
                    <a:pt x="46" y="41"/>
                    <a:pt x="43" y="41"/>
                  </a:cubicBezTo>
                  <a:cubicBezTo>
                    <a:pt x="39" y="41"/>
                    <a:pt x="38" y="43"/>
                    <a:pt x="38" y="46"/>
                  </a:cubicBezTo>
                  <a:cubicBezTo>
                    <a:pt x="38" y="65"/>
                    <a:pt x="38" y="65"/>
                    <a:pt x="38" y="65"/>
                  </a:cubicBezTo>
                  <a:cubicBezTo>
                    <a:pt x="29" y="65"/>
                    <a:pt x="29" y="65"/>
                    <a:pt x="29" y="65"/>
                  </a:cubicBezTo>
                  <a:cubicBezTo>
                    <a:pt x="29" y="0"/>
                    <a:pt x="29" y="0"/>
                    <a:pt x="29" y="0"/>
                  </a:cubicBezTo>
                  <a:cubicBezTo>
                    <a:pt x="5" y="0"/>
                    <a:pt x="5" y="0"/>
                    <a:pt x="5" y="0"/>
                  </a:cubicBezTo>
                  <a:cubicBezTo>
                    <a:pt x="2" y="0"/>
                    <a:pt x="0" y="1"/>
                    <a:pt x="0" y="4"/>
                  </a:cubicBezTo>
                  <a:cubicBezTo>
                    <a:pt x="0" y="8"/>
                    <a:pt x="2" y="9"/>
                    <a:pt x="5" y="9"/>
                  </a:cubicBezTo>
                  <a:cubicBezTo>
                    <a:pt x="19" y="9"/>
                    <a:pt x="19" y="9"/>
                    <a:pt x="19" y="9"/>
                  </a:cubicBezTo>
                  <a:cubicBezTo>
                    <a:pt x="19" y="65"/>
                    <a:pt x="19" y="65"/>
                    <a:pt x="19" y="65"/>
                  </a:cubicBezTo>
                  <a:cubicBezTo>
                    <a:pt x="5" y="65"/>
                    <a:pt x="5" y="65"/>
                    <a:pt x="5" y="65"/>
                  </a:cubicBezTo>
                  <a:cubicBezTo>
                    <a:pt x="2" y="65"/>
                    <a:pt x="0" y="67"/>
                    <a:pt x="0" y="70"/>
                  </a:cubicBezTo>
                  <a:cubicBezTo>
                    <a:pt x="0" y="74"/>
                    <a:pt x="2" y="75"/>
                    <a:pt x="5" y="75"/>
                  </a:cubicBezTo>
                  <a:cubicBezTo>
                    <a:pt x="43" y="75"/>
                    <a:pt x="43" y="75"/>
                    <a:pt x="43" y="75"/>
                  </a:cubicBezTo>
                  <a:cubicBezTo>
                    <a:pt x="45" y="75"/>
                    <a:pt x="48" y="74"/>
                    <a:pt x="48" y="70"/>
                  </a:cubicBezTo>
                  <a:moveTo>
                    <a:pt x="38" y="182"/>
                  </a:moveTo>
                  <a:cubicBezTo>
                    <a:pt x="9" y="182"/>
                    <a:pt x="9" y="182"/>
                    <a:pt x="9" y="182"/>
                  </a:cubicBezTo>
                  <a:cubicBezTo>
                    <a:pt x="9" y="126"/>
                    <a:pt x="9" y="126"/>
                    <a:pt x="9" y="126"/>
                  </a:cubicBezTo>
                  <a:cubicBezTo>
                    <a:pt x="38" y="126"/>
                    <a:pt x="38" y="126"/>
                    <a:pt x="38" y="126"/>
                  </a:cubicBezTo>
                  <a:lnTo>
                    <a:pt x="38" y="182"/>
                  </a:lnTo>
                  <a:close/>
                  <a:moveTo>
                    <a:pt x="48" y="182"/>
                  </a:moveTo>
                  <a:cubicBezTo>
                    <a:pt x="48" y="126"/>
                    <a:pt x="48" y="126"/>
                    <a:pt x="48" y="126"/>
                  </a:cubicBezTo>
                  <a:cubicBezTo>
                    <a:pt x="48" y="120"/>
                    <a:pt x="43" y="116"/>
                    <a:pt x="38" y="116"/>
                  </a:cubicBezTo>
                  <a:cubicBezTo>
                    <a:pt x="9" y="116"/>
                    <a:pt x="9" y="116"/>
                    <a:pt x="9" y="116"/>
                  </a:cubicBezTo>
                  <a:cubicBezTo>
                    <a:pt x="4" y="116"/>
                    <a:pt x="0" y="120"/>
                    <a:pt x="0" y="126"/>
                  </a:cubicBezTo>
                  <a:cubicBezTo>
                    <a:pt x="0" y="182"/>
                    <a:pt x="0" y="182"/>
                    <a:pt x="0" y="182"/>
                  </a:cubicBezTo>
                  <a:cubicBezTo>
                    <a:pt x="0" y="187"/>
                    <a:pt x="4" y="191"/>
                    <a:pt x="9" y="191"/>
                  </a:cubicBezTo>
                  <a:cubicBezTo>
                    <a:pt x="38" y="191"/>
                    <a:pt x="38" y="191"/>
                    <a:pt x="38" y="191"/>
                  </a:cubicBezTo>
                  <a:cubicBezTo>
                    <a:pt x="43" y="191"/>
                    <a:pt x="48" y="187"/>
                    <a:pt x="48" y="182"/>
                  </a:cubicBezTo>
                  <a:moveTo>
                    <a:pt x="48" y="303"/>
                  </a:moveTo>
                  <a:cubicBezTo>
                    <a:pt x="48" y="278"/>
                    <a:pt x="48" y="278"/>
                    <a:pt x="48" y="278"/>
                  </a:cubicBezTo>
                  <a:cubicBezTo>
                    <a:pt x="48" y="276"/>
                    <a:pt x="46" y="274"/>
                    <a:pt x="43" y="274"/>
                  </a:cubicBezTo>
                  <a:cubicBezTo>
                    <a:pt x="39" y="274"/>
                    <a:pt x="38" y="276"/>
                    <a:pt x="38" y="278"/>
                  </a:cubicBezTo>
                  <a:cubicBezTo>
                    <a:pt x="38" y="298"/>
                    <a:pt x="38" y="298"/>
                    <a:pt x="38" y="298"/>
                  </a:cubicBezTo>
                  <a:cubicBezTo>
                    <a:pt x="29" y="298"/>
                    <a:pt x="29" y="298"/>
                    <a:pt x="29" y="298"/>
                  </a:cubicBezTo>
                  <a:cubicBezTo>
                    <a:pt x="29" y="232"/>
                    <a:pt x="29" y="232"/>
                    <a:pt x="29" y="232"/>
                  </a:cubicBezTo>
                  <a:cubicBezTo>
                    <a:pt x="5" y="232"/>
                    <a:pt x="5" y="232"/>
                    <a:pt x="5" y="232"/>
                  </a:cubicBezTo>
                  <a:cubicBezTo>
                    <a:pt x="2" y="232"/>
                    <a:pt x="0" y="234"/>
                    <a:pt x="0" y="237"/>
                  </a:cubicBezTo>
                  <a:cubicBezTo>
                    <a:pt x="0" y="241"/>
                    <a:pt x="2" y="242"/>
                    <a:pt x="5" y="242"/>
                  </a:cubicBezTo>
                  <a:cubicBezTo>
                    <a:pt x="19" y="242"/>
                    <a:pt x="19" y="242"/>
                    <a:pt x="19" y="242"/>
                  </a:cubicBezTo>
                  <a:cubicBezTo>
                    <a:pt x="19" y="298"/>
                    <a:pt x="19" y="298"/>
                    <a:pt x="19" y="298"/>
                  </a:cubicBezTo>
                  <a:cubicBezTo>
                    <a:pt x="5" y="298"/>
                    <a:pt x="5" y="298"/>
                    <a:pt x="5" y="298"/>
                  </a:cubicBezTo>
                  <a:cubicBezTo>
                    <a:pt x="2" y="298"/>
                    <a:pt x="0" y="299"/>
                    <a:pt x="0" y="303"/>
                  </a:cubicBezTo>
                  <a:cubicBezTo>
                    <a:pt x="0" y="306"/>
                    <a:pt x="2" y="308"/>
                    <a:pt x="5" y="308"/>
                  </a:cubicBezTo>
                  <a:cubicBezTo>
                    <a:pt x="43" y="308"/>
                    <a:pt x="43" y="308"/>
                    <a:pt x="43" y="308"/>
                  </a:cubicBezTo>
                  <a:cubicBezTo>
                    <a:pt x="45" y="308"/>
                    <a:pt x="48" y="306"/>
                    <a:pt x="48" y="303"/>
                  </a:cubicBezTo>
                  <a:moveTo>
                    <a:pt x="108" y="65"/>
                  </a:moveTo>
                  <a:cubicBezTo>
                    <a:pt x="79" y="65"/>
                    <a:pt x="79" y="65"/>
                    <a:pt x="79" y="65"/>
                  </a:cubicBezTo>
                  <a:cubicBezTo>
                    <a:pt x="79" y="9"/>
                    <a:pt x="79" y="9"/>
                    <a:pt x="79" y="9"/>
                  </a:cubicBezTo>
                  <a:cubicBezTo>
                    <a:pt x="108" y="9"/>
                    <a:pt x="108" y="9"/>
                    <a:pt x="108" y="9"/>
                  </a:cubicBezTo>
                  <a:lnTo>
                    <a:pt x="108" y="65"/>
                  </a:lnTo>
                  <a:close/>
                  <a:moveTo>
                    <a:pt x="117" y="65"/>
                  </a:moveTo>
                  <a:cubicBezTo>
                    <a:pt x="117" y="9"/>
                    <a:pt x="117" y="9"/>
                    <a:pt x="117" y="9"/>
                  </a:cubicBezTo>
                  <a:cubicBezTo>
                    <a:pt x="117" y="4"/>
                    <a:pt x="113" y="0"/>
                    <a:pt x="108" y="0"/>
                  </a:cubicBezTo>
                  <a:cubicBezTo>
                    <a:pt x="79" y="0"/>
                    <a:pt x="79" y="0"/>
                    <a:pt x="79" y="0"/>
                  </a:cubicBezTo>
                  <a:cubicBezTo>
                    <a:pt x="74" y="0"/>
                    <a:pt x="70" y="4"/>
                    <a:pt x="70" y="9"/>
                  </a:cubicBezTo>
                  <a:cubicBezTo>
                    <a:pt x="70" y="65"/>
                    <a:pt x="70" y="65"/>
                    <a:pt x="70" y="65"/>
                  </a:cubicBezTo>
                  <a:cubicBezTo>
                    <a:pt x="70" y="71"/>
                    <a:pt x="74" y="75"/>
                    <a:pt x="79" y="75"/>
                  </a:cubicBezTo>
                  <a:cubicBezTo>
                    <a:pt x="108" y="75"/>
                    <a:pt x="108" y="75"/>
                    <a:pt x="108" y="75"/>
                  </a:cubicBezTo>
                  <a:cubicBezTo>
                    <a:pt x="113" y="75"/>
                    <a:pt x="117" y="71"/>
                    <a:pt x="117" y="65"/>
                  </a:cubicBezTo>
                  <a:moveTo>
                    <a:pt x="108" y="182"/>
                  </a:moveTo>
                  <a:cubicBezTo>
                    <a:pt x="79" y="182"/>
                    <a:pt x="79" y="182"/>
                    <a:pt x="79" y="182"/>
                  </a:cubicBezTo>
                  <a:cubicBezTo>
                    <a:pt x="79" y="126"/>
                    <a:pt x="79" y="126"/>
                    <a:pt x="79" y="126"/>
                  </a:cubicBezTo>
                  <a:cubicBezTo>
                    <a:pt x="108" y="126"/>
                    <a:pt x="108" y="126"/>
                    <a:pt x="108" y="126"/>
                  </a:cubicBezTo>
                  <a:lnTo>
                    <a:pt x="108" y="182"/>
                  </a:lnTo>
                  <a:close/>
                  <a:moveTo>
                    <a:pt x="117" y="182"/>
                  </a:moveTo>
                  <a:cubicBezTo>
                    <a:pt x="117" y="126"/>
                    <a:pt x="117" y="126"/>
                    <a:pt x="117" y="126"/>
                  </a:cubicBezTo>
                  <a:cubicBezTo>
                    <a:pt x="117" y="120"/>
                    <a:pt x="113" y="116"/>
                    <a:pt x="108" y="116"/>
                  </a:cubicBezTo>
                  <a:cubicBezTo>
                    <a:pt x="79" y="116"/>
                    <a:pt x="79" y="116"/>
                    <a:pt x="79" y="116"/>
                  </a:cubicBezTo>
                  <a:cubicBezTo>
                    <a:pt x="74" y="116"/>
                    <a:pt x="70" y="120"/>
                    <a:pt x="70" y="126"/>
                  </a:cubicBezTo>
                  <a:cubicBezTo>
                    <a:pt x="70" y="182"/>
                    <a:pt x="70" y="182"/>
                    <a:pt x="70" y="182"/>
                  </a:cubicBezTo>
                  <a:cubicBezTo>
                    <a:pt x="70" y="187"/>
                    <a:pt x="74" y="191"/>
                    <a:pt x="79" y="191"/>
                  </a:cubicBezTo>
                  <a:cubicBezTo>
                    <a:pt x="108" y="191"/>
                    <a:pt x="108" y="191"/>
                    <a:pt x="108" y="191"/>
                  </a:cubicBezTo>
                  <a:cubicBezTo>
                    <a:pt x="113" y="191"/>
                    <a:pt x="117" y="187"/>
                    <a:pt x="117" y="182"/>
                  </a:cubicBezTo>
                  <a:moveTo>
                    <a:pt x="108" y="298"/>
                  </a:moveTo>
                  <a:cubicBezTo>
                    <a:pt x="79" y="298"/>
                    <a:pt x="79" y="298"/>
                    <a:pt x="79" y="298"/>
                  </a:cubicBezTo>
                  <a:cubicBezTo>
                    <a:pt x="79" y="242"/>
                    <a:pt x="79" y="242"/>
                    <a:pt x="79" y="242"/>
                  </a:cubicBezTo>
                  <a:cubicBezTo>
                    <a:pt x="108" y="242"/>
                    <a:pt x="108" y="242"/>
                    <a:pt x="108" y="242"/>
                  </a:cubicBezTo>
                  <a:lnTo>
                    <a:pt x="108" y="298"/>
                  </a:lnTo>
                  <a:close/>
                  <a:moveTo>
                    <a:pt x="117" y="298"/>
                  </a:moveTo>
                  <a:cubicBezTo>
                    <a:pt x="117" y="242"/>
                    <a:pt x="117" y="242"/>
                    <a:pt x="117" y="242"/>
                  </a:cubicBezTo>
                  <a:cubicBezTo>
                    <a:pt x="117" y="237"/>
                    <a:pt x="113" y="232"/>
                    <a:pt x="108" y="232"/>
                  </a:cubicBezTo>
                  <a:cubicBezTo>
                    <a:pt x="79" y="232"/>
                    <a:pt x="79" y="232"/>
                    <a:pt x="79" y="232"/>
                  </a:cubicBezTo>
                  <a:cubicBezTo>
                    <a:pt x="74" y="232"/>
                    <a:pt x="70" y="237"/>
                    <a:pt x="70" y="242"/>
                  </a:cubicBezTo>
                  <a:cubicBezTo>
                    <a:pt x="70" y="298"/>
                    <a:pt x="70" y="298"/>
                    <a:pt x="70" y="298"/>
                  </a:cubicBezTo>
                  <a:cubicBezTo>
                    <a:pt x="70" y="303"/>
                    <a:pt x="74" y="308"/>
                    <a:pt x="79" y="308"/>
                  </a:cubicBezTo>
                  <a:cubicBezTo>
                    <a:pt x="108" y="308"/>
                    <a:pt x="108" y="308"/>
                    <a:pt x="108" y="308"/>
                  </a:cubicBezTo>
                  <a:cubicBezTo>
                    <a:pt x="113" y="308"/>
                    <a:pt x="117" y="303"/>
                    <a:pt x="117" y="298"/>
                  </a:cubicBezTo>
                  <a:moveTo>
                    <a:pt x="187" y="70"/>
                  </a:moveTo>
                  <a:cubicBezTo>
                    <a:pt x="187" y="46"/>
                    <a:pt x="187" y="46"/>
                    <a:pt x="187" y="46"/>
                  </a:cubicBezTo>
                  <a:cubicBezTo>
                    <a:pt x="187" y="43"/>
                    <a:pt x="186" y="41"/>
                    <a:pt x="182" y="41"/>
                  </a:cubicBezTo>
                  <a:cubicBezTo>
                    <a:pt x="179" y="41"/>
                    <a:pt x="178" y="43"/>
                    <a:pt x="178" y="46"/>
                  </a:cubicBezTo>
                  <a:cubicBezTo>
                    <a:pt x="178" y="65"/>
                    <a:pt x="178" y="65"/>
                    <a:pt x="178" y="65"/>
                  </a:cubicBezTo>
                  <a:cubicBezTo>
                    <a:pt x="168" y="65"/>
                    <a:pt x="168" y="65"/>
                    <a:pt x="168" y="65"/>
                  </a:cubicBezTo>
                  <a:cubicBezTo>
                    <a:pt x="168" y="0"/>
                    <a:pt x="168" y="0"/>
                    <a:pt x="168" y="0"/>
                  </a:cubicBezTo>
                  <a:cubicBezTo>
                    <a:pt x="144" y="0"/>
                    <a:pt x="144" y="0"/>
                    <a:pt x="144" y="0"/>
                  </a:cubicBezTo>
                  <a:cubicBezTo>
                    <a:pt x="142" y="0"/>
                    <a:pt x="139" y="1"/>
                    <a:pt x="139" y="4"/>
                  </a:cubicBezTo>
                  <a:cubicBezTo>
                    <a:pt x="139" y="8"/>
                    <a:pt x="142" y="9"/>
                    <a:pt x="144" y="9"/>
                  </a:cubicBezTo>
                  <a:cubicBezTo>
                    <a:pt x="158" y="9"/>
                    <a:pt x="158" y="9"/>
                    <a:pt x="158" y="9"/>
                  </a:cubicBezTo>
                  <a:cubicBezTo>
                    <a:pt x="158" y="65"/>
                    <a:pt x="158" y="65"/>
                    <a:pt x="158" y="65"/>
                  </a:cubicBezTo>
                  <a:cubicBezTo>
                    <a:pt x="144" y="65"/>
                    <a:pt x="144" y="65"/>
                    <a:pt x="144" y="65"/>
                  </a:cubicBezTo>
                  <a:cubicBezTo>
                    <a:pt x="142" y="65"/>
                    <a:pt x="139" y="67"/>
                    <a:pt x="139" y="70"/>
                  </a:cubicBezTo>
                  <a:cubicBezTo>
                    <a:pt x="139" y="74"/>
                    <a:pt x="142" y="75"/>
                    <a:pt x="144" y="75"/>
                  </a:cubicBezTo>
                  <a:cubicBezTo>
                    <a:pt x="182" y="75"/>
                    <a:pt x="182" y="75"/>
                    <a:pt x="182" y="75"/>
                  </a:cubicBezTo>
                  <a:cubicBezTo>
                    <a:pt x="185" y="75"/>
                    <a:pt x="187" y="74"/>
                    <a:pt x="187" y="70"/>
                  </a:cubicBezTo>
                  <a:moveTo>
                    <a:pt x="187" y="187"/>
                  </a:moveTo>
                  <a:cubicBezTo>
                    <a:pt x="187" y="162"/>
                    <a:pt x="187" y="162"/>
                    <a:pt x="187" y="162"/>
                  </a:cubicBezTo>
                  <a:cubicBezTo>
                    <a:pt x="187" y="159"/>
                    <a:pt x="186" y="157"/>
                    <a:pt x="182" y="157"/>
                  </a:cubicBezTo>
                  <a:cubicBezTo>
                    <a:pt x="179" y="157"/>
                    <a:pt x="178" y="159"/>
                    <a:pt x="178" y="162"/>
                  </a:cubicBezTo>
                  <a:cubicBezTo>
                    <a:pt x="178" y="182"/>
                    <a:pt x="178" y="182"/>
                    <a:pt x="178" y="182"/>
                  </a:cubicBezTo>
                  <a:cubicBezTo>
                    <a:pt x="168" y="182"/>
                    <a:pt x="168" y="182"/>
                    <a:pt x="168" y="182"/>
                  </a:cubicBezTo>
                  <a:cubicBezTo>
                    <a:pt x="168" y="116"/>
                    <a:pt x="168" y="116"/>
                    <a:pt x="168" y="116"/>
                  </a:cubicBezTo>
                  <a:cubicBezTo>
                    <a:pt x="144" y="116"/>
                    <a:pt x="144" y="116"/>
                    <a:pt x="144" y="116"/>
                  </a:cubicBezTo>
                  <a:cubicBezTo>
                    <a:pt x="142" y="116"/>
                    <a:pt x="139" y="117"/>
                    <a:pt x="139" y="121"/>
                  </a:cubicBezTo>
                  <a:cubicBezTo>
                    <a:pt x="139" y="124"/>
                    <a:pt x="142" y="126"/>
                    <a:pt x="144" y="126"/>
                  </a:cubicBezTo>
                  <a:cubicBezTo>
                    <a:pt x="158" y="126"/>
                    <a:pt x="158" y="126"/>
                    <a:pt x="158" y="126"/>
                  </a:cubicBezTo>
                  <a:cubicBezTo>
                    <a:pt x="158" y="182"/>
                    <a:pt x="158" y="182"/>
                    <a:pt x="158" y="182"/>
                  </a:cubicBezTo>
                  <a:cubicBezTo>
                    <a:pt x="144" y="182"/>
                    <a:pt x="144" y="182"/>
                    <a:pt x="144" y="182"/>
                  </a:cubicBezTo>
                  <a:cubicBezTo>
                    <a:pt x="142" y="182"/>
                    <a:pt x="139" y="183"/>
                    <a:pt x="139" y="187"/>
                  </a:cubicBezTo>
                  <a:cubicBezTo>
                    <a:pt x="139" y="190"/>
                    <a:pt x="142" y="191"/>
                    <a:pt x="144" y="191"/>
                  </a:cubicBezTo>
                  <a:cubicBezTo>
                    <a:pt x="182" y="191"/>
                    <a:pt x="182" y="191"/>
                    <a:pt x="182" y="191"/>
                  </a:cubicBezTo>
                  <a:cubicBezTo>
                    <a:pt x="185" y="191"/>
                    <a:pt x="187" y="190"/>
                    <a:pt x="187" y="187"/>
                  </a:cubicBezTo>
                  <a:moveTo>
                    <a:pt x="187" y="303"/>
                  </a:moveTo>
                  <a:cubicBezTo>
                    <a:pt x="187" y="278"/>
                    <a:pt x="187" y="278"/>
                    <a:pt x="187" y="278"/>
                  </a:cubicBezTo>
                  <a:cubicBezTo>
                    <a:pt x="187" y="276"/>
                    <a:pt x="186" y="274"/>
                    <a:pt x="182" y="274"/>
                  </a:cubicBezTo>
                  <a:cubicBezTo>
                    <a:pt x="179" y="274"/>
                    <a:pt x="178" y="276"/>
                    <a:pt x="178" y="278"/>
                  </a:cubicBezTo>
                  <a:cubicBezTo>
                    <a:pt x="178" y="298"/>
                    <a:pt x="178" y="298"/>
                    <a:pt x="178" y="298"/>
                  </a:cubicBezTo>
                  <a:cubicBezTo>
                    <a:pt x="168" y="298"/>
                    <a:pt x="168" y="298"/>
                    <a:pt x="168" y="298"/>
                  </a:cubicBezTo>
                  <a:cubicBezTo>
                    <a:pt x="168" y="232"/>
                    <a:pt x="168" y="232"/>
                    <a:pt x="168" y="232"/>
                  </a:cubicBezTo>
                  <a:cubicBezTo>
                    <a:pt x="144" y="232"/>
                    <a:pt x="144" y="232"/>
                    <a:pt x="144" y="232"/>
                  </a:cubicBezTo>
                  <a:cubicBezTo>
                    <a:pt x="142" y="232"/>
                    <a:pt x="139" y="234"/>
                    <a:pt x="139" y="237"/>
                  </a:cubicBezTo>
                  <a:cubicBezTo>
                    <a:pt x="139" y="241"/>
                    <a:pt x="142" y="242"/>
                    <a:pt x="144" y="242"/>
                  </a:cubicBezTo>
                  <a:cubicBezTo>
                    <a:pt x="158" y="242"/>
                    <a:pt x="158" y="242"/>
                    <a:pt x="158" y="242"/>
                  </a:cubicBezTo>
                  <a:cubicBezTo>
                    <a:pt x="158" y="298"/>
                    <a:pt x="158" y="298"/>
                    <a:pt x="158" y="298"/>
                  </a:cubicBezTo>
                  <a:cubicBezTo>
                    <a:pt x="144" y="298"/>
                    <a:pt x="144" y="298"/>
                    <a:pt x="144" y="298"/>
                  </a:cubicBezTo>
                  <a:cubicBezTo>
                    <a:pt x="142" y="298"/>
                    <a:pt x="139" y="299"/>
                    <a:pt x="139" y="303"/>
                  </a:cubicBezTo>
                  <a:cubicBezTo>
                    <a:pt x="139" y="306"/>
                    <a:pt x="142" y="308"/>
                    <a:pt x="144" y="308"/>
                  </a:cubicBezTo>
                  <a:cubicBezTo>
                    <a:pt x="182" y="308"/>
                    <a:pt x="182" y="308"/>
                    <a:pt x="182" y="308"/>
                  </a:cubicBezTo>
                  <a:cubicBezTo>
                    <a:pt x="185" y="308"/>
                    <a:pt x="187" y="306"/>
                    <a:pt x="187" y="303"/>
                  </a:cubicBezTo>
                  <a:moveTo>
                    <a:pt x="247" y="65"/>
                  </a:moveTo>
                  <a:cubicBezTo>
                    <a:pt x="219" y="65"/>
                    <a:pt x="219" y="65"/>
                    <a:pt x="219" y="65"/>
                  </a:cubicBezTo>
                  <a:cubicBezTo>
                    <a:pt x="219" y="9"/>
                    <a:pt x="219" y="9"/>
                    <a:pt x="219" y="9"/>
                  </a:cubicBezTo>
                  <a:cubicBezTo>
                    <a:pt x="247" y="9"/>
                    <a:pt x="247" y="9"/>
                    <a:pt x="247" y="9"/>
                  </a:cubicBezTo>
                  <a:lnTo>
                    <a:pt x="247" y="65"/>
                  </a:lnTo>
                  <a:close/>
                  <a:moveTo>
                    <a:pt x="257" y="65"/>
                  </a:moveTo>
                  <a:cubicBezTo>
                    <a:pt x="257" y="9"/>
                    <a:pt x="257" y="9"/>
                    <a:pt x="257" y="9"/>
                  </a:cubicBezTo>
                  <a:cubicBezTo>
                    <a:pt x="257" y="4"/>
                    <a:pt x="253" y="0"/>
                    <a:pt x="247" y="0"/>
                  </a:cubicBezTo>
                  <a:cubicBezTo>
                    <a:pt x="219" y="0"/>
                    <a:pt x="219" y="0"/>
                    <a:pt x="219" y="0"/>
                  </a:cubicBezTo>
                  <a:cubicBezTo>
                    <a:pt x="213" y="0"/>
                    <a:pt x="209" y="4"/>
                    <a:pt x="209" y="9"/>
                  </a:cubicBezTo>
                  <a:cubicBezTo>
                    <a:pt x="209" y="65"/>
                    <a:pt x="209" y="65"/>
                    <a:pt x="209" y="65"/>
                  </a:cubicBezTo>
                  <a:cubicBezTo>
                    <a:pt x="209" y="71"/>
                    <a:pt x="213" y="75"/>
                    <a:pt x="219" y="75"/>
                  </a:cubicBezTo>
                  <a:cubicBezTo>
                    <a:pt x="247" y="75"/>
                    <a:pt x="247" y="75"/>
                    <a:pt x="247" y="75"/>
                  </a:cubicBezTo>
                  <a:cubicBezTo>
                    <a:pt x="253" y="75"/>
                    <a:pt x="257" y="71"/>
                    <a:pt x="257" y="65"/>
                  </a:cubicBezTo>
                  <a:moveTo>
                    <a:pt x="247" y="182"/>
                  </a:moveTo>
                  <a:cubicBezTo>
                    <a:pt x="219" y="182"/>
                    <a:pt x="219" y="182"/>
                    <a:pt x="219" y="182"/>
                  </a:cubicBezTo>
                  <a:cubicBezTo>
                    <a:pt x="219" y="126"/>
                    <a:pt x="219" y="126"/>
                    <a:pt x="219" y="126"/>
                  </a:cubicBezTo>
                  <a:cubicBezTo>
                    <a:pt x="247" y="126"/>
                    <a:pt x="247" y="126"/>
                    <a:pt x="247" y="126"/>
                  </a:cubicBezTo>
                  <a:lnTo>
                    <a:pt x="247" y="182"/>
                  </a:lnTo>
                  <a:close/>
                  <a:moveTo>
                    <a:pt x="257" y="182"/>
                  </a:moveTo>
                  <a:cubicBezTo>
                    <a:pt x="257" y="126"/>
                    <a:pt x="257" y="126"/>
                    <a:pt x="257" y="126"/>
                  </a:cubicBezTo>
                  <a:cubicBezTo>
                    <a:pt x="257" y="120"/>
                    <a:pt x="253" y="116"/>
                    <a:pt x="247" y="116"/>
                  </a:cubicBezTo>
                  <a:cubicBezTo>
                    <a:pt x="219" y="116"/>
                    <a:pt x="219" y="116"/>
                    <a:pt x="219" y="116"/>
                  </a:cubicBezTo>
                  <a:cubicBezTo>
                    <a:pt x="213" y="116"/>
                    <a:pt x="209" y="120"/>
                    <a:pt x="209" y="126"/>
                  </a:cubicBezTo>
                  <a:cubicBezTo>
                    <a:pt x="209" y="182"/>
                    <a:pt x="209" y="182"/>
                    <a:pt x="209" y="182"/>
                  </a:cubicBezTo>
                  <a:cubicBezTo>
                    <a:pt x="209" y="187"/>
                    <a:pt x="213" y="191"/>
                    <a:pt x="219" y="191"/>
                  </a:cubicBezTo>
                  <a:cubicBezTo>
                    <a:pt x="247" y="191"/>
                    <a:pt x="247" y="191"/>
                    <a:pt x="247" y="191"/>
                  </a:cubicBezTo>
                  <a:cubicBezTo>
                    <a:pt x="253" y="191"/>
                    <a:pt x="257" y="187"/>
                    <a:pt x="257" y="182"/>
                  </a:cubicBezTo>
                  <a:moveTo>
                    <a:pt x="247" y="298"/>
                  </a:moveTo>
                  <a:cubicBezTo>
                    <a:pt x="219" y="298"/>
                    <a:pt x="219" y="298"/>
                    <a:pt x="219" y="298"/>
                  </a:cubicBezTo>
                  <a:cubicBezTo>
                    <a:pt x="219" y="242"/>
                    <a:pt x="219" y="242"/>
                    <a:pt x="219" y="242"/>
                  </a:cubicBezTo>
                  <a:cubicBezTo>
                    <a:pt x="247" y="242"/>
                    <a:pt x="247" y="242"/>
                    <a:pt x="247" y="242"/>
                  </a:cubicBezTo>
                  <a:lnTo>
                    <a:pt x="247" y="298"/>
                  </a:lnTo>
                  <a:close/>
                  <a:moveTo>
                    <a:pt x="257" y="298"/>
                  </a:moveTo>
                  <a:cubicBezTo>
                    <a:pt x="257" y="242"/>
                    <a:pt x="257" y="242"/>
                    <a:pt x="257" y="242"/>
                  </a:cubicBezTo>
                  <a:cubicBezTo>
                    <a:pt x="257" y="237"/>
                    <a:pt x="253" y="232"/>
                    <a:pt x="247" y="232"/>
                  </a:cubicBezTo>
                  <a:cubicBezTo>
                    <a:pt x="219" y="232"/>
                    <a:pt x="219" y="232"/>
                    <a:pt x="219" y="232"/>
                  </a:cubicBezTo>
                  <a:cubicBezTo>
                    <a:pt x="213" y="232"/>
                    <a:pt x="209" y="237"/>
                    <a:pt x="209" y="242"/>
                  </a:cubicBezTo>
                  <a:cubicBezTo>
                    <a:pt x="209" y="298"/>
                    <a:pt x="209" y="298"/>
                    <a:pt x="209" y="298"/>
                  </a:cubicBezTo>
                  <a:cubicBezTo>
                    <a:pt x="209" y="303"/>
                    <a:pt x="213" y="308"/>
                    <a:pt x="219" y="308"/>
                  </a:cubicBezTo>
                  <a:cubicBezTo>
                    <a:pt x="247" y="308"/>
                    <a:pt x="247" y="308"/>
                    <a:pt x="247" y="308"/>
                  </a:cubicBezTo>
                  <a:cubicBezTo>
                    <a:pt x="253" y="308"/>
                    <a:pt x="257" y="303"/>
                    <a:pt x="257" y="298"/>
                  </a:cubicBezTo>
                  <a:moveTo>
                    <a:pt x="327" y="70"/>
                  </a:moveTo>
                  <a:cubicBezTo>
                    <a:pt x="327" y="46"/>
                    <a:pt x="327" y="46"/>
                    <a:pt x="327" y="46"/>
                  </a:cubicBezTo>
                  <a:cubicBezTo>
                    <a:pt x="327" y="43"/>
                    <a:pt x="326" y="41"/>
                    <a:pt x="322" y="41"/>
                  </a:cubicBezTo>
                  <a:cubicBezTo>
                    <a:pt x="318" y="41"/>
                    <a:pt x="317" y="43"/>
                    <a:pt x="317" y="46"/>
                  </a:cubicBezTo>
                  <a:cubicBezTo>
                    <a:pt x="317" y="65"/>
                    <a:pt x="317" y="65"/>
                    <a:pt x="317" y="65"/>
                  </a:cubicBezTo>
                  <a:cubicBezTo>
                    <a:pt x="308" y="65"/>
                    <a:pt x="308" y="65"/>
                    <a:pt x="308" y="65"/>
                  </a:cubicBezTo>
                  <a:cubicBezTo>
                    <a:pt x="308" y="0"/>
                    <a:pt x="308" y="0"/>
                    <a:pt x="308" y="0"/>
                  </a:cubicBezTo>
                  <a:cubicBezTo>
                    <a:pt x="284" y="0"/>
                    <a:pt x="284" y="0"/>
                    <a:pt x="284" y="0"/>
                  </a:cubicBezTo>
                  <a:cubicBezTo>
                    <a:pt x="281" y="0"/>
                    <a:pt x="279" y="1"/>
                    <a:pt x="279" y="4"/>
                  </a:cubicBezTo>
                  <a:cubicBezTo>
                    <a:pt x="279" y="8"/>
                    <a:pt x="281" y="9"/>
                    <a:pt x="284" y="9"/>
                  </a:cubicBezTo>
                  <a:cubicBezTo>
                    <a:pt x="298" y="9"/>
                    <a:pt x="298" y="9"/>
                    <a:pt x="298" y="9"/>
                  </a:cubicBezTo>
                  <a:cubicBezTo>
                    <a:pt x="298" y="65"/>
                    <a:pt x="298" y="65"/>
                    <a:pt x="298" y="65"/>
                  </a:cubicBezTo>
                  <a:cubicBezTo>
                    <a:pt x="284" y="65"/>
                    <a:pt x="284" y="65"/>
                    <a:pt x="284" y="65"/>
                  </a:cubicBezTo>
                  <a:cubicBezTo>
                    <a:pt x="281" y="65"/>
                    <a:pt x="279" y="67"/>
                    <a:pt x="279" y="70"/>
                  </a:cubicBezTo>
                  <a:cubicBezTo>
                    <a:pt x="279" y="74"/>
                    <a:pt x="281" y="75"/>
                    <a:pt x="284" y="75"/>
                  </a:cubicBezTo>
                  <a:cubicBezTo>
                    <a:pt x="322" y="75"/>
                    <a:pt x="322" y="75"/>
                    <a:pt x="322" y="75"/>
                  </a:cubicBezTo>
                  <a:cubicBezTo>
                    <a:pt x="324" y="75"/>
                    <a:pt x="327" y="74"/>
                    <a:pt x="327" y="70"/>
                  </a:cubicBezTo>
                  <a:moveTo>
                    <a:pt x="327" y="187"/>
                  </a:moveTo>
                  <a:cubicBezTo>
                    <a:pt x="327" y="162"/>
                    <a:pt x="327" y="162"/>
                    <a:pt x="327" y="162"/>
                  </a:cubicBezTo>
                  <a:cubicBezTo>
                    <a:pt x="327" y="159"/>
                    <a:pt x="326" y="157"/>
                    <a:pt x="322" y="157"/>
                  </a:cubicBezTo>
                  <a:cubicBezTo>
                    <a:pt x="318" y="157"/>
                    <a:pt x="317" y="159"/>
                    <a:pt x="317" y="162"/>
                  </a:cubicBezTo>
                  <a:cubicBezTo>
                    <a:pt x="317" y="182"/>
                    <a:pt x="317" y="182"/>
                    <a:pt x="317" y="182"/>
                  </a:cubicBezTo>
                  <a:cubicBezTo>
                    <a:pt x="308" y="182"/>
                    <a:pt x="308" y="182"/>
                    <a:pt x="308" y="182"/>
                  </a:cubicBezTo>
                  <a:cubicBezTo>
                    <a:pt x="308" y="116"/>
                    <a:pt x="308" y="116"/>
                    <a:pt x="308" y="116"/>
                  </a:cubicBezTo>
                  <a:cubicBezTo>
                    <a:pt x="284" y="116"/>
                    <a:pt x="284" y="116"/>
                    <a:pt x="284" y="116"/>
                  </a:cubicBezTo>
                  <a:cubicBezTo>
                    <a:pt x="281" y="116"/>
                    <a:pt x="279" y="117"/>
                    <a:pt x="279" y="121"/>
                  </a:cubicBezTo>
                  <a:cubicBezTo>
                    <a:pt x="279" y="124"/>
                    <a:pt x="281" y="126"/>
                    <a:pt x="284" y="126"/>
                  </a:cubicBezTo>
                  <a:cubicBezTo>
                    <a:pt x="298" y="126"/>
                    <a:pt x="298" y="126"/>
                    <a:pt x="298" y="126"/>
                  </a:cubicBezTo>
                  <a:cubicBezTo>
                    <a:pt x="298" y="182"/>
                    <a:pt x="298" y="182"/>
                    <a:pt x="298" y="182"/>
                  </a:cubicBezTo>
                  <a:cubicBezTo>
                    <a:pt x="284" y="182"/>
                    <a:pt x="284" y="182"/>
                    <a:pt x="284" y="182"/>
                  </a:cubicBezTo>
                  <a:cubicBezTo>
                    <a:pt x="281" y="182"/>
                    <a:pt x="279" y="183"/>
                    <a:pt x="279" y="187"/>
                  </a:cubicBezTo>
                  <a:cubicBezTo>
                    <a:pt x="279" y="190"/>
                    <a:pt x="281" y="191"/>
                    <a:pt x="284" y="191"/>
                  </a:cubicBezTo>
                  <a:cubicBezTo>
                    <a:pt x="322" y="191"/>
                    <a:pt x="322" y="191"/>
                    <a:pt x="322" y="191"/>
                  </a:cubicBezTo>
                  <a:cubicBezTo>
                    <a:pt x="324" y="191"/>
                    <a:pt x="327" y="190"/>
                    <a:pt x="327" y="187"/>
                  </a:cubicBezTo>
                  <a:moveTo>
                    <a:pt x="327" y="303"/>
                  </a:moveTo>
                  <a:cubicBezTo>
                    <a:pt x="327" y="278"/>
                    <a:pt x="327" y="278"/>
                    <a:pt x="327" y="278"/>
                  </a:cubicBezTo>
                  <a:cubicBezTo>
                    <a:pt x="327" y="276"/>
                    <a:pt x="326" y="274"/>
                    <a:pt x="322" y="274"/>
                  </a:cubicBezTo>
                  <a:cubicBezTo>
                    <a:pt x="318" y="274"/>
                    <a:pt x="317" y="276"/>
                    <a:pt x="317" y="278"/>
                  </a:cubicBezTo>
                  <a:cubicBezTo>
                    <a:pt x="317" y="298"/>
                    <a:pt x="317" y="298"/>
                    <a:pt x="317" y="298"/>
                  </a:cubicBezTo>
                  <a:cubicBezTo>
                    <a:pt x="308" y="298"/>
                    <a:pt x="308" y="298"/>
                    <a:pt x="308" y="298"/>
                  </a:cubicBezTo>
                  <a:cubicBezTo>
                    <a:pt x="308" y="232"/>
                    <a:pt x="308" y="232"/>
                    <a:pt x="308" y="232"/>
                  </a:cubicBezTo>
                  <a:cubicBezTo>
                    <a:pt x="284" y="232"/>
                    <a:pt x="284" y="232"/>
                    <a:pt x="284" y="232"/>
                  </a:cubicBezTo>
                  <a:cubicBezTo>
                    <a:pt x="281" y="232"/>
                    <a:pt x="279" y="234"/>
                    <a:pt x="279" y="237"/>
                  </a:cubicBezTo>
                  <a:cubicBezTo>
                    <a:pt x="279" y="241"/>
                    <a:pt x="281" y="242"/>
                    <a:pt x="284" y="242"/>
                  </a:cubicBezTo>
                  <a:cubicBezTo>
                    <a:pt x="298" y="242"/>
                    <a:pt x="298" y="242"/>
                    <a:pt x="298" y="242"/>
                  </a:cubicBezTo>
                  <a:cubicBezTo>
                    <a:pt x="298" y="298"/>
                    <a:pt x="298" y="298"/>
                    <a:pt x="298" y="298"/>
                  </a:cubicBezTo>
                  <a:cubicBezTo>
                    <a:pt x="284" y="298"/>
                    <a:pt x="284" y="298"/>
                    <a:pt x="284" y="298"/>
                  </a:cubicBezTo>
                  <a:cubicBezTo>
                    <a:pt x="281" y="298"/>
                    <a:pt x="279" y="299"/>
                    <a:pt x="279" y="303"/>
                  </a:cubicBezTo>
                  <a:cubicBezTo>
                    <a:pt x="279" y="306"/>
                    <a:pt x="281" y="308"/>
                    <a:pt x="284" y="308"/>
                  </a:cubicBezTo>
                  <a:cubicBezTo>
                    <a:pt x="322" y="308"/>
                    <a:pt x="322" y="308"/>
                    <a:pt x="322" y="308"/>
                  </a:cubicBezTo>
                  <a:cubicBezTo>
                    <a:pt x="324" y="308"/>
                    <a:pt x="327" y="306"/>
                    <a:pt x="327" y="303"/>
                  </a:cubicBezTo>
                  <a:moveTo>
                    <a:pt x="387" y="65"/>
                  </a:moveTo>
                  <a:cubicBezTo>
                    <a:pt x="358" y="65"/>
                    <a:pt x="358" y="65"/>
                    <a:pt x="358" y="65"/>
                  </a:cubicBezTo>
                  <a:cubicBezTo>
                    <a:pt x="358" y="9"/>
                    <a:pt x="358" y="9"/>
                    <a:pt x="358" y="9"/>
                  </a:cubicBezTo>
                  <a:cubicBezTo>
                    <a:pt x="387" y="9"/>
                    <a:pt x="387" y="9"/>
                    <a:pt x="387" y="9"/>
                  </a:cubicBezTo>
                  <a:lnTo>
                    <a:pt x="387" y="65"/>
                  </a:lnTo>
                  <a:close/>
                  <a:moveTo>
                    <a:pt x="397" y="65"/>
                  </a:moveTo>
                  <a:cubicBezTo>
                    <a:pt x="397" y="9"/>
                    <a:pt x="397" y="9"/>
                    <a:pt x="397" y="9"/>
                  </a:cubicBezTo>
                  <a:cubicBezTo>
                    <a:pt x="397" y="4"/>
                    <a:pt x="392" y="0"/>
                    <a:pt x="387" y="0"/>
                  </a:cubicBezTo>
                  <a:cubicBezTo>
                    <a:pt x="358" y="0"/>
                    <a:pt x="358" y="0"/>
                    <a:pt x="358" y="0"/>
                  </a:cubicBezTo>
                  <a:cubicBezTo>
                    <a:pt x="353" y="0"/>
                    <a:pt x="349" y="4"/>
                    <a:pt x="349" y="9"/>
                  </a:cubicBezTo>
                  <a:cubicBezTo>
                    <a:pt x="349" y="65"/>
                    <a:pt x="349" y="65"/>
                    <a:pt x="349" y="65"/>
                  </a:cubicBezTo>
                  <a:cubicBezTo>
                    <a:pt x="349" y="71"/>
                    <a:pt x="353" y="75"/>
                    <a:pt x="358" y="75"/>
                  </a:cubicBezTo>
                  <a:cubicBezTo>
                    <a:pt x="387" y="75"/>
                    <a:pt x="387" y="75"/>
                    <a:pt x="387" y="75"/>
                  </a:cubicBezTo>
                  <a:cubicBezTo>
                    <a:pt x="392" y="75"/>
                    <a:pt x="397" y="71"/>
                    <a:pt x="397" y="65"/>
                  </a:cubicBezTo>
                  <a:moveTo>
                    <a:pt x="387" y="182"/>
                  </a:moveTo>
                  <a:cubicBezTo>
                    <a:pt x="358" y="182"/>
                    <a:pt x="358" y="182"/>
                    <a:pt x="358" y="182"/>
                  </a:cubicBezTo>
                  <a:cubicBezTo>
                    <a:pt x="358" y="126"/>
                    <a:pt x="358" y="126"/>
                    <a:pt x="358" y="126"/>
                  </a:cubicBezTo>
                  <a:cubicBezTo>
                    <a:pt x="387" y="126"/>
                    <a:pt x="387" y="126"/>
                    <a:pt x="387" y="126"/>
                  </a:cubicBezTo>
                  <a:lnTo>
                    <a:pt x="387" y="182"/>
                  </a:lnTo>
                  <a:close/>
                  <a:moveTo>
                    <a:pt x="397" y="182"/>
                  </a:moveTo>
                  <a:cubicBezTo>
                    <a:pt x="397" y="126"/>
                    <a:pt x="397" y="126"/>
                    <a:pt x="397" y="126"/>
                  </a:cubicBezTo>
                  <a:cubicBezTo>
                    <a:pt x="397" y="120"/>
                    <a:pt x="392" y="116"/>
                    <a:pt x="387" y="116"/>
                  </a:cubicBezTo>
                  <a:cubicBezTo>
                    <a:pt x="358" y="116"/>
                    <a:pt x="358" y="116"/>
                    <a:pt x="358" y="116"/>
                  </a:cubicBezTo>
                  <a:cubicBezTo>
                    <a:pt x="353" y="116"/>
                    <a:pt x="349" y="120"/>
                    <a:pt x="349" y="126"/>
                  </a:cubicBezTo>
                  <a:cubicBezTo>
                    <a:pt x="349" y="182"/>
                    <a:pt x="349" y="182"/>
                    <a:pt x="349" y="182"/>
                  </a:cubicBezTo>
                  <a:cubicBezTo>
                    <a:pt x="349" y="187"/>
                    <a:pt x="353" y="191"/>
                    <a:pt x="358" y="191"/>
                  </a:cubicBezTo>
                  <a:cubicBezTo>
                    <a:pt x="387" y="191"/>
                    <a:pt x="387" y="191"/>
                    <a:pt x="387" y="191"/>
                  </a:cubicBezTo>
                  <a:cubicBezTo>
                    <a:pt x="392" y="191"/>
                    <a:pt x="397" y="187"/>
                    <a:pt x="397" y="182"/>
                  </a:cubicBezTo>
                  <a:moveTo>
                    <a:pt x="387" y="298"/>
                  </a:moveTo>
                  <a:cubicBezTo>
                    <a:pt x="358" y="298"/>
                    <a:pt x="358" y="298"/>
                    <a:pt x="358" y="298"/>
                  </a:cubicBezTo>
                  <a:cubicBezTo>
                    <a:pt x="358" y="242"/>
                    <a:pt x="358" y="242"/>
                    <a:pt x="358" y="242"/>
                  </a:cubicBezTo>
                  <a:cubicBezTo>
                    <a:pt x="387" y="242"/>
                    <a:pt x="387" y="242"/>
                    <a:pt x="387" y="242"/>
                  </a:cubicBezTo>
                  <a:lnTo>
                    <a:pt x="387" y="298"/>
                  </a:lnTo>
                  <a:close/>
                  <a:moveTo>
                    <a:pt x="397" y="298"/>
                  </a:moveTo>
                  <a:cubicBezTo>
                    <a:pt x="397" y="242"/>
                    <a:pt x="397" y="242"/>
                    <a:pt x="397" y="242"/>
                  </a:cubicBezTo>
                  <a:cubicBezTo>
                    <a:pt x="397" y="237"/>
                    <a:pt x="392" y="232"/>
                    <a:pt x="387" y="232"/>
                  </a:cubicBezTo>
                  <a:cubicBezTo>
                    <a:pt x="358" y="232"/>
                    <a:pt x="358" y="232"/>
                    <a:pt x="358" y="232"/>
                  </a:cubicBezTo>
                  <a:cubicBezTo>
                    <a:pt x="353" y="232"/>
                    <a:pt x="349" y="237"/>
                    <a:pt x="349" y="242"/>
                  </a:cubicBezTo>
                  <a:cubicBezTo>
                    <a:pt x="349" y="298"/>
                    <a:pt x="349" y="298"/>
                    <a:pt x="349" y="298"/>
                  </a:cubicBezTo>
                  <a:cubicBezTo>
                    <a:pt x="349" y="303"/>
                    <a:pt x="353" y="308"/>
                    <a:pt x="358" y="308"/>
                  </a:cubicBezTo>
                  <a:cubicBezTo>
                    <a:pt x="387" y="308"/>
                    <a:pt x="387" y="308"/>
                    <a:pt x="387" y="308"/>
                  </a:cubicBezTo>
                  <a:cubicBezTo>
                    <a:pt x="392" y="308"/>
                    <a:pt x="397" y="303"/>
                    <a:pt x="397" y="298"/>
                  </a:cubicBezTo>
                  <a:moveTo>
                    <a:pt x="466" y="70"/>
                  </a:moveTo>
                  <a:cubicBezTo>
                    <a:pt x="466" y="46"/>
                    <a:pt x="466" y="46"/>
                    <a:pt x="466" y="46"/>
                  </a:cubicBezTo>
                  <a:cubicBezTo>
                    <a:pt x="466" y="43"/>
                    <a:pt x="465" y="41"/>
                    <a:pt x="462" y="41"/>
                  </a:cubicBezTo>
                  <a:cubicBezTo>
                    <a:pt x="458" y="41"/>
                    <a:pt x="457" y="43"/>
                    <a:pt x="457" y="46"/>
                  </a:cubicBezTo>
                  <a:cubicBezTo>
                    <a:pt x="457" y="65"/>
                    <a:pt x="457" y="65"/>
                    <a:pt x="457" y="65"/>
                  </a:cubicBezTo>
                  <a:cubicBezTo>
                    <a:pt x="447" y="65"/>
                    <a:pt x="447" y="65"/>
                    <a:pt x="447" y="65"/>
                  </a:cubicBezTo>
                  <a:cubicBezTo>
                    <a:pt x="447" y="0"/>
                    <a:pt x="447" y="0"/>
                    <a:pt x="447" y="0"/>
                  </a:cubicBezTo>
                  <a:cubicBezTo>
                    <a:pt x="423" y="0"/>
                    <a:pt x="423" y="0"/>
                    <a:pt x="423" y="0"/>
                  </a:cubicBezTo>
                  <a:cubicBezTo>
                    <a:pt x="421" y="0"/>
                    <a:pt x="419" y="1"/>
                    <a:pt x="419" y="4"/>
                  </a:cubicBezTo>
                  <a:cubicBezTo>
                    <a:pt x="419" y="8"/>
                    <a:pt x="421" y="9"/>
                    <a:pt x="423" y="9"/>
                  </a:cubicBezTo>
                  <a:cubicBezTo>
                    <a:pt x="438" y="9"/>
                    <a:pt x="438" y="9"/>
                    <a:pt x="438" y="9"/>
                  </a:cubicBezTo>
                  <a:cubicBezTo>
                    <a:pt x="438" y="65"/>
                    <a:pt x="438" y="65"/>
                    <a:pt x="438" y="65"/>
                  </a:cubicBezTo>
                  <a:cubicBezTo>
                    <a:pt x="423" y="65"/>
                    <a:pt x="423" y="65"/>
                    <a:pt x="423" y="65"/>
                  </a:cubicBezTo>
                  <a:cubicBezTo>
                    <a:pt x="421" y="65"/>
                    <a:pt x="419" y="67"/>
                    <a:pt x="419" y="70"/>
                  </a:cubicBezTo>
                  <a:cubicBezTo>
                    <a:pt x="419" y="74"/>
                    <a:pt x="421" y="75"/>
                    <a:pt x="423" y="75"/>
                  </a:cubicBezTo>
                  <a:cubicBezTo>
                    <a:pt x="462" y="75"/>
                    <a:pt x="462" y="75"/>
                    <a:pt x="462" y="75"/>
                  </a:cubicBezTo>
                  <a:cubicBezTo>
                    <a:pt x="464" y="75"/>
                    <a:pt x="466" y="74"/>
                    <a:pt x="466" y="70"/>
                  </a:cubicBezTo>
                  <a:moveTo>
                    <a:pt x="466" y="187"/>
                  </a:moveTo>
                  <a:cubicBezTo>
                    <a:pt x="466" y="162"/>
                    <a:pt x="466" y="162"/>
                    <a:pt x="466" y="162"/>
                  </a:cubicBezTo>
                  <a:cubicBezTo>
                    <a:pt x="466" y="159"/>
                    <a:pt x="465" y="157"/>
                    <a:pt x="462" y="157"/>
                  </a:cubicBezTo>
                  <a:cubicBezTo>
                    <a:pt x="458" y="157"/>
                    <a:pt x="457" y="159"/>
                    <a:pt x="457" y="162"/>
                  </a:cubicBezTo>
                  <a:cubicBezTo>
                    <a:pt x="457" y="182"/>
                    <a:pt x="457" y="182"/>
                    <a:pt x="457" y="182"/>
                  </a:cubicBezTo>
                  <a:cubicBezTo>
                    <a:pt x="447" y="182"/>
                    <a:pt x="447" y="182"/>
                    <a:pt x="447" y="182"/>
                  </a:cubicBezTo>
                  <a:cubicBezTo>
                    <a:pt x="447" y="116"/>
                    <a:pt x="447" y="116"/>
                    <a:pt x="447" y="116"/>
                  </a:cubicBezTo>
                  <a:cubicBezTo>
                    <a:pt x="423" y="116"/>
                    <a:pt x="423" y="116"/>
                    <a:pt x="423" y="116"/>
                  </a:cubicBezTo>
                  <a:cubicBezTo>
                    <a:pt x="421" y="116"/>
                    <a:pt x="419" y="117"/>
                    <a:pt x="419" y="121"/>
                  </a:cubicBezTo>
                  <a:cubicBezTo>
                    <a:pt x="419" y="124"/>
                    <a:pt x="421" y="126"/>
                    <a:pt x="423" y="126"/>
                  </a:cubicBezTo>
                  <a:cubicBezTo>
                    <a:pt x="438" y="126"/>
                    <a:pt x="438" y="126"/>
                    <a:pt x="438" y="126"/>
                  </a:cubicBezTo>
                  <a:cubicBezTo>
                    <a:pt x="438" y="182"/>
                    <a:pt x="438" y="182"/>
                    <a:pt x="438" y="182"/>
                  </a:cubicBezTo>
                  <a:cubicBezTo>
                    <a:pt x="423" y="182"/>
                    <a:pt x="423" y="182"/>
                    <a:pt x="423" y="182"/>
                  </a:cubicBezTo>
                  <a:cubicBezTo>
                    <a:pt x="421" y="182"/>
                    <a:pt x="419" y="183"/>
                    <a:pt x="419" y="187"/>
                  </a:cubicBezTo>
                  <a:cubicBezTo>
                    <a:pt x="419" y="190"/>
                    <a:pt x="421" y="191"/>
                    <a:pt x="423" y="191"/>
                  </a:cubicBezTo>
                  <a:cubicBezTo>
                    <a:pt x="462" y="191"/>
                    <a:pt x="462" y="191"/>
                    <a:pt x="462" y="191"/>
                  </a:cubicBezTo>
                  <a:cubicBezTo>
                    <a:pt x="464" y="191"/>
                    <a:pt x="466" y="190"/>
                    <a:pt x="466" y="187"/>
                  </a:cubicBezTo>
                  <a:moveTo>
                    <a:pt x="466" y="303"/>
                  </a:moveTo>
                  <a:cubicBezTo>
                    <a:pt x="466" y="278"/>
                    <a:pt x="466" y="278"/>
                    <a:pt x="466" y="278"/>
                  </a:cubicBezTo>
                  <a:cubicBezTo>
                    <a:pt x="466" y="276"/>
                    <a:pt x="465" y="274"/>
                    <a:pt x="462" y="274"/>
                  </a:cubicBezTo>
                  <a:cubicBezTo>
                    <a:pt x="458" y="274"/>
                    <a:pt x="457" y="276"/>
                    <a:pt x="457" y="278"/>
                  </a:cubicBezTo>
                  <a:cubicBezTo>
                    <a:pt x="457" y="298"/>
                    <a:pt x="457" y="298"/>
                    <a:pt x="457" y="298"/>
                  </a:cubicBezTo>
                  <a:cubicBezTo>
                    <a:pt x="447" y="298"/>
                    <a:pt x="447" y="298"/>
                    <a:pt x="447" y="298"/>
                  </a:cubicBezTo>
                  <a:cubicBezTo>
                    <a:pt x="447" y="232"/>
                    <a:pt x="447" y="232"/>
                    <a:pt x="447" y="232"/>
                  </a:cubicBezTo>
                  <a:cubicBezTo>
                    <a:pt x="423" y="232"/>
                    <a:pt x="423" y="232"/>
                    <a:pt x="423" y="232"/>
                  </a:cubicBezTo>
                  <a:cubicBezTo>
                    <a:pt x="421" y="232"/>
                    <a:pt x="419" y="234"/>
                    <a:pt x="419" y="237"/>
                  </a:cubicBezTo>
                  <a:cubicBezTo>
                    <a:pt x="419" y="241"/>
                    <a:pt x="421" y="242"/>
                    <a:pt x="423" y="242"/>
                  </a:cubicBezTo>
                  <a:cubicBezTo>
                    <a:pt x="438" y="242"/>
                    <a:pt x="438" y="242"/>
                    <a:pt x="438" y="242"/>
                  </a:cubicBezTo>
                  <a:cubicBezTo>
                    <a:pt x="438" y="298"/>
                    <a:pt x="438" y="298"/>
                    <a:pt x="438" y="298"/>
                  </a:cubicBezTo>
                  <a:cubicBezTo>
                    <a:pt x="423" y="298"/>
                    <a:pt x="423" y="298"/>
                    <a:pt x="423" y="298"/>
                  </a:cubicBezTo>
                  <a:cubicBezTo>
                    <a:pt x="421" y="298"/>
                    <a:pt x="419" y="299"/>
                    <a:pt x="419" y="303"/>
                  </a:cubicBezTo>
                  <a:cubicBezTo>
                    <a:pt x="419" y="306"/>
                    <a:pt x="421" y="308"/>
                    <a:pt x="423" y="308"/>
                  </a:cubicBezTo>
                  <a:cubicBezTo>
                    <a:pt x="462" y="308"/>
                    <a:pt x="462" y="308"/>
                    <a:pt x="462" y="308"/>
                  </a:cubicBezTo>
                  <a:cubicBezTo>
                    <a:pt x="464" y="308"/>
                    <a:pt x="466" y="306"/>
                    <a:pt x="466" y="303"/>
                  </a:cubicBezTo>
                  <a:moveTo>
                    <a:pt x="527" y="65"/>
                  </a:moveTo>
                  <a:cubicBezTo>
                    <a:pt x="498" y="65"/>
                    <a:pt x="498" y="65"/>
                    <a:pt x="498" y="65"/>
                  </a:cubicBezTo>
                  <a:cubicBezTo>
                    <a:pt x="498" y="9"/>
                    <a:pt x="498" y="9"/>
                    <a:pt x="498" y="9"/>
                  </a:cubicBezTo>
                  <a:cubicBezTo>
                    <a:pt x="527" y="9"/>
                    <a:pt x="527" y="9"/>
                    <a:pt x="527" y="9"/>
                  </a:cubicBezTo>
                  <a:lnTo>
                    <a:pt x="527" y="65"/>
                  </a:lnTo>
                  <a:close/>
                  <a:moveTo>
                    <a:pt x="536" y="65"/>
                  </a:moveTo>
                  <a:cubicBezTo>
                    <a:pt x="536" y="9"/>
                    <a:pt x="536" y="9"/>
                    <a:pt x="536" y="9"/>
                  </a:cubicBezTo>
                  <a:cubicBezTo>
                    <a:pt x="536" y="4"/>
                    <a:pt x="532" y="0"/>
                    <a:pt x="527" y="0"/>
                  </a:cubicBezTo>
                  <a:cubicBezTo>
                    <a:pt x="498" y="0"/>
                    <a:pt x="498" y="0"/>
                    <a:pt x="498" y="0"/>
                  </a:cubicBezTo>
                  <a:cubicBezTo>
                    <a:pt x="493" y="0"/>
                    <a:pt x="488" y="4"/>
                    <a:pt x="488" y="9"/>
                  </a:cubicBezTo>
                  <a:cubicBezTo>
                    <a:pt x="488" y="65"/>
                    <a:pt x="488" y="65"/>
                    <a:pt x="488" y="65"/>
                  </a:cubicBezTo>
                  <a:cubicBezTo>
                    <a:pt x="488" y="71"/>
                    <a:pt x="492" y="75"/>
                    <a:pt x="498" y="75"/>
                  </a:cubicBezTo>
                  <a:cubicBezTo>
                    <a:pt x="527" y="75"/>
                    <a:pt x="527" y="75"/>
                    <a:pt x="527" y="75"/>
                  </a:cubicBezTo>
                  <a:cubicBezTo>
                    <a:pt x="532" y="75"/>
                    <a:pt x="536" y="71"/>
                    <a:pt x="536" y="65"/>
                  </a:cubicBezTo>
                  <a:moveTo>
                    <a:pt x="527" y="182"/>
                  </a:moveTo>
                  <a:cubicBezTo>
                    <a:pt x="498" y="182"/>
                    <a:pt x="498" y="182"/>
                    <a:pt x="498" y="182"/>
                  </a:cubicBezTo>
                  <a:cubicBezTo>
                    <a:pt x="498" y="126"/>
                    <a:pt x="498" y="126"/>
                    <a:pt x="498" y="126"/>
                  </a:cubicBezTo>
                  <a:cubicBezTo>
                    <a:pt x="527" y="126"/>
                    <a:pt x="527" y="126"/>
                    <a:pt x="527" y="126"/>
                  </a:cubicBezTo>
                  <a:lnTo>
                    <a:pt x="527" y="182"/>
                  </a:lnTo>
                  <a:close/>
                  <a:moveTo>
                    <a:pt x="536" y="182"/>
                  </a:moveTo>
                  <a:cubicBezTo>
                    <a:pt x="536" y="126"/>
                    <a:pt x="536" y="126"/>
                    <a:pt x="536" y="126"/>
                  </a:cubicBezTo>
                  <a:cubicBezTo>
                    <a:pt x="536" y="120"/>
                    <a:pt x="532" y="116"/>
                    <a:pt x="527" y="116"/>
                  </a:cubicBezTo>
                  <a:cubicBezTo>
                    <a:pt x="498" y="116"/>
                    <a:pt x="498" y="116"/>
                    <a:pt x="498" y="116"/>
                  </a:cubicBezTo>
                  <a:cubicBezTo>
                    <a:pt x="493" y="116"/>
                    <a:pt x="488" y="120"/>
                    <a:pt x="488" y="126"/>
                  </a:cubicBezTo>
                  <a:cubicBezTo>
                    <a:pt x="488" y="182"/>
                    <a:pt x="488" y="182"/>
                    <a:pt x="488" y="182"/>
                  </a:cubicBezTo>
                  <a:cubicBezTo>
                    <a:pt x="488" y="187"/>
                    <a:pt x="492" y="191"/>
                    <a:pt x="498" y="191"/>
                  </a:cubicBezTo>
                  <a:cubicBezTo>
                    <a:pt x="527" y="191"/>
                    <a:pt x="527" y="191"/>
                    <a:pt x="527" y="191"/>
                  </a:cubicBezTo>
                  <a:cubicBezTo>
                    <a:pt x="532" y="191"/>
                    <a:pt x="536" y="187"/>
                    <a:pt x="536" y="182"/>
                  </a:cubicBezTo>
                  <a:moveTo>
                    <a:pt x="527" y="298"/>
                  </a:moveTo>
                  <a:cubicBezTo>
                    <a:pt x="498" y="298"/>
                    <a:pt x="498" y="298"/>
                    <a:pt x="498" y="298"/>
                  </a:cubicBezTo>
                  <a:cubicBezTo>
                    <a:pt x="498" y="242"/>
                    <a:pt x="498" y="242"/>
                    <a:pt x="498" y="242"/>
                  </a:cubicBezTo>
                  <a:cubicBezTo>
                    <a:pt x="527" y="242"/>
                    <a:pt x="527" y="242"/>
                    <a:pt x="527" y="242"/>
                  </a:cubicBezTo>
                  <a:lnTo>
                    <a:pt x="527" y="298"/>
                  </a:lnTo>
                  <a:close/>
                  <a:moveTo>
                    <a:pt x="536" y="298"/>
                  </a:moveTo>
                  <a:cubicBezTo>
                    <a:pt x="536" y="242"/>
                    <a:pt x="536" y="242"/>
                    <a:pt x="536" y="242"/>
                  </a:cubicBezTo>
                  <a:cubicBezTo>
                    <a:pt x="536" y="237"/>
                    <a:pt x="532" y="232"/>
                    <a:pt x="527" y="232"/>
                  </a:cubicBezTo>
                  <a:cubicBezTo>
                    <a:pt x="498" y="232"/>
                    <a:pt x="498" y="232"/>
                    <a:pt x="498" y="232"/>
                  </a:cubicBezTo>
                  <a:cubicBezTo>
                    <a:pt x="493" y="232"/>
                    <a:pt x="488" y="237"/>
                    <a:pt x="488" y="242"/>
                  </a:cubicBezTo>
                  <a:cubicBezTo>
                    <a:pt x="488" y="298"/>
                    <a:pt x="488" y="298"/>
                    <a:pt x="488" y="298"/>
                  </a:cubicBezTo>
                  <a:cubicBezTo>
                    <a:pt x="488" y="303"/>
                    <a:pt x="492" y="308"/>
                    <a:pt x="498" y="308"/>
                  </a:cubicBezTo>
                  <a:cubicBezTo>
                    <a:pt x="527" y="308"/>
                    <a:pt x="527" y="308"/>
                    <a:pt x="527" y="308"/>
                  </a:cubicBezTo>
                  <a:cubicBezTo>
                    <a:pt x="532" y="308"/>
                    <a:pt x="536" y="303"/>
                    <a:pt x="536" y="298"/>
                  </a:cubicBezTo>
                  <a:moveTo>
                    <a:pt x="606" y="70"/>
                  </a:moveTo>
                  <a:cubicBezTo>
                    <a:pt x="606" y="46"/>
                    <a:pt x="606" y="46"/>
                    <a:pt x="606" y="46"/>
                  </a:cubicBezTo>
                  <a:cubicBezTo>
                    <a:pt x="606" y="43"/>
                    <a:pt x="605" y="41"/>
                    <a:pt x="601" y="41"/>
                  </a:cubicBezTo>
                  <a:cubicBezTo>
                    <a:pt x="598" y="41"/>
                    <a:pt x="596" y="43"/>
                    <a:pt x="596" y="46"/>
                  </a:cubicBezTo>
                  <a:cubicBezTo>
                    <a:pt x="596" y="65"/>
                    <a:pt x="596" y="65"/>
                    <a:pt x="596" y="65"/>
                  </a:cubicBezTo>
                  <a:cubicBezTo>
                    <a:pt x="587" y="65"/>
                    <a:pt x="587" y="65"/>
                    <a:pt x="587" y="65"/>
                  </a:cubicBezTo>
                  <a:cubicBezTo>
                    <a:pt x="587" y="0"/>
                    <a:pt x="587" y="0"/>
                    <a:pt x="587" y="0"/>
                  </a:cubicBezTo>
                  <a:cubicBezTo>
                    <a:pt x="563" y="0"/>
                    <a:pt x="563" y="0"/>
                    <a:pt x="563" y="0"/>
                  </a:cubicBezTo>
                  <a:cubicBezTo>
                    <a:pt x="560" y="0"/>
                    <a:pt x="558" y="1"/>
                    <a:pt x="558" y="4"/>
                  </a:cubicBezTo>
                  <a:cubicBezTo>
                    <a:pt x="558" y="8"/>
                    <a:pt x="560" y="9"/>
                    <a:pt x="563" y="9"/>
                  </a:cubicBezTo>
                  <a:cubicBezTo>
                    <a:pt x="577" y="9"/>
                    <a:pt x="577" y="9"/>
                    <a:pt x="577" y="9"/>
                  </a:cubicBezTo>
                  <a:cubicBezTo>
                    <a:pt x="577" y="65"/>
                    <a:pt x="577" y="65"/>
                    <a:pt x="577" y="65"/>
                  </a:cubicBezTo>
                  <a:cubicBezTo>
                    <a:pt x="563" y="65"/>
                    <a:pt x="563" y="65"/>
                    <a:pt x="563" y="65"/>
                  </a:cubicBezTo>
                  <a:cubicBezTo>
                    <a:pt x="560" y="65"/>
                    <a:pt x="558" y="67"/>
                    <a:pt x="558" y="70"/>
                  </a:cubicBezTo>
                  <a:cubicBezTo>
                    <a:pt x="558" y="74"/>
                    <a:pt x="560" y="75"/>
                    <a:pt x="563" y="75"/>
                  </a:cubicBezTo>
                  <a:cubicBezTo>
                    <a:pt x="601" y="75"/>
                    <a:pt x="601" y="75"/>
                    <a:pt x="601" y="75"/>
                  </a:cubicBezTo>
                  <a:cubicBezTo>
                    <a:pt x="604" y="75"/>
                    <a:pt x="606" y="74"/>
                    <a:pt x="606" y="70"/>
                  </a:cubicBezTo>
                  <a:moveTo>
                    <a:pt x="606" y="187"/>
                  </a:moveTo>
                  <a:cubicBezTo>
                    <a:pt x="606" y="162"/>
                    <a:pt x="606" y="162"/>
                    <a:pt x="606" y="162"/>
                  </a:cubicBezTo>
                  <a:cubicBezTo>
                    <a:pt x="606" y="159"/>
                    <a:pt x="605" y="157"/>
                    <a:pt x="601" y="157"/>
                  </a:cubicBezTo>
                  <a:cubicBezTo>
                    <a:pt x="598" y="157"/>
                    <a:pt x="596" y="159"/>
                    <a:pt x="596" y="162"/>
                  </a:cubicBezTo>
                  <a:cubicBezTo>
                    <a:pt x="596" y="182"/>
                    <a:pt x="596" y="182"/>
                    <a:pt x="596" y="182"/>
                  </a:cubicBezTo>
                  <a:cubicBezTo>
                    <a:pt x="587" y="182"/>
                    <a:pt x="587" y="182"/>
                    <a:pt x="587" y="182"/>
                  </a:cubicBezTo>
                  <a:cubicBezTo>
                    <a:pt x="587" y="116"/>
                    <a:pt x="587" y="116"/>
                    <a:pt x="587" y="116"/>
                  </a:cubicBezTo>
                  <a:cubicBezTo>
                    <a:pt x="563" y="116"/>
                    <a:pt x="563" y="116"/>
                    <a:pt x="563" y="116"/>
                  </a:cubicBezTo>
                  <a:cubicBezTo>
                    <a:pt x="560" y="116"/>
                    <a:pt x="558" y="117"/>
                    <a:pt x="558" y="121"/>
                  </a:cubicBezTo>
                  <a:cubicBezTo>
                    <a:pt x="558" y="124"/>
                    <a:pt x="560" y="126"/>
                    <a:pt x="563" y="126"/>
                  </a:cubicBezTo>
                  <a:cubicBezTo>
                    <a:pt x="577" y="126"/>
                    <a:pt x="577" y="126"/>
                    <a:pt x="577" y="126"/>
                  </a:cubicBezTo>
                  <a:cubicBezTo>
                    <a:pt x="577" y="182"/>
                    <a:pt x="577" y="182"/>
                    <a:pt x="577" y="182"/>
                  </a:cubicBezTo>
                  <a:cubicBezTo>
                    <a:pt x="563" y="182"/>
                    <a:pt x="563" y="182"/>
                    <a:pt x="563" y="182"/>
                  </a:cubicBezTo>
                  <a:cubicBezTo>
                    <a:pt x="560" y="182"/>
                    <a:pt x="558" y="183"/>
                    <a:pt x="558" y="187"/>
                  </a:cubicBezTo>
                  <a:cubicBezTo>
                    <a:pt x="558" y="190"/>
                    <a:pt x="560" y="191"/>
                    <a:pt x="563" y="191"/>
                  </a:cubicBezTo>
                  <a:cubicBezTo>
                    <a:pt x="601" y="191"/>
                    <a:pt x="601" y="191"/>
                    <a:pt x="601" y="191"/>
                  </a:cubicBezTo>
                  <a:cubicBezTo>
                    <a:pt x="604" y="191"/>
                    <a:pt x="606" y="190"/>
                    <a:pt x="606" y="187"/>
                  </a:cubicBezTo>
                  <a:moveTo>
                    <a:pt x="596" y="298"/>
                  </a:moveTo>
                  <a:cubicBezTo>
                    <a:pt x="568" y="298"/>
                    <a:pt x="568" y="298"/>
                    <a:pt x="568" y="298"/>
                  </a:cubicBezTo>
                  <a:cubicBezTo>
                    <a:pt x="568" y="242"/>
                    <a:pt x="568" y="242"/>
                    <a:pt x="568" y="242"/>
                  </a:cubicBezTo>
                  <a:cubicBezTo>
                    <a:pt x="596" y="242"/>
                    <a:pt x="596" y="242"/>
                    <a:pt x="596" y="242"/>
                  </a:cubicBezTo>
                  <a:lnTo>
                    <a:pt x="596" y="298"/>
                  </a:lnTo>
                  <a:close/>
                  <a:moveTo>
                    <a:pt x="606" y="298"/>
                  </a:moveTo>
                  <a:cubicBezTo>
                    <a:pt x="606" y="242"/>
                    <a:pt x="606" y="242"/>
                    <a:pt x="606" y="242"/>
                  </a:cubicBezTo>
                  <a:cubicBezTo>
                    <a:pt x="606" y="237"/>
                    <a:pt x="602" y="232"/>
                    <a:pt x="596" y="232"/>
                  </a:cubicBezTo>
                  <a:cubicBezTo>
                    <a:pt x="568" y="232"/>
                    <a:pt x="568" y="232"/>
                    <a:pt x="568" y="232"/>
                  </a:cubicBezTo>
                  <a:cubicBezTo>
                    <a:pt x="562" y="232"/>
                    <a:pt x="558" y="237"/>
                    <a:pt x="558" y="242"/>
                  </a:cubicBezTo>
                  <a:cubicBezTo>
                    <a:pt x="558" y="298"/>
                    <a:pt x="558" y="298"/>
                    <a:pt x="558" y="298"/>
                  </a:cubicBezTo>
                  <a:cubicBezTo>
                    <a:pt x="558" y="303"/>
                    <a:pt x="562" y="308"/>
                    <a:pt x="568" y="308"/>
                  </a:cubicBezTo>
                  <a:cubicBezTo>
                    <a:pt x="596" y="308"/>
                    <a:pt x="596" y="308"/>
                    <a:pt x="596" y="308"/>
                  </a:cubicBezTo>
                  <a:cubicBezTo>
                    <a:pt x="602" y="308"/>
                    <a:pt x="606" y="303"/>
                    <a:pt x="606" y="29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87" tIns="45695" rIns="91387" bIns="45695" numCol="1" anchor="t" anchorCtr="0" compatLnSpc="1">
              <a:prstTxWarp prst="textNoShape">
                <a:avLst/>
              </a:prstTxWarp>
            </a:bodyPr>
            <a:lstStyle/>
            <a:p>
              <a:pPr defTabSz="913768">
                <a:defRPr/>
              </a:pPr>
              <a:endParaRPr lang="en-US" kern="0">
                <a:solidFill>
                  <a:sysClr val="windowText" lastClr="000000"/>
                </a:solidFill>
                <a:latin typeface="Segoe UI"/>
              </a:endParaRPr>
            </a:p>
          </p:txBody>
        </p:sp>
      </p:grpSp>
    </p:spTree>
    <p:extLst>
      <p:ext uri="{BB962C8B-B14F-4D97-AF65-F5344CB8AC3E}">
        <p14:creationId xmlns:p14="http://schemas.microsoft.com/office/powerpoint/2010/main" val="195045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 name="Group 200"/>
          <p:cNvGrpSpPr/>
          <p:nvPr/>
        </p:nvGrpSpPr>
        <p:grpSpPr>
          <a:xfrm>
            <a:off x="9301116" y="4972943"/>
            <a:ext cx="475216" cy="475216"/>
            <a:chOff x="7996472" y="4632292"/>
            <a:chExt cx="1143000" cy="1143000"/>
          </a:xfrm>
        </p:grpSpPr>
        <p:sp>
          <p:nvSpPr>
            <p:cNvPr id="202" name="Oval 201">
              <a:extLst>
                <a:ext uri="{FF2B5EF4-FFF2-40B4-BE49-F238E27FC236}">
                  <a16:creationId xmlns:a16="http://schemas.microsoft.com/office/drawing/2014/main" id="{29148561-EFBD-41AF-901C-FAA6DCD03E5B}"/>
                </a:ext>
              </a:extLst>
            </p:cNvPr>
            <p:cNvSpPr/>
            <p:nvPr/>
          </p:nvSpPr>
          <p:spPr bwMode="auto">
            <a:xfrm>
              <a:off x="7996472" y="4632292"/>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gradFill>
                  <a:gsLst>
                    <a:gs pos="5439">
                      <a:srgbClr val="F8F8F8"/>
                    </a:gs>
                    <a:gs pos="10000">
                      <a:srgbClr val="F8F8F8"/>
                    </a:gs>
                  </a:gsLst>
                  <a:lin ang="5400000" scaled="0"/>
                </a:gradFill>
                <a:latin typeface="Segoe UI Semilight"/>
              </a:endParaRPr>
            </a:p>
          </p:txBody>
        </p:sp>
        <p:pic>
          <p:nvPicPr>
            <p:cNvPr id="204" name="Picture 20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095385" y="4737011"/>
              <a:ext cx="945175" cy="945175"/>
            </a:xfrm>
            <a:prstGeom prst="rect">
              <a:avLst/>
            </a:prstGeom>
          </p:spPr>
        </p:pic>
      </p:grpSp>
      <p:sp>
        <p:nvSpPr>
          <p:cNvPr id="216" name="Dotted Circle"/>
          <p:cNvSpPr/>
          <p:nvPr/>
        </p:nvSpPr>
        <p:spPr>
          <a:xfrm>
            <a:off x="2890574" y="5004171"/>
            <a:ext cx="1568743" cy="1568743"/>
          </a:xfrm>
          <a:prstGeom prst="ellipse">
            <a:avLst/>
          </a:prstGeom>
          <a:solidFill>
            <a:schemeClr val="bg1">
              <a:lumMod val="95000"/>
            </a:schemeClr>
          </a:solidFill>
          <a:ln w="12700" cap="rnd">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30" dirty="0">
              <a:solidFill>
                <a:srgbClr val="FFFFFF"/>
              </a:solidFill>
              <a:latin typeface="Segoe UI Semilight"/>
            </a:endParaRPr>
          </a:p>
        </p:txBody>
      </p:sp>
      <p:grpSp>
        <p:nvGrpSpPr>
          <p:cNvPr id="3" name="Group 2"/>
          <p:cNvGrpSpPr/>
          <p:nvPr/>
        </p:nvGrpSpPr>
        <p:grpSpPr>
          <a:xfrm>
            <a:off x="3134471" y="5269283"/>
            <a:ext cx="1080950" cy="1038521"/>
            <a:chOff x="3221327" y="5411300"/>
            <a:chExt cx="1102625" cy="1059345"/>
          </a:xfrm>
        </p:grpSpPr>
        <p:grpSp>
          <p:nvGrpSpPr>
            <p:cNvPr id="163" name="Group 162"/>
            <p:cNvGrpSpPr/>
            <p:nvPr/>
          </p:nvGrpSpPr>
          <p:grpSpPr>
            <a:xfrm>
              <a:off x="3221327" y="5756631"/>
              <a:ext cx="367510" cy="311388"/>
              <a:chOff x="4947743" y="5339803"/>
              <a:chExt cx="825499" cy="706436"/>
            </a:xfrm>
          </p:grpSpPr>
          <p:sp>
            <p:nvSpPr>
              <p:cNvPr id="164" name="Freeform 5"/>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5" name="Freeform 6"/>
              <p:cNvSpPr>
                <a:spLocks/>
              </p:cNvSpPr>
              <p:nvPr/>
            </p:nvSpPr>
            <p:spPr bwMode="auto">
              <a:xfrm>
                <a:off x="4947743" y="5339803"/>
                <a:ext cx="742950" cy="531812"/>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6" name="Freeform 7"/>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7" name="Freeform 8"/>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8" name="Line 9"/>
              <p:cNvSpPr>
                <a:spLocks noChangeShapeType="1"/>
              </p:cNvSpPr>
              <p:nvPr/>
            </p:nvSpPr>
            <p:spPr bwMode="auto">
              <a:xfrm flipH="1" flipV="1">
                <a:off x="5468442" y="5963690"/>
                <a:ext cx="304800"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sp>
            <p:nvSpPr>
              <p:cNvPr id="169" name="Line 10"/>
              <p:cNvSpPr>
                <a:spLocks noChangeShapeType="1"/>
              </p:cNvSpPr>
              <p:nvPr/>
            </p:nvSpPr>
            <p:spPr bwMode="auto">
              <a:xfrm>
                <a:off x="5468443" y="5543002"/>
                <a:ext cx="304799"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FFFFFF"/>
                  </a:solidFill>
                  <a:latin typeface="Segoe UI Semilight"/>
                </a:endParaRPr>
              </a:p>
            </p:txBody>
          </p:sp>
        </p:grpSp>
        <p:grpSp>
          <p:nvGrpSpPr>
            <p:cNvPr id="170" name="Group 169"/>
            <p:cNvGrpSpPr>
              <a:grpSpLocks noChangeAspect="1"/>
            </p:cNvGrpSpPr>
            <p:nvPr/>
          </p:nvGrpSpPr>
          <p:grpSpPr>
            <a:xfrm>
              <a:off x="3646206" y="6109142"/>
              <a:ext cx="272889" cy="361503"/>
              <a:chOff x="7063209" y="2163774"/>
              <a:chExt cx="658103" cy="834116"/>
            </a:xfrm>
          </p:grpSpPr>
          <p:sp>
            <p:nvSpPr>
              <p:cNvPr id="171" name="Freeform 29"/>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2" name="Freeform 30"/>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3" name="Rectangle 31"/>
              <p:cNvSpPr>
                <a:spLocks noChangeArrowheads="1"/>
              </p:cNvSpPr>
              <p:nvPr/>
            </p:nvSpPr>
            <p:spPr bwMode="auto">
              <a:xfrm>
                <a:off x="7155849" y="2376905"/>
                <a:ext cx="102229" cy="243795"/>
              </a:xfrm>
              <a:prstGeom prst="rect">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4" name="Rectangle 32"/>
              <p:cNvSpPr>
                <a:spLocks noChangeArrowheads="1"/>
              </p:cNvSpPr>
              <p:nvPr/>
            </p:nvSpPr>
            <p:spPr bwMode="auto">
              <a:xfrm>
                <a:off x="7312388" y="2448970"/>
                <a:ext cx="76671" cy="171731"/>
              </a:xfrm>
              <a:prstGeom prst="rect">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5" name="Rectangle 33"/>
              <p:cNvSpPr>
                <a:spLocks noChangeArrowheads="1"/>
              </p:cNvSpPr>
              <p:nvPr/>
            </p:nvSpPr>
            <p:spPr bwMode="auto">
              <a:xfrm>
                <a:off x="7441772" y="2501103"/>
                <a:ext cx="65491" cy="119599"/>
              </a:xfrm>
              <a:prstGeom prst="rect">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6" name="Freeform 34"/>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7" name="Line 35"/>
              <p:cNvSpPr>
                <a:spLocks noChangeShapeType="1"/>
              </p:cNvSpPr>
              <p:nvPr/>
            </p:nvSpPr>
            <p:spPr bwMode="auto">
              <a:xfrm flipH="1">
                <a:off x="7155849" y="2709631"/>
                <a:ext cx="175708"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8" name="Line 36"/>
              <p:cNvSpPr>
                <a:spLocks noChangeShapeType="1"/>
              </p:cNvSpPr>
              <p:nvPr/>
            </p:nvSpPr>
            <p:spPr bwMode="auto">
              <a:xfrm flipH="1">
                <a:off x="7155849" y="2800098"/>
                <a:ext cx="132579"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79" name="Line 37"/>
              <p:cNvSpPr>
                <a:spLocks noChangeShapeType="1"/>
              </p:cNvSpPr>
              <p:nvPr/>
            </p:nvSpPr>
            <p:spPr bwMode="auto">
              <a:xfrm flipH="1">
                <a:off x="7155849" y="2884430"/>
                <a:ext cx="175708"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80" name="Line 38"/>
              <p:cNvSpPr>
                <a:spLocks noChangeShapeType="1"/>
              </p:cNvSpPr>
              <p:nvPr/>
            </p:nvSpPr>
            <p:spPr bwMode="auto">
              <a:xfrm flipH="1">
                <a:off x="7449759" y="2709631"/>
                <a:ext cx="175708"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81" name="Line 39"/>
              <p:cNvSpPr>
                <a:spLocks noChangeShapeType="1"/>
              </p:cNvSpPr>
              <p:nvPr/>
            </p:nvSpPr>
            <p:spPr bwMode="auto">
              <a:xfrm flipH="1">
                <a:off x="7449759" y="2800098"/>
                <a:ext cx="134177"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sp>
            <p:nvSpPr>
              <p:cNvPr id="182" name="Line 40"/>
              <p:cNvSpPr>
                <a:spLocks noChangeShapeType="1"/>
              </p:cNvSpPr>
              <p:nvPr/>
            </p:nvSpPr>
            <p:spPr bwMode="auto">
              <a:xfrm flipH="1">
                <a:off x="7449759" y="2884430"/>
                <a:ext cx="175708" cy="0"/>
              </a:xfrm>
              <a:prstGeom prst="line">
                <a:avLst/>
              </a:prstGeom>
              <a:noFill/>
              <a:ln w="12700" cap="flat">
                <a:solidFill>
                  <a:schemeClr val="bg2">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endParaRPr lang="en-US" sz="1800" dirty="0">
                  <a:solidFill>
                    <a:srgbClr val="353535"/>
                  </a:solidFill>
                  <a:latin typeface="Segoe UI Semilight"/>
                </a:endParaRPr>
              </a:p>
            </p:txBody>
          </p:sp>
        </p:grpSp>
        <p:grpSp>
          <p:nvGrpSpPr>
            <p:cNvPr id="183" name="Group 182"/>
            <p:cNvGrpSpPr/>
            <p:nvPr/>
          </p:nvGrpSpPr>
          <p:grpSpPr>
            <a:xfrm>
              <a:off x="3626018" y="5411300"/>
              <a:ext cx="303954" cy="249439"/>
              <a:chOff x="997724" y="2784661"/>
              <a:chExt cx="817590" cy="670956"/>
            </a:xfrm>
          </p:grpSpPr>
          <p:sp>
            <p:nvSpPr>
              <p:cNvPr id="184" name="Oval 5"/>
              <p:cNvSpPr>
                <a:spLocks noChangeArrowheads="1"/>
              </p:cNvSpPr>
              <p:nvPr/>
            </p:nvSpPr>
            <p:spPr bwMode="auto">
              <a:xfrm>
                <a:off x="1025676" y="2784661"/>
                <a:ext cx="216626" cy="214570"/>
              </a:xfrm>
              <a:prstGeom prst="ellipse">
                <a:avLst/>
              </a:pr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5" name="Oval 6"/>
              <p:cNvSpPr>
                <a:spLocks noChangeArrowheads="1"/>
              </p:cNvSpPr>
              <p:nvPr/>
            </p:nvSpPr>
            <p:spPr bwMode="auto">
              <a:xfrm>
                <a:off x="1570736" y="2784661"/>
                <a:ext cx="216626" cy="214570"/>
              </a:xfrm>
              <a:prstGeom prst="ellipse">
                <a:avLst/>
              </a:pr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6" name="Freeform 7"/>
              <p:cNvSpPr>
                <a:spLocks/>
              </p:cNvSpPr>
              <p:nvPr/>
            </p:nvSpPr>
            <p:spPr bwMode="auto">
              <a:xfrm>
                <a:off x="99772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7" name="Oval 8"/>
              <p:cNvSpPr>
                <a:spLocks noChangeArrowheads="1"/>
              </p:cNvSpPr>
              <p:nvPr/>
            </p:nvSpPr>
            <p:spPr bwMode="auto">
              <a:xfrm>
                <a:off x="1270254" y="2999231"/>
                <a:ext cx="272530" cy="269064"/>
              </a:xfrm>
              <a:prstGeom prst="ellipse">
                <a:avLst/>
              </a:pr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8" name="Freeform 9"/>
              <p:cNvSpPr>
                <a:spLocks/>
              </p:cNvSpPr>
              <p:nvPr/>
            </p:nvSpPr>
            <p:spPr bwMode="auto">
              <a:xfrm>
                <a:off x="1214350" y="3268294"/>
                <a:ext cx="384337" cy="187323"/>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sp>
            <p:nvSpPr>
              <p:cNvPr id="189" name="Freeform 10"/>
              <p:cNvSpPr>
                <a:spLocks/>
              </p:cNvSpPr>
              <p:nvPr/>
            </p:nvSpPr>
            <p:spPr bwMode="auto">
              <a:xfrm>
                <a:off x="154278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chemeClr val="bg2">
                    <a:lumMod val="50000"/>
                  </a:schemeClr>
                </a:solidFill>
                <a:prstDash val="solid"/>
                <a:miter lim="800000"/>
                <a:headEnd/>
                <a:tailEnd/>
              </a:ln>
              <a:extLst/>
            </p:spPr>
            <p:txBody>
              <a:bodyPr vert="horz" wrap="square" lIns="89642" tIns="44821" rIns="89642" bIns="44821" numCol="1" anchor="t" anchorCtr="0" compatLnSpc="1">
                <a:prstTxWarp prst="textNoShape">
                  <a:avLst/>
                </a:prstTxWarp>
              </a:bodyPr>
              <a:lstStyle/>
              <a:p>
                <a:pPr algn="ctr"/>
                <a:endParaRPr lang="en-US" dirty="0">
                  <a:solidFill>
                    <a:srgbClr val="353535"/>
                  </a:solidFill>
                  <a:latin typeface="Segoe UI Semilight"/>
                </a:endParaRPr>
              </a:p>
            </p:txBody>
          </p:sp>
        </p:grpSp>
        <p:grpSp>
          <p:nvGrpSpPr>
            <p:cNvPr id="190" name="Group 189"/>
            <p:cNvGrpSpPr>
              <a:grpSpLocks noChangeAspect="1"/>
            </p:cNvGrpSpPr>
            <p:nvPr/>
          </p:nvGrpSpPr>
          <p:grpSpPr>
            <a:xfrm>
              <a:off x="3996485" y="5750937"/>
              <a:ext cx="327467" cy="322767"/>
              <a:chOff x="9168011" y="5170699"/>
              <a:chExt cx="665163" cy="655622"/>
            </a:xfrm>
          </p:grpSpPr>
          <p:sp>
            <p:nvSpPr>
              <p:cNvPr id="191" name="Freeform 44"/>
              <p:cNvSpPr>
                <a:spLocks/>
              </p:cNvSpPr>
              <p:nvPr/>
            </p:nvSpPr>
            <p:spPr bwMode="auto">
              <a:xfrm>
                <a:off x="9168012" y="5170699"/>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chemeClr val="bg2">
                  <a:lumMod val="50000"/>
                </a:schemeClr>
              </a:solidFill>
              <a:ln w="12700" cap="flat">
                <a:solidFill>
                  <a:schemeClr val="bg2">
                    <a:lumMod val="50000"/>
                  </a:schemeClr>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1800" dirty="0">
                  <a:ln w="12700">
                    <a:solidFill>
                      <a:srgbClr val="353535"/>
                    </a:solidFill>
                  </a:ln>
                  <a:solidFill>
                    <a:srgbClr val="002050"/>
                  </a:solidFill>
                  <a:latin typeface="Segoe UI Semilight"/>
                </a:endParaRPr>
              </a:p>
            </p:txBody>
          </p:sp>
          <p:sp>
            <p:nvSpPr>
              <p:cNvPr id="192" name="Freeform 45"/>
              <p:cNvSpPr>
                <a:spLocks/>
              </p:cNvSpPr>
              <p:nvPr/>
            </p:nvSpPr>
            <p:spPr bwMode="auto">
              <a:xfrm>
                <a:off x="9168013" y="5481849"/>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ln w="12700">
                    <a:solidFill>
                      <a:srgbClr val="353535"/>
                    </a:solidFill>
                  </a:ln>
                  <a:solidFill>
                    <a:srgbClr val="002050"/>
                  </a:solidFill>
                  <a:latin typeface="Segoe UI Semilight"/>
                </a:endParaRPr>
              </a:p>
            </p:txBody>
          </p:sp>
          <p:sp>
            <p:nvSpPr>
              <p:cNvPr id="193" name="Freeform 46"/>
              <p:cNvSpPr>
                <a:spLocks/>
              </p:cNvSpPr>
              <p:nvPr/>
            </p:nvSpPr>
            <p:spPr bwMode="auto">
              <a:xfrm>
                <a:off x="9456935" y="5170699"/>
                <a:ext cx="376238" cy="444500"/>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2700" cap="flat">
                <a:solidFill>
                  <a:schemeClr val="bg2">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endParaRPr lang="en-US" sz="1800" dirty="0">
                  <a:ln w="12700">
                    <a:solidFill>
                      <a:srgbClr val="353535"/>
                    </a:solidFill>
                  </a:ln>
                  <a:solidFill>
                    <a:srgbClr val="002050"/>
                  </a:solidFill>
                  <a:latin typeface="Segoe UI Semilight"/>
                </a:endParaRPr>
              </a:p>
            </p:txBody>
          </p:sp>
          <p:sp>
            <p:nvSpPr>
              <p:cNvPr id="194" name="Freeform 47"/>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2700" cap="flat">
                <a:solidFill>
                  <a:schemeClr val="bg2">
                    <a:lumMod val="50000"/>
                  </a:schemeClr>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1800" dirty="0">
                  <a:ln w="12700">
                    <a:solidFill>
                      <a:srgbClr val="353535"/>
                    </a:solidFill>
                  </a:ln>
                  <a:solidFill>
                    <a:srgbClr val="002050"/>
                  </a:solidFill>
                  <a:latin typeface="Segoe UI Semilight"/>
                </a:endParaRPr>
              </a:p>
            </p:txBody>
          </p:sp>
        </p:grpSp>
      </p:grpSp>
      <p:sp>
        <p:nvSpPr>
          <p:cNvPr id="203" name="Text"/>
          <p:cNvSpPr/>
          <p:nvPr/>
        </p:nvSpPr>
        <p:spPr bwMode="auto">
          <a:xfrm>
            <a:off x="485564" y="6366329"/>
            <a:ext cx="2496294" cy="367390"/>
          </a:xfrm>
          <a:prstGeom prst="rect">
            <a:avLst/>
          </a:prstGeom>
          <a:noFill/>
          <a:ln w="10795" cap="flat" cmpd="sng" algn="ctr">
            <a:noFill/>
            <a:prstDash val="solid"/>
            <a:headEnd type="none" w="med" len="med"/>
            <a:tailEnd type="none" w="med" len="med"/>
          </a:ln>
          <a:effectLst/>
        </p:spPr>
        <p:txBody>
          <a:bodyPr lIns="0" tIns="0" rIns="0" bIns="0" anchor="ctr"/>
          <a:lstStyle/>
          <a:p>
            <a:pPr algn="r" defTabSz="913841" fontAlgn="base">
              <a:lnSpc>
                <a:spcPct val="90000"/>
              </a:lnSpc>
              <a:spcBef>
                <a:spcPct val="0"/>
              </a:spcBef>
              <a:spcAft>
                <a:spcPct val="0"/>
              </a:spcAft>
            </a:pPr>
            <a:r>
              <a:rPr lang="en-US" sz="1568" kern="0" spc="-49" dirty="0">
                <a:solidFill>
                  <a:srgbClr val="505050"/>
                </a:solidFill>
                <a:latin typeface="Segoe UI Semilight"/>
              </a:rPr>
              <a:t>On-premises</a:t>
            </a:r>
            <a:endParaRPr lang="en-US" kern="0" spc="-49" dirty="0">
              <a:solidFill>
                <a:srgbClr val="505050"/>
              </a:solidFill>
              <a:latin typeface="Segoe UI Semilight"/>
            </a:endParaRPr>
          </a:p>
        </p:txBody>
      </p:sp>
      <p:grpSp>
        <p:nvGrpSpPr>
          <p:cNvPr id="246" name="Group 245">
            <a:extLst>
              <a:ext uri="{FF2B5EF4-FFF2-40B4-BE49-F238E27FC236}">
                <a16:creationId xmlns:a16="http://schemas.microsoft.com/office/drawing/2014/main" id="{B36638DE-65FC-4C65-9C88-FDCAD1B1CE21}"/>
              </a:ext>
            </a:extLst>
          </p:cNvPr>
          <p:cNvGrpSpPr>
            <a:grpSpLocks noChangeAspect="1"/>
          </p:cNvGrpSpPr>
          <p:nvPr/>
        </p:nvGrpSpPr>
        <p:grpSpPr>
          <a:xfrm>
            <a:off x="5628000" y="1859810"/>
            <a:ext cx="1120531" cy="1120531"/>
            <a:chOff x="5932610" y="2325701"/>
            <a:chExt cx="914400" cy="914400"/>
          </a:xfrm>
        </p:grpSpPr>
        <p:sp>
          <p:nvSpPr>
            <p:cNvPr id="247" name="Oval 246">
              <a:extLst>
                <a:ext uri="{FF2B5EF4-FFF2-40B4-BE49-F238E27FC236}">
                  <a16:creationId xmlns:a16="http://schemas.microsoft.com/office/drawing/2014/main" id="{96D0A6C2-438B-4D34-B28B-F1455D316DA2}"/>
                </a:ext>
              </a:extLst>
            </p:cNvPr>
            <p:cNvSpPr>
              <a:spLocks noChangeAspect="1"/>
            </p:cNvSpPr>
            <p:nvPr/>
          </p:nvSpPr>
          <p:spPr bwMode="auto">
            <a:xfrm>
              <a:off x="5932610" y="2325701"/>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grpSp>
          <p:nvGrpSpPr>
            <p:cNvPr id="248" name="Group 247">
              <a:extLst>
                <a:ext uri="{FF2B5EF4-FFF2-40B4-BE49-F238E27FC236}">
                  <a16:creationId xmlns:a16="http://schemas.microsoft.com/office/drawing/2014/main" id="{B6EE04AD-3BFE-4EDB-9E9D-BF540F0EE6BD}"/>
                </a:ext>
              </a:extLst>
            </p:cNvPr>
            <p:cNvGrpSpPr>
              <a:grpSpLocks noChangeAspect="1"/>
            </p:cNvGrpSpPr>
            <p:nvPr/>
          </p:nvGrpSpPr>
          <p:grpSpPr>
            <a:xfrm>
              <a:off x="6222332" y="2484305"/>
              <a:ext cx="334986" cy="597213"/>
              <a:chOff x="9756147" y="5515365"/>
              <a:chExt cx="315631" cy="562708"/>
            </a:xfrm>
          </p:grpSpPr>
          <p:grpSp>
            <p:nvGrpSpPr>
              <p:cNvPr id="249" name="Group 248">
                <a:extLst>
                  <a:ext uri="{FF2B5EF4-FFF2-40B4-BE49-F238E27FC236}">
                    <a16:creationId xmlns:a16="http://schemas.microsoft.com/office/drawing/2014/main" id="{08E48AE4-6A3C-4BD5-A6DA-A68683B5B401}"/>
                  </a:ext>
                </a:extLst>
              </p:cNvPr>
              <p:cNvGrpSpPr/>
              <p:nvPr/>
            </p:nvGrpSpPr>
            <p:grpSpPr>
              <a:xfrm>
                <a:off x="9775703" y="5561872"/>
                <a:ext cx="276492" cy="508980"/>
                <a:chOff x="8817145" y="5862985"/>
                <a:chExt cx="200848" cy="389795"/>
              </a:xfrm>
            </p:grpSpPr>
            <p:sp>
              <p:nvSpPr>
                <p:cNvPr id="252" name="Rectangle 11">
                  <a:extLst>
                    <a:ext uri="{FF2B5EF4-FFF2-40B4-BE49-F238E27FC236}">
                      <a16:creationId xmlns:a16="http://schemas.microsoft.com/office/drawing/2014/main" id="{EABD14A3-1D61-4CE6-A9AC-F0B3D5487F8A}"/>
                    </a:ext>
                  </a:extLst>
                </p:cNvPr>
                <p:cNvSpPr>
                  <a:spLocks noChangeArrowheads="1"/>
                </p:cNvSpPr>
                <p:nvPr/>
              </p:nvSpPr>
              <p:spPr bwMode="auto">
                <a:xfrm>
                  <a:off x="8817145" y="5869469"/>
                  <a:ext cx="200848" cy="383311"/>
                </a:xfrm>
                <a:prstGeom prst="round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53" name="Rectangle 12">
                  <a:extLst>
                    <a:ext uri="{FF2B5EF4-FFF2-40B4-BE49-F238E27FC236}">
                      <a16:creationId xmlns:a16="http://schemas.microsoft.com/office/drawing/2014/main" id="{6B14F863-461A-405A-B7DD-09075D342ACB}"/>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54" name="Freeform 17">
                  <a:extLst>
                    <a:ext uri="{FF2B5EF4-FFF2-40B4-BE49-F238E27FC236}">
                      <a16:creationId xmlns:a16="http://schemas.microsoft.com/office/drawing/2014/main" id="{01EC654B-7C6F-4D6A-AF2A-3A58BF8117A4}"/>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grpSp>
          <p:sp>
            <p:nvSpPr>
              <p:cNvPr id="250" name="Freeform 464">
                <a:extLst>
                  <a:ext uri="{FF2B5EF4-FFF2-40B4-BE49-F238E27FC236}">
                    <a16:creationId xmlns:a16="http://schemas.microsoft.com/office/drawing/2014/main" id="{5CBE17EB-DE13-4BB1-9DEB-1DECF5468FDB}"/>
                  </a:ext>
                </a:extLst>
              </p:cNvPr>
              <p:cNvSpPr>
                <a:spLocks noChangeAspect="1"/>
              </p:cNvSpPr>
              <p:nvPr/>
            </p:nvSpPr>
            <p:spPr bwMode="black">
              <a:xfrm>
                <a:off x="9756147" y="5515365"/>
                <a:ext cx="315631" cy="562708"/>
              </a:xfrm>
              <a:custGeom>
                <a:avLst/>
                <a:gdLst>
                  <a:gd name="connsiteX0" fmla="*/ 434533 w 869066"/>
                  <a:gd name="connsiteY0" fmla="*/ 1384058 h 1549372"/>
                  <a:gd name="connsiteX1" fmla="*/ 370525 w 869066"/>
                  <a:gd name="connsiteY1" fmla="*/ 1448066 h 1549372"/>
                  <a:gd name="connsiteX2" fmla="*/ 434533 w 869066"/>
                  <a:gd name="connsiteY2" fmla="*/ 1512074 h 1549372"/>
                  <a:gd name="connsiteX3" fmla="*/ 498541 w 869066"/>
                  <a:gd name="connsiteY3" fmla="*/ 1448066 h 1549372"/>
                  <a:gd name="connsiteX4" fmla="*/ 434533 w 869066"/>
                  <a:gd name="connsiteY4" fmla="*/ 1384058 h 1549372"/>
                  <a:gd name="connsiteX5" fmla="*/ 81603 w 869066"/>
                  <a:gd name="connsiteY5" fmla="*/ 251558 h 1549372"/>
                  <a:gd name="connsiteX6" fmla="*/ 81603 w 869066"/>
                  <a:gd name="connsiteY6" fmla="*/ 1343379 h 1549372"/>
                  <a:gd name="connsiteX7" fmla="*/ 787464 w 869066"/>
                  <a:gd name="connsiteY7" fmla="*/ 1343379 h 1549372"/>
                  <a:gd name="connsiteX8" fmla="*/ 787464 w 869066"/>
                  <a:gd name="connsiteY8" fmla="*/ 251558 h 1549372"/>
                  <a:gd name="connsiteX9" fmla="*/ 144847 w 869066"/>
                  <a:gd name="connsiteY9" fmla="*/ 0 h 1549372"/>
                  <a:gd name="connsiteX10" fmla="*/ 724219 w 869066"/>
                  <a:gd name="connsiteY10" fmla="*/ 0 h 1549372"/>
                  <a:gd name="connsiteX11" fmla="*/ 869066 w 869066"/>
                  <a:gd name="connsiteY11" fmla="*/ 144847 h 1549372"/>
                  <a:gd name="connsiteX12" fmla="*/ 869066 w 869066"/>
                  <a:gd name="connsiteY12" fmla="*/ 1404525 h 1549372"/>
                  <a:gd name="connsiteX13" fmla="*/ 724219 w 869066"/>
                  <a:gd name="connsiteY13" fmla="*/ 1549372 h 1549372"/>
                  <a:gd name="connsiteX14" fmla="*/ 144847 w 869066"/>
                  <a:gd name="connsiteY14" fmla="*/ 1549372 h 1549372"/>
                  <a:gd name="connsiteX15" fmla="*/ 0 w 869066"/>
                  <a:gd name="connsiteY15" fmla="*/ 1404525 h 1549372"/>
                  <a:gd name="connsiteX16" fmla="*/ 0 w 869066"/>
                  <a:gd name="connsiteY16" fmla="*/ 144847 h 1549372"/>
                  <a:gd name="connsiteX17" fmla="*/ 144847 w 869066"/>
                  <a:gd name="connsiteY17" fmla="*/ 0 h 154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69066" h="1549372">
                    <a:moveTo>
                      <a:pt x="434533" y="1384058"/>
                    </a:moveTo>
                    <a:cubicBezTo>
                      <a:pt x="399182" y="1384058"/>
                      <a:pt x="370525" y="1412715"/>
                      <a:pt x="370525" y="1448066"/>
                    </a:cubicBezTo>
                    <a:cubicBezTo>
                      <a:pt x="370525" y="1483417"/>
                      <a:pt x="399182" y="1512074"/>
                      <a:pt x="434533" y="1512074"/>
                    </a:cubicBezTo>
                    <a:cubicBezTo>
                      <a:pt x="469884" y="1512074"/>
                      <a:pt x="498541" y="1483417"/>
                      <a:pt x="498541" y="1448066"/>
                    </a:cubicBezTo>
                    <a:cubicBezTo>
                      <a:pt x="498541" y="1412715"/>
                      <a:pt x="469884" y="1384058"/>
                      <a:pt x="434533" y="1384058"/>
                    </a:cubicBezTo>
                    <a:close/>
                    <a:moveTo>
                      <a:pt x="81603" y="251558"/>
                    </a:moveTo>
                    <a:lnTo>
                      <a:pt x="81603" y="1343379"/>
                    </a:lnTo>
                    <a:lnTo>
                      <a:pt x="787464" y="1343379"/>
                    </a:lnTo>
                    <a:lnTo>
                      <a:pt x="787464" y="251558"/>
                    </a:lnTo>
                    <a:close/>
                    <a:moveTo>
                      <a:pt x="144847" y="0"/>
                    </a:moveTo>
                    <a:lnTo>
                      <a:pt x="724219" y="0"/>
                    </a:lnTo>
                    <a:cubicBezTo>
                      <a:pt x="804216" y="0"/>
                      <a:pt x="869066" y="64850"/>
                      <a:pt x="869066" y="144847"/>
                    </a:cubicBezTo>
                    <a:lnTo>
                      <a:pt x="869066" y="1404525"/>
                    </a:lnTo>
                    <a:cubicBezTo>
                      <a:pt x="869066" y="1484522"/>
                      <a:pt x="804216" y="1549372"/>
                      <a:pt x="724219" y="1549372"/>
                    </a:cubicBezTo>
                    <a:lnTo>
                      <a:pt x="144847" y="1549372"/>
                    </a:lnTo>
                    <a:cubicBezTo>
                      <a:pt x="64850" y="1549372"/>
                      <a:pt x="0" y="1484522"/>
                      <a:pt x="0" y="1404525"/>
                    </a:cubicBezTo>
                    <a:lnTo>
                      <a:pt x="0" y="144847"/>
                    </a:lnTo>
                    <a:cubicBezTo>
                      <a:pt x="0" y="64850"/>
                      <a:pt x="64850" y="0"/>
                      <a:pt x="144847" y="0"/>
                    </a:cubicBezTo>
                    <a:close/>
                  </a:path>
                </a:pathLst>
              </a:cu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251" name="Picture 250">
                <a:extLst>
                  <a:ext uri="{FF2B5EF4-FFF2-40B4-BE49-F238E27FC236}">
                    <a16:creationId xmlns:a16="http://schemas.microsoft.com/office/drawing/2014/main" id="{E1B9D7F2-7D3D-4F0D-BC9D-9A21EBEA6CC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822974" y="5669889"/>
                <a:ext cx="182012" cy="223394"/>
              </a:xfrm>
              <a:prstGeom prst="rect">
                <a:avLst/>
              </a:prstGeom>
            </p:spPr>
          </p:pic>
        </p:grpSp>
      </p:grpSp>
      <p:grpSp>
        <p:nvGrpSpPr>
          <p:cNvPr id="255" name="Group 254">
            <a:extLst>
              <a:ext uri="{FF2B5EF4-FFF2-40B4-BE49-F238E27FC236}">
                <a16:creationId xmlns:a16="http://schemas.microsoft.com/office/drawing/2014/main" id="{1003732B-82E5-4587-AC63-D56666D0D70F}"/>
              </a:ext>
            </a:extLst>
          </p:cNvPr>
          <p:cNvGrpSpPr>
            <a:grpSpLocks noChangeAspect="1"/>
          </p:cNvGrpSpPr>
          <p:nvPr/>
        </p:nvGrpSpPr>
        <p:grpSpPr>
          <a:xfrm>
            <a:off x="3638424" y="1908188"/>
            <a:ext cx="1120531" cy="1120531"/>
            <a:chOff x="4611866" y="1684871"/>
            <a:chExt cx="914400" cy="914400"/>
          </a:xfrm>
        </p:grpSpPr>
        <p:sp>
          <p:nvSpPr>
            <p:cNvPr id="256" name="Oval 255">
              <a:extLst>
                <a:ext uri="{FF2B5EF4-FFF2-40B4-BE49-F238E27FC236}">
                  <a16:creationId xmlns:a16="http://schemas.microsoft.com/office/drawing/2014/main" id="{E215AD04-1D46-4C97-8837-9AB81B37A441}"/>
                </a:ext>
              </a:extLst>
            </p:cNvPr>
            <p:cNvSpPr>
              <a:spLocks noChangeAspect="1"/>
            </p:cNvSpPr>
            <p:nvPr/>
          </p:nvSpPr>
          <p:spPr bwMode="auto">
            <a:xfrm>
              <a:off x="4611866" y="1684871"/>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grpSp>
          <p:nvGrpSpPr>
            <p:cNvPr id="257" name="Group 256">
              <a:extLst>
                <a:ext uri="{FF2B5EF4-FFF2-40B4-BE49-F238E27FC236}">
                  <a16:creationId xmlns:a16="http://schemas.microsoft.com/office/drawing/2014/main" id="{ADC3BB02-3FAC-4263-B0BC-E8821A67EE7A}"/>
                </a:ext>
              </a:extLst>
            </p:cNvPr>
            <p:cNvGrpSpPr>
              <a:grpSpLocks noChangeAspect="1"/>
            </p:cNvGrpSpPr>
            <p:nvPr/>
          </p:nvGrpSpPr>
          <p:grpSpPr>
            <a:xfrm>
              <a:off x="4883530" y="1836335"/>
              <a:ext cx="355944" cy="611472"/>
              <a:chOff x="9002225" y="4856834"/>
              <a:chExt cx="250199" cy="429814"/>
            </a:xfrm>
          </p:grpSpPr>
          <p:grpSp>
            <p:nvGrpSpPr>
              <p:cNvPr id="258" name="Group 257">
                <a:extLst>
                  <a:ext uri="{FF2B5EF4-FFF2-40B4-BE49-F238E27FC236}">
                    <a16:creationId xmlns:a16="http://schemas.microsoft.com/office/drawing/2014/main" id="{78CE293E-1752-4CC1-BE34-8013C9897648}"/>
                  </a:ext>
                </a:extLst>
              </p:cNvPr>
              <p:cNvGrpSpPr>
                <a:grpSpLocks noChangeAspect="1"/>
              </p:cNvGrpSpPr>
              <p:nvPr/>
            </p:nvGrpSpPr>
            <p:grpSpPr>
              <a:xfrm>
                <a:off x="9002225" y="4856834"/>
                <a:ext cx="250199" cy="429814"/>
                <a:chOff x="7170738" y="7689850"/>
                <a:chExt cx="692150" cy="1189038"/>
              </a:xfrm>
            </p:grpSpPr>
            <p:sp>
              <p:nvSpPr>
                <p:cNvPr id="260" name="Freeform 10">
                  <a:extLst>
                    <a:ext uri="{FF2B5EF4-FFF2-40B4-BE49-F238E27FC236}">
                      <a16:creationId xmlns:a16="http://schemas.microsoft.com/office/drawing/2014/main" id="{3C1DFFD7-D091-4617-B3C4-233EBF1E711F}"/>
                    </a:ext>
                  </a:extLst>
                </p:cNvPr>
                <p:cNvSpPr>
                  <a:spLocks/>
                </p:cNvSpPr>
                <p:nvPr/>
              </p:nvSpPr>
              <p:spPr bwMode="auto">
                <a:xfrm>
                  <a:off x="7170738" y="7689850"/>
                  <a:ext cx="692150" cy="1189038"/>
                </a:xfrm>
                <a:custGeom>
                  <a:avLst/>
                  <a:gdLst>
                    <a:gd name="T0" fmla="*/ 172 w 184"/>
                    <a:gd name="T1" fmla="*/ 0 h 314"/>
                    <a:gd name="T2" fmla="*/ 12 w 184"/>
                    <a:gd name="T3" fmla="*/ 0 h 314"/>
                    <a:gd name="T4" fmla="*/ 0 w 184"/>
                    <a:gd name="T5" fmla="*/ 12 h 314"/>
                    <a:gd name="T6" fmla="*/ 0 w 184"/>
                    <a:gd name="T7" fmla="*/ 302 h 314"/>
                    <a:gd name="T8" fmla="*/ 12 w 184"/>
                    <a:gd name="T9" fmla="*/ 314 h 314"/>
                    <a:gd name="T10" fmla="*/ 172 w 184"/>
                    <a:gd name="T11" fmla="*/ 314 h 314"/>
                    <a:gd name="T12" fmla="*/ 184 w 184"/>
                    <a:gd name="T13" fmla="*/ 302 h 314"/>
                    <a:gd name="T14" fmla="*/ 184 w 184"/>
                    <a:gd name="T15" fmla="*/ 12 h 314"/>
                    <a:gd name="T16" fmla="*/ 172 w 184"/>
                    <a:gd name="T1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314">
                      <a:moveTo>
                        <a:pt x="172" y="0"/>
                      </a:moveTo>
                      <a:cubicBezTo>
                        <a:pt x="12" y="0"/>
                        <a:pt x="12" y="0"/>
                        <a:pt x="12" y="0"/>
                      </a:cubicBezTo>
                      <a:cubicBezTo>
                        <a:pt x="6" y="0"/>
                        <a:pt x="0" y="5"/>
                        <a:pt x="0" y="12"/>
                      </a:cubicBezTo>
                      <a:cubicBezTo>
                        <a:pt x="0" y="302"/>
                        <a:pt x="0" y="302"/>
                        <a:pt x="0" y="302"/>
                      </a:cubicBezTo>
                      <a:cubicBezTo>
                        <a:pt x="0" y="308"/>
                        <a:pt x="6" y="314"/>
                        <a:pt x="12" y="314"/>
                      </a:cubicBezTo>
                      <a:cubicBezTo>
                        <a:pt x="172" y="314"/>
                        <a:pt x="172" y="314"/>
                        <a:pt x="172" y="314"/>
                      </a:cubicBezTo>
                      <a:cubicBezTo>
                        <a:pt x="178" y="314"/>
                        <a:pt x="184" y="308"/>
                        <a:pt x="184" y="302"/>
                      </a:cubicBezTo>
                      <a:cubicBezTo>
                        <a:pt x="184" y="12"/>
                        <a:pt x="184" y="12"/>
                        <a:pt x="184" y="12"/>
                      </a:cubicBezTo>
                      <a:cubicBezTo>
                        <a:pt x="184" y="5"/>
                        <a:pt x="178" y="0"/>
                        <a:pt x="172"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61" name="Rectangle 11">
                  <a:extLst>
                    <a:ext uri="{FF2B5EF4-FFF2-40B4-BE49-F238E27FC236}">
                      <a16:creationId xmlns:a16="http://schemas.microsoft.com/office/drawing/2014/main" id="{056CB8BC-3C80-4628-8DC7-44FA4365B5B0}"/>
                    </a:ext>
                  </a:extLst>
                </p:cNvPr>
                <p:cNvSpPr>
                  <a:spLocks noChangeArrowheads="1"/>
                </p:cNvSpPr>
                <p:nvPr/>
              </p:nvSpPr>
              <p:spPr bwMode="auto">
                <a:xfrm>
                  <a:off x="7239000" y="7758113"/>
                  <a:ext cx="555625" cy="93503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62" name="Rectangle 12">
                  <a:extLst>
                    <a:ext uri="{FF2B5EF4-FFF2-40B4-BE49-F238E27FC236}">
                      <a16:creationId xmlns:a16="http://schemas.microsoft.com/office/drawing/2014/main" id="{7924BDFD-4711-4EA3-B79F-8C440FAD2EB4}"/>
                    </a:ext>
                  </a:extLst>
                </p:cNvPr>
                <p:cNvSpPr>
                  <a:spLocks noChangeArrowheads="1"/>
                </p:cNvSpPr>
                <p:nvPr/>
              </p:nvSpPr>
              <p:spPr bwMode="auto">
                <a:xfrm>
                  <a:off x="7239000" y="7758113"/>
                  <a:ext cx="555625" cy="935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63" name="Freeform 13">
                  <a:extLst>
                    <a:ext uri="{FF2B5EF4-FFF2-40B4-BE49-F238E27FC236}">
                      <a16:creationId xmlns:a16="http://schemas.microsoft.com/office/drawing/2014/main" id="{D78510B4-9B4E-4D55-9343-18A09CB3F197}"/>
                    </a:ext>
                  </a:extLst>
                </p:cNvPr>
                <p:cNvSpPr>
                  <a:spLocks/>
                </p:cNvSpPr>
                <p:nvPr/>
              </p:nvSpPr>
              <p:spPr bwMode="auto">
                <a:xfrm>
                  <a:off x="7412038" y="8750300"/>
                  <a:ext cx="209550" cy="26988"/>
                </a:xfrm>
                <a:custGeom>
                  <a:avLst/>
                  <a:gdLst>
                    <a:gd name="T0" fmla="*/ 56 w 56"/>
                    <a:gd name="T1" fmla="*/ 3 h 7"/>
                    <a:gd name="T2" fmla="*/ 52 w 56"/>
                    <a:gd name="T3" fmla="*/ 7 h 7"/>
                    <a:gd name="T4" fmla="*/ 4 w 56"/>
                    <a:gd name="T5" fmla="*/ 7 h 7"/>
                    <a:gd name="T6" fmla="*/ 0 w 56"/>
                    <a:gd name="T7" fmla="*/ 3 h 7"/>
                    <a:gd name="T8" fmla="*/ 4 w 56"/>
                    <a:gd name="T9" fmla="*/ 0 h 7"/>
                    <a:gd name="T10" fmla="*/ 52 w 56"/>
                    <a:gd name="T11" fmla="*/ 0 h 7"/>
                    <a:gd name="T12" fmla="*/ 56 w 56"/>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3"/>
                      </a:moveTo>
                      <a:cubicBezTo>
                        <a:pt x="56" y="5"/>
                        <a:pt x="54" y="7"/>
                        <a:pt x="52" y="7"/>
                      </a:cubicBezTo>
                      <a:cubicBezTo>
                        <a:pt x="4" y="7"/>
                        <a:pt x="4" y="7"/>
                        <a:pt x="4" y="7"/>
                      </a:cubicBezTo>
                      <a:cubicBezTo>
                        <a:pt x="2" y="7"/>
                        <a:pt x="0" y="5"/>
                        <a:pt x="0" y="3"/>
                      </a:cubicBezTo>
                      <a:cubicBezTo>
                        <a:pt x="0" y="1"/>
                        <a:pt x="2" y="0"/>
                        <a:pt x="4" y="0"/>
                      </a:cubicBezTo>
                      <a:cubicBezTo>
                        <a:pt x="52" y="0"/>
                        <a:pt x="52" y="0"/>
                        <a:pt x="52" y="0"/>
                      </a:cubicBezTo>
                      <a:cubicBezTo>
                        <a:pt x="54" y="0"/>
                        <a:pt x="56" y="1"/>
                        <a:pt x="56" y="3"/>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64" name="Rectangle 14">
                  <a:extLst>
                    <a:ext uri="{FF2B5EF4-FFF2-40B4-BE49-F238E27FC236}">
                      <a16:creationId xmlns:a16="http://schemas.microsoft.com/office/drawing/2014/main" id="{EE45F9A8-E118-47B5-9D58-3FB9D3515A40}"/>
                    </a:ext>
                  </a:extLst>
                </p:cNvPr>
                <p:cNvSpPr>
                  <a:spLocks noChangeArrowheads="1"/>
                </p:cNvSpPr>
                <p:nvPr/>
              </p:nvSpPr>
              <p:spPr bwMode="auto">
                <a:xfrm>
                  <a:off x="7239000" y="8693150"/>
                  <a:ext cx="184150" cy="1588"/>
                </a:xfrm>
                <a:prstGeom prst="rect">
                  <a:avLst/>
                </a:prstGeom>
                <a:solidFill>
                  <a:srgbClr val="5C476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65" name="Freeform 15">
                  <a:extLst>
                    <a:ext uri="{FF2B5EF4-FFF2-40B4-BE49-F238E27FC236}">
                      <a16:creationId xmlns:a16="http://schemas.microsoft.com/office/drawing/2014/main" id="{DBF1C5AC-5A59-4F2A-8956-47EC619B043B}"/>
                    </a:ext>
                  </a:extLst>
                </p:cNvPr>
                <p:cNvSpPr>
                  <a:spLocks/>
                </p:cNvSpPr>
                <p:nvPr/>
              </p:nvSpPr>
              <p:spPr bwMode="auto">
                <a:xfrm>
                  <a:off x="7239000" y="8693150"/>
                  <a:ext cx="184150" cy="0"/>
                </a:xfrm>
                <a:custGeom>
                  <a:avLst/>
                  <a:gdLst>
                    <a:gd name="T0" fmla="*/ 116 w 116"/>
                    <a:gd name="T1" fmla="*/ 0 w 116"/>
                    <a:gd name="T2" fmla="*/ 0 w 116"/>
                    <a:gd name="T3" fmla="*/ 116 w 116"/>
                  </a:gdLst>
                  <a:ahLst/>
                  <a:cxnLst>
                    <a:cxn ang="0">
                      <a:pos x="T0" y="0"/>
                    </a:cxn>
                    <a:cxn ang="0">
                      <a:pos x="T1" y="0"/>
                    </a:cxn>
                    <a:cxn ang="0">
                      <a:pos x="T2" y="0"/>
                    </a:cxn>
                    <a:cxn ang="0">
                      <a:pos x="T3" y="0"/>
                    </a:cxn>
                  </a:cxnLst>
                  <a:rect l="0" t="0" r="r" b="b"/>
                  <a:pathLst>
                    <a:path w="116">
                      <a:moveTo>
                        <a:pt x="116" y="0"/>
                      </a:moveTo>
                      <a:lnTo>
                        <a:pt x="0" y="0"/>
                      </a:lnTo>
                      <a:lnTo>
                        <a:pt x="0" y="0"/>
                      </a:lnTo>
                      <a:lnTo>
                        <a:pt x="11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66" name="Freeform 17">
                  <a:extLst>
                    <a:ext uri="{FF2B5EF4-FFF2-40B4-BE49-F238E27FC236}">
                      <a16:creationId xmlns:a16="http://schemas.microsoft.com/office/drawing/2014/main" id="{E88A33A7-7754-4D0B-B468-74E166AFBF6D}"/>
                    </a:ext>
                  </a:extLst>
                </p:cNvPr>
                <p:cNvSpPr>
                  <a:spLocks/>
                </p:cNvSpPr>
                <p:nvPr/>
              </p:nvSpPr>
              <p:spPr bwMode="auto">
                <a:xfrm>
                  <a:off x="7239000" y="7758113"/>
                  <a:ext cx="327025" cy="93503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grpSp>
          <p:pic>
            <p:nvPicPr>
              <p:cNvPr id="259" name="Picture 258">
                <a:extLst>
                  <a:ext uri="{FF2B5EF4-FFF2-40B4-BE49-F238E27FC236}">
                    <a16:creationId xmlns:a16="http://schemas.microsoft.com/office/drawing/2014/main" id="{12E097AE-537E-4662-9145-C558DCBBBDB1}"/>
                  </a:ext>
                </a:extLst>
              </p:cNvPr>
              <p:cNvPicPr>
                <a:picLocks noChangeAspect="1"/>
              </p:cNvPicPr>
              <p:nvPr/>
            </p:nvPicPr>
            <p:blipFill rotWithShape="1">
              <a:blip r:embed="rId5" cstate="print">
                <a:grayscl/>
                <a:extLst>
                  <a:ext uri="{28A0092B-C50C-407E-A947-70E740481C1C}">
                    <a14:useLocalDpi xmlns:a14="http://schemas.microsoft.com/office/drawing/2010/main"/>
                  </a:ext>
                </a:extLst>
              </a:blip>
              <a:srcRect/>
              <a:stretch/>
            </p:blipFill>
            <p:spPr>
              <a:xfrm>
                <a:off x="9005068" y="4972141"/>
                <a:ext cx="243413" cy="184157"/>
              </a:xfrm>
              <a:prstGeom prst="rect">
                <a:avLst/>
              </a:prstGeom>
            </p:spPr>
          </p:pic>
        </p:grpSp>
      </p:grpSp>
      <p:grpSp>
        <p:nvGrpSpPr>
          <p:cNvPr id="267" name="Group 266">
            <a:extLst>
              <a:ext uri="{FF2B5EF4-FFF2-40B4-BE49-F238E27FC236}">
                <a16:creationId xmlns:a16="http://schemas.microsoft.com/office/drawing/2014/main" id="{D968C514-865E-4DD0-BB92-7C68C7885F14}"/>
              </a:ext>
            </a:extLst>
          </p:cNvPr>
          <p:cNvGrpSpPr>
            <a:grpSpLocks noChangeAspect="1"/>
          </p:cNvGrpSpPr>
          <p:nvPr/>
        </p:nvGrpSpPr>
        <p:grpSpPr>
          <a:xfrm>
            <a:off x="6021147" y="3913264"/>
            <a:ext cx="1120531" cy="1120531"/>
            <a:chOff x="7488915" y="4160672"/>
            <a:chExt cx="914400" cy="914400"/>
          </a:xfrm>
        </p:grpSpPr>
        <p:sp>
          <p:nvSpPr>
            <p:cNvPr id="268" name="Oval 267">
              <a:extLst>
                <a:ext uri="{FF2B5EF4-FFF2-40B4-BE49-F238E27FC236}">
                  <a16:creationId xmlns:a16="http://schemas.microsoft.com/office/drawing/2014/main" id="{9AD959AF-9212-40F4-BAFA-C151BB1638FC}"/>
                </a:ext>
              </a:extLst>
            </p:cNvPr>
            <p:cNvSpPr>
              <a:spLocks noChangeAspect="1"/>
            </p:cNvSpPr>
            <p:nvPr/>
          </p:nvSpPr>
          <p:spPr bwMode="auto">
            <a:xfrm>
              <a:off x="7488915" y="4160672"/>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grpSp>
          <p:nvGrpSpPr>
            <p:cNvPr id="269" name="Group 268">
              <a:extLst>
                <a:ext uri="{FF2B5EF4-FFF2-40B4-BE49-F238E27FC236}">
                  <a16:creationId xmlns:a16="http://schemas.microsoft.com/office/drawing/2014/main" id="{60DBC4E7-614E-4A16-B408-40E9AA85D9D1}"/>
                </a:ext>
              </a:extLst>
            </p:cNvPr>
            <p:cNvGrpSpPr>
              <a:grpSpLocks noChangeAspect="1"/>
            </p:cNvGrpSpPr>
            <p:nvPr/>
          </p:nvGrpSpPr>
          <p:grpSpPr>
            <a:xfrm>
              <a:off x="7725213" y="4317830"/>
              <a:ext cx="441804" cy="600084"/>
              <a:chOff x="11395930" y="2227184"/>
              <a:chExt cx="416827" cy="566158"/>
            </a:xfrm>
          </p:grpSpPr>
          <p:grpSp>
            <p:nvGrpSpPr>
              <p:cNvPr id="270" name="Group 269">
                <a:extLst>
                  <a:ext uri="{FF2B5EF4-FFF2-40B4-BE49-F238E27FC236}">
                    <a16:creationId xmlns:a16="http://schemas.microsoft.com/office/drawing/2014/main" id="{27772E1E-45B2-4AEA-B59D-87BE43C38522}"/>
                  </a:ext>
                </a:extLst>
              </p:cNvPr>
              <p:cNvGrpSpPr/>
              <p:nvPr/>
            </p:nvGrpSpPr>
            <p:grpSpPr>
              <a:xfrm>
                <a:off x="11403418" y="2232104"/>
                <a:ext cx="401275" cy="530028"/>
                <a:chOff x="8817145" y="5862982"/>
                <a:chExt cx="200853" cy="338001"/>
              </a:xfrm>
            </p:grpSpPr>
            <p:sp>
              <p:nvSpPr>
                <p:cNvPr id="274" name="Rectangle 11">
                  <a:extLst>
                    <a:ext uri="{FF2B5EF4-FFF2-40B4-BE49-F238E27FC236}">
                      <a16:creationId xmlns:a16="http://schemas.microsoft.com/office/drawing/2014/main" id="{BE01CCA4-FF65-40D0-8D6A-58C8D31D6D2E}"/>
                    </a:ext>
                  </a:extLst>
                </p:cNvPr>
                <p:cNvSpPr>
                  <a:spLocks noChangeArrowheads="1"/>
                </p:cNvSpPr>
                <p:nvPr/>
              </p:nvSpPr>
              <p:spPr bwMode="auto">
                <a:xfrm>
                  <a:off x="8817150" y="5862982"/>
                  <a:ext cx="200848" cy="33799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75" name="Rectangle 12">
                  <a:extLst>
                    <a:ext uri="{FF2B5EF4-FFF2-40B4-BE49-F238E27FC236}">
                      <a16:creationId xmlns:a16="http://schemas.microsoft.com/office/drawing/2014/main" id="{4C1B82CA-62A5-42D6-A7F5-F71EACA2FD42}"/>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76" name="Freeform 17">
                  <a:extLst>
                    <a:ext uri="{FF2B5EF4-FFF2-40B4-BE49-F238E27FC236}">
                      <a16:creationId xmlns:a16="http://schemas.microsoft.com/office/drawing/2014/main" id="{3FC7930B-B1E6-42A3-BF83-FFAD60426C1F}"/>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grpSp>
          <p:sp>
            <p:nvSpPr>
              <p:cNvPr id="271" name="Freeform 9">
                <a:extLst>
                  <a:ext uri="{FF2B5EF4-FFF2-40B4-BE49-F238E27FC236}">
                    <a16:creationId xmlns:a16="http://schemas.microsoft.com/office/drawing/2014/main" id="{C8B1FD77-1B37-400A-8883-69A5C1552566}"/>
                  </a:ext>
                </a:extLst>
              </p:cNvPr>
              <p:cNvSpPr>
                <a:spLocks noChangeAspect="1" noEditPoints="1"/>
              </p:cNvSpPr>
              <p:nvPr/>
            </p:nvSpPr>
            <p:spPr bwMode="black">
              <a:xfrm flipH="1">
                <a:off x="11395930" y="2227184"/>
                <a:ext cx="416827" cy="566158"/>
              </a:xfrm>
              <a:custGeom>
                <a:avLst/>
                <a:gdLst>
                  <a:gd name="T0" fmla="*/ 124 w 133"/>
                  <a:gd name="T1" fmla="*/ 0 h 182"/>
                  <a:gd name="T2" fmla="*/ 8 w 133"/>
                  <a:gd name="T3" fmla="*/ 0 h 182"/>
                  <a:gd name="T4" fmla="*/ 0 w 133"/>
                  <a:gd name="T5" fmla="*/ 8 h 182"/>
                  <a:gd name="T6" fmla="*/ 0 w 133"/>
                  <a:gd name="T7" fmla="*/ 173 h 182"/>
                  <a:gd name="T8" fmla="*/ 8 w 133"/>
                  <a:gd name="T9" fmla="*/ 182 h 182"/>
                  <a:gd name="T10" fmla="*/ 124 w 133"/>
                  <a:gd name="T11" fmla="*/ 182 h 182"/>
                  <a:gd name="T12" fmla="*/ 133 w 133"/>
                  <a:gd name="T13" fmla="*/ 173 h 182"/>
                  <a:gd name="T14" fmla="*/ 133 w 133"/>
                  <a:gd name="T15" fmla="*/ 8 h 182"/>
                  <a:gd name="T16" fmla="*/ 124 w 133"/>
                  <a:gd name="T17" fmla="*/ 0 h 182"/>
                  <a:gd name="T18" fmla="*/ 123 w 133"/>
                  <a:gd name="T19" fmla="*/ 160 h 182"/>
                  <a:gd name="T20" fmla="*/ 10 w 133"/>
                  <a:gd name="T21" fmla="*/ 160 h 182"/>
                  <a:gd name="T22" fmla="*/ 10 w 133"/>
                  <a:gd name="T23" fmla="*/ 10 h 182"/>
                  <a:gd name="T24" fmla="*/ 123 w 133"/>
                  <a:gd name="T25" fmla="*/ 10 h 182"/>
                  <a:gd name="T26" fmla="*/ 123 w 133"/>
                  <a:gd name="T27" fmla="*/ 16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82">
                    <a:moveTo>
                      <a:pt x="124" y="0"/>
                    </a:moveTo>
                    <a:cubicBezTo>
                      <a:pt x="8" y="0"/>
                      <a:pt x="8" y="0"/>
                      <a:pt x="8" y="0"/>
                    </a:cubicBezTo>
                    <a:cubicBezTo>
                      <a:pt x="3" y="0"/>
                      <a:pt x="0" y="4"/>
                      <a:pt x="0" y="8"/>
                    </a:cubicBezTo>
                    <a:cubicBezTo>
                      <a:pt x="0" y="173"/>
                      <a:pt x="0" y="173"/>
                      <a:pt x="0" y="173"/>
                    </a:cubicBezTo>
                    <a:cubicBezTo>
                      <a:pt x="0" y="178"/>
                      <a:pt x="3" y="182"/>
                      <a:pt x="8" y="182"/>
                    </a:cubicBezTo>
                    <a:cubicBezTo>
                      <a:pt x="124" y="182"/>
                      <a:pt x="124" y="182"/>
                      <a:pt x="124" y="182"/>
                    </a:cubicBezTo>
                    <a:cubicBezTo>
                      <a:pt x="129" y="182"/>
                      <a:pt x="133" y="178"/>
                      <a:pt x="133" y="173"/>
                    </a:cubicBezTo>
                    <a:cubicBezTo>
                      <a:pt x="133" y="8"/>
                      <a:pt x="133" y="8"/>
                      <a:pt x="133" y="8"/>
                    </a:cubicBezTo>
                    <a:cubicBezTo>
                      <a:pt x="133" y="4"/>
                      <a:pt x="129" y="0"/>
                      <a:pt x="124" y="0"/>
                    </a:cubicBezTo>
                    <a:close/>
                    <a:moveTo>
                      <a:pt x="123" y="160"/>
                    </a:moveTo>
                    <a:cubicBezTo>
                      <a:pt x="10" y="160"/>
                      <a:pt x="10" y="160"/>
                      <a:pt x="10" y="160"/>
                    </a:cubicBezTo>
                    <a:cubicBezTo>
                      <a:pt x="10" y="10"/>
                      <a:pt x="10" y="10"/>
                      <a:pt x="10" y="10"/>
                    </a:cubicBezTo>
                    <a:cubicBezTo>
                      <a:pt x="123" y="10"/>
                      <a:pt x="123" y="10"/>
                      <a:pt x="123" y="10"/>
                    </a:cubicBezTo>
                    <a:lnTo>
                      <a:pt x="123" y="160"/>
                    </a:lnTo>
                    <a:close/>
                  </a:path>
                </a:pathLst>
              </a:custGeom>
              <a:solidFill>
                <a:schemeClr val="tx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272" name="Picture 271">
                <a:extLst>
                  <a:ext uri="{FF2B5EF4-FFF2-40B4-BE49-F238E27FC236}">
                    <a16:creationId xmlns:a16="http://schemas.microsoft.com/office/drawing/2014/main" id="{8860C1FA-2534-4C4E-9285-0990DAECA4C8}"/>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1504747" y="2344048"/>
                <a:ext cx="199194" cy="244483"/>
              </a:xfrm>
              <a:prstGeom prst="rect">
                <a:avLst/>
              </a:prstGeom>
            </p:spPr>
          </p:pic>
          <p:sp>
            <p:nvSpPr>
              <p:cNvPr id="273" name="Oval 272">
                <a:extLst>
                  <a:ext uri="{FF2B5EF4-FFF2-40B4-BE49-F238E27FC236}">
                    <a16:creationId xmlns:a16="http://schemas.microsoft.com/office/drawing/2014/main" id="{35C15195-59E1-40D5-B3F0-3307EB414A4A}"/>
                  </a:ext>
                </a:extLst>
              </p:cNvPr>
              <p:cNvSpPr/>
              <p:nvPr/>
            </p:nvSpPr>
            <p:spPr bwMode="auto">
              <a:xfrm>
                <a:off x="11586055" y="2745036"/>
                <a:ext cx="36576" cy="36576"/>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grpSp>
      <p:grpSp>
        <p:nvGrpSpPr>
          <p:cNvPr id="277" name="Group 276">
            <a:extLst>
              <a:ext uri="{FF2B5EF4-FFF2-40B4-BE49-F238E27FC236}">
                <a16:creationId xmlns:a16="http://schemas.microsoft.com/office/drawing/2014/main" id="{1A84497F-C3A7-45C0-8BCE-29700504FE62}"/>
              </a:ext>
            </a:extLst>
          </p:cNvPr>
          <p:cNvGrpSpPr>
            <a:grpSpLocks noChangeAspect="1"/>
          </p:cNvGrpSpPr>
          <p:nvPr/>
        </p:nvGrpSpPr>
        <p:grpSpPr>
          <a:xfrm>
            <a:off x="4031571" y="3913264"/>
            <a:ext cx="1120531" cy="1120531"/>
            <a:chOff x="5301956" y="4678104"/>
            <a:chExt cx="914400" cy="914400"/>
          </a:xfrm>
        </p:grpSpPr>
        <p:sp>
          <p:nvSpPr>
            <p:cNvPr id="278" name="Oval 277">
              <a:extLst>
                <a:ext uri="{FF2B5EF4-FFF2-40B4-BE49-F238E27FC236}">
                  <a16:creationId xmlns:a16="http://schemas.microsoft.com/office/drawing/2014/main" id="{CC50B6CA-E1D0-44EA-9A4E-85CC9D979193}"/>
                </a:ext>
              </a:extLst>
            </p:cNvPr>
            <p:cNvSpPr>
              <a:spLocks noChangeAspect="1"/>
            </p:cNvSpPr>
            <p:nvPr/>
          </p:nvSpPr>
          <p:spPr bwMode="auto">
            <a:xfrm>
              <a:off x="5301956" y="4678104"/>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dirty="0">
                <a:gradFill>
                  <a:gsLst>
                    <a:gs pos="5439">
                      <a:srgbClr val="F8F8F8"/>
                    </a:gs>
                    <a:gs pos="10000">
                      <a:srgbClr val="F8F8F8"/>
                    </a:gs>
                  </a:gsLst>
                  <a:lin ang="5400000" scaled="0"/>
                </a:gradFill>
                <a:latin typeface="Segoe UI Semilight"/>
              </a:endParaRPr>
            </a:p>
          </p:txBody>
        </p:sp>
        <p:grpSp>
          <p:nvGrpSpPr>
            <p:cNvPr id="279" name="Group 278">
              <a:extLst>
                <a:ext uri="{FF2B5EF4-FFF2-40B4-BE49-F238E27FC236}">
                  <a16:creationId xmlns:a16="http://schemas.microsoft.com/office/drawing/2014/main" id="{ACFFA65A-EB31-4539-AE51-9579AB69C4A5}"/>
                </a:ext>
              </a:extLst>
            </p:cNvPr>
            <p:cNvGrpSpPr>
              <a:grpSpLocks noChangeAspect="1"/>
            </p:cNvGrpSpPr>
            <p:nvPr/>
          </p:nvGrpSpPr>
          <p:grpSpPr>
            <a:xfrm>
              <a:off x="5416532" y="4898732"/>
              <a:ext cx="674706" cy="433016"/>
              <a:chOff x="8025136" y="7417948"/>
              <a:chExt cx="1135149" cy="728520"/>
            </a:xfrm>
          </p:grpSpPr>
          <p:sp>
            <p:nvSpPr>
              <p:cNvPr id="280" name="Freeform 7">
                <a:extLst>
                  <a:ext uri="{FF2B5EF4-FFF2-40B4-BE49-F238E27FC236}">
                    <a16:creationId xmlns:a16="http://schemas.microsoft.com/office/drawing/2014/main" id="{8EF4EFC0-AF92-4AD5-832E-67BCC6A75819}"/>
                  </a:ext>
                </a:extLst>
              </p:cNvPr>
              <p:cNvSpPr>
                <a:spLocks/>
              </p:cNvSpPr>
              <p:nvPr/>
            </p:nvSpPr>
            <p:spPr bwMode="auto">
              <a:xfrm>
                <a:off x="8141719" y="7437278"/>
                <a:ext cx="896936" cy="617404"/>
              </a:xfrm>
              <a:prstGeom prst="roundRect">
                <a:avLst>
                  <a:gd name="adj" fmla="val 7342"/>
                </a:avLst>
              </a:prstGeom>
              <a:solidFill>
                <a:schemeClr val="bg1"/>
              </a:solidFill>
              <a:ln>
                <a:noFill/>
              </a:ln>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kern="0" dirty="0">
                  <a:solidFill>
                    <a:srgbClr val="505050"/>
                  </a:solidFill>
                  <a:latin typeface="Segoe UI"/>
                  <a:ea typeface="ＭＳ Ｐゴシック" charset="0"/>
                </a:endParaRPr>
              </a:p>
            </p:txBody>
          </p:sp>
          <p:grpSp>
            <p:nvGrpSpPr>
              <p:cNvPr id="281" name="Group 280">
                <a:extLst>
                  <a:ext uri="{FF2B5EF4-FFF2-40B4-BE49-F238E27FC236}">
                    <a16:creationId xmlns:a16="http://schemas.microsoft.com/office/drawing/2014/main" id="{B56E2199-10CF-4043-A28F-DD679E602BC7}"/>
                  </a:ext>
                </a:extLst>
              </p:cNvPr>
              <p:cNvGrpSpPr/>
              <p:nvPr/>
            </p:nvGrpSpPr>
            <p:grpSpPr>
              <a:xfrm>
                <a:off x="8025136" y="7417948"/>
                <a:ext cx="1135149" cy="728520"/>
                <a:chOff x="8025136" y="7417948"/>
                <a:chExt cx="1135149" cy="728520"/>
              </a:xfrm>
            </p:grpSpPr>
            <p:sp>
              <p:nvSpPr>
                <p:cNvPr id="282" name="Freeform 40">
                  <a:extLst>
                    <a:ext uri="{FF2B5EF4-FFF2-40B4-BE49-F238E27FC236}">
                      <a16:creationId xmlns:a16="http://schemas.microsoft.com/office/drawing/2014/main" id="{9E6D6F89-EC93-44FC-95BB-D1C515F0568D}"/>
                    </a:ext>
                  </a:extLst>
                </p:cNvPr>
                <p:cNvSpPr>
                  <a:spLocks noChangeAspect="1"/>
                </p:cNvSpPr>
                <p:nvPr/>
              </p:nvSpPr>
              <p:spPr bwMode="black">
                <a:xfrm flipH="1">
                  <a:off x="8025136" y="7417948"/>
                  <a:ext cx="1135149" cy="728520"/>
                </a:xfrm>
                <a:custGeom>
                  <a:avLst/>
                  <a:gdLst>
                    <a:gd name="connsiteX0" fmla="*/ 4635324 w 4635324"/>
                    <a:gd name="connsiteY0" fmla="*/ 2786728 h 2974887"/>
                    <a:gd name="connsiteX1" fmla="*/ 0 w 4635324"/>
                    <a:gd name="connsiteY1" fmla="*/ 2786728 h 2974887"/>
                    <a:gd name="connsiteX2" fmla="*/ 0 w 4635324"/>
                    <a:gd name="connsiteY2" fmla="*/ 2813608 h 2974887"/>
                    <a:gd name="connsiteX3" fmla="*/ 185413 w 4635324"/>
                    <a:gd name="connsiteY3" fmla="*/ 2974887 h 2974887"/>
                    <a:gd name="connsiteX4" fmla="*/ 4449911 w 4635324"/>
                    <a:gd name="connsiteY4" fmla="*/ 2974887 h 2974887"/>
                    <a:gd name="connsiteX5" fmla="*/ 4635324 w 4635324"/>
                    <a:gd name="connsiteY5" fmla="*/ 2813608 h 2974887"/>
                    <a:gd name="connsiteX6" fmla="*/ 4635324 w 4635324"/>
                    <a:gd name="connsiteY6" fmla="*/ 2786728 h 2974887"/>
                    <a:gd name="connsiteX7" fmla="*/ 4005331 w 4635324"/>
                    <a:gd name="connsiteY7" fmla="*/ 205988 h 2974887"/>
                    <a:gd name="connsiteX8" fmla="*/ 4005331 w 4635324"/>
                    <a:gd name="connsiteY8" fmla="*/ 2473188 h 2974887"/>
                    <a:gd name="connsiteX9" fmla="*/ 630009 w 4635324"/>
                    <a:gd name="connsiteY9" fmla="*/ 2473188 h 2974887"/>
                    <a:gd name="connsiteX10" fmla="*/ 630009 w 4635324"/>
                    <a:gd name="connsiteY10" fmla="*/ 205988 h 2974887"/>
                    <a:gd name="connsiteX11" fmla="*/ 4115213 w 4635324"/>
                    <a:gd name="connsiteY11" fmla="*/ 0 h 2974887"/>
                    <a:gd name="connsiteX12" fmla="*/ 520123 w 4635324"/>
                    <a:gd name="connsiteY12" fmla="*/ 0 h 2974887"/>
                    <a:gd name="connsiteX13" fmla="*/ 391787 w 4635324"/>
                    <a:gd name="connsiteY13" fmla="*/ 128336 h 2974887"/>
                    <a:gd name="connsiteX14" fmla="*/ 391787 w 4635324"/>
                    <a:gd name="connsiteY14" fmla="*/ 2548645 h 2974887"/>
                    <a:gd name="connsiteX15" fmla="*/ 520123 w 4635324"/>
                    <a:gd name="connsiteY15" fmla="*/ 2676981 h 2974887"/>
                    <a:gd name="connsiteX16" fmla="*/ 4115213 w 4635324"/>
                    <a:gd name="connsiteY16" fmla="*/ 2676981 h 2974887"/>
                    <a:gd name="connsiteX17" fmla="*/ 4243549 w 4635324"/>
                    <a:gd name="connsiteY17" fmla="*/ 2548645 h 2974887"/>
                    <a:gd name="connsiteX18" fmla="*/ 4243549 w 4635324"/>
                    <a:gd name="connsiteY18" fmla="*/ 128336 h 2974887"/>
                    <a:gd name="connsiteX19" fmla="*/ 4115213 w 4635324"/>
                    <a:gd name="connsiteY19" fmla="*/ 0 h 297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35324" h="2974887">
                      <a:moveTo>
                        <a:pt x="4635324" y="2786728"/>
                      </a:moveTo>
                      <a:lnTo>
                        <a:pt x="0" y="2786728"/>
                      </a:lnTo>
                      <a:cubicBezTo>
                        <a:pt x="0" y="2813608"/>
                        <a:pt x="0" y="2813608"/>
                        <a:pt x="0" y="2813608"/>
                      </a:cubicBezTo>
                      <a:cubicBezTo>
                        <a:pt x="0" y="2894248"/>
                        <a:pt x="79463" y="2974887"/>
                        <a:pt x="185413" y="2974887"/>
                      </a:cubicBezTo>
                      <a:cubicBezTo>
                        <a:pt x="4449911" y="2974887"/>
                        <a:pt x="4449911" y="2974887"/>
                        <a:pt x="4449911" y="2974887"/>
                      </a:cubicBezTo>
                      <a:cubicBezTo>
                        <a:pt x="4555862" y="2974887"/>
                        <a:pt x="4635324" y="2894248"/>
                        <a:pt x="4635324" y="2813608"/>
                      </a:cubicBezTo>
                      <a:cubicBezTo>
                        <a:pt x="4635324" y="2786728"/>
                        <a:pt x="4635324" y="2786728"/>
                        <a:pt x="4635324" y="2786728"/>
                      </a:cubicBezTo>
                      <a:close/>
                      <a:moveTo>
                        <a:pt x="4005331" y="205988"/>
                      </a:moveTo>
                      <a:lnTo>
                        <a:pt x="4005331" y="2473188"/>
                      </a:lnTo>
                      <a:lnTo>
                        <a:pt x="630009" y="2473188"/>
                      </a:lnTo>
                      <a:lnTo>
                        <a:pt x="630009" y="205988"/>
                      </a:lnTo>
                      <a:close/>
                      <a:moveTo>
                        <a:pt x="4115213" y="0"/>
                      </a:moveTo>
                      <a:lnTo>
                        <a:pt x="520123" y="0"/>
                      </a:lnTo>
                      <a:cubicBezTo>
                        <a:pt x="449244" y="0"/>
                        <a:pt x="391787" y="57457"/>
                        <a:pt x="391787" y="128336"/>
                      </a:cubicBezTo>
                      <a:lnTo>
                        <a:pt x="391787" y="2548645"/>
                      </a:lnTo>
                      <a:cubicBezTo>
                        <a:pt x="391787" y="2619524"/>
                        <a:pt x="449244" y="2676981"/>
                        <a:pt x="520123" y="2676981"/>
                      </a:cubicBezTo>
                      <a:lnTo>
                        <a:pt x="4115213" y="2676981"/>
                      </a:lnTo>
                      <a:cubicBezTo>
                        <a:pt x="4186092" y="2676981"/>
                        <a:pt x="4243549" y="2619524"/>
                        <a:pt x="4243549" y="2548645"/>
                      </a:cubicBezTo>
                      <a:lnTo>
                        <a:pt x="4243549" y="128336"/>
                      </a:lnTo>
                      <a:cubicBezTo>
                        <a:pt x="4243549" y="57457"/>
                        <a:pt x="4186092" y="0"/>
                        <a:pt x="4115213" y="0"/>
                      </a:cubicBezTo>
                      <a:close/>
                    </a:path>
                  </a:pathLst>
                </a:custGeom>
                <a:solidFill>
                  <a:schemeClr val="tx1"/>
                </a:solidFill>
                <a:ln>
                  <a:noFill/>
                </a:ln>
              </p:spPr>
              <p:txBody>
                <a:bodyPr vert="horz" wrap="square" lIns="89642" tIns="44821" rIns="89642" bIns="44821" numCol="1" anchor="t" anchorCtr="0" compatLnSpc="1">
                  <a:prstTxWarp prst="textNoShape">
                    <a:avLst/>
                  </a:prstTxWarp>
                  <a:noAutofit/>
                </a:bodyPr>
                <a:lstStyle/>
                <a:p>
                  <a:endParaRPr lang="en-US" dirty="0">
                    <a:solidFill>
                      <a:srgbClr val="FFFFFF"/>
                    </a:solidFill>
                    <a:latin typeface="Segoe UI Semilight"/>
                  </a:endParaRPr>
                </a:p>
              </p:txBody>
            </p:sp>
            <p:sp>
              <p:nvSpPr>
                <p:cNvPr id="283" name="Freeform 512">
                  <a:extLst>
                    <a:ext uri="{FF2B5EF4-FFF2-40B4-BE49-F238E27FC236}">
                      <a16:creationId xmlns:a16="http://schemas.microsoft.com/office/drawing/2014/main" id="{39AD14DA-FB78-4BBD-903B-88D5502FFF4C}"/>
                    </a:ext>
                  </a:extLst>
                </p:cNvPr>
                <p:cNvSpPr>
                  <a:spLocks noChangeAspect="1" noEditPoints="1"/>
                </p:cNvSpPr>
                <p:nvPr/>
              </p:nvSpPr>
              <p:spPr bwMode="black">
                <a:xfrm>
                  <a:off x="8430200" y="7584130"/>
                  <a:ext cx="325020" cy="323700"/>
                </a:xfrm>
                <a:custGeom>
                  <a:avLst/>
                  <a:gdLst>
                    <a:gd name="T0" fmla="*/ 112 w 246"/>
                    <a:gd name="T1" fmla="*/ 19 h 245"/>
                    <a:gd name="T2" fmla="*/ 246 w 246"/>
                    <a:gd name="T3" fmla="*/ 0 h 245"/>
                    <a:gd name="T4" fmla="*/ 246 w 246"/>
                    <a:gd name="T5" fmla="*/ 116 h 245"/>
                    <a:gd name="T6" fmla="*/ 112 w 246"/>
                    <a:gd name="T7" fmla="*/ 116 h 245"/>
                    <a:gd name="T8" fmla="*/ 112 w 246"/>
                    <a:gd name="T9" fmla="*/ 19 h 245"/>
                    <a:gd name="T10" fmla="*/ 102 w 246"/>
                    <a:gd name="T11" fmla="*/ 116 h 245"/>
                    <a:gd name="T12" fmla="*/ 102 w 246"/>
                    <a:gd name="T13" fmla="*/ 19 h 245"/>
                    <a:gd name="T14" fmla="*/ 0 w 246"/>
                    <a:gd name="T15" fmla="*/ 34 h 245"/>
                    <a:gd name="T16" fmla="*/ 0 w 246"/>
                    <a:gd name="T17" fmla="*/ 116 h 245"/>
                    <a:gd name="T18" fmla="*/ 102 w 246"/>
                    <a:gd name="T19" fmla="*/ 116 h 245"/>
                    <a:gd name="T20" fmla="*/ 102 w 246"/>
                    <a:gd name="T21" fmla="*/ 126 h 245"/>
                    <a:gd name="T22" fmla="*/ 0 w 246"/>
                    <a:gd name="T23" fmla="*/ 126 h 245"/>
                    <a:gd name="T24" fmla="*/ 0 w 246"/>
                    <a:gd name="T25" fmla="*/ 211 h 245"/>
                    <a:gd name="T26" fmla="*/ 102 w 246"/>
                    <a:gd name="T27" fmla="*/ 226 h 245"/>
                    <a:gd name="T28" fmla="*/ 102 w 246"/>
                    <a:gd name="T29" fmla="*/ 126 h 245"/>
                    <a:gd name="T30" fmla="*/ 112 w 246"/>
                    <a:gd name="T31" fmla="*/ 126 h 245"/>
                    <a:gd name="T32" fmla="*/ 112 w 246"/>
                    <a:gd name="T33" fmla="*/ 226 h 245"/>
                    <a:gd name="T34" fmla="*/ 246 w 246"/>
                    <a:gd name="T35" fmla="*/ 245 h 245"/>
                    <a:gd name="T36" fmla="*/ 246 w 246"/>
                    <a:gd name="T37" fmla="*/ 126 h 245"/>
                    <a:gd name="T38" fmla="*/ 112 w 246"/>
                    <a:gd name="T39"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6" h="245">
                      <a:moveTo>
                        <a:pt x="112" y="19"/>
                      </a:moveTo>
                      <a:lnTo>
                        <a:pt x="246" y="0"/>
                      </a:lnTo>
                      <a:lnTo>
                        <a:pt x="246" y="116"/>
                      </a:lnTo>
                      <a:lnTo>
                        <a:pt x="112" y="116"/>
                      </a:lnTo>
                      <a:lnTo>
                        <a:pt x="112" y="19"/>
                      </a:lnTo>
                      <a:close/>
                      <a:moveTo>
                        <a:pt x="102" y="116"/>
                      </a:moveTo>
                      <a:lnTo>
                        <a:pt x="102" y="19"/>
                      </a:lnTo>
                      <a:lnTo>
                        <a:pt x="0" y="34"/>
                      </a:lnTo>
                      <a:lnTo>
                        <a:pt x="0" y="116"/>
                      </a:lnTo>
                      <a:lnTo>
                        <a:pt x="102" y="116"/>
                      </a:lnTo>
                      <a:close/>
                      <a:moveTo>
                        <a:pt x="102" y="126"/>
                      </a:moveTo>
                      <a:lnTo>
                        <a:pt x="0" y="126"/>
                      </a:lnTo>
                      <a:lnTo>
                        <a:pt x="0" y="211"/>
                      </a:lnTo>
                      <a:lnTo>
                        <a:pt x="102" y="226"/>
                      </a:lnTo>
                      <a:lnTo>
                        <a:pt x="102" y="126"/>
                      </a:lnTo>
                      <a:close/>
                      <a:moveTo>
                        <a:pt x="112" y="126"/>
                      </a:moveTo>
                      <a:lnTo>
                        <a:pt x="112" y="226"/>
                      </a:lnTo>
                      <a:lnTo>
                        <a:pt x="246" y="245"/>
                      </a:lnTo>
                      <a:lnTo>
                        <a:pt x="246" y="126"/>
                      </a:lnTo>
                      <a:lnTo>
                        <a:pt x="112" y="126"/>
                      </a:lnTo>
                      <a:close/>
                    </a:path>
                  </a:pathLst>
                </a:custGeom>
                <a:solidFill>
                  <a:srgbClr val="A7A9AC"/>
                </a:solidFill>
                <a:ln>
                  <a:noFill/>
                </a:ln>
                <a:extLst/>
              </p:spPr>
              <p:txBody>
                <a:bodyPr vert="horz" wrap="square" lIns="89642" tIns="44821" rIns="89642" bIns="44821" numCol="1" anchor="t" anchorCtr="0" compatLnSpc="1">
                  <a:prstTxWarp prst="textNoShape">
                    <a:avLst/>
                  </a:prstTxWarp>
                </a:bodyPr>
                <a:lstStyle/>
                <a:p>
                  <a:pPr defTabSz="896386">
                    <a:defRPr/>
                  </a:pPr>
                  <a:endParaRPr lang="en-US" kern="0" dirty="0">
                    <a:solidFill>
                      <a:srgbClr val="FFFFFF"/>
                    </a:solidFill>
                    <a:latin typeface="Segoe UI"/>
                  </a:endParaRPr>
                </a:p>
              </p:txBody>
            </p:sp>
          </p:grpSp>
        </p:grpSp>
      </p:grpSp>
      <p:sp>
        <p:nvSpPr>
          <p:cNvPr id="16" name="Rectangle 15">
            <a:extLst>
              <a:ext uri="{FF2B5EF4-FFF2-40B4-BE49-F238E27FC236}">
                <a16:creationId xmlns:a16="http://schemas.microsoft.com/office/drawing/2014/main" id="{D3D6E1FB-5412-420C-9E8F-0370079FF7D3}"/>
              </a:ext>
            </a:extLst>
          </p:cNvPr>
          <p:cNvSpPr/>
          <p:nvPr/>
        </p:nvSpPr>
        <p:spPr>
          <a:xfrm>
            <a:off x="3857254" y="3202706"/>
            <a:ext cx="4477493" cy="452590"/>
          </a:xfrm>
          <a:prstGeom prst="rect">
            <a:avLst/>
          </a:prstGeom>
        </p:spPr>
        <p:txBody>
          <a:bodyPr wrap="none">
            <a:spAutoFit/>
          </a:bodyPr>
          <a:lstStyle/>
          <a:p>
            <a:r>
              <a:rPr lang="en-US" sz="2353" spc="-98" dirty="0">
                <a:solidFill>
                  <a:srgbClr val="353535"/>
                </a:solidFill>
                <a:latin typeface="Segoe UI Semibold" panose="020B0702040204020203" pitchFamily="34" charset="0"/>
                <a:cs typeface="Segoe UI Semibold" panose="020B0702040204020203" pitchFamily="34" charset="0"/>
              </a:rPr>
              <a:t>MOBILE AND PERSONAL DEVICES</a:t>
            </a:r>
          </a:p>
        </p:txBody>
      </p:sp>
      <p:grpSp>
        <p:nvGrpSpPr>
          <p:cNvPr id="150" name="Group 149">
            <a:extLst>
              <a:ext uri="{FF2B5EF4-FFF2-40B4-BE49-F238E27FC236}">
                <a16:creationId xmlns:a16="http://schemas.microsoft.com/office/drawing/2014/main" id="{50F052F2-5AF8-49A9-96EE-6D03F40C4219}"/>
              </a:ext>
            </a:extLst>
          </p:cNvPr>
          <p:cNvGrpSpPr>
            <a:grpSpLocks noChangeAspect="1"/>
          </p:cNvGrpSpPr>
          <p:nvPr/>
        </p:nvGrpSpPr>
        <p:grpSpPr>
          <a:xfrm>
            <a:off x="4630241" y="603272"/>
            <a:ext cx="432015" cy="432015"/>
            <a:chOff x="5800549" y="3375773"/>
            <a:chExt cx="914400" cy="914400"/>
          </a:xfrm>
        </p:grpSpPr>
        <p:sp>
          <p:nvSpPr>
            <p:cNvPr id="151" name="Freeform 5">
              <a:extLst>
                <a:ext uri="{FF2B5EF4-FFF2-40B4-BE49-F238E27FC236}">
                  <a16:creationId xmlns:a16="http://schemas.microsoft.com/office/drawing/2014/main" id="{E0D5FFC0-82FA-492D-A976-475380F0434A}"/>
                </a:ext>
              </a:extLst>
            </p:cNvPr>
            <p:cNvSpPr>
              <a:spLocks/>
            </p:cNvSpPr>
            <p:nvPr/>
          </p:nvSpPr>
          <p:spPr bwMode="auto">
            <a:xfrm>
              <a:off x="5800549" y="3375773"/>
              <a:ext cx="914400" cy="9144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sp>
          <p:nvSpPr>
            <p:cNvPr id="152" name="Freeform 131">
              <a:extLst>
                <a:ext uri="{FF2B5EF4-FFF2-40B4-BE49-F238E27FC236}">
                  <a16:creationId xmlns:a16="http://schemas.microsoft.com/office/drawing/2014/main" id="{5D46B214-3861-437F-A78A-506D157E25B8}"/>
                </a:ext>
              </a:extLst>
            </p:cNvPr>
            <p:cNvSpPr>
              <a:spLocks noChangeAspect="1"/>
            </p:cNvSpPr>
            <p:nvPr/>
          </p:nvSpPr>
          <p:spPr bwMode="black">
            <a:xfrm>
              <a:off x="6024627" y="3579791"/>
              <a:ext cx="422178" cy="506366"/>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chemeClr val="bg1"/>
            </a:solidFill>
            <a:ln>
              <a:noFill/>
            </a:ln>
            <a:extLst/>
          </p:spPr>
          <p:txBody>
            <a:bodyPr vert="horz" wrap="square" lIns="89642" tIns="44821" rIns="89642" bIns="44821" numCol="1" anchor="t" anchorCtr="0" compatLnSpc="1">
              <a:prstTxWarp prst="textNoShape">
                <a:avLst/>
              </a:prstTxWarp>
            </a:bodyPr>
            <a:lstStyle/>
            <a:p>
              <a:pPr algn="ctr"/>
              <a:endParaRPr lang="en-US" dirty="0">
                <a:solidFill>
                  <a:srgbClr val="FFFFFF"/>
                </a:solidFill>
                <a:latin typeface="Segoe UI Semilight"/>
              </a:endParaRPr>
            </a:p>
          </p:txBody>
        </p:sp>
      </p:grpSp>
      <p:grpSp>
        <p:nvGrpSpPr>
          <p:cNvPr id="156" name="Group 155"/>
          <p:cNvGrpSpPr/>
          <p:nvPr/>
        </p:nvGrpSpPr>
        <p:grpSpPr>
          <a:xfrm>
            <a:off x="1196930" y="3940069"/>
            <a:ext cx="432014" cy="432014"/>
            <a:chOff x="2298257" y="3149636"/>
            <a:chExt cx="1143000" cy="1143000"/>
          </a:xfrm>
        </p:grpSpPr>
        <p:sp>
          <p:nvSpPr>
            <p:cNvPr id="157" name="Freeform 5">
              <a:extLst>
                <a:ext uri="{FF2B5EF4-FFF2-40B4-BE49-F238E27FC236}">
                  <a16:creationId xmlns:a16="http://schemas.microsoft.com/office/drawing/2014/main" id="{E0D5FFC0-82FA-492D-A976-475380F0434A}"/>
                </a:ext>
              </a:extLst>
            </p:cNvPr>
            <p:cNvSpPr>
              <a:spLocks/>
            </p:cNvSpPr>
            <p:nvPr/>
          </p:nvSpPr>
          <p:spPr bwMode="auto">
            <a:xfrm>
              <a:off x="2298257" y="3149636"/>
              <a:ext cx="1143000" cy="11430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pic>
          <p:nvPicPr>
            <p:cNvPr id="158" name="Picture 157"/>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592709" y="3455131"/>
              <a:ext cx="541371" cy="532010"/>
            </a:xfrm>
            <a:prstGeom prst="rect">
              <a:avLst/>
            </a:prstGeom>
          </p:spPr>
        </p:pic>
      </p:grpSp>
      <p:grpSp>
        <p:nvGrpSpPr>
          <p:cNvPr id="10" name="Group 9"/>
          <p:cNvGrpSpPr/>
          <p:nvPr/>
        </p:nvGrpSpPr>
        <p:grpSpPr>
          <a:xfrm>
            <a:off x="7617577" y="1914866"/>
            <a:ext cx="1120531" cy="1120531"/>
            <a:chOff x="7770325" y="1952766"/>
            <a:chExt cx="1143000" cy="1143000"/>
          </a:xfrm>
        </p:grpSpPr>
        <p:sp>
          <p:nvSpPr>
            <p:cNvPr id="288" name="Oval 287">
              <a:extLst>
                <a:ext uri="{FF2B5EF4-FFF2-40B4-BE49-F238E27FC236}">
                  <a16:creationId xmlns:a16="http://schemas.microsoft.com/office/drawing/2014/main" id="{E9302449-95BA-4D62-9AFE-58DBE11E383C}"/>
                </a:ext>
              </a:extLst>
            </p:cNvPr>
            <p:cNvSpPr>
              <a:spLocks noChangeAspect="1"/>
            </p:cNvSpPr>
            <p:nvPr/>
          </p:nvSpPr>
          <p:spPr bwMode="auto">
            <a:xfrm>
              <a:off x="7770325" y="1952766"/>
              <a:ext cx="1143000" cy="11430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dirty="0">
                <a:gradFill>
                  <a:gsLst>
                    <a:gs pos="5439">
                      <a:srgbClr val="F8F8F8"/>
                    </a:gs>
                    <a:gs pos="10000">
                      <a:srgbClr val="F8F8F8"/>
                    </a:gs>
                  </a:gsLst>
                  <a:lin ang="5400000" scaled="0"/>
                </a:gradFill>
                <a:latin typeface="Segoe UI Semilight"/>
              </a:endParaRPr>
            </a:p>
          </p:txBody>
        </p:sp>
        <p:pic>
          <p:nvPicPr>
            <p:cNvPr id="198" name="Picture 197"/>
            <p:cNvPicPr>
              <a:picLocks noChangeAspect="1"/>
            </p:cNvPicPr>
            <p:nvPr/>
          </p:nvPicPr>
          <p:blipFill>
            <a:blip r:embed="rId8"/>
            <a:stretch>
              <a:fillRect/>
            </a:stretch>
          </p:blipFill>
          <p:spPr>
            <a:xfrm>
              <a:off x="8124028" y="2158391"/>
              <a:ext cx="438918" cy="763335"/>
            </a:xfrm>
            <a:prstGeom prst="rect">
              <a:avLst/>
            </a:prstGeom>
          </p:spPr>
        </p:pic>
        <p:pic>
          <p:nvPicPr>
            <p:cNvPr id="200" name="Picture 199">
              <a:extLst>
                <a:ext uri="{FF2B5EF4-FFF2-40B4-BE49-F238E27FC236}">
                  <a16:creationId xmlns:a16="http://schemas.microsoft.com/office/drawing/2014/main" id="{E1B9D7F2-7D3D-4F0D-BC9D-9A21EBEA6CCC}"/>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235435" y="2421004"/>
              <a:ext cx="181418" cy="222664"/>
            </a:xfrm>
            <a:prstGeom prst="rect">
              <a:avLst/>
            </a:prstGeom>
          </p:spPr>
        </p:pic>
      </p:grpSp>
      <p:grpSp>
        <p:nvGrpSpPr>
          <p:cNvPr id="9" name="Group 8"/>
          <p:cNvGrpSpPr/>
          <p:nvPr/>
        </p:nvGrpSpPr>
        <p:grpSpPr>
          <a:xfrm>
            <a:off x="8010724" y="3834052"/>
            <a:ext cx="1120531" cy="1120531"/>
            <a:chOff x="8785063" y="2988618"/>
            <a:chExt cx="1143000" cy="1143000"/>
          </a:xfrm>
        </p:grpSpPr>
        <p:grpSp>
          <p:nvGrpSpPr>
            <p:cNvPr id="299" name="Group 298">
              <a:extLst>
                <a:ext uri="{FF2B5EF4-FFF2-40B4-BE49-F238E27FC236}">
                  <a16:creationId xmlns:a16="http://schemas.microsoft.com/office/drawing/2014/main" id="{54A36A50-A5A7-4FD8-A772-763BF0106A67}"/>
                </a:ext>
              </a:extLst>
            </p:cNvPr>
            <p:cNvGrpSpPr>
              <a:grpSpLocks noChangeAspect="1"/>
            </p:cNvGrpSpPr>
            <p:nvPr/>
          </p:nvGrpSpPr>
          <p:grpSpPr>
            <a:xfrm>
              <a:off x="8785063" y="2988618"/>
              <a:ext cx="1143000" cy="1143000"/>
              <a:chOff x="7212772" y="5496293"/>
              <a:chExt cx="914400" cy="914400"/>
            </a:xfrm>
          </p:grpSpPr>
          <p:sp>
            <p:nvSpPr>
              <p:cNvPr id="300" name="Oval 299">
                <a:extLst>
                  <a:ext uri="{FF2B5EF4-FFF2-40B4-BE49-F238E27FC236}">
                    <a16:creationId xmlns:a16="http://schemas.microsoft.com/office/drawing/2014/main" id="{DAB1A55B-F873-487C-AE12-4B5BF2243EB7}"/>
                  </a:ext>
                </a:extLst>
              </p:cNvPr>
              <p:cNvSpPr>
                <a:spLocks noChangeAspect="1"/>
              </p:cNvSpPr>
              <p:nvPr/>
            </p:nvSpPr>
            <p:spPr bwMode="auto">
              <a:xfrm>
                <a:off x="7212772" y="5496293"/>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sp>
            <p:nvSpPr>
              <p:cNvPr id="302" name="Freeform 7">
                <a:extLst>
                  <a:ext uri="{FF2B5EF4-FFF2-40B4-BE49-F238E27FC236}">
                    <a16:creationId xmlns:a16="http://schemas.microsoft.com/office/drawing/2014/main" id="{759CDA06-0BCD-47EC-8146-BE15DEE579C1}"/>
                  </a:ext>
                </a:extLst>
              </p:cNvPr>
              <p:cNvSpPr>
                <a:spLocks/>
              </p:cNvSpPr>
              <p:nvPr/>
            </p:nvSpPr>
            <p:spPr bwMode="auto">
              <a:xfrm>
                <a:off x="7351595" y="5752813"/>
                <a:ext cx="636757" cy="366971"/>
              </a:xfrm>
              <a:prstGeom prst="roundRect">
                <a:avLst>
                  <a:gd name="adj" fmla="val 7342"/>
                </a:avLst>
              </a:prstGeom>
              <a:solidFill>
                <a:schemeClr val="bg1"/>
              </a:solidFill>
              <a:ln>
                <a:noFill/>
              </a:ln>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kern="0">
                  <a:solidFill>
                    <a:srgbClr val="505050"/>
                  </a:solidFill>
                  <a:latin typeface="Segoe UI"/>
                  <a:ea typeface="ＭＳ Ｐゴシック" charset="0"/>
                </a:endParaRPr>
              </a:p>
            </p:txBody>
          </p:sp>
        </p:grpSp>
        <p:pic>
          <p:nvPicPr>
            <p:cNvPr id="6" name="Picture 5"/>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931957" y="3307382"/>
              <a:ext cx="849211" cy="550573"/>
            </a:xfrm>
            <a:prstGeom prst="rect">
              <a:avLst/>
            </a:prstGeom>
          </p:spPr>
        </p:pic>
      </p:grpSp>
      <p:grpSp>
        <p:nvGrpSpPr>
          <p:cNvPr id="213" name="Group 212">
            <a:extLst>
              <a:ext uri="{FF2B5EF4-FFF2-40B4-BE49-F238E27FC236}">
                <a16:creationId xmlns:a16="http://schemas.microsoft.com/office/drawing/2014/main" id="{70AA8547-DD40-423A-84D5-823A64863D58}"/>
              </a:ext>
            </a:extLst>
          </p:cNvPr>
          <p:cNvGrpSpPr>
            <a:grpSpLocks noChangeAspect="1"/>
          </p:cNvGrpSpPr>
          <p:nvPr/>
        </p:nvGrpSpPr>
        <p:grpSpPr>
          <a:xfrm>
            <a:off x="2018308" y="1828405"/>
            <a:ext cx="457200" cy="457200"/>
            <a:chOff x="3221255" y="1462391"/>
            <a:chExt cx="1143000" cy="1143000"/>
          </a:xfrm>
        </p:grpSpPr>
        <p:sp>
          <p:nvSpPr>
            <p:cNvPr id="214" name="Freeform 5">
              <a:extLst>
                <a:ext uri="{FF2B5EF4-FFF2-40B4-BE49-F238E27FC236}">
                  <a16:creationId xmlns:a16="http://schemas.microsoft.com/office/drawing/2014/main" id="{85942E35-C1F5-4F78-A8C6-84591E971DB3}"/>
                </a:ext>
              </a:extLst>
            </p:cNvPr>
            <p:cNvSpPr>
              <a:spLocks/>
            </p:cNvSpPr>
            <p:nvPr/>
          </p:nvSpPr>
          <p:spPr bwMode="auto">
            <a:xfrm>
              <a:off x="3221255" y="1462391"/>
              <a:ext cx="1143000" cy="11430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pic>
          <p:nvPicPr>
            <p:cNvPr id="215" name="Picture 214">
              <a:extLst>
                <a:ext uri="{FF2B5EF4-FFF2-40B4-BE49-F238E27FC236}">
                  <a16:creationId xmlns:a16="http://schemas.microsoft.com/office/drawing/2014/main" id="{9D66CFA7-5D3B-468E-8B5F-0EBE8224FE82}"/>
                </a:ext>
              </a:extLst>
            </p:cNvPr>
            <p:cNvPicPr>
              <a:picLocks noChangeAspect="1"/>
            </p:cNvPicPr>
            <p:nvPr/>
          </p:nvPicPr>
          <p:blipFill rotWithShape="1">
            <a:blip r:embed="rId12">
              <a:extLst>
                <a:ext uri="{BEBA8EAE-BF5A-486C-A8C5-ECC9F3942E4B}">
                  <a14:imgProps xmlns:a14="http://schemas.microsoft.com/office/drawing/2010/main">
                    <a14:imgLayer r:embed="rId13">
                      <a14:imgEffect>
                        <a14:brightnessContrast bright="100000"/>
                      </a14:imgEffect>
                    </a14:imgLayer>
                  </a14:imgProps>
                </a:ext>
              </a:extLst>
            </a:blip>
            <a:srcRect l="8291" r="57762"/>
            <a:stretch/>
          </p:blipFill>
          <p:spPr>
            <a:xfrm>
              <a:off x="3375124" y="1826233"/>
              <a:ext cx="835261" cy="415207"/>
            </a:xfrm>
            <a:prstGeom prst="rect">
              <a:avLst/>
            </a:prstGeom>
          </p:spPr>
        </p:pic>
      </p:grpSp>
      <p:grpSp>
        <p:nvGrpSpPr>
          <p:cNvPr id="217" name="Group 216">
            <a:extLst>
              <a:ext uri="{FF2B5EF4-FFF2-40B4-BE49-F238E27FC236}">
                <a16:creationId xmlns:a16="http://schemas.microsoft.com/office/drawing/2014/main" id="{DA71FCF6-670C-402A-9B1A-2AF333E40FFF}"/>
              </a:ext>
            </a:extLst>
          </p:cNvPr>
          <p:cNvGrpSpPr>
            <a:grpSpLocks noChangeAspect="1"/>
          </p:cNvGrpSpPr>
          <p:nvPr/>
        </p:nvGrpSpPr>
        <p:grpSpPr>
          <a:xfrm>
            <a:off x="7401570" y="822832"/>
            <a:ext cx="457200" cy="457200"/>
            <a:chOff x="8002959" y="1462392"/>
            <a:chExt cx="1143000" cy="1143000"/>
          </a:xfrm>
        </p:grpSpPr>
        <p:sp>
          <p:nvSpPr>
            <p:cNvPr id="218" name="Oval 217">
              <a:extLst>
                <a:ext uri="{FF2B5EF4-FFF2-40B4-BE49-F238E27FC236}">
                  <a16:creationId xmlns:a16="http://schemas.microsoft.com/office/drawing/2014/main" id="{7CF6E4E1-49BF-434E-8BF7-D8C0EC84F311}"/>
                </a:ext>
              </a:extLst>
            </p:cNvPr>
            <p:cNvSpPr/>
            <p:nvPr/>
          </p:nvSpPr>
          <p:spPr bwMode="auto">
            <a:xfrm>
              <a:off x="8002959" y="1462392"/>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ln>
                  <a:solidFill>
                    <a:sysClr val="windowText" lastClr="000000"/>
                  </a:solidFill>
                </a:ln>
                <a:gradFill>
                  <a:gsLst>
                    <a:gs pos="5439">
                      <a:srgbClr val="F8F8F8"/>
                    </a:gs>
                    <a:gs pos="10000">
                      <a:srgbClr val="F8F8F8"/>
                    </a:gs>
                  </a:gsLst>
                  <a:lin ang="5400000" scaled="0"/>
                </a:gradFill>
                <a:latin typeface="Segoe UI Semilight"/>
              </a:endParaRPr>
            </a:p>
          </p:txBody>
        </p:sp>
        <p:pic>
          <p:nvPicPr>
            <p:cNvPr id="219" name="Picture 218">
              <a:extLst>
                <a:ext uri="{FF2B5EF4-FFF2-40B4-BE49-F238E27FC236}">
                  <a16:creationId xmlns:a16="http://schemas.microsoft.com/office/drawing/2014/main" id="{BA44608A-7E31-48BA-A834-6BA714252EBD}"/>
                </a:ext>
              </a:extLst>
            </p:cNvPr>
            <p:cNvPicPr>
              <a:picLocks noChangeAspect="1"/>
            </p:cNvPicPr>
            <p:nvPr/>
          </p:nvPicPr>
          <p:blipFill>
            <a:blip r:embed="rId14">
              <a:extLst>
                <a:ext uri="{BEBA8EAE-BF5A-486C-A8C5-ECC9F3942E4B}">
                  <a14:imgProps xmlns:a14="http://schemas.microsoft.com/office/drawing/2010/main">
                    <a14:imgLayer r:embed="rId15">
                      <a14:imgEffect>
                        <a14:brightnessContrast bright="100000"/>
                      </a14:imgEffect>
                    </a14:imgLayer>
                  </a14:imgProps>
                </a:ext>
              </a:extLst>
            </a:blip>
            <a:stretch>
              <a:fillRect/>
            </a:stretch>
          </p:blipFill>
          <p:spPr>
            <a:xfrm>
              <a:off x="8080896" y="1734550"/>
              <a:ext cx="974153" cy="649435"/>
            </a:xfrm>
            <a:prstGeom prst="rect">
              <a:avLst/>
            </a:prstGeom>
          </p:spPr>
        </p:pic>
        <p:pic>
          <p:nvPicPr>
            <p:cNvPr id="220" name="Picture 219">
              <a:extLst>
                <a:ext uri="{FF2B5EF4-FFF2-40B4-BE49-F238E27FC236}">
                  <a16:creationId xmlns:a16="http://schemas.microsoft.com/office/drawing/2014/main" id="{610EF0F8-4D20-49A5-A2B4-2A17955A7378}"/>
                </a:ext>
              </a:extLst>
            </p:cNvPr>
            <p:cNvPicPr>
              <a:picLocks noChangeAspect="1"/>
            </p:cNvPicPr>
            <p:nvPr/>
          </p:nvPicPr>
          <p:blipFill>
            <a:blip r:embed="rId16">
              <a:duotone>
                <a:prstClr val="black"/>
                <a:schemeClr val="accent2">
                  <a:tint val="45000"/>
                  <a:satMod val="400000"/>
                </a:schemeClr>
              </a:duotone>
              <a:extLst>
                <a:ext uri="{BEBA8EAE-BF5A-486C-A8C5-ECC9F3942E4B}">
                  <a14:imgProps xmlns:a14="http://schemas.microsoft.com/office/drawing/2010/main">
                    <a14:imgLayer r:embed="rId17">
                      <a14:imgEffect>
                        <a14:brightnessContrast bright="28000" contrast="11000"/>
                      </a14:imgEffect>
                    </a14:imgLayer>
                  </a14:imgProps>
                </a:ext>
                <a:ext uri="{28A0092B-C50C-407E-A947-70E740481C1C}">
                  <a14:useLocalDpi xmlns:a14="http://schemas.microsoft.com/office/drawing/2010/main" val="0"/>
                </a:ext>
              </a:extLst>
            </a:blip>
            <a:stretch>
              <a:fillRect/>
            </a:stretch>
          </p:blipFill>
          <p:spPr>
            <a:xfrm>
              <a:off x="8206472" y="1940173"/>
              <a:ext cx="767232" cy="186307"/>
            </a:xfrm>
            <a:prstGeom prst="rect">
              <a:avLst/>
            </a:prstGeom>
          </p:spPr>
        </p:pic>
      </p:grpSp>
      <p:grpSp>
        <p:nvGrpSpPr>
          <p:cNvPr id="221" name="Group 220">
            <a:extLst>
              <a:ext uri="{FF2B5EF4-FFF2-40B4-BE49-F238E27FC236}">
                <a16:creationId xmlns:a16="http://schemas.microsoft.com/office/drawing/2014/main" id="{5E671EF0-5F4D-4C35-8E83-8C5321F87DBD}"/>
              </a:ext>
            </a:extLst>
          </p:cNvPr>
          <p:cNvGrpSpPr>
            <a:grpSpLocks noChangeAspect="1"/>
          </p:cNvGrpSpPr>
          <p:nvPr/>
        </p:nvGrpSpPr>
        <p:grpSpPr>
          <a:xfrm>
            <a:off x="10262741" y="2415700"/>
            <a:ext cx="457200" cy="457200"/>
            <a:chOff x="9223938" y="3153888"/>
            <a:chExt cx="1143000" cy="1143000"/>
          </a:xfrm>
        </p:grpSpPr>
        <p:sp>
          <p:nvSpPr>
            <p:cNvPr id="222" name="Oval 221">
              <a:extLst>
                <a:ext uri="{FF2B5EF4-FFF2-40B4-BE49-F238E27FC236}">
                  <a16:creationId xmlns:a16="http://schemas.microsoft.com/office/drawing/2014/main" id="{D2F49B7B-C18C-46C9-AF75-23334BE2037E}"/>
                </a:ext>
              </a:extLst>
            </p:cNvPr>
            <p:cNvSpPr/>
            <p:nvPr/>
          </p:nvSpPr>
          <p:spPr bwMode="auto">
            <a:xfrm>
              <a:off x="9223938" y="3153888"/>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gradFill>
                  <a:gsLst>
                    <a:gs pos="5439">
                      <a:srgbClr val="F8F8F8"/>
                    </a:gs>
                    <a:gs pos="10000">
                      <a:srgbClr val="F8F8F8"/>
                    </a:gs>
                  </a:gsLst>
                  <a:lin ang="5400000" scaled="0"/>
                </a:gradFill>
                <a:latin typeface="Segoe UI Semilight"/>
              </a:endParaRPr>
            </a:p>
          </p:txBody>
        </p:sp>
        <p:pic>
          <p:nvPicPr>
            <p:cNvPr id="223" name="Picture 222">
              <a:extLst>
                <a:ext uri="{FF2B5EF4-FFF2-40B4-BE49-F238E27FC236}">
                  <a16:creationId xmlns:a16="http://schemas.microsoft.com/office/drawing/2014/main" id="{AD70191F-ADC7-46C7-B9A2-D6F9C26BC93E}"/>
                </a:ext>
              </a:extLst>
            </p:cNvPr>
            <p:cNvPicPr>
              <a:picLocks noChangeAspect="1"/>
            </p:cNvPicPr>
            <p:nvPr/>
          </p:nvPicPr>
          <p:blipFill>
            <a:blip r:embed="rId18">
              <a:extLst>
                <a:ext uri="{BEBA8EAE-BF5A-486C-A8C5-ECC9F3942E4B}">
                  <a14:imgProps xmlns:a14="http://schemas.microsoft.com/office/drawing/2010/main">
                    <a14:imgLayer r:embed="rId19">
                      <a14:imgEffect>
                        <a14:brightnessContrast bright="100000"/>
                      </a14:imgEffect>
                    </a14:imgLayer>
                  </a14:imgProps>
                </a:ext>
              </a:extLst>
            </a:blip>
            <a:stretch>
              <a:fillRect/>
            </a:stretch>
          </p:blipFill>
          <p:spPr>
            <a:xfrm>
              <a:off x="9305682" y="3244824"/>
              <a:ext cx="966541" cy="966541"/>
            </a:xfrm>
            <a:prstGeom prst="rect">
              <a:avLst/>
            </a:prstGeom>
          </p:spPr>
        </p:pic>
      </p:grpSp>
      <p:grpSp>
        <p:nvGrpSpPr>
          <p:cNvPr id="224" name="On-Premises Building">
            <a:extLst>
              <a:ext uri="{FF2B5EF4-FFF2-40B4-BE49-F238E27FC236}">
                <a16:creationId xmlns:a16="http://schemas.microsoft.com/office/drawing/2014/main" id="{B1455F70-E7AE-442B-8E3E-DD1C509D920D}"/>
              </a:ext>
            </a:extLst>
          </p:cNvPr>
          <p:cNvGrpSpPr/>
          <p:nvPr/>
        </p:nvGrpSpPr>
        <p:grpSpPr>
          <a:xfrm>
            <a:off x="2271577" y="5357255"/>
            <a:ext cx="710232" cy="1009100"/>
            <a:chOff x="4410437" y="5171160"/>
            <a:chExt cx="871461" cy="1238332"/>
          </a:xfrm>
        </p:grpSpPr>
        <p:sp>
          <p:nvSpPr>
            <p:cNvPr id="225" name="Freeform 12">
              <a:extLst>
                <a:ext uri="{FF2B5EF4-FFF2-40B4-BE49-F238E27FC236}">
                  <a16:creationId xmlns:a16="http://schemas.microsoft.com/office/drawing/2014/main" id="{9405A493-C01F-4D8A-8F82-357EE83F5A95}"/>
                </a:ext>
              </a:extLst>
            </p:cNvPr>
            <p:cNvSpPr>
              <a:spLocks noEditPoints="1"/>
            </p:cNvSpPr>
            <p:nvPr/>
          </p:nvSpPr>
          <p:spPr bwMode="auto">
            <a:xfrm>
              <a:off x="4942457" y="5171160"/>
              <a:ext cx="26858" cy="68574"/>
            </a:xfrm>
            <a:custGeom>
              <a:avLst/>
              <a:gdLst>
                <a:gd name="T0" fmla="*/ 20 w 20"/>
                <a:gd name="T1" fmla="*/ 0 h 51"/>
                <a:gd name="T2" fmla="*/ 0 w 20"/>
                <a:gd name="T3" fmla="*/ 51 h 51"/>
                <a:gd name="T4" fmla="*/ 0 w 20"/>
                <a:gd name="T5" fmla="*/ 51 h 51"/>
                <a:gd name="T6" fmla="*/ 1 w 20"/>
                <a:gd name="T7" fmla="*/ 46 h 51"/>
                <a:gd name="T8" fmla="*/ 2 w 20"/>
                <a:gd name="T9" fmla="*/ 43 h 51"/>
                <a:gd name="T10" fmla="*/ 4 w 20"/>
                <a:gd name="T11" fmla="*/ 36 h 51"/>
                <a:gd name="T12" fmla="*/ 4 w 20"/>
                <a:gd name="T13" fmla="*/ 34 h 51"/>
                <a:gd name="T14" fmla="*/ 7 w 20"/>
                <a:gd name="T15" fmla="*/ 27 h 51"/>
                <a:gd name="T16" fmla="*/ 7 w 20"/>
                <a:gd name="T17" fmla="*/ 25 h 51"/>
                <a:gd name="T18" fmla="*/ 11 w 20"/>
                <a:gd name="T19" fmla="*/ 18 h 51"/>
                <a:gd name="T20" fmla="*/ 11 w 20"/>
                <a:gd name="T21" fmla="*/ 17 h 51"/>
                <a:gd name="T22" fmla="*/ 15 w 20"/>
                <a:gd name="T23" fmla="*/ 8 h 51"/>
                <a:gd name="T24" fmla="*/ 15 w 20"/>
                <a:gd name="T25" fmla="*/ 8 h 51"/>
                <a:gd name="T26" fmla="*/ 20 w 20"/>
                <a:gd name="T27" fmla="*/ 0 h 51"/>
                <a:gd name="T28" fmla="*/ 20 w 20"/>
                <a:gd name="T29" fmla="*/ 0 h 51"/>
                <a:gd name="T30" fmla="*/ 20 w 20"/>
                <a:gd name="T31" fmla="*/ 0 h 51"/>
                <a:gd name="T32" fmla="*/ 20 w 20"/>
                <a:gd name="T3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51">
                  <a:moveTo>
                    <a:pt x="20" y="0"/>
                  </a:moveTo>
                  <a:cubicBezTo>
                    <a:pt x="10" y="16"/>
                    <a:pt x="4" y="33"/>
                    <a:pt x="0" y="51"/>
                  </a:cubicBezTo>
                  <a:cubicBezTo>
                    <a:pt x="0" y="51"/>
                    <a:pt x="0" y="51"/>
                    <a:pt x="0" y="51"/>
                  </a:cubicBezTo>
                  <a:cubicBezTo>
                    <a:pt x="1" y="49"/>
                    <a:pt x="1" y="48"/>
                    <a:pt x="1" y="46"/>
                  </a:cubicBezTo>
                  <a:cubicBezTo>
                    <a:pt x="2" y="45"/>
                    <a:pt x="2" y="44"/>
                    <a:pt x="2" y="43"/>
                  </a:cubicBezTo>
                  <a:cubicBezTo>
                    <a:pt x="3" y="41"/>
                    <a:pt x="3" y="39"/>
                    <a:pt x="4" y="36"/>
                  </a:cubicBezTo>
                  <a:cubicBezTo>
                    <a:pt x="4" y="36"/>
                    <a:pt x="4" y="35"/>
                    <a:pt x="4" y="34"/>
                  </a:cubicBezTo>
                  <a:cubicBezTo>
                    <a:pt x="5" y="32"/>
                    <a:pt x="6" y="29"/>
                    <a:pt x="7" y="27"/>
                  </a:cubicBezTo>
                  <a:cubicBezTo>
                    <a:pt x="7" y="26"/>
                    <a:pt x="7" y="26"/>
                    <a:pt x="7" y="25"/>
                  </a:cubicBezTo>
                  <a:cubicBezTo>
                    <a:pt x="8" y="23"/>
                    <a:pt x="9" y="20"/>
                    <a:pt x="11" y="18"/>
                  </a:cubicBezTo>
                  <a:cubicBezTo>
                    <a:pt x="11" y="17"/>
                    <a:pt x="11" y="17"/>
                    <a:pt x="11" y="17"/>
                  </a:cubicBezTo>
                  <a:cubicBezTo>
                    <a:pt x="12" y="14"/>
                    <a:pt x="14" y="11"/>
                    <a:pt x="15" y="8"/>
                  </a:cubicBezTo>
                  <a:cubicBezTo>
                    <a:pt x="15" y="8"/>
                    <a:pt x="15" y="8"/>
                    <a:pt x="15" y="8"/>
                  </a:cubicBezTo>
                  <a:cubicBezTo>
                    <a:pt x="17" y="5"/>
                    <a:pt x="18" y="3"/>
                    <a:pt x="20" y="0"/>
                  </a:cubicBezTo>
                  <a:moveTo>
                    <a:pt x="20" y="0"/>
                  </a:moveTo>
                  <a:cubicBezTo>
                    <a:pt x="20" y="0"/>
                    <a:pt x="20" y="0"/>
                    <a:pt x="20" y="0"/>
                  </a:cubicBezTo>
                  <a:cubicBezTo>
                    <a:pt x="20" y="0"/>
                    <a:pt x="20" y="0"/>
                    <a:pt x="20" y="0"/>
                  </a:cubicBezTo>
                </a:path>
              </a:pathLst>
            </a:custGeom>
            <a:solidFill>
              <a:srgbClr val="7F8FA7"/>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26" name="Rectangle 14">
              <a:extLst>
                <a:ext uri="{FF2B5EF4-FFF2-40B4-BE49-F238E27FC236}">
                  <a16:creationId xmlns:a16="http://schemas.microsoft.com/office/drawing/2014/main" id="{00F4639F-EBFA-4122-B5D6-398CC9551567}"/>
                </a:ext>
              </a:extLst>
            </p:cNvPr>
            <p:cNvSpPr>
              <a:spLocks noChangeArrowheads="1"/>
            </p:cNvSpPr>
            <p:nvPr/>
          </p:nvSpPr>
          <p:spPr bwMode="auto">
            <a:xfrm>
              <a:off x="4741878" y="5239734"/>
              <a:ext cx="540020" cy="1169758"/>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27" name="Rectangle 15">
              <a:extLst>
                <a:ext uri="{FF2B5EF4-FFF2-40B4-BE49-F238E27FC236}">
                  <a16:creationId xmlns:a16="http://schemas.microsoft.com/office/drawing/2014/main" id="{5BFBFDAB-1229-4F4C-9847-B68357836233}"/>
                </a:ext>
              </a:extLst>
            </p:cNvPr>
            <p:cNvSpPr>
              <a:spLocks noChangeArrowheads="1"/>
            </p:cNvSpPr>
            <p:nvPr/>
          </p:nvSpPr>
          <p:spPr bwMode="auto">
            <a:xfrm>
              <a:off x="4741878" y="5239734"/>
              <a:ext cx="540020" cy="11697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28" name="Rectangle 16">
              <a:extLst>
                <a:ext uri="{FF2B5EF4-FFF2-40B4-BE49-F238E27FC236}">
                  <a16:creationId xmlns:a16="http://schemas.microsoft.com/office/drawing/2014/main" id="{F97D5167-6E2E-4847-9CF7-5212A0F5E7E3}"/>
                </a:ext>
              </a:extLst>
            </p:cNvPr>
            <p:cNvSpPr>
              <a:spLocks noChangeArrowheads="1"/>
            </p:cNvSpPr>
            <p:nvPr/>
          </p:nvSpPr>
          <p:spPr bwMode="auto">
            <a:xfrm>
              <a:off x="4796166" y="5796326"/>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29" name="Rectangle 17">
              <a:extLst>
                <a:ext uri="{FF2B5EF4-FFF2-40B4-BE49-F238E27FC236}">
                  <a16:creationId xmlns:a16="http://schemas.microsoft.com/office/drawing/2014/main" id="{AA840095-06FC-4254-A6FC-559974115F28}"/>
                </a:ext>
              </a:extLst>
            </p:cNvPr>
            <p:cNvSpPr>
              <a:spLocks noChangeArrowheads="1"/>
            </p:cNvSpPr>
            <p:nvPr/>
          </p:nvSpPr>
          <p:spPr bwMode="auto">
            <a:xfrm>
              <a:off x="4796166" y="5796326"/>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0" name="Rectangle 18">
              <a:extLst>
                <a:ext uri="{FF2B5EF4-FFF2-40B4-BE49-F238E27FC236}">
                  <a16:creationId xmlns:a16="http://schemas.microsoft.com/office/drawing/2014/main" id="{14721F6D-C3A3-42D8-BC21-280C257F947B}"/>
                </a:ext>
              </a:extLst>
            </p:cNvPr>
            <p:cNvSpPr>
              <a:spLocks noChangeArrowheads="1"/>
            </p:cNvSpPr>
            <p:nvPr/>
          </p:nvSpPr>
          <p:spPr bwMode="auto">
            <a:xfrm>
              <a:off x="4796166" y="5918045"/>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1" name="Rectangle 19">
              <a:extLst>
                <a:ext uri="{FF2B5EF4-FFF2-40B4-BE49-F238E27FC236}">
                  <a16:creationId xmlns:a16="http://schemas.microsoft.com/office/drawing/2014/main" id="{00B4F973-AC2A-47FC-9B9B-A174B0CED76A}"/>
                </a:ext>
              </a:extLst>
            </p:cNvPr>
            <p:cNvSpPr>
              <a:spLocks noChangeArrowheads="1"/>
            </p:cNvSpPr>
            <p:nvPr/>
          </p:nvSpPr>
          <p:spPr bwMode="auto">
            <a:xfrm>
              <a:off x="4796166" y="5918045"/>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2" name="Rectangle 20">
              <a:extLst>
                <a:ext uri="{FF2B5EF4-FFF2-40B4-BE49-F238E27FC236}">
                  <a16:creationId xmlns:a16="http://schemas.microsoft.com/office/drawing/2014/main" id="{EC6CBD63-CD0A-4DF4-9C95-622F19F11B9F}"/>
                </a:ext>
              </a:extLst>
            </p:cNvPr>
            <p:cNvSpPr>
              <a:spLocks noChangeArrowheads="1"/>
            </p:cNvSpPr>
            <p:nvPr/>
          </p:nvSpPr>
          <p:spPr bwMode="auto">
            <a:xfrm>
              <a:off x="4796166" y="603862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3" name="Rectangle 21">
              <a:extLst>
                <a:ext uri="{FF2B5EF4-FFF2-40B4-BE49-F238E27FC236}">
                  <a16:creationId xmlns:a16="http://schemas.microsoft.com/office/drawing/2014/main" id="{CC2BC212-6C4B-4D5C-B3CF-7058455DBB04}"/>
                </a:ext>
              </a:extLst>
            </p:cNvPr>
            <p:cNvSpPr>
              <a:spLocks noChangeArrowheads="1"/>
            </p:cNvSpPr>
            <p:nvPr/>
          </p:nvSpPr>
          <p:spPr bwMode="auto">
            <a:xfrm>
              <a:off x="4796166" y="6038621"/>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4" name="Rectangle 22">
              <a:extLst>
                <a:ext uri="{FF2B5EF4-FFF2-40B4-BE49-F238E27FC236}">
                  <a16:creationId xmlns:a16="http://schemas.microsoft.com/office/drawing/2014/main" id="{4D23D30A-AED3-4304-98F1-B1B55235EF56}"/>
                </a:ext>
              </a:extLst>
            </p:cNvPr>
            <p:cNvSpPr>
              <a:spLocks noChangeArrowheads="1"/>
            </p:cNvSpPr>
            <p:nvPr/>
          </p:nvSpPr>
          <p:spPr bwMode="auto">
            <a:xfrm>
              <a:off x="4796166" y="6158625"/>
              <a:ext cx="434302"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5" name="Rectangle 23">
              <a:extLst>
                <a:ext uri="{FF2B5EF4-FFF2-40B4-BE49-F238E27FC236}">
                  <a16:creationId xmlns:a16="http://schemas.microsoft.com/office/drawing/2014/main" id="{6BC01428-0DE3-41FC-9182-AD5869549D8B}"/>
                </a:ext>
              </a:extLst>
            </p:cNvPr>
            <p:cNvSpPr>
              <a:spLocks noChangeArrowheads="1"/>
            </p:cNvSpPr>
            <p:nvPr/>
          </p:nvSpPr>
          <p:spPr bwMode="auto">
            <a:xfrm>
              <a:off x="4796166" y="6158625"/>
              <a:ext cx="434302"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6" name="Rectangle 24">
              <a:extLst>
                <a:ext uri="{FF2B5EF4-FFF2-40B4-BE49-F238E27FC236}">
                  <a16:creationId xmlns:a16="http://schemas.microsoft.com/office/drawing/2014/main" id="{94356464-EA08-45A5-8666-7F8013F97AC9}"/>
                </a:ext>
              </a:extLst>
            </p:cNvPr>
            <p:cNvSpPr>
              <a:spLocks noChangeArrowheads="1"/>
            </p:cNvSpPr>
            <p:nvPr/>
          </p:nvSpPr>
          <p:spPr bwMode="auto">
            <a:xfrm>
              <a:off x="4796166" y="5433455"/>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7" name="Rectangle 25">
              <a:extLst>
                <a:ext uri="{FF2B5EF4-FFF2-40B4-BE49-F238E27FC236}">
                  <a16:creationId xmlns:a16="http://schemas.microsoft.com/office/drawing/2014/main" id="{15139F85-A05D-4535-8D2A-B8DA8CDD0F46}"/>
                </a:ext>
              </a:extLst>
            </p:cNvPr>
            <p:cNvSpPr>
              <a:spLocks noChangeArrowheads="1"/>
            </p:cNvSpPr>
            <p:nvPr/>
          </p:nvSpPr>
          <p:spPr bwMode="auto">
            <a:xfrm>
              <a:off x="4796166" y="555403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8" name="Rectangle 26">
              <a:extLst>
                <a:ext uri="{FF2B5EF4-FFF2-40B4-BE49-F238E27FC236}">
                  <a16:creationId xmlns:a16="http://schemas.microsoft.com/office/drawing/2014/main" id="{AF488B60-12E7-40DA-9BB6-817011B368FF}"/>
                </a:ext>
              </a:extLst>
            </p:cNvPr>
            <p:cNvSpPr>
              <a:spLocks noChangeArrowheads="1"/>
            </p:cNvSpPr>
            <p:nvPr/>
          </p:nvSpPr>
          <p:spPr bwMode="auto">
            <a:xfrm>
              <a:off x="4796166" y="567575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39" name="Rectangle 27">
              <a:extLst>
                <a:ext uri="{FF2B5EF4-FFF2-40B4-BE49-F238E27FC236}">
                  <a16:creationId xmlns:a16="http://schemas.microsoft.com/office/drawing/2014/main" id="{24C72E84-9381-49B5-93E7-EEF74FB99CC0}"/>
                </a:ext>
              </a:extLst>
            </p:cNvPr>
            <p:cNvSpPr>
              <a:spLocks noChangeArrowheads="1"/>
            </p:cNvSpPr>
            <p:nvPr/>
          </p:nvSpPr>
          <p:spPr bwMode="auto">
            <a:xfrm>
              <a:off x="4796166" y="5675750"/>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40" name="Rectangle 28">
              <a:extLst>
                <a:ext uri="{FF2B5EF4-FFF2-40B4-BE49-F238E27FC236}">
                  <a16:creationId xmlns:a16="http://schemas.microsoft.com/office/drawing/2014/main" id="{8B40F42B-C6B1-4DC3-BA5E-F6BC0FDF538C}"/>
                </a:ext>
              </a:extLst>
            </p:cNvPr>
            <p:cNvSpPr>
              <a:spLocks noChangeArrowheads="1"/>
            </p:cNvSpPr>
            <p:nvPr/>
          </p:nvSpPr>
          <p:spPr bwMode="auto">
            <a:xfrm>
              <a:off x="4796166" y="531288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41" name="Freeform 30">
              <a:extLst>
                <a:ext uri="{FF2B5EF4-FFF2-40B4-BE49-F238E27FC236}">
                  <a16:creationId xmlns:a16="http://schemas.microsoft.com/office/drawing/2014/main" id="{A65DF76D-2F55-482B-B700-3F2EB58C10D8}"/>
                </a:ext>
              </a:extLst>
            </p:cNvPr>
            <p:cNvSpPr>
              <a:spLocks/>
            </p:cNvSpPr>
            <p:nvPr/>
          </p:nvSpPr>
          <p:spPr bwMode="auto">
            <a:xfrm>
              <a:off x="4741878" y="5675750"/>
              <a:ext cx="296583" cy="733742"/>
            </a:xfrm>
            <a:custGeom>
              <a:avLst/>
              <a:gdLst>
                <a:gd name="T0" fmla="*/ 519 w 519"/>
                <a:gd name="T1" fmla="*/ 0 h 1284"/>
                <a:gd name="T2" fmla="*/ 0 w 519"/>
                <a:gd name="T3" fmla="*/ 0 h 1284"/>
                <a:gd name="T4" fmla="*/ 0 w 519"/>
                <a:gd name="T5" fmla="*/ 1284 h 1284"/>
                <a:gd name="T6" fmla="*/ 519 w 519"/>
                <a:gd name="T7" fmla="*/ 1284 h 1284"/>
                <a:gd name="T8" fmla="*/ 519 w 519"/>
                <a:gd name="T9" fmla="*/ 969 h 1284"/>
                <a:gd name="T10" fmla="*/ 95 w 519"/>
                <a:gd name="T11" fmla="*/ 969 h 1284"/>
                <a:gd name="T12" fmla="*/ 95 w 519"/>
                <a:gd name="T13" fmla="*/ 845 h 1284"/>
                <a:gd name="T14" fmla="*/ 519 w 519"/>
                <a:gd name="T15" fmla="*/ 845 h 1284"/>
                <a:gd name="T16" fmla="*/ 519 w 519"/>
                <a:gd name="T17" fmla="*/ 758 h 1284"/>
                <a:gd name="T18" fmla="*/ 95 w 519"/>
                <a:gd name="T19" fmla="*/ 758 h 1284"/>
                <a:gd name="T20" fmla="*/ 95 w 519"/>
                <a:gd name="T21" fmla="*/ 635 h 1284"/>
                <a:gd name="T22" fmla="*/ 519 w 519"/>
                <a:gd name="T23" fmla="*/ 635 h 1284"/>
                <a:gd name="T24" fmla="*/ 519 w 519"/>
                <a:gd name="T25" fmla="*/ 545 h 1284"/>
                <a:gd name="T26" fmla="*/ 95 w 519"/>
                <a:gd name="T27" fmla="*/ 545 h 1284"/>
                <a:gd name="T28" fmla="*/ 95 w 519"/>
                <a:gd name="T29" fmla="*/ 424 h 1284"/>
                <a:gd name="T30" fmla="*/ 519 w 519"/>
                <a:gd name="T31" fmla="*/ 424 h 1284"/>
                <a:gd name="T32" fmla="*/ 519 w 519"/>
                <a:gd name="T33" fmla="*/ 334 h 1284"/>
                <a:gd name="T34" fmla="*/ 95 w 519"/>
                <a:gd name="T35" fmla="*/ 334 h 1284"/>
                <a:gd name="T36" fmla="*/ 95 w 519"/>
                <a:gd name="T37" fmla="*/ 211 h 1284"/>
                <a:gd name="T38" fmla="*/ 519 w 519"/>
                <a:gd name="T39" fmla="*/ 211 h 1284"/>
                <a:gd name="T40" fmla="*/ 519 w 519"/>
                <a:gd name="T41" fmla="*/ 121 h 1284"/>
                <a:gd name="T42" fmla="*/ 95 w 519"/>
                <a:gd name="T43" fmla="*/ 121 h 1284"/>
                <a:gd name="T44" fmla="*/ 95 w 519"/>
                <a:gd name="T45" fmla="*/ 0 h 1284"/>
                <a:gd name="T46" fmla="*/ 519 w 519"/>
                <a:gd name="T47"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9" h="1284">
                  <a:moveTo>
                    <a:pt x="519" y="0"/>
                  </a:moveTo>
                  <a:lnTo>
                    <a:pt x="0" y="0"/>
                  </a:lnTo>
                  <a:lnTo>
                    <a:pt x="0" y="1284"/>
                  </a:lnTo>
                  <a:lnTo>
                    <a:pt x="519" y="1284"/>
                  </a:lnTo>
                  <a:lnTo>
                    <a:pt x="519" y="969"/>
                  </a:lnTo>
                  <a:lnTo>
                    <a:pt x="95" y="969"/>
                  </a:lnTo>
                  <a:lnTo>
                    <a:pt x="95" y="845"/>
                  </a:lnTo>
                  <a:lnTo>
                    <a:pt x="519" y="845"/>
                  </a:lnTo>
                  <a:lnTo>
                    <a:pt x="519" y="758"/>
                  </a:lnTo>
                  <a:lnTo>
                    <a:pt x="95" y="758"/>
                  </a:lnTo>
                  <a:lnTo>
                    <a:pt x="95" y="635"/>
                  </a:lnTo>
                  <a:lnTo>
                    <a:pt x="519" y="635"/>
                  </a:lnTo>
                  <a:lnTo>
                    <a:pt x="519" y="545"/>
                  </a:lnTo>
                  <a:lnTo>
                    <a:pt x="95" y="545"/>
                  </a:lnTo>
                  <a:lnTo>
                    <a:pt x="95" y="424"/>
                  </a:lnTo>
                  <a:lnTo>
                    <a:pt x="519" y="424"/>
                  </a:lnTo>
                  <a:lnTo>
                    <a:pt x="519" y="334"/>
                  </a:lnTo>
                  <a:lnTo>
                    <a:pt x="95" y="334"/>
                  </a:lnTo>
                  <a:lnTo>
                    <a:pt x="95" y="211"/>
                  </a:lnTo>
                  <a:lnTo>
                    <a:pt x="519" y="211"/>
                  </a:lnTo>
                  <a:lnTo>
                    <a:pt x="519" y="121"/>
                  </a:lnTo>
                  <a:lnTo>
                    <a:pt x="95" y="121"/>
                  </a:lnTo>
                  <a:lnTo>
                    <a:pt x="95" y="0"/>
                  </a:lnTo>
                  <a:lnTo>
                    <a:pt x="519"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42" name="Rectangle 32">
              <a:extLst>
                <a:ext uri="{FF2B5EF4-FFF2-40B4-BE49-F238E27FC236}">
                  <a16:creationId xmlns:a16="http://schemas.microsoft.com/office/drawing/2014/main" id="{CAE1E00F-DC20-4094-AA3C-195EEDC1E513}"/>
                </a:ext>
              </a:extLst>
            </p:cNvPr>
            <p:cNvSpPr>
              <a:spLocks noChangeArrowheads="1"/>
            </p:cNvSpPr>
            <p:nvPr/>
          </p:nvSpPr>
          <p:spPr bwMode="auto">
            <a:xfrm>
              <a:off x="4796166" y="5796326"/>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43" name="Rectangle 34">
              <a:extLst>
                <a:ext uri="{FF2B5EF4-FFF2-40B4-BE49-F238E27FC236}">
                  <a16:creationId xmlns:a16="http://schemas.microsoft.com/office/drawing/2014/main" id="{7D7DE54C-D9B3-4BF6-9D40-F9E73834497E}"/>
                </a:ext>
              </a:extLst>
            </p:cNvPr>
            <p:cNvSpPr>
              <a:spLocks noChangeArrowheads="1"/>
            </p:cNvSpPr>
            <p:nvPr/>
          </p:nvSpPr>
          <p:spPr bwMode="auto">
            <a:xfrm>
              <a:off x="4796166" y="5918045"/>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44" name="Rectangle 36">
              <a:extLst>
                <a:ext uri="{FF2B5EF4-FFF2-40B4-BE49-F238E27FC236}">
                  <a16:creationId xmlns:a16="http://schemas.microsoft.com/office/drawing/2014/main" id="{559FF3DC-1CDC-4656-B7C5-EFB8C131BCAE}"/>
                </a:ext>
              </a:extLst>
            </p:cNvPr>
            <p:cNvSpPr>
              <a:spLocks noChangeArrowheads="1"/>
            </p:cNvSpPr>
            <p:nvPr/>
          </p:nvSpPr>
          <p:spPr bwMode="auto">
            <a:xfrm>
              <a:off x="4796166" y="6038621"/>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45" name="Rectangle 38">
              <a:extLst>
                <a:ext uri="{FF2B5EF4-FFF2-40B4-BE49-F238E27FC236}">
                  <a16:creationId xmlns:a16="http://schemas.microsoft.com/office/drawing/2014/main" id="{CC9812A2-8B7B-4E52-91E7-86DA43EB80AD}"/>
                </a:ext>
              </a:extLst>
            </p:cNvPr>
            <p:cNvSpPr>
              <a:spLocks noChangeArrowheads="1"/>
            </p:cNvSpPr>
            <p:nvPr/>
          </p:nvSpPr>
          <p:spPr bwMode="auto">
            <a:xfrm>
              <a:off x="4796166" y="6158625"/>
              <a:ext cx="242295"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84" name="Rectangle 40">
              <a:extLst>
                <a:ext uri="{FF2B5EF4-FFF2-40B4-BE49-F238E27FC236}">
                  <a16:creationId xmlns:a16="http://schemas.microsoft.com/office/drawing/2014/main" id="{F7A340DC-5BC7-4B44-863C-9BF2C70626E3}"/>
                </a:ext>
              </a:extLst>
            </p:cNvPr>
            <p:cNvSpPr>
              <a:spLocks noChangeArrowheads="1"/>
            </p:cNvSpPr>
            <p:nvPr/>
          </p:nvSpPr>
          <p:spPr bwMode="auto">
            <a:xfrm>
              <a:off x="4796166" y="5675750"/>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85" name="Rectangle 41">
              <a:extLst>
                <a:ext uri="{FF2B5EF4-FFF2-40B4-BE49-F238E27FC236}">
                  <a16:creationId xmlns:a16="http://schemas.microsoft.com/office/drawing/2014/main" id="{94FF6902-798A-4317-8F3B-13C314D73FF7}"/>
                </a:ext>
              </a:extLst>
            </p:cNvPr>
            <p:cNvSpPr>
              <a:spLocks noChangeArrowheads="1"/>
            </p:cNvSpPr>
            <p:nvPr/>
          </p:nvSpPr>
          <p:spPr bwMode="auto">
            <a:xfrm>
              <a:off x="4410437" y="5735181"/>
              <a:ext cx="540020" cy="674311"/>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86" name="Rectangle 42">
              <a:extLst>
                <a:ext uri="{FF2B5EF4-FFF2-40B4-BE49-F238E27FC236}">
                  <a16:creationId xmlns:a16="http://schemas.microsoft.com/office/drawing/2014/main" id="{8C75C11C-27A9-4742-82B7-108D65219CF4}"/>
                </a:ext>
              </a:extLst>
            </p:cNvPr>
            <p:cNvSpPr>
              <a:spLocks noChangeArrowheads="1"/>
            </p:cNvSpPr>
            <p:nvPr/>
          </p:nvSpPr>
          <p:spPr bwMode="auto">
            <a:xfrm>
              <a:off x="4707020" y="6272344"/>
              <a:ext cx="70289"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87" name="Rectangle 43">
              <a:extLst>
                <a:ext uri="{FF2B5EF4-FFF2-40B4-BE49-F238E27FC236}">
                  <a16:creationId xmlns:a16="http://schemas.microsoft.com/office/drawing/2014/main" id="{50DC00B7-F9BD-4555-B9A7-404BC86C0D6B}"/>
                </a:ext>
              </a:extLst>
            </p:cNvPr>
            <p:cNvSpPr>
              <a:spLocks noChangeArrowheads="1"/>
            </p:cNvSpPr>
            <p:nvPr/>
          </p:nvSpPr>
          <p:spPr bwMode="auto">
            <a:xfrm>
              <a:off x="4586444" y="6272344"/>
              <a:ext cx="68574"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89" name="Rectangle 44">
              <a:extLst>
                <a:ext uri="{FF2B5EF4-FFF2-40B4-BE49-F238E27FC236}">
                  <a16:creationId xmlns:a16="http://schemas.microsoft.com/office/drawing/2014/main" id="{E8B2AEB9-252F-4C18-9258-00D35AF77071}"/>
                </a:ext>
              </a:extLst>
            </p:cNvPr>
            <p:cNvSpPr>
              <a:spLocks noChangeArrowheads="1"/>
            </p:cNvSpPr>
            <p:nvPr/>
          </p:nvSpPr>
          <p:spPr bwMode="auto">
            <a:xfrm>
              <a:off x="4464153" y="5796326"/>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90" name="Rectangle 45">
              <a:extLst>
                <a:ext uri="{FF2B5EF4-FFF2-40B4-BE49-F238E27FC236}">
                  <a16:creationId xmlns:a16="http://schemas.microsoft.com/office/drawing/2014/main" id="{ED570260-B8A4-4EB3-B451-F1DEDDC765E6}"/>
                </a:ext>
              </a:extLst>
            </p:cNvPr>
            <p:cNvSpPr>
              <a:spLocks noChangeArrowheads="1"/>
            </p:cNvSpPr>
            <p:nvPr/>
          </p:nvSpPr>
          <p:spPr bwMode="auto">
            <a:xfrm>
              <a:off x="4464153" y="5918045"/>
              <a:ext cx="434873"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91" name="Rectangle 46">
              <a:extLst>
                <a:ext uri="{FF2B5EF4-FFF2-40B4-BE49-F238E27FC236}">
                  <a16:creationId xmlns:a16="http://schemas.microsoft.com/office/drawing/2014/main" id="{CA54B271-DB50-4669-904C-B9BE8F5FB1CB}"/>
                </a:ext>
              </a:extLst>
            </p:cNvPr>
            <p:cNvSpPr>
              <a:spLocks noChangeArrowheads="1"/>
            </p:cNvSpPr>
            <p:nvPr/>
          </p:nvSpPr>
          <p:spPr bwMode="auto">
            <a:xfrm>
              <a:off x="4464153" y="6038621"/>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92" name="Rectangle 47">
              <a:extLst>
                <a:ext uri="{FF2B5EF4-FFF2-40B4-BE49-F238E27FC236}">
                  <a16:creationId xmlns:a16="http://schemas.microsoft.com/office/drawing/2014/main" id="{232B61AC-1F95-4292-94F4-5478A7DFE8DC}"/>
                </a:ext>
              </a:extLst>
            </p:cNvPr>
            <p:cNvSpPr>
              <a:spLocks noChangeArrowheads="1"/>
            </p:cNvSpPr>
            <p:nvPr/>
          </p:nvSpPr>
          <p:spPr bwMode="auto">
            <a:xfrm>
              <a:off x="4464153" y="6158625"/>
              <a:ext cx="434873"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grpSp>
    </p:spTree>
    <p:extLst>
      <p:ext uri="{BB962C8B-B14F-4D97-AF65-F5344CB8AC3E}">
        <p14:creationId xmlns:p14="http://schemas.microsoft.com/office/powerpoint/2010/main" val="3185205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7" name="Group 456">
            <a:extLst>
              <a:ext uri="{FF2B5EF4-FFF2-40B4-BE49-F238E27FC236}">
                <a16:creationId xmlns:a16="http://schemas.microsoft.com/office/drawing/2014/main" id="{462DA041-3556-F14E-BAF2-D6EF1BAC264C}"/>
              </a:ext>
            </a:extLst>
          </p:cNvPr>
          <p:cNvGrpSpPr/>
          <p:nvPr/>
        </p:nvGrpSpPr>
        <p:grpSpPr>
          <a:xfrm>
            <a:off x="9301116" y="4972943"/>
            <a:ext cx="475216" cy="475216"/>
            <a:chOff x="7996472" y="4632292"/>
            <a:chExt cx="1143000" cy="1143000"/>
          </a:xfrm>
        </p:grpSpPr>
        <p:sp>
          <p:nvSpPr>
            <p:cNvPr id="458" name="Oval 457">
              <a:extLst>
                <a:ext uri="{FF2B5EF4-FFF2-40B4-BE49-F238E27FC236}">
                  <a16:creationId xmlns:a16="http://schemas.microsoft.com/office/drawing/2014/main" id="{C3B798BD-414F-E14F-8273-6EE6503781FC}"/>
                </a:ext>
              </a:extLst>
            </p:cNvPr>
            <p:cNvSpPr/>
            <p:nvPr/>
          </p:nvSpPr>
          <p:spPr bwMode="auto">
            <a:xfrm>
              <a:off x="7996472" y="4632292"/>
              <a:ext cx="1143000" cy="1143000"/>
            </a:xfrm>
            <a:prstGeom prst="ellipse">
              <a:avLst/>
            </a:prstGeom>
            <a:solidFill>
              <a:srgbClr val="0078D7"/>
            </a:solidFill>
            <a:ln w="12700" cap="flat" cmpd="sng" algn="ctr">
              <a:noFill/>
              <a:prstDash val="soli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459" name="Picture 458">
              <a:extLst>
                <a:ext uri="{FF2B5EF4-FFF2-40B4-BE49-F238E27FC236}">
                  <a16:creationId xmlns:a16="http://schemas.microsoft.com/office/drawing/2014/main" id="{CAD4AAB0-C36F-F841-9FC1-4B8032D3F43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095385" y="4737011"/>
              <a:ext cx="945175" cy="945175"/>
            </a:xfrm>
            <a:prstGeom prst="rect">
              <a:avLst/>
            </a:prstGeom>
          </p:spPr>
        </p:pic>
      </p:grpSp>
      <p:sp>
        <p:nvSpPr>
          <p:cNvPr id="507" name="Dotted Circle">
            <a:extLst>
              <a:ext uri="{FF2B5EF4-FFF2-40B4-BE49-F238E27FC236}">
                <a16:creationId xmlns:a16="http://schemas.microsoft.com/office/drawing/2014/main" id="{90B428B6-F117-0D4C-8663-5E93F68EFB17}"/>
              </a:ext>
            </a:extLst>
          </p:cNvPr>
          <p:cNvSpPr/>
          <p:nvPr/>
        </p:nvSpPr>
        <p:spPr>
          <a:xfrm>
            <a:off x="2890574" y="5004171"/>
            <a:ext cx="1568743" cy="1568743"/>
          </a:xfrm>
          <a:prstGeom prst="ellipse">
            <a:avLst/>
          </a:prstGeom>
          <a:solidFill>
            <a:srgbClr val="FFFFFF">
              <a:lumMod val="95000"/>
            </a:srgbClr>
          </a:solidFill>
          <a:ln w="12700" cap="rnd" cmpd="sng" algn="ctr">
            <a:solidFill>
              <a:srgbClr val="353535"/>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730" b="0" i="0" u="none" strike="noStrike" kern="0" cap="none" spc="0" normalizeH="0" baseline="0" noProof="0" dirty="0">
              <a:ln>
                <a:noFill/>
              </a:ln>
              <a:solidFill>
                <a:srgbClr val="FFFFFF"/>
              </a:solidFill>
              <a:effectLst/>
              <a:uLnTx/>
              <a:uFillTx/>
              <a:latin typeface="Segoe UI Semilight"/>
              <a:ea typeface="+mn-ea"/>
              <a:cs typeface="+mn-cs"/>
            </a:endParaRPr>
          </a:p>
        </p:txBody>
      </p:sp>
      <p:grpSp>
        <p:nvGrpSpPr>
          <p:cNvPr id="544" name="Group 543">
            <a:extLst>
              <a:ext uri="{FF2B5EF4-FFF2-40B4-BE49-F238E27FC236}">
                <a16:creationId xmlns:a16="http://schemas.microsoft.com/office/drawing/2014/main" id="{C4510EE4-F256-EF42-A358-459740A974B5}"/>
              </a:ext>
            </a:extLst>
          </p:cNvPr>
          <p:cNvGrpSpPr/>
          <p:nvPr/>
        </p:nvGrpSpPr>
        <p:grpSpPr>
          <a:xfrm>
            <a:off x="3134471" y="5269283"/>
            <a:ext cx="1080950" cy="1038521"/>
            <a:chOff x="3221327" y="5411300"/>
            <a:chExt cx="1102625" cy="1059345"/>
          </a:xfrm>
        </p:grpSpPr>
        <p:grpSp>
          <p:nvGrpSpPr>
            <p:cNvPr id="545" name="Group 544">
              <a:extLst>
                <a:ext uri="{FF2B5EF4-FFF2-40B4-BE49-F238E27FC236}">
                  <a16:creationId xmlns:a16="http://schemas.microsoft.com/office/drawing/2014/main" id="{8E19D677-1A92-0947-BD74-990E7DA38D8D}"/>
                </a:ext>
              </a:extLst>
            </p:cNvPr>
            <p:cNvGrpSpPr/>
            <p:nvPr/>
          </p:nvGrpSpPr>
          <p:grpSpPr>
            <a:xfrm>
              <a:off x="3221327" y="5756631"/>
              <a:ext cx="367510" cy="311388"/>
              <a:chOff x="4947743" y="5339803"/>
              <a:chExt cx="825499" cy="706436"/>
            </a:xfrm>
          </p:grpSpPr>
          <p:sp>
            <p:nvSpPr>
              <p:cNvPr id="571" name="Freeform 5">
                <a:extLst>
                  <a:ext uri="{FF2B5EF4-FFF2-40B4-BE49-F238E27FC236}">
                    <a16:creationId xmlns:a16="http://schemas.microsoft.com/office/drawing/2014/main" id="{BD0B6DF9-C12D-7746-95AE-3F926E36BCC9}"/>
                  </a:ext>
                </a:extLst>
              </p:cNvPr>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572" name="Freeform 6">
                <a:extLst>
                  <a:ext uri="{FF2B5EF4-FFF2-40B4-BE49-F238E27FC236}">
                    <a16:creationId xmlns:a16="http://schemas.microsoft.com/office/drawing/2014/main" id="{67E026F4-2763-2F40-B427-6AD78A0659A0}"/>
                  </a:ext>
                </a:extLst>
              </p:cNvPr>
              <p:cNvSpPr>
                <a:spLocks/>
              </p:cNvSpPr>
              <p:nvPr/>
            </p:nvSpPr>
            <p:spPr bwMode="auto">
              <a:xfrm>
                <a:off x="4947743" y="5339803"/>
                <a:ext cx="742950" cy="531812"/>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573" name="Freeform 7">
                <a:extLst>
                  <a:ext uri="{FF2B5EF4-FFF2-40B4-BE49-F238E27FC236}">
                    <a16:creationId xmlns:a16="http://schemas.microsoft.com/office/drawing/2014/main" id="{E2988257-66B7-0146-9E1B-9687237288B2}"/>
                  </a:ext>
                </a:extLst>
              </p:cNvPr>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574" name="Freeform 8">
                <a:extLst>
                  <a:ext uri="{FF2B5EF4-FFF2-40B4-BE49-F238E27FC236}">
                    <a16:creationId xmlns:a16="http://schemas.microsoft.com/office/drawing/2014/main" id="{12FC7B0B-04CC-2148-A849-E44BD23395BF}"/>
                  </a:ext>
                </a:extLst>
              </p:cNvPr>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575" name="Line 9">
                <a:extLst>
                  <a:ext uri="{FF2B5EF4-FFF2-40B4-BE49-F238E27FC236}">
                    <a16:creationId xmlns:a16="http://schemas.microsoft.com/office/drawing/2014/main" id="{E449B19F-C72C-784D-98AA-FCF6322224D4}"/>
                  </a:ext>
                </a:extLst>
              </p:cNvPr>
              <p:cNvSpPr>
                <a:spLocks noChangeShapeType="1"/>
              </p:cNvSpPr>
              <p:nvPr/>
            </p:nvSpPr>
            <p:spPr bwMode="auto">
              <a:xfrm flipH="1" flipV="1">
                <a:off x="5468442" y="5963690"/>
                <a:ext cx="304800"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576" name="Line 10">
                <a:extLst>
                  <a:ext uri="{FF2B5EF4-FFF2-40B4-BE49-F238E27FC236}">
                    <a16:creationId xmlns:a16="http://schemas.microsoft.com/office/drawing/2014/main" id="{5FD0F138-3326-914E-8D26-AA53A028F2B4}"/>
                  </a:ext>
                </a:extLst>
              </p:cNvPr>
              <p:cNvSpPr>
                <a:spLocks noChangeShapeType="1"/>
              </p:cNvSpPr>
              <p:nvPr/>
            </p:nvSpPr>
            <p:spPr bwMode="auto">
              <a:xfrm>
                <a:off x="5468443" y="5543002"/>
                <a:ext cx="304799"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grpSp>
        <p:grpSp>
          <p:nvGrpSpPr>
            <p:cNvPr id="546" name="Group 545">
              <a:extLst>
                <a:ext uri="{FF2B5EF4-FFF2-40B4-BE49-F238E27FC236}">
                  <a16:creationId xmlns:a16="http://schemas.microsoft.com/office/drawing/2014/main" id="{4B3407A6-CDAA-604D-A5F0-0B5484421082}"/>
                </a:ext>
              </a:extLst>
            </p:cNvPr>
            <p:cNvGrpSpPr>
              <a:grpSpLocks noChangeAspect="1"/>
            </p:cNvGrpSpPr>
            <p:nvPr/>
          </p:nvGrpSpPr>
          <p:grpSpPr>
            <a:xfrm>
              <a:off x="3646206" y="6109142"/>
              <a:ext cx="272889" cy="361503"/>
              <a:chOff x="7063209" y="2163774"/>
              <a:chExt cx="658103" cy="834116"/>
            </a:xfrm>
          </p:grpSpPr>
          <p:sp>
            <p:nvSpPr>
              <p:cNvPr id="559" name="Freeform 29">
                <a:extLst>
                  <a:ext uri="{FF2B5EF4-FFF2-40B4-BE49-F238E27FC236}">
                    <a16:creationId xmlns:a16="http://schemas.microsoft.com/office/drawing/2014/main" id="{11E849A4-F9CC-DE43-9D7B-777E0F31DE64}"/>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0" name="Freeform 30">
                <a:extLst>
                  <a:ext uri="{FF2B5EF4-FFF2-40B4-BE49-F238E27FC236}">
                    <a16:creationId xmlns:a16="http://schemas.microsoft.com/office/drawing/2014/main" id="{E815327F-EED7-6E44-8531-E16FF02F752F}"/>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1" name="Rectangle 31">
                <a:extLst>
                  <a:ext uri="{FF2B5EF4-FFF2-40B4-BE49-F238E27FC236}">
                    <a16:creationId xmlns:a16="http://schemas.microsoft.com/office/drawing/2014/main" id="{5103DB31-AF4B-5949-95C9-A6518F41491C}"/>
                  </a:ext>
                </a:extLst>
              </p:cNvPr>
              <p:cNvSpPr>
                <a:spLocks noChangeArrowheads="1"/>
              </p:cNvSpPr>
              <p:nvPr/>
            </p:nvSpPr>
            <p:spPr bwMode="auto">
              <a:xfrm>
                <a:off x="7155849" y="2376905"/>
                <a:ext cx="102229" cy="243795"/>
              </a:xfrm>
              <a:prstGeom prst="rect">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2" name="Rectangle 32">
                <a:extLst>
                  <a:ext uri="{FF2B5EF4-FFF2-40B4-BE49-F238E27FC236}">
                    <a16:creationId xmlns:a16="http://schemas.microsoft.com/office/drawing/2014/main" id="{DF496FBB-CBBD-7D4C-887C-E9EB0ACA3D4C}"/>
                  </a:ext>
                </a:extLst>
              </p:cNvPr>
              <p:cNvSpPr>
                <a:spLocks noChangeArrowheads="1"/>
              </p:cNvSpPr>
              <p:nvPr/>
            </p:nvSpPr>
            <p:spPr bwMode="auto">
              <a:xfrm>
                <a:off x="7312388" y="2448970"/>
                <a:ext cx="76671" cy="171731"/>
              </a:xfrm>
              <a:prstGeom prst="rect">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3" name="Rectangle 33">
                <a:extLst>
                  <a:ext uri="{FF2B5EF4-FFF2-40B4-BE49-F238E27FC236}">
                    <a16:creationId xmlns:a16="http://schemas.microsoft.com/office/drawing/2014/main" id="{E69D1ABA-979C-5B4B-ACF2-E172C30D6695}"/>
                  </a:ext>
                </a:extLst>
              </p:cNvPr>
              <p:cNvSpPr>
                <a:spLocks noChangeArrowheads="1"/>
              </p:cNvSpPr>
              <p:nvPr/>
            </p:nvSpPr>
            <p:spPr bwMode="auto">
              <a:xfrm>
                <a:off x="7441772" y="2501103"/>
                <a:ext cx="65491" cy="119599"/>
              </a:xfrm>
              <a:prstGeom prst="rect">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4" name="Freeform 34">
                <a:extLst>
                  <a:ext uri="{FF2B5EF4-FFF2-40B4-BE49-F238E27FC236}">
                    <a16:creationId xmlns:a16="http://schemas.microsoft.com/office/drawing/2014/main" id="{7678357E-5246-EE4B-92DC-D2179FDB3109}"/>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5" name="Line 35">
                <a:extLst>
                  <a:ext uri="{FF2B5EF4-FFF2-40B4-BE49-F238E27FC236}">
                    <a16:creationId xmlns:a16="http://schemas.microsoft.com/office/drawing/2014/main" id="{E6AC1EC1-532E-B94D-98BA-3C2D3D0CDC81}"/>
                  </a:ext>
                </a:extLst>
              </p:cNvPr>
              <p:cNvSpPr>
                <a:spLocks noChangeShapeType="1"/>
              </p:cNvSpPr>
              <p:nvPr/>
            </p:nvSpPr>
            <p:spPr bwMode="auto">
              <a:xfrm flipH="1">
                <a:off x="7155849" y="2709631"/>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6" name="Line 36">
                <a:extLst>
                  <a:ext uri="{FF2B5EF4-FFF2-40B4-BE49-F238E27FC236}">
                    <a16:creationId xmlns:a16="http://schemas.microsoft.com/office/drawing/2014/main" id="{5B35C1EC-4A2E-4B40-A0A7-65914A83EABA}"/>
                  </a:ext>
                </a:extLst>
              </p:cNvPr>
              <p:cNvSpPr>
                <a:spLocks noChangeShapeType="1"/>
              </p:cNvSpPr>
              <p:nvPr/>
            </p:nvSpPr>
            <p:spPr bwMode="auto">
              <a:xfrm flipH="1">
                <a:off x="7155849" y="2800098"/>
                <a:ext cx="132579"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7" name="Line 37">
                <a:extLst>
                  <a:ext uri="{FF2B5EF4-FFF2-40B4-BE49-F238E27FC236}">
                    <a16:creationId xmlns:a16="http://schemas.microsoft.com/office/drawing/2014/main" id="{D760A972-63A8-2241-8D5B-7016E8A634AD}"/>
                  </a:ext>
                </a:extLst>
              </p:cNvPr>
              <p:cNvSpPr>
                <a:spLocks noChangeShapeType="1"/>
              </p:cNvSpPr>
              <p:nvPr/>
            </p:nvSpPr>
            <p:spPr bwMode="auto">
              <a:xfrm flipH="1">
                <a:off x="7155849" y="2884430"/>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8" name="Line 38">
                <a:extLst>
                  <a:ext uri="{FF2B5EF4-FFF2-40B4-BE49-F238E27FC236}">
                    <a16:creationId xmlns:a16="http://schemas.microsoft.com/office/drawing/2014/main" id="{389395FB-13B9-B043-9AA1-10193FFFA9B6}"/>
                  </a:ext>
                </a:extLst>
              </p:cNvPr>
              <p:cNvSpPr>
                <a:spLocks noChangeShapeType="1"/>
              </p:cNvSpPr>
              <p:nvPr/>
            </p:nvSpPr>
            <p:spPr bwMode="auto">
              <a:xfrm flipH="1">
                <a:off x="7449759" y="2709631"/>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69" name="Line 39">
                <a:extLst>
                  <a:ext uri="{FF2B5EF4-FFF2-40B4-BE49-F238E27FC236}">
                    <a16:creationId xmlns:a16="http://schemas.microsoft.com/office/drawing/2014/main" id="{965DF336-E03C-364A-9A17-B810F5A4ED1F}"/>
                  </a:ext>
                </a:extLst>
              </p:cNvPr>
              <p:cNvSpPr>
                <a:spLocks noChangeShapeType="1"/>
              </p:cNvSpPr>
              <p:nvPr/>
            </p:nvSpPr>
            <p:spPr bwMode="auto">
              <a:xfrm flipH="1">
                <a:off x="7449759" y="2800098"/>
                <a:ext cx="134177"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70" name="Line 40">
                <a:extLst>
                  <a:ext uri="{FF2B5EF4-FFF2-40B4-BE49-F238E27FC236}">
                    <a16:creationId xmlns:a16="http://schemas.microsoft.com/office/drawing/2014/main" id="{A127520B-0DB7-8F4B-9565-0691F5E69EE3}"/>
                  </a:ext>
                </a:extLst>
              </p:cNvPr>
              <p:cNvSpPr>
                <a:spLocks noChangeShapeType="1"/>
              </p:cNvSpPr>
              <p:nvPr/>
            </p:nvSpPr>
            <p:spPr bwMode="auto">
              <a:xfrm flipH="1">
                <a:off x="7449759" y="2884430"/>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grpSp>
        <p:grpSp>
          <p:nvGrpSpPr>
            <p:cNvPr id="547" name="Group 546">
              <a:extLst>
                <a:ext uri="{FF2B5EF4-FFF2-40B4-BE49-F238E27FC236}">
                  <a16:creationId xmlns:a16="http://schemas.microsoft.com/office/drawing/2014/main" id="{B8BA90AE-63EA-AF48-A500-23DEF573DEF1}"/>
                </a:ext>
              </a:extLst>
            </p:cNvPr>
            <p:cNvGrpSpPr/>
            <p:nvPr/>
          </p:nvGrpSpPr>
          <p:grpSpPr>
            <a:xfrm>
              <a:off x="3626018" y="5411300"/>
              <a:ext cx="303954" cy="249439"/>
              <a:chOff x="997724" y="2784661"/>
              <a:chExt cx="817590" cy="670956"/>
            </a:xfrm>
          </p:grpSpPr>
          <p:sp>
            <p:nvSpPr>
              <p:cNvPr id="553" name="Oval 5">
                <a:extLst>
                  <a:ext uri="{FF2B5EF4-FFF2-40B4-BE49-F238E27FC236}">
                    <a16:creationId xmlns:a16="http://schemas.microsoft.com/office/drawing/2014/main" id="{D971C6E5-C80D-CA4A-8072-90AB1824B20E}"/>
                  </a:ext>
                </a:extLst>
              </p:cNvPr>
              <p:cNvSpPr>
                <a:spLocks noChangeArrowheads="1"/>
              </p:cNvSpPr>
              <p:nvPr/>
            </p:nvSpPr>
            <p:spPr bwMode="auto">
              <a:xfrm>
                <a:off x="1025676" y="2784661"/>
                <a:ext cx="216626" cy="214570"/>
              </a:xfrm>
              <a:prstGeom prst="ellipse">
                <a:avLst/>
              </a:pr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54" name="Oval 6">
                <a:extLst>
                  <a:ext uri="{FF2B5EF4-FFF2-40B4-BE49-F238E27FC236}">
                    <a16:creationId xmlns:a16="http://schemas.microsoft.com/office/drawing/2014/main" id="{E595B18D-C8B6-4641-AF16-3AB62CCBA815}"/>
                  </a:ext>
                </a:extLst>
              </p:cNvPr>
              <p:cNvSpPr>
                <a:spLocks noChangeArrowheads="1"/>
              </p:cNvSpPr>
              <p:nvPr/>
            </p:nvSpPr>
            <p:spPr bwMode="auto">
              <a:xfrm>
                <a:off x="1570736" y="2784661"/>
                <a:ext cx="216626" cy="214570"/>
              </a:xfrm>
              <a:prstGeom prst="ellipse">
                <a:avLst/>
              </a:pr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55" name="Freeform 7">
                <a:extLst>
                  <a:ext uri="{FF2B5EF4-FFF2-40B4-BE49-F238E27FC236}">
                    <a16:creationId xmlns:a16="http://schemas.microsoft.com/office/drawing/2014/main" id="{2474FF22-EC84-7346-A5C7-C835BE410412}"/>
                  </a:ext>
                </a:extLst>
              </p:cNvPr>
              <p:cNvSpPr>
                <a:spLocks/>
              </p:cNvSpPr>
              <p:nvPr/>
            </p:nvSpPr>
            <p:spPr bwMode="auto">
              <a:xfrm>
                <a:off x="99772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56" name="Oval 8">
                <a:extLst>
                  <a:ext uri="{FF2B5EF4-FFF2-40B4-BE49-F238E27FC236}">
                    <a16:creationId xmlns:a16="http://schemas.microsoft.com/office/drawing/2014/main" id="{0A34BEFF-5287-5343-B316-8B737B46DFC4}"/>
                  </a:ext>
                </a:extLst>
              </p:cNvPr>
              <p:cNvSpPr>
                <a:spLocks noChangeArrowheads="1"/>
              </p:cNvSpPr>
              <p:nvPr/>
            </p:nvSpPr>
            <p:spPr bwMode="auto">
              <a:xfrm>
                <a:off x="1270254" y="2999231"/>
                <a:ext cx="272530" cy="269064"/>
              </a:xfrm>
              <a:prstGeom prst="ellipse">
                <a:avLst/>
              </a:pr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57" name="Freeform 9">
                <a:extLst>
                  <a:ext uri="{FF2B5EF4-FFF2-40B4-BE49-F238E27FC236}">
                    <a16:creationId xmlns:a16="http://schemas.microsoft.com/office/drawing/2014/main" id="{93291AB2-2027-984C-9F11-DB72BD1C932C}"/>
                  </a:ext>
                </a:extLst>
              </p:cNvPr>
              <p:cNvSpPr>
                <a:spLocks/>
              </p:cNvSpPr>
              <p:nvPr/>
            </p:nvSpPr>
            <p:spPr bwMode="auto">
              <a:xfrm>
                <a:off x="1214350" y="3268294"/>
                <a:ext cx="384337" cy="187323"/>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558" name="Freeform 10">
                <a:extLst>
                  <a:ext uri="{FF2B5EF4-FFF2-40B4-BE49-F238E27FC236}">
                    <a16:creationId xmlns:a16="http://schemas.microsoft.com/office/drawing/2014/main" id="{A73AF225-FFB4-BF45-9E16-C3FC14421C0C}"/>
                  </a:ext>
                </a:extLst>
              </p:cNvPr>
              <p:cNvSpPr>
                <a:spLocks/>
              </p:cNvSpPr>
              <p:nvPr/>
            </p:nvSpPr>
            <p:spPr bwMode="auto">
              <a:xfrm>
                <a:off x="154278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grpSp>
        <p:grpSp>
          <p:nvGrpSpPr>
            <p:cNvPr id="548" name="Group 547">
              <a:extLst>
                <a:ext uri="{FF2B5EF4-FFF2-40B4-BE49-F238E27FC236}">
                  <a16:creationId xmlns:a16="http://schemas.microsoft.com/office/drawing/2014/main" id="{357DFE95-B0E2-0647-82E3-7584A27DBA59}"/>
                </a:ext>
              </a:extLst>
            </p:cNvPr>
            <p:cNvGrpSpPr>
              <a:grpSpLocks noChangeAspect="1"/>
            </p:cNvGrpSpPr>
            <p:nvPr/>
          </p:nvGrpSpPr>
          <p:grpSpPr>
            <a:xfrm>
              <a:off x="3996485" y="5750937"/>
              <a:ext cx="327467" cy="322767"/>
              <a:chOff x="9168011" y="5170699"/>
              <a:chExt cx="665163" cy="655622"/>
            </a:xfrm>
          </p:grpSpPr>
          <p:sp>
            <p:nvSpPr>
              <p:cNvPr id="549" name="Freeform 44">
                <a:extLst>
                  <a:ext uri="{FF2B5EF4-FFF2-40B4-BE49-F238E27FC236}">
                    <a16:creationId xmlns:a16="http://schemas.microsoft.com/office/drawing/2014/main" id="{9575E160-2966-0A4E-AEA8-0B476FF11827}"/>
                  </a:ext>
                </a:extLst>
              </p:cNvPr>
              <p:cNvSpPr>
                <a:spLocks/>
              </p:cNvSpPr>
              <p:nvPr/>
            </p:nvSpPr>
            <p:spPr bwMode="auto">
              <a:xfrm>
                <a:off x="9168012" y="5170699"/>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rgbClr val="EAEAEA">
                  <a:lumMod val="50000"/>
                </a:srgbClr>
              </a:solidFill>
              <a:ln w="12700" cap="flat">
                <a:solidFill>
                  <a:srgbClr val="EAEAEA">
                    <a:lumMod val="50000"/>
                  </a:srgbClr>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sp>
            <p:nvSpPr>
              <p:cNvPr id="550" name="Freeform 45">
                <a:extLst>
                  <a:ext uri="{FF2B5EF4-FFF2-40B4-BE49-F238E27FC236}">
                    <a16:creationId xmlns:a16="http://schemas.microsoft.com/office/drawing/2014/main" id="{E8F2AF1C-1629-334A-81C1-F9679C0777E1}"/>
                  </a:ext>
                </a:extLst>
              </p:cNvPr>
              <p:cNvSpPr>
                <a:spLocks/>
              </p:cNvSpPr>
              <p:nvPr/>
            </p:nvSpPr>
            <p:spPr bwMode="auto">
              <a:xfrm>
                <a:off x="9168013" y="5481849"/>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sp>
            <p:nvSpPr>
              <p:cNvPr id="551" name="Freeform 46">
                <a:extLst>
                  <a:ext uri="{FF2B5EF4-FFF2-40B4-BE49-F238E27FC236}">
                    <a16:creationId xmlns:a16="http://schemas.microsoft.com/office/drawing/2014/main" id="{3DC2FCDC-0C21-454E-A8C6-7D8B6CCD804B}"/>
                  </a:ext>
                </a:extLst>
              </p:cNvPr>
              <p:cNvSpPr>
                <a:spLocks/>
              </p:cNvSpPr>
              <p:nvPr/>
            </p:nvSpPr>
            <p:spPr bwMode="auto">
              <a:xfrm>
                <a:off x="9456935" y="5170699"/>
                <a:ext cx="376238" cy="444500"/>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sp>
            <p:nvSpPr>
              <p:cNvPr id="552" name="Freeform 47">
                <a:extLst>
                  <a:ext uri="{FF2B5EF4-FFF2-40B4-BE49-F238E27FC236}">
                    <a16:creationId xmlns:a16="http://schemas.microsoft.com/office/drawing/2014/main" id="{905355FC-3809-1141-A680-C92452248EEA}"/>
                  </a:ext>
                </a:extLst>
              </p:cNvPr>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2700" cap="flat">
                <a:solidFill>
                  <a:srgbClr val="EAEAEA">
                    <a:lumMod val="50000"/>
                  </a:srgbClr>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grpSp>
      </p:grpSp>
      <p:sp>
        <p:nvSpPr>
          <p:cNvPr id="577" name="Text">
            <a:extLst>
              <a:ext uri="{FF2B5EF4-FFF2-40B4-BE49-F238E27FC236}">
                <a16:creationId xmlns:a16="http://schemas.microsoft.com/office/drawing/2014/main" id="{BE89635C-850A-2E40-88D6-1D13872BFB91}"/>
              </a:ext>
            </a:extLst>
          </p:cNvPr>
          <p:cNvSpPr/>
          <p:nvPr/>
        </p:nvSpPr>
        <p:spPr bwMode="auto">
          <a:xfrm>
            <a:off x="485564" y="6366329"/>
            <a:ext cx="2496294" cy="367390"/>
          </a:xfrm>
          <a:prstGeom prst="rect">
            <a:avLst/>
          </a:prstGeom>
          <a:noFill/>
          <a:ln w="10795" cap="flat" cmpd="sng" algn="ctr">
            <a:noFill/>
            <a:prstDash val="solid"/>
            <a:headEnd type="none" w="med" len="med"/>
            <a:tailEnd type="none" w="med" len="med"/>
          </a:ln>
          <a:effectLst/>
        </p:spPr>
        <p:txBody>
          <a:bodyPr lIns="0" tIns="0" rIns="0" bIns="0" anchor="ctr"/>
          <a:lstStyle/>
          <a:p>
            <a:pPr algn="r" defTabSz="913841" fontAlgn="base">
              <a:lnSpc>
                <a:spcPct val="90000"/>
              </a:lnSpc>
              <a:spcBef>
                <a:spcPct val="0"/>
              </a:spcBef>
              <a:spcAft>
                <a:spcPct val="0"/>
              </a:spcAft>
            </a:pPr>
            <a:r>
              <a:rPr lang="en-US" sz="1568" kern="0" spc="-49" dirty="0">
                <a:solidFill>
                  <a:srgbClr val="505050"/>
                </a:solidFill>
                <a:latin typeface="Segoe UI Semilight"/>
              </a:rPr>
              <a:t>On-premises</a:t>
            </a:r>
            <a:endParaRPr lang="en-US" kern="0" spc="-49" dirty="0">
              <a:solidFill>
                <a:srgbClr val="505050"/>
              </a:solidFill>
              <a:latin typeface="Segoe UI Semilight"/>
            </a:endParaRPr>
          </a:p>
        </p:txBody>
      </p:sp>
      <p:grpSp>
        <p:nvGrpSpPr>
          <p:cNvPr id="578" name="Group 577">
            <a:extLst>
              <a:ext uri="{FF2B5EF4-FFF2-40B4-BE49-F238E27FC236}">
                <a16:creationId xmlns:a16="http://schemas.microsoft.com/office/drawing/2014/main" id="{2D94D8FB-E3E2-D549-8D63-75BD5BBD3E4B}"/>
              </a:ext>
            </a:extLst>
          </p:cNvPr>
          <p:cNvGrpSpPr/>
          <p:nvPr/>
        </p:nvGrpSpPr>
        <p:grpSpPr>
          <a:xfrm>
            <a:off x="5276673" y="1900258"/>
            <a:ext cx="1120531" cy="1120531"/>
            <a:chOff x="5382481" y="1937866"/>
            <a:chExt cx="1143000" cy="1143000"/>
          </a:xfrm>
        </p:grpSpPr>
        <p:sp>
          <p:nvSpPr>
            <p:cNvPr id="579" name="Oval 578">
              <a:extLst>
                <a:ext uri="{FF2B5EF4-FFF2-40B4-BE49-F238E27FC236}">
                  <a16:creationId xmlns:a16="http://schemas.microsoft.com/office/drawing/2014/main" id="{80A4A141-DE9B-B047-B36C-660D0F7F7486}"/>
                </a:ext>
              </a:extLst>
            </p:cNvPr>
            <p:cNvSpPr>
              <a:spLocks noChangeAspect="1"/>
            </p:cNvSpPr>
            <p:nvPr/>
          </p:nvSpPr>
          <p:spPr bwMode="auto">
            <a:xfrm>
              <a:off x="5382481" y="1937866"/>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580" name="Oval 579">
              <a:extLst>
                <a:ext uri="{FF2B5EF4-FFF2-40B4-BE49-F238E27FC236}">
                  <a16:creationId xmlns:a16="http://schemas.microsoft.com/office/drawing/2014/main" id="{F7B3DC9F-2527-9648-BA79-F6F0BF371608}"/>
                </a:ext>
              </a:extLst>
            </p:cNvPr>
            <p:cNvSpPr/>
            <p:nvPr/>
          </p:nvSpPr>
          <p:spPr bwMode="auto">
            <a:xfrm>
              <a:off x="5682464" y="2447426"/>
              <a:ext cx="543033" cy="543032"/>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581" name="Freeform: Shape 306">
              <a:extLst>
                <a:ext uri="{FF2B5EF4-FFF2-40B4-BE49-F238E27FC236}">
                  <a16:creationId xmlns:a16="http://schemas.microsoft.com/office/drawing/2014/main" id="{3FEDC01D-6EC1-3F4A-9914-1F4D7DC3DC17}"/>
                </a:ext>
              </a:extLst>
            </p:cNvPr>
            <p:cNvSpPr>
              <a:spLocks noChangeAspect="1"/>
            </p:cNvSpPr>
            <p:nvPr/>
          </p:nvSpPr>
          <p:spPr bwMode="auto">
            <a:xfrm flipH="1">
              <a:off x="5738236" y="2536283"/>
              <a:ext cx="418765" cy="361003"/>
            </a:xfrm>
            <a:custGeom>
              <a:avLst/>
              <a:gdLst>
                <a:gd name="connsiteX0" fmla="*/ 3585965 w 7177436"/>
                <a:gd name="connsiteY0" fmla="*/ 4180339 h 6187444"/>
                <a:gd name="connsiteX1" fmla="*/ 3209692 w 7177436"/>
                <a:gd name="connsiteY1" fmla="*/ 4556612 h 6187444"/>
                <a:gd name="connsiteX2" fmla="*/ 3585965 w 7177436"/>
                <a:gd name="connsiteY2" fmla="*/ 4932885 h 6187444"/>
                <a:gd name="connsiteX3" fmla="*/ 3962238 w 7177436"/>
                <a:gd name="connsiteY3" fmla="*/ 4556612 h 6187444"/>
                <a:gd name="connsiteX4" fmla="*/ 3585965 w 7177436"/>
                <a:gd name="connsiteY4" fmla="*/ 4180339 h 6187444"/>
                <a:gd name="connsiteX5" fmla="*/ 4566363 w 7177436"/>
                <a:gd name="connsiteY5" fmla="*/ 3386311 h 6187444"/>
                <a:gd name="connsiteX6" fmla="*/ 4274662 w 7177436"/>
                <a:gd name="connsiteY6" fmla="*/ 3678012 h 6187444"/>
                <a:gd name="connsiteX7" fmla="*/ 4566363 w 7177436"/>
                <a:gd name="connsiteY7" fmla="*/ 3969713 h 6187444"/>
                <a:gd name="connsiteX8" fmla="*/ 4858064 w 7177436"/>
                <a:gd name="connsiteY8" fmla="*/ 3678012 h 6187444"/>
                <a:gd name="connsiteX9" fmla="*/ 4566363 w 7177436"/>
                <a:gd name="connsiteY9" fmla="*/ 3386311 h 6187444"/>
                <a:gd name="connsiteX10" fmla="*/ 2611073 w 7177436"/>
                <a:gd name="connsiteY10" fmla="*/ 3386164 h 6187444"/>
                <a:gd name="connsiteX11" fmla="*/ 2319225 w 7177436"/>
                <a:gd name="connsiteY11" fmla="*/ 3678012 h 6187444"/>
                <a:gd name="connsiteX12" fmla="*/ 2611073 w 7177436"/>
                <a:gd name="connsiteY12" fmla="*/ 3969860 h 6187444"/>
                <a:gd name="connsiteX13" fmla="*/ 2902921 w 7177436"/>
                <a:gd name="connsiteY13" fmla="*/ 3678012 h 6187444"/>
                <a:gd name="connsiteX14" fmla="*/ 2611073 w 7177436"/>
                <a:gd name="connsiteY14" fmla="*/ 3386164 h 6187444"/>
                <a:gd name="connsiteX15" fmla="*/ 2611073 w 7177436"/>
                <a:gd name="connsiteY15" fmla="*/ 3188400 h 6187444"/>
                <a:gd name="connsiteX16" fmla="*/ 3100685 w 7177436"/>
                <a:gd name="connsiteY16" fmla="*/ 3678012 h 6187444"/>
                <a:gd name="connsiteX17" fmla="*/ 2957281 w 7177436"/>
                <a:gd name="connsiteY17" fmla="*/ 4024220 h 6187444"/>
                <a:gd name="connsiteX18" fmla="*/ 2911722 w 7177436"/>
                <a:gd name="connsiteY18" fmla="*/ 4061809 h 6187444"/>
                <a:gd name="connsiteX19" fmla="*/ 3002153 w 7177436"/>
                <a:gd name="connsiteY19" fmla="*/ 4126074 h 6187444"/>
                <a:gd name="connsiteX20" fmla="*/ 3093376 w 7177436"/>
                <a:gd name="connsiteY20" fmla="*/ 4231413 h 6187444"/>
                <a:gd name="connsiteX21" fmla="*/ 3098519 w 7177436"/>
                <a:gd name="connsiteY21" fmla="*/ 4240889 h 6187444"/>
                <a:gd name="connsiteX22" fmla="*/ 3103663 w 7177436"/>
                <a:gd name="connsiteY22" fmla="*/ 4231413 h 6187444"/>
                <a:gd name="connsiteX23" fmla="*/ 3585965 w 7177436"/>
                <a:gd name="connsiteY23" fmla="*/ 3974975 h 6187444"/>
                <a:gd name="connsiteX24" fmla="*/ 4068268 w 7177436"/>
                <a:gd name="connsiteY24" fmla="*/ 4231413 h 6187444"/>
                <a:gd name="connsiteX25" fmla="*/ 4076164 w 7177436"/>
                <a:gd name="connsiteY25" fmla="*/ 4245961 h 6187444"/>
                <a:gd name="connsiteX26" fmla="*/ 4084061 w 7177436"/>
                <a:gd name="connsiteY26" fmla="*/ 4231413 h 6187444"/>
                <a:gd name="connsiteX27" fmla="*/ 4241165 w 7177436"/>
                <a:gd name="connsiteY27" fmla="*/ 4074309 h 6187444"/>
                <a:gd name="connsiteX28" fmla="*/ 4265111 w 7177436"/>
                <a:gd name="connsiteY28" fmla="*/ 4061312 h 6187444"/>
                <a:gd name="connsiteX29" fmla="*/ 4220155 w 7177436"/>
                <a:gd name="connsiteY29" fmla="*/ 4024220 h 6187444"/>
                <a:gd name="connsiteX30" fmla="*/ 4076751 w 7177436"/>
                <a:gd name="connsiteY30" fmla="*/ 3678012 h 6187444"/>
                <a:gd name="connsiteX31" fmla="*/ 4566363 w 7177436"/>
                <a:gd name="connsiteY31" fmla="*/ 3188400 h 6187444"/>
                <a:gd name="connsiteX32" fmla="*/ 5055975 w 7177436"/>
                <a:gd name="connsiteY32" fmla="*/ 3678012 h 6187444"/>
                <a:gd name="connsiteX33" fmla="*/ 4912571 w 7177436"/>
                <a:gd name="connsiteY33" fmla="*/ 4024220 h 6187444"/>
                <a:gd name="connsiteX34" fmla="*/ 4867615 w 7177436"/>
                <a:gd name="connsiteY34" fmla="*/ 4061312 h 6187444"/>
                <a:gd name="connsiteX35" fmla="*/ 4891562 w 7177436"/>
                <a:gd name="connsiteY35" fmla="*/ 4074309 h 6187444"/>
                <a:gd name="connsiteX36" fmla="*/ 5148000 w 7177436"/>
                <a:gd name="connsiteY36" fmla="*/ 4556612 h 6187444"/>
                <a:gd name="connsiteX37" fmla="*/ 5146625 w 7177436"/>
                <a:gd name="connsiteY37" fmla="*/ 4570249 h 6187444"/>
                <a:gd name="connsiteX38" fmla="*/ 4958600 w 7177436"/>
                <a:gd name="connsiteY38" fmla="*/ 4570249 h 6187444"/>
                <a:gd name="connsiteX39" fmla="*/ 4961353 w 7177436"/>
                <a:gd name="connsiteY39" fmla="*/ 4556612 h 6187444"/>
                <a:gd name="connsiteX40" fmla="*/ 4645968 w 7177436"/>
                <a:gd name="connsiteY40" fmla="*/ 4169647 h 6187444"/>
                <a:gd name="connsiteX41" fmla="*/ 4596132 w 7177436"/>
                <a:gd name="connsiteY41" fmla="*/ 4164623 h 6187444"/>
                <a:gd name="connsiteX42" fmla="*/ 4566363 w 7177436"/>
                <a:gd name="connsiteY42" fmla="*/ 4167624 h 6187444"/>
                <a:gd name="connsiteX43" fmla="*/ 4536594 w 7177436"/>
                <a:gd name="connsiteY43" fmla="*/ 4164623 h 6187444"/>
                <a:gd name="connsiteX44" fmla="*/ 4486759 w 7177436"/>
                <a:gd name="connsiteY44" fmla="*/ 4169647 h 6187444"/>
                <a:gd name="connsiteX45" fmla="*/ 4171373 w 7177436"/>
                <a:gd name="connsiteY45" fmla="*/ 4556612 h 6187444"/>
                <a:gd name="connsiteX46" fmla="*/ 4174126 w 7177436"/>
                <a:gd name="connsiteY46" fmla="*/ 4570249 h 6187444"/>
                <a:gd name="connsiteX47" fmla="*/ 4166742 w 7177436"/>
                <a:gd name="connsiteY47" fmla="*/ 4570249 h 6187444"/>
                <a:gd name="connsiteX48" fmla="*/ 4162929 w 7177436"/>
                <a:gd name="connsiteY48" fmla="*/ 4630691 h 6187444"/>
                <a:gd name="connsiteX49" fmla="*/ 3911164 w 7177436"/>
                <a:gd name="connsiteY49" fmla="*/ 5038915 h 6187444"/>
                <a:gd name="connsiteX50" fmla="*/ 3906556 w 7177436"/>
                <a:gd name="connsiteY50" fmla="*/ 5041416 h 6187444"/>
                <a:gd name="connsiteX51" fmla="*/ 3975245 w 7177436"/>
                <a:gd name="connsiteY51" fmla="*/ 5074305 h 6187444"/>
                <a:gd name="connsiteX52" fmla="*/ 4352143 w 7177436"/>
                <a:gd name="connsiteY52" fmla="*/ 5608871 h 6187444"/>
                <a:gd name="connsiteX53" fmla="*/ 4365798 w 7177436"/>
                <a:gd name="connsiteY53" fmla="*/ 5747903 h 6187444"/>
                <a:gd name="connsiteX54" fmla="*/ 4173601 w 7177436"/>
                <a:gd name="connsiteY54" fmla="*/ 5747903 h 6187444"/>
                <a:gd name="connsiteX55" fmla="*/ 4163832 w 7177436"/>
                <a:gd name="connsiteY55" fmla="*/ 5647609 h 6187444"/>
                <a:gd name="connsiteX56" fmla="*/ 3585966 w 7177436"/>
                <a:gd name="connsiteY56" fmla="*/ 5160175 h 6187444"/>
                <a:gd name="connsiteX57" fmla="*/ 3008101 w 7177436"/>
                <a:gd name="connsiteY57" fmla="*/ 5647609 h 6187444"/>
                <a:gd name="connsiteX58" fmla="*/ 2998332 w 7177436"/>
                <a:gd name="connsiteY58" fmla="*/ 5747903 h 6187444"/>
                <a:gd name="connsiteX59" fmla="*/ 2806135 w 7177436"/>
                <a:gd name="connsiteY59" fmla="*/ 5747903 h 6187444"/>
                <a:gd name="connsiteX60" fmla="*/ 2819790 w 7177436"/>
                <a:gd name="connsiteY60" fmla="*/ 5608871 h 6187444"/>
                <a:gd name="connsiteX61" fmla="*/ 3196688 w 7177436"/>
                <a:gd name="connsiteY61" fmla="*/ 5074305 h 6187444"/>
                <a:gd name="connsiteX62" fmla="*/ 3265375 w 7177436"/>
                <a:gd name="connsiteY62" fmla="*/ 5041416 h 6187444"/>
                <a:gd name="connsiteX63" fmla="*/ 3260767 w 7177436"/>
                <a:gd name="connsiteY63" fmla="*/ 5038915 h 6187444"/>
                <a:gd name="connsiteX64" fmla="*/ 3022640 w 7177436"/>
                <a:gd name="connsiteY64" fmla="*/ 4701972 h 6187444"/>
                <a:gd name="connsiteX65" fmla="*/ 3006046 w 7177436"/>
                <a:gd name="connsiteY65" fmla="*/ 4570249 h 6187444"/>
                <a:gd name="connsiteX66" fmla="*/ 3002751 w 7177436"/>
                <a:gd name="connsiteY66" fmla="*/ 4570249 h 6187444"/>
                <a:gd name="connsiteX67" fmla="*/ 3004780 w 7177436"/>
                <a:gd name="connsiteY67" fmla="*/ 4560199 h 6187444"/>
                <a:gd name="connsiteX68" fmla="*/ 3004328 w 7177436"/>
                <a:gd name="connsiteY68" fmla="*/ 4556612 h 6187444"/>
                <a:gd name="connsiteX69" fmla="*/ 3004916 w 7177436"/>
                <a:gd name="connsiteY69" fmla="*/ 4550779 h 6187444"/>
                <a:gd name="connsiteX70" fmla="*/ 2997491 w 7177436"/>
                <a:gd name="connsiteY70" fmla="*/ 4477120 h 6187444"/>
                <a:gd name="connsiteX71" fmla="*/ 2680894 w 7177436"/>
                <a:gd name="connsiteY71" fmla="*/ 4168341 h 6187444"/>
                <a:gd name="connsiteX72" fmla="*/ 2639865 w 7177436"/>
                <a:gd name="connsiteY72" fmla="*/ 4164721 h 6187444"/>
                <a:gd name="connsiteX73" fmla="*/ 2611073 w 7177436"/>
                <a:gd name="connsiteY73" fmla="*/ 4167624 h 6187444"/>
                <a:gd name="connsiteX74" fmla="*/ 2584076 w 7177436"/>
                <a:gd name="connsiteY74" fmla="*/ 4164902 h 6187444"/>
                <a:gd name="connsiteX75" fmla="*/ 2531581 w 7177436"/>
                <a:gd name="connsiteY75" fmla="*/ 4170194 h 6187444"/>
                <a:gd name="connsiteX76" fmla="*/ 2216642 w 7177436"/>
                <a:gd name="connsiteY76" fmla="*/ 4556612 h 6187444"/>
                <a:gd name="connsiteX77" fmla="*/ 2219396 w 7177436"/>
                <a:gd name="connsiteY77" fmla="*/ 4570249 h 6187444"/>
                <a:gd name="connsiteX78" fmla="*/ 2030811 w 7177436"/>
                <a:gd name="connsiteY78" fmla="*/ 4570249 h 6187444"/>
                <a:gd name="connsiteX79" fmla="*/ 2029436 w 7177436"/>
                <a:gd name="connsiteY79" fmla="*/ 4556612 h 6187444"/>
                <a:gd name="connsiteX80" fmla="*/ 2285874 w 7177436"/>
                <a:gd name="connsiteY80" fmla="*/ 4074309 h 6187444"/>
                <a:gd name="connsiteX81" fmla="*/ 2309821 w 7177436"/>
                <a:gd name="connsiteY81" fmla="*/ 4061312 h 6187444"/>
                <a:gd name="connsiteX82" fmla="*/ 2264865 w 7177436"/>
                <a:gd name="connsiteY82" fmla="*/ 4024220 h 6187444"/>
                <a:gd name="connsiteX83" fmla="*/ 2121461 w 7177436"/>
                <a:gd name="connsiteY83" fmla="*/ 3678012 h 6187444"/>
                <a:gd name="connsiteX84" fmla="*/ 2611073 w 7177436"/>
                <a:gd name="connsiteY84" fmla="*/ 3188400 h 6187444"/>
                <a:gd name="connsiteX85" fmla="*/ 3588718 w 7177436"/>
                <a:gd name="connsiteY85" fmla="*/ 267928 h 6187444"/>
                <a:gd name="connsiteX86" fmla="*/ 234386 w 7177436"/>
                <a:gd name="connsiteY86" fmla="*/ 6051259 h 6187444"/>
                <a:gd name="connsiteX87" fmla="*/ 6943050 w 7177436"/>
                <a:gd name="connsiteY87" fmla="*/ 6051259 h 6187444"/>
                <a:gd name="connsiteX88" fmla="*/ 3588718 w 7177436"/>
                <a:gd name="connsiteY88" fmla="*/ 0 h 6187444"/>
                <a:gd name="connsiteX89" fmla="*/ 7177436 w 7177436"/>
                <a:gd name="connsiteY89" fmla="*/ 6187444 h 6187444"/>
                <a:gd name="connsiteX90" fmla="*/ 0 w 7177436"/>
                <a:gd name="connsiteY90" fmla="*/ 6187444 h 6187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7177436" h="6187444">
                  <a:moveTo>
                    <a:pt x="3585965" y="4180339"/>
                  </a:moveTo>
                  <a:cubicBezTo>
                    <a:pt x="3378155" y="4180339"/>
                    <a:pt x="3209692" y="4348802"/>
                    <a:pt x="3209692" y="4556612"/>
                  </a:cubicBezTo>
                  <a:cubicBezTo>
                    <a:pt x="3209692" y="4764422"/>
                    <a:pt x="3378155" y="4932885"/>
                    <a:pt x="3585965" y="4932885"/>
                  </a:cubicBezTo>
                  <a:cubicBezTo>
                    <a:pt x="3793775" y="4932885"/>
                    <a:pt x="3962238" y="4764422"/>
                    <a:pt x="3962238" y="4556612"/>
                  </a:cubicBezTo>
                  <a:cubicBezTo>
                    <a:pt x="3962238" y="4348802"/>
                    <a:pt x="3793775" y="4180339"/>
                    <a:pt x="3585965" y="4180339"/>
                  </a:cubicBezTo>
                  <a:close/>
                  <a:moveTo>
                    <a:pt x="4566363" y="3386311"/>
                  </a:moveTo>
                  <a:cubicBezTo>
                    <a:pt x="4405261" y="3386311"/>
                    <a:pt x="4274662" y="3516910"/>
                    <a:pt x="4274662" y="3678012"/>
                  </a:cubicBezTo>
                  <a:cubicBezTo>
                    <a:pt x="4274662" y="3839114"/>
                    <a:pt x="4405261" y="3969713"/>
                    <a:pt x="4566363" y="3969713"/>
                  </a:cubicBezTo>
                  <a:cubicBezTo>
                    <a:pt x="4727465" y="3969713"/>
                    <a:pt x="4858064" y="3839114"/>
                    <a:pt x="4858064" y="3678012"/>
                  </a:cubicBezTo>
                  <a:cubicBezTo>
                    <a:pt x="4858064" y="3516910"/>
                    <a:pt x="4727465" y="3386311"/>
                    <a:pt x="4566363" y="3386311"/>
                  </a:cubicBezTo>
                  <a:close/>
                  <a:moveTo>
                    <a:pt x="2611073" y="3386164"/>
                  </a:moveTo>
                  <a:cubicBezTo>
                    <a:pt x="2449890" y="3386164"/>
                    <a:pt x="2319225" y="3516829"/>
                    <a:pt x="2319225" y="3678012"/>
                  </a:cubicBezTo>
                  <a:cubicBezTo>
                    <a:pt x="2319225" y="3839195"/>
                    <a:pt x="2449890" y="3969860"/>
                    <a:pt x="2611073" y="3969860"/>
                  </a:cubicBezTo>
                  <a:cubicBezTo>
                    <a:pt x="2772256" y="3969860"/>
                    <a:pt x="2902921" y="3839195"/>
                    <a:pt x="2902921" y="3678012"/>
                  </a:cubicBezTo>
                  <a:cubicBezTo>
                    <a:pt x="2902921" y="3516829"/>
                    <a:pt x="2772256" y="3386164"/>
                    <a:pt x="2611073" y="3386164"/>
                  </a:cubicBezTo>
                  <a:close/>
                  <a:moveTo>
                    <a:pt x="2611073" y="3188400"/>
                  </a:moveTo>
                  <a:cubicBezTo>
                    <a:pt x="2881478" y="3188400"/>
                    <a:pt x="3100685" y="3407607"/>
                    <a:pt x="3100685" y="3678012"/>
                  </a:cubicBezTo>
                  <a:cubicBezTo>
                    <a:pt x="3100685" y="3813214"/>
                    <a:pt x="3045884" y="3935617"/>
                    <a:pt x="2957281" y="4024220"/>
                  </a:cubicBezTo>
                  <a:lnTo>
                    <a:pt x="2911722" y="4061809"/>
                  </a:lnTo>
                  <a:lnTo>
                    <a:pt x="3002153" y="4126074"/>
                  </a:lnTo>
                  <a:cubicBezTo>
                    <a:pt x="3036583" y="4157367"/>
                    <a:pt x="3067245" y="4192734"/>
                    <a:pt x="3093376" y="4231413"/>
                  </a:cubicBezTo>
                  <a:lnTo>
                    <a:pt x="3098519" y="4240889"/>
                  </a:lnTo>
                  <a:lnTo>
                    <a:pt x="3103663" y="4231413"/>
                  </a:lnTo>
                  <a:cubicBezTo>
                    <a:pt x="3208187" y="4076697"/>
                    <a:pt x="3385197" y="3974975"/>
                    <a:pt x="3585965" y="3974975"/>
                  </a:cubicBezTo>
                  <a:cubicBezTo>
                    <a:pt x="3786733" y="3974975"/>
                    <a:pt x="3963743" y="4076697"/>
                    <a:pt x="4068268" y="4231413"/>
                  </a:cubicBezTo>
                  <a:lnTo>
                    <a:pt x="4076164" y="4245961"/>
                  </a:lnTo>
                  <a:lnTo>
                    <a:pt x="4084061" y="4231413"/>
                  </a:lnTo>
                  <a:cubicBezTo>
                    <a:pt x="4125871" y="4169527"/>
                    <a:pt x="4179278" y="4116119"/>
                    <a:pt x="4241165" y="4074309"/>
                  </a:cubicBezTo>
                  <a:lnTo>
                    <a:pt x="4265111" y="4061312"/>
                  </a:lnTo>
                  <a:lnTo>
                    <a:pt x="4220155" y="4024220"/>
                  </a:lnTo>
                  <a:cubicBezTo>
                    <a:pt x="4131553" y="3935617"/>
                    <a:pt x="4076751" y="3813214"/>
                    <a:pt x="4076751" y="3678012"/>
                  </a:cubicBezTo>
                  <a:cubicBezTo>
                    <a:pt x="4076751" y="3407607"/>
                    <a:pt x="4295958" y="3188400"/>
                    <a:pt x="4566363" y="3188400"/>
                  </a:cubicBezTo>
                  <a:cubicBezTo>
                    <a:pt x="4836768" y="3188400"/>
                    <a:pt x="5055975" y="3407607"/>
                    <a:pt x="5055975" y="3678012"/>
                  </a:cubicBezTo>
                  <a:cubicBezTo>
                    <a:pt x="5055975" y="3813214"/>
                    <a:pt x="5001173" y="3935617"/>
                    <a:pt x="4912571" y="4024220"/>
                  </a:cubicBezTo>
                  <a:lnTo>
                    <a:pt x="4867615" y="4061312"/>
                  </a:lnTo>
                  <a:lnTo>
                    <a:pt x="4891562" y="4074309"/>
                  </a:lnTo>
                  <a:cubicBezTo>
                    <a:pt x="5046278" y="4178834"/>
                    <a:pt x="5148000" y="4355844"/>
                    <a:pt x="5148000" y="4556612"/>
                  </a:cubicBezTo>
                  <a:lnTo>
                    <a:pt x="5146625" y="4570249"/>
                  </a:lnTo>
                  <a:lnTo>
                    <a:pt x="4958600" y="4570249"/>
                  </a:lnTo>
                  <a:lnTo>
                    <a:pt x="4961353" y="4556612"/>
                  </a:lnTo>
                  <a:cubicBezTo>
                    <a:pt x="4961353" y="4365733"/>
                    <a:pt x="4825958" y="4206478"/>
                    <a:pt x="4645968" y="4169647"/>
                  </a:cubicBezTo>
                  <a:lnTo>
                    <a:pt x="4596132" y="4164623"/>
                  </a:lnTo>
                  <a:lnTo>
                    <a:pt x="4566363" y="4167624"/>
                  </a:lnTo>
                  <a:lnTo>
                    <a:pt x="4536594" y="4164623"/>
                  </a:lnTo>
                  <a:lnTo>
                    <a:pt x="4486759" y="4169647"/>
                  </a:lnTo>
                  <a:cubicBezTo>
                    <a:pt x="4306769" y="4206478"/>
                    <a:pt x="4171373" y="4365733"/>
                    <a:pt x="4171373" y="4556612"/>
                  </a:cubicBezTo>
                  <a:lnTo>
                    <a:pt x="4174126" y="4570249"/>
                  </a:lnTo>
                  <a:lnTo>
                    <a:pt x="4166742" y="4570249"/>
                  </a:lnTo>
                  <a:lnTo>
                    <a:pt x="4162929" y="4630691"/>
                  </a:lnTo>
                  <a:cubicBezTo>
                    <a:pt x="4141344" y="4800500"/>
                    <a:pt x="4046541" y="4947455"/>
                    <a:pt x="3911164" y="5038915"/>
                  </a:cubicBezTo>
                  <a:lnTo>
                    <a:pt x="3906556" y="5041416"/>
                  </a:lnTo>
                  <a:lnTo>
                    <a:pt x="3975245" y="5074305"/>
                  </a:lnTo>
                  <a:cubicBezTo>
                    <a:pt x="4166302" y="5187061"/>
                    <a:pt x="4306565" y="5380266"/>
                    <a:pt x="4352143" y="5608871"/>
                  </a:cubicBezTo>
                  <a:lnTo>
                    <a:pt x="4365798" y="5747903"/>
                  </a:lnTo>
                  <a:lnTo>
                    <a:pt x="4173601" y="5747903"/>
                  </a:lnTo>
                  <a:lnTo>
                    <a:pt x="4163832" y="5647609"/>
                  </a:lnTo>
                  <a:cubicBezTo>
                    <a:pt x="4108830" y="5369431"/>
                    <a:pt x="3871011" y="5160175"/>
                    <a:pt x="3585966" y="5160175"/>
                  </a:cubicBezTo>
                  <a:cubicBezTo>
                    <a:pt x="3300922" y="5160175"/>
                    <a:pt x="3063102" y="5369431"/>
                    <a:pt x="3008101" y="5647609"/>
                  </a:cubicBezTo>
                  <a:lnTo>
                    <a:pt x="2998332" y="5747903"/>
                  </a:lnTo>
                  <a:lnTo>
                    <a:pt x="2806135" y="5747903"/>
                  </a:lnTo>
                  <a:lnTo>
                    <a:pt x="2819790" y="5608871"/>
                  </a:lnTo>
                  <a:cubicBezTo>
                    <a:pt x="2865368" y="5380266"/>
                    <a:pt x="3005632" y="5187061"/>
                    <a:pt x="3196688" y="5074305"/>
                  </a:cubicBezTo>
                  <a:lnTo>
                    <a:pt x="3265375" y="5041416"/>
                  </a:lnTo>
                  <a:lnTo>
                    <a:pt x="3260767" y="5038915"/>
                  </a:lnTo>
                  <a:cubicBezTo>
                    <a:pt x="3144729" y="4960521"/>
                    <a:pt x="3058501" y="4841354"/>
                    <a:pt x="3022640" y="4701972"/>
                  </a:cubicBezTo>
                  <a:lnTo>
                    <a:pt x="3006046" y="4570249"/>
                  </a:lnTo>
                  <a:lnTo>
                    <a:pt x="3002751" y="4570249"/>
                  </a:lnTo>
                  <a:lnTo>
                    <a:pt x="3004780" y="4560199"/>
                  </a:lnTo>
                  <a:lnTo>
                    <a:pt x="3004328" y="4556612"/>
                  </a:lnTo>
                  <a:lnTo>
                    <a:pt x="3004916" y="4550779"/>
                  </a:lnTo>
                  <a:lnTo>
                    <a:pt x="2997491" y="4477120"/>
                  </a:lnTo>
                  <a:cubicBezTo>
                    <a:pt x="2965309" y="4319852"/>
                    <a:pt x="2839529" y="4196678"/>
                    <a:pt x="2680894" y="4168341"/>
                  </a:cubicBezTo>
                  <a:lnTo>
                    <a:pt x="2639865" y="4164721"/>
                  </a:lnTo>
                  <a:lnTo>
                    <a:pt x="2611073" y="4167624"/>
                  </a:lnTo>
                  <a:lnTo>
                    <a:pt x="2584076" y="4164902"/>
                  </a:lnTo>
                  <a:lnTo>
                    <a:pt x="2531581" y="4170194"/>
                  </a:lnTo>
                  <a:cubicBezTo>
                    <a:pt x="2351846" y="4206973"/>
                    <a:pt x="2216642" y="4366004"/>
                    <a:pt x="2216642" y="4556612"/>
                  </a:cubicBezTo>
                  <a:lnTo>
                    <a:pt x="2219396" y="4570249"/>
                  </a:lnTo>
                  <a:lnTo>
                    <a:pt x="2030811" y="4570249"/>
                  </a:lnTo>
                  <a:lnTo>
                    <a:pt x="2029436" y="4556612"/>
                  </a:lnTo>
                  <a:cubicBezTo>
                    <a:pt x="2029436" y="4355844"/>
                    <a:pt x="2131158" y="4178834"/>
                    <a:pt x="2285874" y="4074309"/>
                  </a:cubicBezTo>
                  <a:lnTo>
                    <a:pt x="2309821" y="4061312"/>
                  </a:lnTo>
                  <a:lnTo>
                    <a:pt x="2264865" y="4024220"/>
                  </a:lnTo>
                  <a:cubicBezTo>
                    <a:pt x="2176263" y="3935617"/>
                    <a:pt x="2121461" y="3813214"/>
                    <a:pt x="2121461" y="3678012"/>
                  </a:cubicBezTo>
                  <a:cubicBezTo>
                    <a:pt x="2121461" y="3407607"/>
                    <a:pt x="2340668" y="3188400"/>
                    <a:pt x="2611073" y="3188400"/>
                  </a:cubicBezTo>
                  <a:close/>
                  <a:moveTo>
                    <a:pt x="3588718" y="267928"/>
                  </a:moveTo>
                  <a:lnTo>
                    <a:pt x="234386" y="6051259"/>
                  </a:lnTo>
                  <a:lnTo>
                    <a:pt x="6943050" y="6051259"/>
                  </a:lnTo>
                  <a:close/>
                  <a:moveTo>
                    <a:pt x="3588718" y="0"/>
                  </a:moveTo>
                  <a:lnTo>
                    <a:pt x="7177436" y="6187444"/>
                  </a:lnTo>
                  <a:lnTo>
                    <a:pt x="0" y="6187444"/>
                  </a:lnTo>
                  <a:close/>
                </a:path>
              </a:pathLst>
            </a:custGeom>
            <a:solidFill>
              <a:schemeClr val="bg1"/>
            </a:solidFill>
            <a:ln w="152400"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582" name="Freeform: Shape 304">
              <a:extLst>
                <a:ext uri="{FF2B5EF4-FFF2-40B4-BE49-F238E27FC236}">
                  <a16:creationId xmlns:a16="http://schemas.microsoft.com/office/drawing/2014/main" id="{2AFCA55A-F7F4-D548-A3CF-8E0A174064C8}"/>
                </a:ext>
              </a:extLst>
            </p:cNvPr>
            <p:cNvSpPr>
              <a:spLocks noChangeAspect="1"/>
            </p:cNvSpPr>
            <p:nvPr/>
          </p:nvSpPr>
          <p:spPr bwMode="auto">
            <a:xfrm>
              <a:off x="5650504" y="2028276"/>
              <a:ext cx="606954" cy="678790"/>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solidFill>
                  <a:sysClr val="windowText" lastClr="000000"/>
                </a:solidFill>
                <a:effectLst/>
                <a:uLnTx/>
                <a:uFillTx/>
                <a:latin typeface="Segoe UI Semilight"/>
                <a:ea typeface="+mn-ea"/>
                <a:cs typeface="+mn-cs"/>
              </a:endParaRPr>
            </a:p>
          </p:txBody>
        </p:sp>
      </p:grpSp>
      <p:sp>
        <p:nvSpPr>
          <p:cNvPr id="584" name="Rectangle 583">
            <a:extLst>
              <a:ext uri="{FF2B5EF4-FFF2-40B4-BE49-F238E27FC236}">
                <a16:creationId xmlns:a16="http://schemas.microsoft.com/office/drawing/2014/main" id="{069D9618-1830-1046-8019-74EF5E9FD0AC}"/>
              </a:ext>
            </a:extLst>
          </p:cNvPr>
          <p:cNvSpPr/>
          <p:nvPr/>
        </p:nvSpPr>
        <p:spPr>
          <a:xfrm>
            <a:off x="3595569" y="3202706"/>
            <a:ext cx="5000862" cy="452590"/>
          </a:xfrm>
          <a:prstGeom prst="rect">
            <a:avLst/>
          </a:prstGeom>
        </p:spPr>
        <p:txBody>
          <a:bodyPr wrap="none">
            <a:spAutoFit/>
          </a:bodyPr>
          <a:lstStyle/>
          <a:p>
            <a:r>
              <a:rPr lang="en-US" sz="2353" spc="-98" dirty="0">
                <a:solidFill>
                  <a:srgbClr val="353535"/>
                </a:solidFill>
                <a:latin typeface="Segoe UI Semibold" panose="020B0702040204020203" pitchFamily="34" charset="0"/>
                <a:cs typeface="Segoe UI Semibold" panose="020B0702040204020203" pitchFamily="34" charset="0"/>
              </a:rPr>
              <a:t>ORGANIZATION &amp; SOCIAL IDENTITIES</a:t>
            </a:r>
          </a:p>
        </p:txBody>
      </p:sp>
      <p:grpSp>
        <p:nvGrpSpPr>
          <p:cNvPr id="585" name="Group 584">
            <a:extLst>
              <a:ext uri="{FF2B5EF4-FFF2-40B4-BE49-F238E27FC236}">
                <a16:creationId xmlns:a16="http://schemas.microsoft.com/office/drawing/2014/main" id="{985D9A78-2A72-CC4D-86C1-5EFA9D236647}"/>
              </a:ext>
            </a:extLst>
          </p:cNvPr>
          <p:cNvGrpSpPr>
            <a:grpSpLocks noChangeAspect="1"/>
          </p:cNvGrpSpPr>
          <p:nvPr/>
        </p:nvGrpSpPr>
        <p:grpSpPr>
          <a:xfrm>
            <a:off x="4630241" y="603272"/>
            <a:ext cx="432015" cy="432015"/>
            <a:chOff x="5800549" y="3375773"/>
            <a:chExt cx="914400" cy="914400"/>
          </a:xfrm>
        </p:grpSpPr>
        <p:sp>
          <p:nvSpPr>
            <p:cNvPr id="586" name="Freeform 5">
              <a:extLst>
                <a:ext uri="{FF2B5EF4-FFF2-40B4-BE49-F238E27FC236}">
                  <a16:creationId xmlns:a16="http://schemas.microsoft.com/office/drawing/2014/main" id="{12F0828C-15E3-1C42-941E-BD603063FB21}"/>
                </a:ext>
              </a:extLst>
            </p:cNvPr>
            <p:cNvSpPr>
              <a:spLocks/>
            </p:cNvSpPr>
            <p:nvPr/>
          </p:nvSpPr>
          <p:spPr bwMode="auto">
            <a:xfrm>
              <a:off x="5800549" y="3375773"/>
              <a:ext cx="914400" cy="914400"/>
            </a:xfrm>
            <a:prstGeom prst="ellipse">
              <a:avLst/>
            </a:prstGeom>
            <a:solidFill>
              <a:srgbClr val="0078D7"/>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7" name="Freeform 131">
              <a:extLst>
                <a:ext uri="{FF2B5EF4-FFF2-40B4-BE49-F238E27FC236}">
                  <a16:creationId xmlns:a16="http://schemas.microsoft.com/office/drawing/2014/main" id="{201D71B2-F274-BE43-9633-E0B65786880B}"/>
                </a:ext>
              </a:extLst>
            </p:cNvPr>
            <p:cNvSpPr>
              <a:spLocks noChangeAspect="1"/>
            </p:cNvSpPr>
            <p:nvPr/>
          </p:nvSpPr>
          <p:spPr bwMode="black">
            <a:xfrm>
              <a:off x="6024627" y="3579791"/>
              <a:ext cx="422178" cy="506366"/>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rgbClr val="FFFFFF"/>
            </a:solidFill>
            <a:ln>
              <a:noFill/>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grpSp>
      <p:grpSp>
        <p:nvGrpSpPr>
          <p:cNvPr id="591" name="Group 590">
            <a:extLst>
              <a:ext uri="{FF2B5EF4-FFF2-40B4-BE49-F238E27FC236}">
                <a16:creationId xmlns:a16="http://schemas.microsoft.com/office/drawing/2014/main" id="{D08B2117-783B-F645-B182-8EC0A7D413E5}"/>
              </a:ext>
            </a:extLst>
          </p:cNvPr>
          <p:cNvGrpSpPr/>
          <p:nvPr/>
        </p:nvGrpSpPr>
        <p:grpSpPr>
          <a:xfrm>
            <a:off x="1196930" y="3940069"/>
            <a:ext cx="432014" cy="432014"/>
            <a:chOff x="2298257" y="3149636"/>
            <a:chExt cx="1143000" cy="1143000"/>
          </a:xfrm>
        </p:grpSpPr>
        <p:sp>
          <p:nvSpPr>
            <p:cNvPr id="592" name="Freeform 5">
              <a:extLst>
                <a:ext uri="{FF2B5EF4-FFF2-40B4-BE49-F238E27FC236}">
                  <a16:creationId xmlns:a16="http://schemas.microsoft.com/office/drawing/2014/main" id="{A0271812-BF67-E54E-B514-1B89A21C44D5}"/>
                </a:ext>
              </a:extLst>
            </p:cNvPr>
            <p:cNvSpPr>
              <a:spLocks/>
            </p:cNvSpPr>
            <p:nvPr/>
          </p:nvSpPr>
          <p:spPr bwMode="auto">
            <a:xfrm>
              <a:off x="2298257" y="3149636"/>
              <a:ext cx="1143000" cy="1143000"/>
            </a:xfrm>
            <a:prstGeom prst="ellipse">
              <a:avLst/>
            </a:prstGeom>
            <a:solidFill>
              <a:srgbClr val="0078D7"/>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pic>
          <p:nvPicPr>
            <p:cNvPr id="593" name="Picture 592">
              <a:extLst>
                <a:ext uri="{FF2B5EF4-FFF2-40B4-BE49-F238E27FC236}">
                  <a16:creationId xmlns:a16="http://schemas.microsoft.com/office/drawing/2014/main" id="{8B5D01C4-77AC-7046-B6C4-2239B487F85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92709" y="3455131"/>
              <a:ext cx="541371" cy="532010"/>
            </a:xfrm>
            <a:prstGeom prst="rect">
              <a:avLst/>
            </a:prstGeom>
          </p:spPr>
        </p:pic>
      </p:grpSp>
      <p:grpSp>
        <p:nvGrpSpPr>
          <p:cNvPr id="601" name="Group 600">
            <a:extLst>
              <a:ext uri="{FF2B5EF4-FFF2-40B4-BE49-F238E27FC236}">
                <a16:creationId xmlns:a16="http://schemas.microsoft.com/office/drawing/2014/main" id="{2D431DF7-7F98-3944-8C6B-F5ACEA4B5885}"/>
              </a:ext>
            </a:extLst>
          </p:cNvPr>
          <p:cNvGrpSpPr/>
          <p:nvPr/>
        </p:nvGrpSpPr>
        <p:grpSpPr>
          <a:xfrm>
            <a:off x="7160226" y="1942337"/>
            <a:ext cx="1120531" cy="1120531"/>
            <a:chOff x="7303803" y="1980788"/>
            <a:chExt cx="1143000" cy="1143000"/>
          </a:xfrm>
        </p:grpSpPr>
        <p:sp>
          <p:nvSpPr>
            <p:cNvPr id="602" name="Oval 601">
              <a:extLst>
                <a:ext uri="{FF2B5EF4-FFF2-40B4-BE49-F238E27FC236}">
                  <a16:creationId xmlns:a16="http://schemas.microsoft.com/office/drawing/2014/main" id="{EFAACEC1-6B41-A64A-AB11-E745633FF007}"/>
                </a:ext>
              </a:extLst>
            </p:cNvPr>
            <p:cNvSpPr>
              <a:spLocks noChangeAspect="1"/>
            </p:cNvSpPr>
            <p:nvPr/>
          </p:nvSpPr>
          <p:spPr bwMode="auto">
            <a:xfrm>
              <a:off x="7303803" y="1980788"/>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603" name="Oval 602">
              <a:extLst>
                <a:ext uri="{FF2B5EF4-FFF2-40B4-BE49-F238E27FC236}">
                  <a16:creationId xmlns:a16="http://schemas.microsoft.com/office/drawing/2014/main" id="{5716324E-4BDE-6345-936C-27CFB67718F8}"/>
                </a:ext>
              </a:extLst>
            </p:cNvPr>
            <p:cNvSpPr/>
            <p:nvPr/>
          </p:nvSpPr>
          <p:spPr bwMode="auto">
            <a:xfrm>
              <a:off x="7610847" y="2486395"/>
              <a:ext cx="539496" cy="539496"/>
            </a:xfrm>
            <a:prstGeom prst="ellipse">
              <a:avLst/>
            </a:prstGeom>
            <a:no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604" name="Freeform: Shape 332">
              <a:extLst>
                <a:ext uri="{FF2B5EF4-FFF2-40B4-BE49-F238E27FC236}">
                  <a16:creationId xmlns:a16="http://schemas.microsoft.com/office/drawing/2014/main" id="{6286B179-5F3F-CC4B-8216-8D56C70C2C03}"/>
                </a:ext>
              </a:extLst>
            </p:cNvPr>
            <p:cNvSpPr>
              <a:spLocks noChangeAspect="1"/>
            </p:cNvSpPr>
            <p:nvPr/>
          </p:nvSpPr>
          <p:spPr bwMode="auto">
            <a:xfrm>
              <a:off x="7571826" y="2078686"/>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605" name="Picture 604">
              <a:extLst>
                <a:ext uri="{FF2B5EF4-FFF2-40B4-BE49-F238E27FC236}">
                  <a16:creationId xmlns:a16="http://schemas.microsoft.com/office/drawing/2014/main" id="{428142A5-8DCF-784A-9C1A-27563537FE90}"/>
                </a:ext>
              </a:extLst>
            </p:cNvPr>
            <p:cNvPicPr>
              <a:picLocks noChangeAspect="1"/>
            </p:cNvPicPr>
            <p:nvPr/>
          </p:nvPicPr>
          <p:blipFill>
            <a:blip r:embed="rId5" cstate="print">
              <a:lum bright="100000"/>
              <a:extLst>
                <a:ext uri="{28A0092B-C50C-407E-A947-70E740481C1C}">
                  <a14:useLocalDpi xmlns:a14="http://schemas.microsoft.com/office/drawing/2010/main"/>
                </a:ext>
              </a:extLst>
            </a:blip>
            <a:stretch>
              <a:fillRect/>
            </a:stretch>
          </p:blipFill>
          <p:spPr>
            <a:xfrm>
              <a:off x="7787636" y="2622747"/>
              <a:ext cx="154454" cy="329191"/>
            </a:xfrm>
            <a:prstGeom prst="rect">
              <a:avLst/>
            </a:prstGeom>
          </p:spPr>
        </p:pic>
      </p:grpSp>
      <p:grpSp>
        <p:nvGrpSpPr>
          <p:cNvPr id="606" name="Group 605">
            <a:extLst>
              <a:ext uri="{FF2B5EF4-FFF2-40B4-BE49-F238E27FC236}">
                <a16:creationId xmlns:a16="http://schemas.microsoft.com/office/drawing/2014/main" id="{BB14F27E-A500-EE43-AF71-76E525FC8B10}"/>
              </a:ext>
            </a:extLst>
          </p:cNvPr>
          <p:cNvGrpSpPr/>
          <p:nvPr/>
        </p:nvGrpSpPr>
        <p:grpSpPr>
          <a:xfrm>
            <a:off x="3393120" y="1942337"/>
            <a:ext cx="1120531" cy="1120531"/>
            <a:chOff x="3461159" y="1980788"/>
            <a:chExt cx="1143000" cy="1143000"/>
          </a:xfrm>
        </p:grpSpPr>
        <p:sp>
          <p:nvSpPr>
            <p:cNvPr id="607" name="Oval 606">
              <a:extLst>
                <a:ext uri="{FF2B5EF4-FFF2-40B4-BE49-F238E27FC236}">
                  <a16:creationId xmlns:a16="http://schemas.microsoft.com/office/drawing/2014/main" id="{E27BFE43-12C1-A543-A2AE-512818C6ABC4}"/>
                </a:ext>
              </a:extLst>
            </p:cNvPr>
            <p:cNvSpPr>
              <a:spLocks noChangeAspect="1"/>
            </p:cNvSpPr>
            <p:nvPr/>
          </p:nvSpPr>
          <p:spPr bwMode="auto">
            <a:xfrm>
              <a:off x="3461159" y="1980788"/>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608" name="Oval 607">
              <a:extLst>
                <a:ext uri="{FF2B5EF4-FFF2-40B4-BE49-F238E27FC236}">
                  <a16:creationId xmlns:a16="http://schemas.microsoft.com/office/drawing/2014/main" id="{5432C894-BB6C-5247-AAE9-9EDCD87A173F}"/>
                </a:ext>
              </a:extLst>
            </p:cNvPr>
            <p:cNvSpPr/>
            <p:nvPr/>
          </p:nvSpPr>
          <p:spPr bwMode="auto">
            <a:xfrm>
              <a:off x="3761142" y="2484626"/>
              <a:ext cx="543033" cy="543033"/>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609" name="Freeform: Shape 311">
              <a:extLst>
                <a:ext uri="{FF2B5EF4-FFF2-40B4-BE49-F238E27FC236}">
                  <a16:creationId xmlns:a16="http://schemas.microsoft.com/office/drawing/2014/main" id="{3EF2B327-8C53-1848-884C-20B89388AAC0}"/>
                </a:ext>
              </a:extLst>
            </p:cNvPr>
            <p:cNvSpPr>
              <a:spLocks noChangeAspect="1"/>
            </p:cNvSpPr>
            <p:nvPr/>
          </p:nvSpPr>
          <p:spPr bwMode="auto">
            <a:xfrm>
              <a:off x="3729182" y="2076917"/>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610" name="Picture 609">
              <a:extLst>
                <a:ext uri="{FF2B5EF4-FFF2-40B4-BE49-F238E27FC236}">
                  <a16:creationId xmlns:a16="http://schemas.microsoft.com/office/drawing/2014/main" id="{7F1CF3FD-4DFA-8C4E-90EF-AF78E9C4E5AF}"/>
                </a:ext>
              </a:extLst>
            </p:cNvPr>
            <p:cNvPicPr>
              <a:picLocks noChangeAspect="1"/>
            </p:cNvPicPr>
            <p:nvPr/>
          </p:nvPicPr>
          <p:blipFill>
            <a:blip r:embed="rId6" cstate="print">
              <a:lum bright="100000"/>
              <a:extLst>
                <a:ext uri="{28A0092B-C50C-407E-A947-70E740481C1C}">
                  <a14:useLocalDpi xmlns:a14="http://schemas.microsoft.com/office/drawing/2010/main"/>
                </a:ext>
              </a:extLst>
            </a:blip>
            <a:stretch>
              <a:fillRect/>
            </a:stretch>
          </p:blipFill>
          <p:spPr>
            <a:xfrm>
              <a:off x="3903360" y="2667425"/>
              <a:ext cx="258148" cy="260258"/>
            </a:xfrm>
            <a:prstGeom prst="rect">
              <a:avLst/>
            </a:prstGeom>
            <a:noFill/>
            <a:ln>
              <a:noFill/>
            </a:ln>
          </p:spPr>
        </p:pic>
      </p:grpSp>
      <p:grpSp>
        <p:nvGrpSpPr>
          <p:cNvPr id="611" name="Group 610">
            <a:extLst>
              <a:ext uri="{FF2B5EF4-FFF2-40B4-BE49-F238E27FC236}">
                <a16:creationId xmlns:a16="http://schemas.microsoft.com/office/drawing/2014/main" id="{50E11F6E-9F1A-6946-8D2C-AF1D2E5B54A5}"/>
              </a:ext>
            </a:extLst>
          </p:cNvPr>
          <p:cNvGrpSpPr/>
          <p:nvPr/>
        </p:nvGrpSpPr>
        <p:grpSpPr>
          <a:xfrm>
            <a:off x="8102004" y="3771730"/>
            <a:ext cx="1120531" cy="1120531"/>
            <a:chOff x="8264466" y="3846864"/>
            <a:chExt cx="1143000" cy="1143000"/>
          </a:xfrm>
        </p:grpSpPr>
        <p:sp>
          <p:nvSpPr>
            <p:cNvPr id="612" name="Oval 611">
              <a:extLst>
                <a:ext uri="{FF2B5EF4-FFF2-40B4-BE49-F238E27FC236}">
                  <a16:creationId xmlns:a16="http://schemas.microsoft.com/office/drawing/2014/main" id="{BAD4A093-BFC3-3047-B258-7C7F16CE6502}"/>
                </a:ext>
              </a:extLst>
            </p:cNvPr>
            <p:cNvSpPr>
              <a:spLocks noChangeAspect="1"/>
            </p:cNvSpPr>
            <p:nvPr/>
          </p:nvSpPr>
          <p:spPr bwMode="auto">
            <a:xfrm>
              <a:off x="8264466" y="3846864"/>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613" name="Group 612">
              <a:extLst>
                <a:ext uri="{FF2B5EF4-FFF2-40B4-BE49-F238E27FC236}">
                  <a16:creationId xmlns:a16="http://schemas.microsoft.com/office/drawing/2014/main" id="{592FA72C-A508-074C-A733-890DC349000A}"/>
                </a:ext>
              </a:extLst>
            </p:cNvPr>
            <p:cNvGrpSpPr/>
            <p:nvPr/>
          </p:nvGrpSpPr>
          <p:grpSpPr>
            <a:xfrm>
              <a:off x="8532489" y="3955366"/>
              <a:ext cx="606954" cy="950742"/>
              <a:chOff x="9233375" y="2727900"/>
              <a:chExt cx="408814" cy="640372"/>
            </a:xfrm>
          </p:grpSpPr>
          <p:sp>
            <p:nvSpPr>
              <p:cNvPr id="615" name="Oval 614">
                <a:extLst>
                  <a:ext uri="{FF2B5EF4-FFF2-40B4-BE49-F238E27FC236}">
                    <a16:creationId xmlns:a16="http://schemas.microsoft.com/office/drawing/2014/main" id="{4C63719A-5A5B-4A44-A8EC-2A2BCE3B11C5}"/>
                  </a:ext>
                </a:extLst>
              </p:cNvPr>
              <p:cNvSpPr/>
              <p:nvPr/>
            </p:nvSpPr>
            <p:spPr bwMode="auto">
              <a:xfrm>
                <a:off x="9258467" y="3002512"/>
                <a:ext cx="365760" cy="365760"/>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616" name="Freeform: Shape 341">
                <a:extLst>
                  <a:ext uri="{FF2B5EF4-FFF2-40B4-BE49-F238E27FC236}">
                    <a16:creationId xmlns:a16="http://schemas.microsoft.com/office/drawing/2014/main" id="{FA73FA53-826D-4247-A335-4DD89539BB63}"/>
                  </a:ext>
                </a:extLst>
              </p:cNvPr>
              <p:cNvSpPr>
                <a:spLocks noChangeAspect="1"/>
              </p:cNvSpPr>
              <p:nvPr/>
            </p:nvSpPr>
            <p:spPr bwMode="auto">
              <a:xfrm>
                <a:off x="9233375" y="2727900"/>
                <a:ext cx="408814" cy="457200"/>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grpSp>
        <p:pic>
          <p:nvPicPr>
            <p:cNvPr id="614" name="Picture 613">
              <a:extLst>
                <a:ext uri="{FF2B5EF4-FFF2-40B4-BE49-F238E27FC236}">
                  <a16:creationId xmlns:a16="http://schemas.microsoft.com/office/drawing/2014/main" id="{3AC834F7-A2B1-7742-81D4-CC507AF4A270}"/>
                </a:ext>
              </a:extLst>
            </p:cNvPr>
            <p:cNvPicPr>
              <a:picLocks noChangeAspect="1"/>
            </p:cNvPicPr>
            <p:nvPr/>
          </p:nvPicPr>
          <p:blipFill>
            <a:blip r:embed="rId7" cstate="print">
              <a:lum bright="100000"/>
              <a:extLst>
                <a:ext uri="{28A0092B-C50C-407E-A947-70E740481C1C}">
                  <a14:useLocalDpi xmlns:a14="http://schemas.microsoft.com/office/drawing/2010/main"/>
                </a:ext>
              </a:extLst>
            </a:blip>
            <a:stretch>
              <a:fillRect/>
            </a:stretch>
          </p:blipFill>
          <p:spPr>
            <a:xfrm>
              <a:off x="8657452" y="4574175"/>
              <a:ext cx="382588" cy="242796"/>
            </a:xfrm>
            <a:prstGeom prst="rect">
              <a:avLst/>
            </a:prstGeom>
          </p:spPr>
        </p:pic>
      </p:grpSp>
      <p:grpSp>
        <p:nvGrpSpPr>
          <p:cNvPr id="617" name="Group 616">
            <a:extLst>
              <a:ext uri="{FF2B5EF4-FFF2-40B4-BE49-F238E27FC236}">
                <a16:creationId xmlns:a16="http://schemas.microsoft.com/office/drawing/2014/main" id="{4172DC07-30D3-C847-A48A-D5629E0FC313}"/>
              </a:ext>
            </a:extLst>
          </p:cNvPr>
          <p:cNvGrpSpPr/>
          <p:nvPr/>
        </p:nvGrpSpPr>
        <p:grpSpPr>
          <a:xfrm>
            <a:off x="6218450" y="3771445"/>
            <a:ext cx="1120531" cy="1120531"/>
            <a:chOff x="6343142" y="3846574"/>
            <a:chExt cx="1143000" cy="1143000"/>
          </a:xfrm>
        </p:grpSpPr>
        <p:sp>
          <p:nvSpPr>
            <p:cNvPr id="618" name="Oval 617">
              <a:extLst>
                <a:ext uri="{FF2B5EF4-FFF2-40B4-BE49-F238E27FC236}">
                  <a16:creationId xmlns:a16="http://schemas.microsoft.com/office/drawing/2014/main" id="{FF97F375-9433-194F-A24B-5D751FE3D147}"/>
                </a:ext>
              </a:extLst>
            </p:cNvPr>
            <p:cNvSpPr>
              <a:spLocks noChangeAspect="1"/>
            </p:cNvSpPr>
            <p:nvPr/>
          </p:nvSpPr>
          <p:spPr bwMode="auto">
            <a:xfrm>
              <a:off x="6343142" y="3846574"/>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619" name="Oval 618">
              <a:extLst>
                <a:ext uri="{FF2B5EF4-FFF2-40B4-BE49-F238E27FC236}">
                  <a16:creationId xmlns:a16="http://schemas.microsoft.com/office/drawing/2014/main" id="{370E6A59-0634-1E41-8F15-61A3EBBBEC3C}"/>
                </a:ext>
              </a:extLst>
            </p:cNvPr>
            <p:cNvSpPr>
              <a:spLocks noChangeAspect="1"/>
            </p:cNvSpPr>
            <p:nvPr/>
          </p:nvSpPr>
          <p:spPr bwMode="auto">
            <a:xfrm>
              <a:off x="6651955" y="4352181"/>
              <a:ext cx="539496" cy="539496"/>
            </a:xfrm>
            <a:prstGeom prst="ellipse">
              <a:avLst/>
            </a:prstGeom>
            <a:no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620" name="Freeform: Shape 325">
              <a:extLst>
                <a:ext uri="{FF2B5EF4-FFF2-40B4-BE49-F238E27FC236}">
                  <a16:creationId xmlns:a16="http://schemas.microsoft.com/office/drawing/2014/main" id="{806BDD47-98EB-CE4A-A058-F86CE95CF652}"/>
                </a:ext>
              </a:extLst>
            </p:cNvPr>
            <p:cNvSpPr>
              <a:spLocks noChangeAspect="1"/>
            </p:cNvSpPr>
            <p:nvPr/>
          </p:nvSpPr>
          <p:spPr bwMode="auto">
            <a:xfrm>
              <a:off x="6611165" y="3944472"/>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621" name="Picture 620">
              <a:extLst>
                <a:ext uri="{FF2B5EF4-FFF2-40B4-BE49-F238E27FC236}">
                  <a16:creationId xmlns:a16="http://schemas.microsoft.com/office/drawing/2014/main" id="{5C6AD9A6-3412-4541-9F92-D53D738505AB}"/>
                </a:ext>
              </a:extLst>
            </p:cNvPr>
            <p:cNvPicPr>
              <a:picLocks noChangeAspect="1"/>
            </p:cNvPicPr>
            <p:nvPr/>
          </p:nvPicPr>
          <p:blipFill>
            <a:blip r:embed="rId8" cstate="print">
              <a:lum bright="100000"/>
              <a:extLst>
                <a:ext uri="{28A0092B-C50C-407E-A947-70E740481C1C}">
                  <a14:useLocalDpi xmlns:a14="http://schemas.microsoft.com/office/drawing/2010/main"/>
                </a:ext>
              </a:extLst>
            </a:blip>
            <a:stretch>
              <a:fillRect/>
            </a:stretch>
          </p:blipFill>
          <p:spPr>
            <a:xfrm>
              <a:off x="6724445" y="4550692"/>
              <a:ext cx="380395" cy="263822"/>
            </a:xfrm>
            <a:prstGeom prst="rect">
              <a:avLst/>
            </a:prstGeom>
          </p:spPr>
        </p:pic>
      </p:grpSp>
      <p:grpSp>
        <p:nvGrpSpPr>
          <p:cNvPr id="622" name="Group 621">
            <a:extLst>
              <a:ext uri="{FF2B5EF4-FFF2-40B4-BE49-F238E27FC236}">
                <a16:creationId xmlns:a16="http://schemas.microsoft.com/office/drawing/2014/main" id="{C74A25DF-18A5-A044-9336-5B1A400DF7F0}"/>
              </a:ext>
            </a:extLst>
          </p:cNvPr>
          <p:cNvGrpSpPr/>
          <p:nvPr/>
        </p:nvGrpSpPr>
        <p:grpSpPr>
          <a:xfrm>
            <a:off x="4334897" y="3762711"/>
            <a:ext cx="1120531" cy="1120531"/>
            <a:chOff x="4421820" y="3837665"/>
            <a:chExt cx="1143000" cy="1143000"/>
          </a:xfrm>
        </p:grpSpPr>
        <p:sp>
          <p:nvSpPr>
            <p:cNvPr id="623" name="Oval 622">
              <a:extLst>
                <a:ext uri="{FF2B5EF4-FFF2-40B4-BE49-F238E27FC236}">
                  <a16:creationId xmlns:a16="http://schemas.microsoft.com/office/drawing/2014/main" id="{2F7BB65D-B185-384F-9AE2-5C5D60229F0B}"/>
                </a:ext>
              </a:extLst>
            </p:cNvPr>
            <p:cNvSpPr>
              <a:spLocks noChangeAspect="1"/>
            </p:cNvSpPr>
            <p:nvPr/>
          </p:nvSpPr>
          <p:spPr bwMode="auto">
            <a:xfrm>
              <a:off x="4421820" y="3837665"/>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624" name="Group 623">
              <a:extLst>
                <a:ext uri="{FF2B5EF4-FFF2-40B4-BE49-F238E27FC236}">
                  <a16:creationId xmlns:a16="http://schemas.microsoft.com/office/drawing/2014/main" id="{41D723B3-931A-7445-A424-A19355048713}"/>
                </a:ext>
              </a:extLst>
            </p:cNvPr>
            <p:cNvGrpSpPr/>
            <p:nvPr/>
          </p:nvGrpSpPr>
          <p:grpSpPr>
            <a:xfrm>
              <a:off x="4695928" y="3929384"/>
              <a:ext cx="606954" cy="950742"/>
              <a:chOff x="923401" y="1750320"/>
              <a:chExt cx="606954" cy="950742"/>
            </a:xfrm>
          </p:grpSpPr>
          <p:sp>
            <p:nvSpPr>
              <p:cNvPr id="626" name="Oval 625">
                <a:extLst>
                  <a:ext uri="{FF2B5EF4-FFF2-40B4-BE49-F238E27FC236}">
                    <a16:creationId xmlns:a16="http://schemas.microsoft.com/office/drawing/2014/main" id="{6F9D7881-22F9-B649-8C94-706CD6E786A8}"/>
                  </a:ext>
                </a:extLst>
              </p:cNvPr>
              <p:cNvSpPr/>
              <p:nvPr/>
            </p:nvSpPr>
            <p:spPr bwMode="auto">
              <a:xfrm>
                <a:off x="960654" y="2158029"/>
                <a:ext cx="543033" cy="543033"/>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627" name="Freeform: Shape 320">
                <a:extLst>
                  <a:ext uri="{FF2B5EF4-FFF2-40B4-BE49-F238E27FC236}">
                    <a16:creationId xmlns:a16="http://schemas.microsoft.com/office/drawing/2014/main" id="{D2248BDC-AE9E-8440-B4C4-35306DCBD4B5}"/>
                  </a:ext>
                </a:extLst>
              </p:cNvPr>
              <p:cNvSpPr>
                <a:spLocks noChangeAspect="1"/>
              </p:cNvSpPr>
              <p:nvPr/>
            </p:nvSpPr>
            <p:spPr bwMode="auto">
              <a:xfrm>
                <a:off x="923401" y="1750320"/>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grpSp>
        <p:pic>
          <p:nvPicPr>
            <p:cNvPr id="625" name="Picture 624">
              <a:extLst>
                <a:ext uri="{FF2B5EF4-FFF2-40B4-BE49-F238E27FC236}">
                  <a16:creationId xmlns:a16="http://schemas.microsoft.com/office/drawing/2014/main" id="{8D42A7F6-27D8-1048-970F-B98B98EE02AE}"/>
                </a:ext>
              </a:extLst>
            </p:cNvPr>
            <p:cNvPicPr>
              <a:picLocks noChangeAspect="1"/>
            </p:cNvPicPr>
            <p:nvPr/>
          </p:nvPicPr>
          <p:blipFill>
            <a:blip r:embed="rId9" cstate="print">
              <a:lum bright="100000"/>
              <a:extLst>
                <a:ext uri="{28A0092B-C50C-407E-A947-70E740481C1C}">
                  <a14:useLocalDpi xmlns:a14="http://schemas.microsoft.com/office/drawing/2010/main"/>
                </a:ext>
              </a:extLst>
            </a:blip>
            <a:stretch>
              <a:fillRect/>
            </a:stretch>
          </p:blipFill>
          <p:spPr>
            <a:xfrm>
              <a:off x="4812541" y="4496652"/>
              <a:ext cx="384311" cy="331277"/>
            </a:xfrm>
            <a:prstGeom prst="rect">
              <a:avLst/>
            </a:prstGeom>
          </p:spPr>
        </p:pic>
      </p:grpSp>
      <p:grpSp>
        <p:nvGrpSpPr>
          <p:cNvPr id="171" name="Group 170">
            <a:extLst>
              <a:ext uri="{FF2B5EF4-FFF2-40B4-BE49-F238E27FC236}">
                <a16:creationId xmlns:a16="http://schemas.microsoft.com/office/drawing/2014/main" id="{39B328DE-4E92-48DB-A985-8E8301F5F3EA}"/>
              </a:ext>
            </a:extLst>
          </p:cNvPr>
          <p:cNvGrpSpPr>
            <a:grpSpLocks noChangeAspect="1"/>
          </p:cNvGrpSpPr>
          <p:nvPr/>
        </p:nvGrpSpPr>
        <p:grpSpPr>
          <a:xfrm>
            <a:off x="2018308" y="1828405"/>
            <a:ext cx="457200" cy="457200"/>
            <a:chOff x="3221255" y="1462391"/>
            <a:chExt cx="1143000" cy="1143000"/>
          </a:xfrm>
        </p:grpSpPr>
        <p:sp>
          <p:nvSpPr>
            <p:cNvPr id="172" name="Freeform 5">
              <a:extLst>
                <a:ext uri="{FF2B5EF4-FFF2-40B4-BE49-F238E27FC236}">
                  <a16:creationId xmlns:a16="http://schemas.microsoft.com/office/drawing/2014/main" id="{AE9E7CF5-81E3-407C-B037-90B3FE64AE76}"/>
                </a:ext>
              </a:extLst>
            </p:cNvPr>
            <p:cNvSpPr>
              <a:spLocks/>
            </p:cNvSpPr>
            <p:nvPr/>
          </p:nvSpPr>
          <p:spPr bwMode="auto">
            <a:xfrm>
              <a:off x="3221255" y="1462391"/>
              <a:ext cx="1143000" cy="11430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pic>
          <p:nvPicPr>
            <p:cNvPr id="173" name="Picture 172">
              <a:extLst>
                <a:ext uri="{FF2B5EF4-FFF2-40B4-BE49-F238E27FC236}">
                  <a16:creationId xmlns:a16="http://schemas.microsoft.com/office/drawing/2014/main" id="{D1603E47-9529-47FB-89A8-496F1B5749CF}"/>
                </a:ext>
              </a:extLst>
            </p:cNvPr>
            <p:cNvPicPr>
              <a:picLocks noChangeAspect="1"/>
            </p:cNvPicPr>
            <p:nvPr/>
          </p:nvPicPr>
          <p:blipFill rotWithShape="1">
            <a:blip r:embed="rId10">
              <a:extLst>
                <a:ext uri="{BEBA8EAE-BF5A-486C-A8C5-ECC9F3942E4B}">
                  <a14:imgProps xmlns:a14="http://schemas.microsoft.com/office/drawing/2010/main">
                    <a14:imgLayer r:embed="rId11">
                      <a14:imgEffect>
                        <a14:brightnessContrast bright="100000"/>
                      </a14:imgEffect>
                    </a14:imgLayer>
                  </a14:imgProps>
                </a:ext>
              </a:extLst>
            </a:blip>
            <a:srcRect l="8291" r="57762"/>
            <a:stretch/>
          </p:blipFill>
          <p:spPr>
            <a:xfrm>
              <a:off x="3375124" y="1826233"/>
              <a:ext cx="835261" cy="415207"/>
            </a:xfrm>
            <a:prstGeom prst="rect">
              <a:avLst/>
            </a:prstGeom>
          </p:spPr>
        </p:pic>
      </p:grpSp>
      <p:grpSp>
        <p:nvGrpSpPr>
          <p:cNvPr id="174" name="Group 173">
            <a:extLst>
              <a:ext uri="{FF2B5EF4-FFF2-40B4-BE49-F238E27FC236}">
                <a16:creationId xmlns:a16="http://schemas.microsoft.com/office/drawing/2014/main" id="{3564F1E0-675E-4EAC-BE78-FB9C7D682894}"/>
              </a:ext>
            </a:extLst>
          </p:cNvPr>
          <p:cNvGrpSpPr>
            <a:grpSpLocks noChangeAspect="1"/>
          </p:cNvGrpSpPr>
          <p:nvPr/>
        </p:nvGrpSpPr>
        <p:grpSpPr>
          <a:xfrm>
            <a:off x="7401570" y="822832"/>
            <a:ext cx="457200" cy="457200"/>
            <a:chOff x="8002959" y="1462392"/>
            <a:chExt cx="1143000" cy="1143000"/>
          </a:xfrm>
        </p:grpSpPr>
        <p:sp>
          <p:nvSpPr>
            <p:cNvPr id="175" name="Oval 174">
              <a:extLst>
                <a:ext uri="{FF2B5EF4-FFF2-40B4-BE49-F238E27FC236}">
                  <a16:creationId xmlns:a16="http://schemas.microsoft.com/office/drawing/2014/main" id="{B598C392-15AC-4462-A23A-36D5FB7147EC}"/>
                </a:ext>
              </a:extLst>
            </p:cNvPr>
            <p:cNvSpPr/>
            <p:nvPr/>
          </p:nvSpPr>
          <p:spPr bwMode="auto">
            <a:xfrm>
              <a:off x="8002959" y="1462392"/>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ln>
                  <a:solidFill>
                    <a:sysClr val="windowText" lastClr="000000"/>
                  </a:solidFill>
                </a:ln>
                <a:gradFill>
                  <a:gsLst>
                    <a:gs pos="5439">
                      <a:srgbClr val="F8F8F8"/>
                    </a:gs>
                    <a:gs pos="10000">
                      <a:srgbClr val="F8F8F8"/>
                    </a:gs>
                  </a:gsLst>
                  <a:lin ang="5400000" scaled="0"/>
                </a:gradFill>
                <a:latin typeface="Segoe UI Semilight"/>
              </a:endParaRPr>
            </a:p>
          </p:txBody>
        </p:sp>
        <p:pic>
          <p:nvPicPr>
            <p:cNvPr id="176" name="Picture 175">
              <a:extLst>
                <a:ext uri="{FF2B5EF4-FFF2-40B4-BE49-F238E27FC236}">
                  <a16:creationId xmlns:a16="http://schemas.microsoft.com/office/drawing/2014/main" id="{07225045-F076-4393-AD4E-2D091AEF0134}"/>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bright="100000"/>
                      </a14:imgEffect>
                    </a14:imgLayer>
                  </a14:imgProps>
                </a:ext>
              </a:extLst>
            </a:blip>
            <a:stretch>
              <a:fillRect/>
            </a:stretch>
          </p:blipFill>
          <p:spPr>
            <a:xfrm>
              <a:off x="8080896" y="1734550"/>
              <a:ext cx="974153" cy="649435"/>
            </a:xfrm>
            <a:prstGeom prst="rect">
              <a:avLst/>
            </a:prstGeom>
          </p:spPr>
        </p:pic>
        <p:pic>
          <p:nvPicPr>
            <p:cNvPr id="177" name="Picture 176">
              <a:extLst>
                <a:ext uri="{FF2B5EF4-FFF2-40B4-BE49-F238E27FC236}">
                  <a16:creationId xmlns:a16="http://schemas.microsoft.com/office/drawing/2014/main" id="{ACC9D0FC-7EDA-44EF-98C6-16CBC28EF7FC}"/>
                </a:ext>
              </a:extLst>
            </p:cNvPr>
            <p:cNvPicPr>
              <a:picLocks noChangeAspect="1"/>
            </p:cNvPicPr>
            <p:nvPr/>
          </p:nvPicPr>
          <p:blipFill>
            <a:blip r:embed="rId14">
              <a:duotone>
                <a:prstClr val="black"/>
                <a:schemeClr val="accent2">
                  <a:tint val="45000"/>
                  <a:satMod val="400000"/>
                </a:schemeClr>
              </a:duotone>
              <a:extLst>
                <a:ext uri="{BEBA8EAE-BF5A-486C-A8C5-ECC9F3942E4B}">
                  <a14:imgProps xmlns:a14="http://schemas.microsoft.com/office/drawing/2010/main">
                    <a14:imgLayer r:embed="rId15">
                      <a14:imgEffect>
                        <a14:brightnessContrast bright="28000" contrast="11000"/>
                      </a14:imgEffect>
                    </a14:imgLayer>
                  </a14:imgProps>
                </a:ext>
                <a:ext uri="{28A0092B-C50C-407E-A947-70E740481C1C}">
                  <a14:useLocalDpi xmlns:a14="http://schemas.microsoft.com/office/drawing/2010/main" val="0"/>
                </a:ext>
              </a:extLst>
            </a:blip>
            <a:stretch>
              <a:fillRect/>
            </a:stretch>
          </p:blipFill>
          <p:spPr>
            <a:xfrm>
              <a:off x="8206472" y="1940173"/>
              <a:ext cx="767232" cy="186307"/>
            </a:xfrm>
            <a:prstGeom prst="rect">
              <a:avLst/>
            </a:prstGeom>
          </p:spPr>
        </p:pic>
      </p:grpSp>
      <p:grpSp>
        <p:nvGrpSpPr>
          <p:cNvPr id="178" name="Group 177">
            <a:extLst>
              <a:ext uri="{FF2B5EF4-FFF2-40B4-BE49-F238E27FC236}">
                <a16:creationId xmlns:a16="http://schemas.microsoft.com/office/drawing/2014/main" id="{C617E954-D629-478C-BA05-6E8AF18F461F}"/>
              </a:ext>
            </a:extLst>
          </p:cNvPr>
          <p:cNvGrpSpPr>
            <a:grpSpLocks noChangeAspect="1"/>
          </p:cNvGrpSpPr>
          <p:nvPr/>
        </p:nvGrpSpPr>
        <p:grpSpPr>
          <a:xfrm>
            <a:off x="10262741" y="2415700"/>
            <a:ext cx="457200" cy="457200"/>
            <a:chOff x="9223938" y="3153888"/>
            <a:chExt cx="1143000" cy="1143000"/>
          </a:xfrm>
        </p:grpSpPr>
        <p:sp>
          <p:nvSpPr>
            <p:cNvPr id="179" name="Oval 178">
              <a:extLst>
                <a:ext uri="{FF2B5EF4-FFF2-40B4-BE49-F238E27FC236}">
                  <a16:creationId xmlns:a16="http://schemas.microsoft.com/office/drawing/2014/main" id="{5742F3D3-DBE1-4D0B-8950-228AD135FD87}"/>
                </a:ext>
              </a:extLst>
            </p:cNvPr>
            <p:cNvSpPr/>
            <p:nvPr/>
          </p:nvSpPr>
          <p:spPr bwMode="auto">
            <a:xfrm>
              <a:off x="9223938" y="3153888"/>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gradFill>
                  <a:gsLst>
                    <a:gs pos="5439">
                      <a:srgbClr val="F8F8F8"/>
                    </a:gs>
                    <a:gs pos="10000">
                      <a:srgbClr val="F8F8F8"/>
                    </a:gs>
                  </a:gsLst>
                  <a:lin ang="5400000" scaled="0"/>
                </a:gradFill>
                <a:latin typeface="Segoe UI Semilight"/>
              </a:endParaRPr>
            </a:p>
          </p:txBody>
        </p:sp>
        <p:pic>
          <p:nvPicPr>
            <p:cNvPr id="180" name="Picture 179">
              <a:extLst>
                <a:ext uri="{FF2B5EF4-FFF2-40B4-BE49-F238E27FC236}">
                  <a16:creationId xmlns:a16="http://schemas.microsoft.com/office/drawing/2014/main" id="{00A1F3C4-BA57-41B2-9ABC-0A274808CF48}"/>
                </a:ext>
              </a:extLst>
            </p:cNvPr>
            <p:cNvPicPr>
              <a:picLocks noChangeAspect="1"/>
            </p:cNvPicPr>
            <p:nvPr/>
          </p:nvPicPr>
          <p:blipFill>
            <a:blip r:embed="rId16">
              <a:extLst>
                <a:ext uri="{BEBA8EAE-BF5A-486C-A8C5-ECC9F3942E4B}">
                  <a14:imgProps xmlns:a14="http://schemas.microsoft.com/office/drawing/2010/main">
                    <a14:imgLayer r:embed="rId17">
                      <a14:imgEffect>
                        <a14:brightnessContrast bright="100000"/>
                      </a14:imgEffect>
                    </a14:imgLayer>
                  </a14:imgProps>
                </a:ext>
              </a:extLst>
            </a:blip>
            <a:stretch>
              <a:fillRect/>
            </a:stretch>
          </p:blipFill>
          <p:spPr>
            <a:xfrm>
              <a:off x="9305682" y="3244824"/>
              <a:ext cx="966541" cy="966541"/>
            </a:xfrm>
            <a:prstGeom prst="rect">
              <a:avLst/>
            </a:prstGeom>
          </p:spPr>
        </p:pic>
      </p:grpSp>
      <p:grpSp>
        <p:nvGrpSpPr>
          <p:cNvPr id="181" name="On-Premises Building">
            <a:extLst>
              <a:ext uri="{FF2B5EF4-FFF2-40B4-BE49-F238E27FC236}">
                <a16:creationId xmlns:a16="http://schemas.microsoft.com/office/drawing/2014/main" id="{4FBB38FA-F0E7-42E3-8C80-3E895A225072}"/>
              </a:ext>
            </a:extLst>
          </p:cNvPr>
          <p:cNvGrpSpPr/>
          <p:nvPr/>
        </p:nvGrpSpPr>
        <p:grpSpPr>
          <a:xfrm>
            <a:off x="2271577" y="5357255"/>
            <a:ext cx="710232" cy="1009100"/>
            <a:chOff x="4410437" y="5171160"/>
            <a:chExt cx="871461" cy="1238332"/>
          </a:xfrm>
        </p:grpSpPr>
        <p:sp>
          <p:nvSpPr>
            <p:cNvPr id="182" name="Freeform 12">
              <a:extLst>
                <a:ext uri="{FF2B5EF4-FFF2-40B4-BE49-F238E27FC236}">
                  <a16:creationId xmlns:a16="http://schemas.microsoft.com/office/drawing/2014/main" id="{15144046-C6B2-4681-B585-C944716558FD}"/>
                </a:ext>
              </a:extLst>
            </p:cNvPr>
            <p:cNvSpPr>
              <a:spLocks noEditPoints="1"/>
            </p:cNvSpPr>
            <p:nvPr/>
          </p:nvSpPr>
          <p:spPr bwMode="auto">
            <a:xfrm>
              <a:off x="4942457" y="5171160"/>
              <a:ext cx="26858" cy="68574"/>
            </a:xfrm>
            <a:custGeom>
              <a:avLst/>
              <a:gdLst>
                <a:gd name="T0" fmla="*/ 20 w 20"/>
                <a:gd name="T1" fmla="*/ 0 h 51"/>
                <a:gd name="T2" fmla="*/ 0 w 20"/>
                <a:gd name="T3" fmla="*/ 51 h 51"/>
                <a:gd name="T4" fmla="*/ 0 w 20"/>
                <a:gd name="T5" fmla="*/ 51 h 51"/>
                <a:gd name="T6" fmla="*/ 1 w 20"/>
                <a:gd name="T7" fmla="*/ 46 h 51"/>
                <a:gd name="T8" fmla="*/ 2 w 20"/>
                <a:gd name="T9" fmla="*/ 43 h 51"/>
                <a:gd name="T10" fmla="*/ 4 w 20"/>
                <a:gd name="T11" fmla="*/ 36 h 51"/>
                <a:gd name="T12" fmla="*/ 4 w 20"/>
                <a:gd name="T13" fmla="*/ 34 h 51"/>
                <a:gd name="T14" fmla="*/ 7 w 20"/>
                <a:gd name="T15" fmla="*/ 27 h 51"/>
                <a:gd name="T16" fmla="*/ 7 w 20"/>
                <a:gd name="T17" fmla="*/ 25 h 51"/>
                <a:gd name="T18" fmla="*/ 11 w 20"/>
                <a:gd name="T19" fmla="*/ 18 h 51"/>
                <a:gd name="T20" fmla="*/ 11 w 20"/>
                <a:gd name="T21" fmla="*/ 17 h 51"/>
                <a:gd name="T22" fmla="*/ 15 w 20"/>
                <a:gd name="T23" fmla="*/ 8 h 51"/>
                <a:gd name="T24" fmla="*/ 15 w 20"/>
                <a:gd name="T25" fmla="*/ 8 h 51"/>
                <a:gd name="T26" fmla="*/ 20 w 20"/>
                <a:gd name="T27" fmla="*/ 0 h 51"/>
                <a:gd name="T28" fmla="*/ 20 w 20"/>
                <a:gd name="T29" fmla="*/ 0 h 51"/>
                <a:gd name="T30" fmla="*/ 20 w 20"/>
                <a:gd name="T31" fmla="*/ 0 h 51"/>
                <a:gd name="T32" fmla="*/ 20 w 20"/>
                <a:gd name="T3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51">
                  <a:moveTo>
                    <a:pt x="20" y="0"/>
                  </a:moveTo>
                  <a:cubicBezTo>
                    <a:pt x="10" y="16"/>
                    <a:pt x="4" y="33"/>
                    <a:pt x="0" y="51"/>
                  </a:cubicBezTo>
                  <a:cubicBezTo>
                    <a:pt x="0" y="51"/>
                    <a:pt x="0" y="51"/>
                    <a:pt x="0" y="51"/>
                  </a:cubicBezTo>
                  <a:cubicBezTo>
                    <a:pt x="1" y="49"/>
                    <a:pt x="1" y="48"/>
                    <a:pt x="1" y="46"/>
                  </a:cubicBezTo>
                  <a:cubicBezTo>
                    <a:pt x="2" y="45"/>
                    <a:pt x="2" y="44"/>
                    <a:pt x="2" y="43"/>
                  </a:cubicBezTo>
                  <a:cubicBezTo>
                    <a:pt x="3" y="41"/>
                    <a:pt x="3" y="39"/>
                    <a:pt x="4" y="36"/>
                  </a:cubicBezTo>
                  <a:cubicBezTo>
                    <a:pt x="4" y="36"/>
                    <a:pt x="4" y="35"/>
                    <a:pt x="4" y="34"/>
                  </a:cubicBezTo>
                  <a:cubicBezTo>
                    <a:pt x="5" y="32"/>
                    <a:pt x="6" y="29"/>
                    <a:pt x="7" y="27"/>
                  </a:cubicBezTo>
                  <a:cubicBezTo>
                    <a:pt x="7" y="26"/>
                    <a:pt x="7" y="26"/>
                    <a:pt x="7" y="25"/>
                  </a:cubicBezTo>
                  <a:cubicBezTo>
                    <a:pt x="8" y="23"/>
                    <a:pt x="9" y="20"/>
                    <a:pt x="11" y="18"/>
                  </a:cubicBezTo>
                  <a:cubicBezTo>
                    <a:pt x="11" y="17"/>
                    <a:pt x="11" y="17"/>
                    <a:pt x="11" y="17"/>
                  </a:cubicBezTo>
                  <a:cubicBezTo>
                    <a:pt x="12" y="14"/>
                    <a:pt x="14" y="11"/>
                    <a:pt x="15" y="8"/>
                  </a:cubicBezTo>
                  <a:cubicBezTo>
                    <a:pt x="15" y="8"/>
                    <a:pt x="15" y="8"/>
                    <a:pt x="15" y="8"/>
                  </a:cubicBezTo>
                  <a:cubicBezTo>
                    <a:pt x="17" y="5"/>
                    <a:pt x="18" y="3"/>
                    <a:pt x="20" y="0"/>
                  </a:cubicBezTo>
                  <a:moveTo>
                    <a:pt x="20" y="0"/>
                  </a:moveTo>
                  <a:cubicBezTo>
                    <a:pt x="20" y="0"/>
                    <a:pt x="20" y="0"/>
                    <a:pt x="20" y="0"/>
                  </a:cubicBezTo>
                  <a:cubicBezTo>
                    <a:pt x="20" y="0"/>
                    <a:pt x="20" y="0"/>
                    <a:pt x="20" y="0"/>
                  </a:cubicBezTo>
                </a:path>
              </a:pathLst>
            </a:custGeom>
            <a:solidFill>
              <a:srgbClr val="7F8FA7"/>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83" name="Rectangle 14">
              <a:extLst>
                <a:ext uri="{FF2B5EF4-FFF2-40B4-BE49-F238E27FC236}">
                  <a16:creationId xmlns:a16="http://schemas.microsoft.com/office/drawing/2014/main" id="{B4D331E4-7539-428C-963E-342298B8E042}"/>
                </a:ext>
              </a:extLst>
            </p:cNvPr>
            <p:cNvSpPr>
              <a:spLocks noChangeArrowheads="1"/>
            </p:cNvSpPr>
            <p:nvPr/>
          </p:nvSpPr>
          <p:spPr bwMode="auto">
            <a:xfrm>
              <a:off x="4741878" y="5239734"/>
              <a:ext cx="540020" cy="1169758"/>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84" name="Rectangle 15">
              <a:extLst>
                <a:ext uri="{FF2B5EF4-FFF2-40B4-BE49-F238E27FC236}">
                  <a16:creationId xmlns:a16="http://schemas.microsoft.com/office/drawing/2014/main" id="{DD6AA3D6-B969-4A9A-BB2E-F8173B1B836D}"/>
                </a:ext>
              </a:extLst>
            </p:cNvPr>
            <p:cNvSpPr>
              <a:spLocks noChangeArrowheads="1"/>
            </p:cNvSpPr>
            <p:nvPr/>
          </p:nvSpPr>
          <p:spPr bwMode="auto">
            <a:xfrm>
              <a:off x="4741878" y="5239734"/>
              <a:ext cx="540020" cy="11697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85" name="Rectangle 16">
              <a:extLst>
                <a:ext uri="{FF2B5EF4-FFF2-40B4-BE49-F238E27FC236}">
                  <a16:creationId xmlns:a16="http://schemas.microsoft.com/office/drawing/2014/main" id="{E4D8C690-FAD6-4E5F-B7A8-537223BD2032}"/>
                </a:ext>
              </a:extLst>
            </p:cNvPr>
            <p:cNvSpPr>
              <a:spLocks noChangeArrowheads="1"/>
            </p:cNvSpPr>
            <p:nvPr/>
          </p:nvSpPr>
          <p:spPr bwMode="auto">
            <a:xfrm>
              <a:off x="4796166" y="5796326"/>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86" name="Rectangle 17">
              <a:extLst>
                <a:ext uri="{FF2B5EF4-FFF2-40B4-BE49-F238E27FC236}">
                  <a16:creationId xmlns:a16="http://schemas.microsoft.com/office/drawing/2014/main" id="{89CB98D7-EB78-4B84-A4B4-4945FB115AED}"/>
                </a:ext>
              </a:extLst>
            </p:cNvPr>
            <p:cNvSpPr>
              <a:spLocks noChangeArrowheads="1"/>
            </p:cNvSpPr>
            <p:nvPr/>
          </p:nvSpPr>
          <p:spPr bwMode="auto">
            <a:xfrm>
              <a:off x="4796166" y="5796326"/>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87" name="Rectangle 18">
              <a:extLst>
                <a:ext uri="{FF2B5EF4-FFF2-40B4-BE49-F238E27FC236}">
                  <a16:creationId xmlns:a16="http://schemas.microsoft.com/office/drawing/2014/main" id="{6CA9420E-1CDF-446A-905B-207E5DA4CB3D}"/>
                </a:ext>
              </a:extLst>
            </p:cNvPr>
            <p:cNvSpPr>
              <a:spLocks noChangeArrowheads="1"/>
            </p:cNvSpPr>
            <p:nvPr/>
          </p:nvSpPr>
          <p:spPr bwMode="auto">
            <a:xfrm>
              <a:off x="4796166" y="5918045"/>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88" name="Rectangle 19">
              <a:extLst>
                <a:ext uri="{FF2B5EF4-FFF2-40B4-BE49-F238E27FC236}">
                  <a16:creationId xmlns:a16="http://schemas.microsoft.com/office/drawing/2014/main" id="{E6D6E5A4-19D8-41D0-92E9-AC19D1B7CDBA}"/>
                </a:ext>
              </a:extLst>
            </p:cNvPr>
            <p:cNvSpPr>
              <a:spLocks noChangeArrowheads="1"/>
            </p:cNvSpPr>
            <p:nvPr/>
          </p:nvSpPr>
          <p:spPr bwMode="auto">
            <a:xfrm>
              <a:off x="4796166" y="5918045"/>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89" name="Rectangle 20">
              <a:extLst>
                <a:ext uri="{FF2B5EF4-FFF2-40B4-BE49-F238E27FC236}">
                  <a16:creationId xmlns:a16="http://schemas.microsoft.com/office/drawing/2014/main" id="{A57427C9-A78A-4507-AD29-460B55F4DCC1}"/>
                </a:ext>
              </a:extLst>
            </p:cNvPr>
            <p:cNvSpPr>
              <a:spLocks noChangeArrowheads="1"/>
            </p:cNvSpPr>
            <p:nvPr/>
          </p:nvSpPr>
          <p:spPr bwMode="auto">
            <a:xfrm>
              <a:off x="4796166" y="603862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0" name="Rectangle 21">
              <a:extLst>
                <a:ext uri="{FF2B5EF4-FFF2-40B4-BE49-F238E27FC236}">
                  <a16:creationId xmlns:a16="http://schemas.microsoft.com/office/drawing/2014/main" id="{B6C9E812-6FBA-4513-B7AE-4894AFC11AFA}"/>
                </a:ext>
              </a:extLst>
            </p:cNvPr>
            <p:cNvSpPr>
              <a:spLocks noChangeArrowheads="1"/>
            </p:cNvSpPr>
            <p:nvPr/>
          </p:nvSpPr>
          <p:spPr bwMode="auto">
            <a:xfrm>
              <a:off x="4796166" y="6038621"/>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1" name="Rectangle 22">
              <a:extLst>
                <a:ext uri="{FF2B5EF4-FFF2-40B4-BE49-F238E27FC236}">
                  <a16:creationId xmlns:a16="http://schemas.microsoft.com/office/drawing/2014/main" id="{1817ADC7-6059-4CAE-8B1E-968B13AD7867}"/>
                </a:ext>
              </a:extLst>
            </p:cNvPr>
            <p:cNvSpPr>
              <a:spLocks noChangeArrowheads="1"/>
            </p:cNvSpPr>
            <p:nvPr/>
          </p:nvSpPr>
          <p:spPr bwMode="auto">
            <a:xfrm>
              <a:off x="4796166" y="6158625"/>
              <a:ext cx="434302"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2" name="Rectangle 23">
              <a:extLst>
                <a:ext uri="{FF2B5EF4-FFF2-40B4-BE49-F238E27FC236}">
                  <a16:creationId xmlns:a16="http://schemas.microsoft.com/office/drawing/2014/main" id="{003BD564-ADBD-4770-8133-18AEBE5EE178}"/>
                </a:ext>
              </a:extLst>
            </p:cNvPr>
            <p:cNvSpPr>
              <a:spLocks noChangeArrowheads="1"/>
            </p:cNvSpPr>
            <p:nvPr/>
          </p:nvSpPr>
          <p:spPr bwMode="auto">
            <a:xfrm>
              <a:off x="4796166" y="6158625"/>
              <a:ext cx="434302"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3" name="Rectangle 24">
              <a:extLst>
                <a:ext uri="{FF2B5EF4-FFF2-40B4-BE49-F238E27FC236}">
                  <a16:creationId xmlns:a16="http://schemas.microsoft.com/office/drawing/2014/main" id="{175308D2-27C8-45EE-9F63-EEB359DE9635}"/>
                </a:ext>
              </a:extLst>
            </p:cNvPr>
            <p:cNvSpPr>
              <a:spLocks noChangeArrowheads="1"/>
            </p:cNvSpPr>
            <p:nvPr/>
          </p:nvSpPr>
          <p:spPr bwMode="auto">
            <a:xfrm>
              <a:off x="4796166" y="5433455"/>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4" name="Rectangle 25">
              <a:extLst>
                <a:ext uri="{FF2B5EF4-FFF2-40B4-BE49-F238E27FC236}">
                  <a16:creationId xmlns:a16="http://schemas.microsoft.com/office/drawing/2014/main" id="{D6419F27-2A39-423D-8349-7ACB2CFCD5E9}"/>
                </a:ext>
              </a:extLst>
            </p:cNvPr>
            <p:cNvSpPr>
              <a:spLocks noChangeArrowheads="1"/>
            </p:cNvSpPr>
            <p:nvPr/>
          </p:nvSpPr>
          <p:spPr bwMode="auto">
            <a:xfrm>
              <a:off x="4796166" y="555403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5" name="Rectangle 26">
              <a:extLst>
                <a:ext uri="{FF2B5EF4-FFF2-40B4-BE49-F238E27FC236}">
                  <a16:creationId xmlns:a16="http://schemas.microsoft.com/office/drawing/2014/main" id="{1928425B-2898-4332-9544-B2F0BFFA46F5}"/>
                </a:ext>
              </a:extLst>
            </p:cNvPr>
            <p:cNvSpPr>
              <a:spLocks noChangeArrowheads="1"/>
            </p:cNvSpPr>
            <p:nvPr/>
          </p:nvSpPr>
          <p:spPr bwMode="auto">
            <a:xfrm>
              <a:off x="4796166" y="567575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6" name="Rectangle 27">
              <a:extLst>
                <a:ext uri="{FF2B5EF4-FFF2-40B4-BE49-F238E27FC236}">
                  <a16:creationId xmlns:a16="http://schemas.microsoft.com/office/drawing/2014/main" id="{C6E66165-B210-4C1D-8F79-4CEEFB4E77B5}"/>
                </a:ext>
              </a:extLst>
            </p:cNvPr>
            <p:cNvSpPr>
              <a:spLocks noChangeArrowheads="1"/>
            </p:cNvSpPr>
            <p:nvPr/>
          </p:nvSpPr>
          <p:spPr bwMode="auto">
            <a:xfrm>
              <a:off x="4796166" y="5675750"/>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7" name="Rectangle 28">
              <a:extLst>
                <a:ext uri="{FF2B5EF4-FFF2-40B4-BE49-F238E27FC236}">
                  <a16:creationId xmlns:a16="http://schemas.microsoft.com/office/drawing/2014/main" id="{D3DC7F25-5FEA-4AB8-A1D0-6C5851BE0DF6}"/>
                </a:ext>
              </a:extLst>
            </p:cNvPr>
            <p:cNvSpPr>
              <a:spLocks noChangeArrowheads="1"/>
            </p:cNvSpPr>
            <p:nvPr/>
          </p:nvSpPr>
          <p:spPr bwMode="auto">
            <a:xfrm>
              <a:off x="4796166" y="531288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8" name="Freeform 30">
              <a:extLst>
                <a:ext uri="{FF2B5EF4-FFF2-40B4-BE49-F238E27FC236}">
                  <a16:creationId xmlns:a16="http://schemas.microsoft.com/office/drawing/2014/main" id="{923F5057-76B5-415D-A5EC-2FD8B1A305B0}"/>
                </a:ext>
              </a:extLst>
            </p:cNvPr>
            <p:cNvSpPr>
              <a:spLocks/>
            </p:cNvSpPr>
            <p:nvPr/>
          </p:nvSpPr>
          <p:spPr bwMode="auto">
            <a:xfrm>
              <a:off x="4741878" y="5675750"/>
              <a:ext cx="296583" cy="733742"/>
            </a:xfrm>
            <a:custGeom>
              <a:avLst/>
              <a:gdLst>
                <a:gd name="T0" fmla="*/ 519 w 519"/>
                <a:gd name="T1" fmla="*/ 0 h 1284"/>
                <a:gd name="T2" fmla="*/ 0 w 519"/>
                <a:gd name="T3" fmla="*/ 0 h 1284"/>
                <a:gd name="T4" fmla="*/ 0 w 519"/>
                <a:gd name="T5" fmla="*/ 1284 h 1284"/>
                <a:gd name="T6" fmla="*/ 519 w 519"/>
                <a:gd name="T7" fmla="*/ 1284 h 1284"/>
                <a:gd name="T8" fmla="*/ 519 w 519"/>
                <a:gd name="T9" fmla="*/ 969 h 1284"/>
                <a:gd name="T10" fmla="*/ 95 w 519"/>
                <a:gd name="T11" fmla="*/ 969 h 1284"/>
                <a:gd name="T12" fmla="*/ 95 w 519"/>
                <a:gd name="T13" fmla="*/ 845 h 1284"/>
                <a:gd name="T14" fmla="*/ 519 w 519"/>
                <a:gd name="T15" fmla="*/ 845 h 1284"/>
                <a:gd name="T16" fmla="*/ 519 w 519"/>
                <a:gd name="T17" fmla="*/ 758 h 1284"/>
                <a:gd name="T18" fmla="*/ 95 w 519"/>
                <a:gd name="T19" fmla="*/ 758 h 1284"/>
                <a:gd name="T20" fmla="*/ 95 w 519"/>
                <a:gd name="T21" fmla="*/ 635 h 1284"/>
                <a:gd name="T22" fmla="*/ 519 w 519"/>
                <a:gd name="T23" fmla="*/ 635 h 1284"/>
                <a:gd name="T24" fmla="*/ 519 w 519"/>
                <a:gd name="T25" fmla="*/ 545 h 1284"/>
                <a:gd name="T26" fmla="*/ 95 w 519"/>
                <a:gd name="T27" fmla="*/ 545 h 1284"/>
                <a:gd name="T28" fmla="*/ 95 w 519"/>
                <a:gd name="T29" fmla="*/ 424 h 1284"/>
                <a:gd name="T30" fmla="*/ 519 w 519"/>
                <a:gd name="T31" fmla="*/ 424 h 1284"/>
                <a:gd name="T32" fmla="*/ 519 w 519"/>
                <a:gd name="T33" fmla="*/ 334 h 1284"/>
                <a:gd name="T34" fmla="*/ 95 w 519"/>
                <a:gd name="T35" fmla="*/ 334 h 1284"/>
                <a:gd name="T36" fmla="*/ 95 w 519"/>
                <a:gd name="T37" fmla="*/ 211 h 1284"/>
                <a:gd name="T38" fmla="*/ 519 w 519"/>
                <a:gd name="T39" fmla="*/ 211 h 1284"/>
                <a:gd name="T40" fmla="*/ 519 w 519"/>
                <a:gd name="T41" fmla="*/ 121 h 1284"/>
                <a:gd name="T42" fmla="*/ 95 w 519"/>
                <a:gd name="T43" fmla="*/ 121 h 1284"/>
                <a:gd name="T44" fmla="*/ 95 w 519"/>
                <a:gd name="T45" fmla="*/ 0 h 1284"/>
                <a:gd name="T46" fmla="*/ 519 w 519"/>
                <a:gd name="T47"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9" h="1284">
                  <a:moveTo>
                    <a:pt x="519" y="0"/>
                  </a:moveTo>
                  <a:lnTo>
                    <a:pt x="0" y="0"/>
                  </a:lnTo>
                  <a:lnTo>
                    <a:pt x="0" y="1284"/>
                  </a:lnTo>
                  <a:lnTo>
                    <a:pt x="519" y="1284"/>
                  </a:lnTo>
                  <a:lnTo>
                    <a:pt x="519" y="969"/>
                  </a:lnTo>
                  <a:lnTo>
                    <a:pt x="95" y="969"/>
                  </a:lnTo>
                  <a:lnTo>
                    <a:pt x="95" y="845"/>
                  </a:lnTo>
                  <a:lnTo>
                    <a:pt x="519" y="845"/>
                  </a:lnTo>
                  <a:lnTo>
                    <a:pt x="519" y="758"/>
                  </a:lnTo>
                  <a:lnTo>
                    <a:pt x="95" y="758"/>
                  </a:lnTo>
                  <a:lnTo>
                    <a:pt x="95" y="635"/>
                  </a:lnTo>
                  <a:lnTo>
                    <a:pt x="519" y="635"/>
                  </a:lnTo>
                  <a:lnTo>
                    <a:pt x="519" y="545"/>
                  </a:lnTo>
                  <a:lnTo>
                    <a:pt x="95" y="545"/>
                  </a:lnTo>
                  <a:lnTo>
                    <a:pt x="95" y="424"/>
                  </a:lnTo>
                  <a:lnTo>
                    <a:pt x="519" y="424"/>
                  </a:lnTo>
                  <a:lnTo>
                    <a:pt x="519" y="334"/>
                  </a:lnTo>
                  <a:lnTo>
                    <a:pt x="95" y="334"/>
                  </a:lnTo>
                  <a:lnTo>
                    <a:pt x="95" y="211"/>
                  </a:lnTo>
                  <a:lnTo>
                    <a:pt x="519" y="211"/>
                  </a:lnTo>
                  <a:lnTo>
                    <a:pt x="519" y="121"/>
                  </a:lnTo>
                  <a:lnTo>
                    <a:pt x="95" y="121"/>
                  </a:lnTo>
                  <a:lnTo>
                    <a:pt x="95" y="0"/>
                  </a:lnTo>
                  <a:lnTo>
                    <a:pt x="519"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199" name="Rectangle 32">
              <a:extLst>
                <a:ext uri="{FF2B5EF4-FFF2-40B4-BE49-F238E27FC236}">
                  <a16:creationId xmlns:a16="http://schemas.microsoft.com/office/drawing/2014/main" id="{122152A2-CD9E-4EB6-8284-86A00559A42E}"/>
                </a:ext>
              </a:extLst>
            </p:cNvPr>
            <p:cNvSpPr>
              <a:spLocks noChangeArrowheads="1"/>
            </p:cNvSpPr>
            <p:nvPr/>
          </p:nvSpPr>
          <p:spPr bwMode="auto">
            <a:xfrm>
              <a:off x="4796166" y="5796326"/>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0" name="Rectangle 34">
              <a:extLst>
                <a:ext uri="{FF2B5EF4-FFF2-40B4-BE49-F238E27FC236}">
                  <a16:creationId xmlns:a16="http://schemas.microsoft.com/office/drawing/2014/main" id="{4FEADBAA-0046-47A0-B788-B4AECCAA41C1}"/>
                </a:ext>
              </a:extLst>
            </p:cNvPr>
            <p:cNvSpPr>
              <a:spLocks noChangeArrowheads="1"/>
            </p:cNvSpPr>
            <p:nvPr/>
          </p:nvSpPr>
          <p:spPr bwMode="auto">
            <a:xfrm>
              <a:off x="4796166" y="5918045"/>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1" name="Rectangle 36">
              <a:extLst>
                <a:ext uri="{FF2B5EF4-FFF2-40B4-BE49-F238E27FC236}">
                  <a16:creationId xmlns:a16="http://schemas.microsoft.com/office/drawing/2014/main" id="{127AB2A3-ABBF-4452-9F81-14935656F04B}"/>
                </a:ext>
              </a:extLst>
            </p:cNvPr>
            <p:cNvSpPr>
              <a:spLocks noChangeArrowheads="1"/>
            </p:cNvSpPr>
            <p:nvPr/>
          </p:nvSpPr>
          <p:spPr bwMode="auto">
            <a:xfrm>
              <a:off x="4796166" y="6038621"/>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2" name="Rectangle 38">
              <a:extLst>
                <a:ext uri="{FF2B5EF4-FFF2-40B4-BE49-F238E27FC236}">
                  <a16:creationId xmlns:a16="http://schemas.microsoft.com/office/drawing/2014/main" id="{D911E38E-60C3-4C91-894A-0D41A14AA90B}"/>
                </a:ext>
              </a:extLst>
            </p:cNvPr>
            <p:cNvSpPr>
              <a:spLocks noChangeArrowheads="1"/>
            </p:cNvSpPr>
            <p:nvPr/>
          </p:nvSpPr>
          <p:spPr bwMode="auto">
            <a:xfrm>
              <a:off x="4796166" y="6158625"/>
              <a:ext cx="242295"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3" name="Rectangle 40">
              <a:extLst>
                <a:ext uri="{FF2B5EF4-FFF2-40B4-BE49-F238E27FC236}">
                  <a16:creationId xmlns:a16="http://schemas.microsoft.com/office/drawing/2014/main" id="{134E009F-3AFA-4B96-985B-40E9EB5B5776}"/>
                </a:ext>
              </a:extLst>
            </p:cNvPr>
            <p:cNvSpPr>
              <a:spLocks noChangeArrowheads="1"/>
            </p:cNvSpPr>
            <p:nvPr/>
          </p:nvSpPr>
          <p:spPr bwMode="auto">
            <a:xfrm>
              <a:off x="4796166" y="5675750"/>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4" name="Rectangle 41">
              <a:extLst>
                <a:ext uri="{FF2B5EF4-FFF2-40B4-BE49-F238E27FC236}">
                  <a16:creationId xmlns:a16="http://schemas.microsoft.com/office/drawing/2014/main" id="{DBA74324-C382-45AC-B4E6-6012C6D8BBA4}"/>
                </a:ext>
              </a:extLst>
            </p:cNvPr>
            <p:cNvSpPr>
              <a:spLocks noChangeArrowheads="1"/>
            </p:cNvSpPr>
            <p:nvPr/>
          </p:nvSpPr>
          <p:spPr bwMode="auto">
            <a:xfrm>
              <a:off x="4410437" y="5735181"/>
              <a:ext cx="540020" cy="674311"/>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5" name="Rectangle 42">
              <a:extLst>
                <a:ext uri="{FF2B5EF4-FFF2-40B4-BE49-F238E27FC236}">
                  <a16:creationId xmlns:a16="http://schemas.microsoft.com/office/drawing/2014/main" id="{FF9D2281-694B-48D3-BE4F-BEDD4A35616C}"/>
                </a:ext>
              </a:extLst>
            </p:cNvPr>
            <p:cNvSpPr>
              <a:spLocks noChangeArrowheads="1"/>
            </p:cNvSpPr>
            <p:nvPr/>
          </p:nvSpPr>
          <p:spPr bwMode="auto">
            <a:xfrm>
              <a:off x="4707020" y="6272344"/>
              <a:ext cx="70289"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6" name="Rectangle 43">
              <a:extLst>
                <a:ext uri="{FF2B5EF4-FFF2-40B4-BE49-F238E27FC236}">
                  <a16:creationId xmlns:a16="http://schemas.microsoft.com/office/drawing/2014/main" id="{93118F93-1D1D-4D0B-A870-A19D5B22B24D}"/>
                </a:ext>
              </a:extLst>
            </p:cNvPr>
            <p:cNvSpPr>
              <a:spLocks noChangeArrowheads="1"/>
            </p:cNvSpPr>
            <p:nvPr/>
          </p:nvSpPr>
          <p:spPr bwMode="auto">
            <a:xfrm>
              <a:off x="4586444" y="6272344"/>
              <a:ext cx="68574"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7" name="Rectangle 44">
              <a:extLst>
                <a:ext uri="{FF2B5EF4-FFF2-40B4-BE49-F238E27FC236}">
                  <a16:creationId xmlns:a16="http://schemas.microsoft.com/office/drawing/2014/main" id="{294B1994-66BC-4914-8C3D-330385176F17}"/>
                </a:ext>
              </a:extLst>
            </p:cNvPr>
            <p:cNvSpPr>
              <a:spLocks noChangeArrowheads="1"/>
            </p:cNvSpPr>
            <p:nvPr/>
          </p:nvSpPr>
          <p:spPr bwMode="auto">
            <a:xfrm>
              <a:off x="4464153" y="5796326"/>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8" name="Rectangle 45">
              <a:extLst>
                <a:ext uri="{FF2B5EF4-FFF2-40B4-BE49-F238E27FC236}">
                  <a16:creationId xmlns:a16="http://schemas.microsoft.com/office/drawing/2014/main" id="{020E3360-8EAB-44DF-9753-3E90849CFB53}"/>
                </a:ext>
              </a:extLst>
            </p:cNvPr>
            <p:cNvSpPr>
              <a:spLocks noChangeArrowheads="1"/>
            </p:cNvSpPr>
            <p:nvPr/>
          </p:nvSpPr>
          <p:spPr bwMode="auto">
            <a:xfrm>
              <a:off x="4464153" y="5918045"/>
              <a:ext cx="434873"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09" name="Rectangle 46">
              <a:extLst>
                <a:ext uri="{FF2B5EF4-FFF2-40B4-BE49-F238E27FC236}">
                  <a16:creationId xmlns:a16="http://schemas.microsoft.com/office/drawing/2014/main" id="{029D40E2-9C03-46CB-A192-DFBA00449FDD}"/>
                </a:ext>
              </a:extLst>
            </p:cNvPr>
            <p:cNvSpPr>
              <a:spLocks noChangeArrowheads="1"/>
            </p:cNvSpPr>
            <p:nvPr/>
          </p:nvSpPr>
          <p:spPr bwMode="auto">
            <a:xfrm>
              <a:off x="4464153" y="6038621"/>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210" name="Rectangle 47">
              <a:extLst>
                <a:ext uri="{FF2B5EF4-FFF2-40B4-BE49-F238E27FC236}">
                  <a16:creationId xmlns:a16="http://schemas.microsoft.com/office/drawing/2014/main" id="{5F0AF1D9-D3EA-42F4-A8A7-542708E23BD3}"/>
                </a:ext>
              </a:extLst>
            </p:cNvPr>
            <p:cNvSpPr>
              <a:spLocks noChangeArrowheads="1"/>
            </p:cNvSpPr>
            <p:nvPr/>
          </p:nvSpPr>
          <p:spPr bwMode="auto">
            <a:xfrm>
              <a:off x="4464153" y="6158625"/>
              <a:ext cx="434873"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grpSp>
      <p:grpSp>
        <p:nvGrpSpPr>
          <p:cNvPr id="211" name="Group 210">
            <a:extLst>
              <a:ext uri="{FF2B5EF4-FFF2-40B4-BE49-F238E27FC236}">
                <a16:creationId xmlns:a16="http://schemas.microsoft.com/office/drawing/2014/main" id="{DD44393F-A0BA-429A-9BC7-C33C18FA47AF}"/>
              </a:ext>
            </a:extLst>
          </p:cNvPr>
          <p:cNvGrpSpPr>
            <a:grpSpLocks noChangeAspect="1"/>
          </p:cNvGrpSpPr>
          <p:nvPr/>
        </p:nvGrpSpPr>
        <p:grpSpPr>
          <a:xfrm>
            <a:off x="2524658" y="638255"/>
            <a:ext cx="457200" cy="457200"/>
            <a:chOff x="5932610" y="2325701"/>
            <a:chExt cx="914400" cy="914400"/>
          </a:xfrm>
        </p:grpSpPr>
        <p:sp>
          <p:nvSpPr>
            <p:cNvPr id="212" name="Oval 211">
              <a:extLst>
                <a:ext uri="{FF2B5EF4-FFF2-40B4-BE49-F238E27FC236}">
                  <a16:creationId xmlns:a16="http://schemas.microsoft.com/office/drawing/2014/main" id="{82E6D04F-BB73-44F5-AB44-7F35D958BB22}"/>
                </a:ext>
              </a:extLst>
            </p:cNvPr>
            <p:cNvSpPr>
              <a:spLocks noChangeAspect="1"/>
            </p:cNvSpPr>
            <p:nvPr/>
          </p:nvSpPr>
          <p:spPr bwMode="auto">
            <a:xfrm>
              <a:off x="5932610" y="2325701"/>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grpSp>
          <p:nvGrpSpPr>
            <p:cNvPr id="213" name="Group 212">
              <a:extLst>
                <a:ext uri="{FF2B5EF4-FFF2-40B4-BE49-F238E27FC236}">
                  <a16:creationId xmlns:a16="http://schemas.microsoft.com/office/drawing/2014/main" id="{29801EB9-A6A6-4BA8-A79A-0AC19649DAA1}"/>
                </a:ext>
              </a:extLst>
            </p:cNvPr>
            <p:cNvGrpSpPr>
              <a:grpSpLocks noChangeAspect="1"/>
            </p:cNvGrpSpPr>
            <p:nvPr/>
          </p:nvGrpSpPr>
          <p:grpSpPr>
            <a:xfrm>
              <a:off x="6222332" y="2484305"/>
              <a:ext cx="334986" cy="597213"/>
              <a:chOff x="9756147" y="5515365"/>
              <a:chExt cx="315631" cy="562708"/>
            </a:xfrm>
          </p:grpSpPr>
          <p:grpSp>
            <p:nvGrpSpPr>
              <p:cNvPr id="214" name="Group 213">
                <a:extLst>
                  <a:ext uri="{FF2B5EF4-FFF2-40B4-BE49-F238E27FC236}">
                    <a16:creationId xmlns:a16="http://schemas.microsoft.com/office/drawing/2014/main" id="{AC0CCDE6-8597-477C-BC81-1AF1816B4FF9}"/>
                  </a:ext>
                </a:extLst>
              </p:cNvPr>
              <p:cNvGrpSpPr/>
              <p:nvPr/>
            </p:nvGrpSpPr>
            <p:grpSpPr>
              <a:xfrm>
                <a:off x="9775703" y="5561872"/>
                <a:ext cx="276492" cy="508980"/>
                <a:chOff x="8817145" y="5862985"/>
                <a:chExt cx="200848" cy="389795"/>
              </a:xfrm>
            </p:grpSpPr>
            <p:sp>
              <p:nvSpPr>
                <p:cNvPr id="217" name="Rectangle 11">
                  <a:extLst>
                    <a:ext uri="{FF2B5EF4-FFF2-40B4-BE49-F238E27FC236}">
                      <a16:creationId xmlns:a16="http://schemas.microsoft.com/office/drawing/2014/main" id="{B602FEC1-E00C-4C25-99E3-70128983B164}"/>
                    </a:ext>
                  </a:extLst>
                </p:cNvPr>
                <p:cNvSpPr>
                  <a:spLocks noChangeArrowheads="1"/>
                </p:cNvSpPr>
                <p:nvPr/>
              </p:nvSpPr>
              <p:spPr bwMode="auto">
                <a:xfrm>
                  <a:off x="8817145" y="5869469"/>
                  <a:ext cx="200848" cy="383311"/>
                </a:xfrm>
                <a:prstGeom prst="round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18" name="Rectangle 12">
                  <a:extLst>
                    <a:ext uri="{FF2B5EF4-FFF2-40B4-BE49-F238E27FC236}">
                      <a16:creationId xmlns:a16="http://schemas.microsoft.com/office/drawing/2014/main" id="{5C952A28-1CFE-4D1A-BB7A-14625ADC32F1}"/>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19" name="Freeform 17">
                  <a:extLst>
                    <a:ext uri="{FF2B5EF4-FFF2-40B4-BE49-F238E27FC236}">
                      <a16:creationId xmlns:a16="http://schemas.microsoft.com/office/drawing/2014/main" id="{FBF8F65D-4A3B-4053-BF64-3FB914573888}"/>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grpSp>
          <p:sp>
            <p:nvSpPr>
              <p:cNvPr id="215" name="Freeform 464">
                <a:extLst>
                  <a:ext uri="{FF2B5EF4-FFF2-40B4-BE49-F238E27FC236}">
                    <a16:creationId xmlns:a16="http://schemas.microsoft.com/office/drawing/2014/main" id="{C703FF2D-ED89-435C-94CF-3E02C2C92462}"/>
                  </a:ext>
                </a:extLst>
              </p:cNvPr>
              <p:cNvSpPr>
                <a:spLocks noChangeAspect="1"/>
              </p:cNvSpPr>
              <p:nvPr/>
            </p:nvSpPr>
            <p:spPr bwMode="black">
              <a:xfrm>
                <a:off x="9756147" y="5515365"/>
                <a:ext cx="315631" cy="562708"/>
              </a:xfrm>
              <a:custGeom>
                <a:avLst/>
                <a:gdLst>
                  <a:gd name="connsiteX0" fmla="*/ 434533 w 869066"/>
                  <a:gd name="connsiteY0" fmla="*/ 1384058 h 1549372"/>
                  <a:gd name="connsiteX1" fmla="*/ 370525 w 869066"/>
                  <a:gd name="connsiteY1" fmla="*/ 1448066 h 1549372"/>
                  <a:gd name="connsiteX2" fmla="*/ 434533 w 869066"/>
                  <a:gd name="connsiteY2" fmla="*/ 1512074 h 1549372"/>
                  <a:gd name="connsiteX3" fmla="*/ 498541 w 869066"/>
                  <a:gd name="connsiteY3" fmla="*/ 1448066 h 1549372"/>
                  <a:gd name="connsiteX4" fmla="*/ 434533 w 869066"/>
                  <a:gd name="connsiteY4" fmla="*/ 1384058 h 1549372"/>
                  <a:gd name="connsiteX5" fmla="*/ 81603 w 869066"/>
                  <a:gd name="connsiteY5" fmla="*/ 251558 h 1549372"/>
                  <a:gd name="connsiteX6" fmla="*/ 81603 w 869066"/>
                  <a:gd name="connsiteY6" fmla="*/ 1343379 h 1549372"/>
                  <a:gd name="connsiteX7" fmla="*/ 787464 w 869066"/>
                  <a:gd name="connsiteY7" fmla="*/ 1343379 h 1549372"/>
                  <a:gd name="connsiteX8" fmla="*/ 787464 w 869066"/>
                  <a:gd name="connsiteY8" fmla="*/ 251558 h 1549372"/>
                  <a:gd name="connsiteX9" fmla="*/ 144847 w 869066"/>
                  <a:gd name="connsiteY9" fmla="*/ 0 h 1549372"/>
                  <a:gd name="connsiteX10" fmla="*/ 724219 w 869066"/>
                  <a:gd name="connsiteY10" fmla="*/ 0 h 1549372"/>
                  <a:gd name="connsiteX11" fmla="*/ 869066 w 869066"/>
                  <a:gd name="connsiteY11" fmla="*/ 144847 h 1549372"/>
                  <a:gd name="connsiteX12" fmla="*/ 869066 w 869066"/>
                  <a:gd name="connsiteY12" fmla="*/ 1404525 h 1549372"/>
                  <a:gd name="connsiteX13" fmla="*/ 724219 w 869066"/>
                  <a:gd name="connsiteY13" fmla="*/ 1549372 h 1549372"/>
                  <a:gd name="connsiteX14" fmla="*/ 144847 w 869066"/>
                  <a:gd name="connsiteY14" fmla="*/ 1549372 h 1549372"/>
                  <a:gd name="connsiteX15" fmla="*/ 0 w 869066"/>
                  <a:gd name="connsiteY15" fmla="*/ 1404525 h 1549372"/>
                  <a:gd name="connsiteX16" fmla="*/ 0 w 869066"/>
                  <a:gd name="connsiteY16" fmla="*/ 144847 h 1549372"/>
                  <a:gd name="connsiteX17" fmla="*/ 144847 w 869066"/>
                  <a:gd name="connsiteY17" fmla="*/ 0 h 154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69066" h="1549372">
                    <a:moveTo>
                      <a:pt x="434533" y="1384058"/>
                    </a:moveTo>
                    <a:cubicBezTo>
                      <a:pt x="399182" y="1384058"/>
                      <a:pt x="370525" y="1412715"/>
                      <a:pt x="370525" y="1448066"/>
                    </a:cubicBezTo>
                    <a:cubicBezTo>
                      <a:pt x="370525" y="1483417"/>
                      <a:pt x="399182" y="1512074"/>
                      <a:pt x="434533" y="1512074"/>
                    </a:cubicBezTo>
                    <a:cubicBezTo>
                      <a:pt x="469884" y="1512074"/>
                      <a:pt x="498541" y="1483417"/>
                      <a:pt x="498541" y="1448066"/>
                    </a:cubicBezTo>
                    <a:cubicBezTo>
                      <a:pt x="498541" y="1412715"/>
                      <a:pt x="469884" y="1384058"/>
                      <a:pt x="434533" y="1384058"/>
                    </a:cubicBezTo>
                    <a:close/>
                    <a:moveTo>
                      <a:pt x="81603" y="251558"/>
                    </a:moveTo>
                    <a:lnTo>
                      <a:pt x="81603" y="1343379"/>
                    </a:lnTo>
                    <a:lnTo>
                      <a:pt x="787464" y="1343379"/>
                    </a:lnTo>
                    <a:lnTo>
                      <a:pt x="787464" y="251558"/>
                    </a:lnTo>
                    <a:close/>
                    <a:moveTo>
                      <a:pt x="144847" y="0"/>
                    </a:moveTo>
                    <a:lnTo>
                      <a:pt x="724219" y="0"/>
                    </a:lnTo>
                    <a:cubicBezTo>
                      <a:pt x="804216" y="0"/>
                      <a:pt x="869066" y="64850"/>
                      <a:pt x="869066" y="144847"/>
                    </a:cubicBezTo>
                    <a:lnTo>
                      <a:pt x="869066" y="1404525"/>
                    </a:lnTo>
                    <a:cubicBezTo>
                      <a:pt x="869066" y="1484522"/>
                      <a:pt x="804216" y="1549372"/>
                      <a:pt x="724219" y="1549372"/>
                    </a:cubicBezTo>
                    <a:lnTo>
                      <a:pt x="144847" y="1549372"/>
                    </a:lnTo>
                    <a:cubicBezTo>
                      <a:pt x="64850" y="1549372"/>
                      <a:pt x="0" y="1484522"/>
                      <a:pt x="0" y="1404525"/>
                    </a:cubicBezTo>
                    <a:lnTo>
                      <a:pt x="0" y="144847"/>
                    </a:lnTo>
                    <a:cubicBezTo>
                      <a:pt x="0" y="64850"/>
                      <a:pt x="64850" y="0"/>
                      <a:pt x="144847" y="0"/>
                    </a:cubicBezTo>
                    <a:close/>
                  </a:path>
                </a:pathLst>
              </a:cu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216" name="Picture 215">
                <a:extLst>
                  <a:ext uri="{FF2B5EF4-FFF2-40B4-BE49-F238E27FC236}">
                    <a16:creationId xmlns:a16="http://schemas.microsoft.com/office/drawing/2014/main" id="{38505674-C487-49E2-9D72-C82C02C0B9CF}"/>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9822974" y="5669889"/>
                <a:ext cx="182012" cy="223394"/>
              </a:xfrm>
              <a:prstGeom prst="rect">
                <a:avLst/>
              </a:prstGeom>
            </p:spPr>
          </p:pic>
        </p:grpSp>
      </p:grpSp>
      <p:grpSp>
        <p:nvGrpSpPr>
          <p:cNvPr id="220" name="Group 219">
            <a:extLst>
              <a:ext uri="{FF2B5EF4-FFF2-40B4-BE49-F238E27FC236}">
                <a16:creationId xmlns:a16="http://schemas.microsoft.com/office/drawing/2014/main" id="{7712DFD7-67AB-4808-AC7E-FA94C8239A8A}"/>
              </a:ext>
            </a:extLst>
          </p:cNvPr>
          <p:cNvGrpSpPr>
            <a:grpSpLocks noChangeAspect="1"/>
          </p:cNvGrpSpPr>
          <p:nvPr/>
        </p:nvGrpSpPr>
        <p:grpSpPr>
          <a:xfrm>
            <a:off x="898138" y="2894396"/>
            <a:ext cx="457200" cy="457200"/>
            <a:chOff x="4611866" y="1684871"/>
            <a:chExt cx="914400" cy="914400"/>
          </a:xfrm>
        </p:grpSpPr>
        <p:sp>
          <p:nvSpPr>
            <p:cNvPr id="221" name="Oval 220">
              <a:extLst>
                <a:ext uri="{FF2B5EF4-FFF2-40B4-BE49-F238E27FC236}">
                  <a16:creationId xmlns:a16="http://schemas.microsoft.com/office/drawing/2014/main" id="{E2498A51-CF1C-4EFF-BDB7-D1A1BE83D1D3}"/>
                </a:ext>
              </a:extLst>
            </p:cNvPr>
            <p:cNvSpPr>
              <a:spLocks noChangeAspect="1"/>
            </p:cNvSpPr>
            <p:nvPr/>
          </p:nvSpPr>
          <p:spPr bwMode="auto">
            <a:xfrm>
              <a:off x="4611866" y="1684871"/>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grpSp>
          <p:nvGrpSpPr>
            <p:cNvPr id="222" name="Group 221">
              <a:extLst>
                <a:ext uri="{FF2B5EF4-FFF2-40B4-BE49-F238E27FC236}">
                  <a16:creationId xmlns:a16="http://schemas.microsoft.com/office/drawing/2014/main" id="{B7305ED6-F146-48F3-B092-8F28B7F1E374}"/>
                </a:ext>
              </a:extLst>
            </p:cNvPr>
            <p:cNvGrpSpPr>
              <a:grpSpLocks noChangeAspect="1"/>
            </p:cNvGrpSpPr>
            <p:nvPr/>
          </p:nvGrpSpPr>
          <p:grpSpPr>
            <a:xfrm>
              <a:off x="4883530" y="1836335"/>
              <a:ext cx="355944" cy="611472"/>
              <a:chOff x="9002225" y="4856834"/>
              <a:chExt cx="250199" cy="429814"/>
            </a:xfrm>
          </p:grpSpPr>
          <p:grpSp>
            <p:nvGrpSpPr>
              <p:cNvPr id="223" name="Group 222">
                <a:extLst>
                  <a:ext uri="{FF2B5EF4-FFF2-40B4-BE49-F238E27FC236}">
                    <a16:creationId xmlns:a16="http://schemas.microsoft.com/office/drawing/2014/main" id="{BC1B9B6A-055B-40FF-8B8C-7835699824ED}"/>
                  </a:ext>
                </a:extLst>
              </p:cNvPr>
              <p:cNvGrpSpPr>
                <a:grpSpLocks noChangeAspect="1"/>
              </p:cNvGrpSpPr>
              <p:nvPr/>
            </p:nvGrpSpPr>
            <p:grpSpPr>
              <a:xfrm>
                <a:off x="9002225" y="4856834"/>
                <a:ext cx="250199" cy="429814"/>
                <a:chOff x="7170738" y="7689850"/>
                <a:chExt cx="692150" cy="1189038"/>
              </a:xfrm>
            </p:grpSpPr>
            <p:sp>
              <p:nvSpPr>
                <p:cNvPr id="225" name="Freeform 10">
                  <a:extLst>
                    <a:ext uri="{FF2B5EF4-FFF2-40B4-BE49-F238E27FC236}">
                      <a16:creationId xmlns:a16="http://schemas.microsoft.com/office/drawing/2014/main" id="{FC1952A3-DAD8-41D4-A832-881F0ACCFD07}"/>
                    </a:ext>
                  </a:extLst>
                </p:cNvPr>
                <p:cNvSpPr>
                  <a:spLocks/>
                </p:cNvSpPr>
                <p:nvPr/>
              </p:nvSpPr>
              <p:spPr bwMode="auto">
                <a:xfrm>
                  <a:off x="7170738" y="7689850"/>
                  <a:ext cx="692150" cy="1189038"/>
                </a:xfrm>
                <a:custGeom>
                  <a:avLst/>
                  <a:gdLst>
                    <a:gd name="T0" fmla="*/ 172 w 184"/>
                    <a:gd name="T1" fmla="*/ 0 h 314"/>
                    <a:gd name="T2" fmla="*/ 12 w 184"/>
                    <a:gd name="T3" fmla="*/ 0 h 314"/>
                    <a:gd name="T4" fmla="*/ 0 w 184"/>
                    <a:gd name="T5" fmla="*/ 12 h 314"/>
                    <a:gd name="T6" fmla="*/ 0 w 184"/>
                    <a:gd name="T7" fmla="*/ 302 h 314"/>
                    <a:gd name="T8" fmla="*/ 12 w 184"/>
                    <a:gd name="T9" fmla="*/ 314 h 314"/>
                    <a:gd name="T10" fmla="*/ 172 w 184"/>
                    <a:gd name="T11" fmla="*/ 314 h 314"/>
                    <a:gd name="T12" fmla="*/ 184 w 184"/>
                    <a:gd name="T13" fmla="*/ 302 h 314"/>
                    <a:gd name="T14" fmla="*/ 184 w 184"/>
                    <a:gd name="T15" fmla="*/ 12 h 314"/>
                    <a:gd name="T16" fmla="*/ 172 w 184"/>
                    <a:gd name="T1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314">
                      <a:moveTo>
                        <a:pt x="172" y="0"/>
                      </a:moveTo>
                      <a:cubicBezTo>
                        <a:pt x="12" y="0"/>
                        <a:pt x="12" y="0"/>
                        <a:pt x="12" y="0"/>
                      </a:cubicBezTo>
                      <a:cubicBezTo>
                        <a:pt x="6" y="0"/>
                        <a:pt x="0" y="5"/>
                        <a:pt x="0" y="12"/>
                      </a:cubicBezTo>
                      <a:cubicBezTo>
                        <a:pt x="0" y="302"/>
                        <a:pt x="0" y="302"/>
                        <a:pt x="0" y="302"/>
                      </a:cubicBezTo>
                      <a:cubicBezTo>
                        <a:pt x="0" y="308"/>
                        <a:pt x="6" y="314"/>
                        <a:pt x="12" y="314"/>
                      </a:cubicBezTo>
                      <a:cubicBezTo>
                        <a:pt x="172" y="314"/>
                        <a:pt x="172" y="314"/>
                        <a:pt x="172" y="314"/>
                      </a:cubicBezTo>
                      <a:cubicBezTo>
                        <a:pt x="178" y="314"/>
                        <a:pt x="184" y="308"/>
                        <a:pt x="184" y="302"/>
                      </a:cubicBezTo>
                      <a:cubicBezTo>
                        <a:pt x="184" y="12"/>
                        <a:pt x="184" y="12"/>
                        <a:pt x="184" y="12"/>
                      </a:cubicBezTo>
                      <a:cubicBezTo>
                        <a:pt x="184" y="5"/>
                        <a:pt x="178" y="0"/>
                        <a:pt x="172"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26" name="Rectangle 11">
                  <a:extLst>
                    <a:ext uri="{FF2B5EF4-FFF2-40B4-BE49-F238E27FC236}">
                      <a16:creationId xmlns:a16="http://schemas.microsoft.com/office/drawing/2014/main" id="{5F76592F-1A06-4B56-BA63-8CFB8195A03A}"/>
                    </a:ext>
                  </a:extLst>
                </p:cNvPr>
                <p:cNvSpPr>
                  <a:spLocks noChangeArrowheads="1"/>
                </p:cNvSpPr>
                <p:nvPr/>
              </p:nvSpPr>
              <p:spPr bwMode="auto">
                <a:xfrm>
                  <a:off x="7239000" y="7758113"/>
                  <a:ext cx="555625" cy="93503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27" name="Rectangle 12">
                  <a:extLst>
                    <a:ext uri="{FF2B5EF4-FFF2-40B4-BE49-F238E27FC236}">
                      <a16:creationId xmlns:a16="http://schemas.microsoft.com/office/drawing/2014/main" id="{F47022BE-B76B-4984-9A0C-A49410887428}"/>
                    </a:ext>
                  </a:extLst>
                </p:cNvPr>
                <p:cNvSpPr>
                  <a:spLocks noChangeArrowheads="1"/>
                </p:cNvSpPr>
                <p:nvPr/>
              </p:nvSpPr>
              <p:spPr bwMode="auto">
                <a:xfrm>
                  <a:off x="7239000" y="7758113"/>
                  <a:ext cx="555625" cy="935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28" name="Freeform 13">
                  <a:extLst>
                    <a:ext uri="{FF2B5EF4-FFF2-40B4-BE49-F238E27FC236}">
                      <a16:creationId xmlns:a16="http://schemas.microsoft.com/office/drawing/2014/main" id="{4957D682-1BEA-4131-8E29-E3D56B0BAC3E}"/>
                    </a:ext>
                  </a:extLst>
                </p:cNvPr>
                <p:cNvSpPr>
                  <a:spLocks/>
                </p:cNvSpPr>
                <p:nvPr/>
              </p:nvSpPr>
              <p:spPr bwMode="auto">
                <a:xfrm>
                  <a:off x="7412038" y="8750300"/>
                  <a:ext cx="209550" cy="26988"/>
                </a:xfrm>
                <a:custGeom>
                  <a:avLst/>
                  <a:gdLst>
                    <a:gd name="T0" fmla="*/ 56 w 56"/>
                    <a:gd name="T1" fmla="*/ 3 h 7"/>
                    <a:gd name="T2" fmla="*/ 52 w 56"/>
                    <a:gd name="T3" fmla="*/ 7 h 7"/>
                    <a:gd name="T4" fmla="*/ 4 w 56"/>
                    <a:gd name="T5" fmla="*/ 7 h 7"/>
                    <a:gd name="T6" fmla="*/ 0 w 56"/>
                    <a:gd name="T7" fmla="*/ 3 h 7"/>
                    <a:gd name="T8" fmla="*/ 4 w 56"/>
                    <a:gd name="T9" fmla="*/ 0 h 7"/>
                    <a:gd name="T10" fmla="*/ 52 w 56"/>
                    <a:gd name="T11" fmla="*/ 0 h 7"/>
                    <a:gd name="T12" fmla="*/ 56 w 56"/>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3"/>
                      </a:moveTo>
                      <a:cubicBezTo>
                        <a:pt x="56" y="5"/>
                        <a:pt x="54" y="7"/>
                        <a:pt x="52" y="7"/>
                      </a:cubicBezTo>
                      <a:cubicBezTo>
                        <a:pt x="4" y="7"/>
                        <a:pt x="4" y="7"/>
                        <a:pt x="4" y="7"/>
                      </a:cubicBezTo>
                      <a:cubicBezTo>
                        <a:pt x="2" y="7"/>
                        <a:pt x="0" y="5"/>
                        <a:pt x="0" y="3"/>
                      </a:cubicBezTo>
                      <a:cubicBezTo>
                        <a:pt x="0" y="1"/>
                        <a:pt x="2" y="0"/>
                        <a:pt x="4" y="0"/>
                      </a:cubicBezTo>
                      <a:cubicBezTo>
                        <a:pt x="52" y="0"/>
                        <a:pt x="52" y="0"/>
                        <a:pt x="52" y="0"/>
                      </a:cubicBezTo>
                      <a:cubicBezTo>
                        <a:pt x="54" y="0"/>
                        <a:pt x="56" y="1"/>
                        <a:pt x="56" y="3"/>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29" name="Rectangle 14">
                  <a:extLst>
                    <a:ext uri="{FF2B5EF4-FFF2-40B4-BE49-F238E27FC236}">
                      <a16:creationId xmlns:a16="http://schemas.microsoft.com/office/drawing/2014/main" id="{A48987E0-468A-49C0-87D0-B667FCAA9C59}"/>
                    </a:ext>
                  </a:extLst>
                </p:cNvPr>
                <p:cNvSpPr>
                  <a:spLocks noChangeArrowheads="1"/>
                </p:cNvSpPr>
                <p:nvPr/>
              </p:nvSpPr>
              <p:spPr bwMode="auto">
                <a:xfrm>
                  <a:off x="7239000" y="8693150"/>
                  <a:ext cx="184150" cy="1588"/>
                </a:xfrm>
                <a:prstGeom prst="rect">
                  <a:avLst/>
                </a:prstGeom>
                <a:solidFill>
                  <a:srgbClr val="5C476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30" name="Freeform 15">
                  <a:extLst>
                    <a:ext uri="{FF2B5EF4-FFF2-40B4-BE49-F238E27FC236}">
                      <a16:creationId xmlns:a16="http://schemas.microsoft.com/office/drawing/2014/main" id="{F39B913B-E933-473E-BCF0-BBAE9083D5C3}"/>
                    </a:ext>
                  </a:extLst>
                </p:cNvPr>
                <p:cNvSpPr>
                  <a:spLocks/>
                </p:cNvSpPr>
                <p:nvPr/>
              </p:nvSpPr>
              <p:spPr bwMode="auto">
                <a:xfrm>
                  <a:off x="7239000" y="8693150"/>
                  <a:ext cx="184150" cy="0"/>
                </a:xfrm>
                <a:custGeom>
                  <a:avLst/>
                  <a:gdLst>
                    <a:gd name="T0" fmla="*/ 116 w 116"/>
                    <a:gd name="T1" fmla="*/ 0 w 116"/>
                    <a:gd name="T2" fmla="*/ 0 w 116"/>
                    <a:gd name="T3" fmla="*/ 116 w 116"/>
                  </a:gdLst>
                  <a:ahLst/>
                  <a:cxnLst>
                    <a:cxn ang="0">
                      <a:pos x="T0" y="0"/>
                    </a:cxn>
                    <a:cxn ang="0">
                      <a:pos x="T1" y="0"/>
                    </a:cxn>
                    <a:cxn ang="0">
                      <a:pos x="T2" y="0"/>
                    </a:cxn>
                    <a:cxn ang="0">
                      <a:pos x="T3" y="0"/>
                    </a:cxn>
                  </a:cxnLst>
                  <a:rect l="0" t="0" r="r" b="b"/>
                  <a:pathLst>
                    <a:path w="116">
                      <a:moveTo>
                        <a:pt x="116" y="0"/>
                      </a:moveTo>
                      <a:lnTo>
                        <a:pt x="0" y="0"/>
                      </a:lnTo>
                      <a:lnTo>
                        <a:pt x="0" y="0"/>
                      </a:lnTo>
                      <a:lnTo>
                        <a:pt x="11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31" name="Freeform 17">
                  <a:extLst>
                    <a:ext uri="{FF2B5EF4-FFF2-40B4-BE49-F238E27FC236}">
                      <a16:creationId xmlns:a16="http://schemas.microsoft.com/office/drawing/2014/main" id="{D5F7A420-CF74-4DFD-9E67-53C74428CC60}"/>
                    </a:ext>
                  </a:extLst>
                </p:cNvPr>
                <p:cNvSpPr>
                  <a:spLocks/>
                </p:cNvSpPr>
                <p:nvPr/>
              </p:nvSpPr>
              <p:spPr bwMode="auto">
                <a:xfrm>
                  <a:off x="7239000" y="7758113"/>
                  <a:ext cx="327025" cy="93503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grpSp>
          <p:pic>
            <p:nvPicPr>
              <p:cNvPr id="224" name="Picture 223">
                <a:extLst>
                  <a:ext uri="{FF2B5EF4-FFF2-40B4-BE49-F238E27FC236}">
                    <a16:creationId xmlns:a16="http://schemas.microsoft.com/office/drawing/2014/main" id="{2DBC1F51-E3A8-443D-940B-A41E8A17DFF8}"/>
                  </a:ext>
                </a:extLst>
              </p:cNvPr>
              <p:cNvPicPr>
                <a:picLocks noChangeAspect="1"/>
              </p:cNvPicPr>
              <p:nvPr/>
            </p:nvPicPr>
            <p:blipFill rotWithShape="1">
              <a:blip r:embed="rId19" cstate="print">
                <a:grayscl/>
                <a:extLst>
                  <a:ext uri="{28A0092B-C50C-407E-A947-70E740481C1C}">
                    <a14:useLocalDpi xmlns:a14="http://schemas.microsoft.com/office/drawing/2010/main"/>
                  </a:ext>
                </a:extLst>
              </a:blip>
              <a:srcRect/>
              <a:stretch/>
            </p:blipFill>
            <p:spPr>
              <a:xfrm>
                <a:off x="9005068" y="4972141"/>
                <a:ext cx="243413" cy="184157"/>
              </a:xfrm>
              <a:prstGeom prst="rect">
                <a:avLst/>
              </a:prstGeom>
            </p:spPr>
          </p:pic>
        </p:grpSp>
      </p:grpSp>
      <p:grpSp>
        <p:nvGrpSpPr>
          <p:cNvPr id="242" name="Group 241">
            <a:extLst>
              <a:ext uri="{FF2B5EF4-FFF2-40B4-BE49-F238E27FC236}">
                <a16:creationId xmlns:a16="http://schemas.microsoft.com/office/drawing/2014/main" id="{D279AC0D-F540-4E19-9B76-80EAB769B23F}"/>
              </a:ext>
            </a:extLst>
          </p:cNvPr>
          <p:cNvGrpSpPr>
            <a:grpSpLocks noChangeAspect="1"/>
          </p:cNvGrpSpPr>
          <p:nvPr/>
        </p:nvGrpSpPr>
        <p:grpSpPr>
          <a:xfrm>
            <a:off x="6359831" y="401806"/>
            <a:ext cx="457200" cy="457200"/>
            <a:chOff x="5301956" y="4678104"/>
            <a:chExt cx="914400" cy="914400"/>
          </a:xfrm>
        </p:grpSpPr>
        <p:sp>
          <p:nvSpPr>
            <p:cNvPr id="243" name="Oval 242">
              <a:extLst>
                <a:ext uri="{FF2B5EF4-FFF2-40B4-BE49-F238E27FC236}">
                  <a16:creationId xmlns:a16="http://schemas.microsoft.com/office/drawing/2014/main" id="{285A0FEF-2414-4A86-ABFA-4CE800388544}"/>
                </a:ext>
              </a:extLst>
            </p:cNvPr>
            <p:cNvSpPr>
              <a:spLocks noChangeAspect="1"/>
            </p:cNvSpPr>
            <p:nvPr/>
          </p:nvSpPr>
          <p:spPr bwMode="auto">
            <a:xfrm>
              <a:off x="5301956" y="4678104"/>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dirty="0">
                <a:gradFill>
                  <a:gsLst>
                    <a:gs pos="5439">
                      <a:srgbClr val="F8F8F8"/>
                    </a:gs>
                    <a:gs pos="10000">
                      <a:srgbClr val="F8F8F8"/>
                    </a:gs>
                  </a:gsLst>
                  <a:lin ang="5400000" scaled="0"/>
                </a:gradFill>
                <a:latin typeface="Segoe UI Semilight"/>
              </a:endParaRPr>
            </a:p>
          </p:txBody>
        </p:sp>
        <p:grpSp>
          <p:nvGrpSpPr>
            <p:cNvPr id="244" name="Group 243">
              <a:extLst>
                <a:ext uri="{FF2B5EF4-FFF2-40B4-BE49-F238E27FC236}">
                  <a16:creationId xmlns:a16="http://schemas.microsoft.com/office/drawing/2014/main" id="{85F0F57D-5366-4D99-88E5-57C397A44564}"/>
                </a:ext>
              </a:extLst>
            </p:cNvPr>
            <p:cNvGrpSpPr>
              <a:grpSpLocks noChangeAspect="1"/>
            </p:cNvGrpSpPr>
            <p:nvPr/>
          </p:nvGrpSpPr>
          <p:grpSpPr>
            <a:xfrm>
              <a:off x="5416532" y="4898732"/>
              <a:ext cx="674706" cy="433016"/>
              <a:chOff x="8025136" y="7417948"/>
              <a:chExt cx="1135149" cy="728520"/>
            </a:xfrm>
          </p:grpSpPr>
          <p:sp>
            <p:nvSpPr>
              <p:cNvPr id="245" name="Freeform 7">
                <a:extLst>
                  <a:ext uri="{FF2B5EF4-FFF2-40B4-BE49-F238E27FC236}">
                    <a16:creationId xmlns:a16="http://schemas.microsoft.com/office/drawing/2014/main" id="{7D9671AE-5B6B-40E9-AA09-0CEE7B765B06}"/>
                  </a:ext>
                </a:extLst>
              </p:cNvPr>
              <p:cNvSpPr>
                <a:spLocks/>
              </p:cNvSpPr>
              <p:nvPr/>
            </p:nvSpPr>
            <p:spPr bwMode="auto">
              <a:xfrm>
                <a:off x="8141719" y="7437278"/>
                <a:ext cx="896936" cy="617404"/>
              </a:xfrm>
              <a:prstGeom prst="roundRect">
                <a:avLst>
                  <a:gd name="adj" fmla="val 7342"/>
                </a:avLst>
              </a:prstGeom>
              <a:solidFill>
                <a:schemeClr val="bg1"/>
              </a:solidFill>
              <a:ln>
                <a:noFill/>
              </a:ln>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kern="0" dirty="0">
                  <a:solidFill>
                    <a:srgbClr val="505050"/>
                  </a:solidFill>
                  <a:latin typeface="Segoe UI"/>
                  <a:ea typeface="ＭＳ Ｐゴシック" charset="0"/>
                </a:endParaRPr>
              </a:p>
            </p:txBody>
          </p:sp>
          <p:grpSp>
            <p:nvGrpSpPr>
              <p:cNvPr id="246" name="Group 245">
                <a:extLst>
                  <a:ext uri="{FF2B5EF4-FFF2-40B4-BE49-F238E27FC236}">
                    <a16:creationId xmlns:a16="http://schemas.microsoft.com/office/drawing/2014/main" id="{8AE502CD-4508-4F1B-9C7C-8170824894C7}"/>
                  </a:ext>
                </a:extLst>
              </p:cNvPr>
              <p:cNvGrpSpPr/>
              <p:nvPr/>
            </p:nvGrpSpPr>
            <p:grpSpPr>
              <a:xfrm>
                <a:off x="8025136" y="7417948"/>
                <a:ext cx="1135149" cy="728520"/>
                <a:chOff x="8025136" y="7417948"/>
                <a:chExt cx="1135149" cy="728520"/>
              </a:xfrm>
            </p:grpSpPr>
            <p:sp>
              <p:nvSpPr>
                <p:cNvPr id="247" name="Freeform 40">
                  <a:extLst>
                    <a:ext uri="{FF2B5EF4-FFF2-40B4-BE49-F238E27FC236}">
                      <a16:creationId xmlns:a16="http://schemas.microsoft.com/office/drawing/2014/main" id="{750AD845-D071-47A4-9A4C-E6B7200D8484}"/>
                    </a:ext>
                  </a:extLst>
                </p:cNvPr>
                <p:cNvSpPr>
                  <a:spLocks noChangeAspect="1"/>
                </p:cNvSpPr>
                <p:nvPr/>
              </p:nvSpPr>
              <p:spPr bwMode="black">
                <a:xfrm flipH="1">
                  <a:off x="8025136" y="7417948"/>
                  <a:ext cx="1135149" cy="728520"/>
                </a:xfrm>
                <a:custGeom>
                  <a:avLst/>
                  <a:gdLst>
                    <a:gd name="connsiteX0" fmla="*/ 4635324 w 4635324"/>
                    <a:gd name="connsiteY0" fmla="*/ 2786728 h 2974887"/>
                    <a:gd name="connsiteX1" fmla="*/ 0 w 4635324"/>
                    <a:gd name="connsiteY1" fmla="*/ 2786728 h 2974887"/>
                    <a:gd name="connsiteX2" fmla="*/ 0 w 4635324"/>
                    <a:gd name="connsiteY2" fmla="*/ 2813608 h 2974887"/>
                    <a:gd name="connsiteX3" fmla="*/ 185413 w 4635324"/>
                    <a:gd name="connsiteY3" fmla="*/ 2974887 h 2974887"/>
                    <a:gd name="connsiteX4" fmla="*/ 4449911 w 4635324"/>
                    <a:gd name="connsiteY4" fmla="*/ 2974887 h 2974887"/>
                    <a:gd name="connsiteX5" fmla="*/ 4635324 w 4635324"/>
                    <a:gd name="connsiteY5" fmla="*/ 2813608 h 2974887"/>
                    <a:gd name="connsiteX6" fmla="*/ 4635324 w 4635324"/>
                    <a:gd name="connsiteY6" fmla="*/ 2786728 h 2974887"/>
                    <a:gd name="connsiteX7" fmla="*/ 4005331 w 4635324"/>
                    <a:gd name="connsiteY7" fmla="*/ 205988 h 2974887"/>
                    <a:gd name="connsiteX8" fmla="*/ 4005331 w 4635324"/>
                    <a:gd name="connsiteY8" fmla="*/ 2473188 h 2974887"/>
                    <a:gd name="connsiteX9" fmla="*/ 630009 w 4635324"/>
                    <a:gd name="connsiteY9" fmla="*/ 2473188 h 2974887"/>
                    <a:gd name="connsiteX10" fmla="*/ 630009 w 4635324"/>
                    <a:gd name="connsiteY10" fmla="*/ 205988 h 2974887"/>
                    <a:gd name="connsiteX11" fmla="*/ 4115213 w 4635324"/>
                    <a:gd name="connsiteY11" fmla="*/ 0 h 2974887"/>
                    <a:gd name="connsiteX12" fmla="*/ 520123 w 4635324"/>
                    <a:gd name="connsiteY12" fmla="*/ 0 h 2974887"/>
                    <a:gd name="connsiteX13" fmla="*/ 391787 w 4635324"/>
                    <a:gd name="connsiteY13" fmla="*/ 128336 h 2974887"/>
                    <a:gd name="connsiteX14" fmla="*/ 391787 w 4635324"/>
                    <a:gd name="connsiteY14" fmla="*/ 2548645 h 2974887"/>
                    <a:gd name="connsiteX15" fmla="*/ 520123 w 4635324"/>
                    <a:gd name="connsiteY15" fmla="*/ 2676981 h 2974887"/>
                    <a:gd name="connsiteX16" fmla="*/ 4115213 w 4635324"/>
                    <a:gd name="connsiteY16" fmla="*/ 2676981 h 2974887"/>
                    <a:gd name="connsiteX17" fmla="*/ 4243549 w 4635324"/>
                    <a:gd name="connsiteY17" fmla="*/ 2548645 h 2974887"/>
                    <a:gd name="connsiteX18" fmla="*/ 4243549 w 4635324"/>
                    <a:gd name="connsiteY18" fmla="*/ 128336 h 2974887"/>
                    <a:gd name="connsiteX19" fmla="*/ 4115213 w 4635324"/>
                    <a:gd name="connsiteY19" fmla="*/ 0 h 297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35324" h="2974887">
                      <a:moveTo>
                        <a:pt x="4635324" y="2786728"/>
                      </a:moveTo>
                      <a:lnTo>
                        <a:pt x="0" y="2786728"/>
                      </a:lnTo>
                      <a:cubicBezTo>
                        <a:pt x="0" y="2813608"/>
                        <a:pt x="0" y="2813608"/>
                        <a:pt x="0" y="2813608"/>
                      </a:cubicBezTo>
                      <a:cubicBezTo>
                        <a:pt x="0" y="2894248"/>
                        <a:pt x="79463" y="2974887"/>
                        <a:pt x="185413" y="2974887"/>
                      </a:cubicBezTo>
                      <a:cubicBezTo>
                        <a:pt x="4449911" y="2974887"/>
                        <a:pt x="4449911" y="2974887"/>
                        <a:pt x="4449911" y="2974887"/>
                      </a:cubicBezTo>
                      <a:cubicBezTo>
                        <a:pt x="4555862" y="2974887"/>
                        <a:pt x="4635324" y="2894248"/>
                        <a:pt x="4635324" y="2813608"/>
                      </a:cubicBezTo>
                      <a:cubicBezTo>
                        <a:pt x="4635324" y="2786728"/>
                        <a:pt x="4635324" y="2786728"/>
                        <a:pt x="4635324" y="2786728"/>
                      </a:cubicBezTo>
                      <a:close/>
                      <a:moveTo>
                        <a:pt x="4005331" y="205988"/>
                      </a:moveTo>
                      <a:lnTo>
                        <a:pt x="4005331" y="2473188"/>
                      </a:lnTo>
                      <a:lnTo>
                        <a:pt x="630009" y="2473188"/>
                      </a:lnTo>
                      <a:lnTo>
                        <a:pt x="630009" y="205988"/>
                      </a:lnTo>
                      <a:close/>
                      <a:moveTo>
                        <a:pt x="4115213" y="0"/>
                      </a:moveTo>
                      <a:lnTo>
                        <a:pt x="520123" y="0"/>
                      </a:lnTo>
                      <a:cubicBezTo>
                        <a:pt x="449244" y="0"/>
                        <a:pt x="391787" y="57457"/>
                        <a:pt x="391787" y="128336"/>
                      </a:cubicBezTo>
                      <a:lnTo>
                        <a:pt x="391787" y="2548645"/>
                      </a:lnTo>
                      <a:cubicBezTo>
                        <a:pt x="391787" y="2619524"/>
                        <a:pt x="449244" y="2676981"/>
                        <a:pt x="520123" y="2676981"/>
                      </a:cubicBezTo>
                      <a:lnTo>
                        <a:pt x="4115213" y="2676981"/>
                      </a:lnTo>
                      <a:cubicBezTo>
                        <a:pt x="4186092" y="2676981"/>
                        <a:pt x="4243549" y="2619524"/>
                        <a:pt x="4243549" y="2548645"/>
                      </a:cubicBezTo>
                      <a:lnTo>
                        <a:pt x="4243549" y="128336"/>
                      </a:lnTo>
                      <a:cubicBezTo>
                        <a:pt x="4243549" y="57457"/>
                        <a:pt x="4186092" y="0"/>
                        <a:pt x="4115213" y="0"/>
                      </a:cubicBezTo>
                      <a:close/>
                    </a:path>
                  </a:pathLst>
                </a:custGeom>
                <a:solidFill>
                  <a:schemeClr val="tx1"/>
                </a:solidFill>
                <a:ln>
                  <a:noFill/>
                </a:ln>
              </p:spPr>
              <p:txBody>
                <a:bodyPr vert="horz" wrap="square" lIns="89642" tIns="44821" rIns="89642" bIns="44821" numCol="1" anchor="t" anchorCtr="0" compatLnSpc="1">
                  <a:prstTxWarp prst="textNoShape">
                    <a:avLst/>
                  </a:prstTxWarp>
                  <a:noAutofit/>
                </a:bodyPr>
                <a:lstStyle/>
                <a:p>
                  <a:endParaRPr lang="en-US" dirty="0">
                    <a:solidFill>
                      <a:srgbClr val="FFFFFF"/>
                    </a:solidFill>
                    <a:latin typeface="Segoe UI Semilight"/>
                  </a:endParaRPr>
                </a:p>
              </p:txBody>
            </p:sp>
            <p:sp>
              <p:nvSpPr>
                <p:cNvPr id="248" name="Freeform 512">
                  <a:extLst>
                    <a:ext uri="{FF2B5EF4-FFF2-40B4-BE49-F238E27FC236}">
                      <a16:creationId xmlns:a16="http://schemas.microsoft.com/office/drawing/2014/main" id="{D6B80BEA-7D65-4F0E-B658-DEEBB8F19F87}"/>
                    </a:ext>
                  </a:extLst>
                </p:cNvPr>
                <p:cNvSpPr>
                  <a:spLocks noChangeAspect="1" noEditPoints="1"/>
                </p:cNvSpPr>
                <p:nvPr/>
              </p:nvSpPr>
              <p:spPr bwMode="black">
                <a:xfrm>
                  <a:off x="8430200" y="7584130"/>
                  <a:ext cx="325020" cy="323700"/>
                </a:xfrm>
                <a:custGeom>
                  <a:avLst/>
                  <a:gdLst>
                    <a:gd name="T0" fmla="*/ 112 w 246"/>
                    <a:gd name="T1" fmla="*/ 19 h 245"/>
                    <a:gd name="T2" fmla="*/ 246 w 246"/>
                    <a:gd name="T3" fmla="*/ 0 h 245"/>
                    <a:gd name="T4" fmla="*/ 246 w 246"/>
                    <a:gd name="T5" fmla="*/ 116 h 245"/>
                    <a:gd name="T6" fmla="*/ 112 w 246"/>
                    <a:gd name="T7" fmla="*/ 116 h 245"/>
                    <a:gd name="T8" fmla="*/ 112 w 246"/>
                    <a:gd name="T9" fmla="*/ 19 h 245"/>
                    <a:gd name="T10" fmla="*/ 102 w 246"/>
                    <a:gd name="T11" fmla="*/ 116 h 245"/>
                    <a:gd name="T12" fmla="*/ 102 w 246"/>
                    <a:gd name="T13" fmla="*/ 19 h 245"/>
                    <a:gd name="T14" fmla="*/ 0 w 246"/>
                    <a:gd name="T15" fmla="*/ 34 h 245"/>
                    <a:gd name="T16" fmla="*/ 0 w 246"/>
                    <a:gd name="T17" fmla="*/ 116 h 245"/>
                    <a:gd name="T18" fmla="*/ 102 w 246"/>
                    <a:gd name="T19" fmla="*/ 116 h 245"/>
                    <a:gd name="T20" fmla="*/ 102 w 246"/>
                    <a:gd name="T21" fmla="*/ 126 h 245"/>
                    <a:gd name="T22" fmla="*/ 0 w 246"/>
                    <a:gd name="T23" fmla="*/ 126 h 245"/>
                    <a:gd name="T24" fmla="*/ 0 w 246"/>
                    <a:gd name="T25" fmla="*/ 211 h 245"/>
                    <a:gd name="T26" fmla="*/ 102 w 246"/>
                    <a:gd name="T27" fmla="*/ 226 h 245"/>
                    <a:gd name="T28" fmla="*/ 102 w 246"/>
                    <a:gd name="T29" fmla="*/ 126 h 245"/>
                    <a:gd name="T30" fmla="*/ 112 w 246"/>
                    <a:gd name="T31" fmla="*/ 126 h 245"/>
                    <a:gd name="T32" fmla="*/ 112 w 246"/>
                    <a:gd name="T33" fmla="*/ 226 h 245"/>
                    <a:gd name="T34" fmla="*/ 246 w 246"/>
                    <a:gd name="T35" fmla="*/ 245 h 245"/>
                    <a:gd name="T36" fmla="*/ 246 w 246"/>
                    <a:gd name="T37" fmla="*/ 126 h 245"/>
                    <a:gd name="T38" fmla="*/ 112 w 246"/>
                    <a:gd name="T39"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6" h="245">
                      <a:moveTo>
                        <a:pt x="112" y="19"/>
                      </a:moveTo>
                      <a:lnTo>
                        <a:pt x="246" y="0"/>
                      </a:lnTo>
                      <a:lnTo>
                        <a:pt x="246" y="116"/>
                      </a:lnTo>
                      <a:lnTo>
                        <a:pt x="112" y="116"/>
                      </a:lnTo>
                      <a:lnTo>
                        <a:pt x="112" y="19"/>
                      </a:lnTo>
                      <a:close/>
                      <a:moveTo>
                        <a:pt x="102" y="116"/>
                      </a:moveTo>
                      <a:lnTo>
                        <a:pt x="102" y="19"/>
                      </a:lnTo>
                      <a:lnTo>
                        <a:pt x="0" y="34"/>
                      </a:lnTo>
                      <a:lnTo>
                        <a:pt x="0" y="116"/>
                      </a:lnTo>
                      <a:lnTo>
                        <a:pt x="102" y="116"/>
                      </a:lnTo>
                      <a:close/>
                      <a:moveTo>
                        <a:pt x="102" y="126"/>
                      </a:moveTo>
                      <a:lnTo>
                        <a:pt x="0" y="126"/>
                      </a:lnTo>
                      <a:lnTo>
                        <a:pt x="0" y="211"/>
                      </a:lnTo>
                      <a:lnTo>
                        <a:pt x="102" y="226"/>
                      </a:lnTo>
                      <a:lnTo>
                        <a:pt x="102" y="126"/>
                      </a:lnTo>
                      <a:close/>
                      <a:moveTo>
                        <a:pt x="112" y="126"/>
                      </a:moveTo>
                      <a:lnTo>
                        <a:pt x="112" y="226"/>
                      </a:lnTo>
                      <a:lnTo>
                        <a:pt x="246" y="245"/>
                      </a:lnTo>
                      <a:lnTo>
                        <a:pt x="246" y="126"/>
                      </a:lnTo>
                      <a:lnTo>
                        <a:pt x="112" y="126"/>
                      </a:lnTo>
                      <a:close/>
                    </a:path>
                  </a:pathLst>
                </a:custGeom>
                <a:solidFill>
                  <a:srgbClr val="A7A9AC"/>
                </a:solidFill>
                <a:ln>
                  <a:noFill/>
                </a:ln>
                <a:extLst/>
              </p:spPr>
              <p:txBody>
                <a:bodyPr vert="horz" wrap="square" lIns="89642" tIns="44821" rIns="89642" bIns="44821" numCol="1" anchor="t" anchorCtr="0" compatLnSpc="1">
                  <a:prstTxWarp prst="textNoShape">
                    <a:avLst/>
                  </a:prstTxWarp>
                </a:bodyPr>
                <a:lstStyle/>
                <a:p>
                  <a:pPr defTabSz="896386">
                    <a:defRPr/>
                  </a:pPr>
                  <a:endParaRPr lang="en-US" kern="0" dirty="0">
                    <a:solidFill>
                      <a:srgbClr val="FFFFFF"/>
                    </a:solidFill>
                    <a:latin typeface="Segoe UI"/>
                  </a:endParaRPr>
                </a:p>
              </p:txBody>
            </p:sp>
          </p:grpSp>
        </p:grpSp>
      </p:grpSp>
      <p:grpSp>
        <p:nvGrpSpPr>
          <p:cNvPr id="249" name="Group 248">
            <a:extLst>
              <a:ext uri="{FF2B5EF4-FFF2-40B4-BE49-F238E27FC236}">
                <a16:creationId xmlns:a16="http://schemas.microsoft.com/office/drawing/2014/main" id="{32423D4D-DC10-4116-94CB-450EED973EF4}"/>
              </a:ext>
            </a:extLst>
          </p:cNvPr>
          <p:cNvGrpSpPr>
            <a:grpSpLocks noChangeAspect="1"/>
          </p:cNvGrpSpPr>
          <p:nvPr/>
        </p:nvGrpSpPr>
        <p:grpSpPr>
          <a:xfrm>
            <a:off x="10155860" y="1371205"/>
            <a:ext cx="457200" cy="457200"/>
            <a:chOff x="7770325" y="1952766"/>
            <a:chExt cx="1143000" cy="1143000"/>
          </a:xfrm>
        </p:grpSpPr>
        <p:sp>
          <p:nvSpPr>
            <p:cNvPr id="250" name="Oval 249">
              <a:extLst>
                <a:ext uri="{FF2B5EF4-FFF2-40B4-BE49-F238E27FC236}">
                  <a16:creationId xmlns:a16="http://schemas.microsoft.com/office/drawing/2014/main" id="{3A2B6907-65B8-4E08-9436-AAEF894DB704}"/>
                </a:ext>
              </a:extLst>
            </p:cNvPr>
            <p:cNvSpPr>
              <a:spLocks noChangeAspect="1"/>
            </p:cNvSpPr>
            <p:nvPr/>
          </p:nvSpPr>
          <p:spPr bwMode="auto">
            <a:xfrm>
              <a:off x="7770325" y="1952766"/>
              <a:ext cx="1143000" cy="11430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dirty="0">
                <a:gradFill>
                  <a:gsLst>
                    <a:gs pos="5439">
                      <a:srgbClr val="F8F8F8"/>
                    </a:gs>
                    <a:gs pos="10000">
                      <a:srgbClr val="F8F8F8"/>
                    </a:gs>
                  </a:gsLst>
                  <a:lin ang="5400000" scaled="0"/>
                </a:gradFill>
                <a:latin typeface="Segoe UI Semilight"/>
              </a:endParaRPr>
            </a:p>
          </p:txBody>
        </p:sp>
        <p:pic>
          <p:nvPicPr>
            <p:cNvPr id="251" name="Picture 250">
              <a:extLst>
                <a:ext uri="{FF2B5EF4-FFF2-40B4-BE49-F238E27FC236}">
                  <a16:creationId xmlns:a16="http://schemas.microsoft.com/office/drawing/2014/main" id="{2075031A-52CF-455B-BFBB-F848C446B066}"/>
                </a:ext>
              </a:extLst>
            </p:cNvPr>
            <p:cNvPicPr>
              <a:picLocks noChangeAspect="1"/>
            </p:cNvPicPr>
            <p:nvPr/>
          </p:nvPicPr>
          <p:blipFill>
            <a:blip r:embed="rId20"/>
            <a:stretch>
              <a:fillRect/>
            </a:stretch>
          </p:blipFill>
          <p:spPr>
            <a:xfrm>
              <a:off x="8124028" y="2158391"/>
              <a:ext cx="438918" cy="763335"/>
            </a:xfrm>
            <a:prstGeom prst="rect">
              <a:avLst/>
            </a:prstGeom>
          </p:spPr>
        </p:pic>
        <p:pic>
          <p:nvPicPr>
            <p:cNvPr id="252" name="Picture 251">
              <a:extLst>
                <a:ext uri="{FF2B5EF4-FFF2-40B4-BE49-F238E27FC236}">
                  <a16:creationId xmlns:a16="http://schemas.microsoft.com/office/drawing/2014/main" id="{1B9D7662-5686-42EC-8740-DE026BB2C686}"/>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8235435" y="2421004"/>
              <a:ext cx="181418" cy="222664"/>
            </a:xfrm>
            <a:prstGeom prst="rect">
              <a:avLst/>
            </a:prstGeom>
          </p:spPr>
        </p:pic>
      </p:grpSp>
      <p:grpSp>
        <p:nvGrpSpPr>
          <p:cNvPr id="253" name="Group 252">
            <a:extLst>
              <a:ext uri="{FF2B5EF4-FFF2-40B4-BE49-F238E27FC236}">
                <a16:creationId xmlns:a16="http://schemas.microsoft.com/office/drawing/2014/main" id="{AAD65F9C-D942-48A2-9EF3-82C4A1107D3A}"/>
              </a:ext>
            </a:extLst>
          </p:cNvPr>
          <p:cNvGrpSpPr>
            <a:grpSpLocks noChangeAspect="1"/>
          </p:cNvGrpSpPr>
          <p:nvPr/>
        </p:nvGrpSpPr>
        <p:grpSpPr>
          <a:xfrm>
            <a:off x="10682055" y="4410019"/>
            <a:ext cx="457200" cy="457200"/>
            <a:chOff x="8785063" y="2988618"/>
            <a:chExt cx="1143000" cy="1143000"/>
          </a:xfrm>
        </p:grpSpPr>
        <p:grpSp>
          <p:nvGrpSpPr>
            <p:cNvPr id="254" name="Group 253">
              <a:extLst>
                <a:ext uri="{FF2B5EF4-FFF2-40B4-BE49-F238E27FC236}">
                  <a16:creationId xmlns:a16="http://schemas.microsoft.com/office/drawing/2014/main" id="{1388A4DF-CED0-4196-AFC4-A4DFC8EA4BBB}"/>
                </a:ext>
              </a:extLst>
            </p:cNvPr>
            <p:cNvGrpSpPr>
              <a:grpSpLocks noChangeAspect="1"/>
            </p:cNvGrpSpPr>
            <p:nvPr/>
          </p:nvGrpSpPr>
          <p:grpSpPr>
            <a:xfrm>
              <a:off x="8785063" y="2988618"/>
              <a:ext cx="1143000" cy="1143000"/>
              <a:chOff x="7212772" y="5496293"/>
              <a:chExt cx="914400" cy="914400"/>
            </a:xfrm>
          </p:grpSpPr>
          <p:sp>
            <p:nvSpPr>
              <p:cNvPr id="256" name="Oval 255">
                <a:extLst>
                  <a:ext uri="{FF2B5EF4-FFF2-40B4-BE49-F238E27FC236}">
                    <a16:creationId xmlns:a16="http://schemas.microsoft.com/office/drawing/2014/main" id="{9274713C-F958-44DD-8298-AFE736F5734E}"/>
                  </a:ext>
                </a:extLst>
              </p:cNvPr>
              <p:cNvSpPr>
                <a:spLocks noChangeAspect="1"/>
              </p:cNvSpPr>
              <p:nvPr/>
            </p:nvSpPr>
            <p:spPr bwMode="auto">
              <a:xfrm>
                <a:off x="7212772" y="5496293"/>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sp>
            <p:nvSpPr>
              <p:cNvPr id="257" name="Freeform 7">
                <a:extLst>
                  <a:ext uri="{FF2B5EF4-FFF2-40B4-BE49-F238E27FC236}">
                    <a16:creationId xmlns:a16="http://schemas.microsoft.com/office/drawing/2014/main" id="{837AD117-30FE-45A1-8974-3575AD4C95E7}"/>
                  </a:ext>
                </a:extLst>
              </p:cNvPr>
              <p:cNvSpPr>
                <a:spLocks/>
              </p:cNvSpPr>
              <p:nvPr/>
            </p:nvSpPr>
            <p:spPr bwMode="auto">
              <a:xfrm>
                <a:off x="7351595" y="5752813"/>
                <a:ext cx="636757" cy="366971"/>
              </a:xfrm>
              <a:prstGeom prst="roundRect">
                <a:avLst>
                  <a:gd name="adj" fmla="val 7342"/>
                </a:avLst>
              </a:prstGeom>
              <a:solidFill>
                <a:schemeClr val="bg1"/>
              </a:solidFill>
              <a:ln>
                <a:noFill/>
              </a:ln>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kern="0">
                  <a:solidFill>
                    <a:srgbClr val="505050"/>
                  </a:solidFill>
                  <a:latin typeface="Segoe UI"/>
                  <a:ea typeface="ＭＳ Ｐゴシック" charset="0"/>
                </a:endParaRPr>
              </a:p>
            </p:txBody>
          </p:sp>
        </p:grpSp>
        <p:pic>
          <p:nvPicPr>
            <p:cNvPr id="255" name="Picture 5">
              <a:extLst>
                <a:ext uri="{FF2B5EF4-FFF2-40B4-BE49-F238E27FC236}">
                  <a16:creationId xmlns:a16="http://schemas.microsoft.com/office/drawing/2014/main" id="{14BB080B-9D42-4D5A-867F-4F112AA46D88}"/>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8931957" y="3307382"/>
              <a:ext cx="849211" cy="550573"/>
            </a:xfrm>
            <a:prstGeom prst="rect">
              <a:avLst/>
            </a:prstGeom>
          </p:spPr>
        </p:pic>
      </p:grpSp>
      <p:grpSp>
        <p:nvGrpSpPr>
          <p:cNvPr id="258" name="Group 257">
            <a:extLst>
              <a:ext uri="{FF2B5EF4-FFF2-40B4-BE49-F238E27FC236}">
                <a16:creationId xmlns:a16="http://schemas.microsoft.com/office/drawing/2014/main" id="{147D6F63-36F4-493D-89FA-B95033C0322B}"/>
              </a:ext>
            </a:extLst>
          </p:cNvPr>
          <p:cNvGrpSpPr>
            <a:grpSpLocks noChangeAspect="1"/>
          </p:cNvGrpSpPr>
          <p:nvPr/>
        </p:nvGrpSpPr>
        <p:grpSpPr>
          <a:xfrm>
            <a:off x="8087572" y="6027738"/>
            <a:ext cx="457200" cy="457200"/>
            <a:chOff x="7488915" y="4160672"/>
            <a:chExt cx="914400" cy="914400"/>
          </a:xfrm>
        </p:grpSpPr>
        <p:sp>
          <p:nvSpPr>
            <p:cNvPr id="259" name="Oval 258">
              <a:extLst>
                <a:ext uri="{FF2B5EF4-FFF2-40B4-BE49-F238E27FC236}">
                  <a16:creationId xmlns:a16="http://schemas.microsoft.com/office/drawing/2014/main" id="{F93A6EFA-6F5B-4461-9E98-0EB01DA01B21}"/>
                </a:ext>
              </a:extLst>
            </p:cNvPr>
            <p:cNvSpPr>
              <a:spLocks noChangeAspect="1"/>
            </p:cNvSpPr>
            <p:nvPr/>
          </p:nvSpPr>
          <p:spPr bwMode="auto">
            <a:xfrm>
              <a:off x="7488915" y="4160672"/>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grpSp>
          <p:nvGrpSpPr>
            <p:cNvPr id="260" name="Group 259">
              <a:extLst>
                <a:ext uri="{FF2B5EF4-FFF2-40B4-BE49-F238E27FC236}">
                  <a16:creationId xmlns:a16="http://schemas.microsoft.com/office/drawing/2014/main" id="{C9BB0920-FE8D-4E5B-A71A-C32C58FEEF29}"/>
                </a:ext>
              </a:extLst>
            </p:cNvPr>
            <p:cNvGrpSpPr>
              <a:grpSpLocks noChangeAspect="1"/>
            </p:cNvGrpSpPr>
            <p:nvPr/>
          </p:nvGrpSpPr>
          <p:grpSpPr>
            <a:xfrm>
              <a:off x="7725213" y="4317830"/>
              <a:ext cx="441804" cy="600084"/>
              <a:chOff x="11395930" y="2227184"/>
              <a:chExt cx="416827" cy="566158"/>
            </a:xfrm>
          </p:grpSpPr>
          <p:grpSp>
            <p:nvGrpSpPr>
              <p:cNvPr id="261" name="Group 260">
                <a:extLst>
                  <a:ext uri="{FF2B5EF4-FFF2-40B4-BE49-F238E27FC236}">
                    <a16:creationId xmlns:a16="http://schemas.microsoft.com/office/drawing/2014/main" id="{5514366F-DCF7-40CE-8661-696ABA6E9039}"/>
                  </a:ext>
                </a:extLst>
              </p:cNvPr>
              <p:cNvGrpSpPr/>
              <p:nvPr/>
            </p:nvGrpSpPr>
            <p:grpSpPr>
              <a:xfrm>
                <a:off x="11403418" y="2232104"/>
                <a:ext cx="401275" cy="530028"/>
                <a:chOff x="8817145" y="5862982"/>
                <a:chExt cx="200853" cy="338001"/>
              </a:xfrm>
            </p:grpSpPr>
            <p:sp>
              <p:nvSpPr>
                <p:cNvPr id="265" name="Rectangle 11">
                  <a:extLst>
                    <a:ext uri="{FF2B5EF4-FFF2-40B4-BE49-F238E27FC236}">
                      <a16:creationId xmlns:a16="http://schemas.microsoft.com/office/drawing/2014/main" id="{2E45F9A2-1028-4C43-A371-73545E07CE93}"/>
                    </a:ext>
                  </a:extLst>
                </p:cNvPr>
                <p:cNvSpPr>
                  <a:spLocks noChangeArrowheads="1"/>
                </p:cNvSpPr>
                <p:nvPr/>
              </p:nvSpPr>
              <p:spPr bwMode="auto">
                <a:xfrm>
                  <a:off x="8817150" y="5862982"/>
                  <a:ext cx="200848" cy="33799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66" name="Rectangle 12">
                  <a:extLst>
                    <a:ext uri="{FF2B5EF4-FFF2-40B4-BE49-F238E27FC236}">
                      <a16:creationId xmlns:a16="http://schemas.microsoft.com/office/drawing/2014/main" id="{6F11F40B-F27B-4ADD-8098-5BCE1FBF9F6B}"/>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267" name="Freeform 17">
                  <a:extLst>
                    <a:ext uri="{FF2B5EF4-FFF2-40B4-BE49-F238E27FC236}">
                      <a16:creationId xmlns:a16="http://schemas.microsoft.com/office/drawing/2014/main" id="{464FAE11-6776-4B1A-ABB8-F388539F9D2F}"/>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grpSp>
          <p:sp>
            <p:nvSpPr>
              <p:cNvPr id="262" name="Freeform 9">
                <a:extLst>
                  <a:ext uri="{FF2B5EF4-FFF2-40B4-BE49-F238E27FC236}">
                    <a16:creationId xmlns:a16="http://schemas.microsoft.com/office/drawing/2014/main" id="{B8A5F970-4A9C-4F1B-98F4-DDD7BA4EA1F1}"/>
                  </a:ext>
                </a:extLst>
              </p:cNvPr>
              <p:cNvSpPr>
                <a:spLocks noChangeAspect="1" noEditPoints="1"/>
              </p:cNvSpPr>
              <p:nvPr/>
            </p:nvSpPr>
            <p:spPr bwMode="black">
              <a:xfrm flipH="1">
                <a:off x="11395930" y="2227184"/>
                <a:ext cx="416827" cy="566158"/>
              </a:xfrm>
              <a:custGeom>
                <a:avLst/>
                <a:gdLst>
                  <a:gd name="T0" fmla="*/ 124 w 133"/>
                  <a:gd name="T1" fmla="*/ 0 h 182"/>
                  <a:gd name="T2" fmla="*/ 8 w 133"/>
                  <a:gd name="T3" fmla="*/ 0 h 182"/>
                  <a:gd name="T4" fmla="*/ 0 w 133"/>
                  <a:gd name="T5" fmla="*/ 8 h 182"/>
                  <a:gd name="T6" fmla="*/ 0 w 133"/>
                  <a:gd name="T7" fmla="*/ 173 h 182"/>
                  <a:gd name="T8" fmla="*/ 8 w 133"/>
                  <a:gd name="T9" fmla="*/ 182 h 182"/>
                  <a:gd name="T10" fmla="*/ 124 w 133"/>
                  <a:gd name="T11" fmla="*/ 182 h 182"/>
                  <a:gd name="T12" fmla="*/ 133 w 133"/>
                  <a:gd name="T13" fmla="*/ 173 h 182"/>
                  <a:gd name="T14" fmla="*/ 133 w 133"/>
                  <a:gd name="T15" fmla="*/ 8 h 182"/>
                  <a:gd name="T16" fmla="*/ 124 w 133"/>
                  <a:gd name="T17" fmla="*/ 0 h 182"/>
                  <a:gd name="T18" fmla="*/ 123 w 133"/>
                  <a:gd name="T19" fmla="*/ 160 h 182"/>
                  <a:gd name="T20" fmla="*/ 10 w 133"/>
                  <a:gd name="T21" fmla="*/ 160 h 182"/>
                  <a:gd name="T22" fmla="*/ 10 w 133"/>
                  <a:gd name="T23" fmla="*/ 10 h 182"/>
                  <a:gd name="T24" fmla="*/ 123 w 133"/>
                  <a:gd name="T25" fmla="*/ 10 h 182"/>
                  <a:gd name="T26" fmla="*/ 123 w 133"/>
                  <a:gd name="T27" fmla="*/ 16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82">
                    <a:moveTo>
                      <a:pt x="124" y="0"/>
                    </a:moveTo>
                    <a:cubicBezTo>
                      <a:pt x="8" y="0"/>
                      <a:pt x="8" y="0"/>
                      <a:pt x="8" y="0"/>
                    </a:cubicBezTo>
                    <a:cubicBezTo>
                      <a:pt x="3" y="0"/>
                      <a:pt x="0" y="4"/>
                      <a:pt x="0" y="8"/>
                    </a:cubicBezTo>
                    <a:cubicBezTo>
                      <a:pt x="0" y="173"/>
                      <a:pt x="0" y="173"/>
                      <a:pt x="0" y="173"/>
                    </a:cubicBezTo>
                    <a:cubicBezTo>
                      <a:pt x="0" y="178"/>
                      <a:pt x="3" y="182"/>
                      <a:pt x="8" y="182"/>
                    </a:cubicBezTo>
                    <a:cubicBezTo>
                      <a:pt x="124" y="182"/>
                      <a:pt x="124" y="182"/>
                      <a:pt x="124" y="182"/>
                    </a:cubicBezTo>
                    <a:cubicBezTo>
                      <a:pt x="129" y="182"/>
                      <a:pt x="133" y="178"/>
                      <a:pt x="133" y="173"/>
                    </a:cubicBezTo>
                    <a:cubicBezTo>
                      <a:pt x="133" y="8"/>
                      <a:pt x="133" y="8"/>
                      <a:pt x="133" y="8"/>
                    </a:cubicBezTo>
                    <a:cubicBezTo>
                      <a:pt x="133" y="4"/>
                      <a:pt x="129" y="0"/>
                      <a:pt x="124" y="0"/>
                    </a:cubicBezTo>
                    <a:close/>
                    <a:moveTo>
                      <a:pt x="123" y="160"/>
                    </a:moveTo>
                    <a:cubicBezTo>
                      <a:pt x="10" y="160"/>
                      <a:pt x="10" y="160"/>
                      <a:pt x="10" y="160"/>
                    </a:cubicBezTo>
                    <a:cubicBezTo>
                      <a:pt x="10" y="10"/>
                      <a:pt x="10" y="10"/>
                      <a:pt x="10" y="10"/>
                    </a:cubicBezTo>
                    <a:cubicBezTo>
                      <a:pt x="123" y="10"/>
                      <a:pt x="123" y="10"/>
                      <a:pt x="123" y="10"/>
                    </a:cubicBezTo>
                    <a:lnTo>
                      <a:pt x="123" y="160"/>
                    </a:lnTo>
                    <a:close/>
                  </a:path>
                </a:pathLst>
              </a:custGeom>
              <a:solidFill>
                <a:schemeClr val="tx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263" name="Picture 262">
                <a:extLst>
                  <a:ext uri="{FF2B5EF4-FFF2-40B4-BE49-F238E27FC236}">
                    <a16:creationId xmlns:a16="http://schemas.microsoft.com/office/drawing/2014/main" id="{EFEAA204-088E-405C-A8B5-69B96470A1E2}"/>
                  </a:ext>
                </a:extLst>
              </p:cNvPr>
              <p:cNvPicPr>
                <a:picLocks noChangeAspect="1"/>
              </p:cNvPicPr>
              <p:nvPr/>
            </p:nvPicPr>
            <p:blipFill>
              <a:blip r:embed="rId24" cstate="print">
                <a:extLst>
                  <a:ext uri="{28A0092B-C50C-407E-A947-70E740481C1C}">
                    <a14:useLocalDpi xmlns:a14="http://schemas.microsoft.com/office/drawing/2010/main"/>
                  </a:ext>
                </a:extLst>
              </a:blip>
              <a:stretch>
                <a:fillRect/>
              </a:stretch>
            </p:blipFill>
            <p:spPr>
              <a:xfrm>
                <a:off x="11504747" y="2344048"/>
                <a:ext cx="199194" cy="244483"/>
              </a:xfrm>
              <a:prstGeom prst="rect">
                <a:avLst/>
              </a:prstGeom>
            </p:spPr>
          </p:pic>
          <p:sp>
            <p:nvSpPr>
              <p:cNvPr id="264" name="Oval 263">
                <a:extLst>
                  <a:ext uri="{FF2B5EF4-FFF2-40B4-BE49-F238E27FC236}">
                    <a16:creationId xmlns:a16="http://schemas.microsoft.com/office/drawing/2014/main" id="{AFA8FC4A-D568-4CF1-8FED-732AE913B50E}"/>
                  </a:ext>
                </a:extLst>
              </p:cNvPr>
              <p:cNvSpPr/>
              <p:nvPr/>
            </p:nvSpPr>
            <p:spPr bwMode="auto">
              <a:xfrm>
                <a:off x="11586055" y="2745036"/>
                <a:ext cx="36576" cy="36576"/>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grpSp>
    </p:spTree>
    <p:extLst>
      <p:ext uri="{BB962C8B-B14F-4D97-AF65-F5344CB8AC3E}">
        <p14:creationId xmlns:p14="http://schemas.microsoft.com/office/powerpoint/2010/main" val="2941002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 name="Group 193">
            <a:extLst>
              <a:ext uri="{FF2B5EF4-FFF2-40B4-BE49-F238E27FC236}">
                <a16:creationId xmlns:a16="http://schemas.microsoft.com/office/drawing/2014/main" id="{F7CFC840-BE77-4B7C-BA8A-4865475D3459}"/>
              </a:ext>
            </a:extLst>
          </p:cNvPr>
          <p:cNvGrpSpPr/>
          <p:nvPr/>
        </p:nvGrpSpPr>
        <p:grpSpPr>
          <a:xfrm>
            <a:off x="9301116" y="4972943"/>
            <a:ext cx="475216" cy="475216"/>
            <a:chOff x="7996472" y="4632292"/>
            <a:chExt cx="1143000" cy="1143000"/>
          </a:xfrm>
        </p:grpSpPr>
        <p:sp>
          <p:nvSpPr>
            <p:cNvPr id="195" name="Oval 194">
              <a:extLst>
                <a:ext uri="{FF2B5EF4-FFF2-40B4-BE49-F238E27FC236}">
                  <a16:creationId xmlns:a16="http://schemas.microsoft.com/office/drawing/2014/main" id="{3F7B211C-1AF8-4ED8-A4FA-1B5D3C0A874C}"/>
                </a:ext>
              </a:extLst>
            </p:cNvPr>
            <p:cNvSpPr/>
            <p:nvPr/>
          </p:nvSpPr>
          <p:spPr bwMode="auto">
            <a:xfrm>
              <a:off x="7996472" y="4632292"/>
              <a:ext cx="1143000" cy="1143000"/>
            </a:xfrm>
            <a:prstGeom prst="ellipse">
              <a:avLst/>
            </a:prstGeom>
            <a:solidFill>
              <a:srgbClr val="0078D7"/>
            </a:solidFill>
            <a:ln w="12700" cap="flat" cmpd="sng" algn="ctr">
              <a:noFill/>
              <a:prstDash val="soli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196" name="Picture 195">
              <a:extLst>
                <a:ext uri="{FF2B5EF4-FFF2-40B4-BE49-F238E27FC236}">
                  <a16:creationId xmlns:a16="http://schemas.microsoft.com/office/drawing/2014/main" id="{480FE94E-B007-4293-8C59-ED85D29B454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095385" y="4737011"/>
              <a:ext cx="945175" cy="945175"/>
            </a:xfrm>
            <a:prstGeom prst="rect">
              <a:avLst/>
            </a:prstGeom>
          </p:spPr>
        </p:pic>
      </p:grpSp>
      <p:sp>
        <p:nvSpPr>
          <p:cNvPr id="197" name="Dotted Circle">
            <a:extLst>
              <a:ext uri="{FF2B5EF4-FFF2-40B4-BE49-F238E27FC236}">
                <a16:creationId xmlns:a16="http://schemas.microsoft.com/office/drawing/2014/main" id="{4B94D4B2-4A4F-4206-AB7E-6A716F131AF4}"/>
              </a:ext>
            </a:extLst>
          </p:cNvPr>
          <p:cNvSpPr/>
          <p:nvPr/>
        </p:nvSpPr>
        <p:spPr>
          <a:xfrm>
            <a:off x="2890574" y="5004171"/>
            <a:ext cx="1568743" cy="1568743"/>
          </a:xfrm>
          <a:prstGeom prst="ellipse">
            <a:avLst/>
          </a:prstGeom>
          <a:solidFill>
            <a:srgbClr val="FFFFFF">
              <a:lumMod val="95000"/>
            </a:srgbClr>
          </a:solidFill>
          <a:ln w="12700" cap="rnd" cmpd="sng" algn="ctr">
            <a:solidFill>
              <a:srgbClr val="353535"/>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730" b="0" i="0" u="none" strike="noStrike" kern="0" cap="none" spc="0" normalizeH="0" baseline="0" noProof="0" dirty="0">
              <a:ln>
                <a:noFill/>
              </a:ln>
              <a:solidFill>
                <a:srgbClr val="FFFFFF"/>
              </a:solidFill>
              <a:effectLst/>
              <a:uLnTx/>
              <a:uFillTx/>
              <a:latin typeface="Segoe UI Semilight"/>
              <a:ea typeface="+mn-ea"/>
              <a:cs typeface="+mn-cs"/>
            </a:endParaRPr>
          </a:p>
        </p:txBody>
      </p:sp>
      <p:grpSp>
        <p:nvGrpSpPr>
          <p:cNvPr id="234" name="Group 233">
            <a:extLst>
              <a:ext uri="{FF2B5EF4-FFF2-40B4-BE49-F238E27FC236}">
                <a16:creationId xmlns:a16="http://schemas.microsoft.com/office/drawing/2014/main" id="{681DD5D2-09C0-411A-AE91-D4DF509FBD0E}"/>
              </a:ext>
            </a:extLst>
          </p:cNvPr>
          <p:cNvGrpSpPr/>
          <p:nvPr/>
        </p:nvGrpSpPr>
        <p:grpSpPr>
          <a:xfrm>
            <a:off x="3134471" y="5269283"/>
            <a:ext cx="1080950" cy="1038521"/>
            <a:chOff x="3221327" y="5411300"/>
            <a:chExt cx="1102625" cy="1059345"/>
          </a:xfrm>
        </p:grpSpPr>
        <p:grpSp>
          <p:nvGrpSpPr>
            <p:cNvPr id="235" name="Group 234">
              <a:extLst>
                <a:ext uri="{FF2B5EF4-FFF2-40B4-BE49-F238E27FC236}">
                  <a16:creationId xmlns:a16="http://schemas.microsoft.com/office/drawing/2014/main" id="{99E3DFC2-3ADA-49A0-89C2-A8711589FEAC}"/>
                </a:ext>
              </a:extLst>
            </p:cNvPr>
            <p:cNvGrpSpPr/>
            <p:nvPr/>
          </p:nvGrpSpPr>
          <p:grpSpPr>
            <a:xfrm>
              <a:off x="3221327" y="5756631"/>
              <a:ext cx="367510" cy="311388"/>
              <a:chOff x="4947743" y="5339803"/>
              <a:chExt cx="825499" cy="706436"/>
            </a:xfrm>
          </p:grpSpPr>
          <p:sp>
            <p:nvSpPr>
              <p:cNvPr id="261" name="Freeform 5">
                <a:extLst>
                  <a:ext uri="{FF2B5EF4-FFF2-40B4-BE49-F238E27FC236}">
                    <a16:creationId xmlns:a16="http://schemas.microsoft.com/office/drawing/2014/main" id="{E22C890A-8BCF-4C4F-BFF4-1933E580C867}"/>
                  </a:ext>
                </a:extLst>
              </p:cNvPr>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262" name="Freeform 6">
                <a:extLst>
                  <a:ext uri="{FF2B5EF4-FFF2-40B4-BE49-F238E27FC236}">
                    <a16:creationId xmlns:a16="http://schemas.microsoft.com/office/drawing/2014/main" id="{BF52B882-56CB-4B11-A77A-F374831A4C1F}"/>
                  </a:ext>
                </a:extLst>
              </p:cNvPr>
              <p:cNvSpPr>
                <a:spLocks/>
              </p:cNvSpPr>
              <p:nvPr/>
            </p:nvSpPr>
            <p:spPr bwMode="auto">
              <a:xfrm>
                <a:off x="4947743" y="5339803"/>
                <a:ext cx="742950" cy="531812"/>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263" name="Freeform 7">
                <a:extLst>
                  <a:ext uri="{FF2B5EF4-FFF2-40B4-BE49-F238E27FC236}">
                    <a16:creationId xmlns:a16="http://schemas.microsoft.com/office/drawing/2014/main" id="{9099B4A2-8E00-489E-8AF7-1AEFF4C203F3}"/>
                  </a:ext>
                </a:extLst>
              </p:cNvPr>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264" name="Freeform 8">
                <a:extLst>
                  <a:ext uri="{FF2B5EF4-FFF2-40B4-BE49-F238E27FC236}">
                    <a16:creationId xmlns:a16="http://schemas.microsoft.com/office/drawing/2014/main" id="{89FFF450-7850-4FA2-BC8A-EE529C5BF0BC}"/>
                  </a:ext>
                </a:extLst>
              </p:cNvPr>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265" name="Line 9">
                <a:extLst>
                  <a:ext uri="{FF2B5EF4-FFF2-40B4-BE49-F238E27FC236}">
                    <a16:creationId xmlns:a16="http://schemas.microsoft.com/office/drawing/2014/main" id="{D5C9A1FC-A8ED-41B4-8D68-F7285DE7B0EE}"/>
                  </a:ext>
                </a:extLst>
              </p:cNvPr>
              <p:cNvSpPr>
                <a:spLocks noChangeShapeType="1"/>
              </p:cNvSpPr>
              <p:nvPr/>
            </p:nvSpPr>
            <p:spPr bwMode="auto">
              <a:xfrm flipH="1" flipV="1">
                <a:off x="5468442" y="5963690"/>
                <a:ext cx="304800"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266" name="Line 10">
                <a:extLst>
                  <a:ext uri="{FF2B5EF4-FFF2-40B4-BE49-F238E27FC236}">
                    <a16:creationId xmlns:a16="http://schemas.microsoft.com/office/drawing/2014/main" id="{BA3D3D65-C793-4882-8CDC-4E3B77D9C6C4}"/>
                  </a:ext>
                </a:extLst>
              </p:cNvPr>
              <p:cNvSpPr>
                <a:spLocks noChangeShapeType="1"/>
              </p:cNvSpPr>
              <p:nvPr/>
            </p:nvSpPr>
            <p:spPr bwMode="auto">
              <a:xfrm>
                <a:off x="5468443" y="5543002"/>
                <a:ext cx="304799"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grpSp>
        <p:grpSp>
          <p:nvGrpSpPr>
            <p:cNvPr id="236" name="Group 235">
              <a:extLst>
                <a:ext uri="{FF2B5EF4-FFF2-40B4-BE49-F238E27FC236}">
                  <a16:creationId xmlns:a16="http://schemas.microsoft.com/office/drawing/2014/main" id="{50A02F50-45A7-4B8A-83A9-075BEAE056E6}"/>
                </a:ext>
              </a:extLst>
            </p:cNvPr>
            <p:cNvGrpSpPr>
              <a:grpSpLocks noChangeAspect="1"/>
            </p:cNvGrpSpPr>
            <p:nvPr/>
          </p:nvGrpSpPr>
          <p:grpSpPr>
            <a:xfrm>
              <a:off x="3646206" y="6109142"/>
              <a:ext cx="272889" cy="361503"/>
              <a:chOff x="7063209" y="2163774"/>
              <a:chExt cx="658103" cy="834116"/>
            </a:xfrm>
          </p:grpSpPr>
          <p:sp>
            <p:nvSpPr>
              <p:cNvPr id="249" name="Freeform 29">
                <a:extLst>
                  <a:ext uri="{FF2B5EF4-FFF2-40B4-BE49-F238E27FC236}">
                    <a16:creationId xmlns:a16="http://schemas.microsoft.com/office/drawing/2014/main" id="{0C485EA4-70A3-472E-81B0-E1CA0B84BA72}"/>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0" name="Freeform 30">
                <a:extLst>
                  <a:ext uri="{FF2B5EF4-FFF2-40B4-BE49-F238E27FC236}">
                    <a16:creationId xmlns:a16="http://schemas.microsoft.com/office/drawing/2014/main" id="{360A4EF5-5C0D-495D-95A4-B953EB99C051}"/>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1" name="Rectangle 31">
                <a:extLst>
                  <a:ext uri="{FF2B5EF4-FFF2-40B4-BE49-F238E27FC236}">
                    <a16:creationId xmlns:a16="http://schemas.microsoft.com/office/drawing/2014/main" id="{BB9A1E6F-2FF5-4E43-B378-978FCAE60001}"/>
                  </a:ext>
                </a:extLst>
              </p:cNvPr>
              <p:cNvSpPr>
                <a:spLocks noChangeArrowheads="1"/>
              </p:cNvSpPr>
              <p:nvPr/>
            </p:nvSpPr>
            <p:spPr bwMode="auto">
              <a:xfrm>
                <a:off x="7155849" y="2376905"/>
                <a:ext cx="102229" cy="243795"/>
              </a:xfrm>
              <a:prstGeom prst="rect">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2" name="Rectangle 32">
                <a:extLst>
                  <a:ext uri="{FF2B5EF4-FFF2-40B4-BE49-F238E27FC236}">
                    <a16:creationId xmlns:a16="http://schemas.microsoft.com/office/drawing/2014/main" id="{7E44AF74-C82E-450B-802A-BDB2DC837B6F}"/>
                  </a:ext>
                </a:extLst>
              </p:cNvPr>
              <p:cNvSpPr>
                <a:spLocks noChangeArrowheads="1"/>
              </p:cNvSpPr>
              <p:nvPr/>
            </p:nvSpPr>
            <p:spPr bwMode="auto">
              <a:xfrm>
                <a:off x="7312388" y="2448970"/>
                <a:ext cx="76671" cy="171731"/>
              </a:xfrm>
              <a:prstGeom prst="rect">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3" name="Rectangle 33">
                <a:extLst>
                  <a:ext uri="{FF2B5EF4-FFF2-40B4-BE49-F238E27FC236}">
                    <a16:creationId xmlns:a16="http://schemas.microsoft.com/office/drawing/2014/main" id="{63D79709-55B7-4607-89C5-4EB332EA064F}"/>
                  </a:ext>
                </a:extLst>
              </p:cNvPr>
              <p:cNvSpPr>
                <a:spLocks noChangeArrowheads="1"/>
              </p:cNvSpPr>
              <p:nvPr/>
            </p:nvSpPr>
            <p:spPr bwMode="auto">
              <a:xfrm>
                <a:off x="7441772" y="2501103"/>
                <a:ext cx="65491" cy="119599"/>
              </a:xfrm>
              <a:prstGeom prst="rect">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4" name="Freeform 34">
                <a:extLst>
                  <a:ext uri="{FF2B5EF4-FFF2-40B4-BE49-F238E27FC236}">
                    <a16:creationId xmlns:a16="http://schemas.microsoft.com/office/drawing/2014/main" id="{990DBBAC-8250-436F-B962-43F2C4F3CBBC}"/>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5" name="Line 35">
                <a:extLst>
                  <a:ext uri="{FF2B5EF4-FFF2-40B4-BE49-F238E27FC236}">
                    <a16:creationId xmlns:a16="http://schemas.microsoft.com/office/drawing/2014/main" id="{8F9F34FE-5000-46A8-8E4B-4597CA4A0648}"/>
                  </a:ext>
                </a:extLst>
              </p:cNvPr>
              <p:cNvSpPr>
                <a:spLocks noChangeShapeType="1"/>
              </p:cNvSpPr>
              <p:nvPr/>
            </p:nvSpPr>
            <p:spPr bwMode="auto">
              <a:xfrm flipH="1">
                <a:off x="7155849" y="2709631"/>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6" name="Line 36">
                <a:extLst>
                  <a:ext uri="{FF2B5EF4-FFF2-40B4-BE49-F238E27FC236}">
                    <a16:creationId xmlns:a16="http://schemas.microsoft.com/office/drawing/2014/main" id="{42F54E70-4371-4462-A9E6-AAC6C25AB316}"/>
                  </a:ext>
                </a:extLst>
              </p:cNvPr>
              <p:cNvSpPr>
                <a:spLocks noChangeShapeType="1"/>
              </p:cNvSpPr>
              <p:nvPr/>
            </p:nvSpPr>
            <p:spPr bwMode="auto">
              <a:xfrm flipH="1">
                <a:off x="7155849" y="2800098"/>
                <a:ext cx="132579"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7" name="Line 37">
                <a:extLst>
                  <a:ext uri="{FF2B5EF4-FFF2-40B4-BE49-F238E27FC236}">
                    <a16:creationId xmlns:a16="http://schemas.microsoft.com/office/drawing/2014/main" id="{6D195BE0-F3BE-4A1E-A21E-BCA9993FBD7B}"/>
                  </a:ext>
                </a:extLst>
              </p:cNvPr>
              <p:cNvSpPr>
                <a:spLocks noChangeShapeType="1"/>
              </p:cNvSpPr>
              <p:nvPr/>
            </p:nvSpPr>
            <p:spPr bwMode="auto">
              <a:xfrm flipH="1">
                <a:off x="7155849" y="2884430"/>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8" name="Line 38">
                <a:extLst>
                  <a:ext uri="{FF2B5EF4-FFF2-40B4-BE49-F238E27FC236}">
                    <a16:creationId xmlns:a16="http://schemas.microsoft.com/office/drawing/2014/main" id="{7834645D-DEB3-4A30-B98F-BD0AECAACB09}"/>
                  </a:ext>
                </a:extLst>
              </p:cNvPr>
              <p:cNvSpPr>
                <a:spLocks noChangeShapeType="1"/>
              </p:cNvSpPr>
              <p:nvPr/>
            </p:nvSpPr>
            <p:spPr bwMode="auto">
              <a:xfrm flipH="1">
                <a:off x="7449759" y="2709631"/>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59" name="Line 39">
                <a:extLst>
                  <a:ext uri="{FF2B5EF4-FFF2-40B4-BE49-F238E27FC236}">
                    <a16:creationId xmlns:a16="http://schemas.microsoft.com/office/drawing/2014/main" id="{31A0AE21-A6EB-4EED-BB65-4F990664B3F9}"/>
                  </a:ext>
                </a:extLst>
              </p:cNvPr>
              <p:cNvSpPr>
                <a:spLocks noChangeShapeType="1"/>
              </p:cNvSpPr>
              <p:nvPr/>
            </p:nvSpPr>
            <p:spPr bwMode="auto">
              <a:xfrm flipH="1">
                <a:off x="7449759" y="2800098"/>
                <a:ext cx="134177"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60" name="Line 40">
                <a:extLst>
                  <a:ext uri="{FF2B5EF4-FFF2-40B4-BE49-F238E27FC236}">
                    <a16:creationId xmlns:a16="http://schemas.microsoft.com/office/drawing/2014/main" id="{55054C12-4E9B-40B9-AEB5-233A9F1EA012}"/>
                  </a:ext>
                </a:extLst>
              </p:cNvPr>
              <p:cNvSpPr>
                <a:spLocks noChangeShapeType="1"/>
              </p:cNvSpPr>
              <p:nvPr/>
            </p:nvSpPr>
            <p:spPr bwMode="auto">
              <a:xfrm flipH="1">
                <a:off x="7449759" y="2884430"/>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grpSp>
        <p:grpSp>
          <p:nvGrpSpPr>
            <p:cNvPr id="237" name="Group 236">
              <a:extLst>
                <a:ext uri="{FF2B5EF4-FFF2-40B4-BE49-F238E27FC236}">
                  <a16:creationId xmlns:a16="http://schemas.microsoft.com/office/drawing/2014/main" id="{A8278AB5-DCD6-42F0-8955-4F272BFE67EB}"/>
                </a:ext>
              </a:extLst>
            </p:cNvPr>
            <p:cNvGrpSpPr/>
            <p:nvPr/>
          </p:nvGrpSpPr>
          <p:grpSpPr>
            <a:xfrm>
              <a:off x="3626018" y="5411300"/>
              <a:ext cx="303954" cy="249439"/>
              <a:chOff x="997724" y="2784661"/>
              <a:chExt cx="817590" cy="670956"/>
            </a:xfrm>
          </p:grpSpPr>
          <p:sp>
            <p:nvSpPr>
              <p:cNvPr id="243" name="Oval 5">
                <a:extLst>
                  <a:ext uri="{FF2B5EF4-FFF2-40B4-BE49-F238E27FC236}">
                    <a16:creationId xmlns:a16="http://schemas.microsoft.com/office/drawing/2014/main" id="{0944E651-6DCA-4F35-A820-89A0CFF8C415}"/>
                  </a:ext>
                </a:extLst>
              </p:cNvPr>
              <p:cNvSpPr>
                <a:spLocks noChangeArrowheads="1"/>
              </p:cNvSpPr>
              <p:nvPr/>
            </p:nvSpPr>
            <p:spPr bwMode="auto">
              <a:xfrm>
                <a:off x="1025676" y="2784661"/>
                <a:ext cx="216626" cy="214570"/>
              </a:xfrm>
              <a:prstGeom prst="ellipse">
                <a:avLst/>
              </a:pr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44" name="Oval 6">
                <a:extLst>
                  <a:ext uri="{FF2B5EF4-FFF2-40B4-BE49-F238E27FC236}">
                    <a16:creationId xmlns:a16="http://schemas.microsoft.com/office/drawing/2014/main" id="{062AF2CB-579E-4906-97CE-32C036EE9C33}"/>
                  </a:ext>
                </a:extLst>
              </p:cNvPr>
              <p:cNvSpPr>
                <a:spLocks noChangeArrowheads="1"/>
              </p:cNvSpPr>
              <p:nvPr/>
            </p:nvSpPr>
            <p:spPr bwMode="auto">
              <a:xfrm>
                <a:off x="1570736" y="2784661"/>
                <a:ext cx="216626" cy="214570"/>
              </a:xfrm>
              <a:prstGeom prst="ellipse">
                <a:avLst/>
              </a:pr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45" name="Freeform 7">
                <a:extLst>
                  <a:ext uri="{FF2B5EF4-FFF2-40B4-BE49-F238E27FC236}">
                    <a16:creationId xmlns:a16="http://schemas.microsoft.com/office/drawing/2014/main" id="{A6D53877-8C9F-458F-9AAC-0BE922381FDC}"/>
                  </a:ext>
                </a:extLst>
              </p:cNvPr>
              <p:cNvSpPr>
                <a:spLocks/>
              </p:cNvSpPr>
              <p:nvPr/>
            </p:nvSpPr>
            <p:spPr bwMode="auto">
              <a:xfrm>
                <a:off x="99772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46" name="Oval 8">
                <a:extLst>
                  <a:ext uri="{FF2B5EF4-FFF2-40B4-BE49-F238E27FC236}">
                    <a16:creationId xmlns:a16="http://schemas.microsoft.com/office/drawing/2014/main" id="{F7DCF107-831A-4B8B-BA89-6948E4D5D17C}"/>
                  </a:ext>
                </a:extLst>
              </p:cNvPr>
              <p:cNvSpPr>
                <a:spLocks noChangeArrowheads="1"/>
              </p:cNvSpPr>
              <p:nvPr/>
            </p:nvSpPr>
            <p:spPr bwMode="auto">
              <a:xfrm>
                <a:off x="1270254" y="2999231"/>
                <a:ext cx="272530" cy="269064"/>
              </a:xfrm>
              <a:prstGeom prst="ellipse">
                <a:avLst/>
              </a:pr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47" name="Freeform 9">
                <a:extLst>
                  <a:ext uri="{FF2B5EF4-FFF2-40B4-BE49-F238E27FC236}">
                    <a16:creationId xmlns:a16="http://schemas.microsoft.com/office/drawing/2014/main" id="{065CCE0C-30A8-4CD3-B861-6E1093EC8DEE}"/>
                  </a:ext>
                </a:extLst>
              </p:cNvPr>
              <p:cNvSpPr>
                <a:spLocks/>
              </p:cNvSpPr>
              <p:nvPr/>
            </p:nvSpPr>
            <p:spPr bwMode="auto">
              <a:xfrm>
                <a:off x="1214350" y="3268294"/>
                <a:ext cx="384337" cy="187323"/>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248" name="Freeform 10">
                <a:extLst>
                  <a:ext uri="{FF2B5EF4-FFF2-40B4-BE49-F238E27FC236}">
                    <a16:creationId xmlns:a16="http://schemas.microsoft.com/office/drawing/2014/main" id="{977949F8-76D3-4655-9D83-154C90C3F6A9}"/>
                  </a:ext>
                </a:extLst>
              </p:cNvPr>
              <p:cNvSpPr>
                <a:spLocks/>
              </p:cNvSpPr>
              <p:nvPr/>
            </p:nvSpPr>
            <p:spPr bwMode="auto">
              <a:xfrm>
                <a:off x="154278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grpSp>
        <p:grpSp>
          <p:nvGrpSpPr>
            <p:cNvPr id="238" name="Group 237">
              <a:extLst>
                <a:ext uri="{FF2B5EF4-FFF2-40B4-BE49-F238E27FC236}">
                  <a16:creationId xmlns:a16="http://schemas.microsoft.com/office/drawing/2014/main" id="{899E37FE-8CC1-4DEE-9C7B-3AAD4D2FC722}"/>
                </a:ext>
              </a:extLst>
            </p:cNvPr>
            <p:cNvGrpSpPr>
              <a:grpSpLocks noChangeAspect="1"/>
            </p:cNvGrpSpPr>
            <p:nvPr/>
          </p:nvGrpSpPr>
          <p:grpSpPr>
            <a:xfrm>
              <a:off x="3996485" y="5750937"/>
              <a:ext cx="327467" cy="322767"/>
              <a:chOff x="9168011" y="5170699"/>
              <a:chExt cx="665163" cy="655622"/>
            </a:xfrm>
          </p:grpSpPr>
          <p:sp>
            <p:nvSpPr>
              <p:cNvPr id="239" name="Freeform 44">
                <a:extLst>
                  <a:ext uri="{FF2B5EF4-FFF2-40B4-BE49-F238E27FC236}">
                    <a16:creationId xmlns:a16="http://schemas.microsoft.com/office/drawing/2014/main" id="{D0C72C91-A0D1-4E80-B60D-9E50B833CD3A}"/>
                  </a:ext>
                </a:extLst>
              </p:cNvPr>
              <p:cNvSpPr>
                <a:spLocks/>
              </p:cNvSpPr>
              <p:nvPr/>
            </p:nvSpPr>
            <p:spPr bwMode="auto">
              <a:xfrm>
                <a:off x="9168012" y="5170699"/>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rgbClr val="EAEAEA">
                  <a:lumMod val="50000"/>
                </a:srgbClr>
              </a:solidFill>
              <a:ln w="12700" cap="flat">
                <a:solidFill>
                  <a:srgbClr val="EAEAEA">
                    <a:lumMod val="50000"/>
                  </a:srgbClr>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sp>
            <p:nvSpPr>
              <p:cNvPr id="240" name="Freeform 45">
                <a:extLst>
                  <a:ext uri="{FF2B5EF4-FFF2-40B4-BE49-F238E27FC236}">
                    <a16:creationId xmlns:a16="http://schemas.microsoft.com/office/drawing/2014/main" id="{13A75357-DA7E-4466-8FED-148591734A1F}"/>
                  </a:ext>
                </a:extLst>
              </p:cNvPr>
              <p:cNvSpPr>
                <a:spLocks/>
              </p:cNvSpPr>
              <p:nvPr/>
            </p:nvSpPr>
            <p:spPr bwMode="auto">
              <a:xfrm>
                <a:off x="9168013" y="5481849"/>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sp>
            <p:nvSpPr>
              <p:cNvPr id="241" name="Freeform 46">
                <a:extLst>
                  <a:ext uri="{FF2B5EF4-FFF2-40B4-BE49-F238E27FC236}">
                    <a16:creationId xmlns:a16="http://schemas.microsoft.com/office/drawing/2014/main" id="{8D33E7CA-58D0-4D36-9003-538E3BF9735F}"/>
                  </a:ext>
                </a:extLst>
              </p:cNvPr>
              <p:cNvSpPr>
                <a:spLocks/>
              </p:cNvSpPr>
              <p:nvPr/>
            </p:nvSpPr>
            <p:spPr bwMode="auto">
              <a:xfrm>
                <a:off x="9456935" y="5170699"/>
                <a:ext cx="376238" cy="444500"/>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sp>
            <p:nvSpPr>
              <p:cNvPr id="242" name="Freeform 47">
                <a:extLst>
                  <a:ext uri="{FF2B5EF4-FFF2-40B4-BE49-F238E27FC236}">
                    <a16:creationId xmlns:a16="http://schemas.microsoft.com/office/drawing/2014/main" id="{E07FA19C-B54D-4D9D-A00F-EC259EF431A5}"/>
                  </a:ext>
                </a:extLst>
              </p:cNvPr>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2700" cap="flat">
                <a:solidFill>
                  <a:srgbClr val="EAEAEA">
                    <a:lumMod val="50000"/>
                  </a:srgbClr>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grpSp>
      </p:grpSp>
      <p:sp>
        <p:nvSpPr>
          <p:cNvPr id="267" name="Text">
            <a:extLst>
              <a:ext uri="{FF2B5EF4-FFF2-40B4-BE49-F238E27FC236}">
                <a16:creationId xmlns:a16="http://schemas.microsoft.com/office/drawing/2014/main" id="{7A7CC0C1-67C2-45DB-B827-32241878D79B}"/>
              </a:ext>
            </a:extLst>
          </p:cNvPr>
          <p:cNvSpPr/>
          <p:nvPr/>
        </p:nvSpPr>
        <p:spPr bwMode="auto">
          <a:xfrm>
            <a:off x="485564" y="6366329"/>
            <a:ext cx="2496294" cy="367390"/>
          </a:xfrm>
          <a:prstGeom prst="rect">
            <a:avLst/>
          </a:prstGeom>
          <a:noFill/>
          <a:ln w="10795" cap="flat" cmpd="sng" algn="ctr">
            <a:noFill/>
            <a:prstDash val="solid"/>
            <a:headEnd type="none" w="med" len="med"/>
            <a:tailEnd type="none" w="med" len="med"/>
          </a:ln>
          <a:effectLst/>
        </p:spPr>
        <p:txBody>
          <a:bodyPr lIns="0" tIns="0" rIns="0" bIns="0" anchor="ctr"/>
          <a:lstStyle/>
          <a:p>
            <a:pPr algn="r" defTabSz="913841" fontAlgn="base">
              <a:lnSpc>
                <a:spcPct val="90000"/>
              </a:lnSpc>
              <a:spcBef>
                <a:spcPct val="0"/>
              </a:spcBef>
              <a:spcAft>
                <a:spcPct val="0"/>
              </a:spcAft>
            </a:pPr>
            <a:r>
              <a:rPr lang="en-US" sz="1568" kern="0" spc="-49" dirty="0">
                <a:solidFill>
                  <a:srgbClr val="505050"/>
                </a:solidFill>
                <a:latin typeface="Segoe UI Semilight"/>
              </a:rPr>
              <a:t>On-premises</a:t>
            </a:r>
            <a:endParaRPr lang="en-US" kern="0" spc="-49" dirty="0">
              <a:solidFill>
                <a:srgbClr val="505050"/>
              </a:solidFill>
              <a:latin typeface="Segoe UI Semilight"/>
            </a:endParaRPr>
          </a:p>
        </p:txBody>
      </p:sp>
      <p:grpSp>
        <p:nvGrpSpPr>
          <p:cNvPr id="268" name="Group 267">
            <a:extLst>
              <a:ext uri="{FF2B5EF4-FFF2-40B4-BE49-F238E27FC236}">
                <a16:creationId xmlns:a16="http://schemas.microsoft.com/office/drawing/2014/main" id="{FD9997EA-C923-4DA7-9F78-8F64389E7936}"/>
              </a:ext>
            </a:extLst>
          </p:cNvPr>
          <p:cNvGrpSpPr>
            <a:grpSpLocks noChangeAspect="1"/>
          </p:cNvGrpSpPr>
          <p:nvPr/>
        </p:nvGrpSpPr>
        <p:grpSpPr>
          <a:xfrm>
            <a:off x="9006235" y="472292"/>
            <a:ext cx="521208" cy="521208"/>
            <a:chOff x="5382481" y="1937866"/>
            <a:chExt cx="1143000" cy="1143000"/>
          </a:xfrm>
        </p:grpSpPr>
        <p:sp>
          <p:nvSpPr>
            <p:cNvPr id="269" name="Oval 268">
              <a:extLst>
                <a:ext uri="{FF2B5EF4-FFF2-40B4-BE49-F238E27FC236}">
                  <a16:creationId xmlns:a16="http://schemas.microsoft.com/office/drawing/2014/main" id="{2C7CCDDE-C6B5-4115-A259-F53896C379C5}"/>
                </a:ext>
              </a:extLst>
            </p:cNvPr>
            <p:cNvSpPr>
              <a:spLocks noChangeAspect="1"/>
            </p:cNvSpPr>
            <p:nvPr/>
          </p:nvSpPr>
          <p:spPr bwMode="auto">
            <a:xfrm>
              <a:off x="5382481" y="1937866"/>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270" name="Oval 269">
              <a:extLst>
                <a:ext uri="{FF2B5EF4-FFF2-40B4-BE49-F238E27FC236}">
                  <a16:creationId xmlns:a16="http://schemas.microsoft.com/office/drawing/2014/main" id="{50E94BFB-9CB4-4C0F-AB63-D11335ECAC09}"/>
                </a:ext>
              </a:extLst>
            </p:cNvPr>
            <p:cNvSpPr/>
            <p:nvPr/>
          </p:nvSpPr>
          <p:spPr bwMode="auto">
            <a:xfrm>
              <a:off x="5682464" y="2447426"/>
              <a:ext cx="543033" cy="543032"/>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271" name="Freeform: Shape 270">
              <a:extLst>
                <a:ext uri="{FF2B5EF4-FFF2-40B4-BE49-F238E27FC236}">
                  <a16:creationId xmlns:a16="http://schemas.microsoft.com/office/drawing/2014/main" id="{17BB5D9B-D967-4F25-9C2E-E53CB5891AB9}"/>
                </a:ext>
              </a:extLst>
            </p:cNvPr>
            <p:cNvSpPr>
              <a:spLocks noChangeAspect="1"/>
            </p:cNvSpPr>
            <p:nvPr/>
          </p:nvSpPr>
          <p:spPr bwMode="auto">
            <a:xfrm flipH="1">
              <a:off x="5738236" y="2536283"/>
              <a:ext cx="418765" cy="361003"/>
            </a:xfrm>
            <a:custGeom>
              <a:avLst/>
              <a:gdLst>
                <a:gd name="connsiteX0" fmla="*/ 3585965 w 7177436"/>
                <a:gd name="connsiteY0" fmla="*/ 4180339 h 6187444"/>
                <a:gd name="connsiteX1" fmla="*/ 3209692 w 7177436"/>
                <a:gd name="connsiteY1" fmla="*/ 4556612 h 6187444"/>
                <a:gd name="connsiteX2" fmla="*/ 3585965 w 7177436"/>
                <a:gd name="connsiteY2" fmla="*/ 4932885 h 6187444"/>
                <a:gd name="connsiteX3" fmla="*/ 3962238 w 7177436"/>
                <a:gd name="connsiteY3" fmla="*/ 4556612 h 6187444"/>
                <a:gd name="connsiteX4" fmla="*/ 3585965 w 7177436"/>
                <a:gd name="connsiteY4" fmla="*/ 4180339 h 6187444"/>
                <a:gd name="connsiteX5" fmla="*/ 4566363 w 7177436"/>
                <a:gd name="connsiteY5" fmla="*/ 3386311 h 6187444"/>
                <a:gd name="connsiteX6" fmla="*/ 4274662 w 7177436"/>
                <a:gd name="connsiteY6" fmla="*/ 3678012 h 6187444"/>
                <a:gd name="connsiteX7" fmla="*/ 4566363 w 7177436"/>
                <a:gd name="connsiteY7" fmla="*/ 3969713 h 6187444"/>
                <a:gd name="connsiteX8" fmla="*/ 4858064 w 7177436"/>
                <a:gd name="connsiteY8" fmla="*/ 3678012 h 6187444"/>
                <a:gd name="connsiteX9" fmla="*/ 4566363 w 7177436"/>
                <a:gd name="connsiteY9" fmla="*/ 3386311 h 6187444"/>
                <a:gd name="connsiteX10" fmla="*/ 2611073 w 7177436"/>
                <a:gd name="connsiteY10" fmla="*/ 3386164 h 6187444"/>
                <a:gd name="connsiteX11" fmla="*/ 2319225 w 7177436"/>
                <a:gd name="connsiteY11" fmla="*/ 3678012 h 6187444"/>
                <a:gd name="connsiteX12" fmla="*/ 2611073 w 7177436"/>
                <a:gd name="connsiteY12" fmla="*/ 3969860 h 6187444"/>
                <a:gd name="connsiteX13" fmla="*/ 2902921 w 7177436"/>
                <a:gd name="connsiteY13" fmla="*/ 3678012 h 6187444"/>
                <a:gd name="connsiteX14" fmla="*/ 2611073 w 7177436"/>
                <a:gd name="connsiteY14" fmla="*/ 3386164 h 6187444"/>
                <a:gd name="connsiteX15" fmla="*/ 2611073 w 7177436"/>
                <a:gd name="connsiteY15" fmla="*/ 3188400 h 6187444"/>
                <a:gd name="connsiteX16" fmla="*/ 3100685 w 7177436"/>
                <a:gd name="connsiteY16" fmla="*/ 3678012 h 6187444"/>
                <a:gd name="connsiteX17" fmla="*/ 2957281 w 7177436"/>
                <a:gd name="connsiteY17" fmla="*/ 4024220 h 6187444"/>
                <a:gd name="connsiteX18" fmla="*/ 2911722 w 7177436"/>
                <a:gd name="connsiteY18" fmla="*/ 4061809 h 6187444"/>
                <a:gd name="connsiteX19" fmla="*/ 3002153 w 7177436"/>
                <a:gd name="connsiteY19" fmla="*/ 4126074 h 6187444"/>
                <a:gd name="connsiteX20" fmla="*/ 3093376 w 7177436"/>
                <a:gd name="connsiteY20" fmla="*/ 4231413 h 6187444"/>
                <a:gd name="connsiteX21" fmla="*/ 3098519 w 7177436"/>
                <a:gd name="connsiteY21" fmla="*/ 4240889 h 6187444"/>
                <a:gd name="connsiteX22" fmla="*/ 3103663 w 7177436"/>
                <a:gd name="connsiteY22" fmla="*/ 4231413 h 6187444"/>
                <a:gd name="connsiteX23" fmla="*/ 3585965 w 7177436"/>
                <a:gd name="connsiteY23" fmla="*/ 3974975 h 6187444"/>
                <a:gd name="connsiteX24" fmla="*/ 4068268 w 7177436"/>
                <a:gd name="connsiteY24" fmla="*/ 4231413 h 6187444"/>
                <a:gd name="connsiteX25" fmla="*/ 4076164 w 7177436"/>
                <a:gd name="connsiteY25" fmla="*/ 4245961 h 6187444"/>
                <a:gd name="connsiteX26" fmla="*/ 4084061 w 7177436"/>
                <a:gd name="connsiteY26" fmla="*/ 4231413 h 6187444"/>
                <a:gd name="connsiteX27" fmla="*/ 4241165 w 7177436"/>
                <a:gd name="connsiteY27" fmla="*/ 4074309 h 6187444"/>
                <a:gd name="connsiteX28" fmla="*/ 4265111 w 7177436"/>
                <a:gd name="connsiteY28" fmla="*/ 4061312 h 6187444"/>
                <a:gd name="connsiteX29" fmla="*/ 4220155 w 7177436"/>
                <a:gd name="connsiteY29" fmla="*/ 4024220 h 6187444"/>
                <a:gd name="connsiteX30" fmla="*/ 4076751 w 7177436"/>
                <a:gd name="connsiteY30" fmla="*/ 3678012 h 6187444"/>
                <a:gd name="connsiteX31" fmla="*/ 4566363 w 7177436"/>
                <a:gd name="connsiteY31" fmla="*/ 3188400 h 6187444"/>
                <a:gd name="connsiteX32" fmla="*/ 5055975 w 7177436"/>
                <a:gd name="connsiteY32" fmla="*/ 3678012 h 6187444"/>
                <a:gd name="connsiteX33" fmla="*/ 4912571 w 7177436"/>
                <a:gd name="connsiteY33" fmla="*/ 4024220 h 6187444"/>
                <a:gd name="connsiteX34" fmla="*/ 4867615 w 7177436"/>
                <a:gd name="connsiteY34" fmla="*/ 4061312 h 6187444"/>
                <a:gd name="connsiteX35" fmla="*/ 4891562 w 7177436"/>
                <a:gd name="connsiteY35" fmla="*/ 4074309 h 6187444"/>
                <a:gd name="connsiteX36" fmla="*/ 5148000 w 7177436"/>
                <a:gd name="connsiteY36" fmla="*/ 4556612 h 6187444"/>
                <a:gd name="connsiteX37" fmla="*/ 5146625 w 7177436"/>
                <a:gd name="connsiteY37" fmla="*/ 4570249 h 6187444"/>
                <a:gd name="connsiteX38" fmla="*/ 4958600 w 7177436"/>
                <a:gd name="connsiteY38" fmla="*/ 4570249 h 6187444"/>
                <a:gd name="connsiteX39" fmla="*/ 4961353 w 7177436"/>
                <a:gd name="connsiteY39" fmla="*/ 4556612 h 6187444"/>
                <a:gd name="connsiteX40" fmla="*/ 4645968 w 7177436"/>
                <a:gd name="connsiteY40" fmla="*/ 4169647 h 6187444"/>
                <a:gd name="connsiteX41" fmla="*/ 4596132 w 7177436"/>
                <a:gd name="connsiteY41" fmla="*/ 4164623 h 6187444"/>
                <a:gd name="connsiteX42" fmla="*/ 4566363 w 7177436"/>
                <a:gd name="connsiteY42" fmla="*/ 4167624 h 6187444"/>
                <a:gd name="connsiteX43" fmla="*/ 4536594 w 7177436"/>
                <a:gd name="connsiteY43" fmla="*/ 4164623 h 6187444"/>
                <a:gd name="connsiteX44" fmla="*/ 4486759 w 7177436"/>
                <a:gd name="connsiteY44" fmla="*/ 4169647 h 6187444"/>
                <a:gd name="connsiteX45" fmla="*/ 4171373 w 7177436"/>
                <a:gd name="connsiteY45" fmla="*/ 4556612 h 6187444"/>
                <a:gd name="connsiteX46" fmla="*/ 4174126 w 7177436"/>
                <a:gd name="connsiteY46" fmla="*/ 4570249 h 6187444"/>
                <a:gd name="connsiteX47" fmla="*/ 4166742 w 7177436"/>
                <a:gd name="connsiteY47" fmla="*/ 4570249 h 6187444"/>
                <a:gd name="connsiteX48" fmla="*/ 4162929 w 7177436"/>
                <a:gd name="connsiteY48" fmla="*/ 4630691 h 6187444"/>
                <a:gd name="connsiteX49" fmla="*/ 3911164 w 7177436"/>
                <a:gd name="connsiteY49" fmla="*/ 5038915 h 6187444"/>
                <a:gd name="connsiteX50" fmla="*/ 3906556 w 7177436"/>
                <a:gd name="connsiteY50" fmla="*/ 5041416 h 6187444"/>
                <a:gd name="connsiteX51" fmla="*/ 3975245 w 7177436"/>
                <a:gd name="connsiteY51" fmla="*/ 5074305 h 6187444"/>
                <a:gd name="connsiteX52" fmla="*/ 4352143 w 7177436"/>
                <a:gd name="connsiteY52" fmla="*/ 5608871 h 6187444"/>
                <a:gd name="connsiteX53" fmla="*/ 4365798 w 7177436"/>
                <a:gd name="connsiteY53" fmla="*/ 5747903 h 6187444"/>
                <a:gd name="connsiteX54" fmla="*/ 4173601 w 7177436"/>
                <a:gd name="connsiteY54" fmla="*/ 5747903 h 6187444"/>
                <a:gd name="connsiteX55" fmla="*/ 4163832 w 7177436"/>
                <a:gd name="connsiteY55" fmla="*/ 5647609 h 6187444"/>
                <a:gd name="connsiteX56" fmla="*/ 3585966 w 7177436"/>
                <a:gd name="connsiteY56" fmla="*/ 5160175 h 6187444"/>
                <a:gd name="connsiteX57" fmla="*/ 3008101 w 7177436"/>
                <a:gd name="connsiteY57" fmla="*/ 5647609 h 6187444"/>
                <a:gd name="connsiteX58" fmla="*/ 2998332 w 7177436"/>
                <a:gd name="connsiteY58" fmla="*/ 5747903 h 6187444"/>
                <a:gd name="connsiteX59" fmla="*/ 2806135 w 7177436"/>
                <a:gd name="connsiteY59" fmla="*/ 5747903 h 6187444"/>
                <a:gd name="connsiteX60" fmla="*/ 2819790 w 7177436"/>
                <a:gd name="connsiteY60" fmla="*/ 5608871 h 6187444"/>
                <a:gd name="connsiteX61" fmla="*/ 3196688 w 7177436"/>
                <a:gd name="connsiteY61" fmla="*/ 5074305 h 6187444"/>
                <a:gd name="connsiteX62" fmla="*/ 3265375 w 7177436"/>
                <a:gd name="connsiteY62" fmla="*/ 5041416 h 6187444"/>
                <a:gd name="connsiteX63" fmla="*/ 3260767 w 7177436"/>
                <a:gd name="connsiteY63" fmla="*/ 5038915 h 6187444"/>
                <a:gd name="connsiteX64" fmla="*/ 3022640 w 7177436"/>
                <a:gd name="connsiteY64" fmla="*/ 4701972 h 6187444"/>
                <a:gd name="connsiteX65" fmla="*/ 3006046 w 7177436"/>
                <a:gd name="connsiteY65" fmla="*/ 4570249 h 6187444"/>
                <a:gd name="connsiteX66" fmla="*/ 3002751 w 7177436"/>
                <a:gd name="connsiteY66" fmla="*/ 4570249 h 6187444"/>
                <a:gd name="connsiteX67" fmla="*/ 3004780 w 7177436"/>
                <a:gd name="connsiteY67" fmla="*/ 4560199 h 6187444"/>
                <a:gd name="connsiteX68" fmla="*/ 3004328 w 7177436"/>
                <a:gd name="connsiteY68" fmla="*/ 4556612 h 6187444"/>
                <a:gd name="connsiteX69" fmla="*/ 3004916 w 7177436"/>
                <a:gd name="connsiteY69" fmla="*/ 4550779 h 6187444"/>
                <a:gd name="connsiteX70" fmla="*/ 2997491 w 7177436"/>
                <a:gd name="connsiteY70" fmla="*/ 4477120 h 6187444"/>
                <a:gd name="connsiteX71" fmla="*/ 2680894 w 7177436"/>
                <a:gd name="connsiteY71" fmla="*/ 4168341 h 6187444"/>
                <a:gd name="connsiteX72" fmla="*/ 2639865 w 7177436"/>
                <a:gd name="connsiteY72" fmla="*/ 4164721 h 6187444"/>
                <a:gd name="connsiteX73" fmla="*/ 2611073 w 7177436"/>
                <a:gd name="connsiteY73" fmla="*/ 4167624 h 6187444"/>
                <a:gd name="connsiteX74" fmla="*/ 2584076 w 7177436"/>
                <a:gd name="connsiteY74" fmla="*/ 4164902 h 6187444"/>
                <a:gd name="connsiteX75" fmla="*/ 2531581 w 7177436"/>
                <a:gd name="connsiteY75" fmla="*/ 4170194 h 6187444"/>
                <a:gd name="connsiteX76" fmla="*/ 2216642 w 7177436"/>
                <a:gd name="connsiteY76" fmla="*/ 4556612 h 6187444"/>
                <a:gd name="connsiteX77" fmla="*/ 2219396 w 7177436"/>
                <a:gd name="connsiteY77" fmla="*/ 4570249 h 6187444"/>
                <a:gd name="connsiteX78" fmla="*/ 2030811 w 7177436"/>
                <a:gd name="connsiteY78" fmla="*/ 4570249 h 6187444"/>
                <a:gd name="connsiteX79" fmla="*/ 2029436 w 7177436"/>
                <a:gd name="connsiteY79" fmla="*/ 4556612 h 6187444"/>
                <a:gd name="connsiteX80" fmla="*/ 2285874 w 7177436"/>
                <a:gd name="connsiteY80" fmla="*/ 4074309 h 6187444"/>
                <a:gd name="connsiteX81" fmla="*/ 2309821 w 7177436"/>
                <a:gd name="connsiteY81" fmla="*/ 4061312 h 6187444"/>
                <a:gd name="connsiteX82" fmla="*/ 2264865 w 7177436"/>
                <a:gd name="connsiteY82" fmla="*/ 4024220 h 6187444"/>
                <a:gd name="connsiteX83" fmla="*/ 2121461 w 7177436"/>
                <a:gd name="connsiteY83" fmla="*/ 3678012 h 6187444"/>
                <a:gd name="connsiteX84" fmla="*/ 2611073 w 7177436"/>
                <a:gd name="connsiteY84" fmla="*/ 3188400 h 6187444"/>
                <a:gd name="connsiteX85" fmla="*/ 3588718 w 7177436"/>
                <a:gd name="connsiteY85" fmla="*/ 267928 h 6187444"/>
                <a:gd name="connsiteX86" fmla="*/ 234386 w 7177436"/>
                <a:gd name="connsiteY86" fmla="*/ 6051259 h 6187444"/>
                <a:gd name="connsiteX87" fmla="*/ 6943050 w 7177436"/>
                <a:gd name="connsiteY87" fmla="*/ 6051259 h 6187444"/>
                <a:gd name="connsiteX88" fmla="*/ 3588718 w 7177436"/>
                <a:gd name="connsiteY88" fmla="*/ 0 h 6187444"/>
                <a:gd name="connsiteX89" fmla="*/ 7177436 w 7177436"/>
                <a:gd name="connsiteY89" fmla="*/ 6187444 h 6187444"/>
                <a:gd name="connsiteX90" fmla="*/ 0 w 7177436"/>
                <a:gd name="connsiteY90" fmla="*/ 6187444 h 6187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7177436" h="6187444">
                  <a:moveTo>
                    <a:pt x="3585965" y="4180339"/>
                  </a:moveTo>
                  <a:cubicBezTo>
                    <a:pt x="3378155" y="4180339"/>
                    <a:pt x="3209692" y="4348802"/>
                    <a:pt x="3209692" y="4556612"/>
                  </a:cubicBezTo>
                  <a:cubicBezTo>
                    <a:pt x="3209692" y="4764422"/>
                    <a:pt x="3378155" y="4932885"/>
                    <a:pt x="3585965" y="4932885"/>
                  </a:cubicBezTo>
                  <a:cubicBezTo>
                    <a:pt x="3793775" y="4932885"/>
                    <a:pt x="3962238" y="4764422"/>
                    <a:pt x="3962238" y="4556612"/>
                  </a:cubicBezTo>
                  <a:cubicBezTo>
                    <a:pt x="3962238" y="4348802"/>
                    <a:pt x="3793775" y="4180339"/>
                    <a:pt x="3585965" y="4180339"/>
                  </a:cubicBezTo>
                  <a:close/>
                  <a:moveTo>
                    <a:pt x="4566363" y="3386311"/>
                  </a:moveTo>
                  <a:cubicBezTo>
                    <a:pt x="4405261" y="3386311"/>
                    <a:pt x="4274662" y="3516910"/>
                    <a:pt x="4274662" y="3678012"/>
                  </a:cubicBezTo>
                  <a:cubicBezTo>
                    <a:pt x="4274662" y="3839114"/>
                    <a:pt x="4405261" y="3969713"/>
                    <a:pt x="4566363" y="3969713"/>
                  </a:cubicBezTo>
                  <a:cubicBezTo>
                    <a:pt x="4727465" y="3969713"/>
                    <a:pt x="4858064" y="3839114"/>
                    <a:pt x="4858064" y="3678012"/>
                  </a:cubicBezTo>
                  <a:cubicBezTo>
                    <a:pt x="4858064" y="3516910"/>
                    <a:pt x="4727465" y="3386311"/>
                    <a:pt x="4566363" y="3386311"/>
                  </a:cubicBezTo>
                  <a:close/>
                  <a:moveTo>
                    <a:pt x="2611073" y="3386164"/>
                  </a:moveTo>
                  <a:cubicBezTo>
                    <a:pt x="2449890" y="3386164"/>
                    <a:pt x="2319225" y="3516829"/>
                    <a:pt x="2319225" y="3678012"/>
                  </a:cubicBezTo>
                  <a:cubicBezTo>
                    <a:pt x="2319225" y="3839195"/>
                    <a:pt x="2449890" y="3969860"/>
                    <a:pt x="2611073" y="3969860"/>
                  </a:cubicBezTo>
                  <a:cubicBezTo>
                    <a:pt x="2772256" y="3969860"/>
                    <a:pt x="2902921" y="3839195"/>
                    <a:pt x="2902921" y="3678012"/>
                  </a:cubicBezTo>
                  <a:cubicBezTo>
                    <a:pt x="2902921" y="3516829"/>
                    <a:pt x="2772256" y="3386164"/>
                    <a:pt x="2611073" y="3386164"/>
                  </a:cubicBezTo>
                  <a:close/>
                  <a:moveTo>
                    <a:pt x="2611073" y="3188400"/>
                  </a:moveTo>
                  <a:cubicBezTo>
                    <a:pt x="2881478" y="3188400"/>
                    <a:pt x="3100685" y="3407607"/>
                    <a:pt x="3100685" y="3678012"/>
                  </a:cubicBezTo>
                  <a:cubicBezTo>
                    <a:pt x="3100685" y="3813214"/>
                    <a:pt x="3045884" y="3935617"/>
                    <a:pt x="2957281" y="4024220"/>
                  </a:cubicBezTo>
                  <a:lnTo>
                    <a:pt x="2911722" y="4061809"/>
                  </a:lnTo>
                  <a:lnTo>
                    <a:pt x="3002153" y="4126074"/>
                  </a:lnTo>
                  <a:cubicBezTo>
                    <a:pt x="3036583" y="4157367"/>
                    <a:pt x="3067245" y="4192734"/>
                    <a:pt x="3093376" y="4231413"/>
                  </a:cubicBezTo>
                  <a:lnTo>
                    <a:pt x="3098519" y="4240889"/>
                  </a:lnTo>
                  <a:lnTo>
                    <a:pt x="3103663" y="4231413"/>
                  </a:lnTo>
                  <a:cubicBezTo>
                    <a:pt x="3208187" y="4076697"/>
                    <a:pt x="3385197" y="3974975"/>
                    <a:pt x="3585965" y="3974975"/>
                  </a:cubicBezTo>
                  <a:cubicBezTo>
                    <a:pt x="3786733" y="3974975"/>
                    <a:pt x="3963743" y="4076697"/>
                    <a:pt x="4068268" y="4231413"/>
                  </a:cubicBezTo>
                  <a:lnTo>
                    <a:pt x="4076164" y="4245961"/>
                  </a:lnTo>
                  <a:lnTo>
                    <a:pt x="4084061" y="4231413"/>
                  </a:lnTo>
                  <a:cubicBezTo>
                    <a:pt x="4125871" y="4169527"/>
                    <a:pt x="4179278" y="4116119"/>
                    <a:pt x="4241165" y="4074309"/>
                  </a:cubicBezTo>
                  <a:lnTo>
                    <a:pt x="4265111" y="4061312"/>
                  </a:lnTo>
                  <a:lnTo>
                    <a:pt x="4220155" y="4024220"/>
                  </a:lnTo>
                  <a:cubicBezTo>
                    <a:pt x="4131553" y="3935617"/>
                    <a:pt x="4076751" y="3813214"/>
                    <a:pt x="4076751" y="3678012"/>
                  </a:cubicBezTo>
                  <a:cubicBezTo>
                    <a:pt x="4076751" y="3407607"/>
                    <a:pt x="4295958" y="3188400"/>
                    <a:pt x="4566363" y="3188400"/>
                  </a:cubicBezTo>
                  <a:cubicBezTo>
                    <a:pt x="4836768" y="3188400"/>
                    <a:pt x="5055975" y="3407607"/>
                    <a:pt x="5055975" y="3678012"/>
                  </a:cubicBezTo>
                  <a:cubicBezTo>
                    <a:pt x="5055975" y="3813214"/>
                    <a:pt x="5001173" y="3935617"/>
                    <a:pt x="4912571" y="4024220"/>
                  </a:cubicBezTo>
                  <a:lnTo>
                    <a:pt x="4867615" y="4061312"/>
                  </a:lnTo>
                  <a:lnTo>
                    <a:pt x="4891562" y="4074309"/>
                  </a:lnTo>
                  <a:cubicBezTo>
                    <a:pt x="5046278" y="4178834"/>
                    <a:pt x="5148000" y="4355844"/>
                    <a:pt x="5148000" y="4556612"/>
                  </a:cubicBezTo>
                  <a:lnTo>
                    <a:pt x="5146625" y="4570249"/>
                  </a:lnTo>
                  <a:lnTo>
                    <a:pt x="4958600" y="4570249"/>
                  </a:lnTo>
                  <a:lnTo>
                    <a:pt x="4961353" y="4556612"/>
                  </a:lnTo>
                  <a:cubicBezTo>
                    <a:pt x="4961353" y="4365733"/>
                    <a:pt x="4825958" y="4206478"/>
                    <a:pt x="4645968" y="4169647"/>
                  </a:cubicBezTo>
                  <a:lnTo>
                    <a:pt x="4596132" y="4164623"/>
                  </a:lnTo>
                  <a:lnTo>
                    <a:pt x="4566363" y="4167624"/>
                  </a:lnTo>
                  <a:lnTo>
                    <a:pt x="4536594" y="4164623"/>
                  </a:lnTo>
                  <a:lnTo>
                    <a:pt x="4486759" y="4169647"/>
                  </a:lnTo>
                  <a:cubicBezTo>
                    <a:pt x="4306769" y="4206478"/>
                    <a:pt x="4171373" y="4365733"/>
                    <a:pt x="4171373" y="4556612"/>
                  </a:cubicBezTo>
                  <a:lnTo>
                    <a:pt x="4174126" y="4570249"/>
                  </a:lnTo>
                  <a:lnTo>
                    <a:pt x="4166742" y="4570249"/>
                  </a:lnTo>
                  <a:lnTo>
                    <a:pt x="4162929" y="4630691"/>
                  </a:lnTo>
                  <a:cubicBezTo>
                    <a:pt x="4141344" y="4800500"/>
                    <a:pt x="4046541" y="4947455"/>
                    <a:pt x="3911164" y="5038915"/>
                  </a:cubicBezTo>
                  <a:lnTo>
                    <a:pt x="3906556" y="5041416"/>
                  </a:lnTo>
                  <a:lnTo>
                    <a:pt x="3975245" y="5074305"/>
                  </a:lnTo>
                  <a:cubicBezTo>
                    <a:pt x="4166302" y="5187061"/>
                    <a:pt x="4306565" y="5380266"/>
                    <a:pt x="4352143" y="5608871"/>
                  </a:cubicBezTo>
                  <a:lnTo>
                    <a:pt x="4365798" y="5747903"/>
                  </a:lnTo>
                  <a:lnTo>
                    <a:pt x="4173601" y="5747903"/>
                  </a:lnTo>
                  <a:lnTo>
                    <a:pt x="4163832" y="5647609"/>
                  </a:lnTo>
                  <a:cubicBezTo>
                    <a:pt x="4108830" y="5369431"/>
                    <a:pt x="3871011" y="5160175"/>
                    <a:pt x="3585966" y="5160175"/>
                  </a:cubicBezTo>
                  <a:cubicBezTo>
                    <a:pt x="3300922" y="5160175"/>
                    <a:pt x="3063102" y="5369431"/>
                    <a:pt x="3008101" y="5647609"/>
                  </a:cubicBezTo>
                  <a:lnTo>
                    <a:pt x="2998332" y="5747903"/>
                  </a:lnTo>
                  <a:lnTo>
                    <a:pt x="2806135" y="5747903"/>
                  </a:lnTo>
                  <a:lnTo>
                    <a:pt x="2819790" y="5608871"/>
                  </a:lnTo>
                  <a:cubicBezTo>
                    <a:pt x="2865368" y="5380266"/>
                    <a:pt x="3005632" y="5187061"/>
                    <a:pt x="3196688" y="5074305"/>
                  </a:cubicBezTo>
                  <a:lnTo>
                    <a:pt x="3265375" y="5041416"/>
                  </a:lnTo>
                  <a:lnTo>
                    <a:pt x="3260767" y="5038915"/>
                  </a:lnTo>
                  <a:cubicBezTo>
                    <a:pt x="3144729" y="4960521"/>
                    <a:pt x="3058501" y="4841354"/>
                    <a:pt x="3022640" y="4701972"/>
                  </a:cubicBezTo>
                  <a:lnTo>
                    <a:pt x="3006046" y="4570249"/>
                  </a:lnTo>
                  <a:lnTo>
                    <a:pt x="3002751" y="4570249"/>
                  </a:lnTo>
                  <a:lnTo>
                    <a:pt x="3004780" y="4560199"/>
                  </a:lnTo>
                  <a:lnTo>
                    <a:pt x="3004328" y="4556612"/>
                  </a:lnTo>
                  <a:lnTo>
                    <a:pt x="3004916" y="4550779"/>
                  </a:lnTo>
                  <a:lnTo>
                    <a:pt x="2997491" y="4477120"/>
                  </a:lnTo>
                  <a:cubicBezTo>
                    <a:pt x="2965309" y="4319852"/>
                    <a:pt x="2839529" y="4196678"/>
                    <a:pt x="2680894" y="4168341"/>
                  </a:cubicBezTo>
                  <a:lnTo>
                    <a:pt x="2639865" y="4164721"/>
                  </a:lnTo>
                  <a:lnTo>
                    <a:pt x="2611073" y="4167624"/>
                  </a:lnTo>
                  <a:lnTo>
                    <a:pt x="2584076" y="4164902"/>
                  </a:lnTo>
                  <a:lnTo>
                    <a:pt x="2531581" y="4170194"/>
                  </a:lnTo>
                  <a:cubicBezTo>
                    <a:pt x="2351846" y="4206973"/>
                    <a:pt x="2216642" y="4366004"/>
                    <a:pt x="2216642" y="4556612"/>
                  </a:cubicBezTo>
                  <a:lnTo>
                    <a:pt x="2219396" y="4570249"/>
                  </a:lnTo>
                  <a:lnTo>
                    <a:pt x="2030811" y="4570249"/>
                  </a:lnTo>
                  <a:lnTo>
                    <a:pt x="2029436" y="4556612"/>
                  </a:lnTo>
                  <a:cubicBezTo>
                    <a:pt x="2029436" y="4355844"/>
                    <a:pt x="2131158" y="4178834"/>
                    <a:pt x="2285874" y="4074309"/>
                  </a:cubicBezTo>
                  <a:lnTo>
                    <a:pt x="2309821" y="4061312"/>
                  </a:lnTo>
                  <a:lnTo>
                    <a:pt x="2264865" y="4024220"/>
                  </a:lnTo>
                  <a:cubicBezTo>
                    <a:pt x="2176263" y="3935617"/>
                    <a:pt x="2121461" y="3813214"/>
                    <a:pt x="2121461" y="3678012"/>
                  </a:cubicBezTo>
                  <a:cubicBezTo>
                    <a:pt x="2121461" y="3407607"/>
                    <a:pt x="2340668" y="3188400"/>
                    <a:pt x="2611073" y="3188400"/>
                  </a:cubicBezTo>
                  <a:close/>
                  <a:moveTo>
                    <a:pt x="3588718" y="267928"/>
                  </a:moveTo>
                  <a:lnTo>
                    <a:pt x="234386" y="6051259"/>
                  </a:lnTo>
                  <a:lnTo>
                    <a:pt x="6943050" y="6051259"/>
                  </a:lnTo>
                  <a:close/>
                  <a:moveTo>
                    <a:pt x="3588718" y="0"/>
                  </a:moveTo>
                  <a:lnTo>
                    <a:pt x="7177436" y="6187444"/>
                  </a:lnTo>
                  <a:lnTo>
                    <a:pt x="0" y="6187444"/>
                  </a:lnTo>
                  <a:close/>
                </a:path>
              </a:pathLst>
            </a:custGeom>
            <a:solidFill>
              <a:schemeClr val="bg1"/>
            </a:solidFill>
            <a:ln w="152400"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72" name="Freeform: Shape 271">
              <a:extLst>
                <a:ext uri="{FF2B5EF4-FFF2-40B4-BE49-F238E27FC236}">
                  <a16:creationId xmlns:a16="http://schemas.microsoft.com/office/drawing/2014/main" id="{470FA952-EE79-4663-850D-028842D48E9D}"/>
                </a:ext>
              </a:extLst>
            </p:cNvPr>
            <p:cNvSpPr>
              <a:spLocks noChangeAspect="1"/>
            </p:cNvSpPr>
            <p:nvPr/>
          </p:nvSpPr>
          <p:spPr bwMode="auto">
            <a:xfrm>
              <a:off x="5650504" y="2028276"/>
              <a:ext cx="606954" cy="678790"/>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solidFill>
                  <a:sysClr val="windowText" lastClr="000000"/>
                </a:solidFill>
                <a:effectLst/>
                <a:uLnTx/>
                <a:uFillTx/>
                <a:latin typeface="Segoe UI Semilight"/>
                <a:ea typeface="+mn-ea"/>
                <a:cs typeface="+mn-cs"/>
              </a:endParaRPr>
            </a:p>
          </p:txBody>
        </p:sp>
      </p:grpSp>
      <p:sp>
        <p:nvSpPr>
          <p:cNvPr id="273" name="Rectangle 272">
            <a:extLst>
              <a:ext uri="{FF2B5EF4-FFF2-40B4-BE49-F238E27FC236}">
                <a16:creationId xmlns:a16="http://schemas.microsoft.com/office/drawing/2014/main" id="{B37B2C47-702F-4511-8683-A18F4D491492}"/>
              </a:ext>
            </a:extLst>
          </p:cNvPr>
          <p:cNvSpPr/>
          <p:nvPr/>
        </p:nvSpPr>
        <p:spPr>
          <a:xfrm>
            <a:off x="4393824" y="7123257"/>
            <a:ext cx="3404353" cy="362072"/>
          </a:xfrm>
          <a:prstGeom prst="rect">
            <a:avLst/>
          </a:prstGeom>
        </p:spPr>
        <p:txBody>
          <a:bodyPr wrap="none">
            <a:spAutoFit/>
          </a:bodyPr>
          <a:lstStyle/>
          <a:p>
            <a:r>
              <a:rPr lang="en-US" dirty="0">
                <a:solidFill>
                  <a:srgbClr val="353535"/>
                </a:solidFill>
                <a:latin typeface="Segoe UI Semilight"/>
              </a:rPr>
              <a:t>Organization and social identities</a:t>
            </a:r>
          </a:p>
        </p:txBody>
      </p:sp>
      <p:sp>
        <p:nvSpPr>
          <p:cNvPr id="274" name="Rectangle 273">
            <a:extLst>
              <a:ext uri="{FF2B5EF4-FFF2-40B4-BE49-F238E27FC236}">
                <a16:creationId xmlns:a16="http://schemas.microsoft.com/office/drawing/2014/main" id="{C1937121-9FA8-462C-A67F-9E33B8DC723B}"/>
              </a:ext>
            </a:extLst>
          </p:cNvPr>
          <p:cNvSpPr/>
          <p:nvPr/>
        </p:nvSpPr>
        <p:spPr>
          <a:xfrm>
            <a:off x="3700184" y="3202706"/>
            <a:ext cx="4791633" cy="454420"/>
          </a:xfrm>
          <a:prstGeom prst="rect">
            <a:avLst/>
          </a:prstGeom>
        </p:spPr>
        <p:txBody>
          <a:bodyPr wrap="none">
            <a:spAutoFit/>
          </a:bodyPr>
          <a:lstStyle/>
          <a:p>
            <a:r>
              <a:rPr lang="en-US" sz="2353" spc="-98" dirty="0">
                <a:solidFill>
                  <a:srgbClr val="353535"/>
                </a:solidFill>
                <a:latin typeface="Segoe UI Semibold" panose="020B0702040204020203" pitchFamily="34" charset="0"/>
                <a:cs typeface="Segoe UI Semibold" panose="020B0702040204020203" pitchFamily="34" charset="0"/>
              </a:rPr>
              <a:t>INTERNET OF THINGS (IOT) DEVICES</a:t>
            </a:r>
          </a:p>
        </p:txBody>
      </p:sp>
      <p:grpSp>
        <p:nvGrpSpPr>
          <p:cNvPr id="275" name="Group 274">
            <a:extLst>
              <a:ext uri="{FF2B5EF4-FFF2-40B4-BE49-F238E27FC236}">
                <a16:creationId xmlns:a16="http://schemas.microsoft.com/office/drawing/2014/main" id="{4B3D0393-6EF8-460D-81FB-825734985B75}"/>
              </a:ext>
            </a:extLst>
          </p:cNvPr>
          <p:cNvGrpSpPr>
            <a:grpSpLocks noChangeAspect="1"/>
          </p:cNvGrpSpPr>
          <p:nvPr/>
        </p:nvGrpSpPr>
        <p:grpSpPr>
          <a:xfrm>
            <a:off x="4630241" y="603272"/>
            <a:ext cx="432015" cy="432015"/>
            <a:chOff x="5800549" y="3375773"/>
            <a:chExt cx="914400" cy="914400"/>
          </a:xfrm>
        </p:grpSpPr>
        <p:sp>
          <p:nvSpPr>
            <p:cNvPr id="276" name="Freeform 5">
              <a:extLst>
                <a:ext uri="{FF2B5EF4-FFF2-40B4-BE49-F238E27FC236}">
                  <a16:creationId xmlns:a16="http://schemas.microsoft.com/office/drawing/2014/main" id="{D2D6FC90-595C-442C-AA1E-6D8175D8CFC5}"/>
                </a:ext>
              </a:extLst>
            </p:cNvPr>
            <p:cNvSpPr>
              <a:spLocks/>
            </p:cNvSpPr>
            <p:nvPr/>
          </p:nvSpPr>
          <p:spPr bwMode="auto">
            <a:xfrm>
              <a:off x="5800549" y="3375773"/>
              <a:ext cx="914400" cy="914400"/>
            </a:xfrm>
            <a:prstGeom prst="ellipse">
              <a:avLst/>
            </a:prstGeom>
            <a:solidFill>
              <a:srgbClr val="0078D7"/>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277" name="Freeform 131">
              <a:extLst>
                <a:ext uri="{FF2B5EF4-FFF2-40B4-BE49-F238E27FC236}">
                  <a16:creationId xmlns:a16="http://schemas.microsoft.com/office/drawing/2014/main" id="{36A81714-C75B-49D7-BFF1-A699447FD181}"/>
                </a:ext>
              </a:extLst>
            </p:cNvPr>
            <p:cNvSpPr>
              <a:spLocks noChangeAspect="1"/>
            </p:cNvSpPr>
            <p:nvPr/>
          </p:nvSpPr>
          <p:spPr bwMode="black">
            <a:xfrm>
              <a:off x="6024627" y="3579791"/>
              <a:ext cx="422178" cy="506366"/>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rgbClr val="FFFFFF"/>
            </a:solidFill>
            <a:ln>
              <a:noFill/>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grpSp>
      <p:grpSp>
        <p:nvGrpSpPr>
          <p:cNvPr id="281" name="Group 280">
            <a:extLst>
              <a:ext uri="{FF2B5EF4-FFF2-40B4-BE49-F238E27FC236}">
                <a16:creationId xmlns:a16="http://schemas.microsoft.com/office/drawing/2014/main" id="{D4F3E891-1F4F-4DB2-B1D1-676585290286}"/>
              </a:ext>
            </a:extLst>
          </p:cNvPr>
          <p:cNvGrpSpPr/>
          <p:nvPr/>
        </p:nvGrpSpPr>
        <p:grpSpPr>
          <a:xfrm>
            <a:off x="1196930" y="3940069"/>
            <a:ext cx="432014" cy="432014"/>
            <a:chOff x="2298257" y="3149636"/>
            <a:chExt cx="1143000" cy="1143000"/>
          </a:xfrm>
        </p:grpSpPr>
        <p:sp>
          <p:nvSpPr>
            <p:cNvPr id="282" name="Freeform 5">
              <a:extLst>
                <a:ext uri="{FF2B5EF4-FFF2-40B4-BE49-F238E27FC236}">
                  <a16:creationId xmlns:a16="http://schemas.microsoft.com/office/drawing/2014/main" id="{2F05A238-789E-4C55-A3CD-C553BB343E1F}"/>
                </a:ext>
              </a:extLst>
            </p:cNvPr>
            <p:cNvSpPr>
              <a:spLocks/>
            </p:cNvSpPr>
            <p:nvPr/>
          </p:nvSpPr>
          <p:spPr bwMode="auto">
            <a:xfrm>
              <a:off x="2298257" y="3149636"/>
              <a:ext cx="1143000" cy="1143000"/>
            </a:xfrm>
            <a:prstGeom prst="ellipse">
              <a:avLst/>
            </a:prstGeom>
            <a:solidFill>
              <a:srgbClr val="0078D7"/>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pic>
          <p:nvPicPr>
            <p:cNvPr id="283" name="Picture 282">
              <a:extLst>
                <a:ext uri="{FF2B5EF4-FFF2-40B4-BE49-F238E27FC236}">
                  <a16:creationId xmlns:a16="http://schemas.microsoft.com/office/drawing/2014/main" id="{19161B97-CD9F-49D3-99AE-FD45B37B416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92709" y="3455131"/>
              <a:ext cx="541371" cy="532010"/>
            </a:xfrm>
            <a:prstGeom prst="rect">
              <a:avLst/>
            </a:prstGeom>
          </p:spPr>
        </p:pic>
      </p:grpSp>
      <p:grpSp>
        <p:nvGrpSpPr>
          <p:cNvPr id="291" name="Group 290">
            <a:extLst>
              <a:ext uri="{FF2B5EF4-FFF2-40B4-BE49-F238E27FC236}">
                <a16:creationId xmlns:a16="http://schemas.microsoft.com/office/drawing/2014/main" id="{37131CF1-EA61-4C36-8488-F40B479463D9}"/>
              </a:ext>
            </a:extLst>
          </p:cNvPr>
          <p:cNvGrpSpPr>
            <a:grpSpLocks noChangeAspect="1"/>
          </p:cNvGrpSpPr>
          <p:nvPr/>
        </p:nvGrpSpPr>
        <p:grpSpPr>
          <a:xfrm>
            <a:off x="11184851" y="3107086"/>
            <a:ext cx="521208" cy="521208"/>
            <a:chOff x="7303803" y="1980788"/>
            <a:chExt cx="1143000" cy="1143000"/>
          </a:xfrm>
        </p:grpSpPr>
        <p:sp>
          <p:nvSpPr>
            <p:cNvPr id="292" name="Oval 291">
              <a:extLst>
                <a:ext uri="{FF2B5EF4-FFF2-40B4-BE49-F238E27FC236}">
                  <a16:creationId xmlns:a16="http://schemas.microsoft.com/office/drawing/2014/main" id="{683630C5-98E1-4DBD-8BF7-C91461AC55DC}"/>
                </a:ext>
              </a:extLst>
            </p:cNvPr>
            <p:cNvSpPr>
              <a:spLocks noChangeAspect="1"/>
            </p:cNvSpPr>
            <p:nvPr/>
          </p:nvSpPr>
          <p:spPr bwMode="auto">
            <a:xfrm>
              <a:off x="7303803" y="1980788"/>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293" name="Oval 292">
              <a:extLst>
                <a:ext uri="{FF2B5EF4-FFF2-40B4-BE49-F238E27FC236}">
                  <a16:creationId xmlns:a16="http://schemas.microsoft.com/office/drawing/2014/main" id="{B970AEBF-6122-4712-B8F1-FC650EE6A3B8}"/>
                </a:ext>
              </a:extLst>
            </p:cNvPr>
            <p:cNvSpPr/>
            <p:nvPr/>
          </p:nvSpPr>
          <p:spPr bwMode="auto">
            <a:xfrm>
              <a:off x="7610847" y="2486395"/>
              <a:ext cx="539496" cy="539496"/>
            </a:xfrm>
            <a:prstGeom prst="ellipse">
              <a:avLst/>
            </a:prstGeom>
            <a:no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94" name="Freeform: Shape 293">
              <a:extLst>
                <a:ext uri="{FF2B5EF4-FFF2-40B4-BE49-F238E27FC236}">
                  <a16:creationId xmlns:a16="http://schemas.microsoft.com/office/drawing/2014/main" id="{56D35973-D5D3-47B0-87DA-42EAB3E47A27}"/>
                </a:ext>
              </a:extLst>
            </p:cNvPr>
            <p:cNvSpPr>
              <a:spLocks noChangeAspect="1"/>
            </p:cNvSpPr>
            <p:nvPr/>
          </p:nvSpPr>
          <p:spPr bwMode="auto">
            <a:xfrm>
              <a:off x="7571826" y="2078686"/>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295" name="Picture 294">
              <a:extLst>
                <a:ext uri="{FF2B5EF4-FFF2-40B4-BE49-F238E27FC236}">
                  <a16:creationId xmlns:a16="http://schemas.microsoft.com/office/drawing/2014/main" id="{70A081F4-2914-43CF-9754-95324F6E38FB}"/>
                </a:ext>
              </a:extLst>
            </p:cNvPr>
            <p:cNvPicPr>
              <a:picLocks noChangeAspect="1"/>
            </p:cNvPicPr>
            <p:nvPr/>
          </p:nvPicPr>
          <p:blipFill>
            <a:blip r:embed="rId5" cstate="print">
              <a:lum bright="100000"/>
              <a:extLst>
                <a:ext uri="{28A0092B-C50C-407E-A947-70E740481C1C}">
                  <a14:useLocalDpi xmlns:a14="http://schemas.microsoft.com/office/drawing/2010/main"/>
                </a:ext>
              </a:extLst>
            </a:blip>
            <a:stretch>
              <a:fillRect/>
            </a:stretch>
          </p:blipFill>
          <p:spPr>
            <a:xfrm>
              <a:off x="7787636" y="2622747"/>
              <a:ext cx="154454" cy="329191"/>
            </a:xfrm>
            <a:prstGeom prst="rect">
              <a:avLst/>
            </a:prstGeom>
          </p:spPr>
        </p:pic>
      </p:grpSp>
      <p:grpSp>
        <p:nvGrpSpPr>
          <p:cNvPr id="296" name="Group 295">
            <a:extLst>
              <a:ext uri="{FF2B5EF4-FFF2-40B4-BE49-F238E27FC236}">
                <a16:creationId xmlns:a16="http://schemas.microsoft.com/office/drawing/2014/main" id="{25C7CA50-7ED2-4F91-AA2B-AC032201C1F8}"/>
              </a:ext>
            </a:extLst>
          </p:cNvPr>
          <p:cNvGrpSpPr>
            <a:grpSpLocks noChangeAspect="1"/>
          </p:cNvGrpSpPr>
          <p:nvPr/>
        </p:nvGrpSpPr>
        <p:grpSpPr>
          <a:xfrm>
            <a:off x="1252238" y="964850"/>
            <a:ext cx="521208" cy="521208"/>
            <a:chOff x="3461159" y="1980788"/>
            <a:chExt cx="1143000" cy="1143000"/>
          </a:xfrm>
        </p:grpSpPr>
        <p:sp>
          <p:nvSpPr>
            <p:cNvPr id="297" name="Oval 296">
              <a:extLst>
                <a:ext uri="{FF2B5EF4-FFF2-40B4-BE49-F238E27FC236}">
                  <a16:creationId xmlns:a16="http://schemas.microsoft.com/office/drawing/2014/main" id="{07C14F85-76C9-47F9-B4ED-4F21C8DC4AC3}"/>
                </a:ext>
              </a:extLst>
            </p:cNvPr>
            <p:cNvSpPr>
              <a:spLocks noChangeAspect="1"/>
            </p:cNvSpPr>
            <p:nvPr/>
          </p:nvSpPr>
          <p:spPr bwMode="auto">
            <a:xfrm>
              <a:off x="3461159" y="1980788"/>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298" name="Oval 297">
              <a:extLst>
                <a:ext uri="{FF2B5EF4-FFF2-40B4-BE49-F238E27FC236}">
                  <a16:creationId xmlns:a16="http://schemas.microsoft.com/office/drawing/2014/main" id="{330C9662-7C97-4418-852A-2A5BC4F880CB}"/>
                </a:ext>
              </a:extLst>
            </p:cNvPr>
            <p:cNvSpPr/>
            <p:nvPr/>
          </p:nvSpPr>
          <p:spPr bwMode="auto">
            <a:xfrm>
              <a:off x="3761142" y="2484626"/>
              <a:ext cx="543033" cy="543033"/>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299" name="Freeform: Shape 298">
              <a:extLst>
                <a:ext uri="{FF2B5EF4-FFF2-40B4-BE49-F238E27FC236}">
                  <a16:creationId xmlns:a16="http://schemas.microsoft.com/office/drawing/2014/main" id="{6F7B32EC-0CA0-4131-BE63-6BF4D49CD128}"/>
                </a:ext>
              </a:extLst>
            </p:cNvPr>
            <p:cNvSpPr>
              <a:spLocks noChangeAspect="1"/>
            </p:cNvSpPr>
            <p:nvPr/>
          </p:nvSpPr>
          <p:spPr bwMode="auto">
            <a:xfrm>
              <a:off x="3729182" y="2076917"/>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300" name="Picture 299">
              <a:extLst>
                <a:ext uri="{FF2B5EF4-FFF2-40B4-BE49-F238E27FC236}">
                  <a16:creationId xmlns:a16="http://schemas.microsoft.com/office/drawing/2014/main" id="{40076E7E-053D-4CEA-904E-9D358A60EDD2}"/>
                </a:ext>
              </a:extLst>
            </p:cNvPr>
            <p:cNvPicPr>
              <a:picLocks noChangeAspect="1"/>
            </p:cNvPicPr>
            <p:nvPr/>
          </p:nvPicPr>
          <p:blipFill>
            <a:blip r:embed="rId6" cstate="print">
              <a:lum bright="100000"/>
              <a:extLst>
                <a:ext uri="{28A0092B-C50C-407E-A947-70E740481C1C}">
                  <a14:useLocalDpi xmlns:a14="http://schemas.microsoft.com/office/drawing/2010/main"/>
                </a:ext>
              </a:extLst>
            </a:blip>
            <a:stretch>
              <a:fillRect/>
            </a:stretch>
          </p:blipFill>
          <p:spPr>
            <a:xfrm>
              <a:off x="3903360" y="2667425"/>
              <a:ext cx="258148" cy="260258"/>
            </a:xfrm>
            <a:prstGeom prst="rect">
              <a:avLst/>
            </a:prstGeom>
          </p:spPr>
        </p:pic>
      </p:grpSp>
      <p:grpSp>
        <p:nvGrpSpPr>
          <p:cNvPr id="301" name="Group 300">
            <a:extLst>
              <a:ext uri="{FF2B5EF4-FFF2-40B4-BE49-F238E27FC236}">
                <a16:creationId xmlns:a16="http://schemas.microsoft.com/office/drawing/2014/main" id="{9374ADD3-1FA1-465E-8888-5D0BDA775480}"/>
              </a:ext>
            </a:extLst>
          </p:cNvPr>
          <p:cNvGrpSpPr>
            <a:grpSpLocks noChangeAspect="1"/>
          </p:cNvGrpSpPr>
          <p:nvPr/>
        </p:nvGrpSpPr>
        <p:grpSpPr>
          <a:xfrm>
            <a:off x="10109726" y="5935794"/>
            <a:ext cx="521208" cy="521208"/>
            <a:chOff x="8264466" y="3846864"/>
            <a:chExt cx="1143000" cy="1143000"/>
          </a:xfrm>
        </p:grpSpPr>
        <p:sp>
          <p:nvSpPr>
            <p:cNvPr id="302" name="Oval 301">
              <a:extLst>
                <a:ext uri="{FF2B5EF4-FFF2-40B4-BE49-F238E27FC236}">
                  <a16:creationId xmlns:a16="http://schemas.microsoft.com/office/drawing/2014/main" id="{CE47693F-B59A-4089-9C0F-374770328212}"/>
                </a:ext>
              </a:extLst>
            </p:cNvPr>
            <p:cNvSpPr>
              <a:spLocks noChangeAspect="1"/>
            </p:cNvSpPr>
            <p:nvPr/>
          </p:nvSpPr>
          <p:spPr bwMode="auto">
            <a:xfrm>
              <a:off x="8264466" y="3846864"/>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303" name="Group 302">
              <a:extLst>
                <a:ext uri="{FF2B5EF4-FFF2-40B4-BE49-F238E27FC236}">
                  <a16:creationId xmlns:a16="http://schemas.microsoft.com/office/drawing/2014/main" id="{15255143-AA07-4012-BE7D-9576E872F6BD}"/>
                </a:ext>
              </a:extLst>
            </p:cNvPr>
            <p:cNvGrpSpPr/>
            <p:nvPr/>
          </p:nvGrpSpPr>
          <p:grpSpPr>
            <a:xfrm>
              <a:off x="8532489" y="3955366"/>
              <a:ext cx="606954" cy="950742"/>
              <a:chOff x="9233375" y="2727900"/>
              <a:chExt cx="408814" cy="640372"/>
            </a:xfrm>
          </p:grpSpPr>
          <p:sp>
            <p:nvSpPr>
              <p:cNvPr id="305" name="Oval 304">
                <a:extLst>
                  <a:ext uri="{FF2B5EF4-FFF2-40B4-BE49-F238E27FC236}">
                    <a16:creationId xmlns:a16="http://schemas.microsoft.com/office/drawing/2014/main" id="{329E1D8F-E85D-47D4-9EB8-22D2E32A26B5}"/>
                  </a:ext>
                </a:extLst>
              </p:cNvPr>
              <p:cNvSpPr/>
              <p:nvPr/>
            </p:nvSpPr>
            <p:spPr bwMode="auto">
              <a:xfrm>
                <a:off x="9258467" y="3002512"/>
                <a:ext cx="365760" cy="365760"/>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306" name="Freeform: Shape 305">
                <a:extLst>
                  <a:ext uri="{FF2B5EF4-FFF2-40B4-BE49-F238E27FC236}">
                    <a16:creationId xmlns:a16="http://schemas.microsoft.com/office/drawing/2014/main" id="{ACB97B98-E292-4C65-B01A-C89864FF9B9E}"/>
                  </a:ext>
                </a:extLst>
              </p:cNvPr>
              <p:cNvSpPr>
                <a:spLocks noChangeAspect="1"/>
              </p:cNvSpPr>
              <p:nvPr/>
            </p:nvSpPr>
            <p:spPr bwMode="auto">
              <a:xfrm>
                <a:off x="9233375" y="2727900"/>
                <a:ext cx="408814" cy="457200"/>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grpSp>
        <p:pic>
          <p:nvPicPr>
            <p:cNvPr id="304" name="Picture 303">
              <a:extLst>
                <a:ext uri="{FF2B5EF4-FFF2-40B4-BE49-F238E27FC236}">
                  <a16:creationId xmlns:a16="http://schemas.microsoft.com/office/drawing/2014/main" id="{E56CE62D-63E9-482E-A268-4803A4B8F9F4}"/>
                </a:ext>
              </a:extLst>
            </p:cNvPr>
            <p:cNvPicPr>
              <a:picLocks noChangeAspect="1"/>
            </p:cNvPicPr>
            <p:nvPr/>
          </p:nvPicPr>
          <p:blipFill>
            <a:blip r:embed="rId7" cstate="print">
              <a:lum bright="100000"/>
              <a:extLst>
                <a:ext uri="{28A0092B-C50C-407E-A947-70E740481C1C}">
                  <a14:useLocalDpi xmlns:a14="http://schemas.microsoft.com/office/drawing/2010/main"/>
                </a:ext>
              </a:extLst>
            </a:blip>
            <a:stretch>
              <a:fillRect/>
            </a:stretch>
          </p:blipFill>
          <p:spPr>
            <a:xfrm>
              <a:off x="8657452" y="4574175"/>
              <a:ext cx="382588" cy="242796"/>
            </a:xfrm>
            <a:prstGeom prst="rect">
              <a:avLst/>
            </a:prstGeom>
          </p:spPr>
        </p:pic>
      </p:grpSp>
      <p:grpSp>
        <p:nvGrpSpPr>
          <p:cNvPr id="307" name="Group 306">
            <a:extLst>
              <a:ext uri="{FF2B5EF4-FFF2-40B4-BE49-F238E27FC236}">
                <a16:creationId xmlns:a16="http://schemas.microsoft.com/office/drawing/2014/main" id="{A09E8240-046C-47AD-994F-950E5410A3BE}"/>
              </a:ext>
            </a:extLst>
          </p:cNvPr>
          <p:cNvGrpSpPr>
            <a:grpSpLocks noChangeAspect="1"/>
          </p:cNvGrpSpPr>
          <p:nvPr/>
        </p:nvGrpSpPr>
        <p:grpSpPr>
          <a:xfrm>
            <a:off x="5860901" y="5901080"/>
            <a:ext cx="521208" cy="521208"/>
            <a:chOff x="6343142" y="3846574"/>
            <a:chExt cx="1143000" cy="1143000"/>
          </a:xfrm>
        </p:grpSpPr>
        <p:sp>
          <p:nvSpPr>
            <p:cNvPr id="308" name="Oval 307">
              <a:extLst>
                <a:ext uri="{FF2B5EF4-FFF2-40B4-BE49-F238E27FC236}">
                  <a16:creationId xmlns:a16="http://schemas.microsoft.com/office/drawing/2014/main" id="{93B308E8-420D-4241-929A-0653C57F421F}"/>
                </a:ext>
              </a:extLst>
            </p:cNvPr>
            <p:cNvSpPr>
              <a:spLocks noChangeAspect="1"/>
            </p:cNvSpPr>
            <p:nvPr/>
          </p:nvSpPr>
          <p:spPr bwMode="auto">
            <a:xfrm>
              <a:off x="6343142" y="3846574"/>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309" name="Oval 308">
              <a:extLst>
                <a:ext uri="{FF2B5EF4-FFF2-40B4-BE49-F238E27FC236}">
                  <a16:creationId xmlns:a16="http://schemas.microsoft.com/office/drawing/2014/main" id="{3F6FC157-FD32-4B74-B3BE-60FC1258028C}"/>
                </a:ext>
              </a:extLst>
            </p:cNvPr>
            <p:cNvSpPr>
              <a:spLocks noChangeAspect="1"/>
            </p:cNvSpPr>
            <p:nvPr/>
          </p:nvSpPr>
          <p:spPr bwMode="auto">
            <a:xfrm>
              <a:off x="6651955" y="4352181"/>
              <a:ext cx="539496" cy="539496"/>
            </a:xfrm>
            <a:prstGeom prst="ellipse">
              <a:avLst/>
            </a:prstGeom>
            <a:no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310" name="Freeform: Shape 309">
              <a:extLst>
                <a:ext uri="{FF2B5EF4-FFF2-40B4-BE49-F238E27FC236}">
                  <a16:creationId xmlns:a16="http://schemas.microsoft.com/office/drawing/2014/main" id="{5EC263F4-DEF8-44CA-94E2-727262C70D56}"/>
                </a:ext>
              </a:extLst>
            </p:cNvPr>
            <p:cNvSpPr>
              <a:spLocks noChangeAspect="1"/>
            </p:cNvSpPr>
            <p:nvPr/>
          </p:nvSpPr>
          <p:spPr bwMode="auto">
            <a:xfrm>
              <a:off x="6611165" y="3944472"/>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311" name="Picture 310">
              <a:extLst>
                <a:ext uri="{FF2B5EF4-FFF2-40B4-BE49-F238E27FC236}">
                  <a16:creationId xmlns:a16="http://schemas.microsoft.com/office/drawing/2014/main" id="{EBA3316C-D126-4CA8-815D-17AB0DC2715F}"/>
                </a:ext>
              </a:extLst>
            </p:cNvPr>
            <p:cNvPicPr>
              <a:picLocks noChangeAspect="1"/>
            </p:cNvPicPr>
            <p:nvPr/>
          </p:nvPicPr>
          <p:blipFill>
            <a:blip r:embed="rId8" cstate="print">
              <a:lum bright="100000"/>
              <a:extLst>
                <a:ext uri="{28A0092B-C50C-407E-A947-70E740481C1C}">
                  <a14:useLocalDpi xmlns:a14="http://schemas.microsoft.com/office/drawing/2010/main"/>
                </a:ext>
              </a:extLst>
            </a:blip>
            <a:stretch>
              <a:fillRect/>
            </a:stretch>
          </p:blipFill>
          <p:spPr>
            <a:xfrm>
              <a:off x="6724445" y="4550692"/>
              <a:ext cx="380395" cy="263822"/>
            </a:xfrm>
            <a:prstGeom prst="rect">
              <a:avLst/>
            </a:prstGeom>
          </p:spPr>
        </p:pic>
      </p:grpSp>
      <p:grpSp>
        <p:nvGrpSpPr>
          <p:cNvPr id="312" name="Group 311">
            <a:extLst>
              <a:ext uri="{FF2B5EF4-FFF2-40B4-BE49-F238E27FC236}">
                <a16:creationId xmlns:a16="http://schemas.microsoft.com/office/drawing/2014/main" id="{3FD9A124-FDCF-41E5-9B20-2CB337244B6A}"/>
              </a:ext>
            </a:extLst>
          </p:cNvPr>
          <p:cNvGrpSpPr>
            <a:grpSpLocks noChangeAspect="1"/>
          </p:cNvGrpSpPr>
          <p:nvPr/>
        </p:nvGrpSpPr>
        <p:grpSpPr>
          <a:xfrm>
            <a:off x="1450256" y="4896439"/>
            <a:ext cx="521208" cy="521208"/>
            <a:chOff x="4421820" y="3837665"/>
            <a:chExt cx="1143000" cy="1143000"/>
          </a:xfrm>
        </p:grpSpPr>
        <p:sp>
          <p:nvSpPr>
            <p:cNvPr id="313" name="Oval 312">
              <a:extLst>
                <a:ext uri="{FF2B5EF4-FFF2-40B4-BE49-F238E27FC236}">
                  <a16:creationId xmlns:a16="http://schemas.microsoft.com/office/drawing/2014/main" id="{5000A5B2-7511-4B84-8681-F9CE1E8747B8}"/>
                </a:ext>
              </a:extLst>
            </p:cNvPr>
            <p:cNvSpPr>
              <a:spLocks noChangeAspect="1"/>
            </p:cNvSpPr>
            <p:nvPr/>
          </p:nvSpPr>
          <p:spPr bwMode="auto">
            <a:xfrm>
              <a:off x="4421820" y="3837665"/>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314" name="Group 313">
              <a:extLst>
                <a:ext uri="{FF2B5EF4-FFF2-40B4-BE49-F238E27FC236}">
                  <a16:creationId xmlns:a16="http://schemas.microsoft.com/office/drawing/2014/main" id="{F12BC2E9-A836-433D-BB6B-556196E72E48}"/>
                </a:ext>
              </a:extLst>
            </p:cNvPr>
            <p:cNvGrpSpPr/>
            <p:nvPr/>
          </p:nvGrpSpPr>
          <p:grpSpPr>
            <a:xfrm>
              <a:off x="4695928" y="3929384"/>
              <a:ext cx="606954" cy="950742"/>
              <a:chOff x="923401" y="1750320"/>
              <a:chExt cx="606954" cy="950742"/>
            </a:xfrm>
          </p:grpSpPr>
          <p:sp>
            <p:nvSpPr>
              <p:cNvPr id="316" name="Oval 315">
                <a:extLst>
                  <a:ext uri="{FF2B5EF4-FFF2-40B4-BE49-F238E27FC236}">
                    <a16:creationId xmlns:a16="http://schemas.microsoft.com/office/drawing/2014/main" id="{1977D512-9482-43D6-8E20-663FFCA99A24}"/>
                  </a:ext>
                </a:extLst>
              </p:cNvPr>
              <p:cNvSpPr/>
              <p:nvPr/>
            </p:nvSpPr>
            <p:spPr bwMode="auto">
              <a:xfrm>
                <a:off x="960654" y="2158029"/>
                <a:ext cx="543033" cy="543033"/>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317" name="Freeform: Shape 316">
                <a:extLst>
                  <a:ext uri="{FF2B5EF4-FFF2-40B4-BE49-F238E27FC236}">
                    <a16:creationId xmlns:a16="http://schemas.microsoft.com/office/drawing/2014/main" id="{9139C1FD-7436-4045-8EDC-8E75B8A62638}"/>
                  </a:ext>
                </a:extLst>
              </p:cNvPr>
              <p:cNvSpPr>
                <a:spLocks noChangeAspect="1"/>
              </p:cNvSpPr>
              <p:nvPr/>
            </p:nvSpPr>
            <p:spPr bwMode="auto">
              <a:xfrm>
                <a:off x="923401" y="1750320"/>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grpSp>
        <p:pic>
          <p:nvPicPr>
            <p:cNvPr id="315" name="Picture 314">
              <a:extLst>
                <a:ext uri="{FF2B5EF4-FFF2-40B4-BE49-F238E27FC236}">
                  <a16:creationId xmlns:a16="http://schemas.microsoft.com/office/drawing/2014/main" id="{D526CFB4-4824-4104-A3E6-9A6FB9F9583A}"/>
                </a:ext>
              </a:extLst>
            </p:cNvPr>
            <p:cNvPicPr>
              <a:picLocks noChangeAspect="1"/>
            </p:cNvPicPr>
            <p:nvPr/>
          </p:nvPicPr>
          <p:blipFill>
            <a:blip r:embed="rId9" cstate="print">
              <a:lum bright="100000"/>
              <a:extLst>
                <a:ext uri="{28A0092B-C50C-407E-A947-70E740481C1C}">
                  <a14:useLocalDpi xmlns:a14="http://schemas.microsoft.com/office/drawing/2010/main"/>
                </a:ext>
              </a:extLst>
            </a:blip>
            <a:stretch>
              <a:fillRect/>
            </a:stretch>
          </p:blipFill>
          <p:spPr>
            <a:xfrm>
              <a:off x="4812541" y="4496652"/>
              <a:ext cx="384311" cy="331277"/>
            </a:xfrm>
            <a:prstGeom prst="rect">
              <a:avLst/>
            </a:prstGeom>
          </p:spPr>
        </p:pic>
      </p:grpSp>
      <p:grpSp>
        <p:nvGrpSpPr>
          <p:cNvPr id="318" name="Group 317">
            <a:extLst>
              <a:ext uri="{FF2B5EF4-FFF2-40B4-BE49-F238E27FC236}">
                <a16:creationId xmlns:a16="http://schemas.microsoft.com/office/drawing/2014/main" id="{8ADB13B9-6ACC-4B05-86F3-44633D4DB512}"/>
              </a:ext>
            </a:extLst>
          </p:cNvPr>
          <p:cNvGrpSpPr/>
          <p:nvPr/>
        </p:nvGrpSpPr>
        <p:grpSpPr>
          <a:xfrm>
            <a:off x="5463719" y="1819976"/>
            <a:ext cx="1124712" cy="1124712"/>
            <a:chOff x="5611725" y="1819976"/>
            <a:chExt cx="1124712" cy="1124712"/>
          </a:xfrm>
        </p:grpSpPr>
        <p:sp>
          <p:nvSpPr>
            <p:cNvPr id="319" name="Oval 318">
              <a:extLst>
                <a:ext uri="{FF2B5EF4-FFF2-40B4-BE49-F238E27FC236}">
                  <a16:creationId xmlns:a16="http://schemas.microsoft.com/office/drawing/2014/main" id="{D60D7F5E-28B6-4379-8645-B0E6D3C77701}"/>
                </a:ext>
              </a:extLst>
            </p:cNvPr>
            <p:cNvSpPr>
              <a:spLocks noChangeAspect="1"/>
            </p:cNvSpPr>
            <p:nvPr/>
          </p:nvSpPr>
          <p:spPr bwMode="auto">
            <a:xfrm>
              <a:off x="5611725" y="1819976"/>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20" name="Picture 319">
              <a:extLst>
                <a:ext uri="{FF2B5EF4-FFF2-40B4-BE49-F238E27FC236}">
                  <a16:creationId xmlns:a16="http://schemas.microsoft.com/office/drawing/2014/main" id="{26F8DF67-88B6-4ED0-B9C6-D41ECA3BF56E}"/>
                </a:ext>
              </a:extLst>
            </p:cNvPr>
            <p:cNvPicPr>
              <a:picLocks noChangeAspect="1"/>
            </p:cNvPicPr>
            <p:nvPr/>
          </p:nvPicPr>
          <p:blipFill>
            <a:blip r:embed="rId10"/>
            <a:stretch>
              <a:fillRect/>
            </a:stretch>
          </p:blipFill>
          <p:spPr>
            <a:xfrm>
              <a:off x="5873788" y="2082039"/>
              <a:ext cx="600586" cy="600586"/>
            </a:xfrm>
            <a:prstGeom prst="rect">
              <a:avLst/>
            </a:prstGeom>
          </p:spPr>
        </p:pic>
      </p:grpSp>
      <p:grpSp>
        <p:nvGrpSpPr>
          <p:cNvPr id="321" name="Group 320">
            <a:extLst>
              <a:ext uri="{FF2B5EF4-FFF2-40B4-BE49-F238E27FC236}">
                <a16:creationId xmlns:a16="http://schemas.microsoft.com/office/drawing/2014/main" id="{6E74471E-DCB4-40CD-9EC8-9B1F1418F6B2}"/>
              </a:ext>
            </a:extLst>
          </p:cNvPr>
          <p:cNvGrpSpPr/>
          <p:nvPr/>
        </p:nvGrpSpPr>
        <p:grpSpPr>
          <a:xfrm>
            <a:off x="3686076" y="1836527"/>
            <a:ext cx="1124712" cy="1124712"/>
            <a:chOff x="4047968" y="1819976"/>
            <a:chExt cx="1124712" cy="1124712"/>
          </a:xfrm>
          <a:solidFill>
            <a:srgbClr val="F2F2F2"/>
          </a:solidFill>
        </p:grpSpPr>
        <p:sp>
          <p:nvSpPr>
            <p:cNvPr id="322" name="Oval 321">
              <a:extLst>
                <a:ext uri="{FF2B5EF4-FFF2-40B4-BE49-F238E27FC236}">
                  <a16:creationId xmlns:a16="http://schemas.microsoft.com/office/drawing/2014/main" id="{322EB314-37CF-4F32-8203-CA640AB0773E}"/>
                </a:ext>
              </a:extLst>
            </p:cNvPr>
            <p:cNvSpPr>
              <a:spLocks noChangeAspect="1"/>
            </p:cNvSpPr>
            <p:nvPr/>
          </p:nvSpPr>
          <p:spPr bwMode="auto">
            <a:xfrm>
              <a:off x="4047968" y="1819976"/>
              <a:ext cx="1124712" cy="1124712"/>
            </a:xfrm>
            <a:prstGeom prst="ellipse">
              <a:avLst/>
            </a:prstGeom>
            <a:grp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23" name="Picture 322">
              <a:extLst>
                <a:ext uri="{FF2B5EF4-FFF2-40B4-BE49-F238E27FC236}">
                  <a16:creationId xmlns:a16="http://schemas.microsoft.com/office/drawing/2014/main" id="{EA762C00-2D38-433F-BFE7-0154D420BD26}"/>
                </a:ext>
              </a:extLst>
            </p:cNvPr>
            <p:cNvPicPr>
              <a:picLocks noChangeAspect="1"/>
            </p:cNvPicPr>
            <p:nvPr/>
          </p:nvPicPr>
          <p:blipFill>
            <a:blip r:embed="rId11"/>
            <a:stretch>
              <a:fillRect/>
            </a:stretch>
          </p:blipFill>
          <p:spPr>
            <a:xfrm>
              <a:off x="4310031" y="2082039"/>
              <a:ext cx="600586" cy="600586"/>
            </a:xfrm>
            <a:prstGeom prst="rect">
              <a:avLst/>
            </a:prstGeom>
            <a:grpFill/>
          </p:spPr>
        </p:pic>
      </p:grpSp>
      <p:grpSp>
        <p:nvGrpSpPr>
          <p:cNvPr id="327" name="Group 326">
            <a:extLst>
              <a:ext uri="{FF2B5EF4-FFF2-40B4-BE49-F238E27FC236}">
                <a16:creationId xmlns:a16="http://schemas.microsoft.com/office/drawing/2014/main" id="{EBB3836A-87D7-48F2-88FA-A73F4306A493}"/>
              </a:ext>
            </a:extLst>
          </p:cNvPr>
          <p:cNvGrpSpPr/>
          <p:nvPr/>
        </p:nvGrpSpPr>
        <p:grpSpPr>
          <a:xfrm>
            <a:off x="7259412" y="1819976"/>
            <a:ext cx="1124712" cy="1124712"/>
            <a:chOff x="7259412" y="1819976"/>
            <a:chExt cx="1124712" cy="1124712"/>
          </a:xfrm>
        </p:grpSpPr>
        <p:sp>
          <p:nvSpPr>
            <p:cNvPr id="328" name="Oval 327">
              <a:extLst>
                <a:ext uri="{FF2B5EF4-FFF2-40B4-BE49-F238E27FC236}">
                  <a16:creationId xmlns:a16="http://schemas.microsoft.com/office/drawing/2014/main" id="{FB3F781E-8F20-4E93-9067-53EA8F0D3CE8}"/>
                </a:ext>
              </a:extLst>
            </p:cNvPr>
            <p:cNvSpPr>
              <a:spLocks noChangeAspect="1"/>
            </p:cNvSpPr>
            <p:nvPr/>
          </p:nvSpPr>
          <p:spPr bwMode="auto">
            <a:xfrm>
              <a:off x="7259412" y="1819976"/>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29" name="Picture 328">
              <a:extLst>
                <a:ext uri="{FF2B5EF4-FFF2-40B4-BE49-F238E27FC236}">
                  <a16:creationId xmlns:a16="http://schemas.microsoft.com/office/drawing/2014/main" id="{DD81445D-00BD-4E80-BB5D-125A39E7032A}"/>
                </a:ext>
              </a:extLst>
            </p:cNvPr>
            <p:cNvPicPr>
              <a:picLocks noChangeAspect="1"/>
            </p:cNvPicPr>
            <p:nvPr/>
          </p:nvPicPr>
          <p:blipFill>
            <a:blip r:embed="rId12"/>
            <a:stretch>
              <a:fillRect/>
            </a:stretch>
          </p:blipFill>
          <p:spPr>
            <a:xfrm>
              <a:off x="7521475" y="2082039"/>
              <a:ext cx="600586" cy="600586"/>
            </a:xfrm>
            <a:prstGeom prst="rect">
              <a:avLst/>
            </a:prstGeom>
          </p:spPr>
        </p:pic>
      </p:grpSp>
      <p:grpSp>
        <p:nvGrpSpPr>
          <p:cNvPr id="330" name="Group 329">
            <a:extLst>
              <a:ext uri="{FF2B5EF4-FFF2-40B4-BE49-F238E27FC236}">
                <a16:creationId xmlns:a16="http://schemas.microsoft.com/office/drawing/2014/main" id="{2B85AF4D-92B0-493F-8419-0F362FBC8CAD}"/>
              </a:ext>
            </a:extLst>
          </p:cNvPr>
          <p:cNvGrpSpPr/>
          <p:nvPr/>
        </p:nvGrpSpPr>
        <p:grpSpPr>
          <a:xfrm>
            <a:off x="6480445" y="3825193"/>
            <a:ext cx="1124712" cy="1124712"/>
            <a:chOff x="6951491" y="3785715"/>
            <a:chExt cx="1124712" cy="1124712"/>
          </a:xfrm>
        </p:grpSpPr>
        <p:sp>
          <p:nvSpPr>
            <p:cNvPr id="331" name="Oval 330">
              <a:extLst>
                <a:ext uri="{FF2B5EF4-FFF2-40B4-BE49-F238E27FC236}">
                  <a16:creationId xmlns:a16="http://schemas.microsoft.com/office/drawing/2014/main" id="{A3ACCFCF-BCC5-486E-85B4-468729EF104B}"/>
                </a:ext>
              </a:extLst>
            </p:cNvPr>
            <p:cNvSpPr>
              <a:spLocks noChangeAspect="1"/>
            </p:cNvSpPr>
            <p:nvPr/>
          </p:nvSpPr>
          <p:spPr bwMode="auto">
            <a:xfrm>
              <a:off x="6951491" y="3785715"/>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32" name="Picture 331">
              <a:extLst>
                <a:ext uri="{FF2B5EF4-FFF2-40B4-BE49-F238E27FC236}">
                  <a16:creationId xmlns:a16="http://schemas.microsoft.com/office/drawing/2014/main" id="{18368FEF-3D13-4C3A-A74D-BFBCC4EF4C37}"/>
                </a:ext>
              </a:extLst>
            </p:cNvPr>
            <p:cNvPicPr>
              <a:picLocks noChangeAspect="1"/>
            </p:cNvPicPr>
            <p:nvPr/>
          </p:nvPicPr>
          <p:blipFill>
            <a:blip r:embed="rId13"/>
            <a:stretch>
              <a:fillRect/>
            </a:stretch>
          </p:blipFill>
          <p:spPr>
            <a:xfrm>
              <a:off x="7213554" y="4047778"/>
              <a:ext cx="600586" cy="600586"/>
            </a:xfrm>
            <a:prstGeom prst="rect">
              <a:avLst/>
            </a:prstGeom>
          </p:spPr>
        </p:pic>
      </p:grpSp>
      <p:grpSp>
        <p:nvGrpSpPr>
          <p:cNvPr id="4" name="Group 3">
            <a:extLst>
              <a:ext uri="{FF2B5EF4-FFF2-40B4-BE49-F238E27FC236}">
                <a16:creationId xmlns:a16="http://schemas.microsoft.com/office/drawing/2014/main" id="{B9561646-A409-234E-9836-617E9DEFD4D0}"/>
              </a:ext>
            </a:extLst>
          </p:cNvPr>
          <p:cNvGrpSpPr/>
          <p:nvPr/>
        </p:nvGrpSpPr>
        <p:grpSpPr>
          <a:xfrm>
            <a:off x="8550675" y="3228113"/>
            <a:ext cx="1124712" cy="1124712"/>
            <a:chOff x="8550675" y="3228113"/>
            <a:chExt cx="1124712" cy="1124712"/>
          </a:xfrm>
        </p:grpSpPr>
        <p:sp>
          <p:nvSpPr>
            <p:cNvPr id="334" name="Oval 333">
              <a:extLst>
                <a:ext uri="{FF2B5EF4-FFF2-40B4-BE49-F238E27FC236}">
                  <a16:creationId xmlns:a16="http://schemas.microsoft.com/office/drawing/2014/main" id="{A520FCDA-4D2F-4765-9C2B-B12BE639C961}"/>
                </a:ext>
              </a:extLst>
            </p:cNvPr>
            <p:cNvSpPr>
              <a:spLocks noChangeAspect="1"/>
            </p:cNvSpPr>
            <p:nvPr/>
          </p:nvSpPr>
          <p:spPr bwMode="auto">
            <a:xfrm>
              <a:off x="8550675" y="3228113"/>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24" name="Graphic 323">
              <a:extLst>
                <a:ext uri="{FF2B5EF4-FFF2-40B4-BE49-F238E27FC236}">
                  <a16:creationId xmlns:a16="http://schemas.microsoft.com/office/drawing/2014/main" id="{EE837FA1-E822-7F4E-BE1B-836030ADDBE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978075" y="3522585"/>
              <a:ext cx="384175" cy="553212"/>
            </a:xfrm>
            <a:prstGeom prst="rect">
              <a:avLst/>
            </a:prstGeom>
          </p:spPr>
        </p:pic>
      </p:grpSp>
      <p:grpSp>
        <p:nvGrpSpPr>
          <p:cNvPr id="3" name="Group 2">
            <a:extLst>
              <a:ext uri="{FF2B5EF4-FFF2-40B4-BE49-F238E27FC236}">
                <a16:creationId xmlns:a16="http://schemas.microsoft.com/office/drawing/2014/main" id="{B1CACED6-6182-4FAC-98F1-2EDA82258285}"/>
              </a:ext>
            </a:extLst>
          </p:cNvPr>
          <p:cNvGrpSpPr/>
          <p:nvPr/>
        </p:nvGrpSpPr>
        <p:grpSpPr>
          <a:xfrm>
            <a:off x="4571575" y="3879459"/>
            <a:ext cx="1124712" cy="1124712"/>
            <a:chOff x="4571575" y="3879459"/>
            <a:chExt cx="1124712" cy="1124712"/>
          </a:xfrm>
        </p:grpSpPr>
        <p:sp>
          <p:nvSpPr>
            <p:cNvPr id="384" name="Oval 383">
              <a:extLst>
                <a:ext uri="{FF2B5EF4-FFF2-40B4-BE49-F238E27FC236}">
                  <a16:creationId xmlns:a16="http://schemas.microsoft.com/office/drawing/2014/main" id="{9C8FB3A4-AB94-4B47-BB65-F6E6575FAD03}"/>
                </a:ext>
              </a:extLst>
            </p:cNvPr>
            <p:cNvSpPr>
              <a:spLocks noChangeAspect="1"/>
            </p:cNvSpPr>
            <p:nvPr/>
          </p:nvSpPr>
          <p:spPr bwMode="auto">
            <a:xfrm>
              <a:off x="4571575" y="3879459"/>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25" name="Graphic 324">
              <a:extLst>
                <a:ext uri="{FF2B5EF4-FFF2-40B4-BE49-F238E27FC236}">
                  <a16:creationId xmlns:a16="http://schemas.microsoft.com/office/drawing/2014/main" id="{D0FC0A30-739B-E640-9696-2BE386AF5C3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768463" y="4194939"/>
              <a:ext cx="613604" cy="520634"/>
            </a:xfrm>
            <a:prstGeom prst="rect">
              <a:avLst/>
            </a:prstGeom>
          </p:spPr>
        </p:pic>
      </p:grpSp>
      <p:grpSp>
        <p:nvGrpSpPr>
          <p:cNvPr id="2" name="Group 1">
            <a:extLst>
              <a:ext uri="{FF2B5EF4-FFF2-40B4-BE49-F238E27FC236}">
                <a16:creationId xmlns:a16="http://schemas.microsoft.com/office/drawing/2014/main" id="{778052A7-3732-4568-8EDF-9DF11DEE5255}"/>
              </a:ext>
            </a:extLst>
          </p:cNvPr>
          <p:cNvGrpSpPr/>
          <p:nvPr/>
        </p:nvGrpSpPr>
        <p:grpSpPr>
          <a:xfrm>
            <a:off x="2571043" y="3278812"/>
            <a:ext cx="1124712" cy="1124712"/>
            <a:chOff x="2571043" y="3278812"/>
            <a:chExt cx="1124712" cy="1124712"/>
          </a:xfrm>
        </p:grpSpPr>
        <p:sp>
          <p:nvSpPr>
            <p:cNvPr id="399" name="Oval 398">
              <a:extLst>
                <a:ext uri="{FF2B5EF4-FFF2-40B4-BE49-F238E27FC236}">
                  <a16:creationId xmlns:a16="http://schemas.microsoft.com/office/drawing/2014/main" id="{1FEB4AE6-0642-4FDB-A1AE-AADC6CCC405C}"/>
                </a:ext>
              </a:extLst>
            </p:cNvPr>
            <p:cNvSpPr>
              <a:spLocks noChangeAspect="1"/>
            </p:cNvSpPr>
            <p:nvPr/>
          </p:nvSpPr>
          <p:spPr bwMode="auto">
            <a:xfrm>
              <a:off x="2571043" y="3278812"/>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8" name="Graphic 7">
              <a:extLst>
                <a:ext uri="{FF2B5EF4-FFF2-40B4-BE49-F238E27FC236}">
                  <a16:creationId xmlns:a16="http://schemas.microsoft.com/office/drawing/2014/main" id="{B2921F41-80CB-584D-B17F-9CADFA66E894}"/>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869932" y="3472690"/>
              <a:ext cx="522478" cy="722249"/>
            </a:xfrm>
            <a:prstGeom prst="rect">
              <a:avLst/>
            </a:prstGeom>
          </p:spPr>
        </p:pic>
      </p:grpSp>
      <p:grpSp>
        <p:nvGrpSpPr>
          <p:cNvPr id="215" name="Group 214">
            <a:extLst>
              <a:ext uri="{FF2B5EF4-FFF2-40B4-BE49-F238E27FC236}">
                <a16:creationId xmlns:a16="http://schemas.microsoft.com/office/drawing/2014/main" id="{C6C485D3-D790-4B2A-9CB5-C481E93E2C1F}"/>
              </a:ext>
            </a:extLst>
          </p:cNvPr>
          <p:cNvGrpSpPr>
            <a:grpSpLocks noChangeAspect="1"/>
          </p:cNvGrpSpPr>
          <p:nvPr/>
        </p:nvGrpSpPr>
        <p:grpSpPr>
          <a:xfrm>
            <a:off x="2018308" y="1828405"/>
            <a:ext cx="457200" cy="457200"/>
            <a:chOff x="3221255" y="1462391"/>
            <a:chExt cx="1143000" cy="1143000"/>
          </a:xfrm>
        </p:grpSpPr>
        <p:sp>
          <p:nvSpPr>
            <p:cNvPr id="333" name="Freeform 5">
              <a:extLst>
                <a:ext uri="{FF2B5EF4-FFF2-40B4-BE49-F238E27FC236}">
                  <a16:creationId xmlns:a16="http://schemas.microsoft.com/office/drawing/2014/main" id="{8F2A166A-0AF9-4396-A14E-7CCA17AEC04A}"/>
                </a:ext>
              </a:extLst>
            </p:cNvPr>
            <p:cNvSpPr>
              <a:spLocks/>
            </p:cNvSpPr>
            <p:nvPr/>
          </p:nvSpPr>
          <p:spPr bwMode="auto">
            <a:xfrm>
              <a:off x="3221255" y="1462391"/>
              <a:ext cx="1143000" cy="11430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pic>
          <p:nvPicPr>
            <p:cNvPr id="335" name="Picture 334">
              <a:extLst>
                <a:ext uri="{FF2B5EF4-FFF2-40B4-BE49-F238E27FC236}">
                  <a16:creationId xmlns:a16="http://schemas.microsoft.com/office/drawing/2014/main" id="{C13B373B-F4D0-47FC-9572-BBD2FE0300B8}"/>
                </a:ext>
              </a:extLst>
            </p:cNvPr>
            <p:cNvPicPr>
              <a:picLocks noChangeAspect="1"/>
            </p:cNvPicPr>
            <p:nvPr/>
          </p:nvPicPr>
          <p:blipFill rotWithShape="1">
            <a:blip r:embed="rId20">
              <a:extLst>
                <a:ext uri="{BEBA8EAE-BF5A-486C-A8C5-ECC9F3942E4B}">
                  <a14:imgProps xmlns:a14="http://schemas.microsoft.com/office/drawing/2010/main">
                    <a14:imgLayer r:embed="rId21">
                      <a14:imgEffect>
                        <a14:brightnessContrast bright="100000"/>
                      </a14:imgEffect>
                    </a14:imgLayer>
                  </a14:imgProps>
                </a:ext>
              </a:extLst>
            </a:blip>
            <a:srcRect l="8291" r="57762"/>
            <a:stretch/>
          </p:blipFill>
          <p:spPr>
            <a:xfrm>
              <a:off x="3375124" y="1826233"/>
              <a:ext cx="835261" cy="415207"/>
            </a:xfrm>
            <a:prstGeom prst="rect">
              <a:avLst/>
            </a:prstGeom>
          </p:spPr>
        </p:pic>
      </p:grpSp>
      <p:grpSp>
        <p:nvGrpSpPr>
          <p:cNvPr id="383" name="Group 382">
            <a:extLst>
              <a:ext uri="{FF2B5EF4-FFF2-40B4-BE49-F238E27FC236}">
                <a16:creationId xmlns:a16="http://schemas.microsoft.com/office/drawing/2014/main" id="{E15EA9E2-768A-4617-BCD7-B2BE4B85439E}"/>
              </a:ext>
            </a:extLst>
          </p:cNvPr>
          <p:cNvGrpSpPr>
            <a:grpSpLocks noChangeAspect="1"/>
          </p:cNvGrpSpPr>
          <p:nvPr/>
        </p:nvGrpSpPr>
        <p:grpSpPr>
          <a:xfrm>
            <a:off x="7401570" y="822832"/>
            <a:ext cx="457200" cy="457200"/>
            <a:chOff x="8002959" y="1462392"/>
            <a:chExt cx="1143000" cy="1143000"/>
          </a:xfrm>
        </p:grpSpPr>
        <p:sp>
          <p:nvSpPr>
            <p:cNvPr id="385" name="Oval 384">
              <a:extLst>
                <a:ext uri="{FF2B5EF4-FFF2-40B4-BE49-F238E27FC236}">
                  <a16:creationId xmlns:a16="http://schemas.microsoft.com/office/drawing/2014/main" id="{916DAD6D-C5DB-481A-AF4B-18514A409035}"/>
                </a:ext>
              </a:extLst>
            </p:cNvPr>
            <p:cNvSpPr/>
            <p:nvPr/>
          </p:nvSpPr>
          <p:spPr bwMode="auto">
            <a:xfrm>
              <a:off x="8002959" y="1462392"/>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ln>
                  <a:solidFill>
                    <a:sysClr val="windowText" lastClr="000000"/>
                  </a:solidFill>
                </a:ln>
                <a:gradFill>
                  <a:gsLst>
                    <a:gs pos="5439">
                      <a:srgbClr val="F8F8F8"/>
                    </a:gs>
                    <a:gs pos="10000">
                      <a:srgbClr val="F8F8F8"/>
                    </a:gs>
                  </a:gsLst>
                  <a:lin ang="5400000" scaled="0"/>
                </a:gradFill>
                <a:latin typeface="Segoe UI Semilight"/>
              </a:endParaRPr>
            </a:p>
          </p:txBody>
        </p:sp>
        <p:pic>
          <p:nvPicPr>
            <p:cNvPr id="386" name="Picture 385">
              <a:extLst>
                <a:ext uri="{FF2B5EF4-FFF2-40B4-BE49-F238E27FC236}">
                  <a16:creationId xmlns:a16="http://schemas.microsoft.com/office/drawing/2014/main" id="{E9F15D35-9180-4DBD-9759-9C9252F6DFB1}"/>
                </a:ext>
              </a:extLst>
            </p:cNvPr>
            <p:cNvPicPr>
              <a:picLocks noChangeAspect="1"/>
            </p:cNvPicPr>
            <p:nvPr/>
          </p:nvPicPr>
          <p:blipFill>
            <a:blip r:embed="rId22">
              <a:extLst>
                <a:ext uri="{BEBA8EAE-BF5A-486C-A8C5-ECC9F3942E4B}">
                  <a14:imgProps xmlns:a14="http://schemas.microsoft.com/office/drawing/2010/main">
                    <a14:imgLayer r:embed="rId23">
                      <a14:imgEffect>
                        <a14:brightnessContrast bright="100000"/>
                      </a14:imgEffect>
                    </a14:imgLayer>
                  </a14:imgProps>
                </a:ext>
              </a:extLst>
            </a:blip>
            <a:stretch>
              <a:fillRect/>
            </a:stretch>
          </p:blipFill>
          <p:spPr>
            <a:xfrm>
              <a:off x="8080896" y="1734550"/>
              <a:ext cx="974153" cy="649435"/>
            </a:xfrm>
            <a:prstGeom prst="rect">
              <a:avLst/>
            </a:prstGeom>
          </p:spPr>
        </p:pic>
        <p:pic>
          <p:nvPicPr>
            <p:cNvPr id="387" name="Picture 386">
              <a:extLst>
                <a:ext uri="{FF2B5EF4-FFF2-40B4-BE49-F238E27FC236}">
                  <a16:creationId xmlns:a16="http://schemas.microsoft.com/office/drawing/2014/main" id="{AD4DBD67-3C51-4131-B7BF-D09B710F29E8}"/>
                </a:ext>
              </a:extLst>
            </p:cNvPr>
            <p:cNvPicPr>
              <a:picLocks noChangeAspect="1"/>
            </p:cNvPicPr>
            <p:nvPr/>
          </p:nvPicPr>
          <p:blipFill>
            <a:blip r:embed="rId24">
              <a:duotone>
                <a:prstClr val="black"/>
                <a:schemeClr val="accent2">
                  <a:tint val="45000"/>
                  <a:satMod val="400000"/>
                </a:schemeClr>
              </a:duotone>
              <a:extLst>
                <a:ext uri="{BEBA8EAE-BF5A-486C-A8C5-ECC9F3942E4B}">
                  <a14:imgProps xmlns:a14="http://schemas.microsoft.com/office/drawing/2010/main">
                    <a14:imgLayer r:embed="rId25">
                      <a14:imgEffect>
                        <a14:brightnessContrast bright="28000" contrast="11000"/>
                      </a14:imgEffect>
                    </a14:imgLayer>
                  </a14:imgProps>
                </a:ext>
                <a:ext uri="{28A0092B-C50C-407E-A947-70E740481C1C}">
                  <a14:useLocalDpi xmlns:a14="http://schemas.microsoft.com/office/drawing/2010/main" val="0"/>
                </a:ext>
              </a:extLst>
            </a:blip>
            <a:stretch>
              <a:fillRect/>
            </a:stretch>
          </p:blipFill>
          <p:spPr>
            <a:xfrm>
              <a:off x="8206472" y="1940173"/>
              <a:ext cx="767232" cy="186307"/>
            </a:xfrm>
            <a:prstGeom prst="rect">
              <a:avLst/>
            </a:prstGeom>
          </p:spPr>
        </p:pic>
      </p:grpSp>
      <p:grpSp>
        <p:nvGrpSpPr>
          <p:cNvPr id="388" name="Group 387">
            <a:extLst>
              <a:ext uri="{FF2B5EF4-FFF2-40B4-BE49-F238E27FC236}">
                <a16:creationId xmlns:a16="http://schemas.microsoft.com/office/drawing/2014/main" id="{4719241A-51D1-411C-8609-F27154921BEF}"/>
              </a:ext>
            </a:extLst>
          </p:cNvPr>
          <p:cNvGrpSpPr>
            <a:grpSpLocks noChangeAspect="1"/>
          </p:cNvGrpSpPr>
          <p:nvPr/>
        </p:nvGrpSpPr>
        <p:grpSpPr>
          <a:xfrm>
            <a:off x="10262741" y="2415700"/>
            <a:ext cx="457200" cy="457200"/>
            <a:chOff x="9223938" y="3153888"/>
            <a:chExt cx="1143000" cy="1143000"/>
          </a:xfrm>
        </p:grpSpPr>
        <p:sp>
          <p:nvSpPr>
            <p:cNvPr id="389" name="Oval 388">
              <a:extLst>
                <a:ext uri="{FF2B5EF4-FFF2-40B4-BE49-F238E27FC236}">
                  <a16:creationId xmlns:a16="http://schemas.microsoft.com/office/drawing/2014/main" id="{ED1E4978-DD0E-4635-B400-22B069B645BA}"/>
                </a:ext>
              </a:extLst>
            </p:cNvPr>
            <p:cNvSpPr/>
            <p:nvPr/>
          </p:nvSpPr>
          <p:spPr bwMode="auto">
            <a:xfrm>
              <a:off x="9223938" y="3153888"/>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gradFill>
                  <a:gsLst>
                    <a:gs pos="5439">
                      <a:srgbClr val="F8F8F8"/>
                    </a:gs>
                    <a:gs pos="10000">
                      <a:srgbClr val="F8F8F8"/>
                    </a:gs>
                  </a:gsLst>
                  <a:lin ang="5400000" scaled="0"/>
                </a:gradFill>
                <a:latin typeface="Segoe UI Semilight"/>
              </a:endParaRPr>
            </a:p>
          </p:txBody>
        </p:sp>
        <p:pic>
          <p:nvPicPr>
            <p:cNvPr id="391" name="Picture 390">
              <a:extLst>
                <a:ext uri="{FF2B5EF4-FFF2-40B4-BE49-F238E27FC236}">
                  <a16:creationId xmlns:a16="http://schemas.microsoft.com/office/drawing/2014/main" id="{A498F587-A0AC-4F0F-AED3-75B398EDF4E0}"/>
                </a:ext>
              </a:extLst>
            </p:cNvPr>
            <p:cNvPicPr>
              <a:picLocks noChangeAspect="1"/>
            </p:cNvPicPr>
            <p:nvPr/>
          </p:nvPicPr>
          <p:blipFill>
            <a:blip r:embed="rId26">
              <a:extLst>
                <a:ext uri="{BEBA8EAE-BF5A-486C-A8C5-ECC9F3942E4B}">
                  <a14:imgProps xmlns:a14="http://schemas.microsoft.com/office/drawing/2010/main">
                    <a14:imgLayer r:embed="rId27">
                      <a14:imgEffect>
                        <a14:brightnessContrast bright="100000"/>
                      </a14:imgEffect>
                    </a14:imgLayer>
                  </a14:imgProps>
                </a:ext>
              </a:extLst>
            </a:blip>
            <a:stretch>
              <a:fillRect/>
            </a:stretch>
          </p:blipFill>
          <p:spPr>
            <a:xfrm>
              <a:off x="9305682" y="3244824"/>
              <a:ext cx="966541" cy="966541"/>
            </a:xfrm>
            <a:prstGeom prst="rect">
              <a:avLst/>
            </a:prstGeom>
          </p:spPr>
        </p:pic>
      </p:grpSp>
      <p:grpSp>
        <p:nvGrpSpPr>
          <p:cNvPr id="392" name="On-Premises Building">
            <a:extLst>
              <a:ext uri="{FF2B5EF4-FFF2-40B4-BE49-F238E27FC236}">
                <a16:creationId xmlns:a16="http://schemas.microsoft.com/office/drawing/2014/main" id="{3DD54D4A-EDD2-47AD-AD6A-CD38E748581B}"/>
              </a:ext>
            </a:extLst>
          </p:cNvPr>
          <p:cNvGrpSpPr/>
          <p:nvPr/>
        </p:nvGrpSpPr>
        <p:grpSpPr>
          <a:xfrm>
            <a:off x="2271577" y="5357255"/>
            <a:ext cx="710232" cy="1009100"/>
            <a:chOff x="4410437" y="5171160"/>
            <a:chExt cx="871461" cy="1238332"/>
          </a:xfrm>
        </p:grpSpPr>
        <p:sp>
          <p:nvSpPr>
            <p:cNvPr id="394" name="Freeform 12">
              <a:extLst>
                <a:ext uri="{FF2B5EF4-FFF2-40B4-BE49-F238E27FC236}">
                  <a16:creationId xmlns:a16="http://schemas.microsoft.com/office/drawing/2014/main" id="{B2DBC2CA-8756-47B3-B946-A7BB5962E391}"/>
                </a:ext>
              </a:extLst>
            </p:cNvPr>
            <p:cNvSpPr>
              <a:spLocks noEditPoints="1"/>
            </p:cNvSpPr>
            <p:nvPr/>
          </p:nvSpPr>
          <p:spPr bwMode="auto">
            <a:xfrm>
              <a:off x="4942457" y="5171160"/>
              <a:ext cx="26858" cy="68574"/>
            </a:xfrm>
            <a:custGeom>
              <a:avLst/>
              <a:gdLst>
                <a:gd name="T0" fmla="*/ 20 w 20"/>
                <a:gd name="T1" fmla="*/ 0 h 51"/>
                <a:gd name="T2" fmla="*/ 0 w 20"/>
                <a:gd name="T3" fmla="*/ 51 h 51"/>
                <a:gd name="T4" fmla="*/ 0 w 20"/>
                <a:gd name="T5" fmla="*/ 51 h 51"/>
                <a:gd name="T6" fmla="*/ 1 w 20"/>
                <a:gd name="T7" fmla="*/ 46 h 51"/>
                <a:gd name="T8" fmla="*/ 2 w 20"/>
                <a:gd name="T9" fmla="*/ 43 h 51"/>
                <a:gd name="T10" fmla="*/ 4 w 20"/>
                <a:gd name="T11" fmla="*/ 36 h 51"/>
                <a:gd name="T12" fmla="*/ 4 w 20"/>
                <a:gd name="T13" fmla="*/ 34 h 51"/>
                <a:gd name="T14" fmla="*/ 7 w 20"/>
                <a:gd name="T15" fmla="*/ 27 h 51"/>
                <a:gd name="T16" fmla="*/ 7 w 20"/>
                <a:gd name="T17" fmla="*/ 25 h 51"/>
                <a:gd name="T18" fmla="*/ 11 w 20"/>
                <a:gd name="T19" fmla="*/ 18 h 51"/>
                <a:gd name="T20" fmla="*/ 11 w 20"/>
                <a:gd name="T21" fmla="*/ 17 h 51"/>
                <a:gd name="T22" fmla="*/ 15 w 20"/>
                <a:gd name="T23" fmla="*/ 8 h 51"/>
                <a:gd name="T24" fmla="*/ 15 w 20"/>
                <a:gd name="T25" fmla="*/ 8 h 51"/>
                <a:gd name="T26" fmla="*/ 20 w 20"/>
                <a:gd name="T27" fmla="*/ 0 h 51"/>
                <a:gd name="T28" fmla="*/ 20 w 20"/>
                <a:gd name="T29" fmla="*/ 0 h 51"/>
                <a:gd name="T30" fmla="*/ 20 w 20"/>
                <a:gd name="T31" fmla="*/ 0 h 51"/>
                <a:gd name="T32" fmla="*/ 20 w 20"/>
                <a:gd name="T3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51">
                  <a:moveTo>
                    <a:pt x="20" y="0"/>
                  </a:moveTo>
                  <a:cubicBezTo>
                    <a:pt x="10" y="16"/>
                    <a:pt x="4" y="33"/>
                    <a:pt x="0" y="51"/>
                  </a:cubicBezTo>
                  <a:cubicBezTo>
                    <a:pt x="0" y="51"/>
                    <a:pt x="0" y="51"/>
                    <a:pt x="0" y="51"/>
                  </a:cubicBezTo>
                  <a:cubicBezTo>
                    <a:pt x="1" y="49"/>
                    <a:pt x="1" y="48"/>
                    <a:pt x="1" y="46"/>
                  </a:cubicBezTo>
                  <a:cubicBezTo>
                    <a:pt x="2" y="45"/>
                    <a:pt x="2" y="44"/>
                    <a:pt x="2" y="43"/>
                  </a:cubicBezTo>
                  <a:cubicBezTo>
                    <a:pt x="3" y="41"/>
                    <a:pt x="3" y="39"/>
                    <a:pt x="4" y="36"/>
                  </a:cubicBezTo>
                  <a:cubicBezTo>
                    <a:pt x="4" y="36"/>
                    <a:pt x="4" y="35"/>
                    <a:pt x="4" y="34"/>
                  </a:cubicBezTo>
                  <a:cubicBezTo>
                    <a:pt x="5" y="32"/>
                    <a:pt x="6" y="29"/>
                    <a:pt x="7" y="27"/>
                  </a:cubicBezTo>
                  <a:cubicBezTo>
                    <a:pt x="7" y="26"/>
                    <a:pt x="7" y="26"/>
                    <a:pt x="7" y="25"/>
                  </a:cubicBezTo>
                  <a:cubicBezTo>
                    <a:pt x="8" y="23"/>
                    <a:pt x="9" y="20"/>
                    <a:pt x="11" y="18"/>
                  </a:cubicBezTo>
                  <a:cubicBezTo>
                    <a:pt x="11" y="17"/>
                    <a:pt x="11" y="17"/>
                    <a:pt x="11" y="17"/>
                  </a:cubicBezTo>
                  <a:cubicBezTo>
                    <a:pt x="12" y="14"/>
                    <a:pt x="14" y="11"/>
                    <a:pt x="15" y="8"/>
                  </a:cubicBezTo>
                  <a:cubicBezTo>
                    <a:pt x="15" y="8"/>
                    <a:pt x="15" y="8"/>
                    <a:pt x="15" y="8"/>
                  </a:cubicBezTo>
                  <a:cubicBezTo>
                    <a:pt x="17" y="5"/>
                    <a:pt x="18" y="3"/>
                    <a:pt x="20" y="0"/>
                  </a:cubicBezTo>
                  <a:moveTo>
                    <a:pt x="20" y="0"/>
                  </a:moveTo>
                  <a:cubicBezTo>
                    <a:pt x="20" y="0"/>
                    <a:pt x="20" y="0"/>
                    <a:pt x="20" y="0"/>
                  </a:cubicBezTo>
                  <a:cubicBezTo>
                    <a:pt x="20" y="0"/>
                    <a:pt x="20" y="0"/>
                    <a:pt x="20" y="0"/>
                  </a:cubicBezTo>
                </a:path>
              </a:pathLst>
            </a:custGeom>
            <a:solidFill>
              <a:srgbClr val="7F8FA7"/>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395" name="Rectangle 14">
              <a:extLst>
                <a:ext uri="{FF2B5EF4-FFF2-40B4-BE49-F238E27FC236}">
                  <a16:creationId xmlns:a16="http://schemas.microsoft.com/office/drawing/2014/main" id="{F076DD81-418F-4D9F-9951-6DFEDB6EB7CB}"/>
                </a:ext>
              </a:extLst>
            </p:cNvPr>
            <p:cNvSpPr>
              <a:spLocks noChangeArrowheads="1"/>
            </p:cNvSpPr>
            <p:nvPr/>
          </p:nvSpPr>
          <p:spPr bwMode="auto">
            <a:xfrm>
              <a:off x="4741878" y="5239734"/>
              <a:ext cx="540020" cy="1169758"/>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396" name="Rectangle 15">
              <a:extLst>
                <a:ext uri="{FF2B5EF4-FFF2-40B4-BE49-F238E27FC236}">
                  <a16:creationId xmlns:a16="http://schemas.microsoft.com/office/drawing/2014/main" id="{11B8AEAB-DB53-4F47-9E06-9F88EFAE2847}"/>
                </a:ext>
              </a:extLst>
            </p:cNvPr>
            <p:cNvSpPr>
              <a:spLocks noChangeArrowheads="1"/>
            </p:cNvSpPr>
            <p:nvPr/>
          </p:nvSpPr>
          <p:spPr bwMode="auto">
            <a:xfrm>
              <a:off x="4741878" y="5239734"/>
              <a:ext cx="540020" cy="11697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397" name="Rectangle 16">
              <a:extLst>
                <a:ext uri="{FF2B5EF4-FFF2-40B4-BE49-F238E27FC236}">
                  <a16:creationId xmlns:a16="http://schemas.microsoft.com/office/drawing/2014/main" id="{8A4D0105-6B96-4CC8-BBBC-BCF20F6AFEC4}"/>
                </a:ext>
              </a:extLst>
            </p:cNvPr>
            <p:cNvSpPr>
              <a:spLocks noChangeArrowheads="1"/>
            </p:cNvSpPr>
            <p:nvPr/>
          </p:nvSpPr>
          <p:spPr bwMode="auto">
            <a:xfrm>
              <a:off x="4796166" y="5796326"/>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398" name="Rectangle 17">
              <a:extLst>
                <a:ext uri="{FF2B5EF4-FFF2-40B4-BE49-F238E27FC236}">
                  <a16:creationId xmlns:a16="http://schemas.microsoft.com/office/drawing/2014/main" id="{C9CB1C12-7219-4AEC-8057-08209A334F6C}"/>
                </a:ext>
              </a:extLst>
            </p:cNvPr>
            <p:cNvSpPr>
              <a:spLocks noChangeArrowheads="1"/>
            </p:cNvSpPr>
            <p:nvPr/>
          </p:nvSpPr>
          <p:spPr bwMode="auto">
            <a:xfrm>
              <a:off x="4796166" y="5796326"/>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0" name="Rectangle 18">
              <a:extLst>
                <a:ext uri="{FF2B5EF4-FFF2-40B4-BE49-F238E27FC236}">
                  <a16:creationId xmlns:a16="http://schemas.microsoft.com/office/drawing/2014/main" id="{7B628AD7-1D64-46BC-8642-6AE4D8BEA1C1}"/>
                </a:ext>
              </a:extLst>
            </p:cNvPr>
            <p:cNvSpPr>
              <a:spLocks noChangeArrowheads="1"/>
            </p:cNvSpPr>
            <p:nvPr/>
          </p:nvSpPr>
          <p:spPr bwMode="auto">
            <a:xfrm>
              <a:off x="4796166" y="5918045"/>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1" name="Rectangle 19">
              <a:extLst>
                <a:ext uri="{FF2B5EF4-FFF2-40B4-BE49-F238E27FC236}">
                  <a16:creationId xmlns:a16="http://schemas.microsoft.com/office/drawing/2014/main" id="{3EE249EE-E33F-44AD-82F5-7092E4BEDAA0}"/>
                </a:ext>
              </a:extLst>
            </p:cNvPr>
            <p:cNvSpPr>
              <a:spLocks noChangeArrowheads="1"/>
            </p:cNvSpPr>
            <p:nvPr/>
          </p:nvSpPr>
          <p:spPr bwMode="auto">
            <a:xfrm>
              <a:off x="4796166" y="5918045"/>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2" name="Rectangle 20">
              <a:extLst>
                <a:ext uri="{FF2B5EF4-FFF2-40B4-BE49-F238E27FC236}">
                  <a16:creationId xmlns:a16="http://schemas.microsoft.com/office/drawing/2014/main" id="{1838DC0B-9CA5-4E97-A959-56A8076E9E7E}"/>
                </a:ext>
              </a:extLst>
            </p:cNvPr>
            <p:cNvSpPr>
              <a:spLocks noChangeArrowheads="1"/>
            </p:cNvSpPr>
            <p:nvPr/>
          </p:nvSpPr>
          <p:spPr bwMode="auto">
            <a:xfrm>
              <a:off x="4796166" y="603862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3" name="Rectangle 21">
              <a:extLst>
                <a:ext uri="{FF2B5EF4-FFF2-40B4-BE49-F238E27FC236}">
                  <a16:creationId xmlns:a16="http://schemas.microsoft.com/office/drawing/2014/main" id="{A318C7B9-9A7D-4DE9-83EF-38F4D59A5312}"/>
                </a:ext>
              </a:extLst>
            </p:cNvPr>
            <p:cNvSpPr>
              <a:spLocks noChangeArrowheads="1"/>
            </p:cNvSpPr>
            <p:nvPr/>
          </p:nvSpPr>
          <p:spPr bwMode="auto">
            <a:xfrm>
              <a:off x="4796166" y="6038621"/>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4" name="Rectangle 22">
              <a:extLst>
                <a:ext uri="{FF2B5EF4-FFF2-40B4-BE49-F238E27FC236}">
                  <a16:creationId xmlns:a16="http://schemas.microsoft.com/office/drawing/2014/main" id="{8F147206-7AF9-4509-80F4-5CB7F2F5AF9B}"/>
                </a:ext>
              </a:extLst>
            </p:cNvPr>
            <p:cNvSpPr>
              <a:spLocks noChangeArrowheads="1"/>
            </p:cNvSpPr>
            <p:nvPr/>
          </p:nvSpPr>
          <p:spPr bwMode="auto">
            <a:xfrm>
              <a:off x="4796166" y="6158625"/>
              <a:ext cx="434302"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5" name="Rectangle 23">
              <a:extLst>
                <a:ext uri="{FF2B5EF4-FFF2-40B4-BE49-F238E27FC236}">
                  <a16:creationId xmlns:a16="http://schemas.microsoft.com/office/drawing/2014/main" id="{851E9ED3-F1C7-4C5B-B4C8-673B1B5BFDF3}"/>
                </a:ext>
              </a:extLst>
            </p:cNvPr>
            <p:cNvSpPr>
              <a:spLocks noChangeArrowheads="1"/>
            </p:cNvSpPr>
            <p:nvPr/>
          </p:nvSpPr>
          <p:spPr bwMode="auto">
            <a:xfrm>
              <a:off x="4796166" y="6158625"/>
              <a:ext cx="434302"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6" name="Rectangle 24">
              <a:extLst>
                <a:ext uri="{FF2B5EF4-FFF2-40B4-BE49-F238E27FC236}">
                  <a16:creationId xmlns:a16="http://schemas.microsoft.com/office/drawing/2014/main" id="{9FAD0901-B291-40B4-BE1B-8D0294BA9443}"/>
                </a:ext>
              </a:extLst>
            </p:cNvPr>
            <p:cNvSpPr>
              <a:spLocks noChangeArrowheads="1"/>
            </p:cNvSpPr>
            <p:nvPr/>
          </p:nvSpPr>
          <p:spPr bwMode="auto">
            <a:xfrm>
              <a:off x="4796166" y="5433455"/>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7" name="Rectangle 25">
              <a:extLst>
                <a:ext uri="{FF2B5EF4-FFF2-40B4-BE49-F238E27FC236}">
                  <a16:creationId xmlns:a16="http://schemas.microsoft.com/office/drawing/2014/main" id="{61BD33A2-1FD0-4A41-B411-DA27D4DC6A1A}"/>
                </a:ext>
              </a:extLst>
            </p:cNvPr>
            <p:cNvSpPr>
              <a:spLocks noChangeArrowheads="1"/>
            </p:cNvSpPr>
            <p:nvPr/>
          </p:nvSpPr>
          <p:spPr bwMode="auto">
            <a:xfrm>
              <a:off x="4796166" y="555403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8" name="Rectangle 26">
              <a:extLst>
                <a:ext uri="{FF2B5EF4-FFF2-40B4-BE49-F238E27FC236}">
                  <a16:creationId xmlns:a16="http://schemas.microsoft.com/office/drawing/2014/main" id="{B9D464DA-2D91-4704-AF49-E99CB7F9F68E}"/>
                </a:ext>
              </a:extLst>
            </p:cNvPr>
            <p:cNvSpPr>
              <a:spLocks noChangeArrowheads="1"/>
            </p:cNvSpPr>
            <p:nvPr/>
          </p:nvSpPr>
          <p:spPr bwMode="auto">
            <a:xfrm>
              <a:off x="4796166" y="567575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09" name="Rectangle 27">
              <a:extLst>
                <a:ext uri="{FF2B5EF4-FFF2-40B4-BE49-F238E27FC236}">
                  <a16:creationId xmlns:a16="http://schemas.microsoft.com/office/drawing/2014/main" id="{6280B6DF-BBA0-4893-B182-9ACE9C4EB2A2}"/>
                </a:ext>
              </a:extLst>
            </p:cNvPr>
            <p:cNvSpPr>
              <a:spLocks noChangeArrowheads="1"/>
            </p:cNvSpPr>
            <p:nvPr/>
          </p:nvSpPr>
          <p:spPr bwMode="auto">
            <a:xfrm>
              <a:off x="4796166" y="5675750"/>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0" name="Rectangle 28">
              <a:extLst>
                <a:ext uri="{FF2B5EF4-FFF2-40B4-BE49-F238E27FC236}">
                  <a16:creationId xmlns:a16="http://schemas.microsoft.com/office/drawing/2014/main" id="{1D53BDF2-6C4F-4E62-8BDE-61018B49E3A9}"/>
                </a:ext>
              </a:extLst>
            </p:cNvPr>
            <p:cNvSpPr>
              <a:spLocks noChangeArrowheads="1"/>
            </p:cNvSpPr>
            <p:nvPr/>
          </p:nvSpPr>
          <p:spPr bwMode="auto">
            <a:xfrm>
              <a:off x="4796166" y="531288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1" name="Freeform 30">
              <a:extLst>
                <a:ext uri="{FF2B5EF4-FFF2-40B4-BE49-F238E27FC236}">
                  <a16:creationId xmlns:a16="http://schemas.microsoft.com/office/drawing/2014/main" id="{36DE4A81-0187-493D-B225-3A63878D61F9}"/>
                </a:ext>
              </a:extLst>
            </p:cNvPr>
            <p:cNvSpPr>
              <a:spLocks/>
            </p:cNvSpPr>
            <p:nvPr/>
          </p:nvSpPr>
          <p:spPr bwMode="auto">
            <a:xfrm>
              <a:off x="4741878" y="5675750"/>
              <a:ext cx="296583" cy="733742"/>
            </a:xfrm>
            <a:custGeom>
              <a:avLst/>
              <a:gdLst>
                <a:gd name="T0" fmla="*/ 519 w 519"/>
                <a:gd name="T1" fmla="*/ 0 h 1284"/>
                <a:gd name="T2" fmla="*/ 0 w 519"/>
                <a:gd name="T3" fmla="*/ 0 h 1284"/>
                <a:gd name="T4" fmla="*/ 0 w 519"/>
                <a:gd name="T5" fmla="*/ 1284 h 1284"/>
                <a:gd name="T6" fmla="*/ 519 w 519"/>
                <a:gd name="T7" fmla="*/ 1284 h 1284"/>
                <a:gd name="T8" fmla="*/ 519 w 519"/>
                <a:gd name="T9" fmla="*/ 969 h 1284"/>
                <a:gd name="T10" fmla="*/ 95 w 519"/>
                <a:gd name="T11" fmla="*/ 969 h 1284"/>
                <a:gd name="T12" fmla="*/ 95 w 519"/>
                <a:gd name="T13" fmla="*/ 845 h 1284"/>
                <a:gd name="T14" fmla="*/ 519 w 519"/>
                <a:gd name="T15" fmla="*/ 845 h 1284"/>
                <a:gd name="T16" fmla="*/ 519 w 519"/>
                <a:gd name="T17" fmla="*/ 758 h 1284"/>
                <a:gd name="T18" fmla="*/ 95 w 519"/>
                <a:gd name="T19" fmla="*/ 758 h 1284"/>
                <a:gd name="T20" fmla="*/ 95 w 519"/>
                <a:gd name="T21" fmla="*/ 635 h 1284"/>
                <a:gd name="T22" fmla="*/ 519 w 519"/>
                <a:gd name="T23" fmla="*/ 635 h 1284"/>
                <a:gd name="T24" fmla="*/ 519 w 519"/>
                <a:gd name="T25" fmla="*/ 545 h 1284"/>
                <a:gd name="T26" fmla="*/ 95 w 519"/>
                <a:gd name="T27" fmla="*/ 545 h 1284"/>
                <a:gd name="T28" fmla="*/ 95 w 519"/>
                <a:gd name="T29" fmla="*/ 424 h 1284"/>
                <a:gd name="T30" fmla="*/ 519 w 519"/>
                <a:gd name="T31" fmla="*/ 424 h 1284"/>
                <a:gd name="T32" fmla="*/ 519 w 519"/>
                <a:gd name="T33" fmla="*/ 334 h 1284"/>
                <a:gd name="T34" fmla="*/ 95 w 519"/>
                <a:gd name="T35" fmla="*/ 334 h 1284"/>
                <a:gd name="T36" fmla="*/ 95 w 519"/>
                <a:gd name="T37" fmla="*/ 211 h 1284"/>
                <a:gd name="T38" fmla="*/ 519 w 519"/>
                <a:gd name="T39" fmla="*/ 211 h 1284"/>
                <a:gd name="T40" fmla="*/ 519 w 519"/>
                <a:gd name="T41" fmla="*/ 121 h 1284"/>
                <a:gd name="T42" fmla="*/ 95 w 519"/>
                <a:gd name="T43" fmla="*/ 121 h 1284"/>
                <a:gd name="T44" fmla="*/ 95 w 519"/>
                <a:gd name="T45" fmla="*/ 0 h 1284"/>
                <a:gd name="T46" fmla="*/ 519 w 519"/>
                <a:gd name="T47"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9" h="1284">
                  <a:moveTo>
                    <a:pt x="519" y="0"/>
                  </a:moveTo>
                  <a:lnTo>
                    <a:pt x="0" y="0"/>
                  </a:lnTo>
                  <a:lnTo>
                    <a:pt x="0" y="1284"/>
                  </a:lnTo>
                  <a:lnTo>
                    <a:pt x="519" y="1284"/>
                  </a:lnTo>
                  <a:lnTo>
                    <a:pt x="519" y="969"/>
                  </a:lnTo>
                  <a:lnTo>
                    <a:pt x="95" y="969"/>
                  </a:lnTo>
                  <a:lnTo>
                    <a:pt x="95" y="845"/>
                  </a:lnTo>
                  <a:lnTo>
                    <a:pt x="519" y="845"/>
                  </a:lnTo>
                  <a:lnTo>
                    <a:pt x="519" y="758"/>
                  </a:lnTo>
                  <a:lnTo>
                    <a:pt x="95" y="758"/>
                  </a:lnTo>
                  <a:lnTo>
                    <a:pt x="95" y="635"/>
                  </a:lnTo>
                  <a:lnTo>
                    <a:pt x="519" y="635"/>
                  </a:lnTo>
                  <a:lnTo>
                    <a:pt x="519" y="545"/>
                  </a:lnTo>
                  <a:lnTo>
                    <a:pt x="95" y="545"/>
                  </a:lnTo>
                  <a:lnTo>
                    <a:pt x="95" y="424"/>
                  </a:lnTo>
                  <a:lnTo>
                    <a:pt x="519" y="424"/>
                  </a:lnTo>
                  <a:lnTo>
                    <a:pt x="519" y="334"/>
                  </a:lnTo>
                  <a:lnTo>
                    <a:pt x="95" y="334"/>
                  </a:lnTo>
                  <a:lnTo>
                    <a:pt x="95" y="211"/>
                  </a:lnTo>
                  <a:lnTo>
                    <a:pt x="519" y="211"/>
                  </a:lnTo>
                  <a:lnTo>
                    <a:pt x="519" y="121"/>
                  </a:lnTo>
                  <a:lnTo>
                    <a:pt x="95" y="121"/>
                  </a:lnTo>
                  <a:lnTo>
                    <a:pt x="95" y="0"/>
                  </a:lnTo>
                  <a:lnTo>
                    <a:pt x="519"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2" name="Rectangle 32">
              <a:extLst>
                <a:ext uri="{FF2B5EF4-FFF2-40B4-BE49-F238E27FC236}">
                  <a16:creationId xmlns:a16="http://schemas.microsoft.com/office/drawing/2014/main" id="{F0CF00CE-E846-473E-9790-A4C73B697062}"/>
                </a:ext>
              </a:extLst>
            </p:cNvPr>
            <p:cNvSpPr>
              <a:spLocks noChangeArrowheads="1"/>
            </p:cNvSpPr>
            <p:nvPr/>
          </p:nvSpPr>
          <p:spPr bwMode="auto">
            <a:xfrm>
              <a:off x="4796166" y="5796326"/>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3" name="Rectangle 34">
              <a:extLst>
                <a:ext uri="{FF2B5EF4-FFF2-40B4-BE49-F238E27FC236}">
                  <a16:creationId xmlns:a16="http://schemas.microsoft.com/office/drawing/2014/main" id="{E70BBC8F-954D-487C-967C-27AA4D88A734}"/>
                </a:ext>
              </a:extLst>
            </p:cNvPr>
            <p:cNvSpPr>
              <a:spLocks noChangeArrowheads="1"/>
            </p:cNvSpPr>
            <p:nvPr/>
          </p:nvSpPr>
          <p:spPr bwMode="auto">
            <a:xfrm>
              <a:off x="4796166" y="5918045"/>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4" name="Rectangle 36">
              <a:extLst>
                <a:ext uri="{FF2B5EF4-FFF2-40B4-BE49-F238E27FC236}">
                  <a16:creationId xmlns:a16="http://schemas.microsoft.com/office/drawing/2014/main" id="{38B315EF-A38F-4924-AC2B-4EC93FC75F08}"/>
                </a:ext>
              </a:extLst>
            </p:cNvPr>
            <p:cNvSpPr>
              <a:spLocks noChangeArrowheads="1"/>
            </p:cNvSpPr>
            <p:nvPr/>
          </p:nvSpPr>
          <p:spPr bwMode="auto">
            <a:xfrm>
              <a:off x="4796166" y="6038621"/>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5" name="Rectangle 38">
              <a:extLst>
                <a:ext uri="{FF2B5EF4-FFF2-40B4-BE49-F238E27FC236}">
                  <a16:creationId xmlns:a16="http://schemas.microsoft.com/office/drawing/2014/main" id="{B4EFDFB0-A5CE-4720-8974-5F2C2CC7D5B4}"/>
                </a:ext>
              </a:extLst>
            </p:cNvPr>
            <p:cNvSpPr>
              <a:spLocks noChangeArrowheads="1"/>
            </p:cNvSpPr>
            <p:nvPr/>
          </p:nvSpPr>
          <p:spPr bwMode="auto">
            <a:xfrm>
              <a:off x="4796166" y="6158625"/>
              <a:ext cx="242295"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6" name="Rectangle 40">
              <a:extLst>
                <a:ext uri="{FF2B5EF4-FFF2-40B4-BE49-F238E27FC236}">
                  <a16:creationId xmlns:a16="http://schemas.microsoft.com/office/drawing/2014/main" id="{F9B67C27-96B4-43B9-945B-B097C6638159}"/>
                </a:ext>
              </a:extLst>
            </p:cNvPr>
            <p:cNvSpPr>
              <a:spLocks noChangeArrowheads="1"/>
            </p:cNvSpPr>
            <p:nvPr/>
          </p:nvSpPr>
          <p:spPr bwMode="auto">
            <a:xfrm>
              <a:off x="4796166" y="5675750"/>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7" name="Rectangle 41">
              <a:extLst>
                <a:ext uri="{FF2B5EF4-FFF2-40B4-BE49-F238E27FC236}">
                  <a16:creationId xmlns:a16="http://schemas.microsoft.com/office/drawing/2014/main" id="{65D69518-DAE0-4521-84C4-EA5CC34D18DF}"/>
                </a:ext>
              </a:extLst>
            </p:cNvPr>
            <p:cNvSpPr>
              <a:spLocks noChangeArrowheads="1"/>
            </p:cNvSpPr>
            <p:nvPr/>
          </p:nvSpPr>
          <p:spPr bwMode="auto">
            <a:xfrm>
              <a:off x="4410437" y="5735181"/>
              <a:ext cx="540020" cy="674311"/>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8" name="Rectangle 42">
              <a:extLst>
                <a:ext uri="{FF2B5EF4-FFF2-40B4-BE49-F238E27FC236}">
                  <a16:creationId xmlns:a16="http://schemas.microsoft.com/office/drawing/2014/main" id="{A0AF4DC2-E94D-4287-8812-C7579909B715}"/>
                </a:ext>
              </a:extLst>
            </p:cNvPr>
            <p:cNvSpPr>
              <a:spLocks noChangeArrowheads="1"/>
            </p:cNvSpPr>
            <p:nvPr/>
          </p:nvSpPr>
          <p:spPr bwMode="auto">
            <a:xfrm>
              <a:off x="4707020" y="6272344"/>
              <a:ext cx="70289"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19" name="Rectangle 43">
              <a:extLst>
                <a:ext uri="{FF2B5EF4-FFF2-40B4-BE49-F238E27FC236}">
                  <a16:creationId xmlns:a16="http://schemas.microsoft.com/office/drawing/2014/main" id="{42E5B16A-0269-4E44-A7BC-6C45BD2C19D9}"/>
                </a:ext>
              </a:extLst>
            </p:cNvPr>
            <p:cNvSpPr>
              <a:spLocks noChangeArrowheads="1"/>
            </p:cNvSpPr>
            <p:nvPr/>
          </p:nvSpPr>
          <p:spPr bwMode="auto">
            <a:xfrm>
              <a:off x="4586444" y="6272344"/>
              <a:ext cx="68574"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20" name="Rectangle 44">
              <a:extLst>
                <a:ext uri="{FF2B5EF4-FFF2-40B4-BE49-F238E27FC236}">
                  <a16:creationId xmlns:a16="http://schemas.microsoft.com/office/drawing/2014/main" id="{994AE695-3CFD-4275-B002-3B4925E0325B}"/>
                </a:ext>
              </a:extLst>
            </p:cNvPr>
            <p:cNvSpPr>
              <a:spLocks noChangeArrowheads="1"/>
            </p:cNvSpPr>
            <p:nvPr/>
          </p:nvSpPr>
          <p:spPr bwMode="auto">
            <a:xfrm>
              <a:off x="4464153" y="5796326"/>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21" name="Rectangle 45">
              <a:extLst>
                <a:ext uri="{FF2B5EF4-FFF2-40B4-BE49-F238E27FC236}">
                  <a16:creationId xmlns:a16="http://schemas.microsoft.com/office/drawing/2014/main" id="{0EAAAA89-BEAE-4626-8849-F38219061140}"/>
                </a:ext>
              </a:extLst>
            </p:cNvPr>
            <p:cNvSpPr>
              <a:spLocks noChangeArrowheads="1"/>
            </p:cNvSpPr>
            <p:nvPr/>
          </p:nvSpPr>
          <p:spPr bwMode="auto">
            <a:xfrm>
              <a:off x="4464153" y="5918045"/>
              <a:ext cx="434873"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22" name="Rectangle 46">
              <a:extLst>
                <a:ext uri="{FF2B5EF4-FFF2-40B4-BE49-F238E27FC236}">
                  <a16:creationId xmlns:a16="http://schemas.microsoft.com/office/drawing/2014/main" id="{7B62CCB0-E944-4017-AC5E-46333D28ED0D}"/>
                </a:ext>
              </a:extLst>
            </p:cNvPr>
            <p:cNvSpPr>
              <a:spLocks noChangeArrowheads="1"/>
            </p:cNvSpPr>
            <p:nvPr/>
          </p:nvSpPr>
          <p:spPr bwMode="auto">
            <a:xfrm>
              <a:off x="4464153" y="6038621"/>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423" name="Rectangle 47">
              <a:extLst>
                <a:ext uri="{FF2B5EF4-FFF2-40B4-BE49-F238E27FC236}">
                  <a16:creationId xmlns:a16="http://schemas.microsoft.com/office/drawing/2014/main" id="{88E65329-41D6-4834-B634-797440EABFEE}"/>
                </a:ext>
              </a:extLst>
            </p:cNvPr>
            <p:cNvSpPr>
              <a:spLocks noChangeArrowheads="1"/>
            </p:cNvSpPr>
            <p:nvPr/>
          </p:nvSpPr>
          <p:spPr bwMode="auto">
            <a:xfrm>
              <a:off x="4464153" y="6158625"/>
              <a:ext cx="434873"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grpSp>
      <p:grpSp>
        <p:nvGrpSpPr>
          <p:cNvPr id="424" name="Group 423">
            <a:extLst>
              <a:ext uri="{FF2B5EF4-FFF2-40B4-BE49-F238E27FC236}">
                <a16:creationId xmlns:a16="http://schemas.microsoft.com/office/drawing/2014/main" id="{53C4974A-BD3F-4B93-805F-360002968F02}"/>
              </a:ext>
            </a:extLst>
          </p:cNvPr>
          <p:cNvGrpSpPr>
            <a:grpSpLocks noChangeAspect="1"/>
          </p:cNvGrpSpPr>
          <p:nvPr/>
        </p:nvGrpSpPr>
        <p:grpSpPr>
          <a:xfrm>
            <a:off x="2524658" y="638255"/>
            <a:ext cx="457200" cy="457200"/>
            <a:chOff x="5932610" y="2325701"/>
            <a:chExt cx="914400" cy="914400"/>
          </a:xfrm>
        </p:grpSpPr>
        <p:sp>
          <p:nvSpPr>
            <p:cNvPr id="425" name="Oval 424">
              <a:extLst>
                <a:ext uri="{FF2B5EF4-FFF2-40B4-BE49-F238E27FC236}">
                  <a16:creationId xmlns:a16="http://schemas.microsoft.com/office/drawing/2014/main" id="{EC96E15A-30F0-41F8-AC19-7B5F7A70BFAD}"/>
                </a:ext>
              </a:extLst>
            </p:cNvPr>
            <p:cNvSpPr>
              <a:spLocks noChangeAspect="1"/>
            </p:cNvSpPr>
            <p:nvPr/>
          </p:nvSpPr>
          <p:spPr bwMode="auto">
            <a:xfrm>
              <a:off x="5932610" y="2325701"/>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grpSp>
          <p:nvGrpSpPr>
            <p:cNvPr id="426" name="Group 425">
              <a:extLst>
                <a:ext uri="{FF2B5EF4-FFF2-40B4-BE49-F238E27FC236}">
                  <a16:creationId xmlns:a16="http://schemas.microsoft.com/office/drawing/2014/main" id="{538E22D3-D5CC-4FA2-8B59-5534ECCEC15A}"/>
                </a:ext>
              </a:extLst>
            </p:cNvPr>
            <p:cNvGrpSpPr>
              <a:grpSpLocks noChangeAspect="1"/>
            </p:cNvGrpSpPr>
            <p:nvPr/>
          </p:nvGrpSpPr>
          <p:grpSpPr>
            <a:xfrm>
              <a:off x="6222332" y="2484305"/>
              <a:ext cx="334986" cy="597213"/>
              <a:chOff x="9756147" y="5515365"/>
              <a:chExt cx="315631" cy="562708"/>
            </a:xfrm>
          </p:grpSpPr>
          <p:grpSp>
            <p:nvGrpSpPr>
              <p:cNvPr id="427" name="Group 426">
                <a:extLst>
                  <a:ext uri="{FF2B5EF4-FFF2-40B4-BE49-F238E27FC236}">
                    <a16:creationId xmlns:a16="http://schemas.microsoft.com/office/drawing/2014/main" id="{BADFD31B-7CB1-427B-ACE4-F8D216228FD7}"/>
                  </a:ext>
                </a:extLst>
              </p:cNvPr>
              <p:cNvGrpSpPr/>
              <p:nvPr/>
            </p:nvGrpSpPr>
            <p:grpSpPr>
              <a:xfrm>
                <a:off x="9775703" y="5561872"/>
                <a:ext cx="276492" cy="508980"/>
                <a:chOff x="8817145" y="5862985"/>
                <a:chExt cx="200848" cy="389795"/>
              </a:xfrm>
            </p:grpSpPr>
            <p:sp>
              <p:nvSpPr>
                <p:cNvPr id="430" name="Rectangle 11">
                  <a:extLst>
                    <a:ext uri="{FF2B5EF4-FFF2-40B4-BE49-F238E27FC236}">
                      <a16:creationId xmlns:a16="http://schemas.microsoft.com/office/drawing/2014/main" id="{B1C78BB3-C8E2-4DE8-98EE-DF9FF770E900}"/>
                    </a:ext>
                  </a:extLst>
                </p:cNvPr>
                <p:cNvSpPr>
                  <a:spLocks noChangeArrowheads="1"/>
                </p:cNvSpPr>
                <p:nvPr/>
              </p:nvSpPr>
              <p:spPr bwMode="auto">
                <a:xfrm>
                  <a:off x="8817145" y="5869469"/>
                  <a:ext cx="200848" cy="383311"/>
                </a:xfrm>
                <a:prstGeom prst="round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31" name="Rectangle 12">
                  <a:extLst>
                    <a:ext uri="{FF2B5EF4-FFF2-40B4-BE49-F238E27FC236}">
                      <a16:creationId xmlns:a16="http://schemas.microsoft.com/office/drawing/2014/main" id="{95034C5B-68CE-48CD-88F0-7B020998E50F}"/>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32" name="Freeform 17">
                  <a:extLst>
                    <a:ext uri="{FF2B5EF4-FFF2-40B4-BE49-F238E27FC236}">
                      <a16:creationId xmlns:a16="http://schemas.microsoft.com/office/drawing/2014/main" id="{AC7FB0A1-E3A0-44B2-B444-27C7076AC869}"/>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grpSp>
          <p:sp>
            <p:nvSpPr>
              <p:cNvPr id="428" name="Freeform 464">
                <a:extLst>
                  <a:ext uri="{FF2B5EF4-FFF2-40B4-BE49-F238E27FC236}">
                    <a16:creationId xmlns:a16="http://schemas.microsoft.com/office/drawing/2014/main" id="{1F73392D-E3ED-4855-9D82-8FFCF30196CD}"/>
                  </a:ext>
                </a:extLst>
              </p:cNvPr>
              <p:cNvSpPr>
                <a:spLocks noChangeAspect="1"/>
              </p:cNvSpPr>
              <p:nvPr/>
            </p:nvSpPr>
            <p:spPr bwMode="black">
              <a:xfrm>
                <a:off x="9756147" y="5515365"/>
                <a:ext cx="315631" cy="562708"/>
              </a:xfrm>
              <a:custGeom>
                <a:avLst/>
                <a:gdLst>
                  <a:gd name="connsiteX0" fmla="*/ 434533 w 869066"/>
                  <a:gd name="connsiteY0" fmla="*/ 1384058 h 1549372"/>
                  <a:gd name="connsiteX1" fmla="*/ 370525 w 869066"/>
                  <a:gd name="connsiteY1" fmla="*/ 1448066 h 1549372"/>
                  <a:gd name="connsiteX2" fmla="*/ 434533 w 869066"/>
                  <a:gd name="connsiteY2" fmla="*/ 1512074 h 1549372"/>
                  <a:gd name="connsiteX3" fmla="*/ 498541 w 869066"/>
                  <a:gd name="connsiteY3" fmla="*/ 1448066 h 1549372"/>
                  <a:gd name="connsiteX4" fmla="*/ 434533 w 869066"/>
                  <a:gd name="connsiteY4" fmla="*/ 1384058 h 1549372"/>
                  <a:gd name="connsiteX5" fmla="*/ 81603 w 869066"/>
                  <a:gd name="connsiteY5" fmla="*/ 251558 h 1549372"/>
                  <a:gd name="connsiteX6" fmla="*/ 81603 w 869066"/>
                  <a:gd name="connsiteY6" fmla="*/ 1343379 h 1549372"/>
                  <a:gd name="connsiteX7" fmla="*/ 787464 w 869066"/>
                  <a:gd name="connsiteY7" fmla="*/ 1343379 h 1549372"/>
                  <a:gd name="connsiteX8" fmla="*/ 787464 w 869066"/>
                  <a:gd name="connsiteY8" fmla="*/ 251558 h 1549372"/>
                  <a:gd name="connsiteX9" fmla="*/ 144847 w 869066"/>
                  <a:gd name="connsiteY9" fmla="*/ 0 h 1549372"/>
                  <a:gd name="connsiteX10" fmla="*/ 724219 w 869066"/>
                  <a:gd name="connsiteY10" fmla="*/ 0 h 1549372"/>
                  <a:gd name="connsiteX11" fmla="*/ 869066 w 869066"/>
                  <a:gd name="connsiteY11" fmla="*/ 144847 h 1549372"/>
                  <a:gd name="connsiteX12" fmla="*/ 869066 w 869066"/>
                  <a:gd name="connsiteY12" fmla="*/ 1404525 h 1549372"/>
                  <a:gd name="connsiteX13" fmla="*/ 724219 w 869066"/>
                  <a:gd name="connsiteY13" fmla="*/ 1549372 h 1549372"/>
                  <a:gd name="connsiteX14" fmla="*/ 144847 w 869066"/>
                  <a:gd name="connsiteY14" fmla="*/ 1549372 h 1549372"/>
                  <a:gd name="connsiteX15" fmla="*/ 0 w 869066"/>
                  <a:gd name="connsiteY15" fmla="*/ 1404525 h 1549372"/>
                  <a:gd name="connsiteX16" fmla="*/ 0 w 869066"/>
                  <a:gd name="connsiteY16" fmla="*/ 144847 h 1549372"/>
                  <a:gd name="connsiteX17" fmla="*/ 144847 w 869066"/>
                  <a:gd name="connsiteY17" fmla="*/ 0 h 154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69066" h="1549372">
                    <a:moveTo>
                      <a:pt x="434533" y="1384058"/>
                    </a:moveTo>
                    <a:cubicBezTo>
                      <a:pt x="399182" y="1384058"/>
                      <a:pt x="370525" y="1412715"/>
                      <a:pt x="370525" y="1448066"/>
                    </a:cubicBezTo>
                    <a:cubicBezTo>
                      <a:pt x="370525" y="1483417"/>
                      <a:pt x="399182" y="1512074"/>
                      <a:pt x="434533" y="1512074"/>
                    </a:cubicBezTo>
                    <a:cubicBezTo>
                      <a:pt x="469884" y="1512074"/>
                      <a:pt x="498541" y="1483417"/>
                      <a:pt x="498541" y="1448066"/>
                    </a:cubicBezTo>
                    <a:cubicBezTo>
                      <a:pt x="498541" y="1412715"/>
                      <a:pt x="469884" y="1384058"/>
                      <a:pt x="434533" y="1384058"/>
                    </a:cubicBezTo>
                    <a:close/>
                    <a:moveTo>
                      <a:pt x="81603" y="251558"/>
                    </a:moveTo>
                    <a:lnTo>
                      <a:pt x="81603" y="1343379"/>
                    </a:lnTo>
                    <a:lnTo>
                      <a:pt x="787464" y="1343379"/>
                    </a:lnTo>
                    <a:lnTo>
                      <a:pt x="787464" y="251558"/>
                    </a:lnTo>
                    <a:close/>
                    <a:moveTo>
                      <a:pt x="144847" y="0"/>
                    </a:moveTo>
                    <a:lnTo>
                      <a:pt x="724219" y="0"/>
                    </a:lnTo>
                    <a:cubicBezTo>
                      <a:pt x="804216" y="0"/>
                      <a:pt x="869066" y="64850"/>
                      <a:pt x="869066" y="144847"/>
                    </a:cubicBezTo>
                    <a:lnTo>
                      <a:pt x="869066" y="1404525"/>
                    </a:lnTo>
                    <a:cubicBezTo>
                      <a:pt x="869066" y="1484522"/>
                      <a:pt x="804216" y="1549372"/>
                      <a:pt x="724219" y="1549372"/>
                    </a:cubicBezTo>
                    <a:lnTo>
                      <a:pt x="144847" y="1549372"/>
                    </a:lnTo>
                    <a:cubicBezTo>
                      <a:pt x="64850" y="1549372"/>
                      <a:pt x="0" y="1484522"/>
                      <a:pt x="0" y="1404525"/>
                    </a:cubicBezTo>
                    <a:lnTo>
                      <a:pt x="0" y="144847"/>
                    </a:lnTo>
                    <a:cubicBezTo>
                      <a:pt x="0" y="64850"/>
                      <a:pt x="64850" y="0"/>
                      <a:pt x="144847" y="0"/>
                    </a:cubicBezTo>
                    <a:close/>
                  </a:path>
                </a:pathLst>
              </a:cu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429" name="Picture 428">
                <a:extLst>
                  <a:ext uri="{FF2B5EF4-FFF2-40B4-BE49-F238E27FC236}">
                    <a16:creationId xmlns:a16="http://schemas.microsoft.com/office/drawing/2014/main" id="{DEA1A82C-8212-446D-B312-294A99625E49}"/>
                  </a:ext>
                </a:extLst>
              </p:cNvPr>
              <p:cNvPicPr>
                <a:picLocks noChangeAspect="1"/>
              </p:cNvPicPr>
              <p:nvPr/>
            </p:nvPicPr>
            <p:blipFill>
              <a:blip r:embed="rId28" cstate="print">
                <a:extLst>
                  <a:ext uri="{28A0092B-C50C-407E-A947-70E740481C1C}">
                    <a14:useLocalDpi xmlns:a14="http://schemas.microsoft.com/office/drawing/2010/main"/>
                  </a:ext>
                </a:extLst>
              </a:blip>
              <a:stretch>
                <a:fillRect/>
              </a:stretch>
            </p:blipFill>
            <p:spPr>
              <a:xfrm>
                <a:off x="9822974" y="5669889"/>
                <a:ext cx="182012" cy="223394"/>
              </a:xfrm>
              <a:prstGeom prst="rect">
                <a:avLst/>
              </a:prstGeom>
            </p:spPr>
          </p:pic>
        </p:grpSp>
      </p:grpSp>
      <p:grpSp>
        <p:nvGrpSpPr>
          <p:cNvPr id="433" name="Group 432">
            <a:extLst>
              <a:ext uri="{FF2B5EF4-FFF2-40B4-BE49-F238E27FC236}">
                <a16:creationId xmlns:a16="http://schemas.microsoft.com/office/drawing/2014/main" id="{F935DC4B-4798-4D10-8743-3711D66407B2}"/>
              </a:ext>
            </a:extLst>
          </p:cNvPr>
          <p:cNvGrpSpPr>
            <a:grpSpLocks noChangeAspect="1"/>
          </p:cNvGrpSpPr>
          <p:nvPr/>
        </p:nvGrpSpPr>
        <p:grpSpPr>
          <a:xfrm>
            <a:off x="898138" y="2894396"/>
            <a:ext cx="457200" cy="457200"/>
            <a:chOff x="4611866" y="1684871"/>
            <a:chExt cx="914400" cy="914400"/>
          </a:xfrm>
        </p:grpSpPr>
        <p:sp>
          <p:nvSpPr>
            <p:cNvPr id="434" name="Oval 433">
              <a:extLst>
                <a:ext uri="{FF2B5EF4-FFF2-40B4-BE49-F238E27FC236}">
                  <a16:creationId xmlns:a16="http://schemas.microsoft.com/office/drawing/2014/main" id="{41D90F26-2894-47C3-B91F-C9560525BB65}"/>
                </a:ext>
              </a:extLst>
            </p:cNvPr>
            <p:cNvSpPr>
              <a:spLocks noChangeAspect="1"/>
            </p:cNvSpPr>
            <p:nvPr/>
          </p:nvSpPr>
          <p:spPr bwMode="auto">
            <a:xfrm>
              <a:off x="4611866" y="1684871"/>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grpSp>
          <p:nvGrpSpPr>
            <p:cNvPr id="435" name="Group 434">
              <a:extLst>
                <a:ext uri="{FF2B5EF4-FFF2-40B4-BE49-F238E27FC236}">
                  <a16:creationId xmlns:a16="http://schemas.microsoft.com/office/drawing/2014/main" id="{30E2B1EC-B2CF-4B2D-9916-3E14643A4696}"/>
                </a:ext>
              </a:extLst>
            </p:cNvPr>
            <p:cNvGrpSpPr>
              <a:grpSpLocks noChangeAspect="1"/>
            </p:cNvGrpSpPr>
            <p:nvPr/>
          </p:nvGrpSpPr>
          <p:grpSpPr>
            <a:xfrm>
              <a:off x="4883530" y="1836335"/>
              <a:ext cx="355944" cy="611472"/>
              <a:chOff x="9002225" y="4856834"/>
              <a:chExt cx="250199" cy="429814"/>
            </a:xfrm>
          </p:grpSpPr>
          <p:grpSp>
            <p:nvGrpSpPr>
              <p:cNvPr id="436" name="Group 435">
                <a:extLst>
                  <a:ext uri="{FF2B5EF4-FFF2-40B4-BE49-F238E27FC236}">
                    <a16:creationId xmlns:a16="http://schemas.microsoft.com/office/drawing/2014/main" id="{079E2CFA-C512-48EA-BF65-F3E1E83BCC1C}"/>
                  </a:ext>
                </a:extLst>
              </p:cNvPr>
              <p:cNvGrpSpPr>
                <a:grpSpLocks noChangeAspect="1"/>
              </p:cNvGrpSpPr>
              <p:nvPr/>
            </p:nvGrpSpPr>
            <p:grpSpPr>
              <a:xfrm>
                <a:off x="9002225" y="4856834"/>
                <a:ext cx="250199" cy="429814"/>
                <a:chOff x="7170738" y="7689850"/>
                <a:chExt cx="692150" cy="1189038"/>
              </a:xfrm>
            </p:grpSpPr>
            <p:sp>
              <p:nvSpPr>
                <p:cNvPr id="438" name="Freeform 10">
                  <a:extLst>
                    <a:ext uri="{FF2B5EF4-FFF2-40B4-BE49-F238E27FC236}">
                      <a16:creationId xmlns:a16="http://schemas.microsoft.com/office/drawing/2014/main" id="{EEB1439C-2604-4315-A2A5-60535004A2CD}"/>
                    </a:ext>
                  </a:extLst>
                </p:cNvPr>
                <p:cNvSpPr>
                  <a:spLocks/>
                </p:cNvSpPr>
                <p:nvPr/>
              </p:nvSpPr>
              <p:spPr bwMode="auto">
                <a:xfrm>
                  <a:off x="7170738" y="7689850"/>
                  <a:ext cx="692150" cy="1189038"/>
                </a:xfrm>
                <a:custGeom>
                  <a:avLst/>
                  <a:gdLst>
                    <a:gd name="T0" fmla="*/ 172 w 184"/>
                    <a:gd name="T1" fmla="*/ 0 h 314"/>
                    <a:gd name="T2" fmla="*/ 12 w 184"/>
                    <a:gd name="T3" fmla="*/ 0 h 314"/>
                    <a:gd name="T4" fmla="*/ 0 w 184"/>
                    <a:gd name="T5" fmla="*/ 12 h 314"/>
                    <a:gd name="T6" fmla="*/ 0 w 184"/>
                    <a:gd name="T7" fmla="*/ 302 h 314"/>
                    <a:gd name="T8" fmla="*/ 12 w 184"/>
                    <a:gd name="T9" fmla="*/ 314 h 314"/>
                    <a:gd name="T10" fmla="*/ 172 w 184"/>
                    <a:gd name="T11" fmla="*/ 314 h 314"/>
                    <a:gd name="T12" fmla="*/ 184 w 184"/>
                    <a:gd name="T13" fmla="*/ 302 h 314"/>
                    <a:gd name="T14" fmla="*/ 184 w 184"/>
                    <a:gd name="T15" fmla="*/ 12 h 314"/>
                    <a:gd name="T16" fmla="*/ 172 w 184"/>
                    <a:gd name="T1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314">
                      <a:moveTo>
                        <a:pt x="172" y="0"/>
                      </a:moveTo>
                      <a:cubicBezTo>
                        <a:pt x="12" y="0"/>
                        <a:pt x="12" y="0"/>
                        <a:pt x="12" y="0"/>
                      </a:cubicBezTo>
                      <a:cubicBezTo>
                        <a:pt x="6" y="0"/>
                        <a:pt x="0" y="5"/>
                        <a:pt x="0" y="12"/>
                      </a:cubicBezTo>
                      <a:cubicBezTo>
                        <a:pt x="0" y="302"/>
                        <a:pt x="0" y="302"/>
                        <a:pt x="0" y="302"/>
                      </a:cubicBezTo>
                      <a:cubicBezTo>
                        <a:pt x="0" y="308"/>
                        <a:pt x="6" y="314"/>
                        <a:pt x="12" y="314"/>
                      </a:cubicBezTo>
                      <a:cubicBezTo>
                        <a:pt x="172" y="314"/>
                        <a:pt x="172" y="314"/>
                        <a:pt x="172" y="314"/>
                      </a:cubicBezTo>
                      <a:cubicBezTo>
                        <a:pt x="178" y="314"/>
                        <a:pt x="184" y="308"/>
                        <a:pt x="184" y="302"/>
                      </a:cubicBezTo>
                      <a:cubicBezTo>
                        <a:pt x="184" y="12"/>
                        <a:pt x="184" y="12"/>
                        <a:pt x="184" y="12"/>
                      </a:cubicBezTo>
                      <a:cubicBezTo>
                        <a:pt x="184" y="5"/>
                        <a:pt x="178" y="0"/>
                        <a:pt x="172"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39" name="Rectangle 11">
                  <a:extLst>
                    <a:ext uri="{FF2B5EF4-FFF2-40B4-BE49-F238E27FC236}">
                      <a16:creationId xmlns:a16="http://schemas.microsoft.com/office/drawing/2014/main" id="{1964B8AB-8690-409B-B0FA-3327F8EEC2C2}"/>
                    </a:ext>
                  </a:extLst>
                </p:cNvPr>
                <p:cNvSpPr>
                  <a:spLocks noChangeArrowheads="1"/>
                </p:cNvSpPr>
                <p:nvPr/>
              </p:nvSpPr>
              <p:spPr bwMode="auto">
                <a:xfrm>
                  <a:off x="7239000" y="7758113"/>
                  <a:ext cx="555625" cy="93503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40" name="Rectangle 12">
                  <a:extLst>
                    <a:ext uri="{FF2B5EF4-FFF2-40B4-BE49-F238E27FC236}">
                      <a16:creationId xmlns:a16="http://schemas.microsoft.com/office/drawing/2014/main" id="{EE4B6E59-8294-4594-B0C9-E13379BA7CD0}"/>
                    </a:ext>
                  </a:extLst>
                </p:cNvPr>
                <p:cNvSpPr>
                  <a:spLocks noChangeArrowheads="1"/>
                </p:cNvSpPr>
                <p:nvPr/>
              </p:nvSpPr>
              <p:spPr bwMode="auto">
                <a:xfrm>
                  <a:off x="7239000" y="7758113"/>
                  <a:ext cx="555625" cy="935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41" name="Freeform 13">
                  <a:extLst>
                    <a:ext uri="{FF2B5EF4-FFF2-40B4-BE49-F238E27FC236}">
                      <a16:creationId xmlns:a16="http://schemas.microsoft.com/office/drawing/2014/main" id="{53710DD4-5607-4E82-B1E1-21E0B456331E}"/>
                    </a:ext>
                  </a:extLst>
                </p:cNvPr>
                <p:cNvSpPr>
                  <a:spLocks/>
                </p:cNvSpPr>
                <p:nvPr/>
              </p:nvSpPr>
              <p:spPr bwMode="auto">
                <a:xfrm>
                  <a:off x="7412038" y="8750300"/>
                  <a:ext cx="209550" cy="26988"/>
                </a:xfrm>
                <a:custGeom>
                  <a:avLst/>
                  <a:gdLst>
                    <a:gd name="T0" fmla="*/ 56 w 56"/>
                    <a:gd name="T1" fmla="*/ 3 h 7"/>
                    <a:gd name="T2" fmla="*/ 52 w 56"/>
                    <a:gd name="T3" fmla="*/ 7 h 7"/>
                    <a:gd name="T4" fmla="*/ 4 w 56"/>
                    <a:gd name="T5" fmla="*/ 7 h 7"/>
                    <a:gd name="T6" fmla="*/ 0 w 56"/>
                    <a:gd name="T7" fmla="*/ 3 h 7"/>
                    <a:gd name="T8" fmla="*/ 4 w 56"/>
                    <a:gd name="T9" fmla="*/ 0 h 7"/>
                    <a:gd name="T10" fmla="*/ 52 w 56"/>
                    <a:gd name="T11" fmla="*/ 0 h 7"/>
                    <a:gd name="T12" fmla="*/ 56 w 56"/>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3"/>
                      </a:moveTo>
                      <a:cubicBezTo>
                        <a:pt x="56" y="5"/>
                        <a:pt x="54" y="7"/>
                        <a:pt x="52" y="7"/>
                      </a:cubicBezTo>
                      <a:cubicBezTo>
                        <a:pt x="4" y="7"/>
                        <a:pt x="4" y="7"/>
                        <a:pt x="4" y="7"/>
                      </a:cubicBezTo>
                      <a:cubicBezTo>
                        <a:pt x="2" y="7"/>
                        <a:pt x="0" y="5"/>
                        <a:pt x="0" y="3"/>
                      </a:cubicBezTo>
                      <a:cubicBezTo>
                        <a:pt x="0" y="1"/>
                        <a:pt x="2" y="0"/>
                        <a:pt x="4" y="0"/>
                      </a:cubicBezTo>
                      <a:cubicBezTo>
                        <a:pt x="52" y="0"/>
                        <a:pt x="52" y="0"/>
                        <a:pt x="52" y="0"/>
                      </a:cubicBezTo>
                      <a:cubicBezTo>
                        <a:pt x="54" y="0"/>
                        <a:pt x="56" y="1"/>
                        <a:pt x="56" y="3"/>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42" name="Rectangle 14">
                  <a:extLst>
                    <a:ext uri="{FF2B5EF4-FFF2-40B4-BE49-F238E27FC236}">
                      <a16:creationId xmlns:a16="http://schemas.microsoft.com/office/drawing/2014/main" id="{B7A4B4D8-413E-43BB-908A-60128EA34CB4}"/>
                    </a:ext>
                  </a:extLst>
                </p:cNvPr>
                <p:cNvSpPr>
                  <a:spLocks noChangeArrowheads="1"/>
                </p:cNvSpPr>
                <p:nvPr/>
              </p:nvSpPr>
              <p:spPr bwMode="auto">
                <a:xfrm>
                  <a:off x="7239000" y="8693150"/>
                  <a:ext cx="184150" cy="1588"/>
                </a:xfrm>
                <a:prstGeom prst="rect">
                  <a:avLst/>
                </a:prstGeom>
                <a:solidFill>
                  <a:srgbClr val="5C476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43" name="Freeform 15">
                  <a:extLst>
                    <a:ext uri="{FF2B5EF4-FFF2-40B4-BE49-F238E27FC236}">
                      <a16:creationId xmlns:a16="http://schemas.microsoft.com/office/drawing/2014/main" id="{9F791147-00FD-4537-BF96-1AFA75DE47BA}"/>
                    </a:ext>
                  </a:extLst>
                </p:cNvPr>
                <p:cNvSpPr>
                  <a:spLocks/>
                </p:cNvSpPr>
                <p:nvPr/>
              </p:nvSpPr>
              <p:spPr bwMode="auto">
                <a:xfrm>
                  <a:off x="7239000" y="8693150"/>
                  <a:ext cx="184150" cy="0"/>
                </a:xfrm>
                <a:custGeom>
                  <a:avLst/>
                  <a:gdLst>
                    <a:gd name="T0" fmla="*/ 116 w 116"/>
                    <a:gd name="T1" fmla="*/ 0 w 116"/>
                    <a:gd name="T2" fmla="*/ 0 w 116"/>
                    <a:gd name="T3" fmla="*/ 116 w 116"/>
                  </a:gdLst>
                  <a:ahLst/>
                  <a:cxnLst>
                    <a:cxn ang="0">
                      <a:pos x="T0" y="0"/>
                    </a:cxn>
                    <a:cxn ang="0">
                      <a:pos x="T1" y="0"/>
                    </a:cxn>
                    <a:cxn ang="0">
                      <a:pos x="T2" y="0"/>
                    </a:cxn>
                    <a:cxn ang="0">
                      <a:pos x="T3" y="0"/>
                    </a:cxn>
                  </a:cxnLst>
                  <a:rect l="0" t="0" r="r" b="b"/>
                  <a:pathLst>
                    <a:path w="116">
                      <a:moveTo>
                        <a:pt x="116" y="0"/>
                      </a:moveTo>
                      <a:lnTo>
                        <a:pt x="0" y="0"/>
                      </a:lnTo>
                      <a:lnTo>
                        <a:pt x="0" y="0"/>
                      </a:lnTo>
                      <a:lnTo>
                        <a:pt x="11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44" name="Freeform 17">
                  <a:extLst>
                    <a:ext uri="{FF2B5EF4-FFF2-40B4-BE49-F238E27FC236}">
                      <a16:creationId xmlns:a16="http://schemas.microsoft.com/office/drawing/2014/main" id="{D6C3FAFF-6E27-456E-90D4-2763D0C7D4A4}"/>
                    </a:ext>
                  </a:extLst>
                </p:cNvPr>
                <p:cNvSpPr>
                  <a:spLocks/>
                </p:cNvSpPr>
                <p:nvPr/>
              </p:nvSpPr>
              <p:spPr bwMode="auto">
                <a:xfrm>
                  <a:off x="7239000" y="7758113"/>
                  <a:ext cx="327025" cy="93503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grpSp>
          <p:pic>
            <p:nvPicPr>
              <p:cNvPr id="437" name="Picture 436">
                <a:extLst>
                  <a:ext uri="{FF2B5EF4-FFF2-40B4-BE49-F238E27FC236}">
                    <a16:creationId xmlns:a16="http://schemas.microsoft.com/office/drawing/2014/main" id="{F568FD02-7922-4856-8C3F-868D23DB154D}"/>
                  </a:ext>
                </a:extLst>
              </p:cNvPr>
              <p:cNvPicPr>
                <a:picLocks noChangeAspect="1"/>
              </p:cNvPicPr>
              <p:nvPr/>
            </p:nvPicPr>
            <p:blipFill rotWithShape="1">
              <a:blip r:embed="rId29" cstate="print">
                <a:grayscl/>
                <a:extLst>
                  <a:ext uri="{28A0092B-C50C-407E-A947-70E740481C1C}">
                    <a14:useLocalDpi xmlns:a14="http://schemas.microsoft.com/office/drawing/2010/main"/>
                  </a:ext>
                </a:extLst>
              </a:blip>
              <a:srcRect/>
              <a:stretch/>
            </p:blipFill>
            <p:spPr>
              <a:xfrm>
                <a:off x="9005068" y="4972141"/>
                <a:ext cx="243413" cy="184157"/>
              </a:xfrm>
              <a:prstGeom prst="rect">
                <a:avLst/>
              </a:prstGeom>
            </p:spPr>
          </p:pic>
        </p:grpSp>
      </p:grpSp>
      <p:grpSp>
        <p:nvGrpSpPr>
          <p:cNvPr id="445" name="Group 444">
            <a:extLst>
              <a:ext uri="{FF2B5EF4-FFF2-40B4-BE49-F238E27FC236}">
                <a16:creationId xmlns:a16="http://schemas.microsoft.com/office/drawing/2014/main" id="{98051D32-3911-4ABD-8F98-550A41134B8E}"/>
              </a:ext>
            </a:extLst>
          </p:cNvPr>
          <p:cNvGrpSpPr>
            <a:grpSpLocks noChangeAspect="1"/>
          </p:cNvGrpSpPr>
          <p:nvPr/>
        </p:nvGrpSpPr>
        <p:grpSpPr>
          <a:xfrm>
            <a:off x="6359831" y="401806"/>
            <a:ext cx="457200" cy="457200"/>
            <a:chOff x="5301956" y="4678104"/>
            <a:chExt cx="914400" cy="914400"/>
          </a:xfrm>
        </p:grpSpPr>
        <p:sp>
          <p:nvSpPr>
            <p:cNvPr id="446" name="Oval 445">
              <a:extLst>
                <a:ext uri="{FF2B5EF4-FFF2-40B4-BE49-F238E27FC236}">
                  <a16:creationId xmlns:a16="http://schemas.microsoft.com/office/drawing/2014/main" id="{BD042790-A7D4-404A-9BF8-EB69BFA854D3}"/>
                </a:ext>
              </a:extLst>
            </p:cNvPr>
            <p:cNvSpPr>
              <a:spLocks noChangeAspect="1"/>
            </p:cNvSpPr>
            <p:nvPr/>
          </p:nvSpPr>
          <p:spPr bwMode="auto">
            <a:xfrm>
              <a:off x="5301956" y="4678104"/>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dirty="0">
                <a:gradFill>
                  <a:gsLst>
                    <a:gs pos="5439">
                      <a:srgbClr val="F8F8F8"/>
                    </a:gs>
                    <a:gs pos="10000">
                      <a:srgbClr val="F8F8F8"/>
                    </a:gs>
                  </a:gsLst>
                  <a:lin ang="5400000" scaled="0"/>
                </a:gradFill>
                <a:latin typeface="Segoe UI Semilight"/>
              </a:endParaRPr>
            </a:p>
          </p:txBody>
        </p:sp>
        <p:grpSp>
          <p:nvGrpSpPr>
            <p:cNvPr id="447" name="Group 446">
              <a:extLst>
                <a:ext uri="{FF2B5EF4-FFF2-40B4-BE49-F238E27FC236}">
                  <a16:creationId xmlns:a16="http://schemas.microsoft.com/office/drawing/2014/main" id="{2196D58F-313F-460A-90E4-E3FFBEA28597}"/>
                </a:ext>
              </a:extLst>
            </p:cNvPr>
            <p:cNvGrpSpPr>
              <a:grpSpLocks noChangeAspect="1"/>
            </p:cNvGrpSpPr>
            <p:nvPr/>
          </p:nvGrpSpPr>
          <p:grpSpPr>
            <a:xfrm>
              <a:off x="5416532" y="4898732"/>
              <a:ext cx="674706" cy="433016"/>
              <a:chOff x="8025136" y="7417948"/>
              <a:chExt cx="1135149" cy="728520"/>
            </a:xfrm>
          </p:grpSpPr>
          <p:sp>
            <p:nvSpPr>
              <p:cNvPr id="448" name="Freeform 7">
                <a:extLst>
                  <a:ext uri="{FF2B5EF4-FFF2-40B4-BE49-F238E27FC236}">
                    <a16:creationId xmlns:a16="http://schemas.microsoft.com/office/drawing/2014/main" id="{D16C6EB8-7DC4-483D-BFFE-CAF729F41D66}"/>
                  </a:ext>
                </a:extLst>
              </p:cNvPr>
              <p:cNvSpPr>
                <a:spLocks/>
              </p:cNvSpPr>
              <p:nvPr/>
            </p:nvSpPr>
            <p:spPr bwMode="auto">
              <a:xfrm>
                <a:off x="8141719" y="7437278"/>
                <a:ext cx="896936" cy="617404"/>
              </a:xfrm>
              <a:prstGeom prst="roundRect">
                <a:avLst>
                  <a:gd name="adj" fmla="val 7342"/>
                </a:avLst>
              </a:prstGeom>
              <a:solidFill>
                <a:schemeClr val="bg1"/>
              </a:solidFill>
              <a:ln>
                <a:noFill/>
              </a:ln>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kern="0" dirty="0">
                  <a:solidFill>
                    <a:srgbClr val="505050"/>
                  </a:solidFill>
                  <a:latin typeface="Segoe UI"/>
                  <a:ea typeface="ＭＳ Ｐゴシック" charset="0"/>
                </a:endParaRPr>
              </a:p>
            </p:txBody>
          </p:sp>
          <p:grpSp>
            <p:nvGrpSpPr>
              <p:cNvPr id="449" name="Group 448">
                <a:extLst>
                  <a:ext uri="{FF2B5EF4-FFF2-40B4-BE49-F238E27FC236}">
                    <a16:creationId xmlns:a16="http://schemas.microsoft.com/office/drawing/2014/main" id="{EDB4A7BF-5A44-4FE1-BF73-319AF1ADB1D1}"/>
                  </a:ext>
                </a:extLst>
              </p:cNvPr>
              <p:cNvGrpSpPr/>
              <p:nvPr/>
            </p:nvGrpSpPr>
            <p:grpSpPr>
              <a:xfrm>
                <a:off x="8025136" y="7417948"/>
                <a:ext cx="1135149" cy="728520"/>
                <a:chOff x="8025136" y="7417948"/>
                <a:chExt cx="1135149" cy="728520"/>
              </a:xfrm>
            </p:grpSpPr>
            <p:sp>
              <p:nvSpPr>
                <p:cNvPr id="450" name="Freeform 40">
                  <a:extLst>
                    <a:ext uri="{FF2B5EF4-FFF2-40B4-BE49-F238E27FC236}">
                      <a16:creationId xmlns:a16="http://schemas.microsoft.com/office/drawing/2014/main" id="{3D196005-9EDD-49ED-B578-980373AE874D}"/>
                    </a:ext>
                  </a:extLst>
                </p:cNvPr>
                <p:cNvSpPr>
                  <a:spLocks noChangeAspect="1"/>
                </p:cNvSpPr>
                <p:nvPr/>
              </p:nvSpPr>
              <p:spPr bwMode="black">
                <a:xfrm flipH="1">
                  <a:off x="8025136" y="7417948"/>
                  <a:ext cx="1135149" cy="728520"/>
                </a:xfrm>
                <a:custGeom>
                  <a:avLst/>
                  <a:gdLst>
                    <a:gd name="connsiteX0" fmla="*/ 4635324 w 4635324"/>
                    <a:gd name="connsiteY0" fmla="*/ 2786728 h 2974887"/>
                    <a:gd name="connsiteX1" fmla="*/ 0 w 4635324"/>
                    <a:gd name="connsiteY1" fmla="*/ 2786728 h 2974887"/>
                    <a:gd name="connsiteX2" fmla="*/ 0 w 4635324"/>
                    <a:gd name="connsiteY2" fmla="*/ 2813608 h 2974887"/>
                    <a:gd name="connsiteX3" fmla="*/ 185413 w 4635324"/>
                    <a:gd name="connsiteY3" fmla="*/ 2974887 h 2974887"/>
                    <a:gd name="connsiteX4" fmla="*/ 4449911 w 4635324"/>
                    <a:gd name="connsiteY4" fmla="*/ 2974887 h 2974887"/>
                    <a:gd name="connsiteX5" fmla="*/ 4635324 w 4635324"/>
                    <a:gd name="connsiteY5" fmla="*/ 2813608 h 2974887"/>
                    <a:gd name="connsiteX6" fmla="*/ 4635324 w 4635324"/>
                    <a:gd name="connsiteY6" fmla="*/ 2786728 h 2974887"/>
                    <a:gd name="connsiteX7" fmla="*/ 4005331 w 4635324"/>
                    <a:gd name="connsiteY7" fmla="*/ 205988 h 2974887"/>
                    <a:gd name="connsiteX8" fmla="*/ 4005331 w 4635324"/>
                    <a:gd name="connsiteY8" fmla="*/ 2473188 h 2974887"/>
                    <a:gd name="connsiteX9" fmla="*/ 630009 w 4635324"/>
                    <a:gd name="connsiteY9" fmla="*/ 2473188 h 2974887"/>
                    <a:gd name="connsiteX10" fmla="*/ 630009 w 4635324"/>
                    <a:gd name="connsiteY10" fmla="*/ 205988 h 2974887"/>
                    <a:gd name="connsiteX11" fmla="*/ 4115213 w 4635324"/>
                    <a:gd name="connsiteY11" fmla="*/ 0 h 2974887"/>
                    <a:gd name="connsiteX12" fmla="*/ 520123 w 4635324"/>
                    <a:gd name="connsiteY12" fmla="*/ 0 h 2974887"/>
                    <a:gd name="connsiteX13" fmla="*/ 391787 w 4635324"/>
                    <a:gd name="connsiteY13" fmla="*/ 128336 h 2974887"/>
                    <a:gd name="connsiteX14" fmla="*/ 391787 w 4635324"/>
                    <a:gd name="connsiteY14" fmla="*/ 2548645 h 2974887"/>
                    <a:gd name="connsiteX15" fmla="*/ 520123 w 4635324"/>
                    <a:gd name="connsiteY15" fmla="*/ 2676981 h 2974887"/>
                    <a:gd name="connsiteX16" fmla="*/ 4115213 w 4635324"/>
                    <a:gd name="connsiteY16" fmla="*/ 2676981 h 2974887"/>
                    <a:gd name="connsiteX17" fmla="*/ 4243549 w 4635324"/>
                    <a:gd name="connsiteY17" fmla="*/ 2548645 h 2974887"/>
                    <a:gd name="connsiteX18" fmla="*/ 4243549 w 4635324"/>
                    <a:gd name="connsiteY18" fmla="*/ 128336 h 2974887"/>
                    <a:gd name="connsiteX19" fmla="*/ 4115213 w 4635324"/>
                    <a:gd name="connsiteY19" fmla="*/ 0 h 297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35324" h="2974887">
                      <a:moveTo>
                        <a:pt x="4635324" y="2786728"/>
                      </a:moveTo>
                      <a:lnTo>
                        <a:pt x="0" y="2786728"/>
                      </a:lnTo>
                      <a:cubicBezTo>
                        <a:pt x="0" y="2813608"/>
                        <a:pt x="0" y="2813608"/>
                        <a:pt x="0" y="2813608"/>
                      </a:cubicBezTo>
                      <a:cubicBezTo>
                        <a:pt x="0" y="2894248"/>
                        <a:pt x="79463" y="2974887"/>
                        <a:pt x="185413" y="2974887"/>
                      </a:cubicBezTo>
                      <a:cubicBezTo>
                        <a:pt x="4449911" y="2974887"/>
                        <a:pt x="4449911" y="2974887"/>
                        <a:pt x="4449911" y="2974887"/>
                      </a:cubicBezTo>
                      <a:cubicBezTo>
                        <a:pt x="4555862" y="2974887"/>
                        <a:pt x="4635324" y="2894248"/>
                        <a:pt x="4635324" y="2813608"/>
                      </a:cubicBezTo>
                      <a:cubicBezTo>
                        <a:pt x="4635324" y="2786728"/>
                        <a:pt x="4635324" y="2786728"/>
                        <a:pt x="4635324" y="2786728"/>
                      </a:cubicBezTo>
                      <a:close/>
                      <a:moveTo>
                        <a:pt x="4005331" y="205988"/>
                      </a:moveTo>
                      <a:lnTo>
                        <a:pt x="4005331" y="2473188"/>
                      </a:lnTo>
                      <a:lnTo>
                        <a:pt x="630009" y="2473188"/>
                      </a:lnTo>
                      <a:lnTo>
                        <a:pt x="630009" y="205988"/>
                      </a:lnTo>
                      <a:close/>
                      <a:moveTo>
                        <a:pt x="4115213" y="0"/>
                      </a:moveTo>
                      <a:lnTo>
                        <a:pt x="520123" y="0"/>
                      </a:lnTo>
                      <a:cubicBezTo>
                        <a:pt x="449244" y="0"/>
                        <a:pt x="391787" y="57457"/>
                        <a:pt x="391787" y="128336"/>
                      </a:cubicBezTo>
                      <a:lnTo>
                        <a:pt x="391787" y="2548645"/>
                      </a:lnTo>
                      <a:cubicBezTo>
                        <a:pt x="391787" y="2619524"/>
                        <a:pt x="449244" y="2676981"/>
                        <a:pt x="520123" y="2676981"/>
                      </a:cubicBezTo>
                      <a:lnTo>
                        <a:pt x="4115213" y="2676981"/>
                      </a:lnTo>
                      <a:cubicBezTo>
                        <a:pt x="4186092" y="2676981"/>
                        <a:pt x="4243549" y="2619524"/>
                        <a:pt x="4243549" y="2548645"/>
                      </a:cubicBezTo>
                      <a:lnTo>
                        <a:pt x="4243549" y="128336"/>
                      </a:lnTo>
                      <a:cubicBezTo>
                        <a:pt x="4243549" y="57457"/>
                        <a:pt x="4186092" y="0"/>
                        <a:pt x="4115213" y="0"/>
                      </a:cubicBezTo>
                      <a:close/>
                    </a:path>
                  </a:pathLst>
                </a:custGeom>
                <a:solidFill>
                  <a:schemeClr val="tx1"/>
                </a:solidFill>
                <a:ln>
                  <a:noFill/>
                </a:ln>
              </p:spPr>
              <p:txBody>
                <a:bodyPr vert="horz" wrap="square" lIns="89642" tIns="44821" rIns="89642" bIns="44821" numCol="1" anchor="t" anchorCtr="0" compatLnSpc="1">
                  <a:prstTxWarp prst="textNoShape">
                    <a:avLst/>
                  </a:prstTxWarp>
                  <a:noAutofit/>
                </a:bodyPr>
                <a:lstStyle/>
                <a:p>
                  <a:endParaRPr lang="en-US" dirty="0">
                    <a:solidFill>
                      <a:srgbClr val="FFFFFF"/>
                    </a:solidFill>
                    <a:latin typeface="Segoe UI Semilight"/>
                  </a:endParaRPr>
                </a:p>
              </p:txBody>
            </p:sp>
            <p:sp>
              <p:nvSpPr>
                <p:cNvPr id="451" name="Freeform 512">
                  <a:extLst>
                    <a:ext uri="{FF2B5EF4-FFF2-40B4-BE49-F238E27FC236}">
                      <a16:creationId xmlns:a16="http://schemas.microsoft.com/office/drawing/2014/main" id="{D5B05197-77AB-424B-837A-BC1362730CEF}"/>
                    </a:ext>
                  </a:extLst>
                </p:cNvPr>
                <p:cNvSpPr>
                  <a:spLocks noChangeAspect="1" noEditPoints="1"/>
                </p:cNvSpPr>
                <p:nvPr/>
              </p:nvSpPr>
              <p:spPr bwMode="black">
                <a:xfrm>
                  <a:off x="8430200" y="7584130"/>
                  <a:ext cx="325020" cy="323700"/>
                </a:xfrm>
                <a:custGeom>
                  <a:avLst/>
                  <a:gdLst>
                    <a:gd name="T0" fmla="*/ 112 w 246"/>
                    <a:gd name="T1" fmla="*/ 19 h 245"/>
                    <a:gd name="T2" fmla="*/ 246 w 246"/>
                    <a:gd name="T3" fmla="*/ 0 h 245"/>
                    <a:gd name="T4" fmla="*/ 246 w 246"/>
                    <a:gd name="T5" fmla="*/ 116 h 245"/>
                    <a:gd name="T6" fmla="*/ 112 w 246"/>
                    <a:gd name="T7" fmla="*/ 116 h 245"/>
                    <a:gd name="T8" fmla="*/ 112 w 246"/>
                    <a:gd name="T9" fmla="*/ 19 h 245"/>
                    <a:gd name="T10" fmla="*/ 102 w 246"/>
                    <a:gd name="T11" fmla="*/ 116 h 245"/>
                    <a:gd name="T12" fmla="*/ 102 w 246"/>
                    <a:gd name="T13" fmla="*/ 19 h 245"/>
                    <a:gd name="T14" fmla="*/ 0 w 246"/>
                    <a:gd name="T15" fmla="*/ 34 h 245"/>
                    <a:gd name="T16" fmla="*/ 0 w 246"/>
                    <a:gd name="T17" fmla="*/ 116 h 245"/>
                    <a:gd name="T18" fmla="*/ 102 w 246"/>
                    <a:gd name="T19" fmla="*/ 116 h 245"/>
                    <a:gd name="T20" fmla="*/ 102 w 246"/>
                    <a:gd name="T21" fmla="*/ 126 h 245"/>
                    <a:gd name="T22" fmla="*/ 0 w 246"/>
                    <a:gd name="T23" fmla="*/ 126 h 245"/>
                    <a:gd name="T24" fmla="*/ 0 w 246"/>
                    <a:gd name="T25" fmla="*/ 211 h 245"/>
                    <a:gd name="T26" fmla="*/ 102 w 246"/>
                    <a:gd name="T27" fmla="*/ 226 h 245"/>
                    <a:gd name="T28" fmla="*/ 102 w 246"/>
                    <a:gd name="T29" fmla="*/ 126 h 245"/>
                    <a:gd name="T30" fmla="*/ 112 w 246"/>
                    <a:gd name="T31" fmla="*/ 126 h 245"/>
                    <a:gd name="T32" fmla="*/ 112 w 246"/>
                    <a:gd name="T33" fmla="*/ 226 h 245"/>
                    <a:gd name="T34" fmla="*/ 246 w 246"/>
                    <a:gd name="T35" fmla="*/ 245 h 245"/>
                    <a:gd name="T36" fmla="*/ 246 w 246"/>
                    <a:gd name="T37" fmla="*/ 126 h 245"/>
                    <a:gd name="T38" fmla="*/ 112 w 246"/>
                    <a:gd name="T39"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6" h="245">
                      <a:moveTo>
                        <a:pt x="112" y="19"/>
                      </a:moveTo>
                      <a:lnTo>
                        <a:pt x="246" y="0"/>
                      </a:lnTo>
                      <a:lnTo>
                        <a:pt x="246" y="116"/>
                      </a:lnTo>
                      <a:lnTo>
                        <a:pt x="112" y="116"/>
                      </a:lnTo>
                      <a:lnTo>
                        <a:pt x="112" y="19"/>
                      </a:lnTo>
                      <a:close/>
                      <a:moveTo>
                        <a:pt x="102" y="116"/>
                      </a:moveTo>
                      <a:lnTo>
                        <a:pt x="102" y="19"/>
                      </a:lnTo>
                      <a:lnTo>
                        <a:pt x="0" y="34"/>
                      </a:lnTo>
                      <a:lnTo>
                        <a:pt x="0" y="116"/>
                      </a:lnTo>
                      <a:lnTo>
                        <a:pt x="102" y="116"/>
                      </a:lnTo>
                      <a:close/>
                      <a:moveTo>
                        <a:pt x="102" y="126"/>
                      </a:moveTo>
                      <a:lnTo>
                        <a:pt x="0" y="126"/>
                      </a:lnTo>
                      <a:lnTo>
                        <a:pt x="0" y="211"/>
                      </a:lnTo>
                      <a:lnTo>
                        <a:pt x="102" y="226"/>
                      </a:lnTo>
                      <a:lnTo>
                        <a:pt x="102" y="126"/>
                      </a:lnTo>
                      <a:close/>
                      <a:moveTo>
                        <a:pt x="112" y="126"/>
                      </a:moveTo>
                      <a:lnTo>
                        <a:pt x="112" y="226"/>
                      </a:lnTo>
                      <a:lnTo>
                        <a:pt x="246" y="245"/>
                      </a:lnTo>
                      <a:lnTo>
                        <a:pt x="246" y="126"/>
                      </a:lnTo>
                      <a:lnTo>
                        <a:pt x="112" y="126"/>
                      </a:lnTo>
                      <a:close/>
                    </a:path>
                  </a:pathLst>
                </a:custGeom>
                <a:solidFill>
                  <a:srgbClr val="A7A9AC"/>
                </a:solidFill>
                <a:ln>
                  <a:noFill/>
                </a:ln>
                <a:extLst/>
              </p:spPr>
              <p:txBody>
                <a:bodyPr vert="horz" wrap="square" lIns="89642" tIns="44821" rIns="89642" bIns="44821" numCol="1" anchor="t" anchorCtr="0" compatLnSpc="1">
                  <a:prstTxWarp prst="textNoShape">
                    <a:avLst/>
                  </a:prstTxWarp>
                </a:bodyPr>
                <a:lstStyle/>
                <a:p>
                  <a:pPr defTabSz="896386">
                    <a:defRPr/>
                  </a:pPr>
                  <a:endParaRPr lang="en-US" kern="0" dirty="0">
                    <a:solidFill>
                      <a:srgbClr val="FFFFFF"/>
                    </a:solidFill>
                    <a:latin typeface="Segoe UI"/>
                  </a:endParaRPr>
                </a:p>
              </p:txBody>
            </p:sp>
          </p:grpSp>
        </p:grpSp>
      </p:grpSp>
      <p:grpSp>
        <p:nvGrpSpPr>
          <p:cNvPr id="452" name="Group 451">
            <a:extLst>
              <a:ext uri="{FF2B5EF4-FFF2-40B4-BE49-F238E27FC236}">
                <a16:creationId xmlns:a16="http://schemas.microsoft.com/office/drawing/2014/main" id="{AD6BAC97-06C2-4648-AF49-2A5FD047B77C}"/>
              </a:ext>
            </a:extLst>
          </p:cNvPr>
          <p:cNvGrpSpPr>
            <a:grpSpLocks noChangeAspect="1"/>
          </p:cNvGrpSpPr>
          <p:nvPr/>
        </p:nvGrpSpPr>
        <p:grpSpPr>
          <a:xfrm>
            <a:off x="10155860" y="1371205"/>
            <a:ext cx="457200" cy="457200"/>
            <a:chOff x="7770325" y="1952766"/>
            <a:chExt cx="1143000" cy="1143000"/>
          </a:xfrm>
        </p:grpSpPr>
        <p:sp>
          <p:nvSpPr>
            <p:cNvPr id="453" name="Oval 452">
              <a:extLst>
                <a:ext uri="{FF2B5EF4-FFF2-40B4-BE49-F238E27FC236}">
                  <a16:creationId xmlns:a16="http://schemas.microsoft.com/office/drawing/2014/main" id="{C38387A0-AFA5-49F0-B541-419992E1B056}"/>
                </a:ext>
              </a:extLst>
            </p:cNvPr>
            <p:cNvSpPr>
              <a:spLocks noChangeAspect="1"/>
            </p:cNvSpPr>
            <p:nvPr/>
          </p:nvSpPr>
          <p:spPr bwMode="auto">
            <a:xfrm>
              <a:off x="7770325" y="1952766"/>
              <a:ext cx="1143000" cy="11430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dirty="0">
                <a:gradFill>
                  <a:gsLst>
                    <a:gs pos="5439">
                      <a:srgbClr val="F8F8F8"/>
                    </a:gs>
                    <a:gs pos="10000">
                      <a:srgbClr val="F8F8F8"/>
                    </a:gs>
                  </a:gsLst>
                  <a:lin ang="5400000" scaled="0"/>
                </a:gradFill>
                <a:latin typeface="Segoe UI Semilight"/>
              </a:endParaRPr>
            </a:p>
          </p:txBody>
        </p:sp>
        <p:pic>
          <p:nvPicPr>
            <p:cNvPr id="454" name="Picture 453">
              <a:extLst>
                <a:ext uri="{FF2B5EF4-FFF2-40B4-BE49-F238E27FC236}">
                  <a16:creationId xmlns:a16="http://schemas.microsoft.com/office/drawing/2014/main" id="{ECF2EAF0-FDD3-49EC-8A48-02C92AB22288}"/>
                </a:ext>
              </a:extLst>
            </p:cNvPr>
            <p:cNvPicPr>
              <a:picLocks noChangeAspect="1"/>
            </p:cNvPicPr>
            <p:nvPr/>
          </p:nvPicPr>
          <p:blipFill>
            <a:blip r:embed="rId30"/>
            <a:stretch>
              <a:fillRect/>
            </a:stretch>
          </p:blipFill>
          <p:spPr>
            <a:xfrm>
              <a:off x="8124028" y="2158391"/>
              <a:ext cx="438918" cy="763335"/>
            </a:xfrm>
            <a:prstGeom prst="rect">
              <a:avLst/>
            </a:prstGeom>
          </p:spPr>
        </p:pic>
        <p:pic>
          <p:nvPicPr>
            <p:cNvPr id="455" name="Picture 454">
              <a:extLst>
                <a:ext uri="{FF2B5EF4-FFF2-40B4-BE49-F238E27FC236}">
                  <a16:creationId xmlns:a16="http://schemas.microsoft.com/office/drawing/2014/main" id="{D92E8001-61BF-4301-BED0-7D0785FF1D9E}"/>
                </a:ext>
              </a:extLst>
            </p:cNvPr>
            <p:cNvPicPr>
              <a:picLocks noChangeAspect="1"/>
            </p:cNvPicPr>
            <p:nvPr/>
          </p:nvPicPr>
          <p:blipFill>
            <a:blip r:embed="rId31" cstate="print">
              <a:extLst>
                <a:ext uri="{28A0092B-C50C-407E-A947-70E740481C1C}">
                  <a14:useLocalDpi xmlns:a14="http://schemas.microsoft.com/office/drawing/2010/main"/>
                </a:ext>
              </a:extLst>
            </a:blip>
            <a:stretch>
              <a:fillRect/>
            </a:stretch>
          </p:blipFill>
          <p:spPr>
            <a:xfrm>
              <a:off x="8235435" y="2421004"/>
              <a:ext cx="181418" cy="222664"/>
            </a:xfrm>
            <a:prstGeom prst="rect">
              <a:avLst/>
            </a:prstGeom>
          </p:spPr>
        </p:pic>
      </p:grpSp>
      <p:grpSp>
        <p:nvGrpSpPr>
          <p:cNvPr id="456" name="Group 455">
            <a:extLst>
              <a:ext uri="{FF2B5EF4-FFF2-40B4-BE49-F238E27FC236}">
                <a16:creationId xmlns:a16="http://schemas.microsoft.com/office/drawing/2014/main" id="{278A66A3-19FB-45E6-BD91-D15B9AC7FEE8}"/>
              </a:ext>
            </a:extLst>
          </p:cNvPr>
          <p:cNvGrpSpPr>
            <a:grpSpLocks noChangeAspect="1"/>
          </p:cNvGrpSpPr>
          <p:nvPr/>
        </p:nvGrpSpPr>
        <p:grpSpPr>
          <a:xfrm>
            <a:off x="10682055" y="4410019"/>
            <a:ext cx="457200" cy="457200"/>
            <a:chOff x="8785063" y="2988618"/>
            <a:chExt cx="1143000" cy="1143000"/>
          </a:xfrm>
        </p:grpSpPr>
        <p:grpSp>
          <p:nvGrpSpPr>
            <p:cNvPr id="457" name="Group 456">
              <a:extLst>
                <a:ext uri="{FF2B5EF4-FFF2-40B4-BE49-F238E27FC236}">
                  <a16:creationId xmlns:a16="http://schemas.microsoft.com/office/drawing/2014/main" id="{C731D4BD-2C75-4921-9099-EAB31DB5A35B}"/>
                </a:ext>
              </a:extLst>
            </p:cNvPr>
            <p:cNvGrpSpPr>
              <a:grpSpLocks noChangeAspect="1"/>
            </p:cNvGrpSpPr>
            <p:nvPr/>
          </p:nvGrpSpPr>
          <p:grpSpPr>
            <a:xfrm>
              <a:off x="8785063" y="2988618"/>
              <a:ext cx="1143000" cy="1143000"/>
              <a:chOff x="7212772" y="5496293"/>
              <a:chExt cx="914400" cy="914400"/>
            </a:xfrm>
          </p:grpSpPr>
          <p:sp>
            <p:nvSpPr>
              <p:cNvPr id="459" name="Oval 458">
                <a:extLst>
                  <a:ext uri="{FF2B5EF4-FFF2-40B4-BE49-F238E27FC236}">
                    <a16:creationId xmlns:a16="http://schemas.microsoft.com/office/drawing/2014/main" id="{5B75A791-78E8-44DD-8A20-77088AF1764E}"/>
                  </a:ext>
                </a:extLst>
              </p:cNvPr>
              <p:cNvSpPr>
                <a:spLocks noChangeAspect="1"/>
              </p:cNvSpPr>
              <p:nvPr/>
            </p:nvSpPr>
            <p:spPr bwMode="auto">
              <a:xfrm>
                <a:off x="7212772" y="5496293"/>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sp>
            <p:nvSpPr>
              <p:cNvPr id="460" name="Freeform 7">
                <a:extLst>
                  <a:ext uri="{FF2B5EF4-FFF2-40B4-BE49-F238E27FC236}">
                    <a16:creationId xmlns:a16="http://schemas.microsoft.com/office/drawing/2014/main" id="{A49111D6-2956-48A5-AA34-B37EB82992EF}"/>
                  </a:ext>
                </a:extLst>
              </p:cNvPr>
              <p:cNvSpPr>
                <a:spLocks/>
              </p:cNvSpPr>
              <p:nvPr/>
            </p:nvSpPr>
            <p:spPr bwMode="auto">
              <a:xfrm>
                <a:off x="7351595" y="5752813"/>
                <a:ext cx="636757" cy="366971"/>
              </a:xfrm>
              <a:prstGeom prst="roundRect">
                <a:avLst>
                  <a:gd name="adj" fmla="val 7342"/>
                </a:avLst>
              </a:prstGeom>
              <a:solidFill>
                <a:schemeClr val="bg1"/>
              </a:solidFill>
              <a:ln>
                <a:noFill/>
              </a:ln>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kern="0">
                  <a:solidFill>
                    <a:srgbClr val="505050"/>
                  </a:solidFill>
                  <a:latin typeface="Segoe UI"/>
                  <a:ea typeface="ＭＳ Ｐゴシック" charset="0"/>
                </a:endParaRPr>
              </a:p>
            </p:txBody>
          </p:sp>
        </p:grpSp>
        <p:pic>
          <p:nvPicPr>
            <p:cNvPr id="458" name="Picture 5">
              <a:extLst>
                <a:ext uri="{FF2B5EF4-FFF2-40B4-BE49-F238E27FC236}">
                  <a16:creationId xmlns:a16="http://schemas.microsoft.com/office/drawing/2014/main" id="{E721756F-301D-4709-9B21-F5A9FDD3DF4A}"/>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8931957" y="3307382"/>
              <a:ext cx="849211" cy="550573"/>
            </a:xfrm>
            <a:prstGeom prst="rect">
              <a:avLst/>
            </a:prstGeom>
          </p:spPr>
        </p:pic>
      </p:grpSp>
      <p:grpSp>
        <p:nvGrpSpPr>
          <p:cNvPr id="461" name="Group 460">
            <a:extLst>
              <a:ext uri="{FF2B5EF4-FFF2-40B4-BE49-F238E27FC236}">
                <a16:creationId xmlns:a16="http://schemas.microsoft.com/office/drawing/2014/main" id="{30DDCCBD-ED5B-4855-9185-C246E9E1C485}"/>
              </a:ext>
            </a:extLst>
          </p:cNvPr>
          <p:cNvGrpSpPr>
            <a:grpSpLocks noChangeAspect="1"/>
          </p:cNvGrpSpPr>
          <p:nvPr/>
        </p:nvGrpSpPr>
        <p:grpSpPr>
          <a:xfrm>
            <a:off x="8087572" y="6027738"/>
            <a:ext cx="457200" cy="457200"/>
            <a:chOff x="7488915" y="4160672"/>
            <a:chExt cx="914400" cy="914400"/>
          </a:xfrm>
        </p:grpSpPr>
        <p:sp>
          <p:nvSpPr>
            <p:cNvPr id="462" name="Oval 461">
              <a:extLst>
                <a:ext uri="{FF2B5EF4-FFF2-40B4-BE49-F238E27FC236}">
                  <a16:creationId xmlns:a16="http://schemas.microsoft.com/office/drawing/2014/main" id="{9E2FF01C-E8BD-47C1-AAB9-8AF0C3B03673}"/>
                </a:ext>
              </a:extLst>
            </p:cNvPr>
            <p:cNvSpPr>
              <a:spLocks noChangeAspect="1"/>
            </p:cNvSpPr>
            <p:nvPr/>
          </p:nvSpPr>
          <p:spPr bwMode="auto">
            <a:xfrm>
              <a:off x="7488915" y="4160672"/>
              <a:ext cx="914400" cy="914400"/>
            </a:xfrm>
            <a:prstGeom prst="ellipse">
              <a:avLst/>
            </a:prstGeom>
            <a:solidFill>
              <a:schemeClr val="bg1">
                <a:lumMod val="75000"/>
              </a:schemeClr>
            </a:solidFill>
            <a:ln w="158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algn="ctr" defTabSz="913927" fontAlgn="base">
                <a:spcBef>
                  <a:spcPct val="0"/>
                </a:spcBef>
                <a:spcAft>
                  <a:spcPct val="0"/>
                </a:spcAft>
              </a:pPr>
              <a:endParaRPr lang="en-US" sz="1961" kern="0">
                <a:gradFill>
                  <a:gsLst>
                    <a:gs pos="5439">
                      <a:srgbClr val="F8F8F8"/>
                    </a:gs>
                    <a:gs pos="10000">
                      <a:srgbClr val="F8F8F8"/>
                    </a:gs>
                  </a:gsLst>
                  <a:lin ang="5400000" scaled="0"/>
                </a:gradFill>
                <a:latin typeface="Segoe UI Semilight"/>
              </a:endParaRPr>
            </a:p>
          </p:txBody>
        </p:sp>
        <p:grpSp>
          <p:nvGrpSpPr>
            <p:cNvPr id="463" name="Group 462">
              <a:extLst>
                <a:ext uri="{FF2B5EF4-FFF2-40B4-BE49-F238E27FC236}">
                  <a16:creationId xmlns:a16="http://schemas.microsoft.com/office/drawing/2014/main" id="{2215427D-268D-40D0-B6D6-4FE9371C6491}"/>
                </a:ext>
              </a:extLst>
            </p:cNvPr>
            <p:cNvGrpSpPr>
              <a:grpSpLocks noChangeAspect="1"/>
            </p:cNvGrpSpPr>
            <p:nvPr/>
          </p:nvGrpSpPr>
          <p:grpSpPr>
            <a:xfrm>
              <a:off x="7725213" y="4317830"/>
              <a:ext cx="441804" cy="600084"/>
              <a:chOff x="11395930" y="2227184"/>
              <a:chExt cx="416827" cy="566158"/>
            </a:xfrm>
          </p:grpSpPr>
          <p:grpSp>
            <p:nvGrpSpPr>
              <p:cNvPr id="464" name="Group 463">
                <a:extLst>
                  <a:ext uri="{FF2B5EF4-FFF2-40B4-BE49-F238E27FC236}">
                    <a16:creationId xmlns:a16="http://schemas.microsoft.com/office/drawing/2014/main" id="{DFB598EA-A562-4D12-B7FF-1FCCEC4DE95E}"/>
                  </a:ext>
                </a:extLst>
              </p:cNvPr>
              <p:cNvGrpSpPr/>
              <p:nvPr/>
            </p:nvGrpSpPr>
            <p:grpSpPr>
              <a:xfrm>
                <a:off x="11403418" y="2232104"/>
                <a:ext cx="401275" cy="530028"/>
                <a:chOff x="8817145" y="5862982"/>
                <a:chExt cx="200853" cy="338001"/>
              </a:xfrm>
            </p:grpSpPr>
            <p:sp>
              <p:nvSpPr>
                <p:cNvPr id="468" name="Rectangle 11">
                  <a:extLst>
                    <a:ext uri="{FF2B5EF4-FFF2-40B4-BE49-F238E27FC236}">
                      <a16:creationId xmlns:a16="http://schemas.microsoft.com/office/drawing/2014/main" id="{D265B8A9-C661-41E1-948B-7736E22F7169}"/>
                    </a:ext>
                  </a:extLst>
                </p:cNvPr>
                <p:cNvSpPr>
                  <a:spLocks noChangeArrowheads="1"/>
                </p:cNvSpPr>
                <p:nvPr/>
              </p:nvSpPr>
              <p:spPr bwMode="auto">
                <a:xfrm>
                  <a:off x="8817150" y="5862982"/>
                  <a:ext cx="200848" cy="33799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69" name="Rectangle 12">
                  <a:extLst>
                    <a:ext uri="{FF2B5EF4-FFF2-40B4-BE49-F238E27FC236}">
                      <a16:creationId xmlns:a16="http://schemas.microsoft.com/office/drawing/2014/main" id="{6744925D-68AD-4CEC-B9F3-F9EE046E47B5}"/>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sp>
              <p:nvSpPr>
                <p:cNvPr id="470" name="Freeform 17">
                  <a:extLst>
                    <a:ext uri="{FF2B5EF4-FFF2-40B4-BE49-F238E27FC236}">
                      <a16:creationId xmlns:a16="http://schemas.microsoft.com/office/drawing/2014/main" id="{648B7538-C55F-489A-99B1-22FACEF0C9C3}"/>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330" fontAlgn="base">
                    <a:spcBef>
                      <a:spcPct val="0"/>
                    </a:spcBef>
                    <a:spcAft>
                      <a:spcPct val="0"/>
                    </a:spcAft>
                    <a:defRPr/>
                  </a:pPr>
                  <a:endParaRPr lang="en-US">
                    <a:solidFill>
                      <a:srgbClr val="505050"/>
                    </a:solidFill>
                    <a:latin typeface="Segoe UI"/>
                    <a:ea typeface="ＭＳ Ｐゴシック" charset="0"/>
                  </a:endParaRPr>
                </a:p>
              </p:txBody>
            </p:sp>
          </p:grpSp>
          <p:sp>
            <p:nvSpPr>
              <p:cNvPr id="465" name="Freeform 9">
                <a:extLst>
                  <a:ext uri="{FF2B5EF4-FFF2-40B4-BE49-F238E27FC236}">
                    <a16:creationId xmlns:a16="http://schemas.microsoft.com/office/drawing/2014/main" id="{EA3183BF-2C5B-4162-B485-3F2DC1E53DED}"/>
                  </a:ext>
                </a:extLst>
              </p:cNvPr>
              <p:cNvSpPr>
                <a:spLocks noChangeAspect="1" noEditPoints="1"/>
              </p:cNvSpPr>
              <p:nvPr/>
            </p:nvSpPr>
            <p:spPr bwMode="black">
              <a:xfrm flipH="1">
                <a:off x="11395930" y="2227184"/>
                <a:ext cx="416827" cy="566158"/>
              </a:xfrm>
              <a:custGeom>
                <a:avLst/>
                <a:gdLst>
                  <a:gd name="T0" fmla="*/ 124 w 133"/>
                  <a:gd name="T1" fmla="*/ 0 h 182"/>
                  <a:gd name="T2" fmla="*/ 8 w 133"/>
                  <a:gd name="T3" fmla="*/ 0 h 182"/>
                  <a:gd name="T4" fmla="*/ 0 w 133"/>
                  <a:gd name="T5" fmla="*/ 8 h 182"/>
                  <a:gd name="T6" fmla="*/ 0 w 133"/>
                  <a:gd name="T7" fmla="*/ 173 h 182"/>
                  <a:gd name="T8" fmla="*/ 8 w 133"/>
                  <a:gd name="T9" fmla="*/ 182 h 182"/>
                  <a:gd name="T10" fmla="*/ 124 w 133"/>
                  <a:gd name="T11" fmla="*/ 182 h 182"/>
                  <a:gd name="T12" fmla="*/ 133 w 133"/>
                  <a:gd name="T13" fmla="*/ 173 h 182"/>
                  <a:gd name="T14" fmla="*/ 133 w 133"/>
                  <a:gd name="T15" fmla="*/ 8 h 182"/>
                  <a:gd name="T16" fmla="*/ 124 w 133"/>
                  <a:gd name="T17" fmla="*/ 0 h 182"/>
                  <a:gd name="T18" fmla="*/ 123 w 133"/>
                  <a:gd name="T19" fmla="*/ 160 h 182"/>
                  <a:gd name="T20" fmla="*/ 10 w 133"/>
                  <a:gd name="T21" fmla="*/ 160 h 182"/>
                  <a:gd name="T22" fmla="*/ 10 w 133"/>
                  <a:gd name="T23" fmla="*/ 10 h 182"/>
                  <a:gd name="T24" fmla="*/ 123 w 133"/>
                  <a:gd name="T25" fmla="*/ 10 h 182"/>
                  <a:gd name="T26" fmla="*/ 123 w 133"/>
                  <a:gd name="T27" fmla="*/ 16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82">
                    <a:moveTo>
                      <a:pt x="124" y="0"/>
                    </a:moveTo>
                    <a:cubicBezTo>
                      <a:pt x="8" y="0"/>
                      <a:pt x="8" y="0"/>
                      <a:pt x="8" y="0"/>
                    </a:cubicBezTo>
                    <a:cubicBezTo>
                      <a:pt x="3" y="0"/>
                      <a:pt x="0" y="4"/>
                      <a:pt x="0" y="8"/>
                    </a:cubicBezTo>
                    <a:cubicBezTo>
                      <a:pt x="0" y="173"/>
                      <a:pt x="0" y="173"/>
                      <a:pt x="0" y="173"/>
                    </a:cubicBezTo>
                    <a:cubicBezTo>
                      <a:pt x="0" y="178"/>
                      <a:pt x="3" y="182"/>
                      <a:pt x="8" y="182"/>
                    </a:cubicBezTo>
                    <a:cubicBezTo>
                      <a:pt x="124" y="182"/>
                      <a:pt x="124" y="182"/>
                      <a:pt x="124" y="182"/>
                    </a:cubicBezTo>
                    <a:cubicBezTo>
                      <a:pt x="129" y="182"/>
                      <a:pt x="133" y="178"/>
                      <a:pt x="133" y="173"/>
                    </a:cubicBezTo>
                    <a:cubicBezTo>
                      <a:pt x="133" y="8"/>
                      <a:pt x="133" y="8"/>
                      <a:pt x="133" y="8"/>
                    </a:cubicBezTo>
                    <a:cubicBezTo>
                      <a:pt x="133" y="4"/>
                      <a:pt x="129" y="0"/>
                      <a:pt x="124" y="0"/>
                    </a:cubicBezTo>
                    <a:close/>
                    <a:moveTo>
                      <a:pt x="123" y="160"/>
                    </a:moveTo>
                    <a:cubicBezTo>
                      <a:pt x="10" y="160"/>
                      <a:pt x="10" y="160"/>
                      <a:pt x="10" y="160"/>
                    </a:cubicBezTo>
                    <a:cubicBezTo>
                      <a:pt x="10" y="10"/>
                      <a:pt x="10" y="10"/>
                      <a:pt x="10" y="10"/>
                    </a:cubicBezTo>
                    <a:cubicBezTo>
                      <a:pt x="123" y="10"/>
                      <a:pt x="123" y="10"/>
                      <a:pt x="123" y="10"/>
                    </a:cubicBezTo>
                    <a:lnTo>
                      <a:pt x="123" y="160"/>
                    </a:lnTo>
                    <a:close/>
                  </a:path>
                </a:pathLst>
              </a:custGeom>
              <a:solidFill>
                <a:schemeClr val="tx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pic>
            <p:nvPicPr>
              <p:cNvPr id="466" name="Picture 465">
                <a:extLst>
                  <a:ext uri="{FF2B5EF4-FFF2-40B4-BE49-F238E27FC236}">
                    <a16:creationId xmlns:a16="http://schemas.microsoft.com/office/drawing/2014/main" id="{E40A0730-86F5-4FD6-9B94-8A7AB73C58B3}"/>
                  </a:ext>
                </a:extLst>
              </p:cNvPr>
              <p:cNvPicPr>
                <a:picLocks noChangeAspect="1"/>
              </p:cNvPicPr>
              <p:nvPr/>
            </p:nvPicPr>
            <p:blipFill>
              <a:blip r:embed="rId34" cstate="print">
                <a:extLst>
                  <a:ext uri="{28A0092B-C50C-407E-A947-70E740481C1C}">
                    <a14:useLocalDpi xmlns:a14="http://schemas.microsoft.com/office/drawing/2010/main"/>
                  </a:ext>
                </a:extLst>
              </a:blip>
              <a:stretch>
                <a:fillRect/>
              </a:stretch>
            </p:blipFill>
            <p:spPr>
              <a:xfrm>
                <a:off x="11504747" y="2344048"/>
                <a:ext cx="199194" cy="244483"/>
              </a:xfrm>
              <a:prstGeom prst="rect">
                <a:avLst/>
              </a:prstGeom>
            </p:spPr>
          </p:pic>
          <p:sp>
            <p:nvSpPr>
              <p:cNvPr id="467" name="Oval 466">
                <a:extLst>
                  <a:ext uri="{FF2B5EF4-FFF2-40B4-BE49-F238E27FC236}">
                    <a16:creationId xmlns:a16="http://schemas.microsoft.com/office/drawing/2014/main" id="{AAF445A3-0572-4CBD-9FB2-B3A0209852B8}"/>
                  </a:ext>
                </a:extLst>
              </p:cNvPr>
              <p:cNvSpPr/>
              <p:nvPr/>
            </p:nvSpPr>
            <p:spPr bwMode="auto">
              <a:xfrm>
                <a:off x="11586055" y="2745036"/>
                <a:ext cx="36576" cy="36576"/>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grpSp>
    </p:spTree>
    <p:extLst>
      <p:ext uri="{BB962C8B-B14F-4D97-AF65-F5344CB8AC3E}">
        <p14:creationId xmlns:p14="http://schemas.microsoft.com/office/powerpoint/2010/main" val="17071410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6" name="Group 335">
            <a:extLst>
              <a:ext uri="{FF2B5EF4-FFF2-40B4-BE49-F238E27FC236}">
                <a16:creationId xmlns:a16="http://schemas.microsoft.com/office/drawing/2014/main" id="{69A82B44-5B2D-4AA1-833F-2F6EDDDFD244}"/>
              </a:ext>
            </a:extLst>
          </p:cNvPr>
          <p:cNvGrpSpPr/>
          <p:nvPr/>
        </p:nvGrpSpPr>
        <p:grpSpPr>
          <a:xfrm>
            <a:off x="7111385" y="5129744"/>
            <a:ext cx="432015" cy="432015"/>
            <a:chOff x="5382481" y="1937866"/>
            <a:chExt cx="1143000" cy="1143000"/>
          </a:xfrm>
        </p:grpSpPr>
        <p:sp>
          <p:nvSpPr>
            <p:cNvPr id="337" name="Oval 336">
              <a:extLst>
                <a:ext uri="{FF2B5EF4-FFF2-40B4-BE49-F238E27FC236}">
                  <a16:creationId xmlns:a16="http://schemas.microsoft.com/office/drawing/2014/main" id="{BC23D08E-E83D-416D-9ED4-3BE61BF4ED36}"/>
                </a:ext>
              </a:extLst>
            </p:cNvPr>
            <p:cNvSpPr>
              <a:spLocks noChangeAspect="1"/>
            </p:cNvSpPr>
            <p:nvPr/>
          </p:nvSpPr>
          <p:spPr bwMode="auto">
            <a:xfrm>
              <a:off x="5382481" y="1937866"/>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338" name="Oval 337">
              <a:extLst>
                <a:ext uri="{FF2B5EF4-FFF2-40B4-BE49-F238E27FC236}">
                  <a16:creationId xmlns:a16="http://schemas.microsoft.com/office/drawing/2014/main" id="{435B5AB2-B0E2-46CC-BA2D-1762B7910CA7}"/>
                </a:ext>
              </a:extLst>
            </p:cNvPr>
            <p:cNvSpPr/>
            <p:nvPr/>
          </p:nvSpPr>
          <p:spPr bwMode="auto">
            <a:xfrm>
              <a:off x="5682464" y="2447426"/>
              <a:ext cx="543033" cy="543032"/>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339" name="Freeform: Shape 306">
              <a:extLst>
                <a:ext uri="{FF2B5EF4-FFF2-40B4-BE49-F238E27FC236}">
                  <a16:creationId xmlns:a16="http://schemas.microsoft.com/office/drawing/2014/main" id="{7728CCED-3D11-4705-BCE2-FA8FB1834015}"/>
                </a:ext>
              </a:extLst>
            </p:cNvPr>
            <p:cNvSpPr>
              <a:spLocks noChangeAspect="1"/>
            </p:cNvSpPr>
            <p:nvPr/>
          </p:nvSpPr>
          <p:spPr bwMode="auto">
            <a:xfrm flipH="1">
              <a:off x="5738236" y="2536283"/>
              <a:ext cx="418765" cy="361003"/>
            </a:xfrm>
            <a:custGeom>
              <a:avLst/>
              <a:gdLst>
                <a:gd name="connsiteX0" fmla="*/ 3585965 w 7177436"/>
                <a:gd name="connsiteY0" fmla="*/ 4180339 h 6187444"/>
                <a:gd name="connsiteX1" fmla="*/ 3209692 w 7177436"/>
                <a:gd name="connsiteY1" fmla="*/ 4556612 h 6187444"/>
                <a:gd name="connsiteX2" fmla="*/ 3585965 w 7177436"/>
                <a:gd name="connsiteY2" fmla="*/ 4932885 h 6187444"/>
                <a:gd name="connsiteX3" fmla="*/ 3962238 w 7177436"/>
                <a:gd name="connsiteY3" fmla="*/ 4556612 h 6187444"/>
                <a:gd name="connsiteX4" fmla="*/ 3585965 w 7177436"/>
                <a:gd name="connsiteY4" fmla="*/ 4180339 h 6187444"/>
                <a:gd name="connsiteX5" fmla="*/ 4566363 w 7177436"/>
                <a:gd name="connsiteY5" fmla="*/ 3386311 h 6187444"/>
                <a:gd name="connsiteX6" fmla="*/ 4274662 w 7177436"/>
                <a:gd name="connsiteY6" fmla="*/ 3678012 h 6187444"/>
                <a:gd name="connsiteX7" fmla="*/ 4566363 w 7177436"/>
                <a:gd name="connsiteY7" fmla="*/ 3969713 h 6187444"/>
                <a:gd name="connsiteX8" fmla="*/ 4858064 w 7177436"/>
                <a:gd name="connsiteY8" fmla="*/ 3678012 h 6187444"/>
                <a:gd name="connsiteX9" fmla="*/ 4566363 w 7177436"/>
                <a:gd name="connsiteY9" fmla="*/ 3386311 h 6187444"/>
                <a:gd name="connsiteX10" fmla="*/ 2611073 w 7177436"/>
                <a:gd name="connsiteY10" fmla="*/ 3386164 h 6187444"/>
                <a:gd name="connsiteX11" fmla="*/ 2319225 w 7177436"/>
                <a:gd name="connsiteY11" fmla="*/ 3678012 h 6187444"/>
                <a:gd name="connsiteX12" fmla="*/ 2611073 w 7177436"/>
                <a:gd name="connsiteY12" fmla="*/ 3969860 h 6187444"/>
                <a:gd name="connsiteX13" fmla="*/ 2902921 w 7177436"/>
                <a:gd name="connsiteY13" fmla="*/ 3678012 h 6187444"/>
                <a:gd name="connsiteX14" fmla="*/ 2611073 w 7177436"/>
                <a:gd name="connsiteY14" fmla="*/ 3386164 h 6187444"/>
                <a:gd name="connsiteX15" fmla="*/ 2611073 w 7177436"/>
                <a:gd name="connsiteY15" fmla="*/ 3188400 h 6187444"/>
                <a:gd name="connsiteX16" fmla="*/ 3100685 w 7177436"/>
                <a:gd name="connsiteY16" fmla="*/ 3678012 h 6187444"/>
                <a:gd name="connsiteX17" fmla="*/ 2957281 w 7177436"/>
                <a:gd name="connsiteY17" fmla="*/ 4024220 h 6187444"/>
                <a:gd name="connsiteX18" fmla="*/ 2911722 w 7177436"/>
                <a:gd name="connsiteY18" fmla="*/ 4061809 h 6187444"/>
                <a:gd name="connsiteX19" fmla="*/ 3002153 w 7177436"/>
                <a:gd name="connsiteY19" fmla="*/ 4126074 h 6187444"/>
                <a:gd name="connsiteX20" fmla="*/ 3093376 w 7177436"/>
                <a:gd name="connsiteY20" fmla="*/ 4231413 h 6187444"/>
                <a:gd name="connsiteX21" fmla="*/ 3098519 w 7177436"/>
                <a:gd name="connsiteY21" fmla="*/ 4240889 h 6187444"/>
                <a:gd name="connsiteX22" fmla="*/ 3103663 w 7177436"/>
                <a:gd name="connsiteY22" fmla="*/ 4231413 h 6187444"/>
                <a:gd name="connsiteX23" fmla="*/ 3585965 w 7177436"/>
                <a:gd name="connsiteY23" fmla="*/ 3974975 h 6187444"/>
                <a:gd name="connsiteX24" fmla="*/ 4068268 w 7177436"/>
                <a:gd name="connsiteY24" fmla="*/ 4231413 h 6187444"/>
                <a:gd name="connsiteX25" fmla="*/ 4076164 w 7177436"/>
                <a:gd name="connsiteY25" fmla="*/ 4245961 h 6187444"/>
                <a:gd name="connsiteX26" fmla="*/ 4084061 w 7177436"/>
                <a:gd name="connsiteY26" fmla="*/ 4231413 h 6187444"/>
                <a:gd name="connsiteX27" fmla="*/ 4241165 w 7177436"/>
                <a:gd name="connsiteY27" fmla="*/ 4074309 h 6187444"/>
                <a:gd name="connsiteX28" fmla="*/ 4265111 w 7177436"/>
                <a:gd name="connsiteY28" fmla="*/ 4061312 h 6187444"/>
                <a:gd name="connsiteX29" fmla="*/ 4220155 w 7177436"/>
                <a:gd name="connsiteY29" fmla="*/ 4024220 h 6187444"/>
                <a:gd name="connsiteX30" fmla="*/ 4076751 w 7177436"/>
                <a:gd name="connsiteY30" fmla="*/ 3678012 h 6187444"/>
                <a:gd name="connsiteX31" fmla="*/ 4566363 w 7177436"/>
                <a:gd name="connsiteY31" fmla="*/ 3188400 h 6187444"/>
                <a:gd name="connsiteX32" fmla="*/ 5055975 w 7177436"/>
                <a:gd name="connsiteY32" fmla="*/ 3678012 h 6187444"/>
                <a:gd name="connsiteX33" fmla="*/ 4912571 w 7177436"/>
                <a:gd name="connsiteY33" fmla="*/ 4024220 h 6187444"/>
                <a:gd name="connsiteX34" fmla="*/ 4867615 w 7177436"/>
                <a:gd name="connsiteY34" fmla="*/ 4061312 h 6187444"/>
                <a:gd name="connsiteX35" fmla="*/ 4891562 w 7177436"/>
                <a:gd name="connsiteY35" fmla="*/ 4074309 h 6187444"/>
                <a:gd name="connsiteX36" fmla="*/ 5148000 w 7177436"/>
                <a:gd name="connsiteY36" fmla="*/ 4556612 h 6187444"/>
                <a:gd name="connsiteX37" fmla="*/ 5146625 w 7177436"/>
                <a:gd name="connsiteY37" fmla="*/ 4570249 h 6187444"/>
                <a:gd name="connsiteX38" fmla="*/ 4958600 w 7177436"/>
                <a:gd name="connsiteY38" fmla="*/ 4570249 h 6187444"/>
                <a:gd name="connsiteX39" fmla="*/ 4961353 w 7177436"/>
                <a:gd name="connsiteY39" fmla="*/ 4556612 h 6187444"/>
                <a:gd name="connsiteX40" fmla="*/ 4645968 w 7177436"/>
                <a:gd name="connsiteY40" fmla="*/ 4169647 h 6187444"/>
                <a:gd name="connsiteX41" fmla="*/ 4596132 w 7177436"/>
                <a:gd name="connsiteY41" fmla="*/ 4164623 h 6187444"/>
                <a:gd name="connsiteX42" fmla="*/ 4566363 w 7177436"/>
                <a:gd name="connsiteY42" fmla="*/ 4167624 h 6187444"/>
                <a:gd name="connsiteX43" fmla="*/ 4536594 w 7177436"/>
                <a:gd name="connsiteY43" fmla="*/ 4164623 h 6187444"/>
                <a:gd name="connsiteX44" fmla="*/ 4486759 w 7177436"/>
                <a:gd name="connsiteY44" fmla="*/ 4169647 h 6187444"/>
                <a:gd name="connsiteX45" fmla="*/ 4171373 w 7177436"/>
                <a:gd name="connsiteY45" fmla="*/ 4556612 h 6187444"/>
                <a:gd name="connsiteX46" fmla="*/ 4174126 w 7177436"/>
                <a:gd name="connsiteY46" fmla="*/ 4570249 h 6187444"/>
                <a:gd name="connsiteX47" fmla="*/ 4166742 w 7177436"/>
                <a:gd name="connsiteY47" fmla="*/ 4570249 h 6187444"/>
                <a:gd name="connsiteX48" fmla="*/ 4162929 w 7177436"/>
                <a:gd name="connsiteY48" fmla="*/ 4630691 h 6187444"/>
                <a:gd name="connsiteX49" fmla="*/ 3911164 w 7177436"/>
                <a:gd name="connsiteY49" fmla="*/ 5038915 h 6187444"/>
                <a:gd name="connsiteX50" fmla="*/ 3906556 w 7177436"/>
                <a:gd name="connsiteY50" fmla="*/ 5041416 h 6187444"/>
                <a:gd name="connsiteX51" fmla="*/ 3975245 w 7177436"/>
                <a:gd name="connsiteY51" fmla="*/ 5074305 h 6187444"/>
                <a:gd name="connsiteX52" fmla="*/ 4352143 w 7177436"/>
                <a:gd name="connsiteY52" fmla="*/ 5608871 h 6187444"/>
                <a:gd name="connsiteX53" fmla="*/ 4365798 w 7177436"/>
                <a:gd name="connsiteY53" fmla="*/ 5747903 h 6187444"/>
                <a:gd name="connsiteX54" fmla="*/ 4173601 w 7177436"/>
                <a:gd name="connsiteY54" fmla="*/ 5747903 h 6187444"/>
                <a:gd name="connsiteX55" fmla="*/ 4163832 w 7177436"/>
                <a:gd name="connsiteY55" fmla="*/ 5647609 h 6187444"/>
                <a:gd name="connsiteX56" fmla="*/ 3585966 w 7177436"/>
                <a:gd name="connsiteY56" fmla="*/ 5160175 h 6187444"/>
                <a:gd name="connsiteX57" fmla="*/ 3008101 w 7177436"/>
                <a:gd name="connsiteY57" fmla="*/ 5647609 h 6187444"/>
                <a:gd name="connsiteX58" fmla="*/ 2998332 w 7177436"/>
                <a:gd name="connsiteY58" fmla="*/ 5747903 h 6187444"/>
                <a:gd name="connsiteX59" fmla="*/ 2806135 w 7177436"/>
                <a:gd name="connsiteY59" fmla="*/ 5747903 h 6187444"/>
                <a:gd name="connsiteX60" fmla="*/ 2819790 w 7177436"/>
                <a:gd name="connsiteY60" fmla="*/ 5608871 h 6187444"/>
                <a:gd name="connsiteX61" fmla="*/ 3196688 w 7177436"/>
                <a:gd name="connsiteY61" fmla="*/ 5074305 h 6187444"/>
                <a:gd name="connsiteX62" fmla="*/ 3265375 w 7177436"/>
                <a:gd name="connsiteY62" fmla="*/ 5041416 h 6187444"/>
                <a:gd name="connsiteX63" fmla="*/ 3260767 w 7177436"/>
                <a:gd name="connsiteY63" fmla="*/ 5038915 h 6187444"/>
                <a:gd name="connsiteX64" fmla="*/ 3022640 w 7177436"/>
                <a:gd name="connsiteY64" fmla="*/ 4701972 h 6187444"/>
                <a:gd name="connsiteX65" fmla="*/ 3006046 w 7177436"/>
                <a:gd name="connsiteY65" fmla="*/ 4570249 h 6187444"/>
                <a:gd name="connsiteX66" fmla="*/ 3002751 w 7177436"/>
                <a:gd name="connsiteY66" fmla="*/ 4570249 h 6187444"/>
                <a:gd name="connsiteX67" fmla="*/ 3004780 w 7177436"/>
                <a:gd name="connsiteY67" fmla="*/ 4560199 h 6187444"/>
                <a:gd name="connsiteX68" fmla="*/ 3004328 w 7177436"/>
                <a:gd name="connsiteY68" fmla="*/ 4556612 h 6187444"/>
                <a:gd name="connsiteX69" fmla="*/ 3004916 w 7177436"/>
                <a:gd name="connsiteY69" fmla="*/ 4550779 h 6187444"/>
                <a:gd name="connsiteX70" fmla="*/ 2997491 w 7177436"/>
                <a:gd name="connsiteY70" fmla="*/ 4477120 h 6187444"/>
                <a:gd name="connsiteX71" fmla="*/ 2680894 w 7177436"/>
                <a:gd name="connsiteY71" fmla="*/ 4168341 h 6187444"/>
                <a:gd name="connsiteX72" fmla="*/ 2639865 w 7177436"/>
                <a:gd name="connsiteY72" fmla="*/ 4164721 h 6187444"/>
                <a:gd name="connsiteX73" fmla="*/ 2611073 w 7177436"/>
                <a:gd name="connsiteY73" fmla="*/ 4167624 h 6187444"/>
                <a:gd name="connsiteX74" fmla="*/ 2584076 w 7177436"/>
                <a:gd name="connsiteY74" fmla="*/ 4164902 h 6187444"/>
                <a:gd name="connsiteX75" fmla="*/ 2531581 w 7177436"/>
                <a:gd name="connsiteY75" fmla="*/ 4170194 h 6187444"/>
                <a:gd name="connsiteX76" fmla="*/ 2216642 w 7177436"/>
                <a:gd name="connsiteY76" fmla="*/ 4556612 h 6187444"/>
                <a:gd name="connsiteX77" fmla="*/ 2219396 w 7177436"/>
                <a:gd name="connsiteY77" fmla="*/ 4570249 h 6187444"/>
                <a:gd name="connsiteX78" fmla="*/ 2030811 w 7177436"/>
                <a:gd name="connsiteY78" fmla="*/ 4570249 h 6187444"/>
                <a:gd name="connsiteX79" fmla="*/ 2029436 w 7177436"/>
                <a:gd name="connsiteY79" fmla="*/ 4556612 h 6187444"/>
                <a:gd name="connsiteX80" fmla="*/ 2285874 w 7177436"/>
                <a:gd name="connsiteY80" fmla="*/ 4074309 h 6187444"/>
                <a:gd name="connsiteX81" fmla="*/ 2309821 w 7177436"/>
                <a:gd name="connsiteY81" fmla="*/ 4061312 h 6187444"/>
                <a:gd name="connsiteX82" fmla="*/ 2264865 w 7177436"/>
                <a:gd name="connsiteY82" fmla="*/ 4024220 h 6187444"/>
                <a:gd name="connsiteX83" fmla="*/ 2121461 w 7177436"/>
                <a:gd name="connsiteY83" fmla="*/ 3678012 h 6187444"/>
                <a:gd name="connsiteX84" fmla="*/ 2611073 w 7177436"/>
                <a:gd name="connsiteY84" fmla="*/ 3188400 h 6187444"/>
                <a:gd name="connsiteX85" fmla="*/ 3588718 w 7177436"/>
                <a:gd name="connsiteY85" fmla="*/ 267928 h 6187444"/>
                <a:gd name="connsiteX86" fmla="*/ 234386 w 7177436"/>
                <a:gd name="connsiteY86" fmla="*/ 6051259 h 6187444"/>
                <a:gd name="connsiteX87" fmla="*/ 6943050 w 7177436"/>
                <a:gd name="connsiteY87" fmla="*/ 6051259 h 6187444"/>
                <a:gd name="connsiteX88" fmla="*/ 3588718 w 7177436"/>
                <a:gd name="connsiteY88" fmla="*/ 0 h 6187444"/>
                <a:gd name="connsiteX89" fmla="*/ 7177436 w 7177436"/>
                <a:gd name="connsiteY89" fmla="*/ 6187444 h 6187444"/>
                <a:gd name="connsiteX90" fmla="*/ 0 w 7177436"/>
                <a:gd name="connsiteY90" fmla="*/ 6187444 h 6187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7177436" h="6187444">
                  <a:moveTo>
                    <a:pt x="3585965" y="4180339"/>
                  </a:moveTo>
                  <a:cubicBezTo>
                    <a:pt x="3378155" y="4180339"/>
                    <a:pt x="3209692" y="4348802"/>
                    <a:pt x="3209692" y="4556612"/>
                  </a:cubicBezTo>
                  <a:cubicBezTo>
                    <a:pt x="3209692" y="4764422"/>
                    <a:pt x="3378155" y="4932885"/>
                    <a:pt x="3585965" y="4932885"/>
                  </a:cubicBezTo>
                  <a:cubicBezTo>
                    <a:pt x="3793775" y="4932885"/>
                    <a:pt x="3962238" y="4764422"/>
                    <a:pt x="3962238" y="4556612"/>
                  </a:cubicBezTo>
                  <a:cubicBezTo>
                    <a:pt x="3962238" y="4348802"/>
                    <a:pt x="3793775" y="4180339"/>
                    <a:pt x="3585965" y="4180339"/>
                  </a:cubicBezTo>
                  <a:close/>
                  <a:moveTo>
                    <a:pt x="4566363" y="3386311"/>
                  </a:moveTo>
                  <a:cubicBezTo>
                    <a:pt x="4405261" y="3386311"/>
                    <a:pt x="4274662" y="3516910"/>
                    <a:pt x="4274662" y="3678012"/>
                  </a:cubicBezTo>
                  <a:cubicBezTo>
                    <a:pt x="4274662" y="3839114"/>
                    <a:pt x="4405261" y="3969713"/>
                    <a:pt x="4566363" y="3969713"/>
                  </a:cubicBezTo>
                  <a:cubicBezTo>
                    <a:pt x="4727465" y="3969713"/>
                    <a:pt x="4858064" y="3839114"/>
                    <a:pt x="4858064" y="3678012"/>
                  </a:cubicBezTo>
                  <a:cubicBezTo>
                    <a:pt x="4858064" y="3516910"/>
                    <a:pt x="4727465" y="3386311"/>
                    <a:pt x="4566363" y="3386311"/>
                  </a:cubicBezTo>
                  <a:close/>
                  <a:moveTo>
                    <a:pt x="2611073" y="3386164"/>
                  </a:moveTo>
                  <a:cubicBezTo>
                    <a:pt x="2449890" y="3386164"/>
                    <a:pt x="2319225" y="3516829"/>
                    <a:pt x="2319225" y="3678012"/>
                  </a:cubicBezTo>
                  <a:cubicBezTo>
                    <a:pt x="2319225" y="3839195"/>
                    <a:pt x="2449890" y="3969860"/>
                    <a:pt x="2611073" y="3969860"/>
                  </a:cubicBezTo>
                  <a:cubicBezTo>
                    <a:pt x="2772256" y="3969860"/>
                    <a:pt x="2902921" y="3839195"/>
                    <a:pt x="2902921" y="3678012"/>
                  </a:cubicBezTo>
                  <a:cubicBezTo>
                    <a:pt x="2902921" y="3516829"/>
                    <a:pt x="2772256" y="3386164"/>
                    <a:pt x="2611073" y="3386164"/>
                  </a:cubicBezTo>
                  <a:close/>
                  <a:moveTo>
                    <a:pt x="2611073" y="3188400"/>
                  </a:moveTo>
                  <a:cubicBezTo>
                    <a:pt x="2881478" y="3188400"/>
                    <a:pt x="3100685" y="3407607"/>
                    <a:pt x="3100685" y="3678012"/>
                  </a:cubicBezTo>
                  <a:cubicBezTo>
                    <a:pt x="3100685" y="3813214"/>
                    <a:pt x="3045884" y="3935617"/>
                    <a:pt x="2957281" y="4024220"/>
                  </a:cubicBezTo>
                  <a:lnTo>
                    <a:pt x="2911722" y="4061809"/>
                  </a:lnTo>
                  <a:lnTo>
                    <a:pt x="3002153" y="4126074"/>
                  </a:lnTo>
                  <a:cubicBezTo>
                    <a:pt x="3036583" y="4157367"/>
                    <a:pt x="3067245" y="4192734"/>
                    <a:pt x="3093376" y="4231413"/>
                  </a:cubicBezTo>
                  <a:lnTo>
                    <a:pt x="3098519" y="4240889"/>
                  </a:lnTo>
                  <a:lnTo>
                    <a:pt x="3103663" y="4231413"/>
                  </a:lnTo>
                  <a:cubicBezTo>
                    <a:pt x="3208187" y="4076697"/>
                    <a:pt x="3385197" y="3974975"/>
                    <a:pt x="3585965" y="3974975"/>
                  </a:cubicBezTo>
                  <a:cubicBezTo>
                    <a:pt x="3786733" y="3974975"/>
                    <a:pt x="3963743" y="4076697"/>
                    <a:pt x="4068268" y="4231413"/>
                  </a:cubicBezTo>
                  <a:lnTo>
                    <a:pt x="4076164" y="4245961"/>
                  </a:lnTo>
                  <a:lnTo>
                    <a:pt x="4084061" y="4231413"/>
                  </a:lnTo>
                  <a:cubicBezTo>
                    <a:pt x="4125871" y="4169527"/>
                    <a:pt x="4179278" y="4116119"/>
                    <a:pt x="4241165" y="4074309"/>
                  </a:cubicBezTo>
                  <a:lnTo>
                    <a:pt x="4265111" y="4061312"/>
                  </a:lnTo>
                  <a:lnTo>
                    <a:pt x="4220155" y="4024220"/>
                  </a:lnTo>
                  <a:cubicBezTo>
                    <a:pt x="4131553" y="3935617"/>
                    <a:pt x="4076751" y="3813214"/>
                    <a:pt x="4076751" y="3678012"/>
                  </a:cubicBezTo>
                  <a:cubicBezTo>
                    <a:pt x="4076751" y="3407607"/>
                    <a:pt x="4295958" y="3188400"/>
                    <a:pt x="4566363" y="3188400"/>
                  </a:cubicBezTo>
                  <a:cubicBezTo>
                    <a:pt x="4836768" y="3188400"/>
                    <a:pt x="5055975" y="3407607"/>
                    <a:pt x="5055975" y="3678012"/>
                  </a:cubicBezTo>
                  <a:cubicBezTo>
                    <a:pt x="5055975" y="3813214"/>
                    <a:pt x="5001173" y="3935617"/>
                    <a:pt x="4912571" y="4024220"/>
                  </a:cubicBezTo>
                  <a:lnTo>
                    <a:pt x="4867615" y="4061312"/>
                  </a:lnTo>
                  <a:lnTo>
                    <a:pt x="4891562" y="4074309"/>
                  </a:lnTo>
                  <a:cubicBezTo>
                    <a:pt x="5046278" y="4178834"/>
                    <a:pt x="5148000" y="4355844"/>
                    <a:pt x="5148000" y="4556612"/>
                  </a:cubicBezTo>
                  <a:lnTo>
                    <a:pt x="5146625" y="4570249"/>
                  </a:lnTo>
                  <a:lnTo>
                    <a:pt x="4958600" y="4570249"/>
                  </a:lnTo>
                  <a:lnTo>
                    <a:pt x="4961353" y="4556612"/>
                  </a:lnTo>
                  <a:cubicBezTo>
                    <a:pt x="4961353" y="4365733"/>
                    <a:pt x="4825958" y="4206478"/>
                    <a:pt x="4645968" y="4169647"/>
                  </a:cubicBezTo>
                  <a:lnTo>
                    <a:pt x="4596132" y="4164623"/>
                  </a:lnTo>
                  <a:lnTo>
                    <a:pt x="4566363" y="4167624"/>
                  </a:lnTo>
                  <a:lnTo>
                    <a:pt x="4536594" y="4164623"/>
                  </a:lnTo>
                  <a:lnTo>
                    <a:pt x="4486759" y="4169647"/>
                  </a:lnTo>
                  <a:cubicBezTo>
                    <a:pt x="4306769" y="4206478"/>
                    <a:pt x="4171373" y="4365733"/>
                    <a:pt x="4171373" y="4556612"/>
                  </a:cubicBezTo>
                  <a:lnTo>
                    <a:pt x="4174126" y="4570249"/>
                  </a:lnTo>
                  <a:lnTo>
                    <a:pt x="4166742" y="4570249"/>
                  </a:lnTo>
                  <a:lnTo>
                    <a:pt x="4162929" y="4630691"/>
                  </a:lnTo>
                  <a:cubicBezTo>
                    <a:pt x="4141344" y="4800500"/>
                    <a:pt x="4046541" y="4947455"/>
                    <a:pt x="3911164" y="5038915"/>
                  </a:cubicBezTo>
                  <a:lnTo>
                    <a:pt x="3906556" y="5041416"/>
                  </a:lnTo>
                  <a:lnTo>
                    <a:pt x="3975245" y="5074305"/>
                  </a:lnTo>
                  <a:cubicBezTo>
                    <a:pt x="4166302" y="5187061"/>
                    <a:pt x="4306565" y="5380266"/>
                    <a:pt x="4352143" y="5608871"/>
                  </a:cubicBezTo>
                  <a:lnTo>
                    <a:pt x="4365798" y="5747903"/>
                  </a:lnTo>
                  <a:lnTo>
                    <a:pt x="4173601" y="5747903"/>
                  </a:lnTo>
                  <a:lnTo>
                    <a:pt x="4163832" y="5647609"/>
                  </a:lnTo>
                  <a:cubicBezTo>
                    <a:pt x="4108830" y="5369431"/>
                    <a:pt x="3871011" y="5160175"/>
                    <a:pt x="3585966" y="5160175"/>
                  </a:cubicBezTo>
                  <a:cubicBezTo>
                    <a:pt x="3300922" y="5160175"/>
                    <a:pt x="3063102" y="5369431"/>
                    <a:pt x="3008101" y="5647609"/>
                  </a:cubicBezTo>
                  <a:lnTo>
                    <a:pt x="2998332" y="5747903"/>
                  </a:lnTo>
                  <a:lnTo>
                    <a:pt x="2806135" y="5747903"/>
                  </a:lnTo>
                  <a:lnTo>
                    <a:pt x="2819790" y="5608871"/>
                  </a:lnTo>
                  <a:cubicBezTo>
                    <a:pt x="2865368" y="5380266"/>
                    <a:pt x="3005632" y="5187061"/>
                    <a:pt x="3196688" y="5074305"/>
                  </a:cubicBezTo>
                  <a:lnTo>
                    <a:pt x="3265375" y="5041416"/>
                  </a:lnTo>
                  <a:lnTo>
                    <a:pt x="3260767" y="5038915"/>
                  </a:lnTo>
                  <a:cubicBezTo>
                    <a:pt x="3144729" y="4960521"/>
                    <a:pt x="3058501" y="4841354"/>
                    <a:pt x="3022640" y="4701972"/>
                  </a:cubicBezTo>
                  <a:lnTo>
                    <a:pt x="3006046" y="4570249"/>
                  </a:lnTo>
                  <a:lnTo>
                    <a:pt x="3002751" y="4570249"/>
                  </a:lnTo>
                  <a:lnTo>
                    <a:pt x="3004780" y="4560199"/>
                  </a:lnTo>
                  <a:lnTo>
                    <a:pt x="3004328" y="4556612"/>
                  </a:lnTo>
                  <a:lnTo>
                    <a:pt x="3004916" y="4550779"/>
                  </a:lnTo>
                  <a:lnTo>
                    <a:pt x="2997491" y="4477120"/>
                  </a:lnTo>
                  <a:cubicBezTo>
                    <a:pt x="2965309" y="4319852"/>
                    <a:pt x="2839529" y="4196678"/>
                    <a:pt x="2680894" y="4168341"/>
                  </a:cubicBezTo>
                  <a:lnTo>
                    <a:pt x="2639865" y="4164721"/>
                  </a:lnTo>
                  <a:lnTo>
                    <a:pt x="2611073" y="4167624"/>
                  </a:lnTo>
                  <a:lnTo>
                    <a:pt x="2584076" y="4164902"/>
                  </a:lnTo>
                  <a:lnTo>
                    <a:pt x="2531581" y="4170194"/>
                  </a:lnTo>
                  <a:cubicBezTo>
                    <a:pt x="2351846" y="4206973"/>
                    <a:pt x="2216642" y="4366004"/>
                    <a:pt x="2216642" y="4556612"/>
                  </a:cubicBezTo>
                  <a:lnTo>
                    <a:pt x="2219396" y="4570249"/>
                  </a:lnTo>
                  <a:lnTo>
                    <a:pt x="2030811" y="4570249"/>
                  </a:lnTo>
                  <a:lnTo>
                    <a:pt x="2029436" y="4556612"/>
                  </a:lnTo>
                  <a:cubicBezTo>
                    <a:pt x="2029436" y="4355844"/>
                    <a:pt x="2131158" y="4178834"/>
                    <a:pt x="2285874" y="4074309"/>
                  </a:cubicBezTo>
                  <a:lnTo>
                    <a:pt x="2309821" y="4061312"/>
                  </a:lnTo>
                  <a:lnTo>
                    <a:pt x="2264865" y="4024220"/>
                  </a:lnTo>
                  <a:cubicBezTo>
                    <a:pt x="2176263" y="3935617"/>
                    <a:pt x="2121461" y="3813214"/>
                    <a:pt x="2121461" y="3678012"/>
                  </a:cubicBezTo>
                  <a:cubicBezTo>
                    <a:pt x="2121461" y="3407607"/>
                    <a:pt x="2340668" y="3188400"/>
                    <a:pt x="2611073" y="3188400"/>
                  </a:cubicBezTo>
                  <a:close/>
                  <a:moveTo>
                    <a:pt x="3588718" y="267928"/>
                  </a:moveTo>
                  <a:lnTo>
                    <a:pt x="234386" y="6051259"/>
                  </a:lnTo>
                  <a:lnTo>
                    <a:pt x="6943050" y="6051259"/>
                  </a:lnTo>
                  <a:close/>
                  <a:moveTo>
                    <a:pt x="3588718" y="0"/>
                  </a:moveTo>
                  <a:lnTo>
                    <a:pt x="7177436" y="6187444"/>
                  </a:lnTo>
                  <a:lnTo>
                    <a:pt x="0" y="6187444"/>
                  </a:lnTo>
                  <a:close/>
                </a:path>
              </a:pathLst>
            </a:custGeom>
            <a:solidFill>
              <a:schemeClr val="bg1"/>
            </a:solidFill>
            <a:ln w="152400"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340" name="Freeform: Shape 304">
              <a:extLst>
                <a:ext uri="{FF2B5EF4-FFF2-40B4-BE49-F238E27FC236}">
                  <a16:creationId xmlns:a16="http://schemas.microsoft.com/office/drawing/2014/main" id="{01CE2E77-9709-4E67-A48F-88AECD9C8844}"/>
                </a:ext>
              </a:extLst>
            </p:cNvPr>
            <p:cNvSpPr>
              <a:spLocks noChangeAspect="1"/>
            </p:cNvSpPr>
            <p:nvPr/>
          </p:nvSpPr>
          <p:spPr bwMode="auto">
            <a:xfrm>
              <a:off x="5650504" y="2028276"/>
              <a:ext cx="606954" cy="678790"/>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solidFill>
                  <a:sysClr val="windowText" lastClr="000000"/>
                </a:solidFill>
                <a:effectLst/>
                <a:uLnTx/>
                <a:uFillTx/>
                <a:latin typeface="Segoe UI Semilight"/>
                <a:ea typeface="+mn-ea"/>
                <a:cs typeface="+mn-cs"/>
              </a:endParaRPr>
            </a:p>
          </p:txBody>
        </p:sp>
      </p:grpSp>
      <p:grpSp>
        <p:nvGrpSpPr>
          <p:cNvPr id="341" name="Group 340">
            <a:extLst>
              <a:ext uri="{FF2B5EF4-FFF2-40B4-BE49-F238E27FC236}">
                <a16:creationId xmlns:a16="http://schemas.microsoft.com/office/drawing/2014/main" id="{C084D83A-1C00-4844-B03F-814D6DFCB78C}"/>
              </a:ext>
            </a:extLst>
          </p:cNvPr>
          <p:cNvGrpSpPr/>
          <p:nvPr/>
        </p:nvGrpSpPr>
        <p:grpSpPr>
          <a:xfrm>
            <a:off x="8722661" y="3322576"/>
            <a:ext cx="432015" cy="432015"/>
            <a:chOff x="7303803" y="1980788"/>
            <a:chExt cx="1143000" cy="1143000"/>
          </a:xfrm>
        </p:grpSpPr>
        <p:sp>
          <p:nvSpPr>
            <p:cNvPr id="342" name="Oval 341">
              <a:extLst>
                <a:ext uri="{FF2B5EF4-FFF2-40B4-BE49-F238E27FC236}">
                  <a16:creationId xmlns:a16="http://schemas.microsoft.com/office/drawing/2014/main" id="{D12ED496-070A-4856-869A-8C7BC9A017DD}"/>
                </a:ext>
              </a:extLst>
            </p:cNvPr>
            <p:cNvSpPr>
              <a:spLocks noChangeAspect="1"/>
            </p:cNvSpPr>
            <p:nvPr/>
          </p:nvSpPr>
          <p:spPr bwMode="auto">
            <a:xfrm>
              <a:off x="7303803" y="1980788"/>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343" name="Oval 342">
              <a:extLst>
                <a:ext uri="{FF2B5EF4-FFF2-40B4-BE49-F238E27FC236}">
                  <a16:creationId xmlns:a16="http://schemas.microsoft.com/office/drawing/2014/main" id="{F52B3B99-4921-406F-8868-519A9F12CBB6}"/>
                </a:ext>
              </a:extLst>
            </p:cNvPr>
            <p:cNvSpPr/>
            <p:nvPr/>
          </p:nvSpPr>
          <p:spPr bwMode="auto">
            <a:xfrm>
              <a:off x="7610847" y="2486395"/>
              <a:ext cx="539496" cy="539496"/>
            </a:xfrm>
            <a:prstGeom prst="ellipse">
              <a:avLst/>
            </a:prstGeom>
            <a:no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344" name="Freeform: Shape 332">
              <a:extLst>
                <a:ext uri="{FF2B5EF4-FFF2-40B4-BE49-F238E27FC236}">
                  <a16:creationId xmlns:a16="http://schemas.microsoft.com/office/drawing/2014/main" id="{6641F959-4A10-4D0A-A451-7850F5AA8837}"/>
                </a:ext>
              </a:extLst>
            </p:cNvPr>
            <p:cNvSpPr>
              <a:spLocks noChangeAspect="1"/>
            </p:cNvSpPr>
            <p:nvPr/>
          </p:nvSpPr>
          <p:spPr bwMode="auto">
            <a:xfrm>
              <a:off x="7571826" y="2078686"/>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345" name="Picture 344">
              <a:extLst>
                <a:ext uri="{FF2B5EF4-FFF2-40B4-BE49-F238E27FC236}">
                  <a16:creationId xmlns:a16="http://schemas.microsoft.com/office/drawing/2014/main" id="{8D9DFB4D-6E81-45BB-8CA8-885014396BFA}"/>
                </a:ext>
              </a:extLst>
            </p:cNvPr>
            <p:cNvPicPr>
              <a:picLocks noChangeAspect="1"/>
            </p:cNvPicPr>
            <p:nvPr/>
          </p:nvPicPr>
          <p:blipFill>
            <a:blip r:embed="rId3" cstate="print">
              <a:lum bright="83000"/>
              <a:extLst>
                <a:ext uri="{28A0092B-C50C-407E-A947-70E740481C1C}">
                  <a14:useLocalDpi xmlns:a14="http://schemas.microsoft.com/office/drawing/2010/main"/>
                </a:ext>
              </a:extLst>
            </a:blip>
            <a:stretch>
              <a:fillRect/>
            </a:stretch>
          </p:blipFill>
          <p:spPr>
            <a:xfrm>
              <a:off x="7787636" y="2622747"/>
              <a:ext cx="154454" cy="329191"/>
            </a:xfrm>
            <a:prstGeom prst="rect">
              <a:avLst/>
            </a:prstGeom>
          </p:spPr>
        </p:pic>
      </p:grpSp>
      <p:grpSp>
        <p:nvGrpSpPr>
          <p:cNvPr id="346" name="Group 345">
            <a:extLst>
              <a:ext uri="{FF2B5EF4-FFF2-40B4-BE49-F238E27FC236}">
                <a16:creationId xmlns:a16="http://schemas.microsoft.com/office/drawing/2014/main" id="{8C683306-2D35-4295-9F25-2D6BC2176DBF}"/>
              </a:ext>
            </a:extLst>
          </p:cNvPr>
          <p:cNvGrpSpPr/>
          <p:nvPr/>
        </p:nvGrpSpPr>
        <p:grpSpPr>
          <a:xfrm>
            <a:off x="5262313" y="1839207"/>
            <a:ext cx="457200" cy="457200"/>
            <a:chOff x="3461159" y="1980788"/>
            <a:chExt cx="1143000" cy="1143000"/>
          </a:xfrm>
        </p:grpSpPr>
        <p:sp>
          <p:nvSpPr>
            <p:cNvPr id="347" name="Oval 346">
              <a:extLst>
                <a:ext uri="{FF2B5EF4-FFF2-40B4-BE49-F238E27FC236}">
                  <a16:creationId xmlns:a16="http://schemas.microsoft.com/office/drawing/2014/main" id="{5528EF69-875B-4614-AA0D-54E4710FB49F}"/>
                </a:ext>
              </a:extLst>
            </p:cNvPr>
            <p:cNvSpPr>
              <a:spLocks noChangeAspect="1"/>
            </p:cNvSpPr>
            <p:nvPr/>
          </p:nvSpPr>
          <p:spPr bwMode="auto">
            <a:xfrm>
              <a:off x="3461159" y="1980788"/>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348" name="Oval 347">
              <a:extLst>
                <a:ext uri="{FF2B5EF4-FFF2-40B4-BE49-F238E27FC236}">
                  <a16:creationId xmlns:a16="http://schemas.microsoft.com/office/drawing/2014/main" id="{1D0A970D-A6AE-41E4-9DCB-D31CAE0265D8}"/>
                </a:ext>
              </a:extLst>
            </p:cNvPr>
            <p:cNvSpPr/>
            <p:nvPr/>
          </p:nvSpPr>
          <p:spPr bwMode="auto">
            <a:xfrm>
              <a:off x="3761142" y="2484626"/>
              <a:ext cx="543033" cy="543033"/>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349" name="Freeform: Shape 311">
              <a:extLst>
                <a:ext uri="{FF2B5EF4-FFF2-40B4-BE49-F238E27FC236}">
                  <a16:creationId xmlns:a16="http://schemas.microsoft.com/office/drawing/2014/main" id="{2C8FF89E-26EC-4FCC-BEE8-78DB79EAB38D}"/>
                </a:ext>
              </a:extLst>
            </p:cNvPr>
            <p:cNvSpPr>
              <a:spLocks noChangeAspect="1"/>
            </p:cNvSpPr>
            <p:nvPr/>
          </p:nvSpPr>
          <p:spPr bwMode="auto">
            <a:xfrm>
              <a:off x="3729182" y="2076917"/>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350" name="Picture 349">
              <a:extLst>
                <a:ext uri="{FF2B5EF4-FFF2-40B4-BE49-F238E27FC236}">
                  <a16:creationId xmlns:a16="http://schemas.microsoft.com/office/drawing/2014/main" id="{78B4C134-1BF8-4E58-9FEF-3B21C05C0145}"/>
                </a:ext>
              </a:extLst>
            </p:cNvPr>
            <p:cNvPicPr>
              <a:picLocks noChangeAspect="1"/>
            </p:cNvPicPr>
            <p:nvPr/>
          </p:nvPicPr>
          <p:blipFill>
            <a:blip r:embed="rId4" cstate="print">
              <a:lum bright="100000"/>
              <a:extLst>
                <a:ext uri="{28A0092B-C50C-407E-A947-70E740481C1C}">
                  <a14:useLocalDpi xmlns:a14="http://schemas.microsoft.com/office/drawing/2010/main"/>
                </a:ext>
              </a:extLst>
            </a:blip>
            <a:stretch>
              <a:fillRect/>
            </a:stretch>
          </p:blipFill>
          <p:spPr>
            <a:xfrm>
              <a:off x="3903360" y="2667425"/>
              <a:ext cx="258148" cy="260258"/>
            </a:xfrm>
            <a:prstGeom prst="rect">
              <a:avLst/>
            </a:prstGeom>
          </p:spPr>
        </p:pic>
      </p:grpSp>
      <p:grpSp>
        <p:nvGrpSpPr>
          <p:cNvPr id="351" name="Group 350">
            <a:extLst>
              <a:ext uri="{FF2B5EF4-FFF2-40B4-BE49-F238E27FC236}">
                <a16:creationId xmlns:a16="http://schemas.microsoft.com/office/drawing/2014/main" id="{F8EE5009-BF78-4463-9357-ACB36FEC1372}"/>
              </a:ext>
            </a:extLst>
          </p:cNvPr>
          <p:cNvGrpSpPr/>
          <p:nvPr/>
        </p:nvGrpSpPr>
        <p:grpSpPr>
          <a:xfrm>
            <a:off x="7297412" y="3768397"/>
            <a:ext cx="432015" cy="432015"/>
            <a:chOff x="8264466" y="3846864"/>
            <a:chExt cx="1143000" cy="1143000"/>
          </a:xfrm>
        </p:grpSpPr>
        <p:sp>
          <p:nvSpPr>
            <p:cNvPr id="352" name="Oval 351">
              <a:extLst>
                <a:ext uri="{FF2B5EF4-FFF2-40B4-BE49-F238E27FC236}">
                  <a16:creationId xmlns:a16="http://schemas.microsoft.com/office/drawing/2014/main" id="{63E2535B-E800-4A1F-815B-68BBBD68C67E}"/>
                </a:ext>
              </a:extLst>
            </p:cNvPr>
            <p:cNvSpPr>
              <a:spLocks noChangeAspect="1"/>
            </p:cNvSpPr>
            <p:nvPr/>
          </p:nvSpPr>
          <p:spPr bwMode="auto">
            <a:xfrm>
              <a:off x="8264466" y="3846864"/>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353" name="Group 352">
              <a:extLst>
                <a:ext uri="{FF2B5EF4-FFF2-40B4-BE49-F238E27FC236}">
                  <a16:creationId xmlns:a16="http://schemas.microsoft.com/office/drawing/2014/main" id="{E5AB751A-7248-4BD5-B3F0-769203ABEEC3}"/>
                </a:ext>
              </a:extLst>
            </p:cNvPr>
            <p:cNvGrpSpPr/>
            <p:nvPr/>
          </p:nvGrpSpPr>
          <p:grpSpPr>
            <a:xfrm>
              <a:off x="8532489" y="3955366"/>
              <a:ext cx="606954" cy="950742"/>
              <a:chOff x="9233375" y="2727900"/>
              <a:chExt cx="408814" cy="640372"/>
            </a:xfrm>
          </p:grpSpPr>
          <p:sp>
            <p:nvSpPr>
              <p:cNvPr id="355" name="Oval 354">
                <a:extLst>
                  <a:ext uri="{FF2B5EF4-FFF2-40B4-BE49-F238E27FC236}">
                    <a16:creationId xmlns:a16="http://schemas.microsoft.com/office/drawing/2014/main" id="{C1B7D672-367C-4A42-904C-81F4565D221A}"/>
                  </a:ext>
                </a:extLst>
              </p:cNvPr>
              <p:cNvSpPr/>
              <p:nvPr/>
            </p:nvSpPr>
            <p:spPr bwMode="auto">
              <a:xfrm>
                <a:off x="9258467" y="3002512"/>
                <a:ext cx="365760" cy="365760"/>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356" name="Freeform: Shape 341">
                <a:extLst>
                  <a:ext uri="{FF2B5EF4-FFF2-40B4-BE49-F238E27FC236}">
                    <a16:creationId xmlns:a16="http://schemas.microsoft.com/office/drawing/2014/main" id="{BCF05A5A-06EC-40B1-A32B-F3605D4A8085}"/>
                  </a:ext>
                </a:extLst>
              </p:cNvPr>
              <p:cNvSpPr>
                <a:spLocks noChangeAspect="1"/>
              </p:cNvSpPr>
              <p:nvPr/>
            </p:nvSpPr>
            <p:spPr bwMode="auto">
              <a:xfrm>
                <a:off x="9233375" y="2727900"/>
                <a:ext cx="408814" cy="457200"/>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grpSp>
        <p:pic>
          <p:nvPicPr>
            <p:cNvPr id="354" name="Picture 353">
              <a:extLst>
                <a:ext uri="{FF2B5EF4-FFF2-40B4-BE49-F238E27FC236}">
                  <a16:creationId xmlns:a16="http://schemas.microsoft.com/office/drawing/2014/main" id="{ECDD1FA5-67E7-406B-8E98-075B5414C9BC}"/>
                </a:ext>
              </a:extLst>
            </p:cNvPr>
            <p:cNvPicPr>
              <a:picLocks noChangeAspect="1"/>
            </p:cNvPicPr>
            <p:nvPr/>
          </p:nvPicPr>
          <p:blipFill>
            <a:blip r:embed="rId5" cstate="print">
              <a:lum bright="89000"/>
              <a:extLst>
                <a:ext uri="{28A0092B-C50C-407E-A947-70E740481C1C}">
                  <a14:useLocalDpi xmlns:a14="http://schemas.microsoft.com/office/drawing/2010/main"/>
                </a:ext>
              </a:extLst>
            </a:blip>
            <a:stretch>
              <a:fillRect/>
            </a:stretch>
          </p:blipFill>
          <p:spPr>
            <a:xfrm>
              <a:off x="8657452" y="4574175"/>
              <a:ext cx="382588" cy="242796"/>
            </a:xfrm>
            <a:prstGeom prst="rect">
              <a:avLst/>
            </a:prstGeom>
          </p:spPr>
        </p:pic>
      </p:grpSp>
      <p:grpSp>
        <p:nvGrpSpPr>
          <p:cNvPr id="357" name="Group 356">
            <a:extLst>
              <a:ext uri="{FF2B5EF4-FFF2-40B4-BE49-F238E27FC236}">
                <a16:creationId xmlns:a16="http://schemas.microsoft.com/office/drawing/2014/main" id="{D2E2427A-DAFD-4372-BF54-463B57329D49}"/>
              </a:ext>
            </a:extLst>
          </p:cNvPr>
          <p:cNvGrpSpPr/>
          <p:nvPr/>
        </p:nvGrpSpPr>
        <p:grpSpPr>
          <a:xfrm>
            <a:off x="6995222" y="1286177"/>
            <a:ext cx="432015" cy="432015"/>
            <a:chOff x="6343142" y="3846574"/>
            <a:chExt cx="1143000" cy="1143000"/>
          </a:xfrm>
        </p:grpSpPr>
        <p:sp>
          <p:nvSpPr>
            <p:cNvPr id="358" name="Oval 357">
              <a:extLst>
                <a:ext uri="{FF2B5EF4-FFF2-40B4-BE49-F238E27FC236}">
                  <a16:creationId xmlns:a16="http://schemas.microsoft.com/office/drawing/2014/main" id="{F0717B94-DBBD-4B5A-8241-55660BD92087}"/>
                </a:ext>
              </a:extLst>
            </p:cNvPr>
            <p:cNvSpPr>
              <a:spLocks noChangeAspect="1"/>
            </p:cNvSpPr>
            <p:nvPr/>
          </p:nvSpPr>
          <p:spPr bwMode="auto">
            <a:xfrm>
              <a:off x="6343142" y="3846574"/>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359" name="Oval 358">
              <a:extLst>
                <a:ext uri="{FF2B5EF4-FFF2-40B4-BE49-F238E27FC236}">
                  <a16:creationId xmlns:a16="http://schemas.microsoft.com/office/drawing/2014/main" id="{9646EE71-9BD7-46FE-9063-87E32576482F}"/>
                </a:ext>
              </a:extLst>
            </p:cNvPr>
            <p:cNvSpPr>
              <a:spLocks noChangeAspect="1"/>
            </p:cNvSpPr>
            <p:nvPr/>
          </p:nvSpPr>
          <p:spPr bwMode="auto">
            <a:xfrm>
              <a:off x="6651955" y="4352181"/>
              <a:ext cx="539496" cy="539496"/>
            </a:xfrm>
            <a:prstGeom prst="ellipse">
              <a:avLst/>
            </a:prstGeom>
            <a:no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360" name="Freeform: Shape 325">
              <a:extLst>
                <a:ext uri="{FF2B5EF4-FFF2-40B4-BE49-F238E27FC236}">
                  <a16:creationId xmlns:a16="http://schemas.microsoft.com/office/drawing/2014/main" id="{FFE4AA9B-8984-452E-8AE9-62919980C16D}"/>
                </a:ext>
              </a:extLst>
            </p:cNvPr>
            <p:cNvSpPr>
              <a:spLocks noChangeAspect="1"/>
            </p:cNvSpPr>
            <p:nvPr/>
          </p:nvSpPr>
          <p:spPr bwMode="auto">
            <a:xfrm>
              <a:off x="6611165" y="3944472"/>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361" name="Picture 360">
              <a:extLst>
                <a:ext uri="{FF2B5EF4-FFF2-40B4-BE49-F238E27FC236}">
                  <a16:creationId xmlns:a16="http://schemas.microsoft.com/office/drawing/2014/main" id="{1043E125-629E-4065-8FA9-F799DF910213}"/>
                </a:ext>
              </a:extLst>
            </p:cNvPr>
            <p:cNvPicPr>
              <a:picLocks noChangeAspect="1"/>
            </p:cNvPicPr>
            <p:nvPr/>
          </p:nvPicPr>
          <p:blipFill>
            <a:blip r:embed="rId6" cstate="print">
              <a:lum bright="100000"/>
              <a:extLst>
                <a:ext uri="{28A0092B-C50C-407E-A947-70E740481C1C}">
                  <a14:useLocalDpi xmlns:a14="http://schemas.microsoft.com/office/drawing/2010/main"/>
                </a:ext>
              </a:extLst>
            </a:blip>
            <a:stretch>
              <a:fillRect/>
            </a:stretch>
          </p:blipFill>
          <p:spPr>
            <a:xfrm>
              <a:off x="6724445" y="4550692"/>
              <a:ext cx="380395" cy="263822"/>
            </a:xfrm>
            <a:prstGeom prst="rect">
              <a:avLst/>
            </a:prstGeom>
          </p:spPr>
        </p:pic>
      </p:grpSp>
      <p:grpSp>
        <p:nvGrpSpPr>
          <p:cNvPr id="362" name="Group 361">
            <a:extLst>
              <a:ext uri="{FF2B5EF4-FFF2-40B4-BE49-F238E27FC236}">
                <a16:creationId xmlns:a16="http://schemas.microsoft.com/office/drawing/2014/main" id="{7F3F7317-8920-408A-8EAA-388225184937}"/>
              </a:ext>
            </a:extLst>
          </p:cNvPr>
          <p:cNvGrpSpPr/>
          <p:nvPr/>
        </p:nvGrpSpPr>
        <p:grpSpPr>
          <a:xfrm>
            <a:off x="3705639" y="3041203"/>
            <a:ext cx="432015" cy="432015"/>
            <a:chOff x="4421820" y="3837665"/>
            <a:chExt cx="1143000" cy="1143000"/>
          </a:xfrm>
        </p:grpSpPr>
        <p:sp>
          <p:nvSpPr>
            <p:cNvPr id="363" name="Oval 362">
              <a:extLst>
                <a:ext uri="{FF2B5EF4-FFF2-40B4-BE49-F238E27FC236}">
                  <a16:creationId xmlns:a16="http://schemas.microsoft.com/office/drawing/2014/main" id="{85DC0D08-A571-4487-89A5-FF89F3C76AE3}"/>
                </a:ext>
              </a:extLst>
            </p:cNvPr>
            <p:cNvSpPr>
              <a:spLocks noChangeAspect="1"/>
            </p:cNvSpPr>
            <p:nvPr/>
          </p:nvSpPr>
          <p:spPr bwMode="auto">
            <a:xfrm>
              <a:off x="4421820" y="3837665"/>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364" name="Group 363">
              <a:extLst>
                <a:ext uri="{FF2B5EF4-FFF2-40B4-BE49-F238E27FC236}">
                  <a16:creationId xmlns:a16="http://schemas.microsoft.com/office/drawing/2014/main" id="{5BF0567D-2341-4FD0-BB82-49EDE7E717FC}"/>
                </a:ext>
              </a:extLst>
            </p:cNvPr>
            <p:cNvGrpSpPr/>
            <p:nvPr/>
          </p:nvGrpSpPr>
          <p:grpSpPr>
            <a:xfrm>
              <a:off x="4695928" y="3929384"/>
              <a:ext cx="606954" cy="950742"/>
              <a:chOff x="923401" y="1750320"/>
              <a:chExt cx="606954" cy="950742"/>
            </a:xfrm>
          </p:grpSpPr>
          <p:sp>
            <p:nvSpPr>
              <p:cNvPr id="366" name="Oval 365">
                <a:extLst>
                  <a:ext uri="{FF2B5EF4-FFF2-40B4-BE49-F238E27FC236}">
                    <a16:creationId xmlns:a16="http://schemas.microsoft.com/office/drawing/2014/main" id="{74C2CF2A-78B4-45F6-A5D0-D5C2AC0C71F4}"/>
                  </a:ext>
                </a:extLst>
              </p:cNvPr>
              <p:cNvSpPr/>
              <p:nvPr/>
            </p:nvSpPr>
            <p:spPr bwMode="auto">
              <a:xfrm>
                <a:off x="960654" y="2158029"/>
                <a:ext cx="543033" cy="543033"/>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367" name="Freeform: Shape 320">
                <a:extLst>
                  <a:ext uri="{FF2B5EF4-FFF2-40B4-BE49-F238E27FC236}">
                    <a16:creationId xmlns:a16="http://schemas.microsoft.com/office/drawing/2014/main" id="{4AA61332-C103-46ED-953C-57ADED4F0763}"/>
                  </a:ext>
                </a:extLst>
              </p:cNvPr>
              <p:cNvSpPr>
                <a:spLocks noChangeAspect="1"/>
              </p:cNvSpPr>
              <p:nvPr/>
            </p:nvSpPr>
            <p:spPr bwMode="auto">
              <a:xfrm>
                <a:off x="923401" y="1750320"/>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grpSp>
        <p:pic>
          <p:nvPicPr>
            <p:cNvPr id="365" name="Picture 364">
              <a:extLst>
                <a:ext uri="{FF2B5EF4-FFF2-40B4-BE49-F238E27FC236}">
                  <a16:creationId xmlns:a16="http://schemas.microsoft.com/office/drawing/2014/main" id="{AA61A397-1985-4472-AA92-77DFBDAE8539}"/>
                </a:ext>
              </a:extLst>
            </p:cNvPr>
            <p:cNvPicPr>
              <a:picLocks noChangeAspect="1"/>
            </p:cNvPicPr>
            <p:nvPr/>
          </p:nvPicPr>
          <p:blipFill>
            <a:blip r:embed="rId7" cstate="print">
              <a:lum bright="100000"/>
              <a:extLst>
                <a:ext uri="{28A0092B-C50C-407E-A947-70E740481C1C}">
                  <a14:useLocalDpi xmlns:a14="http://schemas.microsoft.com/office/drawing/2010/main"/>
                </a:ext>
              </a:extLst>
            </a:blip>
            <a:stretch>
              <a:fillRect/>
            </a:stretch>
          </p:blipFill>
          <p:spPr>
            <a:xfrm>
              <a:off x="4812541" y="4496652"/>
              <a:ext cx="384311" cy="331277"/>
            </a:xfrm>
            <a:prstGeom prst="rect">
              <a:avLst/>
            </a:prstGeom>
          </p:spPr>
        </p:pic>
      </p:grpSp>
      <p:grpSp>
        <p:nvGrpSpPr>
          <p:cNvPr id="368" name="Group 367">
            <a:extLst>
              <a:ext uri="{FF2B5EF4-FFF2-40B4-BE49-F238E27FC236}">
                <a16:creationId xmlns:a16="http://schemas.microsoft.com/office/drawing/2014/main" id="{78D629D4-5038-4814-AF88-1E4C7557A715}"/>
              </a:ext>
            </a:extLst>
          </p:cNvPr>
          <p:cNvGrpSpPr>
            <a:grpSpLocks noChangeAspect="1"/>
          </p:cNvGrpSpPr>
          <p:nvPr/>
        </p:nvGrpSpPr>
        <p:grpSpPr>
          <a:xfrm>
            <a:off x="5850644" y="4732215"/>
            <a:ext cx="516759" cy="516759"/>
            <a:chOff x="5301956" y="4678104"/>
            <a:chExt cx="914400" cy="914400"/>
          </a:xfrm>
        </p:grpSpPr>
        <p:sp>
          <p:nvSpPr>
            <p:cNvPr id="369" name="Oval 368">
              <a:extLst>
                <a:ext uri="{FF2B5EF4-FFF2-40B4-BE49-F238E27FC236}">
                  <a16:creationId xmlns:a16="http://schemas.microsoft.com/office/drawing/2014/main" id="{B1BD92BC-83E1-4BB7-83E1-490E48B5FE9E}"/>
                </a:ext>
              </a:extLst>
            </p:cNvPr>
            <p:cNvSpPr>
              <a:spLocks noChangeAspect="1"/>
            </p:cNvSpPr>
            <p:nvPr/>
          </p:nvSpPr>
          <p:spPr bwMode="auto">
            <a:xfrm>
              <a:off x="5301956" y="4678104"/>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370" name="Group 369">
              <a:extLst>
                <a:ext uri="{FF2B5EF4-FFF2-40B4-BE49-F238E27FC236}">
                  <a16:creationId xmlns:a16="http://schemas.microsoft.com/office/drawing/2014/main" id="{ABCC1B03-0F30-472D-ADD6-8A3620EDA460}"/>
                </a:ext>
              </a:extLst>
            </p:cNvPr>
            <p:cNvGrpSpPr>
              <a:grpSpLocks noChangeAspect="1"/>
            </p:cNvGrpSpPr>
            <p:nvPr/>
          </p:nvGrpSpPr>
          <p:grpSpPr>
            <a:xfrm>
              <a:off x="5416532" y="4898732"/>
              <a:ext cx="674706" cy="433016"/>
              <a:chOff x="8025136" y="7417948"/>
              <a:chExt cx="1135149" cy="728520"/>
            </a:xfrm>
          </p:grpSpPr>
          <p:sp>
            <p:nvSpPr>
              <p:cNvPr id="371" name="Freeform 7">
                <a:extLst>
                  <a:ext uri="{FF2B5EF4-FFF2-40B4-BE49-F238E27FC236}">
                    <a16:creationId xmlns:a16="http://schemas.microsoft.com/office/drawing/2014/main" id="{26B3805B-320D-4374-A6A7-7B2865FDF2C7}"/>
                  </a:ext>
                </a:extLst>
              </p:cNvPr>
              <p:cNvSpPr>
                <a:spLocks/>
              </p:cNvSpPr>
              <p:nvPr/>
            </p:nvSpPr>
            <p:spPr bwMode="auto">
              <a:xfrm>
                <a:off x="8141719" y="7437278"/>
                <a:ext cx="896936" cy="617404"/>
              </a:xfrm>
              <a:prstGeom prst="roundRect">
                <a:avLst>
                  <a:gd name="adj" fmla="val 7342"/>
                </a:avLst>
              </a:prstGeom>
              <a:solidFill>
                <a:srgbClr val="FFFFFF"/>
              </a:solidFill>
              <a:ln>
                <a:noFill/>
              </a:ln>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505050"/>
                  </a:solidFill>
                  <a:effectLst/>
                  <a:uLnTx/>
                  <a:uFillTx/>
                  <a:ea typeface="ＭＳ Ｐゴシック" charset="0"/>
                </a:endParaRPr>
              </a:p>
            </p:txBody>
          </p:sp>
          <p:grpSp>
            <p:nvGrpSpPr>
              <p:cNvPr id="372" name="Group 371">
                <a:extLst>
                  <a:ext uri="{FF2B5EF4-FFF2-40B4-BE49-F238E27FC236}">
                    <a16:creationId xmlns:a16="http://schemas.microsoft.com/office/drawing/2014/main" id="{9865539F-10F9-454C-80DB-D28CBD926CDE}"/>
                  </a:ext>
                </a:extLst>
              </p:cNvPr>
              <p:cNvGrpSpPr/>
              <p:nvPr/>
            </p:nvGrpSpPr>
            <p:grpSpPr>
              <a:xfrm>
                <a:off x="8025136" y="7417948"/>
                <a:ext cx="1135149" cy="728520"/>
                <a:chOff x="8025136" y="7417948"/>
                <a:chExt cx="1135149" cy="728520"/>
              </a:xfrm>
            </p:grpSpPr>
            <p:sp>
              <p:nvSpPr>
                <p:cNvPr id="373" name="Freeform 40">
                  <a:extLst>
                    <a:ext uri="{FF2B5EF4-FFF2-40B4-BE49-F238E27FC236}">
                      <a16:creationId xmlns:a16="http://schemas.microsoft.com/office/drawing/2014/main" id="{D53063C1-278A-40CB-A09A-82A12F008F4D}"/>
                    </a:ext>
                  </a:extLst>
                </p:cNvPr>
                <p:cNvSpPr>
                  <a:spLocks noChangeAspect="1"/>
                </p:cNvSpPr>
                <p:nvPr/>
              </p:nvSpPr>
              <p:spPr bwMode="black">
                <a:xfrm flipH="1">
                  <a:off x="8025136" y="7417948"/>
                  <a:ext cx="1135149" cy="728520"/>
                </a:xfrm>
                <a:custGeom>
                  <a:avLst/>
                  <a:gdLst>
                    <a:gd name="connsiteX0" fmla="*/ 4635324 w 4635324"/>
                    <a:gd name="connsiteY0" fmla="*/ 2786728 h 2974887"/>
                    <a:gd name="connsiteX1" fmla="*/ 0 w 4635324"/>
                    <a:gd name="connsiteY1" fmla="*/ 2786728 h 2974887"/>
                    <a:gd name="connsiteX2" fmla="*/ 0 w 4635324"/>
                    <a:gd name="connsiteY2" fmla="*/ 2813608 h 2974887"/>
                    <a:gd name="connsiteX3" fmla="*/ 185413 w 4635324"/>
                    <a:gd name="connsiteY3" fmla="*/ 2974887 h 2974887"/>
                    <a:gd name="connsiteX4" fmla="*/ 4449911 w 4635324"/>
                    <a:gd name="connsiteY4" fmla="*/ 2974887 h 2974887"/>
                    <a:gd name="connsiteX5" fmla="*/ 4635324 w 4635324"/>
                    <a:gd name="connsiteY5" fmla="*/ 2813608 h 2974887"/>
                    <a:gd name="connsiteX6" fmla="*/ 4635324 w 4635324"/>
                    <a:gd name="connsiteY6" fmla="*/ 2786728 h 2974887"/>
                    <a:gd name="connsiteX7" fmla="*/ 4005331 w 4635324"/>
                    <a:gd name="connsiteY7" fmla="*/ 205988 h 2974887"/>
                    <a:gd name="connsiteX8" fmla="*/ 4005331 w 4635324"/>
                    <a:gd name="connsiteY8" fmla="*/ 2473188 h 2974887"/>
                    <a:gd name="connsiteX9" fmla="*/ 630009 w 4635324"/>
                    <a:gd name="connsiteY9" fmla="*/ 2473188 h 2974887"/>
                    <a:gd name="connsiteX10" fmla="*/ 630009 w 4635324"/>
                    <a:gd name="connsiteY10" fmla="*/ 205988 h 2974887"/>
                    <a:gd name="connsiteX11" fmla="*/ 4115213 w 4635324"/>
                    <a:gd name="connsiteY11" fmla="*/ 0 h 2974887"/>
                    <a:gd name="connsiteX12" fmla="*/ 520123 w 4635324"/>
                    <a:gd name="connsiteY12" fmla="*/ 0 h 2974887"/>
                    <a:gd name="connsiteX13" fmla="*/ 391787 w 4635324"/>
                    <a:gd name="connsiteY13" fmla="*/ 128336 h 2974887"/>
                    <a:gd name="connsiteX14" fmla="*/ 391787 w 4635324"/>
                    <a:gd name="connsiteY14" fmla="*/ 2548645 h 2974887"/>
                    <a:gd name="connsiteX15" fmla="*/ 520123 w 4635324"/>
                    <a:gd name="connsiteY15" fmla="*/ 2676981 h 2974887"/>
                    <a:gd name="connsiteX16" fmla="*/ 4115213 w 4635324"/>
                    <a:gd name="connsiteY16" fmla="*/ 2676981 h 2974887"/>
                    <a:gd name="connsiteX17" fmla="*/ 4243549 w 4635324"/>
                    <a:gd name="connsiteY17" fmla="*/ 2548645 h 2974887"/>
                    <a:gd name="connsiteX18" fmla="*/ 4243549 w 4635324"/>
                    <a:gd name="connsiteY18" fmla="*/ 128336 h 2974887"/>
                    <a:gd name="connsiteX19" fmla="*/ 4115213 w 4635324"/>
                    <a:gd name="connsiteY19" fmla="*/ 0 h 297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35324" h="2974887">
                      <a:moveTo>
                        <a:pt x="4635324" y="2786728"/>
                      </a:moveTo>
                      <a:lnTo>
                        <a:pt x="0" y="2786728"/>
                      </a:lnTo>
                      <a:cubicBezTo>
                        <a:pt x="0" y="2813608"/>
                        <a:pt x="0" y="2813608"/>
                        <a:pt x="0" y="2813608"/>
                      </a:cubicBezTo>
                      <a:cubicBezTo>
                        <a:pt x="0" y="2894248"/>
                        <a:pt x="79463" y="2974887"/>
                        <a:pt x="185413" y="2974887"/>
                      </a:cubicBezTo>
                      <a:cubicBezTo>
                        <a:pt x="4449911" y="2974887"/>
                        <a:pt x="4449911" y="2974887"/>
                        <a:pt x="4449911" y="2974887"/>
                      </a:cubicBezTo>
                      <a:cubicBezTo>
                        <a:pt x="4555862" y="2974887"/>
                        <a:pt x="4635324" y="2894248"/>
                        <a:pt x="4635324" y="2813608"/>
                      </a:cubicBezTo>
                      <a:cubicBezTo>
                        <a:pt x="4635324" y="2786728"/>
                        <a:pt x="4635324" y="2786728"/>
                        <a:pt x="4635324" y="2786728"/>
                      </a:cubicBezTo>
                      <a:close/>
                      <a:moveTo>
                        <a:pt x="4005331" y="205988"/>
                      </a:moveTo>
                      <a:lnTo>
                        <a:pt x="4005331" y="2473188"/>
                      </a:lnTo>
                      <a:lnTo>
                        <a:pt x="630009" y="2473188"/>
                      </a:lnTo>
                      <a:lnTo>
                        <a:pt x="630009" y="205988"/>
                      </a:lnTo>
                      <a:close/>
                      <a:moveTo>
                        <a:pt x="4115213" y="0"/>
                      </a:moveTo>
                      <a:lnTo>
                        <a:pt x="520123" y="0"/>
                      </a:lnTo>
                      <a:cubicBezTo>
                        <a:pt x="449244" y="0"/>
                        <a:pt x="391787" y="57457"/>
                        <a:pt x="391787" y="128336"/>
                      </a:cubicBezTo>
                      <a:lnTo>
                        <a:pt x="391787" y="2548645"/>
                      </a:lnTo>
                      <a:cubicBezTo>
                        <a:pt x="391787" y="2619524"/>
                        <a:pt x="449244" y="2676981"/>
                        <a:pt x="520123" y="2676981"/>
                      </a:cubicBezTo>
                      <a:lnTo>
                        <a:pt x="4115213" y="2676981"/>
                      </a:lnTo>
                      <a:cubicBezTo>
                        <a:pt x="4186092" y="2676981"/>
                        <a:pt x="4243549" y="2619524"/>
                        <a:pt x="4243549" y="2548645"/>
                      </a:cubicBezTo>
                      <a:lnTo>
                        <a:pt x="4243549" y="128336"/>
                      </a:lnTo>
                      <a:cubicBezTo>
                        <a:pt x="4243549" y="57457"/>
                        <a:pt x="4186092" y="0"/>
                        <a:pt x="4115213" y="0"/>
                      </a:cubicBezTo>
                      <a:close/>
                    </a:path>
                  </a:pathLst>
                </a:custGeom>
                <a:solidFill>
                  <a:srgbClr val="353535"/>
                </a:solidFill>
                <a:ln>
                  <a:noFill/>
                </a:ln>
              </p:spPr>
              <p:txBody>
                <a:bodyPr vert="horz" wrap="square" lIns="89642" tIns="44821" rIns="89642" bIns="44821"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374" name="Freeform 512">
                  <a:extLst>
                    <a:ext uri="{FF2B5EF4-FFF2-40B4-BE49-F238E27FC236}">
                      <a16:creationId xmlns:a16="http://schemas.microsoft.com/office/drawing/2014/main" id="{A0422144-D3FB-4E40-82F7-5B7C15B104EF}"/>
                    </a:ext>
                  </a:extLst>
                </p:cNvPr>
                <p:cNvSpPr>
                  <a:spLocks noChangeAspect="1" noEditPoints="1"/>
                </p:cNvSpPr>
                <p:nvPr/>
              </p:nvSpPr>
              <p:spPr bwMode="black">
                <a:xfrm>
                  <a:off x="8430200" y="7584130"/>
                  <a:ext cx="325020" cy="323700"/>
                </a:xfrm>
                <a:custGeom>
                  <a:avLst/>
                  <a:gdLst>
                    <a:gd name="T0" fmla="*/ 112 w 246"/>
                    <a:gd name="T1" fmla="*/ 19 h 245"/>
                    <a:gd name="T2" fmla="*/ 246 w 246"/>
                    <a:gd name="T3" fmla="*/ 0 h 245"/>
                    <a:gd name="T4" fmla="*/ 246 w 246"/>
                    <a:gd name="T5" fmla="*/ 116 h 245"/>
                    <a:gd name="T6" fmla="*/ 112 w 246"/>
                    <a:gd name="T7" fmla="*/ 116 h 245"/>
                    <a:gd name="T8" fmla="*/ 112 w 246"/>
                    <a:gd name="T9" fmla="*/ 19 h 245"/>
                    <a:gd name="T10" fmla="*/ 102 w 246"/>
                    <a:gd name="T11" fmla="*/ 116 h 245"/>
                    <a:gd name="T12" fmla="*/ 102 w 246"/>
                    <a:gd name="T13" fmla="*/ 19 h 245"/>
                    <a:gd name="T14" fmla="*/ 0 w 246"/>
                    <a:gd name="T15" fmla="*/ 34 h 245"/>
                    <a:gd name="T16" fmla="*/ 0 w 246"/>
                    <a:gd name="T17" fmla="*/ 116 h 245"/>
                    <a:gd name="T18" fmla="*/ 102 w 246"/>
                    <a:gd name="T19" fmla="*/ 116 h 245"/>
                    <a:gd name="T20" fmla="*/ 102 w 246"/>
                    <a:gd name="T21" fmla="*/ 126 h 245"/>
                    <a:gd name="T22" fmla="*/ 0 w 246"/>
                    <a:gd name="T23" fmla="*/ 126 h 245"/>
                    <a:gd name="T24" fmla="*/ 0 w 246"/>
                    <a:gd name="T25" fmla="*/ 211 h 245"/>
                    <a:gd name="T26" fmla="*/ 102 w 246"/>
                    <a:gd name="T27" fmla="*/ 226 h 245"/>
                    <a:gd name="T28" fmla="*/ 102 w 246"/>
                    <a:gd name="T29" fmla="*/ 126 h 245"/>
                    <a:gd name="T30" fmla="*/ 112 w 246"/>
                    <a:gd name="T31" fmla="*/ 126 h 245"/>
                    <a:gd name="T32" fmla="*/ 112 w 246"/>
                    <a:gd name="T33" fmla="*/ 226 h 245"/>
                    <a:gd name="T34" fmla="*/ 246 w 246"/>
                    <a:gd name="T35" fmla="*/ 245 h 245"/>
                    <a:gd name="T36" fmla="*/ 246 w 246"/>
                    <a:gd name="T37" fmla="*/ 126 h 245"/>
                    <a:gd name="T38" fmla="*/ 112 w 246"/>
                    <a:gd name="T39"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6" h="245">
                      <a:moveTo>
                        <a:pt x="112" y="19"/>
                      </a:moveTo>
                      <a:lnTo>
                        <a:pt x="246" y="0"/>
                      </a:lnTo>
                      <a:lnTo>
                        <a:pt x="246" y="116"/>
                      </a:lnTo>
                      <a:lnTo>
                        <a:pt x="112" y="116"/>
                      </a:lnTo>
                      <a:lnTo>
                        <a:pt x="112" y="19"/>
                      </a:lnTo>
                      <a:close/>
                      <a:moveTo>
                        <a:pt x="102" y="116"/>
                      </a:moveTo>
                      <a:lnTo>
                        <a:pt x="102" y="19"/>
                      </a:lnTo>
                      <a:lnTo>
                        <a:pt x="0" y="34"/>
                      </a:lnTo>
                      <a:lnTo>
                        <a:pt x="0" y="116"/>
                      </a:lnTo>
                      <a:lnTo>
                        <a:pt x="102" y="116"/>
                      </a:lnTo>
                      <a:close/>
                      <a:moveTo>
                        <a:pt x="102" y="126"/>
                      </a:moveTo>
                      <a:lnTo>
                        <a:pt x="0" y="126"/>
                      </a:lnTo>
                      <a:lnTo>
                        <a:pt x="0" y="211"/>
                      </a:lnTo>
                      <a:lnTo>
                        <a:pt x="102" y="226"/>
                      </a:lnTo>
                      <a:lnTo>
                        <a:pt x="102" y="126"/>
                      </a:lnTo>
                      <a:close/>
                      <a:moveTo>
                        <a:pt x="112" y="126"/>
                      </a:moveTo>
                      <a:lnTo>
                        <a:pt x="112" y="226"/>
                      </a:lnTo>
                      <a:lnTo>
                        <a:pt x="246" y="245"/>
                      </a:lnTo>
                      <a:lnTo>
                        <a:pt x="246" y="126"/>
                      </a:lnTo>
                      <a:lnTo>
                        <a:pt x="112" y="126"/>
                      </a:lnTo>
                      <a:close/>
                    </a:path>
                  </a:pathLst>
                </a:custGeom>
                <a:solidFill>
                  <a:srgbClr val="A7A9AC"/>
                </a:solidFill>
                <a:ln>
                  <a:noFill/>
                </a:ln>
                <a:extLst/>
              </p:spPr>
              <p:txBody>
                <a:bodyPr vert="horz" wrap="square" lIns="89642" tIns="44821" rIns="89642" bIns="44821" numCol="1" anchor="t" anchorCtr="0" compatLnSpc="1">
                  <a:prstTxWarp prst="textNoShape">
                    <a:avLst/>
                  </a:prstTxWarp>
                </a:bodyPr>
                <a:lstStyle/>
                <a:p>
                  <a:pPr marL="0" marR="0" lvl="0" indent="0" defTabSz="8963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endParaRPr>
                </a:p>
              </p:txBody>
            </p:sp>
          </p:grpSp>
        </p:grpSp>
      </p:grpSp>
      <p:grpSp>
        <p:nvGrpSpPr>
          <p:cNvPr id="375" name="Group 374">
            <a:extLst>
              <a:ext uri="{FF2B5EF4-FFF2-40B4-BE49-F238E27FC236}">
                <a16:creationId xmlns:a16="http://schemas.microsoft.com/office/drawing/2014/main" id="{02DC45AC-A044-4248-AA23-555DA17CAB23}"/>
              </a:ext>
            </a:extLst>
          </p:cNvPr>
          <p:cNvGrpSpPr>
            <a:grpSpLocks noChangeAspect="1"/>
          </p:cNvGrpSpPr>
          <p:nvPr/>
        </p:nvGrpSpPr>
        <p:grpSpPr>
          <a:xfrm>
            <a:off x="8275490" y="5660286"/>
            <a:ext cx="516759" cy="516759"/>
            <a:chOff x="7488915" y="4160672"/>
            <a:chExt cx="914400" cy="914400"/>
          </a:xfrm>
        </p:grpSpPr>
        <p:sp>
          <p:nvSpPr>
            <p:cNvPr id="376" name="Oval 375">
              <a:extLst>
                <a:ext uri="{FF2B5EF4-FFF2-40B4-BE49-F238E27FC236}">
                  <a16:creationId xmlns:a16="http://schemas.microsoft.com/office/drawing/2014/main" id="{38260AC0-FA89-4FFE-B94F-CFCF06CF420D}"/>
                </a:ext>
              </a:extLst>
            </p:cNvPr>
            <p:cNvSpPr>
              <a:spLocks noChangeAspect="1"/>
            </p:cNvSpPr>
            <p:nvPr/>
          </p:nvSpPr>
          <p:spPr bwMode="auto">
            <a:xfrm>
              <a:off x="7488915" y="4160672"/>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377" name="Group 376">
              <a:extLst>
                <a:ext uri="{FF2B5EF4-FFF2-40B4-BE49-F238E27FC236}">
                  <a16:creationId xmlns:a16="http://schemas.microsoft.com/office/drawing/2014/main" id="{013A76C8-DCF6-4C6B-A78A-DFF9C5DFEDB3}"/>
                </a:ext>
              </a:extLst>
            </p:cNvPr>
            <p:cNvGrpSpPr>
              <a:grpSpLocks noChangeAspect="1"/>
            </p:cNvGrpSpPr>
            <p:nvPr/>
          </p:nvGrpSpPr>
          <p:grpSpPr>
            <a:xfrm>
              <a:off x="7725213" y="4317830"/>
              <a:ext cx="441804" cy="600084"/>
              <a:chOff x="11395930" y="2227184"/>
              <a:chExt cx="416827" cy="566158"/>
            </a:xfrm>
          </p:grpSpPr>
          <p:grpSp>
            <p:nvGrpSpPr>
              <p:cNvPr id="378" name="Group 377">
                <a:extLst>
                  <a:ext uri="{FF2B5EF4-FFF2-40B4-BE49-F238E27FC236}">
                    <a16:creationId xmlns:a16="http://schemas.microsoft.com/office/drawing/2014/main" id="{BFCA22BC-1E99-4F46-B74F-2ACAF2C0FF19}"/>
                  </a:ext>
                </a:extLst>
              </p:cNvPr>
              <p:cNvGrpSpPr/>
              <p:nvPr/>
            </p:nvGrpSpPr>
            <p:grpSpPr>
              <a:xfrm>
                <a:off x="11403418" y="2232104"/>
                <a:ext cx="401275" cy="530028"/>
                <a:chOff x="8817145" y="5862982"/>
                <a:chExt cx="200853" cy="338001"/>
              </a:xfrm>
            </p:grpSpPr>
            <p:sp>
              <p:nvSpPr>
                <p:cNvPr id="382" name="Rectangle 11">
                  <a:extLst>
                    <a:ext uri="{FF2B5EF4-FFF2-40B4-BE49-F238E27FC236}">
                      <a16:creationId xmlns:a16="http://schemas.microsoft.com/office/drawing/2014/main" id="{0F49E124-3CFA-4D8A-ABBE-A0E1329505FD}"/>
                    </a:ext>
                  </a:extLst>
                </p:cNvPr>
                <p:cNvSpPr>
                  <a:spLocks noChangeArrowheads="1"/>
                </p:cNvSpPr>
                <p:nvPr/>
              </p:nvSpPr>
              <p:spPr bwMode="auto">
                <a:xfrm>
                  <a:off x="8817150" y="5862982"/>
                  <a:ext cx="200848" cy="33799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383" name="Rectangle 12">
                  <a:extLst>
                    <a:ext uri="{FF2B5EF4-FFF2-40B4-BE49-F238E27FC236}">
                      <a16:creationId xmlns:a16="http://schemas.microsoft.com/office/drawing/2014/main" id="{461DAF65-D2B7-4334-B918-6DD0AF9E63A1}"/>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384" name="Freeform 17">
                  <a:extLst>
                    <a:ext uri="{FF2B5EF4-FFF2-40B4-BE49-F238E27FC236}">
                      <a16:creationId xmlns:a16="http://schemas.microsoft.com/office/drawing/2014/main" id="{A1A032E3-0CDF-4367-898E-41BECD12A5C2}"/>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grpSp>
          <p:sp>
            <p:nvSpPr>
              <p:cNvPr id="379" name="Freeform 9">
                <a:extLst>
                  <a:ext uri="{FF2B5EF4-FFF2-40B4-BE49-F238E27FC236}">
                    <a16:creationId xmlns:a16="http://schemas.microsoft.com/office/drawing/2014/main" id="{2FE360D3-3BE2-46AB-87B5-B53AF2390639}"/>
                  </a:ext>
                </a:extLst>
              </p:cNvPr>
              <p:cNvSpPr>
                <a:spLocks noChangeAspect="1" noEditPoints="1"/>
              </p:cNvSpPr>
              <p:nvPr/>
            </p:nvSpPr>
            <p:spPr bwMode="black">
              <a:xfrm flipH="1">
                <a:off x="11395930" y="2227184"/>
                <a:ext cx="416827" cy="566158"/>
              </a:xfrm>
              <a:custGeom>
                <a:avLst/>
                <a:gdLst>
                  <a:gd name="T0" fmla="*/ 124 w 133"/>
                  <a:gd name="T1" fmla="*/ 0 h 182"/>
                  <a:gd name="T2" fmla="*/ 8 w 133"/>
                  <a:gd name="T3" fmla="*/ 0 h 182"/>
                  <a:gd name="T4" fmla="*/ 0 w 133"/>
                  <a:gd name="T5" fmla="*/ 8 h 182"/>
                  <a:gd name="T6" fmla="*/ 0 w 133"/>
                  <a:gd name="T7" fmla="*/ 173 h 182"/>
                  <a:gd name="T8" fmla="*/ 8 w 133"/>
                  <a:gd name="T9" fmla="*/ 182 h 182"/>
                  <a:gd name="T10" fmla="*/ 124 w 133"/>
                  <a:gd name="T11" fmla="*/ 182 h 182"/>
                  <a:gd name="T12" fmla="*/ 133 w 133"/>
                  <a:gd name="T13" fmla="*/ 173 h 182"/>
                  <a:gd name="T14" fmla="*/ 133 w 133"/>
                  <a:gd name="T15" fmla="*/ 8 h 182"/>
                  <a:gd name="T16" fmla="*/ 124 w 133"/>
                  <a:gd name="T17" fmla="*/ 0 h 182"/>
                  <a:gd name="T18" fmla="*/ 123 w 133"/>
                  <a:gd name="T19" fmla="*/ 160 h 182"/>
                  <a:gd name="T20" fmla="*/ 10 w 133"/>
                  <a:gd name="T21" fmla="*/ 160 h 182"/>
                  <a:gd name="T22" fmla="*/ 10 w 133"/>
                  <a:gd name="T23" fmla="*/ 10 h 182"/>
                  <a:gd name="T24" fmla="*/ 123 w 133"/>
                  <a:gd name="T25" fmla="*/ 10 h 182"/>
                  <a:gd name="T26" fmla="*/ 123 w 133"/>
                  <a:gd name="T27" fmla="*/ 16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82">
                    <a:moveTo>
                      <a:pt x="124" y="0"/>
                    </a:moveTo>
                    <a:cubicBezTo>
                      <a:pt x="8" y="0"/>
                      <a:pt x="8" y="0"/>
                      <a:pt x="8" y="0"/>
                    </a:cubicBezTo>
                    <a:cubicBezTo>
                      <a:pt x="3" y="0"/>
                      <a:pt x="0" y="4"/>
                      <a:pt x="0" y="8"/>
                    </a:cubicBezTo>
                    <a:cubicBezTo>
                      <a:pt x="0" y="173"/>
                      <a:pt x="0" y="173"/>
                      <a:pt x="0" y="173"/>
                    </a:cubicBezTo>
                    <a:cubicBezTo>
                      <a:pt x="0" y="178"/>
                      <a:pt x="3" y="182"/>
                      <a:pt x="8" y="182"/>
                    </a:cubicBezTo>
                    <a:cubicBezTo>
                      <a:pt x="124" y="182"/>
                      <a:pt x="124" y="182"/>
                      <a:pt x="124" y="182"/>
                    </a:cubicBezTo>
                    <a:cubicBezTo>
                      <a:pt x="129" y="182"/>
                      <a:pt x="133" y="178"/>
                      <a:pt x="133" y="173"/>
                    </a:cubicBezTo>
                    <a:cubicBezTo>
                      <a:pt x="133" y="8"/>
                      <a:pt x="133" y="8"/>
                      <a:pt x="133" y="8"/>
                    </a:cubicBezTo>
                    <a:cubicBezTo>
                      <a:pt x="133" y="4"/>
                      <a:pt x="129" y="0"/>
                      <a:pt x="124" y="0"/>
                    </a:cubicBezTo>
                    <a:close/>
                    <a:moveTo>
                      <a:pt x="123" y="160"/>
                    </a:moveTo>
                    <a:cubicBezTo>
                      <a:pt x="10" y="160"/>
                      <a:pt x="10" y="160"/>
                      <a:pt x="10" y="160"/>
                    </a:cubicBezTo>
                    <a:cubicBezTo>
                      <a:pt x="10" y="10"/>
                      <a:pt x="10" y="10"/>
                      <a:pt x="10" y="10"/>
                    </a:cubicBezTo>
                    <a:cubicBezTo>
                      <a:pt x="123" y="10"/>
                      <a:pt x="123" y="10"/>
                      <a:pt x="123" y="10"/>
                    </a:cubicBezTo>
                    <a:lnTo>
                      <a:pt x="123" y="160"/>
                    </a:lnTo>
                    <a:close/>
                  </a:path>
                </a:pathLst>
              </a:custGeom>
              <a:solidFill>
                <a:srgbClr val="353535">
                  <a:lumMod val="75000"/>
                </a:srgbClr>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pic>
            <p:nvPicPr>
              <p:cNvPr id="380" name="Picture 379">
                <a:extLst>
                  <a:ext uri="{FF2B5EF4-FFF2-40B4-BE49-F238E27FC236}">
                    <a16:creationId xmlns:a16="http://schemas.microsoft.com/office/drawing/2014/main" id="{7DB301BF-5B4A-41F2-85C1-87613B001993}"/>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1504747" y="2344048"/>
                <a:ext cx="199194" cy="244483"/>
              </a:xfrm>
              <a:prstGeom prst="rect">
                <a:avLst/>
              </a:prstGeom>
            </p:spPr>
          </p:pic>
          <p:sp>
            <p:nvSpPr>
              <p:cNvPr id="381" name="Oval 380">
                <a:extLst>
                  <a:ext uri="{FF2B5EF4-FFF2-40B4-BE49-F238E27FC236}">
                    <a16:creationId xmlns:a16="http://schemas.microsoft.com/office/drawing/2014/main" id="{30DB9A3C-EBEC-413A-A6EC-9B573CB5E092}"/>
                  </a:ext>
                </a:extLst>
              </p:cNvPr>
              <p:cNvSpPr/>
              <p:nvPr/>
            </p:nvSpPr>
            <p:spPr bwMode="auto">
              <a:xfrm>
                <a:off x="11586055" y="2745036"/>
                <a:ext cx="36576" cy="36576"/>
              </a:xfrm>
              <a:prstGeom prst="ellipse">
                <a:avLst/>
              </a:prstGeom>
              <a:solidFill>
                <a:srgbClr val="EAEAE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grpSp>
      <p:grpSp>
        <p:nvGrpSpPr>
          <p:cNvPr id="385" name="Group 384">
            <a:extLst>
              <a:ext uri="{FF2B5EF4-FFF2-40B4-BE49-F238E27FC236}">
                <a16:creationId xmlns:a16="http://schemas.microsoft.com/office/drawing/2014/main" id="{D699A411-3199-4953-9765-E1BB9F581B15}"/>
              </a:ext>
            </a:extLst>
          </p:cNvPr>
          <p:cNvGrpSpPr/>
          <p:nvPr/>
        </p:nvGrpSpPr>
        <p:grpSpPr>
          <a:xfrm>
            <a:off x="9054544" y="1717324"/>
            <a:ext cx="516759" cy="516759"/>
            <a:chOff x="7770325" y="1952766"/>
            <a:chExt cx="1143000" cy="1143000"/>
          </a:xfrm>
        </p:grpSpPr>
        <p:sp>
          <p:nvSpPr>
            <p:cNvPr id="386" name="Oval 385">
              <a:extLst>
                <a:ext uri="{FF2B5EF4-FFF2-40B4-BE49-F238E27FC236}">
                  <a16:creationId xmlns:a16="http://schemas.microsoft.com/office/drawing/2014/main" id="{F2963C23-403B-43F9-BC45-924105F0FF20}"/>
                </a:ext>
              </a:extLst>
            </p:cNvPr>
            <p:cNvSpPr>
              <a:spLocks noChangeAspect="1"/>
            </p:cNvSpPr>
            <p:nvPr/>
          </p:nvSpPr>
          <p:spPr bwMode="auto">
            <a:xfrm>
              <a:off x="7770325" y="1952766"/>
              <a:ext cx="1143000" cy="11430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87" name="Picture 386">
              <a:extLst>
                <a:ext uri="{FF2B5EF4-FFF2-40B4-BE49-F238E27FC236}">
                  <a16:creationId xmlns:a16="http://schemas.microsoft.com/office/drawing/2014/main" id="{CA577108-0132-4C43-AC2B-4A41BEDEDCA4}"/>
                </a:ext>
              </a:extLst>
            </p:cNvPr>
            <p:cNvPicPr>
              <a:picLocks noChangeAspect="1"/>
            </p:cNvPicPr>
            <p:nvPr/>
          </p:nvPicPr>
          <p:blipFill>
            <a:blip r:embed="rId9"/>
            <a:stretch>
              <a:fillRect/>
            </a:stretch>
          </p:blipFill>
          <p:spPr>
            <a:xfrm>
              <a:off x="8124028" y="2158391"/>
              <a:ext cx="438918" cy="763335"/>
            </a:xfrm>
            <a:prstGeom prst="rect">
              <a:avLst/>
            </a:prstGeom>
          </p:spPr>
        </p:pic>
        <p:pic>
          <p:nvPicPr>
            <p:cNvPr id="388" name="Picture 387">
              <a:extLst>
                <a:ext uri="{FF2B5EF4-FFF2-40B4-BE49-F238E27FC236}">
                  <a16:creationId xmlns:a16="http://schemas.microsoft.com/office/drawing/2014/main" id="{B5C2AB57-C3F1-43C3-8D59-35871AF509CE}"/>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235435" y="2421004"/>
              <a:ext cx="181418" cy="222664"/>
            </a:xfrm>
            <a:prstGeom prst="rect">
              <a:avLst/>
            </a:prstGeom>
          </p:spPr>
        </p:pic>
      </p:grpSp>
      <p:grpSp>
        <p:nvGrpSpPr>
          <p:cNvPr id="389" name="Group 388">
            <a:extLst>
              <a:ext uri="{FF2B5EF4-FFF2-40B4-BE49-F238E27FC236}">
                <a16:creationId xmlns:a16="http://schemas.microsoft.com/office/drawing/2014/main" id="{293C413F-C536-4EAE-AA8C-85D9C162631A}"/>
              </a:ext>
            </a:extLst>
          </p:cNvPr>
          <p:cNvGrpSpPr/>
          <p:nvPr/>
        </p:nvGrpSpPr>
        <p:grpSpPr>
          <a:xfrm>
            <a:off x="10196424" y="3851209"/>
            <a:ext cx="516759" cy="516759"/>
            <a:chOff x="8785063" y="2988618"/>
            <a:chExt cx="1143000" cy="1143000"/>
          </a:xfrm>
        </p:grpSpPr>
        <p:grpSp>
          <p:nvGrpSpPr>
            <p:cNvPr id="390" name="Group 389">
              <a:extLst>
                <a:ext uri="{FF2B5EF4-FFF2-40B4-BE49-F238E27FC236}">
                  <a16:creationId xmlns:a16="http://schemas.microsoft.com/office/drawing/2014/main" id="{1E5511CF-EA1C-4010-8DD3-5F651921DD05}"/>
                </a:ext>
              </a:extLst>
            </p:cNvPr>
            <p:cNvGrpSpPr>
              <a:grpSpLocks noChangeAspect="1"/>
            </p:cNvGrpSpPr>
            <p:nvPr/>
          </p:nvGrpSpPr>
          <p:grpSpPr>
            <a:xfrm>
              <a:off x="8785063" y="2988618"/>
              <a:ext cx="1143000" cy="1143000"/>
              <a:chOff x="7212772" y="5496293"/>
              <a:chExt cx="914400" cy="914400"/>
            </a:xfrm>
          </p:grpSpPr>
          <p:sp>
            <p:nvSpPr>
              <p:cNvPr id="392" name="Oval 391">
                <a:extLst>
                  <a:ext uri="{FF2B5EF4-FFF2-40B4-BE49-F238E27FC236}">
                    <a16:creationId xmlns:a16="http://schemas.microsoft.com/office/drawing/2014/main" id="{C9BBCF37-848E-4FF9-A213-EA7550F86360}"/>
                  </a:ext>
                </a:extLst>
              </p:cNvPr>
              <p:cNvSpPr>
                <a:spLocks noChangeAspect="1"/>
              </p:cNvSpPr>
              <p:nvPr/>
            </p:nvSpPr>
            <p:spPr bwMode="auto">
              <a:xfrm>
                <a:off x="7212772" y="5496293"/>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393" name="Freeform 7">
                <a:extLst>
                  <a:ext uri="{FF2B5EF4-FFF2-40B4-BE49-F238E27FC236}">
                    <a16:creationId xmlns:a16="http://schemas.microsoft.com/office/drawing/2014/main" id="{E0E83552-FE42-431F-A4E3-FCBD669A83F6}"/>
                  </a:ext>
                </a:extLst>
              </p:cNvPr>
              <p:cNvSpPr>
                <a:spLocks/>
              </p:cNvSpPr>
              <p:nvPr/>
            </p:nvSpPr>
            <p:spPr bwMode="auto">
              <a:xfrm>
                <a:off x="7351595" y="5752813"/>
                <a:ext cx="636757" cy="366971"/>
              </a:xfrm>
              <a:prstGeom prst="roundRect">
                <a:avLst>
                  <a:gd name="adj" fmla="val 7342"/>
                </a:avLst>
              </a:prstGeom>
              <a:solidFill>
                <a:srgbClr val="FFFFFF"/>
              </a:solidFill>
              <a:ln>
                <a:noFill/>
              </a:ln>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grpSp>
        <p:pic>
          <p:nvPicPr>
            <p:cNvPr id="391" name="Picture 390">
              <a:extLst>
                <a:ext uri="{FF2B5EF4-FFF2-40B4-BE49-F238E27FC236}">
                  <a16:creationId xmlns:a16="http://schemas.microsoft.com/office/drawing/2014/main" id="{F8FC5666-4D7F-408D-AF36-35C0ED8F4B1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931957" y="3311807"/>
              <a:ext cx="849212" cy="547766"/>
            </a:xfrm>
            <a:prstGeom prst="rect">
              <a:avLst/>
            </a:prstGeom>
          </p:spPr>
        </p:pic>
      </p:grpSp>
      <p:grpSp>
        <p:nvGrpSpPr>
          <p:cNvPr id="394" name="Group 393">
            <a:extLst>
              <a:ext uri="{FF2B5EF4-FFF2-40B4-BE49-F238E27FC236}">
                <a16:creationId xmlns:a16="http://schemas.microsoft.com/office/drawing/2014/main" id="{A45F48F9-B6C9-41C2-86A2-B86F21B9EEEC}"/>
              </a:ext>
            </a:extLst>
          </p:cNvPr>
          <p:cNvGrpSpPr/>
          <p:nvPr/>
        </p:nvGrpSpPr>
        <p:grpSpPr>
          <a:xfrm>
            <a:off x="9426197" y="4752988"/>
            <a:ext cx="475216" cy="475216"/>
            <a:chOff x="7996472" y="4632292"/>
            <a:chExt cx="1143000" cy="1143000"/>
          </a:xfrm>
        </p:grpSpPr>
        <p:sp>
          <p:nvSpPr>
            <p:cNvPr id="395" name="Oval 394">
              <a:extLst>
                <a:ext uri="{FF2B5EF4-FFF2-40B4-BE49-F238E27FC236}">
                  <a16:creationId xmlns:a16="http://schemas.microsoft.com/office/drawing/2014/main" id="{3C3ED44F-7C37-4F7C-B932-72FCBE412A41}"/>
                </a:ext>
              </a:extLst>
            </p:cNvPr>
            <p:cNvSpPr/>
            <p:nvPr/>
          </p:nvSpPr>
          <p:spPr bwMode="auto">
            <a:xfrm>
              <a:off x="7996472" y="4632292"/>
              <a:ext cx="1143000" cy="1143000"/>
            </a:xfrm>
            <a:prstGeom prst="ellipse">
              <a:avLst/>
            </a:prstGeom>
            <a:solidFill>
              <a:srgbClr val="0078D7"/>
            </a:solidFill>
            <a:ln w="12700" cap="flat" cmpd="sng" algn="ctr">
              <a:noFill/>
              <a:prstDash val="soli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96" name="Picture 395">
              <a:extLst>
                <a:ext uri="{FF2B5EF4-FFF2-40B4-BE49-F238E27FC236}">
                  <a16:creationId xmlns:a16="http://schemas.microsoft.com/office/drawing/2014/main" id="{3C92AEE6-5D6A-403F-94D3-14ABE7F6E13E}"/>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8095385" y="4737011"/>
              <a:ext cx="945175" cy="945175"/>
            </a:xfrm>
            <a:prstGeom prst="rect">
              <a:avLst/>
            </a:prstGeom>
          </p:spPr>
        </p:pic>
      </p:grpSp>
      <p:grpSp>
        <p:nvGrpSpPr>
          <p:cNvPr id="397" name="Group 396">
            <a:extLst>
              <a:ext uri="{FF2B5EF4-FFF2-40B4-BE49-F238E27FC236}">
                <a16:creationId xmlns:a16="http://schemas.microsoft.com/office/drawing/2014/main" id="{7D0E7789-5712-4F11-B20A-AABBC376103B}"/>
              </a:ext>
            </a:extLst>
          </p:cNvPr>
          <p:cNvGrpSpPr>
            <a:grpSpLocks noChangeAspect="1"/>
          </p:cNvGrpSpPr>
          <p:nvPr/>
        </p:nvGrpSpPr>
        <p:grpSpPr>
          <a:xfrm>
            <a:off x="5038634" y="5651472"/>
            <a:ext cx="432015" cy="432015"/>
            <a:chOff x="5800549" y="3375773"/>
            <a:chExt cx="914400" cy="914400"/>
          </a:xfrm>
        </p:grpSpPr>
        <p:sp>
          <p:nvSpPr>
            <p:cNvPr id="398" name="Freeform 5">
              <a:extLst>
                <a:ext uri="{FF2B5EF4-FFF2-40B4-BE49-F238E27FC236}">
                  <a16:creationId xmlns:a16="http://schemas.microsoft.com/office/drawing/2014/main" id="{901E25B5-63AC-43DD-9832-11AAE0BABFE0}"/>
                </a:ext>
              </a:extLst>
            </p:cNvPr>
            <p:cNvSpPr>
              <a:spLocks/>
            </p:cNvSpPr>
            <p:nvPr/>
          </p:nvSpPr>
          <p:spPr bwMode="auto">
            <a:xfrm>
              <a:off x="5800549" y="3375773"/>
              <a:ext cx="914400" cy="914400"/>
            </a:xfrm>
            <a:prstGeom prst="ellipse">
              <a:avLst/>
            </a:prstGeom>
            <a:solidFill>
              <a:srgbClr val="0078D7"/>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399" name="Freeform 131">
              <a:extLst>
                <a:ext uri="{FF2B5EF4-FFF2-40B4-BE49-F238E27FC236}">
                  <a16:creationId xmlns:a16="http://schemas.microsoft.com/office/drawing/2014/main" id="{7CA21D1E-1BA7-451B-842E-CA400EDAE214}"/>
                </a:ext>
              </a:extLst>
            </p:cNvPr>
            <p:cNvSpPr>
              <a:spLocks noChangeAspect="1"/>
            </p:cNvSpPr>
            <p:nvPr/>
          </p:nvSpPr>
          <p:spPr bwMode="black">
            <a:xfrm>
              <a:off x="6024627" y="3579791"/>
              <a:ext cx="422178" cy="506366"/>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rgbClr val="FFFFFF"/>
            </a:solidFill>
            <a:ln>
              <a:noFill/>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grpSp>
      <p:grpSp>
        <p:nvGrpSpPr>
          <p:cNvPr id="403" name="Group 402">
            <a:extLst>
              <a:ext uri="{FF2B5EF4-FFF2-40B4-BE49-F238E27FC236}">
                <a16:creationId xmlns:a16="http://schemas.microsoft.com/office/drawing/2014/main" id="{150AB819-8CAE-4C46-8FB4-497146E06170}"/>
              </a:ext>
            </a:extLst>
          </p:cNvPr>
          <p:cNvGrpSpPr/>
          <p:nvPr/>
        </p:nvGrpSpPr>
        <p:grpSpPr>
          <a:xfrm>
            <a:off x="5057029" y="3556934"/>
            <a:ext cx="432014" cy="432014"/>
            <a:chOff x="2298257" y="3149636"/>
            <a:chExt cx="1143000" cy="1143000"/>
          </a:xfrm>
        </p:grpSpPr>
        <p:sp>
          <p:nvSpPr>
            <p:cNvPr id="404" name="Freeform 5">
              <a:extLst>
                <a:ext uri="{FF2B5EF4-FFF2-40B4-BE49-F238E27FC236}">
                  <a16:creationId xmlns:a16="http://schemas.microsoft.com/office/drawing/2014/main" id="{63245DAA-F636-4B6C-B650-5A04632A97E9}"/>
                </a:ext>
              </a:extLst>
            </p:cNvPr>
            <p:cNvSpPr>
              <a:spLocks/>
            </p:cNvSpPr>
            <p:nvPr/>
          </p:nvSpPr>
          <p:spPr bwMode="auto">
            <a:xfrm>
              <a:off x="2298257" y="3149636"/>
              <a:ext cx="1143000" cy="1143000"/>
            </a:xfrm>
            <a:prstGeom prst="ellipse">
              <a:avLst/>
            </a:prstGeom>
            <a:solidFill>
              <a:srgbClr val="0078D7"/>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pic>
          <p:nvPicPr>
            <p:cNvPr id="405" name="Picture 404">
              <a:extLst>
                <a:ext uri="{FF2B5EF4-FFF2-40B4-BE49-F238E27FC236}">
                  <a16:creationId xmlns:a16="http://schemas.microsoft.com/office/drawing/2014/main" id="{337750A9-0A2C-4E65-BC53-35A6A296E049}"/>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2592709" y="3455131"/>
              <a:ext cx="541371" cy="532010"/>
            </a:xfrm>
            <a:prstGeom prst="rect">
              <a:avLst/>
            </a:prstGeom>
          </p:spPr>
        </p:pic>
      </p:grpSp>
      <p:sp>
        <p:nvSpPr>
          <p:cNvPr id="413" name="Dotted Circle">
            <a:extLst>
              <a:ext uri="{FF2B5EF4-FFF2-40B4-BE49-F238E27FC236}">
                <a16:creationId xmlns:a16="http://schemas.microsoft.com/office/drawing/2014/main" id="{5E7E3C69-7219-4F9C-BC38-35693EDBD03C}"/>
              </a:ext>
            </a:extLst>
          </p:cNvPr>
          <p:cNvSpPr/>
          <p:nvPr/>
        </p:nvSpPr>
        <p:spPr>
          <a:xfrm>
            <a:off x="2890574" y="5004171"/>
            <a:ext cx="1568743" cy="1568743"/>
          </a:xfrm>
          <a:prstGeom prst="ellipse">
            <a:avLst/>
          </a:prstGeom>
          <a:solidFill>
            <a:srgbClr val="FFFFFF">
              <a:lumMod val="95000"/>
            </a:srgbClr>
          </a:solidFill>
          <a:ln w="12700" cap="rnd" cmpd="sng" algn="ctr">
            <a:solidFill>
              <a:srgbClr val="353535"/>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730" b="0" i="0" u="none" strike="noStrike" kern="0" cap="none" spc="0" normalizeH="0" baseline="0" noProof="0" dirty="0">
              <a:ln>
                <a:noFill/>
              </a:ln>
              <a:solidFill>
                <a:srgbClr val="FFFFFF"/>
              </a:solidFill>
              <a:effectLst/>
              <a:uLnTx/>
              <a:uFillTx/>
              <a:latin typeface="Segoe UI Semilight"/>
              <a:ea typeface="+mn-ea"/>
              <a:cs typeface="+mn-cs"/>
            </a:endParaRPr>
          </a:p>
        </p:txBody>
      </p:sp>
      <p:grpSp>
        <p:nvGrpSpPr>
          <p:cNvPr id="450" name="Group 449">
            <a:extLst>
              <a:ext uri="{FF2B5EF4-FFF2-40B4-BE49-F238E27FC236}">
                <a16:creationId xmlns:a16="http://schemas.microsoft.com/office/drawing/2014/main" id="{FC5C1EBF-CF59-48C5-BE7E-9BBDA423A604}"/>
              </a:ext>
            </a:extLst>
          </p:cNvPr>
          <p:cNvGrpSpPr/>
          <p:nvPr/>
        </p:nvGrpSpPr>
        <p:grpSpPr>
          <a:xfrm>
            <a:off x="3134471" y="5269283"/>
            <a:ext cx="1080950" cy="1038521"/>
            <a:chOff x="3221327" y="5411300"/>
            <a:chExt cx="1102625" cy="1059345"/>
          </a:xfrm>
        </p:grpSpPr>
        <p:grpSp>
          <p:nvGrpSpPr>
            <p:cNvPr id="451" name="Group 450">
              <a:extLst>
                <a:ext uri="{FF2B5EF4-FFF2-40B4-BE49-F238E27FC236}">
                  <a16:creationId xmlns:a16="http://schemas.microsoft.com/office/drawing/2014/main" id="{E8B01802-5DA8-4D85-8376-90F38F117BC0}"/>
                </a:ext>
              </a:extLst>
            </p:cNvPr>
            <p:cNvGrpSpPr/>
            <p:nvPr/>
          </p:nvGrpSpPr>
          <p:grpSpPr>
            <a:xfrm>
              <a:off x="3221327" y="5756631"/>
              <a:ext cx="367510" cy="311388"/>
              <a:chOff x="4947743" y="5339803"/>
              <a:chExt cx="825499" cy="706436"/>
            </a:xfrm>
          </p:grpSpPr>
          <p:sp>
            <p:nvSpPr>
              <p:cNvPr id="477" name="Freeform 5">
                <a:extLst>
                  <a:ext uri="{FF2B5EF4-FFF2-40B4-BE49-F238E27FC236}">
                    <a16:creationId xmlns:a16="http://schemas.microsoft.com/office/drawing/2014/main" id="{BEFA0BBF-5FCC-428D-BC69-1CDC388EF4CE}"/>
                  </a:ext>
                </a:extLst>
              </p:cNvPr>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478" name="Freeform 6">
                <a:extLst>
                  <a:ext uri="{FF2B5EF4-FFF2-40B4-BE49-F238E27FC236}">
                    <a16:creationId xmlns:a16="http://schemas.microsoft.com/office/drawing/2014/main" id="{36B820EF-F842-48B0-9F72-78FAA59FC79E}"/>
                  </a:ext>
                </a:extLst>
              </p:cNvPr>
              <p:cNvSpPr>
                <a:spLocks/>
              </p:cNvSpPr>
              <p:nvPr/>
            </p:nvSpPr>
            <p:spPr bwMode="auto">
              <a:xfrm>
                <a:off x="4947743" y="5339803"/>
                <a:ext cx="742950" cy="531812"/>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479" name="Freeform 7">
                <a:extLst>
                  <a:ext uri="{FF2B5EF4-FFF2-40B4-BE49-F238E27FC236}">
                    <a16:creationId xmlns:a16="http://schemas.microsoft.com/office/drawing/2014/main" id="{6BB9BD34-C7FE-4946-921F-83494CC67273}"/>
                  </a:ext>
                </a:extLst>
              </p:cNvPr>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480" name="Freeform 8">
                <a:extLst>
                  <a:ext uri="{FF2B5EF4-FFF2-40B4-BE49-F238E27FC236}">
                    <a16:creationId xmlns:a16="http://schemas.microsoft.com/office/drawing/2014/main" id="{3E58CED2-852B-4A35-811B-44A1FD623419}"/>
                  </a:ext>
                </a:extLst>
              </p:cNvPr>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481" name="Line 9">
                <a:extLst>
                  <a:ext uri="{FF2B5EF4-FFF2-40B4-BE49-F238E27FC236}">
                    <a16:creationId xmlns:a16="http://schemas.microsoft.com/office/drawing/2014/main" id="{5A378559-80C3-46EC-AA98-D8C37E7B3C86}"/>
                  </a:ext>
                </a:extLst>
              </p:cNvPr>
              <p:cNvSpPr>
                <a:spLocks noChangeShapeType="1"/>
              </p:cNvSpPr>
              <p:nvPr/>
            </p:nvSpPr>
            <p:spPr bwMode="auto">
              <a:xfrm flipH="1" flipV="1">
                <a:off x="5468442" y="5963690"/>
                <a:ext cx="304800"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482" name="Line 10">
                <a:extLst>
                  <a:ext uri="{FF2B5EF4-FFF2-40B4-BE49-F238E27FC236}">
                    <a16:creationId xmlns:a16="http://schemas.microsoft.com/office/drawing/2014/main" id="{BC7AC32A-65F7-4AFE-AEBD-08F0B258E4CF}"/>
                  </a:ext>
                </a:extLst>
              </p:cNvPr>
              <p:cNvSpPr>
                <a:spLocks noChangeShapeType="1"/>
              </p:cNvSpPr>
              <p:nvPr/>
            </p:nvSpPr>
            <p:spPr bwMode="auto">
              <a:xfrm>
                <a:off x="5468443" y="5543002"/>
                <a:ext cx="304799"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grpSp>
        <p:grpSp>
          <p:nvGrpSpPr>
            <p:cNvPr id="452" name="Group 451">
              <a:extLst>
                <a:ext uri="{FF2B5EF4-FFF2-40B4-BE49-F238E27FC236}">
                  <a16:creationId xmlns:a16="http://schemas.microsoft.com/office/drawing/2014/main" id="{E082E98F-CC1A-488D-922B-BD26ECB2272A}"/>
                </a:ext>
              </a:extLst>
            </p:cNvPr>
            <p:cNvGrpSpPr>
              <a:grpSpLocks noChangeAspect="1"/>
            </p:cNvGrpSpPr>
            <p:nvPr/>
          </p:nvGrpSpPr>
          <p:grpSpPr>
            <a:xfrm>
              <a:off x="3646206" y="6109142"/>
              <a:ext cx="272889" cy="361503"/>
              <a:chOff x="7063209" y="2163774"/>
              <a:chExt cx="658103" cy="834116"/>
            </a:xfrm>
          </p:grpSpPr>
          <p:sp>
            <p:nvSpPr>
              <p:cNvPr id="465" name="Freeform 29">
                <a:extLst>
                  <a:ext uri="{FF2B5EF4-FFF2-40B4-BE49-F238E27FC236}">
                    <a16:creationId xmlns:a16="http://schemas.microsoft.com/office/drawing/2014/main" id="{76AB82D3-8FD7-4C9A-9D7D-14A4F86A77EE}"/>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66" name="Freeform 30">
                <a:extLst>
                  <a:ext uri="{FF2B5EF4-FFF2-40B4-BE49-F238E27FC236}">
                    <a16:creationId xmlns:a16="http://schemas.microsoft.com/office/drawing/2014/main" id="{F5FDEBD0-B4A8-4A55-9BA3-1FF0B8F5EDCE}"/>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67" name="Rectangle 31">
                <a:extLst>
                  <a:ext uri="{FF2B5EF4-FFF2-40B4-BE49-F238E27FC236}">
                    <a16:creationId xmlns:a16="http://schemas.microsoft.com/office/drawing/2014/main" id="{22969B0B-A414-4D89-9115-07BF0B96DA21}"/>
                  </a:ext>
                </a:extLst>
              </p:cNvPr>
              <p:cNvSpPr>
                <a:spLocks noChangeArrowheads="1"/>
              </p:cNvSpPr>
              <p:nvPr/>
            </p:nvSpPr>
            <p:spPr bwMode="auto">
              <a:xfrm>
                <a:off x="7155849" y="2376905"/>
                <a:ext cx="102229" cy="243795"/>
              </a:xfrm>
              <a:prstGeom prst="rect">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68" name="Rectangle 32">
                <a:extLst>
                  <a:ext uri="{FF2B5EF4-FFF2-40B4-BE49-F238E27FC236}">
                    <a16:creationId xmlns:a16="http://schemas.microsoft.com/office/drawing/2014/main" id="{B403B85A-E501-4A80-8C51-84225854013D}"/>
                  </a:ext>
                </a:extLst>
              </p:cNvPr>
              <p:cNvSpPr>
                <a:spLocks noChangeArrowheads="1"/>
              </p:cNvSpPr>
              <p:nvPr/>
            </p:nvSpPr>
            <p:spPr bwMode="auto">
              <a:xfrm>
                <a:off x="7312388" y="2448970"/>
                <a:ext cx="76671" cy="171731"/>
              </a:xfrm>
              <a:prstGeom prst="rect">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69" name="Rectangle 33">
                <a:extLst>
                  <a:ext uri="{FF2B5EF4-FFF2-40B4-BE49-F238E27FC236}">
                    <a16:creationId xmlns:a16="http://schemas.microsoft.com/office/drawing/2014/main" id="{3413FC3E-93B4-4C28-AEBE-2C41A225B70C}"/>
                  </a:ext>
                </a:extLst>
              </p:cNvPr>
              <p:cNvSpPr>
                <a:spLocks noChangeArrowheads="1"/>
              </p:cNvSpPr>
              <p:nvPr/>
            </p:nvSpPr>
            <p:spPr bwMode="auto">
              <a:xfrm>
                <a:off x="7441772" y="2501103"/>
                <a:ext cx="65491" cy="119599"/>
              </a:xfrm>
              <a:prstGeom prst="rect">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70" name="Freeform 34">
                <a:extLst>
                  <a:ext uri="{FF2B5EF4-FFF2-40B4-BE49-F238E27FC236}">
                    <a16:creationId xmlns:a16="http://schemas.microsoft.com/office/drawing/2014/main" id="{943DBA30-CB0C-4831-8412-93C595D7522B}"/>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71" name="Line 35">
                <a:extLst>
                  <a:ext uri="{FF2B5EF4-FFF2-40B4-BE49-F238E27FC236}">
                    <a16:creationId xmlns:a16="http://schemas.microsoft.com/office/drawing/2014/main" id="{7BDF3F48-70AA-4064-98D4-EAFA47D575CA}"/>
                  </a:ext>
                </a:extLst>
              </p:cNvPr>
              <p:cNvSpPr>
                <a:spLocks noChangeShapeType="1"/>
              </p:cNvSpPr>
              <p:nvPr/>
            </p:nvSpPr>
            <p:spPr bwMode="auto">
              <a:xfrm flipH="1">
                <a:off x="7155849" y="2709631"/>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72" name="Line 36">
                <a:extLst>
                  <a:ext uri="{FF2B5EF4-FFF2-40B4-BE49-F238E27FC236}">
                    <a16:creationId xmlns:a16="http://schemas.microsoft.com/office/drawing/2014/main" id="{6C517145-7ACB-4EDE-B809-CE7284C277BA}"/>
                  </a:ext>
                </a:extLst>
              </p:cNvPr>
              <p:cNvSpPr>
                <a:spLocks noChangeShapeType="1"/>
              </p:cNvSpPr>
              <p:nvPr/>
            </p:nvSpPr>
            <p:spPr bwMode="auto">
              <a:xfrm flipH="1">
                <a:off x="7155849" y="2800098"/>
                <a:ext cx="132579"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73" name="Line 37">
                <a:extLst>
                  <a:ext uri="{FF2B5EF4-FFF2-40B4-BE49-F238E27FC236}">
                    <a16:creationId xmlns:a16="http://schemas.microsoft.com/office/drawing/2014/main" id="{073A0E4E-FCD1-4ABD-91B3-E3C4915ABAFC}"/>
                  </a:ext>
                </a:extLst>
              </p:cNvPr>
              <p:cNvSpPr>
                <a:spLocks noChangeShapeType="1"/>
              </p:cNvSpPr>
              <p:nvPr/>
            </p:nvSpPr>
            <p:spPr bwMode="auto">
              <a:xfrm flipH="1">
                <a:off x="7155849" y="2884430"/>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74" name="Line 38">
                <a:extLst>
                  <a:ext uri="{FF2B5EF4-FFF2-40B4-BE49-F238E27FC236}">
                    <a16:creationId xmlns:a16="http://schemas.microsoft.com/office/drawing/2014/main" id="{3F89DA36-C030-40F4-B6F6-C8BD380169D4}"/>
                  </a:ext>
                </a:extLst>
              </p:cNvPr>
              <p:cNvSpPr>
                <a:spLocks noChangeShapeType="1"/>
              </p:cNvSpPr>
              <p:nvPr/>
            </p:nvSpPr>
            <p:spPr bwMode="auto">
              <a:xfrm flipH="1">
                <a:off x="7449759" y="2709631"/>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75" name="Line 39">
                <a:extLst>
                  <a:ext uri="{FF2B5EF4-FFF2-40B4-BE49-F238E27FC236}">
                    <a16:creationId xmlns:a16="http://schemas.microsoft.com/office/drawing/2014/main" id="{0A27A808-C065-419F-8A7A-A01148BEC6C7}"/>
                  </a:ext>
                </a:extLst>
              </p:cNvPr>
              <p:cNvSpPr>
                <a:spLocks noChangeShapeType="1"/>
              </p:cNvSpPr>
              <p:nvPr/>
            </p:nvSpPr>
            <p:spPr bwMode="auto">
              <a:xfrm flipH="1">
                <a:off x="7449759" y="2800098"/>
                <a:ext cx="134177"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76" name="Line 40">
                <a:extLst>
                  <a:ext uri="{FF2B5EF4-FFF2-40B4-BE49-F238E27FC236}">
                    <a16:creationId xmlns:a16="http://schemas.microsoft.com/office/drawing/2014/main" id="{DF270B52-887F-44AC-9B35-F18A94F5DA15}"/>
                  </a:ext>
                </a:extLst>
              </p:cNvPr>
              <p:cNvSpPr>
                <a:spLocks noChangeShapeType="1"/>
              </p:cNvSpPr>
              <p:nvPr/>
            </p:nvSpPr>
            <p:spPr bwMode="auto">
              <a:xfrm flipH="1">
                <a:off x="7449759" y="2884430"/>
                <a:ext cx="175708" cy="0"/>
              </a:xfrm>
              <a:prstGeom prst="line">
                <a:avLst/>
              </a:prstGeom>
              <a:noFill/>
              <a:ln w="12700" cap="flat">
                <a:solidFill>
                  <a:srgbClr val="EAEAEA">
                    <a:lumMod val="5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grpSp>
        <p:grpSp>
          <p:nvGrpSpPr>
            <p:cNvPr id="453" name="Group 452">
              <a:extLst>
                <a:ext uri="{FF2B5EF4-FFF2-40B4-BE49-F238E27FC236}">
                  <a16:creationId xmlns:a16="http://schemas.microsoft.com/office/drawing/2014/main" id="{74AE228A-1E70-42EE-B8FB-70853B91F7DB}"/>
                </a:ext>
              </a:extLst>
            </p:cNvPr>
            <p:cNvGrpSpPr/>
            <p:nvPr/>
          </p:nvGrpSpPr>
          <p:grpSpPr>
            <a:xfrm>
              <a:off x="3626018" y="5411300"/>
              <a:ext cx="303954" cy="249439"/>
              <a:chOff x="997724" y="2784661"/>
              <a:chExt cx="817590" cy="670956"/>
            </a:xfrm>
          </p:grpSpPr>
          <p:sp>
            <p:nvSpPr>
              <p:cNvPr id="459" name="Oval 5">
                <a:extLst>
                  <a:ext uri="{FF2B5EF4-FFF2-40B4-BE49-F238E27FC236}">
                    <a16:creationId xmlns:a16="http://schemas.microsoft.com/office/drawing/2014/main" id="{229A55B8-CDC3-4885-A6FB-6D06902227C9}"/>
                  </a:ext>
                </a:extLst>
              </p:cNvPr>
              <p:cNvSpPr>
                <a:spLocks noChangeArrowheads="1"/>
              </p:cNvSpPr>
              <p:nvPr/>
            </p:nvSpPr>
            <p:spPr bwMode="auto">
              <a:xfrm>
                <a:off x="1025676" y="2784661"/>
                <a:ext cx="216626" cy="214570"/>
              </a:xfrm>
              <a:prstGeom prst="ellipse">
                <a:avLst/>
              </a:pr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60" name="Oval 6">
                <a:extLst>
                  <a:ext uri="{FF2B5EF4-FFF2-40B4-BE49-F238E27FC236}">
                    <a16:creationId xmlns:a16="http://schemas.microsoft.com/office/drawing/2014/main" id="{90075EB9-F204-41C0-BA89-91B9E335A5ED}"/>
                  </a:ext>
                </a:extLst>
              </p:cNvPr>
              <p:cNvSpPr>
                <a:spLocks noChangeArrowheads="1"/>
              </p:cNvSpPr>
              <p:nvPr/>
            </p:nvSpPr>
            <p:spPr bwMode="auto">
              <a:xfrm>
                <a:off x="1570736" y="2784661"/>
                <a:ext cx="216626" cy="214570"/>
              </a:xfrm>
              <a:prstGeom prst="ellipse">
                <a:avLst/>
              </a:pr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61" name="Freeform 7">
                <a:extLst>
                  <a:ext uri="{FF2B5EF4-FFF2-40B4-BE49-F238E27FC236}">
                    <a16:creationId xmlns:a16="http://schemas.microsoft.com/office/drawing/2014/main" id="{F5974861-5641-4DF6-9E56-4D5066F0110A}"/>
                  </a:ext>
                </a:extLst>
              </p:cNvPr>
              <p:cNvSpPr>
                <a:spLocks/>
              </p:cNvSpPr>
              <p:nvPr/>
            </p:nvSpPr>
            <p:spPr bwMode="auto">
              <a:xfrm>
                <a:off x="99772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62" name="Oval 8">
                <a:extLst>
                  <a:ext uri="{FF2B5EF4-FFF2-40B4-BE49-F238E27FC236}">
                    <a16:creationId xmlns:a16="http://schemas.microsoft.com/office/drawing/2014/main" id="{17337EBF-5753-45C5-8D22-3D8E3DDE6A31}"/>
                  </a:ext>
                </a:extLst>
              </p:cNvPr>
              <p:cNvSpPr>
                <a:spLocks noChangeArrowheads="1"/>
              </p:cNvSpPr>
              <p:nvPr/>
            </p:nvSpPr>
            <p:spPr bwMode="auto">
              <a:xfrm>
                <a:off x="1270254" y="2999231"/>
                <a:ext cx="272530" cy="269064"/>
              </a:xfrm>
              <a:prstGeom prst="ellipse">
                <a:avLst/>
              </a:pr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63" name="Freeform 9">
                <a:extLst>
                  <a:ext uri="{FF2B5EF4-FFF2-40B4-BE49-F238E27FC236}">
                    <a16:creationId xmlns:a16="http://schemas.microsoft.com/office/drawing/2014/main" id="{EF6439E0-5EA3-4E1D-8F6A-B018005D89E0}"/>
                  </a:ext>
                </a:extLst>
              </p:cNvPr>
              <p:cNvSpPr>
                <a:spLocks/>
              </p:cNvSpPr>
              <p:nvPr/>
            </p:nvSpPr>
            <p:spPr bwMode="auto">
              <a:xfrm>
                <a:off x="1214350" y="3268294"/>
                <a:ext cx="384337" cy="187323"/>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sp>
            <p:nvSpPr>
              <p:cNvPr id="464" name="Freeform 10">
                <a:extLst>
                  <a:ext uri="{FF2B5EF4-FFF2-40B4-BE49-F238E27FC236}">
                    <a16:creationId xmlns:a16="http://schemas.microsoft.com/office/drawing/2014/main" id="{A6D6861C-2F49-49A7-A522-FF92935801EA}"/>
                  </a:ext>
                </a:extLst>
              </p:cNvPr>
              <p:cNvSpPr>
                <a:spLocks/>
              </p:cNvSpPr>
              <p:nvPr/>
            </p:nvSpPr>
            <p:spPr bwMode="auto">
              <a:xfrm>
                <a:off x="154278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EAEAEA">
                    <a:lumMod val="50000"/>
                  </a:srgbClr>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353535"/>
                  </a:solidFill>
                  <a:effectLst/>
                  <a:uLnTx/>
                  <a:uFillTx/>
                  <a:latin typeface="Segoe UI Semilight"/>
                </a:endParaRPr>
              </a:p>
            </p:txBody>
          </p:sp>
        </p:grpSp>
        <p:grpSp>
          <p:nvGrpSpPr>
            <p:cNvPr id="454" name="Group 453">
              <a:extLst>
                <a:ext uri="{FF2B5EF4-FFF2-40B4-BE49-F238E27FC236}">
                  <a16:creationId xmlns:a16="http://schemas.microsoft.com/office/drawing/2014/main" id="{67266842-B75D-4401-9A11-A21B92D10170}"/>
                </a:ext>
              </a:extLst>
            </p:cNvPr>
            <p:cNvGrpSpPr>
              <a:grpSpLocks noChangeAspect="1"/>
            </p:cNvGrpSpPr>
            <p:nvPr/>
          </p:nvGrpSpPr>
          <p:grpSpPr>
            <a:xfrm>
              <a:off x="3996485" y="5750937"/>
              <a:ext cx="327467" cy="322767"/>
              <a:chOff x="9168011" y="5170699"/>
              <a:chExt cx="665163" cy="655622"/>
            </a:xfrm>
          </p:grpSpPr>
          <p:sp>
            <p:nvSpPr>
              <p:cNvPr id="455" name="Freeform 44">
                <a:extLst>
                  <a:ext uri="{FF2B5EF4-FFF2-40B4-BE49-F238E27FC236}">
                    <a16:creationId xmlns:a16="http://schemas.microsoft.com/office/drawing/2014/main" id="{9F8240A1-7CE3-4A33-9127-CC760334231E}"/>
                  </a:ext>
                </a:extLst>
              </p:cNvPr>
              <p:cNvSpPr>
                <a:spLocks/>
              </p:cNvSpPr>
              <p:nvPr/>
            </p:nvSpPr>
            <p:spPr bwMode="auto">
              <a:xfrm>
                <a:off x="9168012" y="5170699"/>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rgbClr val="EAEAEA">
                  <a:lumMod val="50000"/>
                </a:srgbClr>
              </a:solidFill>
              <a:ln w="12700" cap="flat">
                <a:solidFill>
                  <a:srgbClr val="EAEAEA">
                    <a:lumMod val="50000"/>
                  </a:srgbClr>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sp>
            <p:nvSpPr>
              <p:cNvPr id="456" name="Freeform 45">
                <a:extLst>
                  <a:ext uri="{FF2B5EF4-FFF2-40B4-BE49-F238E27FC236}">
                    <a16:creationId xmlns:a16="http://schemas.microsoft.com/office/drawing/2014/main" id="{280F93C9-BECC-4DA7-9B0D-FC04AEE83E3E}"/>
                  </a:ext>
                </a:extLst>
              </p:cNvPr>
              <p:cNvSpPr>
                <a:spLocks/>
              </p:cNvSpPr>
              <p:nvPr/>
            </p:nvSpPr>
            <p:spPr bwMode="auto">
              <a:xfrm>
                <a:off x="9168013" y="5481849"/>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sp>
            <p:nvSpPr>
              <p:cNvPr id="457" name="Freeform 46">
                <a:extLst>
                  <a:ext uri="{FF2B5EF4-FFF2-40B4-BE49-F238E27FC236}">
                    <a16:creationId xmlns:a16="http://schemas.microsoft.com/office/drawing/2014/main" id="{8345FDC6-F7EB-4991-B240-4B160E9A9EE3}"/>
                  </a:ext>
                </a:extLst>
              </p:cNvPr>
              <p:cNvSpPr>
                <a:spLocks/>
              </p:cNvSpPr>
              <p:nvPr/>
            </p:nvSpPr>
            <p:spPr bwMode="auto">
              <a:xfrm>
                <a:off x="9456935" y="5170699"/>
                <a:ext cx="376238" cy="444500"/>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2700" cap="flat">
                <a:solidFill>
                  <a:srgbClr val="EAEAEA">
                    <a:lumMod val="50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sp>
            <p:nvSpPr>
              <p:cNvPr id="458" name="Freeform 47">
                <a:extLst>
                  <a:ext uri="{FF2B5EF4-FFF2-40B4-BE49-F238E27FC236}">
                    <a16:creationId xmlns:a16="http://schemas.microsoft.com/office/drawing/2014/main" id="{3B58FBB8-24E8-459B-A1D7-DFEF32322BCC}"/>
                  </a:ext>
                </a:extLst>
              </p:cNvPr>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2700" cap="flat">
                <a:solidFill>
                  <a:srgbClr val="EAEAEA">
                    <a:lumMod val="50000"/>
                  </a:srgbClr>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12700">
                    <a:solidFill>
                      <a:srgbClr val="353535"/>
                    </a:solidFill>
                  </a:ln>
                  <a:solidFill>
                    <a:srgbClr val="002050"/>
                  </a:solidFill>
                  <a:effectLst/>
                  <a:uLnTx/>
                  <a:uFillTx/>
                  <a:latin typeface="Segoe UI Semilight"/>
                </a:endParaRPr>
              </a:p>
            </p:txBody>
          </p:sp>
        </p:grpSp>
      </p:grpSp>
      <p:sp>
        <p:nvSpPr>
          <p:cNvPr id="483" name="Text">
            <a:extLst>
              <a:ext uri="{FF2B5EF4-FFF2-40B4-BE49-F238E27FC236}">
                <a16:creationId xmlns:a16="http://schemas.microsoft.com/office/drawing/2014/main" id="{94221481-3662-4D88-853D-2047C7F3ACAC}"/>
              </a:ext>
            </a:extLst>
          </p:cNvPr>
          <p:cNvSpPr/>
          <p:nvPr/>
        </p:nvSpPr>
        <p:spPr bwMode="auto">
          <a:xfrm>
            <a:off x="485564" y="6366329"/>
            <a:ext cx="2496294" cy="367390"/>
          </a:xfrm>
          <a:prstGeom prst="rect">
            <a:avLst/>
          </a:prstGeom>
          <a:noFill/>
          <a:ln w="10795" cap="flat" cmpd="sng" algn="ctr">
            <a:noFill/>
            <a:prstDash val="solid"/>
            <a:headEnd type="none" w="med" len="med"/>
            <a:tailEnd type="none" w="med" len="med"/>
          </a:ln>
          <a:effectLst/>
        </p:spPr>
        <p:txBody>
          <a:bodyPr lIns="0" tIns="0" rIns="0" bIns="0" anchor="ctr"/>
          <a:lstStyle/>
          <a:p>
            <a:pPr algn="r" defTabSz="913841" fontAlgn="base">
              <a:lnSpc>
                <a:spcPct val="90000"/>
              </a:lnSpc>
              <a:spcBef>
                <a:spcPct val="0"/>
              </a:spcBef>
              <a:spcAft>
                <a:spcPct val="0"/>
              </a:spcAft>
            </a:pPr>
            <a:r>
              <a:rPr lang="en-US" sz="1568" kern="0" spc="-49" dirty="0">
                <a:solidFill>
                  <a:srgbClr val="505050"/>
                </a:solidFill>
                <a:latin typeface="Segoe UI Semilight"/>
              </a:rPr>
              <a:t>On-premises</a:t>
            </a:r>
            <a:endParaRPr lang="en-US" kern="0" spc="-49" dirty="0">
              <a:solidFill>
                <a:srgbClr val="505050"/>
              </a:solidFill>
              <a:latin typeface="Segoe UI Semilight"/>
            </a:endParaRPr>
          </a:p>
        </p:txBody>
      </p:sp>
      <p:grpSp>
        <p:nvGrpSpPr>
          <p:cNvPr id="484" name="Group 483">
            <a:extLst>
              <a:ext uri="{FF2B5EF4-FFF2-40B4-BE49-F238E27FC236}">
                <a16:creationId xmlns:a16="http://schemas.microsoft.com/office/drawing/2014/main" id="{7772B18D-9DB8-49A0-A5FE-4306A4E65E53}"/>
              </a:ext>
            </a:extLst>
          </p:cNvPr>
          <p:cNvGrpSpPr>
            <a:grpSpLocks noChangeAspect="1"/>
          </p:cNvGrpSpPr>
          <p:nvPr/>
        </p:nvGrpSpPr>
        <p:grpSpPr>
          <a:xfrm>
            <a:off x="3568603" y="758102"/>
            <a:ext cx="516759" cy="516759"/>
            <a:chOff x="5932610" y="2325701"/>
            <a:chExt cx="914400" cy="914400"/>
          </a:xfrm>
        </p:grpSpPr>
        <p:sp>
          <p:nvSpPr>
            <p:cNvPr id="485" name="Oval 484">
              <a:extLst>
                <a:ext uri="{FF2B5EF4-FFF2-40B4-BE49-F238E27FC236}">
                  <a16:creationId xmlns:a16="http://schemas.microsoft.com/office/drawing/2014/main" id="{3B66090A-B176-43DF-9096-4D69FDC52C1D}"/>
                </a:ext>
              </a:extLst>
            </p:cNvPr>
            <p:cNvSpPr>
              <a:spLocks noChangeAspect="1"/>
            </p:cNvSpPr>
            <p:nvPr/>
          </p:nvSpPr>
          <p:spPr bwMode="auto">
            <a:xfrm>
              <a:off x="5932610" y="2325701"/>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486" name="Group 485">
              <a:extLst>
                <a:ext uri="{FF2B5EF4-FFF2-40B4-BE49-F238E27FC236}">
                  <a16:creationId xmlns:a16="http://schemas.microsoft.com/office/drawing/2014/main" id="{C42CA180-BA59-45DB-882D-607C11BB1D7D}"/>
                </a:ext>
              </a:extLst>
            </p:cNvPr>
            <p:cNvGrpSpPr>
              <a:grpSpLocks noChangeAspect="1"/>
            </p:cNvGrpSpPr>
            <p:nvPr/>
          </p:nvGrpSpPr>
          <p:grpSpPr>
            <a:xfrm>
              <a:off x="6222332" y="2484305"/>
              <a:ext cx="334986" cy="597213"/>
              <a:chOff x="9756147" y="5515365"/>
              <a:chExt cx="315631" cy="562708"/>
            </a:xfrm>
          </p:grpSpPr>
          <p:grpSp>
            <p:nvGrpSpPr>
              <p:cNvPr id="487" name="Group 486">
                <a:extLst>
                  <a:ext uri="{FF2B5EF4-FFF2-40B4-BE49-F238E27FC236}">
                    <a16:creationId xmlns:a16="http://schemas.microsoft.com/office/drawing/2014/main" id="{D0C532A1-C65F-460E-9D0A-6C9BB579BE5B}"/>
                  </a:ext>
                </a:extLst>
              </p:cNvPr>
              <p:cNvGrpSpPr/>
              <p:nvPr/>
            </p:nvGrpSpPr>
            <p:grpSpPr>
              <a:xfrm>
                <a:off x="9775703" y="5561872"/>
                <a:ext cx="276492" cy="508980"/>
                <a:chOff x="8817145" y="5862985"/>
                <a:chExt cx="200848" cy="389795"/>
              </a:xfrm>
            </p:grpSpPr>
            <p:sp>
              <p:nvSpPr>
                <p:cNvPr id="490" name="Rectangle 11">
                  <a:extLst>
                    <a:ext uri="{FF2B5EF4-FFF2-40B4-BE49-F238E27FC236}">
                      <a16:creationId xmlns:a16="http://schemas.microsoft.com/office/drawing/2014/main" id="{D1A3A062-34D5-4660-B1DD-381C67810BD3}"/>
                    </a:ext>
                  </a:extLst>
                </p:cNvPr>
                <p:cNvSpPr>
                  <a:spLocks noChangeArrowheads="1"/>
                </p:cNvSpPr>
                <p:nvPr/>
              </p:nvSpPr>
              <p:spPr bwMode="auto">
                <a:xfrm>
                  <a:off x="8817145" y="5869469"/>
                  <a:ext cx="200848" cy="383311"/>
                </a:xfrm>
                <a:prstGeom prst="round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491" name="Rectangle 12">
                  <a:extLst>
                    <a:ext uri="{FF2B5EF4-FFF2-40B4-BE49-F238E27FC236}">
                      <a16:creationId xmlns:a16="http://schemas.microsoft.com/office/drawing/2014/main" id="{09800A83-3746-4F65-AE17-4704E2A3963B}"/>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492" name="Freeform 17">
                  <a:extLst>
                    <a:ext uri="{FF2B5EF4-FFF2-40B4-BE49-F238E27FC236}">
                      <a16:creationId xmlns:a16="http://schemas.microsoft.com/office/drawing/2014/main" id="{1EEA47AB-37E7-4038-97D2-8200C76BFC51}"/>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grpSp>
          <p:sp>
            <p:nvSpPr>
              <p:cNvPr id="488" name="Freeform 464">
                <a:extLst>
                  <a:ext uri="{FF2B5EF4-FFF2-40B4-BE49-F238E27FC236}">
                    <a16:creationId xmlns:a16="http://schemas.microsoft.com/office/drawing/2014/main" id="{55C65926-BE95-445E-AEF9-2105D349FBD4}"/>
                  </a:ext>
                </a:extLst>
              </p:cNvPr>
              <p:cNvSpPr>
                <a:spLocks noChangeAspect="1"/>
              </p:cNvSpPr>
              <p:nvPr/>
            </p:nvSpPr>
            <p:spPr bwMode="black">
              <a:xfrm>
                <a:off x="9756147" y="5515365"/>
                <a:ext cx="315631" cy="562708"/>
              </a:xfrm>
              <a:custGeom>
                <a:avLst/>
                <a:gdLst>
                  <a:gd name="connsiteX0" fmla="*/ 434533 w 869066"/>
                  <a:gd name="connsiteY0" fmla="*/ 1384058 h 1549372"/>
                  <a:gd name="connsiteX1" fmla="*/ 370525 w 869066"/>
                  <a:gd name="connsiteY1" fmla="*/ 1448066 h 1549372"/>
                  <a:gd name="connsiteX2" fmla="*/ 434533 w 869066"/>
                  <a:gd name="connsiteY2" fmla="*/ 1512074 h 1549372"/>
                  <a:gd name="connsiteX3" fmla="*/ 498541 w 869066"/>
                  <a:gd name="connsiteY3" fmla="*/ 1448066 h 1549372"/>
                  <a:gd name="connsiteX4" fmla="*/ 434533 w 869066"/>
                  <a:gd name="connsiteY4" fmla="*/ 1384058 h 1549372"/>
                  <a:gd name="connsiteX5" fmla="*/ 81603 w 869066"/>
                  <a:gd name="connsiteY5" fmla="*/ 251558 h 1549372"/>
                  <a:gd name="connsiteX6" fmla="*/ 81603 w 869066"/>
                  <a:gd name="connsiteY6" fmla="*/ 1343379 h 1549372"/>
                  <a:gd name="connsiteX7" fmla="*/ 787464 w 869066"/>
                  <a:gd name="connsiteY7" fmla="*/ 1343379 h 1549372"/>
                  <a:gd name="connsiteX8" fmla="*/ 787464 w 869066"/>
                  <a:gd name="connsiteY8" fmla="*/ 251558 h 1549372"/>
                  <a:gd name="connsiteX9" fmla="*/ 144847 w 869066"/>
                  <a:gd name="connsiteY9" fmla="*/ 0 h 1549372"/>
                  <a:gd name="connsiteX10" fmla="*/ 724219 w 869066"/>
                  <a:gd name="connsiteY10" fmla="*/ 0 h 1549372"/>
                  <a:gd name="connsiteX11" fmla="*/ 869066 w 869066"/>
                  <a:gd name="connsiteY11" fmla="*/ 144847 h 1549372"/>
                  <a:gd name="connsiteX12" fmla="*/ 869066 w 869066"/>
                  <a:gd name="connsiteY12" fmla="*/ 1404525 h 1549372"/>
                  <a:gd name="connsiteX13" fmla="*/ 724219 w 869066"/>
                  <a:gd name="connsiteY13" fmla="*/ 1549372 h 1549372"/>
                  <a:gd name="connsiteX14" fmla="*/ 144847 w 869066"/>
                  <a:gd name="connsiteY14" fmla="*/ 1549372 h 1549372"/>
                  <a:gd name="connsiteX15" fmla="*/ 0 w 869066"/>
                  <a:gd name="connsiteY15" fmla="*/ 1404525 h 1549372"/>
                  <a:gd name="connsiteX16" fmla="*/ 0 w 869066"/>
                  <a:gd name="connsiteY16" fmla="*/ 144847 h 1549372"/>
                  <a:gd name="connsiteX17" fmla="*/ 144847 w 869066"/>
                  <a:gd name="connsiteY17" fmla="*/ 0 h 154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69066" h="1549372">
                    <a:moveTo>
                      <a:pt x="434533" y="1384058"/>
                    </a:moveTo>
                    <a:cubicBezTo>
                      <a:pt x="399182" y="1384058"/>
                      <a:pt x="370525" y="1412715"/>
                      <a:pt x="370525" y="1448066"/>
                    </a:cubicBezTo>
                    <a:cubicBezTo>
                      <a:pt x="370525" y="1483417"/>
                      <a:pt x="399182" y="1512074"/>
                      <a:pt x="434533" y="1512074"/>
                    </a:cubicBezTo>
                    <a:cubicBezTo>
                      <a:pt x="469884" y="1512074"/>
                      <a:pt x="498541" y="1483417"/>
                      <a:pt x="498541" y="1448066"/>
                    </a:cubicBezTo>
                    <a:cubicBezTo>
                      <a:pt x="498541" y="1412715"/>
                      <a:pt x="469884" y="1384058"/>
                      <a:pt x="434533" y="1384058"/>
                    </a:cubicBezTo>
                    <a:close/>
                    <a:moveTo>
                      <a:pt x="81603" y="251558"/>
                    </a:moveTo>
                    <a:lnTo>
                      <a:pt x="81603" y="1343379"/>
                    </a:lnTo>
                    <a:lnTo>
                      <a:pt x="787464" y="1343379"/>
                    </a:lnTo>
                    <a:lnTo>
                      <a:pt x="787464" y="251558"/>
                    </a:lnTo>
                    <a:close/>
                    <a:moveTo>
                      <a:pt x="144847" y="0"/>
                    </a:moveTo>
                    <a:lnTo>
                      <a:pt x="724219" y="0"/>
                    </a:lnTo>
                    <a:cubicBezTo>
                      <a:pt x="804216" y="0"/>
                      <a:pt x="869066" y="64850"/>
                      <a:pt x="869066" y="144847"/>
                    </a:cubicBezTo>
                    <a:lnTo>
                      <a:pt x="869066" y="1404525"/>
                    </a:lnTo>
                    <a:cubicBezTo>
                      <a:pt x="869066" y="1484522"/>
                      <a:pt x="804216" y="1549372"/>
                      <a:pt x="724219" y="1549372"/>
                    </a:cubicBezTo>
                    <a:lnTo>
                      <a:pt x="144847" y="1549372"/>
                    </a:lnTo>
                    <a:cubicBezTo>
                      <a:pt x="64850" y="1549372"/>
                      <a:pt x="0" y="1484522"/>
                      <a:pt x="0" y="1404525"/>
                    </a:cubicBezTo>
                    <a:lnTo>
                      <a:pt x="0" y="144847"/>
                    </a:lnTo>
                    <a:cubicBezTo>
                      <a:pt x="0" y="64850"/>
                      <a:pt x="64850" y="0"/>
                      <a:pt x="144847" y="0"/>
                    </a:cubicBezTo>
                    <a:close/>
                  </a:path>
                </a:pathLst>
              </a:custGeom>
              <a:solidFill>
                <a:srgbClr val="353535"/>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pic>
            <p:nvPicPr>
              <p:cNvPr id="489" name="Picture 488">
                <a:extLst>
                  <a:ext uri="{FF2B5EF4-FFF2-40B4-BE49-F238E27FC236}">
                    <a16:creationId xmlns:a16="http://schemas.microsoft.com/office/drawing/2014/main" id="{5AD0D8B9-6A07-44A9-A08B-A47E3A1F78CD}"/>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9822974" y="5669889"/>
                <a:ext cx="182012" cy="223394"/>
              </a:xfrm>
              <a:prstGeom prst="rect">
                <a:avLst/>
              </a:prstGeom>
            </p:spPr>
          </p:pic>
        </p:grpSp>
      </p:grpSp>
      <p:grpSp>
        <p:nvGrpSpPr>
          <p:cNvPr id="493" name="Group 492">
            <a:extLst>
              <a:ext uri="{FF2B5EF4-FFF2-40B4-BE49-F238E27FC236}">
                <a16:creationId xmlns:a16="http://schemas.microsoft.com/office/drawing/2014/main" id="{28EEB7CA-A967-4807-BB36-86376F039FC8}"/>
              </a:ext>
            </a:extLst>
          </p:cNvPr>
          <p:cNvGrpSpPr>
            <a:grpSpLocks noChangeAspect="1"/>
          </p:cNvGrpSpPr>
          <p:nvPr/>
        </p:nvGrpSpPr>
        <p:grpSpPr>
          <a:xfrm>
            <a:off x="853007" y="2866425"/>
            <a:ext cx="516759" cy="516759"/>
            <a:chOff x="4611866" y="1684871"/>
            <a:chExt cx="914400" cy="914400"/>
          </a:xfrm>
        </p:grpSpPr>
        <p:sp>
          <p:nvSpPr>
            <p:cNvPr id="494" name="Oval 493">
              <a:extLst>
                <a:ext uri="{FF2B5EF4-FFF2-40B4-BE49-F238E27FC236}">
                  <a16:creationId xmlns:a16="http://schemas.microsoft.com/office/drawing/2014/main" id="{6006765E-AB90-429C-95CE-78680668E5D2}"/>
                </a:ext>
              </a:extLst>
            </p:cNvPr>
            <p:cNvSpPr>
              <a:spLocks noChangeAspect="1"/>
            </p:cNvSpPr>
            <p:nvPr/>
          </p:nvSpPr>
          <p:spPr bwMode="auto">
            <a:xfrm>
              <a:off x="4611866" y="1684871"/>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495" name="Group 494">
              <a:extLst>
                <a:ext uri="{FF2B5EF4-FFF2-40B4-BE49-F238E27FC236}">
                  <a16:creationId xmlns:a16="http://schemas.microsoft.com/office/drawing/2014/main" id="{1FF739BA-5217-4A61-8CAD-5C968F6A45A9}"/>
                </a:ext>
              </a:extLst>
            </p:cNvPr>
            <p:cNvGrpSpPr>
              <a:grpSpLocks noChangeAspect="1"/>
            </p:cNvGrpSpPr>
            <p:nvPr/>
          </p:nvGrpSpPr>
          <p:grpSpPr>
            <a:xfrm>
              <a:off x="4883530" y="1836335"/>
              <a:ext cx="355944" cy="611472"/>
              <a:chOff x="9002225" y="4856834"/>
              <a:chExt cx="250199" cy="429814"/>
            </a:xfrm>
          </p:grpSpPr>
          <p:grpSp>
            <p:nvGrpSpPr>
              <p:cNvPr id="496" name="Group 495">
                <a:extLst>
                  <a:ext uri="{FF2B5EF4-FFF2-40B4-BE49-F238E27FC236}">
                    <a16:creationId xmlns:a16="http://schemas.microsoft.com/office/drawing/2014/main" id="{1050BE01-C24B-49F8-8EB2-ECE001EC87A3}"/>
                  </a:ext>
                </a:extLst>
              </p:cNvPr>
              <p:cNvGrpSpPr>
                <a:grpSpLocks noChangeAspect="1"/>
              </p:cNvGrpSpPr>
              <p:nvPr/>
            </p:nvGrpSpPr>
            <p:grpSpPr>
              <a:xfrm>
                <a:off x="9002225" y="4856834"/>
                <a:ext cx="250199" cy="429814"/>
                <a:chOff x="7170738" y="7689850"/>
                <a:chExt cx="692150" cy="1189038"/>
              </a:xfrm>
            </p:grpSpPr>
            <p:sp>
              <p:nvSpPr>
                <p:cNvPr id="498" name="Freeform 10">
                  <a:extLst>
                    <a:ext uri="{FF2B5EF4-FFF2-40B4-BE49-F238E27FC236}">
                      <a16:creationId xmlns:a16="http://schemas.microsoft.com/office/drawing/2014/main" id="{12E0CD02-AF69-44C2-A0D7-C0B8981A6FA3}"/>
                    </a:ext>
                  </a:extLst>
                </p:cNvPr>
                <p:cNvSpPr>
                  <a:spLocks/>
                </p:cNvSpPr>
                <p:nvPr/>
              </p:nvSpPr>
              <p:spPr bwMode="auto">
                <a:xfrm>
                  <a:off x="7170738" y="7689850"/>
                  <a:ext cx="692150" cy="1189038"/>
                </a:xfrm>
                <a:custGeom>
                  <a:avLst/>
                  <a:gdLst>
                    <a:gd name="T0" fmla="*/ 172 w 184"/>
                    <a:gd name="T1" fmla="*/ 0 h 314"/>
                    <a:gd name="T2" fmla="*/ 12 w 184"/>
                    <a:gd name="T3" fmla="*/ 0 h 314"/>
                    <a:gd name="T4" fmla="*/ 0 w 184"/>
                    <a:gd name="T5" fmla="*/ 12 h 314"/>
                    <a:gd name="T6" fmla="*/ 0 w 184"/>
                    <a:gd name="T7" fmla="*/ 302 h 314"/>
                    <a:gd name="T8" fmla="*/ 12 w 184"/>
                    <a:gd name="T9" fmla="*/ 314 h 314"/>
                    <a:gd name="T10" fmla="*/ 172 w 184"/>
                    <a:gd name="T11" fmla="*/ 314 h 314"/>
                    <a:gd name="T12" fmla="*/ 184 w 184"/>
                    <a:gd name="T13" fmla="*/ 302 h 314"/>
                    <a:gd name="T14" fmla="*/ 184 w 184"/>
                    <a:gd name="T15" fmla="*/ 12 h 314"/>
                    <a:gd name="T16" fmla="*/ 172 w 184"/>
                    <a:gd name="T1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314">
                      <a:moveTo>
                        <a:pt x="172" y="0"/>
                      </a:moveTo>
                      <a:cubicBezTo>
                        <a:pt x="12" y="0"/>
                        <a:pt x="12" y="0"/>
                        <a:pt x="12" y="0"/>
                      </a:cubicBezTo>
                      <a:cubicBezTo>
                        <a:pt x="6" y="0"/>
                        <a:pt x="0" y="5"/>
                        <a:pt x="0" y="12"/>
                      </a:cubicBezTo>
                      <a:cubicBezTo>
                        <a:pt x="0" y="302"/>
                        <a:pt x="0" y="302"/>
                        <a:pt x="0" y="302"/>
                      </a:cubicBezTo>
                      <a:cubicBezTo>
                        <a:pt x="0" y="308"/>
                        <a:pt x="6" y="314"/>
                        <a:pt x="12" y="314"/>
                      </a:cubicBezTo>
                      <a:cubicBezTo>
                        <a:pt x="172" y="314"/>
                        <a:pt x="172" y="314"/>
                        <a:pt x="172" y="314"/>
                      </a:cubicBezTo>
                      <a:cubicBezTo>
                        <a:pt x="178" y="314"/>
                        <a:pt x="184" y="308"/>
                        <a:pt x="184" y="302"/>
                      </a:cubicBezTo>
                      <a:cubicBezTo>
                        <a:pt x="184" y="12"/>
                        <a:pt x="184" y="12"/>
                        <a:pt x="184" y="12"/>
                      </a:cubicBezTo>
                      <a:cubicBezTo>
                        <a:pt x="184" y="5"/>
                        <a:pt x="178" y="0"/>
                        <a:pt x="172" y="0"/>
                      </a:cubicBezTo>
                    </a:path>
                  </a:pathLst>
                </a:custGeom>
                <a:solidFill>
                  <a:srgbClr val="35353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499" name="Rectangle 11">
                  <a:extLst>
                    <a:ext uri="{FF2B5EF4-FFF2-40B4-BE49-F238E27FC236}">
                      <a16:creationId xmlns:a16="http://schemas.microsoft.com/office/drawing/2014/main" id="{232B4F8A-1582-42DA-9EE5-8BB2AF4EA84D}"/>
                    </a:ext>
                  </a:extLst>
                </p:cNvPr>
                <p:cNvSpPr>
                  <a:spLocks noChangeArrowheads="1"/>
                </p:cNvSpPr>
                <p:nvPr/>
              </p:nvSpPr>
              <p:spPr bwMode="auto">
                <a:xfrm>
                  <a:off x="7239000" y="7758113"/>
                  <a:ext cx="555625" cy="93503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500" name="Rectangle 12">
                  <a:extLst>
                    <a:ext uri="{FF2B5EF4-FFF2-40B4-BE49-F238E27FC236}">
                      <a16:creationId xmlns:a16="http://schemas.microsoft.com/office/drawing/2014/main" id="{14A89728-1910-469F-87A2-41502DCCC7B9}"/>
                    </a:ext>
                  </a:extLst>
                </p:cNvPr>
                <p:cNvSpPr>
                  <a:spLocks noChangeArrowheads="1"/>
                </p:cNvSpPr>
                <p:nvPr/>
              </p:nvSpPr>
              <p:spPr bwMode="auto">
                <a:xfrm>
                  <a:off x="7239000" y="7758113"/>
                  <a:ext cx="555625" cy="935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501" name="Freeform 13">
                  <a:extLst>
                    <a:ext uri="{FF2B5EF4-FFF2-40B4-BE49-F238E27FC236}">
                      <a16:creationId xmlns:a16="http://schemas.microsoft.com/office/drawing/2014/main" id="{6637CE2E-5B0B-4D87-8361-4D632682B284}"/>
                    </a:ext>
                  </a:extLst>
                </p:cNvPr>
                <p:cNvSpPr>
                  <a:spLocks/>
                </p:cNvSpPr>
                <p:nvPr/>
              </p:nvSpPr>
              <p:spPr bwMode="auto">
                <a:xfrm>
                  <a:off x="7412038" y="8750300"/>
                  <a:ext cx="209550" cy="26988"/>
                </a:xfrm>
                <a:custGeom>
                  <a:avLst/>
                  <a:gdLst>
                    <a:gd name="T0" fmla="*/ 56 w 56"/>
                    <a:gd name="T1" fmla="*/ 3 h 7"/>
                    <a:gd name="T2" fmla="*/ 52 w 56"/>
                    <a:gd name="T3" fmla="*/ 7 h 7"/>
                    <a:gd name="T4" fmla="*/ 4 w 56"/>
                    <a:gd name="T5" fmla="*/ 7 h 7"/>
                    <a:gd name="T6" fmla="*/ 0 w 56"/>
                    <a:gd name="T7" fmla="*/ 3 h 7"/>
                    <a:gd name="T8" fmla="*/ 4 w 56"/>
                    <a:gd name="T9" fmla="*/ 0 h 7"/>
                    <a:gd name="T10" fmla="*/ 52 w 56"/>
                    <a:gd name="T11" fmla="*/ 0 h 7"/>
                    <a:gd name="T12" fmla="*/ 56 w 56"/>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3"/>
                      </a:moveTo>
                      <a:cubicBezTo>
                        <a:pt x="56" y="5"/>
                        <a:pt x="54" y="7"/>
                        <a:pt x="52" y="7"/>
                      </a:cubicBezTo>
                      <a:cubicBezTo>
                        <a:pt x="4" y="7"/>
                        <a:pt x="4" y="7"/>
                        <a:pt x="4" y="7"/>
                      </a:cubicBezTo>
                      <a:cubicBezTo>
                        <a:pt x="2" y="7"/>
                        <a:pt x="0" y="5"/>
                        <a:pt x="0" y="3"/>
                      </a:cubicBezTo>
                      <a:cubicBezTo>
                        <a:pt x="0" y="1"/>
                        <a:pt x="2" y="0"/>
                        <a:pt x="4" y="0"/>
                      </a:cubicBezTo>
                      <a:cubicBezTo>
                        <a:pt x="52" y="0"/>
                        <a:pt x="52" y="0"/>
                        <a:pt x="52" y="0"/>
                      </a:cubicBezTo>
                      <a:cubicBezTo>
                        <a:pt x="54" y="0"/>
                        <a:pt x="56" y="1"/>
                        <a:pt x="56"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502" name="Rectangle 14">
                  <a:extLst>
                    <a:ext uri="{FF2B5EF4-FFF2-40B4-BE49-F238E27FC236}">
                      <a16:creationId xmlns:a16="http://schemas.microsoft.com/office/drawing/2014/main" id="{D791823A-9D7B-42FA-96BA-A130EA36882D}"/>
                    </a:ext>
                  </a:extLst>
                </p:cNvPr>
                <p:cNvSpPr>
                  <a:spLocks noChangeArrowheads="1"/>
                </p:cNvSpPr>
                <p:nvPr/>
              </p:nvSpPr>
              <p:spPr bwMode="auto">
                <a:xfrm>
                  <a:off x="7239000" y="8693150"/>
                  <a:ext cx="184150" cy="1588"/>
                </a:xfrm>
                <a:prstGeom prst="rect">
                  <a:avLst/>
                </a:prstGeom>
                <a:solidFill>
                  <a:srgbClr val="5C476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503" name="Freeform 15">
                  <a:extLst>
                    <a:ext uri="{FF2B5EF4-FFF2-40B4-BE49-F238E27FC236}">
                      <a16:creationId xmlns:a16="http://schemas.microsoft.com/office/drawing/2014/main" id="{22B57A05-A9A4-472A-A6A7-E3156DAE164A}"/>
                    </a:ext>
                  </a:extLst>
                </p:cNvPr>
                <p:cNvSpPr>
                  <a:spLocks/>
                </p:cNvSpPr>
                <p:nvPr/>
              </p:nvSpPr>
              <p:spPr bwMode="auto">
                <a:xfrm>
                  <a:off x="7239000" y="8693150"/>
                  <a:ext cx="184150" cy="0"/>
                </a:xfrm>
                <a:custGeom>
                  <a:avLst/>
                  <a:gdLst>
                    <a:gd name="T0" fmla="*/ 116 w 116"/>
                    <a:gd name="T1" fmla="*/ 0 w 116"/>
                    <a:gd name="T2" fmla="*/ 0 w 116"/>
                    <a:gd name="T3" fmla="*/ 116 w 116"/>
                  </a:gdLst>
                  <a:ahLst/>
                  <a:cxnLst>
                    <a:cxn ang="0">
                      <a:pos x="T0" y="0"/>
                    </a:cxn>
                    <a:cxn ang="0">
                      <a:pos x="T1" y="0"/>
                    </a:cxn>
                    <a:cxn ang="0">
                      <a:pos x="T2" y="0"/>
                    </a:cxn>
                    <a:cxn ang="0">
                      <a:pos x="T3" y="0"/>
                    </a:cxn>
                  </a:cxnLst>
                  <a:rect l="0" t="0" r="r" b="b"/>
                  <a:pathLst>
                    <a:path w="116">
                      <a:moveTo>
                        <a:pt x="116" y="0"/>
                      </a:moveTo>
                      <a:lnTo>
                        <a:pt x="0" y="0"/>
                      </a:lnTo>
                      <a:lnTo>
                        <a:pt x="0" y="0"/>
                      </a:lnTo>
                      <a:lnTo>
                        <a:pt x="11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504" name="Freeform 17">
                  <a:extLst>
                    <a:ext uri="{FF2B5EF4-FFF2-40B4-BE49-F238E27FC236}">
                      <a16:creationId xmlns:a16="http://schemas.microsoft.com/office/drawing/2014/main" id="{C004ED5D-FDFC-4C88-94E4-7FE384E1001A}"/>
                    </a:ext>
                  </a:extLst>
                </p:cNvPr>
                <p:cNvSpPr>
                  <a:spLocks/>
                </p:cNvSpPr>
                <p:nvPr/>
              </p:nvSpPr>
              <p:spPr bwMode="auto">
                <a:xfrm>
                  <a:off x="7239000" y="7758113"/>
                  <a:ext cx="327025" cy="93503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grpSp>
          <p:pic>
            <p:nvPicPr>
              <p:cNvPr id="497" name="Picture 496">
                <a:extLst>
                  <a:ext uri="{FF2B5EF4-FFF2-40B4-BE49-F238E27FC236}">
                    <a16:creationId xmlns:a16="http://schemas.microsoft.com/office/drawing/2014/main" id="{C4510438-AC69-4A6A-B2F2-4F378E73D289}"/>
                  </a:ext>
                </a:extLst>
              </p:cNvPr>
              <p:cNvPicPr>
                <a:picLocks noChangeAspect="1"/>
              </p:cNvPicPr>
              <p:nvPr/>
            </p:nvPicPr>
            <p:blipFill rotWithShape="1">
              <a:blip r:embed="rId16" cstate="print">
                <a:grayscl/>
                <a:extLst>
                  <a:ext uri="{28A0092B-C50C-407E-A947-70E740481C1C}">
                    <a14:useLocalDpi xmlns:a14="http://schemas.microsoft.com/office/drawing/2010/main"/>
                  </a:ext>
                </a:extLst>
              </a:blip>
              <a:srcRect/>
              <a:stretch/>
            </p:blipFill>
            <p:spPr>
              <a:xfrm>
                <a:off x="9005068" y="4972141"/>
                <a:ext cx="243413" cy="184157"/>
              </a:xfrm>
              <a:prstGeom prst="rect">
                <a:avLst/>
              </a:prstGeom>
            </p:spPr>
          </p:pic>
        </p:grpSp>
      </p:grpSp>
      <p:cxnSp>
        <p:nvCxnSpPr>
          <p:cNvPr id="505" name="Straight Connector 504">
            <a:extLst>
              <a:ext uri="{FF2B5EF4-FFF2-40B4-BE49-F238E27FC236}">
                <a16:creationId xmlns:a16="http://schemas.microsoft.com/office/drawing/2014/main" id="{D518E8C7-9D22-4D37-84C9-ED9F536DB39E}"/>
              </a:ext>
            </a:extLst>
          </p:cNvPr>
          <p:cNvCxnSpPr>
            <a:cxnSpLocks/>
            <a:stCxn id="677" idx="3"/>
            <a:endCxn id="575" idx="6"/>
          </p:cNvCxnSpPr>
          <p:nvPr/>
        </p:nvCxnSpPr>
        <p:spPr>
          <a:xfrm flipH="1">
            <a:off x="9400816" y="5403241"/>
            <a:ext cx="1645441" cy="65420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06" name="Straight Connector 505">
            <a:extLst>
              <a:ext uri="{FF2B5EF4-FFF2-40B4-BE49-F238E27FC236}">
                <a16:creationId xmlns:a16="http://schemas.microsoft.com/office/drawing/2014/main" id="{5E1F2AF2-4E61-4A69-9675-8030505A1E94}"/>
              </a:ext>
            </a:extLst>
          </p:cNvPr>
          <p:cNvCxnSpPr>
            <a:cxnSpLocks/>
            <a:stCxn id="574" idx="4"/>
            <a:endCxn id="642" idx="0"/>
          </p:cNvCxnSpPr>
          <p:nvPr/>
        </p:nvCxnSpPr>
        <p:spPr>
          <a:xfrm>
            <a:off x="1861250" y="1168907"/>
            <a:ext cx="8014" cy="619482"/>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07" name="Straight Connector 506">
            <a:extLst>
              <a:ext uri="{FF2B5EF4-FFF2-40B4-BE49-F238E27FC236}">
                <a16:creationId xmlns:a16="http://schemas.microsoft.com/office/drawing/2014/main" id="{0304F24B-6F94-44D5-818B-A6BC48CBC6D8}"/>
              </a:ext>
            </a:extLst>
          </p:cNvPr>
          <p:cNvCxnSpPr>
            <a:stCxn id="574" idx="6"/>
            <a:endCxn id="573" idx="2"/>
          </p:cNvCxnSpPr>
          <p:nvPr/>
        </p:nvCxnSpPr>
        <p:spPr>
          <a:xfrm>
            <a:off x="1918131" y="1112026"/>
            <a:ext cx="757588" cy="371769"/>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08" name="Straight Connector 507">
            <a:extLst>
              <a:ext uri="{FF2B5EF4-FFF2-40B4-BE49-F238E27FC236}">
                <a16:creationId xmlns:a16="http://schemas.microsoft.com/office/drawing/2014/main" id="{E72DC71A-E085-45BF-A2E4-63FB300E7E64}"/>
              </a:ext>
            </a:extLst>
          </p:cNvPr>
          <p:cNvCxnSpPr>
            <a:cxnSpLocks/>
            <a:endCxn id="637" idx="0"/>
          </p:cNvCxnSpPr>
          <p:nvPr/>
        </p:nvCxnSpPr>
        <p:spPr>
          <a:xfrm flipH="1">
            <a:off x="10286576" y="1223213"/>
            <a:ext cx="226230" cy="1252543"/>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09" name="Straight Connector 508">
            <a:extLst>
              <a:ext uri="{FF2B5EF4-FFF2-40B4-BE49-F238E27FC236}">
                <a16:creationId xmlns:a16="http://schemas.microsoft.com/office/drawing/2014/main" id="{61FD8633-10EE-4783-BE7D-8F802783AA10}"/>
              </a:ext>
            </a:extLst>
          </p:cNvPr>
          <p:cNvCxnSpPr>
            <a:cxnSpLocks/>
            <a:stCxn id="576" idx="0"/>
          </p:cNvCxnSpPr>
          <p:nvPr/>
        </p:nvCxnSpPr>
        <p:spPr>
          <a:xfrm flipV="1">
            <a:off x="9662441" y="1156258"/>
            <a:ext cx="688720" cy="169601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0" name="Straight Connector 509">
            <a:extLst>
              <a:ext uri="{FF2B5EF4-FFF2-40B4-BE49-F238E27FC236}">
                <a16:creationId xmlns:a16="http://schemas.microsoft.com/office/drawing/2014/main" id="{3D66B84B-3376-43E3-AE4F-D0C1C794B021}"/>
              </a:ext>
            </a:extLst>
          </p:cNvPr>
          <p:cNvCxnSpPr>
            <a:cxnSpLocks/>
            <a:stCxn id="605" idx="3"/>
            <a:endCxn id="569" idx="6"/>
          </p:cNvCxnSpPr>
          <p:nvPr/>
        </p:nvCxnSpPr>
        <p:spPr>
          <a:xfrm flipH="1">
            <a:off x="1226627" y="4486079"/>
            <a:ext cx="840810" cy="265772"/>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1" name="Straight Connector 510">
            <a:extLst>
              <a:ext uri="{FF2B5EF4-FFF2-40B4-BE49-F238E27FC236}">
                <a16:creationId xmlns:a16="http://schemas.microsoft.com/office/drawing/2014/main" id="{4CF3B1BC-681C-4136-BA8B-D3553C5828DF}"/>
              </a:ext>
            </a:extLst>
          </p:cNvPr>
          <p:cNvCxnSpPr>
            <a:cxnSpLocks/>
            <a:stCxn id="570" idx="3"/>
            <a:endCxn id="569" idx="7"/>
          </p:cNvCxnSpPr>
          <p:nvPr/>
        </p:nvCxnSpPr>
        <p:spPr>
          <a:xfrm flipH="1">
            <a:off x="1199796" y="3794020"/>
            <a:ext cx="651757" cy="89305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2" name="Straight Connector 511">
            <a:extLst>
              <a:ext uri="{FF2B5EF4-FFF2-40B4-BE49-F238E27FC236}">
                <a16:creationId xmlns:a16="http://schemas.microsoft.com/office/drawing/2014/main" id="{C81A8F90-F0AC-4AF1-BDCF-DDEBA172F42A}"/>
              </a:ext>
            </a:extLst>
          </p:cNvPr>
          <p:cNvCxnSpPr>
            <a:cxnSpLocks/>
            <a:stCxn id="363" idx="2"/>
            <a:endCxn id="571" idx="7"/>
          </p:cNvCxnSpPr>
          <p:nvPr/>
        </p:nvCxnSpPr>
        <p:spPr>
          <a:xfrm flipH="1">
            <a:off x="3012379" y="3257211"/>
            <a:ext cx="693260" cy="201272"/>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3" name="Straight Connector 512">
            <a:extLst>
              <a:ext uri="{FF2B5EF4-FFF2-40B4-BE49-F238E27FC236}">
                <a16:creationId xmlns:a16="http://schemas.microsoft.com/office/drawing/2014/main" id="{3687C5D7-CC41-423E-8A7E-92EABF16AF4D}"/>
              </a:ext>
            </a:extLst>
          </p:cNvPr>
          <p:cNvCxnSpPr>
            <a:cxnSpLocks/>
            <a:endCxn id="571" idx="0"/>
          </p:cNvCxnSpPr>
          <p:nvPr/>
        </p:nvCxnSpPr>
        <p:spPr>
          <a:xfrm>
            <a:off x="2850330" y="2708700"/>
            <a:ext cx="97273" cy="722952"/>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4" name="Straight Connector 513">
            <a:extLst>
              <a:ext uri="{FF2B5EF4-FFF2-40B4-BE49-F238E27FC236}">
                <a16:creationId xmlns:a16="http://schemas.microsoft.com/office/drawing/2014/main" id="{5AE14EAA-B401-4C58-8A91-558701C6E61A}"/>
              </a:ext>
            </a:extLst>
          </p:cNvPr>
          <p:cNvCxnSpPr>
            <a:cxnSpLocks/>
          </p:cNvCxnSpPr>
          <p:nvPr/>
        </p:nvCxnSpPr>
        <p:spPr>
          <a:xfrm flipH="1">
            <a:off x="1369766" y="2641745"/>
            <a:ext cx="1318919" cy="48306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5" name="Straight Connector 514">
            <a:extLst>
              <a:ext uri="{FF2B5EF4-FFF2-40B4-BE49-F238E27FC236}">
                <a16:creationId xmlns:a16="http://schemas.microsoft.com/office/drawing/2014/main" id="{5B9C4F8E-DEE4-4F09-B690-652A00A81E5B}"/>
              </a:ext>
            </a:extLst>
          </p:cNvPr>
          <p:cNvCxnSpPr>
            <a:cxnSpLocks/>
            <a:endCxn id="573" idx="6"/>
          </p:cNvCxnSpPr>
          <p:nvPr/>
        </p:nvCxnSpPr>
        <p:spPr>
          <a:xfrm flipH="1">
            <a:off x="2858934" y="1016482"/>
            <a:ext cx="709669" cy="467313"/>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6" name="Straight Connector 515">
            <a:extLst>
              <a:ext uri="{FF2B5EF4-FFF2-40B4-BE49-F238E27FC236}">
                <a16:creationId xmlns:a16="http://schemas.microsoft.com/office/drawing/2014/main" id="{C26B637C-5846-451E-B453-536C2D9A5A99}"/>
              </a:ext>
            </a:extLst>
          </p:cNvPr>
          <p:cNvCxnSpPr>
            <a:cxnSpLocks/>
            <a:stCxn id="570" idx="1"/>
          </p:cNvCxnSpPr>
          <p:nvPr/>
        </p:nvCxnSpPr>
        <p:spPr>
          <a:xfrm flipH="1" flipV="1">
            <a:off x="1294088" y="3307506"/>
            <a:ext cx="557465" cy="406071"/>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7" name="Straight Connector 516">
            <a:extLst>
              <a:ext uri="{FF2B5EF4-FFF2-40B4-BE49-F238E27FC236}">
                <a16:creationId xmlns:a16="http://schemas.microsoft.com/office/drawing/2014/main" id="{AE00BF0C-61AB-4DE4-B1A8-3A2688090AA3}"/>
              </a:ext>
            </a:extLst>
          </p:cNvPr>
          <p:cNvCxnSpPr>
            <a:cxnSpLocks/>
            <a:stCxn id="342" idx="0"/>
            <a:endCxn id="386" idx="4"/>
          </p:cNvCxnSpPr>
          <p:nvPr/>
        </p:nvCxnSpPr>
        <p:spPr>
          <a:xfrm flipV="1">
            <a:off x="8938669" y="2234083"/>
            <a:ext cx="374255" cy="1088493"/>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8" name="Straight Connector 517">
            <a:extLst>
              <a:ext uri="{FF2B5EF4-FFF2-40B4-BE49-F238E27FC236}">
                <a16:creationId xmlns:a16="http://schemas.microsoft.com/office/drawing/2014/main" id="{6CCB6FE2-8AC0-4727-BC80-4D0A1BC7DAF9}"/>
              </a:ext>
            </a:extLst>
          </p:cNvPr>
          <p:cNvCxnSpPr>
            <a:cxnSpLocks/>
            <a:stCxn id="395" idx="3"/>
          </p:cNvCxnSpPr>
          <p:nvPr/>
        </p:nvCxnSpPr>
        <p:spPr>
          <a:xfrm flipH="1">
            <a:off x="8716571" y="5158610"/>
            <a:ext cx="779219" cy="577353"/>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19" name="Straight Connector 518">
            <a:extLst>
              <a:ext uri="{FF2B5EF4-FFF2-40B4-BE49-F238E27FC236}">
                <a16:creationId xmlns:a16="http://schemas.microsoft.com/office/drawing/2014/main" id="{517F42B3-1A51-4070-8EB7-FE2DA28E1AB2}"/>
              </a:ext>
            </a:extLst>
          </p:cNvPr>
          <p:cNvCxnSpPr>
            <a:cxnSpLocks/>
            <a:stCxn id="395" idx="3"/>
            <a:endCxn id="575" idx="0"/>
          </p:cNvCxnSpPr>
          <p:nvPr/>
        </p:nvCxnSpPr>
        <p:spPr>
          <a:xfrm flipH="1">
            <a:off x="9309209" y="5158610"/>
            <a:ext cx="186582" cy="807223"/>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20" name="Straight Connector 519">
            <a:extLst>
              <a:ext uri="{FF2B5EF4-FFF2-40B4-BE49-F238E27FC236}">
                <a16:creationId xmlns:a16="http://schemas.microsoft.com/office/drawing/2014/main" id="{9F93C1BC-383B-4320-9A7A-66271B6A329A}"/>
              </a:ext>
            </a:extLst>
          </p:cNvPr>
          <p:cNvCxnSpPr>
            <a:cxnSpLocks/>
            <a:endCxn id="587" idx="2"/>
          </p:cNvCxnSpPr>
          <p:nvPr/>
        </p:nvCxnSpPr>
        <p:spPr>
          <a:xfrm flipV="1">
            <a:off x="10713183" y="3751093"/>
            <a:ext cx="730773" cy="35849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21" name="Straight Connector 520">
            <a:extLst>
              <a:ext uri="{FF2B5EF4-FFF2-40B4-BE49-F238E27FC236}">
                <a16:creationId xmlns:a16="http://schemas.microsoft.com/office/drawing/2014/main" id="{57A2E3D4-FD1D-4432-A6A7-E63667BFD800}"/>
              </a:ext>
            </a:extLst>
          </p:cNvPr>
          <p:cNvCxnSpPr>
            <a:cxnSpLocks/>
            <a:stCxn id="576" idx="1"/>
            <a:endCxn id="386" idx="4"/>
          </p:cNvCxnSpPr>
          <p:nvPr/>
        </p:nvCxnSpPr>
        <p:spPr>
          <a:xfrm flipH="1" flipV="1">
            <a:off x="9312924" y="2234083"/>
            <a:ext cx="309295" cy="634849"/>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22" name="Straight Connector 521">
            <a:extLst>
              <a:ext uri="{FF2B5EF4-FFF2-40B4-BE49-F238E27FC236}">
                <a16:creationId xmlns:a16="http://schemas.microsoft.com/office/drawing/2014/main" id="{6849F631-1A37-4E5C-A05F-CCA86E0717E6}"/>
              </a:ext>
            </a:extLst>
          </p:cNvPr>
          <p:cNvCxnSpPr>
            <a:cxnSpLocks/>
            <a:stCxn id="337" idx="3"/>
            <a:endCxn id="577" idx="7"/>
          </p:cNvCxnSpPr>
          <p:nvPr/>
        </p:nvCxnSpPr>
        <p:spPr>
          <a:xfrm flipH="1">
            <a:off x="6682878" y="5498492"/>
            <a:ext cx="491774" cy="101844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23" name="Straight Connector 522">
            <a:extLst>
              <a:ext uri="{FF2B5EF4-FFF2-40B4-BE49-F238E27FC236}">
                <a16:creationId xmlns:a16="http://schemas.microsoft.com/office/drawing/2014/main" id="{3C19CF28-F31B-46CB-929B-608D1801C640}"/>
              </a:ext>
            </a:extLst>
          </p:cNvPr>
          <p:cNvCxnSpPr>
            <a:cxnSpLocks/>
            <a:stCxn id="578" idx="4"/>
            <a:endCxn id="577" idx="7"/>
          </p:cNvCxnSpPr>
          <p:nvPr/>
        </p:nvCxnSpPr>
        <p:spPr>
          <a:xfrm flipH="1">
            <a:off x="6682878" y="4842577"/>
            <a:ext cx="129694" cy="1674355"/>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24" name="Straight Connector 523">
            <a:extLst>
              <a:ext uri="{FF2B5EF4-FFF2-40B4-BE49-F238E27FC236}">
                <a16:creationId xmlns:a16="http://schemas.microsoft.com/office/drawing/2014/main" id="{2BAE2982-9BA9-4063-9274-65F083948FE5}"/>
              </a:ext>
            </a:extLst>
          </p:cNvPr>
          <p:cNvCxnSpPr>
            <a:cxnSpLocks/>
            <a:stCxn id="578" idx="3"/>
            <a:endCxn id="369" idx="6"/>
          </p:cNvCxnSpPr>
          <p:nvPr/>
        </p:nvCxnSpPr>
        <p:spPr>
          <a:xfrm flipH="1">
            <a:off x="6367403" y="4822490"/>
            <a:ext cx="396865" cy="168105"/>
          </a:xfrm>
          <a:prstGeom prst="line">
            <a:avLst/>
          </a:prstGeom>
          <a:noFill/>
          <a:ln w="12700" cap="flat" cmpd="sng" algn="ctr">
            <a:solidFill>
              <a:srgbClr val="EAEAEA"/>
            </a:solidFill>
            <a:prstDash val="solid"/>
            <a:headEnd type="none"/>
            <a:tailEnd type="none"/>
          </a:ln>
          <a:effectLst/>
        </p:spPr>
      </p:cxnSp>
      <p:cxnSp>
        <p:nvCxnSpPr>
          <p:cNvPr id="525" name="Straight Connector 524">
            <a:extLst>
              <a:ext uri="{FF2B5EF4-FFF2-40B4-BE49-F238E27FC236}">
                <a16:creationId xmlns:a16="http://schemas.microsoft.com/office/drawing/2014/main" id="{5C7BF33C-F603-4D66-A3A2-908DC0C268A0}"/>
              </a:ext>
            </a:extLst>
          </p:cNvPr>
          <p:cNvCxnSpPr>
            <a:cxnSpLocks/>
            <a:stCxn id="707" idx="3"/>
            <a:endCxn id="404" idx="7"/>
          </p:cNvCxnSpPr>
          <p:nvPr/>
        </p:nvCxnSpPr>
        <p:spPr>
          <a:xfrm flipH="1">
            <a:off x="5425776" y="2655155"/>
            <a:ext cx="736023" cy="96504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26" name="Straight Connector 525">
            <a:extLst>
              <a:ext uri="{FF2B5EF4-FFF2-40B4-BE49-F238E27FC236}">
                <a16:creationId xmlns:a16="http://schemas.microsoft.com/office/drawing/2014/main" id="{3ABA5644-93F7-42D4-9BFE-76E66AC03101}"/>
              </a:ext>
            </a:extLst>
          </p:cNvPr>
          <p:cNvCxnSpPr>
            <a:cxnSpLocks/>
            <a:stCxn id="707" idx="6"/>
            <a:endCxn id="579" idx="2"/>
          </p:cNvCxnSpPr>
          <p:nvPr/>
        </p:nvCxnSpPr>
        <p:spPr>
          <a:xfrm flipV="1">
            <a:off x="6552044" y="2371734"/>
            <a:ext cx="700088" cy="12177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27" name="Straight Connector 526">
            <a:extLst>
              <a:ext uri="{FF2B5EF4-FFF2-40B4-BE49-F238E27FC236}">
                <a16:creationId xmlns:a16="http://schemas.microsoft.com/office/drawing/2014/main" id="{6FA0332D-CD09-4446-9ADA-B03738880D73}"/>
              </a:ext>
            </a:extLst>
          </p:cNvPr>
          <p:cNvCxnSpPr>
            <a:cxnSpLocks/>
            <a:stCxn id="358" idx="4"/>
            <a:endCxn id="579" idx="0"/>
          </p:cNvCxnSpPr>
          <p:nvPr/>
        </p:nvCxnSpPr>
        <p:spPr>
          <a:xfrm>
            <a:off x="7211230" y="1718192"/>
            <a:ext cx="132342" cy="562102"/>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28" name="Straight Connector 527">
            <a:extLst>
              <a:ext uri="{FF2B5EF4-FFF2-40B4-BE49-F238E27FC236}">
                <a16:creationId xmlns:a16="http://schemas.microsoft.com/office/drawing/2014/main" id="{78840675-ADA1-4282-B2BF-EB0DB1F2FBD9}"/>
              </a:ext>
            </a:extLst>
          </p:cNvPr>
          <p:cNvCxnSpPr>
            <a:cxnSpLocks/>
            <a:stCxn id="581" idx="2"/>
            <a:endCxn id="580" idx="7"/>
          </p:cNvCxnSpPr>
          <p:nvPr/>
        </p:nvCxnSpPr>
        <p:spPr>
          <a:xfrm flipH="1">
            <a:off x="5019229" y="4622128"/>
            <a:ext cx="519538" cy="289655"/>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29" name="Straight Connector 528">
            <a:extLst>
              <a:ext uri="{FF2B5EF4-FFF2-40B4-BE49-F238E27FC236}">
                <a16:creationId xmlns:a16="http://schemas.microsoft.com/office/drawing/2014/main" id="{972CAF37-4992-4A5A-B451-2F979EBE4466}"/>
              </a:ext>
            </a:extLst>
          </p:cNvPr>
          <p:cNvCxnSpPr>
            <a:cxnSpLocks/>
            <a:stCxn id="580" idx="3"/>
            <a:endCxn id="413" idx="7"/>
          </p:cNvCxnSpPr>
          <p:nvPr/>
        </p:nvCxnSpPr>
        <p:spPr>
          <a:xfrm flipH="1">
            <a:off x="4229580" y="5012866"/>
            <a:ext cx="636842" cy="221042"/>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0" name="Straight Connector 529">
            <a:extLst>
              <a:ext uri="{FF2B5EF4-FFF2-40B4-BE49-F238E27FC236}">
                <a16:creationId xmlns:a16="http://schemas.microsoft.com/office/drawing/2014/main" id="{76D66724-C9A0-471E-BFEC-131492D2A18D}"/>
              </a:ext>
            </a:extLst>
          </p:cNvPr>
          <p:cNvCxnSpPr>
            <a:cxnSpLocks/>
            <a:stCxn id="404" idx="4"/>
            <a:endCxn id="580" idx="0"/>
          </p:cNvCxnSpPr>
          <p:nvPr/>
        </p:nvCxnSpPr>
        <p:spPr>
          <a:xfrm flipH="1">
            <a:off x="4961114" y="3988948"/>
            <a:ext cx="311922" cy="883613"/>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1" name="Straight Connector 530">
            <a:extLst>
              <a:ext uri="{FF2B5EF4-FFF2-40B4-BE49-F238E27FC236}">
                <a16:creationId xmlns:a16="http://schemas.microsoft.com/office/drawing/2014/main" id="{FBA31351-9A7A-4E35-B8C2-17650DECDCDE}"/>
              </a:ext>
            </a:extLst>
          </p:cNvPr>
          <p:cNvCxnSpPr>
            <a:cxnSpLocks/>
            <a:stCxn id="581" idx="4"/>
            <a:endCxn id="398" idx="0"/>
          </p:cNvCxnSpPr>
          <p:nvPr/>
        </p:nvCxnSpPr>
        <p:spPr>
          <a:xfrm flipH="1">
            <a:off x="5254642" y="4673838"/>
            <a:ext cx="335836" cy="97763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2" name="Straight Connector 531">
            <a:extLst>
              <a:ext uri="{FF2B5EF4-FFF2-40B4-BE49-F238E27FC236}">
                <a16:creationId xmlns:a16="http://schemas.microsoft.com/office/drawing/2014/main" id="{E67EC29A-3D4B-488F-A2DA-51E3D063298D}"/>
              </a:ext>
            </a:extLst>
          </p:cNvPr>
          <p:cNvCxnSpPr>
            <a:cxnSpLocks/>
            <a:stCxn id="582" idx="4"/>
            <a:endCxn id="347" idx="0"/>
          </p:cNvCxnSpPr>
          <p:nvPr/>
        </p:nvCxnSpPr>
        <p:spPr>
          <a:xfrm>
            <a:off x="5392707" y="915917"/>
            <a:ext cx="98206" cy="92329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3" name="Straight Connector 532">
            <a:extLst>
              <a:ext uri="{FF2B5EF4-FFF2-40B4-BE49-F238E27FC236}">
                <a16:creationId xmlns:a16="http://schemas.microsoft.com/office/drawing/2014/main" id="{522A95DC-B02B-49D2-80FF-72B160729BF9}"/>
              </a:ext>
            </a:extLst>
          </p:cNvPr>
          <p:cNvCxnSpPr>
            <a:cxnSpLocks/>
            <a:endCxn id="582" idx="2"/>
          </p:cNvCxnSpPr>
          <p:nvPr/>
        </p:nvCxnSpPr>
        <p:spPr>
          <a:xfrm flipV="1">
            <a:off x="4085362" y="871554"/>
            <a:ext cx="1240241" cy="144928"/>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4" name="Straight Connector 533">
            <a:extLst>
              <a:ext uri="{FF2B5EF4-FFF2-40B4-BE49-F238E27FC236}">
                <a16:creationId xmlns:a16="http://schemas.microsoft.com/office/drawing/2014/main" id="{AD56AC46-9E12-483A-9E30-264813ABDBC8}"/>
              </a:ext>
            </a:extLst>
          </p:cNvPr>
          <p:cNvCxnSpPr>
            <a:cxnSpLocks/>
            <a:stCxn id="583" idx="7"/>
            <a:endCxn id="710" idx="3"/>
          </p:cNvCxnSpPr>
          <p:nvPr/>
        </p:nvCxnSpPr>
        <p:spPr>
          <a:xfrm flipV="1">
            <a:off x="8126817" y="4430115"/>
            <a:ext cx="506671" cy="465107"/>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5" name="Straight Connector 534">
            <a:extLst>
              <a:ext uri="{FF2B5EF4-FFF2-40B4-BE49-F238E27FC236}">
                <a16:creationId xmlns:a16="http://schemas.microsoft.com/office/drawing/2014/main" id="{9BED407C-24D5-4793-ABAE-9201545C193D}"/>
              </a:ext>
            </a:extLst>
          </p:cNvPr>
          <p:cNvCxnSpPr>
            <a:cxnSpLocks/>
            <a:stCxn id="583" idx="1"/>
            <a:endCxn id="352" idx="5"/>
          </p:cNvCxnSpPr>
          <p:nvPr/>
        </p:nvCxnSpPr>
        <p:spPr>
          <a:xfrm flipH="1" flipV="1">
            <a:off x="7666160" y="4137145"/>
            <a:ext cx="331104" cy="758077"/>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6" name="Straight Connector 535">
            <a:extLst>
              <a:ext uri="{FF2B5EF4-FFF2-40B4-BE49-F238E27FC236}">
                <a16:creationId xmlns:a16="http://schemas.microsoft.com/office/drawing/2014/main" id="{391395CF-9C6A-4F6F-B31E-724645C5F1FB}"/>
              </a:ext>
            </a:extLst>
          </p:cNvPr>
          <p:cNvCxnSpPr>
            <a:cxnSpLocks/>
            <a:stCxn id="710" idx="6"/>
          </p:cNvCxnSpPr>
          <p:nvPr/>
        </p:nvCxnSpPr>
        <p:spPr>
          <a:xfrm flipV="1">
            <a:off x="9023733" y="4109589"/>
            <a:ext cx="1172691" cy="158881"/>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7" name="Straight Connector 536">
            <a:extLst>
              <a:ext uri="{FF2B5EF4-FFF2-40B4-BE49-F238E27FC236}">
                <a16:creationId xmlns:a16="http://schemas.microsoft.com/office/drawing/2014/main" id="{8A1DB88B-CA5E-4A55-B106-DF585C0B4F60}"/>
              </a:ext>
            </a:extLst>
          </p:cNvPr>
          <p:cNvCxnSpPr>
            <a:cxnSpLocks/>
            <a:endCxn id="583" idx="5"/>
          </p:cNvCxnSpPr>
          <p:nvPr/>
        </p:nvCxnSpPr>
        <p:spPr>
          <a:xfrm flipH="1" flipV="1">
            <a:off x="8126817" y="5024775"/>
            <a:ext cx="407053" cy="635511"/>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8" name="Straight Connector 537">
            <a:extLst>
              <a:ext uri="{FF2B5EF4-FFF2-40B4-BE49-F238E27FC236}">
                <a16:creationId xmlns:a16="http://schemas.microsoft.com/office/drawing/2014/main" id="{DDFC5FCA-A244-4137-83B4-BDAA60B08273}"/>
              </a:ext>
            </a:extLst>
          </p:cNvPr>
          <p:cNvCxnSpPr>
            <a:cxnSpLocks/>
            <a:stCxn id="26" idx="4"/>
            <a:endCxn id="369" idx="0"/>
          </p:cNvCxnSpPr>
          <p:nvPr/>
        </p:nvCxnSpPr>
        <p:spPr>
          <a:xfrm flipH="1">
            <a:off x="6109024" y="3224379"/>
            <a:ext cx="263321" cy="150783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39" name="Straight Connector 538">
            <a:extLst>
              <a:ext uri="{FF2B5EF4-FFF2-40B4-BE49-F238E27FC236}">
                <a16:creationId xmlns:a16="http://schemas.microsoft.com/office/drawing/2014/main" id="{CC6D0549-8356-4093-A043-8CBC5B334F6B}"/>
              </a:ext>
            </a:extLst>
          </p:cNvPr>
          <p:cNvCxnSpPr>
            <a:cxnSpLocks/>
            <a:stCxn id="26" idx="5"/>
            <a:endCxn id="584" idx="2"/>
          </p:cNvCxnSpPr>
          <p:nvPr/>
        </p:nvCxnSpPr>
        <p:spPr>
          <a:xfrm>
            <a:off x="6394684" y="3215126"/>
            <a:ext cx="572852" cy="365339"/>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0" name="Straight Connector 539">
            <a:extLst>
              <a:ext uri="{FF2B5EF4-FFF2-40B4-BE49-F238E27FC236}">
                <a16:creationId xmlns:a16="http://schemas.microsoft.com/office/drawing/2014/main" id="{F1D59F58-E09E-46C9-BAE5-8CDD7F4B88F5}"/>
              </a:ext>
            </a:extLst>
          </p:cNvPr>
          <p:cNvCxnSpPr>
            <a:cxnSpLocks/>
            <a:stCxn id="631" idx="3"/>
            <a:endCxn id="584" idx="7"/>
          </p:cNvCxnSpPr>
          <p:nvPr/>
        </p:nvCxnSpPr>
        <p:spPr>
          <a:xfrm flipH="1">
            <a:off x="7123920" y="3064589"/>
            <a:ext cx="366700" cy="451099"/>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1" name="Straight Connector 540">
            <a:extLst>
              <a:ext uri="{FF2B5EF4-FFF2-40B4-BE49-F238E27FC236}">
                <a16:creationId xmlns:a16="http://schemas.microsoft.com/office/drawing/2014/main" id="{8C813214-5117-4E08-AFD2-FC99A2AE908D}"/>
              </a:ext>
            </a:extLst>
          </p:cNvPr>
          <p:cNvCxnSpPr>
            <a:cxnSpLocks/>
            <a:endCxn id="582" idx="7"/>
          </p:cNvCxnSpPr>
          <p:nvPr/>
        </p:nvCxnSpPr>
        <p:spPr>
          <a:xfrm flipH="1">
            <a:off x="5412706" y="-15633"/>
            <a:ext cx="541854" cy="828367"/>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2" name="Straight Connector 541">
            <a:extLst>
              <a:ext uri="{FF2B5EF4-FFF2-40B4-BE49-F238E27FC236}">
                <a16:creationId xmlns:a16="http://schemas.microsoft.com/office/drawing/2014/main" id="{56AC45FF-5089-4D76-AAE6-FAAB35143D31}"/>
              </a:ext>
            </a:extLst>
          </p:cNvPr>
          <p:cNvCxnSpPr>
            <a:cxnSpLocks/>
            <a:stCxn id="569" idx="3"/>
          </p:cNvCxnSpPr>
          <p:nvPr/>
        </p:nvCxnSpPr>
        <p:spPr>
          <a:xfrm flipH="1">
            <a:off x="3" y="4816627"/>
            <a:ext cx="1070240" cy="83484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3" name="Straight Connector 542">
            <a:extLst>
              <a:ext uri="{FF2B5EF4-FFF2-40B4-BE49-F238E27FC236}">
                <a16:creationId xmlns:a16="http://schemas.microsoft.com/office/drawing/2014/main" id="{11E011BB-E5DB-429A-AC25-34991BAFDE52}"/>
              </a:ext>
            </a:extLst>
          </p:cNvPr>
          <p:cNvCxnSpPr>
            <a:cxnSpLocks/>
            <a:stCxn id="587" idx="7"/>
            <a:endCxn id="586" idx="4"/>
          </p:cNvCxnSpPr>
          <p:nvPr/>
        </p:nvCxnSpPr>
        <p:spPr>
          <a:xfrm flipV="1">
            <a:off x="11526808" y="2557723"/>
            <a:ext cx="32092" cy="109689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4" name="Straight Connector 543">
            <a:extLst>
              <a:ext uri="{FF2B5EF4-FFF2-40B4-BE49-F238E27FC236}">
                <a16:creationId xmlns:a16="http://schemas.microsoft.com/office/drawing/2014/main" id="{56891852-DD6A-4335-934B-04B4FFC38400}"/>
              </a:ext>
            </a:extLst>
          </p:cNvPr>
          <p:cNvCxnSpPr>
            <a:cxnSpLocks/>
            <a:stCxn id="586" idx="5"/>
          </p:cNvCxnSpPr>
          <p:nvPr/>
        </p:nvCxnSpPr>
        <p:spPr>
          <a:xfrm>
            <a:off x="11599121" y="2541063"/>
            <a:ext cx="758967" cy="716147"/>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5" name="Straight Connector 544">
            <a:extLst>
              <a:ext uri="{FF2B5EF4-FFF2-40B4-BE49-F238E27FC236}">
                <a16:creationId xmlns:a16="http://schemas.microsoft.com/office/drawing/2014/main" id="{8F16C294-3CBC-4BAD-B64C-C45D79D1E68B}"/>
              </a:ext>
            </a:extLst>
          </p:cNvPr>
          <p:cNvCxnSpPr>
            <a:cxnSpLocks/>
            <a:stCxn id="588" idx="4"/>
            <a:endCxn id="358" idx="0"/>
          </p:cNvCxnSpPr>
          <p:nvPr/>
        </p:nvCxnSpPr>
        <p:spPr>
          <a:xfrm flipH="1">
            <a:off x="7211230" y="587992"/>
            <a:ext cx="86758" cy="698185"/>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6" name="Straight Connector 545">
            <a:extLst>
              <a:ext uri="{FF2B5EF4-FFF2-40B4-BE49-F238E27FC236}">
                <a16:creationId xmlns:a16="http://schemas.microsoft.com/office/drawing/2014/main" id="{DDD7DF41-E369-4A90-87D8-899512F809F2}"/>
              </a:ext>
            </a:extLst>
          </p:cNvPr>
          <p:cNvCxnSpPr>
            <a:cxnSpLocks/>
            <a:stCxn id="588" idx="6"/>
            <a:endCxn id="713" idx="2"/>
          </p:cNvCxnSpPr>
          <p:nvPr/>
        </p:nvCxnSpPr>
        <p:spPr>
          <a:xfrm>
            <a:off x="7374855" y="564278"/>
            <a:ext cx="629914" cy="399327"/>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7" name="Straight Connector 546">
            <a:extLst>
              <a:ext uri="{FF2B5EF4-FFF2-40B4-BE49-F238E27FC236}">
                <a16:creationId xmlns:a16="http://schemas.microsoft.com/office/drawing/2014/main" id="{80312782-003C-4FFF-8708-D7C5C32F30EA}"/>
              </a:ext>
            </a:extLst>
          </p:cNvPr>
          <p:cNvCxnSpPr>
            <a:cxnSpLocks/>
            <a:endCxn id="713" idx="7"/>
          </p:cNvCxnSpPr>
          <p:nvPr/>
        </p:nvCxnSpPr>
        <p:spPr>
          <a:xfrm flipH="1">
            <a:off x="8395014" y="-53919"/>
            <a:ext cx="497844" cy="855879"/>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8" name="Straight Connector 547">
            <a:extLst>
              <a:ext uri="{FF2B5EF4-FFF2-40B4-BE49-F238E27FC236}">
                <a16:creationId xmlns:a16="http://schemas.microsoft.com/office/drawing/2014/main" id="{0445E39A-0435-4AA6-9C68-978F0AC725E5}"/>
              </a:ext>
            </a:extLst>
          </p:cNvPr>
          <p:cNvCxnSpPr>
            <a:cxnSpLocks/>
          </p:cNvCxnSpPr>
          <p:nvPr/>
        </p:nvCxnSpPr>
        <p:spPr>
          <a:xfrm flipH="1">
            <a:off x="10674451" y="-317993"/>
            <a:ext cx="1074028" cy="1150961"/>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49" name="Straight Connector 548">
            <a:extLst>
              <a:ext uri="{FF2B5EF4-FFF2-40B4-BE49-F238E27FC236}">
                <a16:creationId xmlns:a16="http://schemas.microsoft.com/office/drawing/2014/main" id="{EB8E93C3-7FAF-47C4-B286-DDDAC9DFEFB6}"/>
              </a:ext>
            </a:extLst>
          </p:cNvPr>
          <p:cNvCxnSpPr>
            <a:cxnSpLocks/>
            <a:stCxn id="677" idx="5"/>
          </p:cNvCxnSpPr>
          <p:nvPr/>
        </p:nvCxnSpPr>
        <p:spPr>
          <a:xfrm>
            <a:off x="11404981" y="5318707"/>
            <a:ext cx="938045" cy="91107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0" name="Straight Connector 549">
            <a:extLst>
              <a:ext uri="{FF2B5EF4-FFF2-40B4-BE49-F238E27FC236}">
                <a16:creationId xmlns:a16="http://schemas.microsoft.com/office/drawing/2014/main" id="{6B5E6E74-0EF4-4054-8BF8-6423C9316BA8}"/>
              </a:ext>
            </a:extLst>
          </p:cNvPr>
          <p:cNvCxnSpPr>
            <a:cxnSpLocks/>
            <a:stCxn id="347" idx="2"/>
            <a:endCxn id="589" idx="6"/>
          </p:cNvCxnSpPr>
          <p:nvPr/>
        </p:nvCxnSpPr>
        <p:spPr>
          <a:xfrm flipH="1">
            <a:off x="4470970" y="2067807"/>
            <a:ext cx="791343" cy="20695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1" name="Straight Connector 550">
            <a:extLst>
              <a:ext uri="{FF2B5EF4-FFF2-40B4-BE49-F238E27FC236}">
                <a16:creationId xmlns:a16="http://schemas.microsoft.com/office/drawing/2014/main" id="{981F68E7-0BBA-4A39-9D2A-579C7BA63BF0}"/>
              </a:ext>
            </a:extLst>
          </p:cNvPr>
          <p:cNvCxnSpPr>
            <a:cxnSpLocks/>
            <a:stCxn id="716" idx="5"/>
            <a:endCxn id="589" idx="1"/>
          </p:cNvCxnSpPr>
          <p:nvPr/>
        </p:nvCxnSpPr>
        <p:spPr>
          <a:xfrm>
            <a:off x="3904725" y="1967978"/>
            <a:ext cx="442463" cy="277611"/>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2" name="Straight Connector 551">
            <a:extLst>
              <a:ext uri="{FF2B5EF4-FFF2-40B4-BE49-F238E27FC236}">
                <a16:creationId xmlns:a16="http://schemas.microsoft.com/office/drawing/2014/main" id="{4DBEB752-9B79-403C-BA1C-14AA101D8E3B}"/>
              </a:ext>
            </a:extLst>
          </p:cNvPr>
          <p:cNvCxnSpPr>
            <a:cxnSpLocks/>
            <a:stCxn id="716" idx="4"/>
            <a:endCxn id="363" idx="0"/>
          </p:cNvCxnSpPr>
          <p:nvPr/>
        </p:nvCxnSpPr>
        <p:spPr>
          <a:xfrm>
            <a:off x="3743080" y="2034933"/>
            <a:ext cx="178567" cy="100627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3" name="Straight Connector 552">
            <a:extLst>
              <a:ext uri="{FF2B5EF4-FFF2-40B4-BE49-F238E27FC236}">
                <a16:creationId xmlns:a16="http://schemas.microsoft.com/office/drawing/2014/main" id="{409E4C70-2EB0-46AE-81E4-ACE326409FBF}"/>
              </a:ext>
            </a:extLst>
          </p:cNvPr>
          <p:cNvCxnSpPr>
            <a:cxnSpLocks/>
            <a:endCxn id="590" idx="5"/>
          </p:cNvCxnSpPr>
          <p:nvPr/>
        </p:nvCxnSpPr>
        <p:spPr>
          <a:xfrm flipH="1" flipV="1">
            <a:off x="414479" y="2406585"/>
            <a:ext cx="514206" cy="535518"/>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4" name="Straight Connector 553">
            <a:extLst>
              <a:ext uri="{FF2B5EF4-FFF2-40B4-BE49-F238E27FC236}">
                <a16:creationId xmlns:a16="http://schemas.microsoft.com/office/drawing/2014/main" id="{4F9D2623-B375-4AEB-B88C-DE3D9D4FDB1B}"/>
              </a:ext>
            </a:extLst>
          </p:cNvPr>
          <p:cNvCxnSpPr>
            <a:cxnSpLocks/>
            <a:stCxn id="591" idx="4"/>
            <a:endCxn id="590" idx="7"/>
          </p:cNvCxnSpPr>
          <p:nvPr/>
        </p:nvCxnSpPr>
        <p:spPr>
          <a:xfrm flipH="1">
            <a:off x="356744" y="1408874"/>
            <a:ext cx="249337" cy="881735"/>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5" name="Straight Connector 554">
            <a:extLst>
              <a:ext uri="{FF2B5EF4-FFF2-40B4-BE49-F238E27FC236}">
                <a16:creationId xmlns:a16="http://schemas.microsoft.com/office/drawing/2014/main" id="{5AE6A835-12ED-4E4F-ABEA-69A51761FBC8}"/>
              </a:ext>
            </a:extLst>
          </p:cNvPr>
          <p:cNvCxnSpPr>
            <a:cxnSpLocks/>
            <a:stCxn id="591" idx="1"/>
          </p:cNvCxnSpPr>
          <p:nvPr/>
        </p:nvCxnSpPr>
        <p:spPr>
          <a:xfrm flipH="1" flipV="1">
            <a:off x="-239036" y="917718"/>
            <a:ext cx="811876" cy="41090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6" name="Straight Connector 555">
            <a:extLst>
              <a:ext uri="{FF2B5EF4-FFF2-40B4-BE49-F238E27FC236}">
                <a16:creationId xmlns:a16="http://schemas.microsoft.com/office/drawing/2014/main" id="{89DEDEBE-2E45-4B6A-9118-64457FA1E9AC}"/>
              </a:ext>
            </a:extLst>
          </p:cNvPr>
          <p:cNvCxnSpPr>
            <a:stCxn id="582" idx="5"/>
            <a:endCxn id="592" idx="2"/>
          </p:cNvCxnSpPr>
          <p:nvPr/>
        </p:nvCxnSpPr>
        <p:spPr>
          <a:xfrm>
            <a:off x="5428786" y="891553"/>
            <a:ext cx="677353" cy="13439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7" name="Straight Connector 556">
            <a:extLst>
              <a:ext uri="{FF2B5EF4-FFF2-40B4-BE49-F238E27FC236}">
                <a16:creationId xmlns:a16="http://schemas.microsoft.com/office/drawing/2014/main" id="{4B73B657-AF57-485B-B535-F2DA2E06A834}"/>
              </a:ext>
            </a:extLst>
          </p:cNvPr>
          <p:cNvCxnSpPr>
            <a:stCxn id="592" idx="6"/>
            <a:endCxn id="588" idx="3"/>
          </p:cNvCxnSpPr>
          <p:nvPr/>
        </p:nvCxnSpPr>
        <p:spPr>
          <a:xfrm flipV="1">
            <a:off x="6289354" y="554469"/>
            <a:ext cx="980857" cy="471478"/>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8" name="Straight Connector 557">
            <a:extLst>
              <a:ext uri="{FF2B5EF4-FFF2-40B4-BE49-F238E27FC236}">
                <a16:creationId xmlns:a16="http://schemas.microsoft.com/office/drawing/2014/main" id="{26519529-684D-4A0A-B7D7-D6A85EDACE3A}"/>
              </a:ext>
            </a:extLst>
          </p:cNvPr>
          <p:cNvCxnSpPr>
            <a:cxnSpLocks/>
            <a:endCxn id="591" idx="7"/>
          </p:cNvCxnSpPr>
          <p:nvPr/>
        </p:nvCxnSpPr>
        <p:spPr>
          <a:xfrm flipH="1">
            <a:off x="639321" y="816374"/>
            <a:ext cx="414169" cy="51225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59" name="Straight Connector 558">
            <a:extLst>
              <a:ext uri="{FF2B5EF4-FFF2-40B4-BE49-F238E27FC236}">
                <a16:creationId xmlns:a16="http://schemas.microsoft.com/office/drawing/2014/main" id="{6D943D5A-D486-47DB-8326-8FAE99D238BC}"/>
              </a:ext>
            </a:extLst>
          </p:cNvPr>
          <p:cNvCxnSpPr>
            <a:cxnSpLocks/>
          </p:cNvCxnSpPr>
          <p:nvPr/>
        </p:nvCxnSpPr>
        <p:spPr>
          <a:xfrm flipH="1">
            <a:off x="1111387" y="883329"/>
            <a:ext cx="103748" cy="198309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60" name="Straight Connector 559">
            <a:extLst>
              <a:ext uri="{FF2B5EF4-FFF2-40B4-BE49-F238E27FC236}">
                <a16:creationId xmlns:a16="http://schemas.microsoft.com/office/drawing/2014/main" id="{D15474E2-8C13-403B-A187-70F1C6337E5F}"/>
              </a:ext>
            </a:extLst>
          </p:cNvPr>
          <p:cNvCxnSpPr>
            <a:cxnSpLocks/>
            <a:endCxn id="574" idx="1"/>
          </p:cNvCxnSpPr>
          <p:nvPr/>
        </p:nvCxnSpPr>
        <p:spPr>
          <a:xfrm>
            <a:off x="1376780" y="816374"/>
            <a:ext cx="444248" cy="25543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61" name="Straight Connector 560">
            <a:extLst>
              <a:ext uri="{FF2B5EF4-FFF2-40B4-BE49-F238E27FC236}">
                <a16:creationId xmlns:a16="http://schemas.microsoft.com/office/drawing/2014/main" id="{AE3BB31A-B785-4A88-B760-7ACEBF1B84CB}"/>
              </a:ext>
            </a:extLst>
          </p:cNvPr>
          <p:cNvCxnSpPr>
            <a:endCxn id="593" idx="2"/>
          </p:cNvCxnSpPr>
          <p:nvPr/>
        </p:nvCxnSpPr>
        <p:spPr>
          <a:xfrm>
            <a:off x="7434822" y="1557434"/>
            <a:ext cx="717102" cy="24821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62" name="Straight Connector 561">
            <a:extLst>
              <a:ext uri="{FF2B5EF4-FFF2-40B4-BE49-F238E27FC236}">
                <a16:creationId xmlns:a16="http://schemas.microsoft.com/office/drawing/2014/main" id="{766F4AFF-7B44-4F0A-8E06-389C8E0DEE3A}"/>
              </a:ext>
            </a:extLst>
          </p:cNvPr>
          <p:cNvCxnSpPr>
            <a:cxnSpLocks/>
            <a:stCxn id="713" idx="4"/>
            <a:endCxn id="593" idx="0"/>
          </p:cNvCxnSpPr>
          <p:nvPr/>
        </p:nvCxnSpPr>
        <p:spPr>
          <a:xfrm flipH="1">
            <a:off x="8203634" y="1192205"/>
            <a:ext cx="29735" cy="556562"/>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63" name="Straight Connector 562">
            <a:extLst>
              <a:ext uri="{FF2B5EF4-FFF2-40B4-BE49-F238E27FC236}">
                <a16:creationId xmlns:a16="http://schemas.microsoft.com/office/drawing/2014/main" id="{D7A4AD79-02EE-4D87-92E7-3B39E4500082}"/>
              </a:ext>
            </a:extLst>
          </p:cNvPr>
          <p:cNvCxnSpPr>
            <a:stCxn id="386" idx="2"/>
            <a:endCxn id="593" idx="6"/>
          </p:cNvCxnSpPr>
          <p:nvPr/>
        </p:nvCxnSpPr>
        <p:spPr>
          <a:xfrm flipH="1" flipV="1">
            <a:off x="8255344" y="1805648"/>
            <a:ext cx="799200" cy="17005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64" name="Straight Connector 563">
            <a:extLst>
              <a:ext uri="{FF2B5EF4-FFF2-40B4-BE49-F238E27FC236}">
                <a16:creationId xmlns:a16="http://schemas.microsoft.com/office/drawing/2014/main" id="{DB2AA4D2-70A1-470F-A0B7-1A210FE39D3D}"/>
              </a:ext>
            </a:extLst>
          </p:cNvPr>
          <p:cNvCxnSpPr>
            <a:stCxn id="342" idx="1"/>
            <a:endCxn id="593" idx="4"/>
          </p:cNvCxnSpPr>
          <p:nvPr/>
        </p:nvCxnSpPr>
        <p:spPr>
          <a:xfrm flipH="1" flipV="1">
            <a:off x="8203634" y="1862529"/>
            <a:ext cx="582294" cy="152331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65" name="Straight Connector 564">
            <a:extLst>
              <a:ext uri="{FF2B5EF4-FFF2-40B4-BE49-F238E27FC236}">
                <a16:creationId xmlns:a16="http://schemas.microsoft.com/office/drawing/2014/main" id="{3BC02B68-8992-40C9-A230-FE456FA544A4}"/>
              </a:ext>
            </a:extLst>
          </p:cNvPr>
          <p:cNvCxnSpPr>
            <a:cxnSpLocks/>
            <a:stCxn id="404" idx="2"/>
            <a:endCxn id="594" idx="6"/>
          </p:cNvCxnSpPr>
          <p:nvPr/>
        </p:nvCxnSpPr>
        <p:spPr>
          <a:xfrm flipH="1">
            <a:off x="3936766" y="3772941"/>
            <a:ext cx="1120263" cy="42428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66" name="Straight Connector 565">
            <a:extLst>
              <a:ext uri="{FF2B5EF4-FFF2-40B4-BE49-F238E27FC236}">
                <a16:creationId xmlns:a16="http://schemas.microsoft.com/office/drawing/2014/main" id="{1F74D1AF-D777-4AF0-A151-F2A9A45806AB}"/>
              </a:ext>
            </a:extLst>
          </p:cNvPr>
          <p:cNvCxnSpPr>
            <a:cxnSpLocks/>
            <a:stCxn id="363" idx="4"/>
            <a:endCxn id="594" idx="0"/>
          </p:cNvCxnSpPr>
          <p:nvPr/>
        </p:nvCxnSpPr>
        <p:spPr>
          <a:xfrm flipH="1">
            <a:off x="3845159" y="3473218"/>
            <a:ext cx="76488" cy="632401"/>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67" name="Straight Connector 566">
            <a:extLst>
              <a:ext uri="{FF2B5EF4-FFF2-40B4-BE49-F238E27FC236}">
                <a16:creationId xmlns:a16="http://schemas.microsoft.com/office/drawing/2014/main" id="{9139D64A-5867-42B7-BC06-14C7647C62DB}"/>
              </a:ext>
            </a:extLst>
          </p:cNvPr>
          <p:cNvCxnSpPr>
            <a:cxnSpLocks/>
            <a:stCxn id="347" idx="4"/>
            <a:endCxn id="594" idx="7"/>
          </p:cNvCxnSpPr>
          <p:nvPr/>
        </p:nvCxnSpPr>
        <p:spPr>
          <a:xfrm flipH="1">
            <a:off x="3909935" y="2296407"/>
            <a:ext cx="1580978" cy="1836043"/>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68" name="Straight Connector 567">
            <a:extLst>
              <a:ext uri="{FF2B5EF4-FFF2-40B4-BE49-F238E27FC236}">
                <a16:creationId xmlns:a16="http://schemas.microsoft.com/office/drawing/2014/main" id="{1D491948-90F5-4EB3-AEBC-27B072BFAF75}"/>
              </a:ext>
            </a:extLst>
          </p:cNvPr>
          <p:cNvCxnSpPr>
            <a:cxnSpLocks/>
            <a:stCxn id="707" idx="4"/>
          </p:cNvCxnSpPr>
          <p:nvPr/>
        </p:nvCxnSpPr>
        <p:spPr>
          <a:xfrm>
            <a:off x="6323444" y="2722110"/>
            <a:ext cx="39963" cy="442193"/>
          </a:xfrm>
          <a:prstGeom prst="line">
            <a:avLst/>
          </a:prstGeom>
          <a:noFill/>
          <a:ln w="12700" cap="flat" cmpd="sng" algn="ctr">
            <a:solidFill>
              <a:schemeClr val="tx1">
                <a:lumMod val="25000"/>
                <a:lumOff val="75000"/>
              </a:schemeClr>
            </a:solidFill>
            <a:prstDash val="solid"/>
            <a:headEnd type="none"/>
            <a:tailEnd type="none"/>
          </a:ln>
          <a:effectLst/>
        </p:spPr>
      </p:cxnSp>
      <p:sp>
        <p:nvSpPr>
          <p:cNvPr id="569" name="Freeform 5">
            <a:extLst>
              <a:ext uri="{FF2B5EF4-FFF2-40B4-BE49-F238E27FC236}">
                <a16:creationId xmlns:a16="http://schemas.microsoft.com/office/drawing/2014/main" id="{070DBCF4-9BD9-47B2-AD52-9FDB77B49797}"/>
              </a:ext>
            </a:extLst>
          </p:cNvPr>
          <p:cNvSpPr>
            <a:spLocks/>
          </p:cNvSpPr>
          <p:nvPr/>
        </p:nvSpPr>
        <p:spPr bwMode="auto">
          <a:xfrm>
            <a:off x="1043412" y="4660243"/>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70" name="Freeform 5">
            <a:extLst>
              <a:ext uri="{FF2B5EF4-FFF2-40B4-BE49-F238E27FC236}">
                <a16:creationId xmlns:a16="http://schemas.microsoft.com/office/drawing/2014/main" id="{81AF8160-AC0A-4FFC-8A0E-3D7D0E5F73BD}"/>
              </a:ext>
            </a:extLst>
          </p:cNvPr>
          <p:cNvSpPr>
            <a:spLocks/>
          </p:cNvSpPr>
          <p:nvPr/>
        </p:nvSpPr>
        <p:spPr bwMode="auto">
          <a:xfrm>
            <a:off x="1834893" y="3696917"/>
            <a:ext cx="113763" cy="113763"/>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71" name="Freeform 5">
            <a:extLst>
              <a:ext uri="{FF2B5EF4-FFF2-40B4-BE49-F238E27FC236}">
                <a16:creationId xmlns:a16="http://schemas.microsoft.com/office/drawing/2014/main" id="{A708FDCB-6690-44F3-9E88-F5732B0C7B87}"/>
              </a:ext>
            </a:extLst>
          </p:cNvPr>
          <p:cNvSpPr>
            <a:spLocks/>
          </p:cNvSpPr>
          <p:nvPr/>
        </p:nvSpPr>
        <p:spPr bwMode="auto">
          <a:xfrm>
            <a:off x="2855995" y="3431652"/>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73" name="Freeform 5">
            <a:extLst>
              <a:ext uri="{FF2B5EF4-FFF2-40B4-BE49-F238E27FC236}">
                <a16:creationId xmlns:a16="http://schemas.microsoft.com/office/drawing/2014/main" id="{230769B7-E69C-40F4-8CB7-7FC3AFFFE3AA}"/>
              </a:ext>
            </a:extLst>
          </p:cNvPr>
          <p:cNvSpPr>
            <a:spLocks/>
          </p:cNvSpPr>
          <p:nvPr/>
        </p:nvSpPr>
        <p:spPr bwMode="auto">
          <a:xfrm>
            <a:off x="2675719" y="1392187"/>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74" name="Freeform 5">
            <a:extLst>
              <a:ext uri="{FF2B5EF4-FFF2-40B4-BE49-F238E27FC236}">
                <a16:creationId xmlns:a16="http://schemas.microsoft.com/office/drawing/2014/main" id="{83E91163-0CA4-47B3-87C4-E8CC91E1F0AB}"/>
              </a:ext>
            </a:extLst>
          </p:cNvPr>
          <p:cNvSpPr>
            <a:spLocks/>
          </p:cNvSpPr>
          <p:nvPr/>
        </p:nvSpPr>
        <p:spPr bwMode="auto">
          <a:xfrm>
            <a:off x="1804368" y="1055144"/>
            <a:ext cx="113763" cy="113763"/>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75" name="Freeform 5">
            <a:extLst>
              <a:ext uri="{FF2B5EF4-FFF2-40B4-BE49-F238E27FC236}">
                <a16:creationId xmlns:a16="http://schemas.microsoft.com/office/drawing/2014/main" id="{871A729B-85E1-4BDB-8963-3674B91F3C04}"/>
              </a:ext>
            </a:extLst>
          </p:cNvPr>
          <p:cNvSpPr>
            <a:spLocks/>
          </p:cNvSpPr>
          <p:nvPr/>
        </p:nvSpPr>
        <p:spPr bwMode="auto">
          <a:xfrm>
            <a:off x="9217601" y="5965833"/>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76" name="Freeform 5">
            <a:extLst>
              <a:ext uri="{FF2B5EF4-FFF2-40B4-BE49-F238E27FC236}">
                <a16:creationId xmlns:a16="http://schemas.microsoft.com/office/drawing/2014/main" id="{91F94031-C00E-4E15-A6F8-A1EFE3CD349B}"/>
              </a:ext>
            </a:extLst>
          </p:cNvPr>
          <p:cNvSpPr>
            <a:spLocks/>
          </p:cNvSpPr>
          <p:nvPr/>
        </p:nvSpPr>
        <p:spPr bwMode="auto">
          <a:xfrm>
            <a:off x="9605559" y="2852272"/>
            <a:ext cx="113763" cy="113763"/>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77" name="Freeform 5">
            <a:extLst>
              <a:ext uri="{FF2B5EF4-FFF2-40B4-BE49-F238E27FC236}">
                <a16:creationId xmlns:a16="http://schemas.microsoft.com/office/drawing/2014/main" id="{956B7CEB-2D3F-4596-B674-EC57A135AC70}"/>
              </a:ext>
            </a:extLst>
          </p:cNvPr>
          <p:cNvSpPr>
            <a:spLocks/>
          </p:cNvSpPr>
          <p:nvPr/>
        </p:nvSpPr>
        <p:spPr bwMode="auto">
          <a:xfrm rot="19624273">
            <a:off x="6613658" y="6515667"/>
            <a:ext cx="114495" cy="11449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78" name="Freeform 5">
            <a:extLst>
              <a:ext uri="{FF2B5EF4-FFF2-40B4-BE49-F238E27FC236}">
                <a16:creationId xmlns:a16="http://schemas.microsoft.com/office/drawing/2014/main" id="{5DE3C2A2-4940-4512-BBDF-25E5A7B2A9F8}"/>
              </a:ext>
            </a:extLst>
          </p:cNvPr>
          <p:cNvSpPr>
            <a:spLocks/>
          </p:cNvSpPr>
          <p:nvPr/>
        </p:nvSpPr>
        <p:spPr bwMode="auto">
          <a:xfrm>
            <a:off x="6744260" y="4705417"/>
            <a:ext cx="136623" cy="137160"/>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79" name="Freeform 5">
            <a:extLst>
              <a:ext uri="{FF2B5EF4-FFF2-40B4-BE49-F238E27FC236}">
                <a16:creationId xmlns:a16="http://schemas.microsoft.com/office/drawing/2014/main" id="{6BE44112-02C9-4838-85C4-227091CA3B6B}"/>
              </a:ext>
            </a:extLst>
          </p:cNvPr>
          <p:cNvSpPr>
            <a:spLocks noChangeAspect="1"/>
          </p:cNvSpPr>
          <p:nvPr/>
        </p:nvSpPr>
        <p:spPr bwMode="auto">
          <a:xfrm>
            <a:off x="7252132" y="2280294"/>
            <a:ext cx="182880" cy="182880"/>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0" name="Freeform 5">
            <a:extLst>
              <a:ext uri="{FF2B5EF4-FFF2-40B4-BE49-F238E27FC236}">
                <a16:creationId xmlns:a16="http://schemas.microsoft.com/office/drawing/2014/main" id="{EE6B628C-4FE5-42E1-B6C7-904CD32E8594}"/>
              </a:ext>
            </a:extLst>
          </p:cNvPr>
          <p:cNvSpPr>
            <a:spLocks/>
          </p:cNvSpPr>
          <p:nvPr/>
        </p:nvSpPr>
        <p:spPr bwMode="auto">
          <a:xfrm rot="690919">
            <a:off x="4851218" y="4870717"/>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1" name="Freeform 5">
            <a:extLst>
              <a:ext uri="{FF2B5EF4-FFF2-40B4-BE49-F238E27FC236}">
                <a16:creationId xmlns:a16="http://schemas.microsoft.com/office/drawing/2014/main" id="{6652D630-D475-4138-9A9D-A37B89BDA11E}"/>
              </a:ext>
            </a:extLst>
          </p:cNvPr>
          <p:cNvSpPr>
            <a:spLocks/>
          </p:cNvSpPr>
          <p:nvPr/>
        </p:nvSpPr>
        <p:spPr bwMode="auto">
          <a:xfrm>
            <a:off x="5538767" y="4570417"/>
            <a:ext cx="103421" cy="103421"/>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2" name="Freeform 5">
            <a:extLst>
              <a:ext uri="{FF2B5EF4-FFF2-40B4-BE49-F238E27FC236}">
                <a16:creationId xmlns:a16="http://schemas.microsoft.com/office/drawing/2014/main" id="{B55028D3-27CA-4EC5-9EF4-B54DCB80C2C3}"/>
              </a:ext>
            </a:extLst>
          </p:cNvPr>
          <p:cNvSpPr>
            <a:spLocks/>
          </p:cNvSpPr>
          <p:nvPr/>
        </p:nvSpPr>
        <p:spPr bwMode="auto">
          <a:xfrm rot="20908154">
            <a:off x="5324455" y="803302"/>
            <a:ext cx="113763" cy="113763"/>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3" name="Freeform 5">
            <a:extLst>
              <a:ext uri="{FF2B5EF4-FFF2-40B4-BE49-F238E27FC236}">
                <a16:creationId xmlns:a16="http://schemas.microsoft.com/office/drawing/2014/main" id="{BFC85CCD-868E-4F37-8679-FBE52B5E2562}"/>
              </a:ext>
            </a:extLst>
          </p:cNvPr>
          <p:cNvSpPr>
            <a:spLocks/>
          </p:cNvSpPr>
          <p:nvPr/>
        </p:nvSpPr>
        <p:spPr bwMode="auto">
          <a:xfrm>
            <a:off x="7970433" y="4868391"/>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4" name="Freeform 5">
            <a:extLst>
              <a:ext uri="{FF2B5EF4-FFF2-40B4-BE49-F238E27FC236}">
                <a16:creationId xmlns:a16="http://schemas.microsoft.com/office/drawing/2014/main" id="{53CA68F9-DB5D-4617-8166-EB8EBA051D17}"/>
              </a:ext>
            </a:extLst>
          </p:cNvPr>
          <p:cNvSpPr>
            <a:spLocks/>
          </p:cNvSpPr>
          <p:nvPr/>
        </p:nvSpPr>
        <p:spPr bwMode="auto">
          <a:xfrm>
            <a:off x="6967536" y="3488857"/>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6" name="Freeform 5">
            <a:extLst>
              <a:ext uri="{FF2B5EF4-FFF2-40B4-BE49-F238E27FC236}">
                <a16:creationId xmlns:a16="http://schemas.microsoft.com/office/drawing/2014/main" id="{1A239B01-2968-4B52-B1E9-81AEF4B8CB95}"/>
              </a:ext>
            </a:extLst>
          </p:cNvPr>
          <p:cNvSpPr>
            <a:spLocks/>
          </p:cNvSpPr>
          <p:nvPr/>
        </p:nvSpPr>
        <p:spPr bwMode="auto">
          <a:xfrm>
            <a:off x="11502018" y="2443960"/>
            <a:ext cx="113763" cy="113763"/>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7" name="Freeform 5">
            <a:extLst>
              <a:ext uri="{FF2B5EF4-FFF2-40B4-BE49-F238E27FC236}">
                <a16:creationId xmlns:a16="http://schemas.microsoft.com/office/drawing/2014/main" id="{E7E9022B-8B3D-4D61-AFAC-1CD22EFD7478}"/>
              </a:ext>
            </a:extLst>
          </p:cNvPr>
          <p:cNvSpPr>
            <a:spLocks/>
          </p:cNvSpPr>
          <p:nvPr/>
        </p:nvSpPr>
        <p:spPr bwMode="auto">
          <a:xfrm rot="19989258">
            <a:off x="11436538" y="3651186"/>
            <a:ext cx="137652" cy="137652"/>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8" name="Freeform 5">
            <a:extLst>
              <a:ext uri="{FF2B5EF4-FFF2-40B4-BE49-F238E27FC236}">
                <a16:creationId xmlns:a16="http://schemas.microsoft.com/office/drawing/2014/main" id="{90E76555-A7F3-4ADD-A3F5-F92279E5E4D3}"/>
              </a:ext>
            </a:extLst>
          </p:cNvPr>
          <p:cNvSpPr>
            <a:spLocks/>
          </p:cNvSpPr>
          <p:nvPr/>
        </p:nvSpPr>
        <p:spPr bwMode="auto">
          <a:xfrm rot="1671278">
            <a:off x="7267683" y="480819"/>
            <a:ext cx="113763" cy="113763"/>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89" name="Freeform 5">
            <a:extLst>
              <a:ext uri="{FF2B5EF4-FFF2-40B4-BE49-F238E27FC236}">
                <a16:creationId xmlns:a16="http://schemas.microsoft.com/office/drawing/2014/main" id="{3C65DE18-F1AC-4187-A4F0-AA9E05FF718C}"/>
              </a:ext>
            </a:extLst>
          </p:cNvPr>
          <p:cNvSpPr>
            <a:spLocks/>
          </p:cNvSpPr>
          <p:nvPr/>
        </p:nvSpPr>
        <p:spPr bwMode="auto">
          <a:xfrm rot="21045648">
            <a:off x="4334211" y="2216985"/>
            <a:ext cx="137652" cy="137652"/>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90" name="Freeform 5">
            <a:extLst>
              <a:ext uri="{FF2B5EF4-FFF2-40B4-BE49-F238E27FC236}">
                <a16:creationId xmlns:a16="http://schemas.microsoft.com/office/drawing/2014/main" id="{9132DFE6-1B05-4585-9A51-4803F284E9E0}"/>
              </a:ext>
            </a:extLst>
          </p:cNvPr>
          <p:cNvSpPr>
            <a:spLocks/>
          </p:cNvSpPr>
          <p:nvPr/>
        </p:nvSpPr>
        <p:spPr bwMode="auto">
          <a:xfrm rot="20012114">
            <a:off x="236016" y="2285857"/>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91" name="Freeform 5">
            <a:extLst>
              <a:ext uri="{FF2B5EF4-FFF2-40B4-BE49-F238E27FC236}">
                <a16:creationId xmlns:a16="http://schemas.microsoft.com/office/drawing/2014/main" id="{30450C4C-0038-4558-9B67-1EFE5A2F51D2}"/>
              </a:ext>
            </a:extLst>
          </p:cNvPr>
          <p:cNvSpPr>
            <a:spLocks/>
          </p:cNvSpPr>
          <p:nvPr/>
        </p:nvSpPr>
        <p:spPr bwMode="auto">
          <a:xfrm>
            <a:off x="559071" y="1314855"/>
            <a:ext cx="94019" cy="94019"/>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92" name="Freeform 5">
            <a:extLst>
              <a:ext uri="{FF2B5EF4-FFF2-40B4-BE49-F238E27FC236}">
                <a16:creationId xmlns:a16="http://schemas.microsoft.com/office/drawing/2014/main" id="{D170FDED-A501-4438-9E45-998D8B72C6A8}"/>
              </a:ext>
            </a:extLst>
          </p:cNvPr>
          <p:cNvSpPr>
            <a:spLocks/>
          </p:cNvSpPr>
          <p:nvPr/>
        </p:nvSpPr>
        <p:spPr bwMode="auto">
          <a:xfrm>
            <a:off x="6106139" y="934339"/>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93" name="Freeform 5">
            <a:extLst>
              <a:ext uri="{FF2B5EF4-FFF2-40B4-BE49-F238E27FC236}">
                <a16:creationId xmlns:a16="http://schemas.microsoft.com/office/drawing/2014/main" id="{F033CEA6-6059-4585-87CC-22F113583EFA}"/>
              </a:ext>
            </a:extLst>
          </p:cNvPr>
          <p:cNvSpPr>
            <a:spLocks/>
          </p:cNvSpPr>
          <p:nvPr/>
        </p:nvSpPr>
        <p:spPr bwMode="auto">
          <a:xfrm>
            <a:off x="8151924" y="1748767"/>
            <a:ext cx="103420" cy="113762"/>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594" name="Freeform 5">
            <a:extLst>
              <a:ext uri="{FF2B5EF4-FFF2-40B4-BE49-F238E27FC236}">
                <a16:creationId xmlns:a16="http://schemas.microsoft.com/office/drawing/2014/main" id="{C3D8F1FE-80DF-494F-8854-08AB72E6C8C4}"/>
              </a:ext>
            </a:extLst>
          </p:cNvPr>
          <p:cNvSpPr>
            <a:spLocks/>
          </p:cNvSpPr>
          <p:nvPr/>
        </p:nvSpPr>
        <p:spPr bwMode="auto">
          <a:xfrm>
            <a:off x="3753551" y="4105619"/>
            <a:ext cx="183215" cy="183215"/>
          </a:xfrm>
          <a:prstGeom prst="ellipse">
            <a:avLst/>
          </a:prstGeom>
          <a:solidFill>
            <a:srgbClr val="EAEAEA">
              <a:lumMod val="50000"/>
            </a:srgbClr>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cxnSp>
        <p:nvCxnSpPr>
          <p:cNvPr id="595" name="Straight Connector 594">
            <a:extLst>
              <a:ext uri="{FF2B5EF4-FFF2-40B4-BE49-F238E27FC236}">
                <a16:creationId xmlns:a16="http://schemas.microsoft.com/office/drawing/2014/main" id="{6FAF64F5-7B94-4065-B231-4BE932975224}"/>
              </a:ext>
            </a:extLst>
          </p:cNvPr>
          <p:cNvCxnSpPr>
            <a:cxnSpLocks/>
            <a:endCxn id="574" idx="7"/>
          </p:cNvCxnSpPr>
          <p:nvPr/>
        </p:nvCxnSpPr>
        <p:spPr>
          <a:xfrm flipH="1">
            <a:off x="1901471" y="-307959"/>
            <a:ext cx="1491468" cy="1379763"/>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96" name="Straight Connector 595">
            <a:extLst>
              <a:ext uri="{FF2B5EF4-FFF2-40B4-BE49-F238E27FC236}">
                <a16:creationId xmlns:a16="http://schemas.microsoft.com/office/drawing/2014/main" id="{11F23715-CEC2-4784-9613-9E9591E9ABD3}"/>
              </a:ext>
            </a:extLst>
          </p:cNvPr>
          <p:cNvCxnSpPr>
            <a:cxnSpLocks/>
          </p:cNvCxnSpPr>
          <p:nvPr/>
        </p:nvCxnSpPr>
        <p:spPr>
          <a:xfrm>
            <a:off x="1213923" y="-420949"/>
            <a:ext cx="2430358" cy="1254729"/>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97" name="Straight Connector 596">
            <a:extLst>
              <a:ext uri="{FF2B5EF4-FFF2-40B4-BE49-F238E27FC236}">
                <a16:creationId xmlns:a16="http://schemas.microsoft.com/office/drawing/2014/main" id="{FD120083-EA1F-4846-8866-9409FD032DC3}"/>
              </a:ext>
            </a:extLst>
          </p:cNvPr>
          <p:cNvCxnSpPr>
            <a:cxnSpLocks/>
          </p:cNvCxnSpPr>
          <p:nvPr/>
        </p:nvCxnSpPr>
        <p:spPr>
          <a:xfrm>
            <a:off x="9319769" y="-801413"/>
            <a:ext cx="1031392" cy="1634381"/>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98" name="Straight Connector 597">
            <a:extLst>
              <a:ext uri="{FF2B5EF4-FFF2-40B4-BE49-F238E27FC236}">
                <a16:creationId xmlns:a16="http://schemas.microsoft.com/office/drawing/2014/main" id="{E45FDAE7-BCF5-42F1-B3E3-F1BF7C1745D2}"/>
              </a:ext>
            </a:extLst>
          </p:cNvPr>
          <p:cNvCxnSpPr>
            <a:cxnSpLocks/>
            <a:endCxn id="593" idx="7"/>
          </p:cNvCxnSpPr>
          <p:nvPr/>
        </p:nvCxnSpPr>
        <p:spPr>
          <a:xfrm flipH="1">
            <a:off x="8240198" y="-335277"/>
            <a:ext cx="2762910" cy="210070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599" name="Straight Connector 598">
            <a:extLst>
              <a:ext uri="{FF2B5EF4-FFF2-40B4-BE49-F238E27FC236}">
                <a16:creationId xmlns:a16="http://schemas.microsoft.com/office/drawing/2014/main" id="{D96FACEC-7568-49CF-B290-4874392C3B86}"/>
              </a:ext>
            </a:extLst>
          </p:cNvPr>
          <p:cNvCxnSpPr>
            <a:cxnSpLocks/>
            <a:stCxn id="586" idx="2"/>
            <a:endCxn id="637" idx="6"/>
          </p:cNvCxnSpPr>
          <p:nvPr/>
        </p:nvCxnSpPr>
        <p:spPr>
          <a:xfrm flipH="1">
            <a:off x="10515176" y="2500842"/>
            <a:ext cx="986842" cy="20351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600" name="Straight Connector 599">
            <a:extLst>
              <a:ext uri="{FF2B5EF4-FFF2-40B4-BE49-F238E27FC236}">
                <a16:creationId xmlns:a16="http://schemas.microsoft.com/office/drawing/2014/main" id="{23B88E45-AF1D-4893-86AD-19066D2B7438}"/>
              </a:ext>
            </a:extLst>
          </p:cNvPr>
          <p:cNvCxnSpPr>
            <a:cxnSpLocks/>
            <a:stCxn id="637" idx="3"/>
            <a:endCxn id="710" idx="7"/>
          </p:cNvCxnSpPr>
          <p:nvPr/>
        </p:nvCxnSpPr>
        <p:spPr>
          <a:xfrm flipH="1">
            <a:off x="8956778" y="2866001"/>
            <a:ext cx="1168153" cy="1240824"/>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601" name="Straight Connector 600">
            <a:extLst>
              <a:ext uri="{FF2B5EF4-FFF2-40B4-BE49-F238E27FC236}">
                <a16:creationId xmlns:a16="http://schemas.microsoft.com/office/drawing/2014/main" id="{852B1BFF-787F-4FD2-AF6E-53047163A4D0}"/>
              </a:ext>
            </a:extLst>
          </p:cNvPr>
          <p:cNvCxnSpPr>
            <a:cxnSpLocks/>
            <a:endCxn id="605" idx="5"/>
          </p:cNvCxnSpPr>
          <p:nvPr/>
        </p:nvCxnSpPr>
        <p:spPr>
          <a:xfrm flipH="1" flipV="1">
            <a:off x="2435987" y="4486079"/>
            <a:ext cx="837524" cy="601106"/>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602" name="Straight Connector 601">
            <a:extLst>
              <a:ext uri="{FF2B5EF4-FFF2-40B4-BE49-F238E27FC236}">
                <a16:creationId xmlns:a16="http://schemas.microsoft.com/office/drawing/2014/main" id="{6B271A58-362D-495E-95E0-AE31D0C85247}"/>
              </a:ext>
            </a:extLst>
          </p:cNvPr>
          <p:cNvCxnSpPr>
            <a:cxnSpLocks/>
            <a:endCxn id="395" idx="5"/>
          </p:cNvCxnSpPr>
          <p:nvPr/>
        </p:nvCxnSpPr>
        <p:spPr>
          <a:xfrm flipH="1" flipV="1">
            <a:off x="9831819" y="5158610"/>
            <a:ext cx="1509693" cy="1882260"/>
          </a:xfrm>
          <a:prstGeom prst="line">
            <a:avLst/>
          </a:prstGeom>
          <a:noFill/>
          <a:ln w="12700" cap="flat" cmpd="sng" algn="ctr">
            <a:solidFill>
              <a:schemeClr val="tx1">
                <a:lumMod val="25000"/>
                <a:lumOff val="75000"/>
              </a:schemeClr>
            </a:solidFill>
            <a:prstDash val="solid"/>
            <a:headEnd type="none"/>
            <a:tailEnd type="none"/>
          </a:ln>
          <a:effectLst/>
        </p:spPr>
      </p:cxnSp>
      <p:cxnSp>
        <p:nvCxnSpPr>
          <p:cNvPr id="603" name="Straight Connector 602">
            <a:extLst>
              <a:ext uri="{FF2B5EF4-FFF2-40B4-BE49-F238E27FC236}">
                <a16:creationId xmlns:a16="http://schemas.microsoft.com/office/drawing/2014/main" id="{1D49159D-ED03-4287-8EAD-ED72C39ED49C}"/>
              </a:ext>
            </a:extLst>
          </p:cNvPr>
          <p:cNvCxnSpPr>
            <a:cxnSpLocks/>
          </p:cNvCxnSpPr>
          <p:nvPr/>
        </p:nvCxnSpPr>
        <p:spPr>
          <a:xfrm flipH="1">
            <a:off x="10454804" y="-53919"/>
            <a:ext cx="1531503" cy="3905128"/>
          </a:xfrm>
          <a:prstGeom prst="line">
            <a:avLst/>
          </a:prstGeom>
          <a:noFill/>
          <a:ln w="12700" cap="flat" cmpd="sng" algn="ctr">
            <a:solidFill>
              <a:schemeClr val="tx1">
                <a:lumMod val="25000"/>
                <a:lumOff val="75000"/>
              </a:schemeClr>
            </a:solidFill>
            <a:prstDash val="solid"/>
            <a:headEnd type="none"/>
            <a:tailEnd type="none"/>
          </a:ln>
          <a:effectLst/>
        </p:spPr>
      </p:cxnSp>
      <p:grpSp>
        <p:nvGrpSpPr>
          <p:cNvPr id="604" name="Group 603">
            <a:extLst>
              <a:ext uri="{FF2B5EF4-FFF2-40B4-BE49-F238E27FC236}">
                <a16:creationId xmlns:a16="http://schemas.microsoft.com/office/drawing/2014/main" id="{6AB76B24-5CCB-4E90-A8B3-FC9EB8316A6C}"/>
              </a:ext>
            </a:extLst>
          </p:cNvPr>
          <p:cNvGrpSpPr>
            <a:grpSpLocks noChangeAspect="1"/>
          </p:cNvGrpSpPr>
          <p:nvPr/>
        </p:nvGrpSpPr>
        <p:grpSpPr>
          <a:xfrm>
            <a:off x="1991108" y="4041200"/>
            <a:ext cx="521208" cy="521208"/>
            <a:chOff x="2696645" y="3621430"/>
            <a:chExt cx="1143000" cy="1143000"/>
          </a:xfrm>
        </p:grpSpPr>
        <p:sp>
          <p:nvSpPr>
            <p:cNvPr id="605" name="Oval 604">
              <a:extLst>
                <a:ext uri="{FF2B5EF4-FFF2-40B4-BE49-F238E27FC236}">
                  <a16:creationId xmlns:a16="http://schemas.microsoft.com/office/drawing/2014/main" id="{9F9AA89B-B528-437F-B894-C1EF7135E60A}"/>
                </a:ext>
              </a:extLst>
            </p:cNvPr>
            <p:cNvSpPr>
              <a:spLocks noChangeAspect="1"/>
            </p:cNvSpPr>
            <p:nvPr/>
          </p:nvSpPr>
          <p:spPr bwMode="auto">
            <a:xfrm>
              <a:off x="2696645" y="3621430"/>
              <a:ext cx="1143000" cy="1143000"/>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606" name="Picture 605">
              <a:extLst>
                <a:ext uri="{FF2B5EF4-FFF2-40B4-BE49-F238E27FC236}">
                  <a16:creationId xmlns:a16="http://schemas.microsoft.com/office/drawing/2014/main" id="{672982B8-7E8E-472E-89A7-1EC2D0694FEE}"/>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3121593" y="3834621"/>
              <a:ext cx="289876" cy="717599"/>
            </a:xfrm>
            <a:prstGeom prst="rect">
              <a:avLst/>
            </a:prstGeom>
          </p:spPr>
        </p:pic>
      </p:grpSp>
      <p:grpSp>
        <p:nvGrpSpPr>
          <p:cNvPr id="625" name="Group 624">
            <a:extLst>
              <a:ext uri="{FF2B5EF4-FFF2-40B4-BE49-F238E27FC236}">
                <a16:creationId xmlns:a16="http://schemas.microsoft.com/office/drawing/2014/main" id="{FA1F4983-0EA7-4C4E-AC80-E058193837D9}"/>
              </a:ext>
            </a:extLst>
          </p:cNvPr>
          <p:cNvGrpSpPr>
            <a:grpSpLocks noChangeAspect="1"/>
          </p:cNvGrpSpPr>
          <p:nvPr/>
        </p:nvGrpSpPr>
        <p:grpSpPr>
          <a:xfrm>
            <a:off x="288529" y="7132385"/>
            <a:ext cx="482521" cy="457200"/>
            <a:chOff x="1896627" y="5215781"/>
            <a:chExt cx="482174" cy="482174"/>
          </a:xfrm>
        </p:grpSpPr>
        <p:sp useBgFill="1">
          <p:nvSpPr>
            <p:cNvPr id="626" name="Oval 625">
              <a:extLst>
                <a:ext uri="{FF2B5EF4-FFF2-40B4-BE49-F238E27FC236}">
                  <a16:creationId xmlns:a16="http://schemas.microsoft.com/office/drawing/2014/main" id="{EF50D325-566A-4058-B32A-94C458D77B3A}"/>
                </a:ext>
              </a:extLst>
            </p:cNvPr>
            <p:cNvSpPr/>
            <p:nvPr/>
          </p:nvSpPr>
          <p:spPr bwMode="auto">
            <a:xfrm rot="20949588">
              <a:off x="1896627" y="5215781"/>
              <a:ext cx="482174" cy="482174"/>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627" name="graph_9" title="Icon of a line chart with connected circles at varying points">
              <a:extLst>
                <a:ext uri="{FF2B5EF4-FFF2-40B4-BE49-F238E27FC236}">
                  <a16:creationId xmlns:a16="http://schemas.microsoft.com/office/drawing/2014/main" id="{EC021BCB-500C-4F73-8B75-BDE3B37653B4}"/>
                </a:ext>
              </a:extLst>
            </p:cNvPr>
            <p:cNvSpPr>
              <a:spLocks noChangeAspect="1" noEditPoints="1"/>
            </p:cNvSpPr>
            <p:nvPr/>
          </p:nvSpPr>
          <p:spPr bwMode="auto">
            <a:xfrm>
              <a:off x="2003742" y="5300371"/>
              <a:ext cx="304008" cy="274320"/>
            </a:xfrm>
            <a:custGeom>
              <a:avLst/>
              <a:gdLst>
                <a:gd name="T0" fmla="*/ 352 w 352"/>
                <a:gd name="T1" fmla="*/ 318 h 318"/>
                <a:gd name="T2" fmla="*/ 0 w 352"/>
                <a:gd name="T3" fmla="*/ 318 h 318"/>
                <a:gd name="T4" fmla="*/ 0 w 352"/>
                <a:gd name="T5" fmla="*/ 0 h 318"/>
                <a:gd name="T6" fmla="*/ 266 w 352"/>
                <a:gd name="T7" fmla="*/ 105 h 318"/>
                <a:gd name="T8" fmla="*/ 286 w 352"/>
                <a:gd name="T9" fmla="*/ 126 h 318"/>
                <a:gd name="T10" fmla="*/ 307 w 352"/>
                <a:gd name="T11" fmla="*/ 105 h 318"/>
                <a:gd name="T12" fmla="*/ 286 w 352"/>
                <a:gd name="T13" fmla="*/ 84 h 318"/>
                <a:gd name="T14" fmla="*/ 266 w 352"/>
                <a:gd name="T15" fmla="*/ 105 h 318"/>
                <a:gd name="T16" fmla="*/ 57 w 352"/>
                <a:gd name="T17" fmla="*/ 252 h 318"/>
                <a:gd name="T18" fmla="*/ 100 w 352"/>
                <a:gd name="T19" fmla="*/ 188 h 318"/>
                <a:gd name="T20" fmla="*/ 200 w 352"/>
                <a:gd name="T21" fmla="*/ 205 h 318"/>
                <a:gd name="T22" fmla="*/ 134 w 352"/>
                <a:gd name="T23" fmla="*/ 181 h 318"/>
                <a:gd name="T24" fmla="*/ 236 w 352"/>
                <a:gd name="T25" fmla="*/ 187 h 318"/>
                <a:gd name="T26" fmla="*/ 276 w 352"/>
                <a:gd name="T27" fmla="*/ 123 h 318"/>
                <a:gd name="T28" fmla="*/ 200 w 352"/>
                <a:gd name="T29" fmla="*/ 201 h 318"/>
                <a:gd name="T30" fmla="*/ 221 w 352"/>
                <a:gd name="T31" fmla="*/ 222 h 318"/>
                <a:gd name="T32" fmla="*/ 241 w 352"/>
                <a:gd name="T33" fmla="*/ 201 h 318"/>
                <a:gd name="T34" fmla="*/ 221 w 352"/>
                <a:gd name="T35" fmla="*/ 180 h 318"/>
                <a:gd name="T36" fmla="*/ 200 w 352"/>
                <a:gd name="T37" fmla="*/ 201 h 318"/>
                <a:gd name="T38" fmla="*/ 200 w 352"/>
                <a:gd name="T39" fmla="*/ 201 h 318"/>
                <a:gd name="T40" fmla="*/ 94 w 352"/>
                <a:gd name="T41" fmla="*/ 174 h 318"/>
                <a:gd name="T42" fmla="*/ 115 w 352"/>
                <a:gd name="T43" fmla="*/ 194 h 318"/>
                <a:gd name="T44" fmla="*/ 136 w 352"/>
                <a:gd name="T45" fmla="*/ 174 h 318"/>
                <a:gd name="T46" fmla="*/ 115 w 352"/>
                <a:gd name="T47" fmla="*/ 153 h 318"/>
                <a:gd name="T48" fmla="*/ 94 w 352"/>
                <a:gd name="T49" fmla="*/ 174 h 318"/>
                <a:gd name="T50" fmla="*/ 94 w 352"/>
                <a:gd name="T51" fmla="*/ 174 h 318"/>
                <a:gd name="T52" fmla="*/ 25 w 352"/>
                <a:gd name="T53" fmla="*/ 269 h 318"/>
                <a:gd name="T54" fmla="*/ 46 w 352"/>
                <a:gd name="T55" fmla="*/ 289 h 318"/>
                <a:gd name="T56" fmla="*/ 66 w 352"/>
                <a:gd name="T57" fmla="*/ 269 h 318"/>
                <a:gd name="T58" fmla="*/ 46 w 352"/>
                <a:gd name="T59" fmla="*/ 248 h 318"/>
                <a:gd name="T60" fmla="*/ 25 w 352"/>
                <a:gd name="T61" fmla="*/ 269 h 318"/>
                <a:gd name="T62" fmla="*/ 25 w 352"/>
                <a:gd name="T63" fmla="*/ 26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2" h="318">
                  <a:moveTo>
                    <a:pt x="352" y="318"/>
                  </a:moveTo>
                  <a:cubicBezTo>
                    <a:pt x="0" y="318"/>
                    <a:pt x="0" y="318"/>
                    <a:pt x="0" y="318"/>
                  </a:cubicBezTo>
                  <a:cubicBezTo>
                    <a:pt x="0" y="0"/>
                    <a:pt x="0" y="0"/>
                    <a:pt x="0" y="0"/>
                  </a:cubicBezTo>
                  <a:moveTo>
                    <a:pt x="266" y="105"/>
                  </a:moveTo>
                  <a:cubicBezTo>
                    <a:pt x="266" y="116"/>
                    <a:pt x="275" y="126"/>
                    <a:pt x="286" y="126"/>
                  </a:cubicBezTo>
                  <a:cubicBezTo>
                    <a:pt x="298" y="126"/>
                    <a:pt x="307" y="116"/>
                    <a:pt x="307" y="105"/>
                  </a:cubicBezTo>
                  <a:cubicBezTo>
                    <a:pt x="307" y="93"/>
                    <a:pt x="298" y="84"/>
                    <a:pt x="286" y="84"/>
                  </a:cubicBezTo>
                  <a:cubicBezTo>
                    <a:pt x="275" y="84"/>
                    <a:pt x="266" y="93"/>
                    <a:pt x="266" y="105"/>
                  </a:cubicBezTo>
                  <a:close/>
                  <a:moveTo>
                    <a:pt x="57" y="252"/>
                  </a:moveTo>
                  <a:cubicBezTo>
                    <a:pt x="100" y="188"/>
                    <a:pt x="100" y="188"/>
                    <a:pt x="100" y="188"/>
                  </a:cubicBezTo>
                  <a:moveTo>
                    <a:pt x="200" y="205"/>
                  </a:moveTo>
                  <a:cubicBezTo>
                    <a:pt x="134" y="181"/>
                    <a:pt x="134" y="181"/>
                    <a:pt x="134" y="181"/>
                  </a:cubicBezTo>
                  <a:moveTo>
                    <a:pt x="236" y="187"/>
                  </a:moveTo>
                  <a:cubicBezTo>
                    <a:pt x="276" y="123"/>
                    <a:pt x="276" y="123"/>
                    <a:pt x="276" y="123"/>
                  </a:cubicBezTo>
                  <a:moveTo>
                    <a:pt x="200" y="201"/>
                  </a:moveTo>
                  <a:cubicBezTo>
                    <a:pt x="200" y="213"/>
                    <a:pt x="209" y="222"/>
                    <a:pt x="221" y="222"/>
                  </a:cubicBezTo>
                  <a:cubicBezTo>
                    <a:pt x="232" y="222"/>
                    <a:pt x="241" y="213"/>
                    <a:pt x="241" y="201"/>
                  </a:cubicBezTo>
                  <a:cubicBezTo>
                    <a:pt x="241" y="190"/>
                    <a:pt x="232" y="180"/>
                    <a:pt x="221" y="180"/>
                  </a:cubicBezTo>
                  <a:cubicBezTo>
                    <a:pt x="209" y="180"/>
                    <a:pt x="200" y="190"/>
                    <a:pt x="200" y="201"/>
                  </a:cubicBezTo>
                  <a:cubicBezTo>
                    <a:pt x="200" y="201"/>
                    <a:pt x="200" y="201"/>
                    <a:pt x="200" y="201"/>
                  </a:cubicBezTo>
                  <a:moveTo>
                    <a:pt x="94" y="174"/>
                  </a:moveTo>
                  <a:cubicBezTo>
                    <a:pt x="94" y="185"/>
                    <a:pt x="104" y="194"/>
                    <a:pt x="115" y="194"/>
                  </a:cubicBezTo>
                  <a:cubicBezTo>
                    <a:pt x="127" y="194"/>
                    <a:pt x="136" y="185"/>
                    <a:pt x="136" y="174"/>
                  </a:cubicBezTo>
                  <a:cubicBezTo>
                    <a:pt x="136" y="162"/>
                    <a:pt x="127" y="153"/>
                    <a:pt x="115" y="153"/>
                  </a:cubicBezTo>
                  <a:cubicBezTo>
                    <a:pt x="104" y="153"/>
                    <a:pt x="94" y="162"/>
                    <a:pt x="94" y="174"/>
                  </a:cubicBezTo>
                  <a:cubicBezTo>
                    <a:pt x="94" y="174"/>
                    <a:pt x="94" y="174"/>
                    <a:pt x="94" y="174"/>
                  </a:cubicBezTo>
                  <a:moveTo>
                    <a:pt x="25" y="269"/>
                  </a:moveTo>
                  <a:cubicBezTo>
                    <a:pt x="25" y="280"/>
                    <a:pt x="34" y="289"/>
                    <a:pt x="46" y="289"/>
                  </a:cubicBezTo>
                  <a:cubicBezTo>
                    <a:pt x="57" y="289"/>
                    <a:pt x="66" y="280"/>
                    <a:pt x="66" y="269"/>
                  </a:cubicBezTo>
                  <a:cubicBezTo>
                    <a:pt x="66" y="257"/>
                    <a:pt x="57" y="248"/>
                    <a:pt x="46" y="248"/>
                  </a:cubicBezTo>
                  <a:cubicBezTo>
                    <a:pt x="34" y="248"/>
                    <a:pt x="25" y="257"/>
                    <a:pt x="25" y="269"/>
                  </a:cubicBezTo>
                  <a:cubicBezTo>
                    <a:pt x="25" y="269"/>
                    <a:pt x="25" y="269"/>
                    <a:pt x="25" y="269"/>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grpSp>
      <p:grpSp>
        <p:nvGrpSpPr>
          <p:cNvPr id="628" name="Group 627">
            <a:extLst>
              <a:ext uri="{FF2B5EF4-FFF2-40B4-BE49-F238E27FC236}">
                <a16:creationId xmlns:a16="http://schemas.microsoft.com/office/drawing/2014/main" id="{8BB9F387-840A-4925-91AC-0C37F7192EC9}"/>
              </a:ext>
            </a:extLst>
          </p:cNvPr>
          <p:cNvGrpSpPr>
            <a:grpSpLocks noChangeAspect="1"/>
          </p:cNvGrpSpPr>
          <p:nvPr/>
        </p:nvGrpSpPr>
        <p:grpSpPr>
          <a:xfrm>
            <a:off x="-217959" y="7168279"/>
            <a:ext cx="482521" cy="457200"/>
            <a:chOff x="1157026" y="4622545"/>
            <a:chExt cx="541630" cy="541630"/>
          </a:xfrm>
        </p:grpSpPr>
        <p:sp useBgFill="1">
          <p:nvSpPr>
            <p:cNvPr id="629" name="Oval 628">
              <a:extLst>
                <a:ext uri="{FF2B5EF4-FFF2-40B4-BE49-F238E27FC236}">
                  <a16:creationId xmlns:a16="http://schemas.microsoft.com/office/drawing/2014/main" id="{6ECDCD85-E8A2-4E09-A4FA-B19167CDDB30}"/>
                </a:ext>
              </a:extLst>
            </p:cNvPr>
            <p:cNvSpPr/>
            <p:nvPr/>
          </p:nvSpPr>
          <p:spPr bwMode="auto">
            <a:xfrm rot="1963522">
              <a:off x="1157026" y="4622545"/>
              <a:ext cx="541630" cy="541630"/>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630" name="Browser_4" title="Icon of a website or an app window">
              <a:extLst>
                <a:ext uri="{FF2B5EF4-FFF2-40B4-BE49-F238E27FC236}">
                  <a16:creationId xmlns:a16="http://schemas.microsoft.com/office/drawing/2014/main" id="{A2E678C9-FFD4-44E8-8A1A-C2CAE9D85556}"/>
                </a:ext>
              </a:extLst>
            </p:cNvPr>
            <p:cNvSpPr>
              <a:spLocks noChangeAspect="1" noEditPoints="1"/>
            </p:cNvSpPr>
            <p:nvPr/>
          </p:nvSpPr>
          <p:spPr bwMode="auto">
            <a:xfrm>
              <a:off x="1239119" y="4750395"/>
              <a:ext cx="370670" cy="274320"/>
            </a:xfrm>
            <a:custGeom>
              <a:avLst/>
              <a:gdLst>
                <a:gd name="T0" fmla="*/ 80 w 604"/>
                <a:gd name="T1" fmla="*/ 244 h 447"/>
                <a:gd name="T2" fmla="*/ 320 w 604"/>
                <a:gd name="T3" fmla="*/ 244 h 447"/>
                <a:gd name="T4" fmla="*/ 80 w 604"/>
                <a:gd name="T5" fmla="*/ 367 h 447"/>
                <a:gd name="T6" fmla="*/ 320 w 604"/>
                <a:gd name="T7" fmla="*/ 367 h 447"/>
                <a:gd name="T8" fmla="*/ 525 w 604"/>
                <a:gd name="T9" fmla="*/ 305 h 447"/>
                <a:gd name="T10" fmla="*/ 525 w 604"/>
                <a:gd name="T11" fmla="*/ 244 h 447"/>
                <a:gd name="T12" fmla="*/ 403 w 604"/>
                <a:gd name="T13" fmla="*/ 244 h 447"/>
                <a:gd name="T14" fmla="*/ 403 w 604"/>
                <a:gd name="T15" fmla="*/ 367 h 447"/>
                <a:gd name="T16" fmla="*/ 525 w 604"/>
                <a:gd name="T17" fmla="*/ 367 h 447"/>
                <a:gd name="T18" fmla="*/ 525 w 604"/>
                <a:gd name="T19" fmla="*/ 305 h 447"/>
                <a:gd name="T20" fmla="*/ 525 w 604"/>
                <a:gd name="T21" fmla="*/ 123 h 447"/>
                <a:gd name="T22" fmla="*/ 525 w 604"/>
                <a:gd name="T23" fmla="*/ 80 h 447"/>
                <a:gd name="T24" fmla="*/ 82 w 604"/>
                <a:gd name="T25" fmla="*/ 80 h 447"/>
                <a:gd name="T26" fmla="*/ 82 w 604"/>
                <a:gd name="T27" fmla="*/ 166 h 447"/>
                <a:gd name="T28" fmla="*/ 525 w 604"/>
                <a:gd name="T29" fmla="*/ 166 h 447"/>
                <a:gd name="T30" fmla="*/ 525 w 604"/>
                <a:gd name="T31" fmla="*/ 123 h 447"/>
                <a:gd name="T32" fmla="*/ 604 w 604"/>
                <a:gd name="T33" fmla="*/ 225 h 447"/>
                <a:gd name="T34" fmla="*/ 604 w 604"/>
                <a:gd name="T35" fmla="*/ 0 h 447"/>
                <a:gd name="T36" fmla="*/ 0 w 604"/>
                <a:gd name="T37" fmla="*/ 0 h 447"/>
                <a:gd name="T38" fmla="*/ 0 w 604"/>
                <a:gd name="T39" fmla="*/ 447 h 447"/>
                <a:gd name="T40" fmla="*/ 604 w 604"/>
                <a:gd name="T41" fmla="*/ 447 h 447"/>
                <a:gd name="T42" fmla="*/ 604 w 604"/>
                <a:gd name="T43" fmla="*/ 22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04" h="447">
                  <a:moveTo>
                    <a:pt x="80" y="244"/>
                  </a:moveTo>
                  <a:lnTo>
                    <a:pt x="320" y="244"/>
                  </a:lnTo>
                  <a:moveTo>
                    <a:pt x="80" y="367"/>
                  </a:moveTo>
                  <a:lnTo>
                    <a:pt x="320" y="367"/>
                  </a:lnTo>
                  <a:moveTo>
                    <a:pt x="525" y="305"/>
                  </a:moveTo>
                  <a:lnTo>
                    <a:pt x="525" y="244"/>
                  </a:lnTo>
                  <a:lnTo>
                    <a:pt x="403" y="244"/>
                  </a:lnTo>
                  <a:lnTo>
                    <a:pt x="403" y="367"/>
                  </a:lnTo>
                  <a:lnTo>
                    <a:pt x="525" y="367"/>
                  </a:lnTo>
                  <a:lnTo>
                    <a:pt x="525" y="305"/>
                  </a:lnTo>
                  <a:moveTo>
                    <a:pt x="525" y="123"/>
                  </a:moveTo>
                  <a:lnTo>
                    <a:pt x="525" y="80"/>
                  </a:lnTo>
                  <a:lnTo>
                    <a:pt x="82" y="80"/>
                  </a:lnTo>
                  <a:lnTo>
                    <a:pt x="82" y="166"/>
                  </a:lnTo>
                  <a:lnTo>
                    <a:pt x="525" y="166"/>
                  </a:lnTo>
                  <a:lnTo>
                    <a:pt x="525" y="123"/>
                  </a:lnTo>
                  <a:moveTo>
                    <a:pt x="604" y="225"/>
                  </a:moveTo>
                  <a:lnTo>
                    <a:pt x="604" y="0"/>
                  </a:lnTo>
                  <a:lnTo>
                    <a:pt x="0" y="0"/>
                  </a:lnTo>
                  <a:lnTo>
                    <a:pt x="0" y="447"/>
                  </a:lnTo>
                  <a:lnTo>
                    <a:pt x="604" y="447"/>
                  </a:lnTo>
                  <a:lnTo>
                    <a:pt x="604" y="225"/>
                  </a:ln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676" name="Group 675">
            <a:extLst>
              <a:ext uri="{FF2B5EF4-FFF2-40B4-BE49-F238E27FC236}">
                <a16:creationId xmlns:a16="http://schemas.microsoft.com/office/drawing/2014/main" id="{924759FC-E558-4A3E-908C-11AEC84B8363}"/>
              </a:ext>
            </a:extLst>
          </p:cNvPr>
          <p:cNvGrpSpPr>
            <a:grpSpLocks noChangeAspect="1"/>
          </p:cNvGrpSpPr>
          <p:nvPr/>
        </p:nvGrpSpPr>
        <p:grpSpPr>
          <a:xfrm>
            <a:off x="10922748" y="4921008"/>
            <a:ext cx="521208" cy="521208"/>
            <a:chOff x="3740047" y="3785715"/>
            <a:chExt cx="1124712" cy="1124712"/>
          </a:xfrm>
        </p:grpSpPr>
        <p:sp>
          <p:nvSpPr>
            <p:cNvPr id="677" name="Oval 676">
              <a:extLst>
                <a:ext uri="{FF2B5EF4-FFF2-40B4-BE49-F238E27FC236}">
                  <a16:creationId xmlns:a16="http://schemas.microsoft.com/office/drawing/2014/main" id="{EC024E63-9131-4DB5-A1BA-027ED4596483}"/>
                </a:ext>
              </a:extLst>
            </p:cNvPr>
            <p:cNvSpPr>
              <a:spLocks noChangeAspect="1"/>
            </p:cNvSpPr>
            <p:nvPr/>
          </p:nvSpPr>
          <p:spPr bwMode="auto">
            <a:xfrm rot="20804401">
              <a:off x="3740047" y="3785715"/>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678" name="Picture 677">
              <a:extLst>
                <a:ext uri="{FF2B5EF4-FFF2-40B4-BE49-F238E27FC236}">
                  <a16:creationId xmlns:a16="http://schemas.microsoft.com/office/drawing/2014/main" id="{11384155-06DA-480F-ABC7-682F9BF613C2}"/>
                </a:ext>
              </a:extLst>
            </p:cNvPr>
            <p:cNvPicPr>
              <a:picLocks noChangeAspect="1"/>
            </p:cNvPicPr>
            <p:nvPr/>
          </p:nvPicPr>
          <p:blipFill>
            <a:blip r:embed="rId18"/>
            <a:stretch>
              <a:fillRect/>
            </a:stretch>
          </p:blipFill>
          <p:spPr>
            <a:xfrm>
              <a:off x="4002110" y="4047778"/>
              <a:ext cx="600586" cy="600586"/>
            </a:xfrm>
            <a:prstGeom prst="rect">
              <a:avLst/>
            </a:prstGeom>
          </p:spPr>
        </p:pic>
      </p:grpSp>
      <p:grpSp>
        <p:nvGrpSpPr>
          <p:cNvPr id="2" name="Group 1">
            <a:extLst>
              <a:ext uri="{FF2B5EF4-FFF2-40B4-BE49-F238E27FC236}">
                <a16:creationId xmlns:a16="http://schemas.microsoft.com/office/drawing/2014/main" id="{C7017BC3-E59E-A647-9A92-9B3DEC68FEF4}"/>
              </a:ext>
            </a:extLst>
          </p:cNvPr>
          <p:cNvGrpSpPr/>
          <p:nvPr/>
        </p:nvGrpSpPr>
        <p:grpSpPr>
          <a:xfrm>
            <a:off x="-1014664" y="2356673"/>
            <a:ext cx="457200" cy="457200"/>
            <a:chOff x="-1014664" y="2356673"/>
            <a:chExt cx="457200" cy="457200"/>
          </a:xfrm>
        </p:grpSpPr>
        <p:sp>
          <p:nvSpPr>
            <p:cNvPr id="656" name="Oval 655">
              <a:extLst>
                <a:ext uri="{FF2B5EF4-FFF2-40B4-BE49-F238E27FC236}">
                  <a16:creationId xmlns:a16="http://schemas.microsoft.com/office/drawing/2014/main" id="{82107AE0-9041-4C8D-9D89-7EFD273B2832}"/>
                </a:ext>
              </a:extLst>
            </p:cNvPr>
            <p:cNvSpPr/>
            <p:nvPr/>
          </p:nvSpPr>
          <p:spPr bwMode="auto">
            <a:xfrm>
              <a:off x="-1014664" y="2356673"/>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674" name="Picture 673">
              <a:extLst>
                <a:ext uri="{FF2B5EF4-FFF2-40B4-BE49-F238E27FC236}">
                  <a16:creationId xmlns:a16="http://schemas.microsoft.com/office/drawing/2014/main" id="{3196C844-0977-7A48-8BFE-519DE56CE945}"/>
                </a:ext>
              </a:extLst>
            </p:cNvPr>
            <p:cNvPicPr>
              <a:picLocks noChangeAspect="1"/>
            </p:cNvPicPr>
            <p:nvPr/>
          </p:nvPicPr>
          <p:blipFill>
            <a:blip r:embed="rId19"/>
            <a:stretch>
              <a:fillRect/>
            </a:stretch>
          </p:blipFill>
          <p:spPr>
            <a:xfrm>
              <a:off x="-939008" y="2411438"/>
              <a:ext cx="335868" cy="335868"/>
            </a:xfrm>
            <a:prstGeom prst="rect">
              <a:avLst/>
            </a:prstGeom>
          </p:spPr>
        </p:pic>
      </p:grpSp>
      <p:grpSp>
        <p:nvGrpSpPr>
          <p:cNvPr id="3" name="Group 2">
            <a:extLst>
              <a:ext uri="{FF2B5EF4-FFF2-40B4-BE49-F238E27FC236}">
                <a16:creationId xmlns:a16="http://schemas.microsoft.com/office/drawing/2014/main" id="{08890F1B-B2A0-724F-A6CE-A55266EA97DA}"/>
              </a:ext>
            </a:extLst>
          </p:cNvPr>
          <p:cNvGrpSpPr/>
          <p:nvPr/>
        </p:nvGrpSpPr>
        <p:grpSpPr>
          <a:xfrm>
            <a:off x="12340651" y="1951101"/>
            <a:ext cx="457201" cy="457200"/>
            <a:chOff x="12340651" y="1951101"/>
            <a:chExt cx="457201" cy="457200"/>
          </a:xfrm>
        </p:grpSpPr>
        <p:sp useBgFill="1">
          <p:nvSpPr>
            <p:cNvPr id="662" name="Oval 661">
              <a:extLst>
                <a:ext uri="{FF2B5EF4-FFF2-40B4-BE49-F238E27FC236}">
                  <a16:creationId xmlns:a16="http://schemas.microsoft.com/office/drawing/2014/main" id="{AC159B30-F166-4C32-88FB-E6A672F2B4D5}"/>
                </a:ext>
              </a:extLst>
            </p:cNvPr>
            <p:cNvSpPr/>
            <p:nvPr/>
          </p:nvSpPr>
          <p:spPr bwMode="auto">
            <a:xfrm>
              <a:off x="12340651" y="1951101"/>
              <a:ext cx="457201" cy="457200"/>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pic>
          <p:nvPicPr>
            <p:cNvPr id="675" name="Picture 674">
              <a:extLst>
                <a:ext uri="{FF2B5EF4-FFF2-40B4-BE49-F238E27FC236}">
                  <a16:creationId xmlns:a16="http://schemas.microsoft.com/office/drawing/2014/main" id="{BF71A466-EE6E-A242-BF56-B02C7F005FF7}"/>
                </a:ext>
              </a:extLst>
            </p:cNvPr>
            <p:cNvPicPr>
              <a:picLocks noChangeAspect="1"/>
            </p:cNvPicPr>
            <p:nvPr/>
          </p:nvPicPr>
          <p:blipFill>
            <a:blip r:embed="rId20"/>
            <a:stretch>
              <a:fillRect/>
            </a:stretch>
          </p:blipFill>
          <p:spPr>
            <a:xfrm>
              <a:off x="12370388" y="1964049"/>
              <a:ext cx="406400" cy="406400"/>
            </a:xfrm>
            <a:prstGeom prst="rect">
              <a:avLst/>
            </a:prstGeom>
          </p:spPr>
        </p:pic>
      </p:grpSp>
      <p:grpSp>
        <p:nvGrpSpPr>
          <p:cNvPr id="4" name="Group 3">
            <a:extLst>
              <a:ext uri="{FF2B5EF4-FFF2-40B4-BE49-F238E27FC236}">
                <a16:creationId xmlns:a16="http://schemas.microsoft.com/office/drawing/2014/main" id="{967C256F-074E-EF48-8790-5A87B13DC1E4}"/>
              </a:ext>
            </a:extLst>
          </p:cNvPr>
          <p:cNvGrpSpPr/>
          <p:nvPr/>
        </p:nvGrpSpPr>
        <p:grpSpPr>
          <a:xfrm>
            <a:off x="12340651" y="76315"/>
            <a:ext cx="457200" cy="457200"/>
            <a:chOff x="12340651" y="76315"/>
            <a:chExt cx="457200" cy="457200"/>
          </a:xfrm>
        </p:grpSpPr>
        <p:sp useBgFill="1">
          <p:nvSpPr>
            <p:cNvPr id="665" name="Oval 664">
              <a:extLst>
                <a:ext uri="{FF2B5EF4-FFF2-40B4-BE49-F238E27FC236}">
                  <a16:creationId xmlns:a16="http://schemas.microsoft.com/office/drawing/2014/main" id="{26B3ABC7-EAD2-4273-8AE3-30CC47CE843F}"/>
                </a:ext>
              </a:extLst>
            </p:cNvPr>
            <p:cNvSpPr/>
            <p:nvPr/>
          </p:nvSpPr>
          <p:spPr bwMode="auto">
            <a:xfrm rot="1910594">
              <a:off x="12340651" y="76315"/>
              <a:ext cx="457200" cy="457200"/>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679" name="Picture 678">
              <a:extLst>
                <a:ext uri="{FF2B5EF4-FFF2-40B4-BE49-F238E27FC236}">
                  <a16:creationId xmlns:a16="http://schemas.microsoft.com/office/drawing/2014/main" id="{D4E752F8-ADA0-3445-98CF-6ECD9DBF1904}"/>
                </a:ext>
              </a:extLst>
            </p:cNvPr>
            <p:cNvPicPr>
              <a:picLocks noChangeAspect="1"/>
            </p:cNvPicPr>
            <p:nvPr/>
          </p:nvPicPr>
          <p:blipFill>
            <a:blip r:embed="rId21"/>
            <a:stretch>
              <a:fillRect/>
            </a:stretch>
          </p:blipFill>
          <p:spPr>
            <a:xfrm>
              <a:off x="12369391" y="80541"/>
              <a:ext cx="406400" cy="406400"/>
            </a:xfrm>
            <a:prstGeom prst="rect">
              <a:avLst/>
            </a:prstGeom>
          </p:spPr>
        </p:pic>
      </p:grpSp>
      <p:grpSp>
        <p:nvGrpSpPr>
          <p:cNvPr id="5" name="Group 4">
            <a:extLst>
              <a:ext uri="{FF2B5EF4-FFF2-40B4-BE49-F238E27FC236}">
                <a16:creationId xmlns:a16="http://schemas.microsoft.com/office/drawing/2014/main" id="{851BA9E8-AB9B-5849-93F6-52027E2FFEAB}"/>
              </a:ext>
            </a:extLst>
          </p:cNvPr>
          <p:cNvGrpSpPr/>
          <p:nvPr/>
        </p:nvGrpSpPr>
        <p:grpSpPr>
          <a:xfrm>
            <a:off x="12340651" y="793139"/>
            <a:ext cx="457200" cy="457200"/>
            <a:chOff x="12340651" y="793139"/>
            <a:chExt cx="457200" cy="457200"/>
          </a:xfrm>
        </p:grpSpPr>
        <p:sp useBgFill="1">
          <p:nvSpPr>
            <p:cNvPr id="659" name="Oval 658">
              <a:extLst>
                <a:ext uri="{FF2B5EF4-FFF2-40B4-BE49-F238E27FC236}">
                  <a16:creationId xmlns:a16="http://schemas.microsoft.com/office/drawing/2014/main" id="{823ABA14-0FB9-4B38-9E6A-716FCEF49711}"/>
                </a:ext>
              </a:extLst>
            </p:cNvPr>
            <p:cNvSpPr/>
            <p:nvPr/>
          </p:nvSpPr>
          <p:spPr bwMode="auto">
            <a:xfrm rot="4020000">
              <a:off x="12340651" y="793139"/>
              <a:ext cx="457200" cy="457200"/>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5761" tIns="140609" rIns="175761" bIns="140609" numCol="1" spcCol="0" rtlCol="0" fromWordArt="0" anchor="t" anchorCtr="0" forceAA="0" compatLnSpc="1">
              <a:prstTxWarp prst="textNoShape">
                <a:avLst/>
              </a:prstTxWarp>
              <a:noAutofit/>
            </a:bodyPr>
            <a:lstStyle/>
            <a:p>
              <a:pPr algn="ctr" defTabSz="896094" fontAlgn="base">
                <a:lnSpc>
                  <a:spcPct val="90000"/>
                </a:lnSpc>
                <a:spcBef>
                  <a:spcPct val="0"/>
                </a:spcBef>
                <a:spcAft>
                  <a:spcPct val="0"/>
                </a:spcAft>
                <a:defRPr/>
              </a:pPr>
              <a:endParaRPr lang="en-US" sz="2307" kern="0" err="1">
                <a:gradFill>
                  <a:gsLst>
                    <a:gs pos="0">
                      <a:srgbClr val="FFFFFF"/>
                    </a:gs>
                    <a:gs pos="100000">
                      <a:srgbClr val="FFFFFF"/>
                    </a:gs>
                  </a:gsLst>
                  <a:lin ang="5400000" scaled="0"/>
                </a:gradFill>
                <a:ea typeface="Segoe UI" pitchFamily="34" charset="0"/>
                <a:cs typeface="Segoe UI" pitchFamily="34" charset="0"/>
              </a:endParaRPr>
            </a:p>
          </p:txBody>
        </p:sp>
        <p:pic>
          <p:nvPicPr>
            <p:cNvPr id="680" name="Picture 679">
              <a:extLst>
                <a:ext uri="{FF2B5EF4-FFF2-40B4-BE49-F238E27FC236}">
                  <a16:creationId xmlns:a16="http://schemas.microsoft.com/office/drawing/2014/main" id="{927842F6-7A42-9044-B3F3-A23BAEA6BA8A}"/>
                </a:ext>
              </a:extLst>
            </p:cNvPr>
            <p:cNvPicPr>
              <a:picLocks noChangeAspect="1"/>
            </p:cNvPicPr>
            <p:nvPr/>
          </p:nvPicPr>
          <p:blipFill>
            <a:blip r:embed="rId21"/>
            <a:stretch>
              <a:fillRect/>
            </a:stretch>
          </p:blipFill>
          <p:spPr>
            <a:xfrm>
              <a:off x="12364486" y="802436"/>
              <a:ext cx="406400" cy="406400"/>
            </a:xfrm>
            <a:prstGeom prst="rect">
              <a:avLst/>
            </a:prstGeom>
          </p:spPr>
        </p:pic>
      </p:grpSp>
      <p:grpSp>
        <p:nvGrpSpPr>
          <p:cNvPr id="7" name="Group 6">
            <a:extLst>
              <a:ext uri="{FF2B5EF4-FFF2-40B4-BE49-F238E27FC236}">
                <a16:creationId xmlns:a16="http://schemas.microsoft.com/office/drawing/2014/main" id="{51A16C76-BA2C-FA47-850D-F57042828B13}"/>
              </a:ext>
            </a:extLst>
          </p:cNvPr>
          <p:cNvGrpSpPr/>
          <p:nvPr/>
        </p:nvGrpSpPr>
        <p:grpSpPr>
          <a:xfrm>
            <a:off x="-1014663" y="1741544"/>
            <a:ext cx="457200" cy="457200"/>
            <a:chOff x="-1014663" y="1741544"/>
            <a:chExt cx="457200" cy="457200"/>
          </a:xfrm>
        </p:grpSpPr>
        <p:sp>
          <p:nvSpPr>
            <p:cNvPr id="650" name="Oval 649">
              <a:extLst>
                <a:ext uri="{FF2B5EF4-FFF2-40B4-BE49-F238E27FC236}">
                  <a16:creationId xmlns:a16="http://schemas.microsoft.com/office/drawing/2014/main" id="{ECF8A4AA-5C97-48D4-81D7-A49E887AF670}"/>
                </a:ext>
              </a:extLst>
            </p:cNvPr>
            <p:cNvSpPr/>
            <p:nvPr/>
          </p:nvSpPr>
          <p:spPr bwMode="auto">
            <a:xfrm>
              <a:off x="-1014663" y="1741544"/>
              <a:ext cx="457200"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681" name="Picture 680">
              <a:extLst>
                <a:ext uri="{FF2B5EF4-FFF2-40B4-BE49-F238E27FC236}">
                  <a16:creationId xmlns:a16="http://schemas.microsoft.com/office/drawing/2014/main" id="{B374BDEF-00D5-014C-9597-A8D80FFD54B2}"/>
                </a:ext>
              </a:extLst>
            </p:cNvPr>
            <p:cNvPicPr>
              <a:picLocks noChangeAspect="1"/>
            </p:cNvPicPr>
            <p:nvPr/>
          </p:nvPicPr>
          <p:blipFill>
            <a:blip r:embed="rId22"/>
            <a:stretch>
              <a:fillRect/>
            </a:stretch>
          </p:blipFill>
          <p:spPr>
            <a:xfrm>
              <a:off x="-960105" y="1806179"/>
              <a:ext cx="335868" cy="335868"/>
            </a:xfrm>
            <a:prstGeom prst="rect">
              <a:avLst/>
            </a:prstGeom>
          </p:spPr>
        </p:pic>
      </p:grpSp>
      <p:pic>
        <p:nvPicPr>
          <p:cNvPr id="683" name="Picture 682">
            <a:extLst>
              <a:ext uri="{FF2B5EF4-FFF2-40B4-BE49-F238E27FC236}">
                <a16:creationId xmlns:a16="http://schemas.microsoft.com/office/drawing/2014/main" id="{85C76517-E472-674C-B0FE-481DB66F1CDC}"/>
              </a:ext>
            </a:extLst>
          </p:cNvPr>
          <p:cNvPicPr>
            <a:picLocks noChangeAspect="1"/>
          </p:cNvPicPr>
          <p:nvPr/>
        </p:nvPicPr>
        <p:blipFill>
          <a:blip r:embed="rId23"/>
          <a:stretch>
            <a:fillRect/>
          </a:stretch>
        </p:blipFill>
        <p:spPr>
          <a:xfrm>
            <a:off x="10698498" y="3299408"/>
            <a:ext cx="406400" cy="406400"/>
          </a:xfrm>
          <a:prstGeom prst="rect">
            <a:avLst/>
          </a:prstGeom>
        </p:spPr>
      </p:pic>
      <p:grpSp>
        <p:nvGrpSpPr>
          <p:cNvPr id="8" name="Group 7">
            <a:extLst>
              <a:ext uri="{FF2B5EF4-FFF2-40B4-BE49-F238E27FC236}">
                <a16:creationId xmlns:a16="http://schemas.microsoft.com/office/drawing/2014/main" id="{149CDF65-0628-AB47-B188-86200FC94B27}"/>
              </a:ext>
            </a:extLst>
          </p:cNvPr>
          <p:cNvGrpSpPr/>
          <p:nvPr/>
        </p:nvGrpSpPr>
        <p:grpSpPr>
          <a:xfrm>
            <a:off x="-1014664" y="2971800"/>
            <a:ext cx="457200" cy="457200"/>
            <a:chOff x="-1014664" y="2971800"/>
            <a:chExt cx="457200" cy="457200"/>
          </a:xfrm>
        </p:grpSpPr>
        <p:sp>
          <p:nvSpPr>
            <p:cNvPr id="641" name="Oval 640">
              <a:extLst>
                <a:ext uri="{FF2B5EF4-FFF2-40B4-BE49-F238E27FC236}">
                  <a16:creationId xmlns:a16="http://schemas.microsoft.com/office/drawing/2014/main" id="{D8F68BFD-F989-4241-B776-B2085574B04F}"/>
                </a:ext>
              </a:extLst>
            </p:cNvPr>
            <p:cNvSpPr/>
            <p:nvPr/>
          </p:nvSpPr>
          <p:spPr bwMode="auto">
            <a:xfrm rot="1963522">
              <a:off x="-1014664" y="2971800"/>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684" name="Picture 683">
              <a:extLst>
                <a:ext uri="{FF2B5EF4-FFF2-40B4-BE49-F238E27FC236}">
                  <a16:creationId xmlns:a16="http://schemas.microsoft.com/office/drawing/2014/main" id="{844BC4CC-31D5-5544-B1A1-E95A68F98211}"/>
                </a:ext>
              </a:extLst>
            </p:cNvPr>
            <p:cNvPicPr>
              <a:picLocks noChangeAspect="1"/>
            </p:cNvPicPr>
            <p:nvPr/>
          </p:nvPicPr>
          <p:blipFill>
            <a:blip r:embed="rId24"/>
            <a:stretch>
              <a:fillRect/>
            </a:stretch>
          </p:blipFill>
          <p:spPr>
            <a:xfrm>
              <a:off x="-953998" y="3032466"/>
              <a:ext cx="335868" cy="335868"/>
            </a:xfrm>
            <a:prstGeom prst="rect">
              <a:avLst/>
            </a:prstGeom>
          </p:spPr>
        </p:pic>
      </p:grpSp>
      <p:grpSp>
        <p:nvGrpSpPr>
          <p:cNvPr id="6" name="Group 5">
            <a:extLst>
              <a:ext uri="{FF2B5EF4-FFF2-40B4-BE49-F238E27FC236}">
                <a16:creationId xmlns:a16="http://schemas.microsoft.com/office/drawing/2014/main" id="{DA9BB08B-E6B3-394D-AA03-C20537F102AB}"/>
              </a:ext>
            </a:extLst>
          </p:cNvPr>
          <p:cNvGrpSpPr/>
          <p:nvPr/>
        </p:nvGrpSpPr>
        <p:grpSpPr>
          <a:xfrm>
            <a:off x="903004" y="7132385"/>
            <a:ext cx="482521" cy="457200"/>
            <a:chOff x="903004" y="7132385"/>
            <a:chExt cx="482521" cy="457200"/>
          </a:xfrm>
        </p:grpSpPr>
        <p:sp>
          <p:nvSpPr>
            <p:cNvPr id="635" name="Oval 634">
              <a:extLst>
                <a:ext uri="{FF2B5EF4-FFF2-40B4-BE49-F238E27FC236}">
                  <a16:creationId xmlns:a16="http://schemas.microsoft.com/office/drawing/2014/main" id="{C41FFA82-F3FD-45F3-A1E1-BE20243052C7}"/>
                </a:ext>
              </a:extLst>
            </p:cNvPr>
            <p:cNvSpPr/>
            <p:nvPr/>
          </p:nvSpPr>
          <p:spPr bwMode="auto">
            <a:xfrm rot="21043547">
              <a:off x="903004" y="7132385"/>
              <a:ext cx="482521"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685" name="Picture 684">
              <a:extLst>
                <a:ext uri="{FF2B5EF4-FFF2-40B4-BE49-F238E27FC236}">
                  <a16:creationId xmlns:a16="http://schemas.microsoft.com/office/drawing/2014/main" id="{94EC5BD9-91D2-F548-A634-8823B56309B7}"/>
                </a:ext>
              </a:extLst>
            </p:cNvPr>
            <p:cNvPicPr>
              <a:picLocks noChangeAspect="1"/>
            </p:cNvPicPr>
            <p:nvPr/>
          </p:nvPicPr>
          <p:blipFill>
            <a:blip r:embed="rId25"/>
            <a:stretch>
              <a:fillRect/>
            </a:stretch>
          </p:blipFill>
          <p:spPr>
            <a:xfrm>
              <a:off x="989727" y="7213031"/>
              <a:ext cx="305335" cy="305335"/>
            </a:xfrm>
            <a:prstGeom prst="rect">
              <a:avLst/>
            </a:prstGeom>
          </p:spPr>
        </p:pic>
      </p:grpSp>
      <p:grpSp>
        <p:nvGrpSpPr>
          <p:cNvPr id="9" name="Group 8">
            <a:extLst>
              <a:ext uri="{FF2B5EF4-FFF2-40B4-BE49-F238E27FC236}">
                <a16:creationId xmlns:a16="http://schemas.microsoft.com/office/drawing/2014/main" id="{6820D0D1-F330-C344-AAA6-E4330EB8C682}"/>
              </a:ext>
            </a:extLst>
          </p:cNvPr>
          <p:cNvGrpSpPr/>
          <p:nvPr/>
        </p:nvGrpSpPr>
        <p:grpSpPr>
          <a:xfrm>
            <a:off x="1608423" y="7132385"/>
            <a:ext cx="482521" cy="457200"/>
            <a:chOff x="1608423" y="7132385"/>
            <a:chExt cx="482521" cy="457200"/>
          </a:xfrm>
        </p:grpSpPr>
        <p:sp>
          <p:nvSpPr>
            <p:cNvPr id="632" name="Oval 631">
              <a:extLst>
                <a:ext uri="{FF2B5EF4-FFF2-40B4-BE49-F238E27FC236}">
                  <a16:creationId xmlns:a16="http://schemas.microsoft.com/office/drawing/2014/main" id="{EF5A4C49-AEEC-4A9C-A25D-34676973C8D1}"/>
                </a:ext>
              </a:extLst>
            </p:cNvPr>
            <p:cNvSpPr/>
            <p:nvPr/>
          </p:nvSpPr>
          <p:spPr bwMode="auto">
            <a:xfrm rot="829071">
              <a:off x="1608423" y="7132385"/>
              <a:ext cx="482521"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686" name="Picture 685">
              <a:extLst>
                <a:ext uri="{FF2B5EF4-FFF2-40B4-BE49-F238E27FC236}">
                  <a16:creationId xmlns:a16="http://schemas.microsoft.com/office/drawing/2014/main" id="{D58BF7D3-1F01-A84A-A264-B981C9F08ACC}"/>
                </a:ext>
              </a:extLst>
            </p:cNvPr>
            <p:cNvPicPr>
              <a:picLocks noChangeAspect="1"/>
            </p:cNvPicPr>
            <p:nvPr/>
          </p:nvPicPr>
          <p:blipFill>
            <a:blip r:embed="rId26"/>
            <a:stretch>
              <a:fillRect/>
            </a:stretch>
          </p:blipFill>
          <p:spPr>
            <a:xfrm>
              <a:off x="1697016" y="7208318"/>
              <a:ext cx="305335" cy="305335"/>
            </a:xfrm>
            <a:prstGeom prst="rect">
              <a:avLst/>
            </a:prstGeom>
          </p:spPr>
        </p:pic>
      </p:grpSp>
      <p:grpSp>
        <p:nvGrpSpPr>
          <p:cNvPr id="11" name="Group 10">
            <a:extLst>
              <a:ext uri="{FF2B5EF4-FFF2-40B4-BE49-F238E27FC236}">
                <a16:creationId xmlns:a16="http://schemas.microsoft.com/office/drawing/2014/main" id="{1B75995C-584D-4F4B-A5CC-987823C80408}"/>
              </a:ext>
            </a:extLst>
          </p:cNvPr>
          <p:cNvGrpSpPr/>
          <p:nvPr/>
        </p:nvGrpSpPr>
        <p:grpSpPr>
          <a:xfrm>
            <a:off x="-1014664" y="-103843"/>
            <a:ext cx="457200" cy="457200"/>
            <a:chOff x="-1014664" y="-103843"/>
            <a:chExt cx="457200" cy="457200"/>
          </a:xfrm>
        </p:grpSpPr>
        <p:sp>
          <p:nvSpPr>
            <p:cNvPr id="653" name="Oval 652">
              <a:extLst>
                <a:ext uri="{FF2B5EF4-FFF2-40B4-BE49-F238E27FC236}">
                  <a16:creationId xmlns:a16="http://schemas.microsoft.com/office/drawing/2014/main" id="{1DBC764C-1A38-4589-9C64-705177BFEFE2}"/>
                </a:ext>
              </a:extLst>
            </p:cNvPr>
            <p:cNvSpPr/>
            <p:nvPr/>
          </p:nvSpPr>
          <p:spPr bwMode="auto">
            <a:xfrm rot="1225678">
              <a:off x="-1014664" y="-103843"/>
              <a:ext cx="457200"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10" name="Picture 9">
              <a:extLst>
                <a:ext uri="{FF2B5EF4-FFF2-40B4-BE49-F238E27FC236}">
                  <a16:creationId xmlns:a16="http://schemas.microsoft.com/office/drawing/2014/main" id="{F69C6AD8-2E92-5A43-990E-7966FEC9519A}"/>
                </a:ext>
              </a:extLst>
            </p:cNvPr>
            <p:cNvPicPr>
              <a:picLocks noChangeAspect="1"/>
            </p:cNvPicPr>
            <p:nvPr/>
          </p:nvPicPr>
          <p:blipFill>
            <a:blip r:embed="rId27"/>
            <a:stretch>
              <a:fillRect/>
            </a:stretch>
          </p:blipFill>
          <p:spPr>
            <a:xfrm>
              <a:off x="-919414" y="-21293"/>
              <a:ext cx="266700" cy="292100"/>
            </a:xfrm>
            <a:prstGeom prst="rect">
              <a:avLst/>
            </a:prstGeom>
          </p:spPr>
        </p:pic>
      </p:grpSp>
      <p:grpSp>
        <p:nvGrpSpPr>
          <p:cNvPr id="14" name="Group 13">
            <a:extLst>
              <a:ext uri="{FF2B5EF4-FFF2-40B4-BE49-F238E27FC236}">
                <a16:creationId xmlns:a16="http://schemas.microsoft.com/office/drawing/2014/main" id="{FC5E55BD-6D30-1D45-936F-B266364769C2}"/>
              </a:ext>
            </a:extLst>
          </p:cNvPr>
          <p:cNvGrpSpPr/>
          <p:nvPr/>
        </p:nvGrpSpPr>
        <p:grpSpPr>
          <a:xfrm>
            <a:off x="-1014664" y="1126415"/>
            <a:ext cx="457200" cy="457200"/>
            <a:chOff x="-1014664" y="1126415"/>
            <a:chExt cx="457200" cy="457200"/>
          </a:xfrm>
        </p:grpSpPr>
        <p:sp>
          <p:nvSpPr>
            <p:cNvPr id="644" name="Oval 643">
              <a:extLst>
                <a:ext uri="{FF2B5EF4-FFF2-40B4-BE49-F238E27FC236}">
                  <a16:creationId xmlns:a16="http://schemas.microsoft.com/office/drawing/2014/main" id="{BE4DC25E-8D14-41BE-8543-B20B6F1CDDAD}"/>
                </a:ext>
              </a:extLst>
            </p:cNvPr>
            <p:cNvSpPr/>
            <p:nvPr/>
          </p:nvSpPr>
          <p:spPr bwMode="auto">
            <a:xfrm rot="3278507">
              <a:off x="-1014664" y="1126415"/>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F41DD18D-F861-6742-8FB6-47C344AD66AC}"/>
                </a:ext>
              </a:extLst>
            </p:cNvPr>
            <p:cNvGrpSpPr/>
            <p:nvPr/>
          </p:nvGrpSpPr>
          <p:grpSpPr>
            <a:xfrm>
              <a:off x="-953236" y="1234211"/>
              <a:ext cx="299719" cy="248919"/>
              <a:chOff x="-953236" y="1234211"/>
              <a:chExt cx="299719" cy="248919"/>
            </a:xfrm>
          </p:grpSpPr>
          <p:sp>
            <p:nvSpPr>
              <p:cNvPr id="687" name="Data &amp; AI" title="Icon of several circles connected to eachother by lines">
                <a:extLst>
                  <a:ext uri="{FF2B5EF4-FFF2-40B4-BE49-F238E27FC236}">
                    <a16:creationId xmlns:a16="http://schemas.microsoft.com/office/drawing/2014/main" id="{C4598AA9-6D03-4A4A-A33C-90C5C4E556D1}"/>
                  </a:ext>
                </a:extLst>
              </p:cNvPr>
              <p:cNvSpPr>
                <a:spLocks noChangeAspect="1" noEditPoints="1"/>
              </p:cNvSpPr>
              <p:nvPr/>
            </p:nvSpPr>
            <p:spPr bwMode="auto">
              <a:xfrm>
                <a:off x="-941409" y="1242860"/>
                <a:ext cx="282255" cy="225694"/>
              </a:xfrm>
              <a:custGeom>
                <a:avLst/>
                <a:gdLst>
                  <a:gd name="T0" fmla="*/ 465 w 706"/>
                  <a:gd name="T1" fmla="*/ 76 h 564"/>
                  <a:gd name="T2" fmla="*/ 465 w 706"/>
                  <a:gd name="T3" fmla="*/ 0 h 564"/>
                  <a:gd name="T4" fmla="*/ 668 w 706"/>
                  <a:gd name="T5" fmla="*/ 138 h 564"/>
                  <a:gd name="T6" fmla="*/ 668 w 706"/>
                  <a:gd name="T7" fmla="*/ 214 h 564"/>
                  <a:gd name="T8" fmla="*/ 668 w 706"/>
                  <a:gd name="T9" fmla="*/ 138 h 564"/>
                  <a:gd name="T10" fmla="*/ 454 w 706"/>
                  <a:gd name="T11" fmla="*/ 314 h 564"/>
                  <a:gd name="T12" fmla="*/ 530 w 706"/>
                  <a:gd name="T13" fmla="*/ 314 h 564"/>
                  <a:gd name="T14" fmla="*/ 637 w 706"/>
                  <a:gd name="T15" fmla="*/ 422 h 564"/>
                  <a:gd name="T16" fmla="*/ 637 w 706"/>
                  <a:gd name="T17" fmla="*/ 499 h 564"/>
                  <a:gd name="T18" fmla="*/ 637 w 706"/>
                  <a:gd name="T19" fmla="*/ 422 h 564"/>
                  <a:gd name="T20" fmla="*/ 282 w 706"/>
                  <a:gd name="T21" fmla="*/ 526 h 564"/>
                  <a:gd name="T22" fmla="*/ 358 w 706"/>
                  <a:gd name="T23" fmla="*/ 526 h 564"/>
                  <a:gd name="T24" fmla="*/ 38 w 706"/>
                  <a:gd name="T25" fmla="*/ 338 h 564"/>
                  <a:gd name="T26" fmla="*/ 38 w 706"/>
                  <a:gd name="T27" fmla="*/ 415 h 564"/>
                  <a:gd name="T28" fmla="*/ 38 w 706"/>
                  <a:gd name="T29" fmla="*/ 338 h 564"/>
                  <a:gd name="T30" fmla="*/ 258 w 706"/>
                  <a:gd name="T31" fmla="*/ 205 h 564"/>
                  <a:gd name="T32" fmla="*/ 334 w 706"/>
                  <a:gd name="T33" fmla="*/ 205 h 564"/>
                  <a:gd name="T34" fmla="*/ 120 w 706"/>
                  <a:gd name="T35" fmla="*/ 75 h 564"/>
                  <a:gd name="T36" fmla="*/ 120 w 706"/>
                  <a:gd name="T37" fmla="*/ 152 h 564"/>
                  <a:gd name="T38" fmla="*/ 120 w 706"/>
                  <a:gd name="T39" fmla="*/ 75 h 564"/>
                  <a:gd name="T40" fmla="*/ 258 w 706"/>
                  <a:gd name="T41" fmla="*/ 188 h 564"/>
                  <a:gd name="T42" fmla="*/ 460 w 706"/>
                  <a:gd name="T43" fmla="*/ 294 h 564"/>
                  <a:gd name="T44" fmla="*/ 76 w 706"/>
                  <a:gd name="T45" fmla="*/ 376 h 564"/>
                  <a:gd name="T46" fmla="*/ 288 w 706"/>
                  <a:gd name="T47" fmla="*/ 505 h 564"/>
                  <a:gd name="T48" fmla="*/ 603 w 706"/>
                  <a:gd name="T49" fmla="*/ 479 h 564"/>
                  <a:gd name="T50" fmla="*/ 159 w 706"/>
                  <a:gd name="T51" fmla="*/ 104 h 564"/>
                  <a:gd name="T52" fmla="*/ 637 w 706"/>
                  <a:gd name="T53" fmla="*/ 151 h 564"/>
                  <a:gd name="T54" fmla="*/ 523 w 706"/>
                  <a:gd name="T55" fmla="*/ 291 h 564"/>
                  <a:gd name="T56" fmla="*/ 465 w 706"/>
                  <a:gd name="T57" fmla="*/ 347 h 564"/>
                  <a:gd name="T58" fmla="*/ 334 w 706"/>
                  <a:gd name="T59" fmla="*/ 490 h 564"/>
                  <a:gd name="T60" fmla="*/ 320 w 706"/>
                  <a:gd name="T61" fmla="*/ 488 h 564"/>
                  <a:gd name="T62" fmla="*/ 134 w 706"/>
                  <a:gd name="T63" fmla="*/ 149 h 564"/>
                  <a:gd name="T64" fmla="*/ 438 w 706"/>
                  <a:gd name="T65" fmla="*/ 65 h 564"/>
                  <a:gd name="T66" fmla="*/ 624 w 706"/>
                  <a:gd name="T67" fmla="*/ 425 h 564"/>
                  <a:gd name="T68" fmla="*/ 603 w 706"/>
                  <a:gd name="T69" fmla="*/ 434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6" h="564">
                    <a:moveTo>
                      <a:pt x="503" y="38"/>
                    </a:moveTo>
                    <a:cubicBezTo>
                      <a:pt x="503" y="59"/>
                      <a:pt x="486" y="76"/>
                      <a:pt x="465" y="76"/>
                    </a:cubicBezTo>
                    <a:cubicBezTo>
                      <a:pt x="444" y="76"/>
                      <a:pt x="427" y="59"/>
                      <a:pt x="427" y="38"/>
                    </a:cubicBezTo>
                    <a:cubicBezTo>
                      <a:pt x="427" y="17"/>
                      <a:pt x="444" y="0"/>
                      <a:pt x="465" y="0"/>
                    </a:cubicBezTo>
                    <a:cubicBezTo>
                      <a:pt x="486" y="0"/>
                      <a:pt x="503" y="17"/>
                      <a:pt x="503" y="38"/>
                    </a:cubicBezTo>
                    <a:close/>
                    <a:moveTo>
                      <a:pt x="668" y="138"/>
                    </a:moveTo>
                    <a:cubicBezTo>
                      <a:pt x="647" y="138"/>
                      <a:pt x="630" y="155"/>
                      <a:pt x="630" y="176"/>
                    </a:cubicBezTo>
                    <a:cubicBezTo>
                      <a:pt x="630" y="197"/>
                      <a:pt x="647" y="214"/>
                      <a:pt x="668" y="214"/>
                    </a:cubicBezTo>
                    <a:cubicBezTo>
                      <a:pt x="689" y="214"/>
                      <a:pt x="706" y="197"/>
                      <a:pt x="706" y="176"/>
                    </a:cubicBezTo>
                    <a:cubicBezTo>
                      <a:pt x="706" y="155"/>
                      <a:pt x="689" y="138"/>
                      <a:pt x="668" y="138"/>
                    </a:cubicBezTo>
                    <a:close/>
                    <a:moveTo>
                      <a:pt x="492" y="276"/>
                    </a:moveTo>
                    <a:cubicBezTo>
                      <a:pt x="471" y="276"/>
                      <a:pt x="454" y="293"/>
                      <a:pt x="454" y="314"/>
                    </a:cubicBezTo>
                    <a:cubicBezTo>
                      <a:pt x="454" y="335"/>
                      <a:pt x="471" y="352"/>
                      <a:pt x="492" y="352"/>
                    </a:cubicBezTo>
                    <a:cubicBezTo>
                      <a:pt x="513" y="352"/>
                      <a:pt x="530" y="335"/>
                      <a:pt x="530" y="314"/>
                    </a:cubicBezTo>
                    <a:cubicBezTo>
                      <a:pt x="530" y="293"/>
                      <a:pt x="513" y="276"/>
                      <a:pt x="492" y="276"/>
                    </a:cubicBezTo>
                    <a:close/>
                    <a:moveTo>
                      <a:pt x="637" y="422"/>
                    </a:moveTo>
                    <a:cubicBezTo>
                      <a:pt x="616" y="422"/>
                      <a:pt x="599" y="440"/>
                      <a:pt x="599" y="461"/>
                    </a:cubicBezTo>
                    <a:cubicBezTo>
                      <a:pt x="599" y="482"/>
                      <a:pt x="616" y="499"/>
                      <a:pt x="637" y="499"/>
                    </a:cubicBezTo>
                    <a:cubicBezTo>
                      <a:pt x="658" y="499"/>
                      <a:pt x="675" y="482"/>
                      <a:pt x="675" y="461"/>
                    </a:cubicBezTo>
                    <a:cubicBezTo>
                      <a:pt x="675" y="440"/>
                      <a:pt x="658" y="422"/>
                      <a:pt x="637" y="422"/>
                    </a:cubicBezTo>
                    <a:close/>
                    <a:moveTo>
                      <a:pt x="320" y="488"/>
                    </a:moveTo>
                    <a:cubicBezTo>
                      <a:pt x="299" y="488"/>
                      <a:pt x="282" y="505"/>
                      <a:pt x="282" y="526"/>
                    </a:cubicBezTo>
                    <a:cubicBezTo>
                      <a:pt x="282" y="547"/>
                      <a:pt x="299" y="564"/>
                      <a:pt x="320" y="564"/>
                    </a:cubicBezTo>
                    <a:cubicBezTo>
                      <a:pt x="341" y="564"/>
                      <a:pt x="358" y="547"/>
                      <a:pt x="358" y="526"/>
                    </a:cubicBezTo>
                    <a:cubicBezTo>
                      <a:pt x="358" y="505"/>
                      <a:pt x="341" y="488"/>
                      <a:pt x="320" y="488"/>
                    </a:cubicBezTo>
                    <a:close/>
                    <a:moveTo>
                      <a:pt x="38" y="338"/>
                    </a:moveTo>
                    <a:cubicBezTo>
                      <a:pt x="17" y="338"/>
                      <a:pt x="0" y="355"/>
                      <a:pt x="0" y="376"/>
                    </a:cubicBezTo>
                    <a:cubicBezTo>
                      <a:pt x="0" y="398"/>
                      <a:pt x="17" y="415"/>
                      <a:pt x="38" y="415"/>
                    </a:cubicBezTo>
                    <a:cubicBezTo>
                      <a:pt x="59" y="415"/>
                      <a:pt x="76" y="398"/>
                      <a:pt x="76" y="376"/>
                    </a:cubicBezTo>
                    <a:cubicBezTo>
                      <a:pt x="76" y="355"/>
                      <a:pt x="59" y="338"/>
                      <a:pt x="38" y="338"/>
                    </a:cubicBezTo>
                    <a:close/>
                    <a:moveTo>
                      <a:pt x="296" y="167"/>
                    </a:moveTo>
                    <a:cubicBezTo>
                      <a:pt x="275" y="167"/>
                      <a:pt x="258" y="184"/>
                      <a:pt x="258" y="205"/>
                    </a:cubicBezTo>
                    <a:cubicBezTo>
                      <a:pt x="258" y="226"/>
                      <a:pt x="275" y="243"/>
                      <a:pt x="296" y="243"/>
                    </a:cubicBezTo>
                    <a:cubicBezTo>
                      <a:pt x="317" y="243"/>
                      <a:pt x="334" y="226"/>
                      <a:pt x="334" y="205"/>
                    </a:cubicBezTo>
                    <a:cubicBezTo>
                      <a:pt x="334" y="184"/>
                      <a:pt x="317" y="167"/>
                      <a:pt x="296" y="167"/>
                    </a:cubicBezTo>
                    <a:close/>
                    <a:moveTo>
                      <a:pt x="120" y="75"/>
                    </a:moveTo>
                    <a:cubicBezTo>
                      <a:pt x="99" y="75"/>
                      <a:pt x="82" y="93"/>
                      <a:pt x="82" y="114"/>
                    </a:cubicBezTo>
                    <a:cubicBezTo>
                      <a:pt x="82" y="135"/>
                      <a:pt x="99" y="152"/>
                      <a:pt x="120" y="152"/>
                    </a:cubicBezTo>
                    <a:cubicBezTo>
                      <a:pt x="142" y="152"/>
                      <a:pt x="159" y="135"/>
                      <a:pt x="159" y="114"/>
                    </a:cubicBezTo>
                    <a:cubicBezTo>
                      <a:pt x="159" y="93"/>
                      <a:pt x="142" y="75"/>
                      <a:pt x="120" y="75"/>
                    </a:cubicBezTo>
                    <a:close/>
                    <a:moveTo>
                      <a:pt x="153" y="133"/>
                    </a:moveTo>
                    <a:cubicBezTo>
                      <a:pt x="258" y="188"/>
                      <a:pt x="258" y="188"/>
                      <a:pt x="258" y="188"/>
                    </a:cubicBezTo>
                    <a:moveTo>
                      <a:pt x="328" y="225"/>
                    </a:moveTo>
                    <a:cubicBezTo>
                      <a:pt x="460" y="294"/>
                      <a:pt x="460" y="294"/>
                      <a:pt x="460" y="294"/>
                    </a:cubicBezTo>
                    <a:moveTo>
                      <a:pt x="454" y="314"/>
                    </a:moveTo>
                    <a:cubicBezTo>
                      <a:pt x="76" y="376"/>
                      <a:pt x="76" y="376"/>
                      <a:pt x="76" y="376"/>
                    </a:cubicBezTo>
                    <a:moveTo>
                      <a:pt x="71" y="395"/>
                    </a:moveTo>
                    <a:cubicBezTo>
                      <a:pt x="288" y="505"/>
                      <a:pt x="288" y="505"/>
                      <a:pt x="288" y="505"/>
                    </a:cubicBezTo>
                    <a:moveTo>
                      <a:pt x="358" y="526"/>
                    </a:moveTo>
                    <a:cubicBezTo>
                      <a:pt x="603" y="479"/>
                      <a:pt x="603" y="479"/>
                      <a:pt x="603" y="479"/>
                    </a:cubicBezTo>
                    <a:moveTo>
                      <a:pt x="427" y="38"/>
                    </a:moveTo>
                    <a:cubicBezTo>
                      <a:pt x="159" y="104"/>
                      <a:pt x="159" y="104"/>
                      <a:pt x="159" y="104"/>
                    </a:cubicBezTo>
                    <a:moveTo>
                      <a:pt x="497" y="59"/>
                    </a:moveTo>
                    <a:cubicBezTo>
                      <a:pt x="637" y="151"/>
                      <a:pt x="637" y="151"/>
                      <a:pt x="637" y="151"/>
                    </a:cubicBezTo>
                    <a:moveTo>
                      <a:pt x="637" y="198"/>
                    </a:moveTo>
                    <a:cubicBezTo>
                      <a:pt x="523" y="291"/>
                      <a:pt x="523" y="291"/>
                      <a:pt x="523" y="291"/>
                    </a:cubicBezTo>
                    <a:moveTo>
                      <a:pt x="346" y="497"/>
                    </a:moveTo>
                    <a:cubicBezTo>
                      <a:pt x="465" y="347"/>
                      <a:pt x="465" y="347"/>
                      <a:pt x="465" y="347"/>
                    </a:cubicBezTo>
                    <a:moveTo>
                      <a:pt x="447" y="76"/>
                    </a:moveTo>
                    <a:cubicBezTo>
                      <a:pt x="334" y="490"/>
                      <a:pt x="334" y="490"/>
                      <a:pt x="334" y="490"/>
                    </a:cubicBezTo>
                    <a:moveTo>
                      <a:pt x="296" y="243"/>
                    </a:moveTo>
                    <a:cubicBezTo>
                      <a:pt x="320" y="488"/>
                      <a:pt x="320" y="488"/>
                      <a:pt x="320" y="488"/>
                    </a:cubicBezTo>
                    <a:moveTo>
                      <a:pt x="305" y="488"/>
                    </a:moveTo>
                    <a:cubicBezTo>
                      <a:pt x="134" y="149"/>
                      <a:pt x="134" y="149"/>
                      <a:pt x="134" y="149"/>
                    </a:cubicBezTo>
                    <a:moveTo>
                      <a:pt x="323" y="179"/>
                    </a:moveTo>
                    <a:cubicBezTo>
                      <a:pt x="438" y="65"/>
                      <a:pt x="438" y="65"/>
                      <a:pt x="438" y="65"/>
                    </a:cubicBezTo>
                    <a:moveTo>
                      <a:pt x="481" y="76"/>
                    </a:moveTo>
                    <a:cubicBezTo>
                      <a:pt x="624" y="425"/>
                      <a:pt x="624" y="425"/>
                      <a:pt x="624" y="425"/>
                    </a:cubicBezTo>
                    <a:moveTo>
                      <a:pt x="514" y="347"/>
                    </a:moveTo>
                    <a:cubicBezTo>
                      <a:pt x="603" y="434"/>
                      <a:pt x="603" y="434"/>
                      <a:pt x="603" y="434"/>
                    </a:cubicBezTo>
                  </a:path>
                </a:pathLst>
              </a:custGeom>
              <a:solidFill>
                <a:srgbClr val="868686"/>
              </a:solidFill>
              <a:ln w="15875" cap="sq">
                <a:solidFill>
                  <a:schemeClr val="bg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sp>
            <p:nvSpPr>
              <p:cNvPr id="12" name="Oval 11">
                <a:extLst>
                  <a:ext uri="{FF2B5EF4-FFF2-40B4-BE49-F238E27FC236}">
                    <a16:creationId xmlns:a16="http://schemas.microsoft.com/office/drawing/2014/main" id="{8A069E1B-03E3-3840-9EFA-C16438D07649}"/>
                  </a:ext>
                </a:extLst>
              </p:cNvPr>
              <p:cNvSpPr/>
              <p:nvPr/>
            </p:nvSpPr>
            <p:spPr bwMode="auto">
              <a:xfrm>
                <a:off x="-915136" y="1269136"/>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88" name="Oval 687">
                <a:extLst>
                  <a:ext uri="{FF2B5EF4-FFF2-40B4-BE49-F238E27FC236}">
                    <a16:creationId xmlns:a16="http://schemas.microsoft.com/office/drawing/2014/main" id="{70E2F535-81D1-C340-96AD-001B3BF256AA}"/>
                  </a:ext>
                </a:extLst>
              </p:cNvPr>
              <p:cNvSpPr/>
              <p:nvPr/>
            </p:nvSpPr>
            <p:spPr bwMode="auto">
              <a:xfrm>
                <a:off x="-953236" y="1370736"/>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89" name="Oval 688">
                <a:extLst>
                  <a:ext uri="{FF2B5EF4-FFF2-40B4-BE49-F238E27FC236}">
                    <a16:creationId xmlns:a16="http://schemas.microsoft.com/office/drawing/2014/main" id="{C8B16EF6-2EE9-6C45-8402-B6AC577CB970}"/>
                  </a:ext>
                </a:extLst>
              </p:cNvPr>
              <p:cNvSpPr/>
              <p:nvPr/>
            </p:nvSpPr>
            <p:spPr bwMode="auto">
              <a:xfrm>
                <a:off x="-838936" y="1437411"/>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90" name="Oval 689">
                <a:extLst>
                  <a:ext uri="{FF2B5EF4-FFF2-40B4-BE49-F238E27FC236}">
                    <a16:creationId xmlns:a16="http://schemas.microsoft.com/office/drawing/2014/main" id="{9878E9FA-DD63-6B42-B8BC-F26AE05464C8}"/>
                  </a:ext>
                </a:extLst>
              </p:cNvPr>
              <p:cNvSpPr/>
              <p:nvPr/>
            </p:nvSpPr>
            <p:spPr bwMode="auto">
              <a:xfrm>
                <a:off x="-708761" y="1408836"/>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91" name="Oval 690">
                <a:extLst>
                  <a:ext uri="{FF2B5EF4-FFF2-40B4-BE49-F238E27FC236}">
                    <a16:creationId xmlns:a16="http://schemas.microsoft.com/office/drawing/2014/main" id="{D404EF33-879A-5E44-8F30-FB3CB64126FB}"/>
                  </a:ext>
                </a:extLst>
              </p:cNvPr>
              <p:cNvSpPr/>
              <p:nvPr/>
            </p:nvSpPr>
            <p:spPr bwMode="auto">
              <a:xfrm>
                <a:off x="-699236" y="1291361"/>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92" name="Oval 691">
                <a:extLst>
                  <a:ext uri="{FF2B5EF4-FFF2-40B4-BE49-F238E27FC236}">
                    <a16:creationId xmlns:a16="http://schemas.microsoft.com/office/drawing/2014/main" id="{A296741B-A0AB-2446-B3ED-52D1555FDD65}"/>
                  </a:ext>
                </a:extLst>
              </p:cNvPr>
              <p:cNvSpPr/>
              <p:nvPr/>
            </p:nvSpPr>
            <p:spPr bwMode="auto">
              <a:xfrm>
                <a:off x="-778611" y="1234211"/>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93" name="Oval 692">
                <a:extLst>
                  <a:ext uri="{FF2B5EF4-FFF2-40B4-BE49-F238E27FC236}">
                    <a16:creationId xmlns:a16="http://schemas.microsoft.com/office/drawing/2014/main" id="{DAB76725-A8E8-0F45-A9AB-8B38ED2B4205}"/>
                  </a:ext>
                </a:extLst>
              </p:cNvPr>
              <p:cNvSpPr/>
              <p:nvPr/>
            </p:nvSpPr>
            <p:spPr bwMode="auto">
              <a:xfrm>
                <a:off x="-848461" y="1304061"/>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94" name="Oval 693">
                <a:extLst>
                  <a:ext uri="{FF2B5EF4-FFF2-40B4-BE49-F238E27FC236}">
                    <a16:creationId xmlns:a16="http://schemas.microsoft.com/office/drawing/2014/main" id="{9264D396-534D-274B-819B-B8EA837489A0}"/>
                  </a:ext>
                </a:extLst>
              </p:cNvPr>
              <p:cNvSpPr/>
              <p:nvPr/>
            </p:nvSpPr>
            <p:spPr bwMode="auto">
              <a:xfrm>
                <a:off x="-769086" y="1345336"/>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grpSp>
      <p:grpSp>
        <p:nvGrpSpPr>
          <p:cNvPr id="17" name="Group 16">
            <a:extLst>
              <a:ext uri="{FF2B5EF4-FFF2-40B4-BE49-F238E27FC236}">
                <a16:creationId xmlns:a16="http://schemas.microsoft.com/office/drawing/2014/main" id="{D1799CB9-846D-E44D-9759-3326F4325BC8}"/>
              </a:ext>
            </a:extLst>
          </p:cNvPr>
          <p:cNvGrpSpPr/>
          <p:nvPr/>
        </p:nvGrpSpPr>
        <p:grpSpPr>
          <a:xfrm>
            <a:off x="-1014664" y="511286"/>
            <a:ext cx="457200" cy="457200"/>
            <a:chOff x="-1014664" y="511286"/>
            <a:chExt cx="457200" cy="457200"/>
          </a:xfrm>
        </p:grpSpPr>
        <p:sp>
          <p:nvSpPr>
            <p:cNvPr id="647" name="Oval 646">
              <a:extLst>
                <a:ext uri="{FF2B5EF4-FFF2-40B4-BE49-F238E27FC236}">
                  <a16:creationId xmlns:a16="http://schemas.microsoft.com/office/drawing/2014/main" id="{0E7B857F-31FA-406A-9829-AFA69CD9F2B5}"/>
                </a:ext>
              </a:extLst>
            </p:cNvPr>
            <p:cNvSpPr/>
            <p:nvPr/>
          </p:nvSpPr>
          <p:spPr bwMode="auto">
            <a:xfrm rot="20650545">
              <a:off x="-1014664" y="511286"/>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16" name="Graphic 15">
              <a:extLst>
                <a:ext uri="{FF2B5EF4-FFF2-40B4-BE49-F238E27FC236}">
                  <a16:creationId xmlns:a16="http://schemas.microsoft.com/office/drawing/2014/main" id="{AEDCF4F6-40EF-DA48-BCFC-0A640697D1DE}"/>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935794" y="590156"/>
              <a:ext cx="299461" cy="299461"/>
            </a:xfrm>
            <a:prstGeom prst="rect">
              <a:avLst/>
            </a:prstGeom>
          </p:spPr>
        </p:pic>
      </p:grpSp>
      <p:grpSp>
        <p:nvGrpSpPr>
          <p:cNvPr id="18" name="Group 17">
            <a:extLst>
              <a:ext uri="{FF2B5EF4-FFF2-40B4-BE49-F238E27FC236}">
                <a16:creationId xmlns:a16="http://schemas.microsoft.com/office/drawing/2014/main" id="{20DA3310-1468-A74F-8B65-A203825AB6F6}"/>
              </a:ext>
            </a:extLst>
          </p:cNvPr>
          <p:cNvGrpSpPr/>
          <p:nvPr/>
        </p:nvGrpSpPr>
        <p:grpSpPr>
          <a:xfrm>
            <a:off x="2573425" y="7132385"/>
            <a:ext cx="482521" cy="457200"/>
            <a:chOff x="2573425" y="7132385"/>
            <a:chExt cx="482521" cy="457200"/>
          </a:xfrm>
        </p:grpSpPr>
        <p:sp>
          <p:nvSpPr>
            <p:cNvPr id="638" name="Oval 637">
              <a:extLst>
                <a:ext uri="{FF2B5EF4-FFF2-40B4-BE49-F238E27FC236}">
                  <a16:creationId xmlns:a16="http://schemas.microsoft.com/office/drawing/2014/main" id="{63A4A528-5AEE-4F45-A2C0-2BBA88E31169}"/>
                </a:ext>
              </a:extLst>
            </p:cNvPr>
            <p:cNvSpPr/>
            <p:nvPr/>
          </p:nvSpPr>
          <p:spPr bwMode="auto">
            <a:xfrm rot="829071">
              <a:off x="2573425" y="7132385"/>
              <a:ext cx="482521" cy="457200"/>
            </a:xfrm>
            <a:prstGeom prst="ellipse">
              <a:avLst/>
            </a:prstGeom>
            <a:solidFill>
              <a:srgbClr val="F1F1F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695" name="Graphic 694">
              <a:extLst>
                <a:ext uri="{FF2B5EF4-FFF2-40B4-BE49-F238E27FC236}">
                  <a16:creationId xmlns:a16="http://schemas.microsoft.com/office/drawing/2014/main" id="{72B11D33-1DCB-B84E-9DA6-6F8BBC690C87}"/>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2679456" y="7225756"/>
              <a:ext cx="270459" cy="270459"/>
            </a:xfrm>
            <a:prstGeom prst="rect">
              <a:avLst/>
            </a:prstGeom>
          </p:spPr>
        </p:pic>
      </p:grpSp>
      <p:grpSp>
        <p:nvGrpSpPr>
          <p:cNvPr id="624" name="Group 623">
            <a:extLst>
              <a:ext uri="{FF2B5EF4-FFF2-40B4-BE49-F238E27FC236}">
                <a16:creationId xmlns:a16="http://schemas.microsoft.com/office/drawing/2014/main" id="{758D0EB9-B9DC-49D4-9FB9-7E1DCAEFD495}"/>
              </a:ext>
            </a:extLst>
          </p:cNvPr>
          <p:cNvGrpSpPr>
            <a:grpSpLocks noChangeAspect="1"/>
          </p:cNvGrpSpPr>
          <p:nvPr/>
        </p:nvGrpSpPr>
        <p:grpSpPr>
          <a:xfrm>
            <a:off x="7423665" y="2674344"/>
            <a:ext cx="457200" cy="457200"/>
            <a:chOff x="8002959" y="1462392"/>
            <a:chExt cx="1143000" cy="1143000"/>
          </a:xfrm>
        </p:grpSpPr>
        <p:sp>
          <p:nvSpPr>
            <p:cNvPr id="631" name="Oval 630">
              <a:extLst>
                <a:ext uri="{FF2B5EF4-FFF2-40B4-BE49-F238E27FC236}">
                  <a16:creationId xmlns:a16="http://schemas.microsoft.com/office/drawing/2014/main" id="{26BF5182-A2EB-4170-BFF9-A6874491B5E1}"/>
                </a:ext>
              </a:extLst>
            </p:cNvPr>
            <p:cNvSpPr/>
            <p:nvPr/>
          </p:nvSpPr>
          <p:spPr bwMode="auto">
            <a:xfrm>
              <a:off x="8002959" y="1462392"/>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ln>
                  <a:solidFill>
                    <a:sysClr val="windowText" lastClr="000000"/>
                  </a:solidFill>
                </a:ln>
                <a:gradFill>
                  <a:gsLst>
                    <a:gs pos="5439">
                      <a:srgbClr val="F8F8F8"/>
                    </a:gs>
                    <a:gs pos="10000">
                      <a:srgbClr val="F8F8F8"/>
                    </a:gs>
                  </a:gsLst>
                  <a:lin ang="5400000" scaled="0"/>
                </a:gradFill>
                <a:latin typeface="Segoe UI Semilight"/>
              </a:endParaRPr>
            </a:p>
          </p:txBody>
        </p:sp>
        <p:pic>
          <p:nvPicPr>
            <p:cNvPr id="633" name="Picture 632">
              <a:extLst>
                <a:ext uri="{FF2B5EF4-FFF2-40B4-BE49-F238E27FC236}">
                  <a16:creationId xmlns:a16="http://schemas.microsoft.com/office/drawing/2014/main" id="{C2EA3892-73F5-407C-9311-69B030A132FB}"/>
                </a:ext>
              </a:extLst>
            </p:cNvPr>
            <p:cNvPicPr>
              <a:picLocks noChangeAspect="1"/>
            </p:cNvPicPr>
            <p:nvPr/>
          </p:nvPicPr>
          <p:blipFill>
            <a:blip r:embed="rId32">
              <a:extLst>
                <a:ext uri="{BEBA8EAE-BF5A-486C-A8C5-ECC9F3942E4B}">
                  <a14:imgProps xmlns:a14="http://schemas.microsoft.com/office/drawing/2010/main">
                    <a14:imgLayer r:embed="rId33">
                      <a14:imgEffect>
                        <a14:brightnessContrast bright="100000"/>
                      </a14:imgEffect>
                    </a14:imgLayer>
                  </a14:imgProps>
                </a:ext>
              </a:extLst>
            </a:blip>
            <a:stretch>
              <a:fillRect/>
            </a:stretch>
          </p:blipFill>
          <p:spPr>
            <a:xfrm>
              <a:off x="8080896" y="1734550"/>
              <a:ext cx="974153" cy="649435"/>
            </a:xfrm>
            <a:prstGeom prst="rect">
              <a:avLst/>
            </a:prstGeom>
          </p:spPr>
        </p:pic>
        <p:pic>
          <p:nvPicPr>
            <p:cNvPr id="634" name="Picture 633">
              <a:extLst>
                <a:ext uri="{FF2B5EF4-FFF2-40B4-BE49-F238E27FC236}">
                  <a16:creationId xmlns:a16="http://schemas.microsoft.com/office/drawing/2014/main" id="{EA867B25-C82A-45CC-9120-BB4E8B59FE76}"/>
                </a:ext>
              </a:extLst>
            </p:cNvPr>
            <p:cNvPicPr>
              <a:picLocks noChangeAspect="1"/>
            </p:cNvPicPr>
            <p:nvPr/>
          </p:nvPicPr>
          <p:blipFill>
            <a:blip r:embed="rId34">
              <a:duotone>
                <a:prstClr val="black"/>
                <a:schemeClr val="accent2">
                  <a:tint val="45000"/>
                  <a:satMod val="400000"/>
                </a:schemeClr>
              </a:duotone>
              <a:extLst>
                <a:ext uri="{BEBA8EAE-BF5A-486C-A8C5-ECC9F3942E4B}">
                  <a14:imgProps xmlns:a14="http://schemas.microsoft.com/office/drawing/2010/main">
                    <a14:imgLayer r:embed="rId35">
                      <a14:imgEffect>
                        <a14:brightnessContrast bright="28000" contrast="11000"/>
                      </a14:imgEffect>
                    </a14:imgLayer>
                  </a14:imgProps>
                </a:ext>
                <a:ext uri="{28A0092B-C50C-407E-A947-70E740481C1C}">
                  <a14:useLocalDpi xmlns:a14="http://schemas.microsoft.com/office/drawing/2010/main" val="0"/>
                </a:ext>
              </a:extLst>
            </a:blip>
            <a:stretch>
              <a:fillRect/>
            </a:stretch>
          </p:blipFill>
          <p:spPr>
            <a:xfrm>
              <a:off x="8206472" y="1940173"/>
              <a:ext cx="767232" cy="186307"/>
            </a:xfrm>
            <a:prstGeom prst="rect">
              <a:avLst/>
            </a:prstGeom>
          </p:spPr>
        </p:pic>
      </p:grpSp>
      <p:grpSp>
        <p:nvGrpSpPr>
          <p:cNvPr id="636" name="Group 635">
            <a:extLst>
              <a:ext uri="{FF2B5EF4-FFF2-40B4-BE49-F238E27FC236}">
                <a16:creationId xmlns:a16="http://schemas.microsoft.com/office/drawing/2014/main" id="{D59CB544-39AC-4B70-8C3E-84A2AD50C7B0}"/>
              </a:ext>
            </a:extLst>
          </p:cNvPr>
          <p:cNvGrpSpPr>
            <a:grpSpLocks noChangeAspect="1"/>
          </p:cNvGrpSpPr>
          <p:nvPr/>
        </p:nvGrpSpPr>
        <p:grpSpPr>
          <a:xfrm>
            <a:off x="10057976" y="2475756"/>
            <a:ext cx="457200" cy="457200"/>
            <a:chOff x="9223938" y="3153888"/>
            <a:chExt cx="1143000" cy="1143000"/>
          </a:xfrm>
        </p:grpSpPr>
        <p:sp>
          <p:nvSpPr>
            <p:cNvPr id="637" name="Oval 636">
              <a:extLst>
                <a:ext uri="{FF2B5EF4-FFF2-40B4-BE49-F238E27FC236}">
                  <a16:creationId xmlns:a16="http://schemas.microsoft.com/office/drawing/2014/main" id="{993C460D-1A73-4A00-BEE5-12CAA4ECA07D}"/>
                </a:ext>
              </a:extLst>
            </p:cNvPr>
            <p:cNvSpPr/>
            <p:nvPr/>
          </p:nvSpPr>
          <p:spPr bwMode="auto">
            <a:xfrm>
              <a:off x="9223938" y="3153888"/>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gradFill>
                  <a:gsLst>
                    <a:gs pos="5439">
                      <a:srgbClr val="F8F8F8"/>
                    </a:gs>
                    <a:gs pos="10000">
                      <a:srgbClr val="F8F8F8"/>
                    </a:gs>
                  </a:gsLst>
                  <a:lin ang="5400000" scaled="0"/>
                </a:gradFill>
                <a:latin typeface="Segoe UI Semilight"/>
              </a:endParaRPr>
            </a:p>
          </p:txBody>
        </p:sp>
        <p:pic>
          <p:nvPicPr>
            <p:cNvPr id="639" name="Picture 638">
              <a:extLst>
                <a:ext uri="{FF2B5EF4-FFF2-40B4-BE49-F238E27FC236}">
                  <a16:creationId xmlns:a16="http://schemas.microsoft.com/office/drawing/2014/main" id="{DF8CF57D-D549-4648-93D6-1BA9319E2C38}"/>
                </a:ext>
              </a:extLst>
            </p:cNvPr>
            <p:cNvPicPr>
              <a:picLocks noChangeAspect="1"/>
            </p:cNvPicPr>
            <p:nvPr/>
          </p:nvPicPr>
          <p:blipFill>
            <a:blip r:embed="rId36">
              <a:extLst>
                <a:ext uri="{BEBA8EAE-BF5A-486C-A8C5-ECC9F3942E4B}">
                  <a14:imgProps xmlns:a14="http://schemas.microsoft.com/office/drawing/2010/main">
                    <a14:imgLayer r:embed="rId37">
                      <a14:imgEffect>
                        <a14:brightnessContrast bright="100000"/>
                      </a14:imgEffect>
                    </a14:imgLayer>
                  </a14:imgProps>
                </a:ext>
              </a:extLst>
            </a:blip>
            <a:stretch>
              <a:fillRect/>
            </a:stretch>
          </p:blipFill>
          <p:spPr>
            <a:xfrm>
              <a:off x="9320398" y="3246493"/>
              <a:ext cx="966540" cy="966540"/>
            </a:xfrm>
            <a:prstGeom prst="rect">
              <a:avLst/>
            </a:prstGeom>
          </p:spPr>
        </p:pic>
      </p:grpSp>
      <p:grpSp>
        <p:nvGrpSpPr>
          <p:cNvPr id="640" name="Group 639">
            <a:extLst>
              <a:ext uri="{FF2B5EF4-FFF2-40B4-BE49-F238E27FC236}">
                <a16:creationId xmlns:a16="http://schemas.microsoft.com/office/drawing/2014/main" id="{D935D338-0E25-4310-AA90-BD5434D04FE2}"/>
              </a:ext>
            </a:extLst>
          </p:cNvPr>
          <p:cNvGrpSpPr>
            <a:grpSpLocks noChangeAspect="1"/>
          </p:cNvGrpSpPr>
          <p:nvPr/>
        </p:nvGrpSpPr>
        <p:grpSpPr>
          <a:xfrm>
            <a:off x="1640664" y="1788389"/>
            <a:ext cx="457200" cy="457200"/>
            <a:chOff x="3221255" y="1462391"/>
            <a:chExt cx="1143000" cy="1143000"/>
          </a:xfrm>
        </p:grpSpPr>
        <p:sp>
          <p:nvSpPr>
            <p:cNvPr id="642" name="Freeform 5">
              <a:extLst>
                <a:ext uri="{FF2B5EF4-FFF2-40B4-BE49-F238E27FC236}">
                  <a16:creationId xmlns:a16="http://schemas.microsoft.com/office/drawing/2014/main" id="{9F7B6E7B-5F52-42C5-9D41-16006873306A}"/>
                </a:ext>
              </a:extLst>
            </p:cNvPr>
            <p:cNvSpPr>
              <a:spLocks/>
            </p:cNvSpPr>
            <p:nvPr/>
          </p:nvSpPr>
          <p:spPr bwMode="auto">
            <a:xfrm>
              <a:off x="3221255" y="1462391"/>
              <a:ext cx="1143000" cy="11430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pic>
          <p:nvPicPr>
            <p:cNvPr id="643" name="Picture 642">
              <a:extLst>
                <a:ext uri="{FF2B5EF4-FFF2-40B4-BE49-F238E27FC236}">
                  <a16:creationId xmlns:a16="http://schemas.microsoft.com/office/drawing/2014/main" id="{C274183D-84E8-4551-9B5B-5F660CBFA06A}"/>
                </a:ext>
              </a:extLst>
            </p:cNvPr>
            <p:cNvPicPr>
              <a:picLocks noChangeAspect="1"/>
            </p:cNvPicPr>
            <p:nvPr/>
          </p:nvPicPr>
          <p:blipFill rotWithShape="1">
            <a:blip r:embed="rId38">
              <a:extLst>
                <a:ext uri="{BEBA8EAE-BF5A-486C-A8C5-ECC9F3942E4B}">
                  <a14:imgProps xmlns:a14="http://schemas.microsoft.com/office/drawing/2010/main">
                    <a14:imgLayer r:embed="rId39">
                      <a14:imgEffect>
                        <a14:brightnessContrast bright="100000"/>
                      </a14:imgEffect>
                    </a14:imgLayer>
                  </a14:imgProps>
                </a:ext>
              </a:extLst>
            </a:blip>
            <a:srcRect l="8291" r="57762"/>
            <a:stretch/>
          </p:blipFill>
          <p:spPr>
            <a:xfrm>
              <a:off x="3375124" y="1826233"/>
              <a:ext cx="835261" cy="415207"/>
            </a:xfrm>
            <a:prstGeom prst="rect">
              <a:avLst/>
            </a:prstGeom>
          </p:spPr>
        </p:pic>
      </p:grpSp>
      <p:grpSp>
        <p:nvGrpSpPr>
          <p:cNvPr id="645" name="On-Premises Building">
            <a:extLst>
              <a:ext uri="{FF2B5EF4-FFF2-40B4-BE49-F238E27FC236}">
                <a16:creationId xmlns:a16="http://schemas.microsoft.com/office/drawing/2014/main" id="{71B474BB-F369-47FC-BFB2-A9A6490D8865}"/>
              </a:ext>
            </a:extLst>
          </p:cNvPr>
          <p:cNvGrpSpPr/>
          <p:nvPr/>
        </p:nvGrpSpPr>
        <p:grpSpPr>
          <a:xfrm>
            <a:off x="2271577" y="5357255"/>
            <a:ext cx="710232" cy="1009100"/>
            <a:chOff x="4410437" y="5171160"/>
            <a:chExt cx="871461" cy="1238332"/>
          </a:xfrm>
        </p:grpSpPr>
        <p:sp>
          <p:nvSpPr>
            <p:cNvPr id="646" name="Freeform 12">
              <a:extLst>
                <a:ext uri="{FF2B5EF4-FFF2-40B4-BE49-F238E27FC236}">
                  <a16:creationId xmlns:a16="http://schemas.microsoft.com/office/drawing/2014/main" id="{F9639905-F092-4DC3-878F-94B1443F291B}"/>
                </a:ext>
              </a:extLst>
            </p:cNvPr>
            <p:cNvSpPr>
              <a:spLocks noEditPoints="1"/>
            </p:cNvSpPr>
            <p:nvPr/>
          </p:nvSpPr>
          <p:spPr bwMode="auto">
            <a:xfrm>
              <a:off x="4942457" y="5171160"/>
              <a:ext cx="26858" cy="68574"/>
            </a:xfrm>
            <a:custGeom>
              <a:avLst/>
              <a:gdLst>
                <a:gd name="T0" fmla="*/ 20 w 20"/>
                <a:gd name="T1" fmla="*/ 0 h 51"/>
                <a:gd name="T2" fmla="*/ 0 w 20"/>
                <a:gd name="T3" fmla="*/ 51 h 51"/>
                <a:gd name="T4" fmla="*/ 0 w 20"/>
                <a:gd name="T5" fmla="*/ 51 h 51"/>
                <a:gd name="T6" fmla="*/ 1 w 20"/>
                <a:gd name="T7" fmla="*/ 46 h 51"/>
                <a:gd name="T8" fmla="*/ 2 w 20"/>
                <a:gd name="T9" fmla="*/ 43 h 51"/>
                <a:gd name="T10" fmla="*/ 4 w 20"/>
                <a:gd name="T11" fmla="*/ 36 h 51"/>
                <a:gd name="T12" fmla="*/ 4 w 20"/>
                <a:gd name="T13" fmla="*/ 34 h 51"/>
                <a:gd name="T14" fmla="*/ 7 w 20"/>
                <a:gd name="T15" fmla="*/ 27 h 51"/>
                <a:gd name="T16" fmla="*/ 7 w 20"/>
                <a:gd name="T17" fmla="*/ 25 h 51"/>
                <a:gd name="T18" fmla="*/ 11 w 20"/>
                <a:gd name="T19" fmla="*/ 18 h 51"/>
                <a:gd name="T20" fmla="*/ 11 w 20"/>
                <a:gd name="T21" fmla="*/ 17 h 51"/>
                <a:gd name="T22" fmla="*/ 15 w 20"/>
                <a:gd name="T23" fmla="*/ 8 h 51"/>
                <a:gd name="T24" fmla="*/ 15 w 20"/>
                <a:gd name="T25" fmla="*/ 8 h 51"/>
                <a:gd name="T26" fmla="*/ 20 w 20"/>
                <a:gd name="T27" fmla="*/ 0 h 51"/>
                <a:gd name="T28" fmla="*/ 20 w 20"/>
                <a:gd name="T29" fmla="*/ 0 h 51"/>
                <a:gd name="T30" fmla="*/ 20 w 20"/>
                <a:gd name="T31" fmla="*/ 0 h 51"/>
                <a:gd name="T32" fmla="*/ 20 w 20"/>
                <a:gd name="T3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51">
                  <a:moveTo>
                    <a:pt x="20" y="0"/>
                  </a:moveTo>
                  <a:cubicBezTo>
                    <a:pt x="10" y="16"/>
                    <a:pt x="4" y="33"/>
                    <a:pt x="0" y="51"/>
                  </a:cubicBezTo>
                  <a:cubicBezTo>
                    <a:pt x="0" y="51"/>
                    <a:pt x="0" y="51"/>
                    <a:pt x="0" y="51"/>
                  </a:cubicBezTo>
                  <a:cubicBezTo>
                    <a:pt x="1" y="49"/>
                    <a:pt x="1" y="48"/>
                    <a:pt x="1" y="46"/>
                  </a:cubicBezTo>
                  <a:cubicBezTo>
                    <a:pt x="2" y="45"/>
                    <a:pt x="2" y="44"/>
                    <a:pt x="2" y="43"/>
                  </a:cubicBezTo>
                  <a:cubicBezTo>
                    <a:pt x="3" y="41"/>
                    <a:pt x="3" y="39"/>
                    <a:pt x="4" y="36"/>
                  </a:cubicBezTo>
                  <a:cubicBezTo>
                    <a:pt x="4" y="36"/>
                    <a:pt x="4" y="35"/>
                    <a:pt x="4" y="34"/>
                  </a:cubicBezTo>
                  <a:cubicBezTo>
                    <a:pt x="5" y="32"/>
                    <a:pt x="6" y="29"/>
                    <a:pt x="7" y="27"/>
                  </a:cubicBezTo>
                  <a:cubicBezTo>
                    <a:pt x="7" y="26"/>
                    <a:pt x="7" y="26"/>
                    <a:pt x="7" y="25"/>
                  </a:cubicBezTo>
                  <a:cubicBezTo>
                    <a:pt x="8" y="23"/>
                    <a:pt x="9" y="20"/>
                    <a:pt x="11" y="18"/>
                  </a:cubicBezTo>
                  <a:cubicBezTo>
                    <a:pt x="11" y="17"/>
                    <a:pt x="11" y="17"/>
                    <a:pt x="11" y="17"/>
                  </a:cubicBezTo>
                  <a:cubicBezTo>
                    <a:pt x="12" y="14"/>
                    <a:pt x="14" y="11"/>
                    <a:pt x="15" y="8"/>
                  </a:cubicBezTo>
                  <a:cubicBezTo>
                    <a:pt x="15" y="8"/>
                    <a:pt x="15" y="8"/>
                    <a:pt x="15" y="8"/>
                  </a:cubicBezTo>
                  <a:cubicBezTo>
                    <a:pt x="17" y="5"/>
                    <a:pt x="18" y="3"/>
                    <a:pt x="20" y="0"/>
                  </a:cubicBezTo>
                  <a:moveTo>
                    <a:pt x="20" y="0"/>
                  </a:moveTo>
                  <a:cubicBezTo>
                    <a:pt x="20" y="0"/>
                    <a:pt x="20" y="0"/>
                    <a:pt x="20" y="0"/>
                  </a:cubicBezTo>
                  <a:cubicBezTo>
                    <a:pt x="20" y="0"/>
                    <a:pt x="20" y="0"/>
                    <a:pt x="20" y="0"/>
                  </a:cubicBezTo>
                </a:path>
              </a:pathLst>
            </a:custGeom>
            <a:solidFill>
              <a:srgbClr val="7F8FA7"/>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48" name="Rectangle 14">
              <a:extLst>
                <a:ext uri="{FF2B5EF4-FFF2-40B4-BE49-F238E27FC236}">
                  <a16:creationId xmlns:a16="http://schemas.microsoft.com/office/drawing/2014/main" id="{557D83A5-C7B5-4253-8A51-386817DF2013}"/>
                </a:ext>
              </a:extLst>
            </p:cNvPr>
            <p:cNvSpPr>
              <a:spLocks noChangeArrowheads="1"/>
            </p:cNvSpPr>
            <p:nvPr/>
          </p:nvSpPr>
          <p:spPr bwMode="auto">
            <a:xfrm>
              <a:off x="4741878" y="5239734"/>
              <a:ext cx="540020" cy="1169758"/>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49" name="Rectangle 15">
              <a:extLst>
                <a:ext uri="{FF2B5EF4-FFF2-40B4-BE49-F238E27FC236}">
                  <a16:creationId xmlns:a16="http://schemas.microsoft.com/office/drawing/2014/main" id="{A6142E61-2193-414B-8AAC-25D332800CF8}"/>
                </a:ext>
              </a:extLst>
            </p:cNvPr>
            <p:cNvSpPr>
              <a:spLocks noChangeArrowheads="1"/>
            </p:cNvSpPr>
            <p:nvPr/>
          </p:nvSpPr>
          <p:spPr bwMode="auto">
            <a:xfrm>
              <a:off x="4741878" y="5239734"/>
              <a:ext cx="540020" cy="11697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51" name="Rectangle 16">
              <a:extLst>
                <a:ext uri="{FF2B5EF4-FFF2-40B4-BE49-F238E27FC236}">
                  <a16:creationId xmlns:a16="http://schemas.microsoft.com/office/drawing/2014/main" id="{1856D25F-DEE6-431C-9268-313427C62ECF}"/>
                </a:ext>
              </a:extLst>
            </p:cNvPr>
            <p:cNvSpPr>
              <a:spLocks noChangeArrowheads="1"/>
            </p:cNvSpPr>
            <p:nvPr/>
          </p:nvSpPr>
          <p:spPr bwMode="auto">
            <a:xfrm>
              <a:off x="4796166" y="5796326"/>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52" name="Rectangle 17">
              <a:extLst>
                <a:ext uri="{FF2B5EF4-FFF2-40B4-BE49-F238E27FC236}">
                  <a16:creationId xmlns:a16="http://schemas.microsoft.com/office/drawing/2014/main" id="{C6B38E8F-0FAD-42CD-917C-47D969E11812}"/>
                </a:ext>
              </a:extLst>
            </p:cNvPr>
            <p:cNvSpPr>
              <a:spLocks noChangeArrowheads="1"/>
            </p:cNvSpPr>
            <p:nvPr/>
          </p:nvSpPr>
          <p:spPr bwMode="auto">
            <a:xfrm>
              <a:off x="4796166" y="5796326"/>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54" name="Rectangle 18">
              <a:extLst>
                <a:ext uri="{FF2B5EF4-FFF2-40B4-BE49-F238E27FC236}">
                  <a16:creationId xmlns:a16="http://schemas.microsoft.com/office/drawing/2014/main" id="{416289D8-A536-441A-8F31-9FA35DF35EA3}"/>
                </a:ext>
              </a:extLst>
            </p:cNvPr>
            <p:cNvSpPr>
              <a:spLocks noChangeArrowheads="1"/>
            </p:cNvSpPr>
            <p:nvPr/>
          </p:nvSpPr>
          <p:spPr bwMode="auto">
            <a:xfrm>
              <a:off x="4796166" y="5918045"/>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55" name="Rectangle 19">
              <a:extLst>
                <a:ext uri="{FF2B5EF4-FFF2-40B4-BE49-F238E27FC236}">
                  <a16:creationId xmlns:a16="http://schemas.microsoft.com/office/drawing/2014/main" id="{75B01493-FE64-4564-8B06-BE7B64E9F0B8}"/>
                </a:ext>
              </a:extLst>
            </p:cNvPr>
            <p:cNvSpPr>
              <a:spLocks noChangeArrowheads="1"/>
            </p:cNvSpPr>
            <p:nvPr/>
          </p:nvSpPr>
          <p:spPr bwMode="auto">
            <a:xfrm>
              <a:off x="4796166" y="5918045"/>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57" name="Rectangle 20">
              <a:extLst>
                <a:ext uri="{FF2B5EF4-FFF2-40B4-BE49-F238E27FC236}">
                  <a16:creationId xmlns:a16="http://schemas.microsoft.com/office/drawing/2014/main" id="{3BB2CDFE-9B3F-4897-8C28-7B200972A366}"/>
                </a:ext>
              </a:extLst>
            </p:cNvPr>
            <p:cNvSpPr>
              <a:spLocks noChangeArrowheads="1"/>
            </p:cNvSpPr>
            <p:nvPr/>
          </p:nvSpPr>
          <p:spPr bwMode="auto">
            <a:xfrm>
              <a:off x="4796166" y="603862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58" name="Rectangle 21">
              <a:extLst>
                <a:ext uri="{FF2B5EF4-FFF2-40B4-BE49-F238E27FC236}">
                  <a16:creationId xmlns:a16="http://schemas.microsoft.com/office/drawing/2014/main" id="{F92CC6B8-4D7C-44C2-AA71-A9DA798EA6AF}"/>
                </a:ext>
              </a:extLst>
            </p:cNvPr>
            <p:cNvSpPr>
              <a:spLocks noChangeArrowheads="1"/>
            </p:cNvSpPr>
            <p:nvPr/>
          </p:nvSpPr>
          <p:spPr bwMode="auto">
            <a:xfrm>
              <a:off x="4796166" y="6038621"/>
              <a:ext cx="434302"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60" name="Rectangle 22">
              <a:extLst>
                <a:ext uri="{FF2B5EF4-FFF2-40B4-BE49-F238E27FC236}">
                  <a16:creationId xmlns:a16="http://schemas.microsoft.com/office/drawing/2014/main" id="{C8742BB1-8E5B-4436-BE28-BD1CE30BDF7B}"/>
                </a:ext>
              </a:extLst>
            </p:cNvPr>
            <p:cNvSpPr>
              <a:spLocks noChangeArrowheads="1"/>
            </p:cNvSpPr>
            <p:nvPr/>
          </p:nvSpPr>
          <p:spPr bwMode="auto">
            <a:xfrm>
              <a:off x="4796166" y="6158625"/>
              <a:ext cx="434302"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61" name="Rectangle 23">
              <a:extLst>
                <a:ext uri="{FF2B5EF4-FFF2-40B4-BE49-F238E27FC236}">
                  <a16:creationId xmlns:a16="http://schemas.microsoft.com/office/drawing/2014/main" id="{0407CD80-09DD-4CBA-B850-645AA8481664}"/>
                </a:ext>
              </a:extLst>
            </p:cNvPr>
            <p:cNvSpPr>
              <a:spLocks noChangeArrowheads="1"/>
            </p:cNvSpPr>
            <p:nvPr/>
          </p:nvSpPr>
          <p:spPr bwMode="auto">
            <a:xfrm>
              <a:off x="4796166" y="6158625"/>
              <a:ext cx="434302"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63" name="Rectangle 24">
              <a:extLst>
                <a:ext uri="{FF2B5EF4-FFF2-40B4-BE49-F238E27FC236}">
                  <a16:creationId xmlns:a16="http://schemas.microsoft.com/office/drawing/2014/main" id="{F155F5C0-5533-4C0E-9D40-A0B356E02A53}"/>
                </a:ext>
              </a:extLst>
            </p:cNvPr>
            <p:cNvSpPr>
              <a:spLocks noChangeArrowheads="1"/>
            </p:cNvSpPr>
            <p:nvPr/>
          </p:nvSpPr>
          <p:spPr bwMode="auto">
            <a:xfrm>
              <a:off x="4796166" y="5433455"/>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64" name="Rectangle 25">
              <a:extLst>
                <a:ext uri="{FF2B5EF4-FFF2-40B4-BE49-F238E27FC236}">
                  <a16:creationId xmlns:a16="http://schemas.microsoft.com/office/drawing/2014/main" id="{05FA6C6B-52EA-4158-A0AC-23877FC7C12A}"/>
                </a:ext>
              </a:extLst>
            </p:cNvPr>
            <p:cNvSpPr>
              <a:spLocks noChangeArrowheads="1"/>
            </p:cNvSpPr>
            <p:nvPr/>
          </p:nvSpPr>
          <p:spPr bwMode="auto">
            <a:xfrm>
              <a:off x="4796166" y="5554031"/>
              <a:ext cx="434302"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66" name="Rectangle 26">
              <a:extLst>
                <a:ext uri="{FF2B5EF4-FFF2-40B4-BE49-F238E27FC236}">
                  <a16:creationId xmlns:a16="http://schemas.microsoft.com/office/drawing/2014/main" id="{AD03E785-6AAE-4439-A942-576C8DCAB6FC}"/>
                </a:ext>
              </a:extLst>
            </p:cNvPr>
            <p:cNvSpPr>
              <a:spLocks noChangeArrowheads="1"/>
            </p:cNvSpPr>
            <p:nvPr/>
          </p:nvSpPr>
          <p:spPr bwMode="auto">
            <a:xfrm>
              <a:off x="4796166" y="567575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67" name="Rectangle 27">
              <a:extLst>
                <a:ext uri="{FF2B5EF4-FFF2-40B4-BE49-F238E27FC236}">
                  <a16:creationId xmlns:a16="http://schemas.microsoft.com/office/drawing/2014/main" id="{37A5F259-69B9-4386-9769-5C80719FDB89}"/>
                </a:ext>
              </a:extLst>
            </p:cNvPr>
            <p:cNvSpPr>
              <a:spLocks noChangeArrowheads="1"/>
            </p:cNvSpPr>
            <p:nvPr/>
          </p:nvSpPr>
          <p:spPr bwMode="auto">
            <a:xfrm>
              <a:off x="4796166" y="5675750"/>
              <a:ext cx="434302"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69" name="Rectangle 28">
              <a:extLst>
                <a:ext uri="{FF2B5EF4-FFF2-40B4-BE49-F238E27FC236}">
                  <a16:creationId xmlns:a16="http://schemas.microsoft.com/office/drawing/2014/main" id="{B8AF1862-4CE9-424B-BEE8-79F9E7A4C071}"/>
                </a:ext>
              </a:extLst>
            </p:cNvPr>
            <p:cNvSpPr>
              <a:spLocks noChangeArrowheads="1"/>
            </p:cNvSpPr>
            <p:nvPr/>
          </p:nvSpPr>
          <p:spPr bwMode="auto">
            <a:xfrm>
              <a:off x="4796166" y="5312880"/>
              <a:ext cx="434302"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70" name="Freeform 30">
              <a:extLst>
                <a:ext uri="{FF2B5EF4-FFF2-40B4-BE49-F238E27FC236}">
                  <a16:creationId xmlns:a16="http://schemas.microsoft.com/office/drawing/2014/main" id="{C5ABE30C-5263-408B-B52B-44489A120C1E}"/>
                </a:ext>
              </a:extLst>
            </p:cNvPr>
            <p:cNvSpPr>
              <a:spLocks/>
            </p:cNvSpPr>
            <p:nvPr/>
          </p:nvSpPr>
          <p:spPr bwMode="auto">
            <a:xfrm>
              <a:off x="4741878" y="5675750"/>
              <a:ext cx="296583" cy="733742"/>
            </a:xfrm>
            <a:custGeom>
              <a:avLst/>
              <a:gdLst>
                <a:gd name="T0" fmla="*/ 519 w 519"/>
                <a:gd name="T1" fmla="*/ 0 h 1284"/>
                <a:gd name="T2" fmla="*/ 0 w 519"/>
                <a:gd name="T3" fmla="*/ 0 h 1284"/>
                <a:gd name="T4" fmla="*/ 0 w 519"/>
                <a:gd name="T5" fmla="*/ 1284 h 1284"/>
                <a:gd name="T6" fmla="*/ 519 w 519"/>
                <a:gd name="T7" fmla="*/ 1284 h 1284"/>
                <a:gd name="T8" fmla="*/ 519 w 519"/>
                <a:gd name="T9" fmla="*/ 969 h 1284"/>
                <a:gd name="T10" fmla="*/ 95 w 519"/>
                <a:gd name="T11" fmla="*/ 969 h 1284"/>
                <a:gd name="T12" fmla="*/ 95 w 519"/>
                <a:gd name="T13" fmla="*/ 845 h 1284"/>
                <a:gd name="T14" fmla="*/ 519 w 519"/>
                <a:gd name="T15" fmla="*/ 845 h 1284"/>
                <a:gd name="T16" fmla="*/ 519 w 519"/>
                <a:gd name="T17" fmla="*/ 758 h 1284"/>
                <a:gd name="T18" fmla="*/ 95 w 519"/>
                <a:gd name="T19" fmla="*/ 758 h 1284"/>
                <a:gd name="T20" fmla="*/ 95 w 519"/>
                <a:gd name="T21" fmla="*/ 635 h 1284"/>
                <a:gd name="T22" fmla="*/ 519 w 519"/>
                <a:gd name="T23" fmla="*/ 635 h 1284"/>
                <a:gd name="T24" fmla="*/ 519 w 519"/>
                <a:gd name="T25" fmla="*/ 545 h 1284"/>
                <a:gd name="T26" fmla="*/ 95 w 519"/>
                <a:gd name="T27" fmla="*/ 545 h 1284"/>
                <a:gd name="T28" fmla="*/ 95 w 519"/>
                <a:gd name="T29" fmla="*/ 424 h 1284"/>
                <a:gd name="T30" fmla="*/ 519 w 519"/>
                <a:gd name="T31" fmla="*/ 424 h 1284"/>
                <a:gd name="T32" fmla="*/ 519 w 519"/>
                <a:gd name="T33" fmla="*/ 334 h 1284"/>
                <a:gd name="T34" fmla="*/ 95 w 519"/>
                <a:gd name="T35" fmla="*/ 334 h 1284"/>
                <a:gd name="T36" fmla="*/ 95 w 519"/>
                <a:gd name="T37" fmla="*/ 211 h 1284"/>
                <a:gd name="T38" fmla="*/ 519 w 519"/>
                <a:gd name="T39" fmla="*/ 211 h 1284"/>
                <a:gd name="T40" fmla="*/ 519 w 519"/>
                <a:gd name="T41" fmla="*/ 121 h 1284"/>
                <a:gd name="T42" fmla="*/ 95 w 519"/>
                <a:gd name="T43" fmla="*/ 121 h 1284"/>
                <a:gd name="T44" fmla="*/ 95 w 519"/>
                <a:gd name="T45" fmla="*/ 0 h 1284"/>
                <a:gd name="T46" fmla="*/ 519 w 519"/>
                <a:gd name="T47"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9" h="1284">
                  <a:moveTo>
                    <a:pt x="519" y="0"/>
                  </a:moveTo>
                  <a:lnTo>
                    <a:pt x="0" y="0"/>
                  </a:lnTo>
                  <a:lnTo>
                    <a:pt x="0" y="1284"/>
                  </a:lnTo>
                  <a:lnTo>
                    <a:pt x="519" y="1284"/>
                  </a:lnTo>
                  <a:lnTo>
                    <a:pt x="519" y="969"/>
                  </a:lnTo>
                  <a:lnTo>
                    <a:pt x="95" y="969"/>
                  </a:lnTo>
                  <a:lnTo>
                    <a:pt x="95" y="845"/>
                  </a:lnTo>
                  <a:lnTo>
                    <a:pt x="519" y="845"/>
                  </a:lnTo>
                  <a:lnTo>
                    <a:pt x="519" y="758"/>
                  </a:lnTo>
                  <a:lnTo>
                    <a:pt x="95" y="758"/>
                  </a:lnTo>
                  <a:lnTo>
                    <a:pt x="95" y="635"/>
                  </a:lnTo>
                  <a:lnTo>
                    <a:pt x="519" y="635"/>
                  </a:lnTo>
                  <a:lnTo>
                    <a:pt x="519" y="545"/>
                  </a:lnTo>
                  <a:lnTo>
                    <a:pt x="95" y="545"/>
                  </a:lnTo>
                  <a:lnTo>
                    <a:pt x="95" y="424"/>
                  </a:lnTo>
                  <a:lnTo>
                    <a:pt x="519" y="424"/>
                  </a:lnTo>
                  <a:lnTo>
                    <a:pt x="519" y="334"/>
                  </a:lnTo>
                  <a:lnTo>
                    <a:pt x="95" y="334"/>
                  </a:lnTo>
                  <a:lnTo>
                    <a:pt x="95" y="211"/>
                  </a:lnTo>
                  <a:lnTo>
                    <a:pt x="519" y="211"/>
                  </a:lnTo>
                  <a:lnTo>
                    <a:pt x="519" y="121"/>
                  </a:lnTo>
                  <a:lnTo>
                    <a:pt x="95" y="121"/>
                  </a:lnTo>
                  <a:lnTo>
                    <a:pt x="95" y="0"/>
                  </a:lnTo>
                  <a:lnTo>
                    <a:pt x="519"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72" name="Rectangle 32">
              <a:extLst>
                <a:ext uri="{FF2B5EF4-FFF2-40B4-BE49-F238E27FC236}">
                  <a16:creationId xmlns:a16="http://schemas.microsoft.com/office/drawing/2014/main" id="{7418A8D8-4EAE-494E-8AA7-1AB301AC7D81}"/>
                </a:ext>
              </a:extLst>
            </p:cNvPr>
            <p:cNvSpPr>
              <a:spLocks noChangeArrowheads="1"/>
            </p:cNvSpPr>
            <p:nvPr/>
          </p:nvSpPr>
          <p:spPr bwMode="auto">
            <a:xfrm>
              <a:off x="4796166" y="5796326"/>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82" name="Rectangle 34">
              <a:extLst>
                <a:ext uri="{FF2B5EF4-FFF2-40B4-BE49-F238E27FC236}">
                  <a16:creationId xmlns:a16="http://schemas.microsoft.com/office/drawing/2014/main" id="{D7D89C8D-B7C0-4B13-8233-580F09F330F3}"/>
                </a:ext>
              </a:extLst>
            </p:cNvPr>
            <p:cNvSpPr>
              <a:spLocks noChangeArrowheads="1"/>
            </p:cNvSpPr>
            <p:nvPr/>
          </p:nvSpPr>
          <p:spPr bwMode="auto">
            <a:xfrm>
              <a:off x="4796166" y="5918045"/>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96" name="Rectangle 36">
              <a:extLst>
                <a:ext uri="{FF2B5EF4-FFF2-40B4-BE49-F238E27FC236}">
                  <a16:creationId xmlns:a16="http://schemas.microsoft.com/office/drawing/2014/main" id="{171C7DC4-ADE9-4AF2-A7EC-F3C1A950EFC7}"/>
                </a:ext>
              </a:extLst>
            </p:cNvPr>
            <p:cNvSpPr>
              <a:spLocks noChangeArrowheads="1"/>
            </p:cNvSpPr>
            <p:nvPr/>
          </p:nvSpPr>
          <p:spPr bwMode="auto">
            <a:xfrm>
              <a:off x="4796166" y="6038621"/>
              <a:ext cx="242295" cy="702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97" name="Rectangle 38">
              <a:extLst>
                <a:ext uri="{FF2B5EF4-FFF2-40B4-BE49-F238E27FC236}">
                  <a16:creationId xmlns:a16="http://schemas.microsoft.com/office/drawing/2014/main" id="{76A99180-CC9F-4BBA-863B-2AA2B9869E6B}"/>
                </a:ext>
              </a:extLst>
            </p:cNvPr>
            <p:cNvSpPr>
              <a:spLocks noChangeArrowheads="1"/>
            </p:cNvSpPr>
            <p:nvPr/>
          </p:nvSpPr>
          <p:spPr bwMode="auto">
            <a:xfrm>
              <a:off x="4796166" y="6158625"/>
              <a:ext cx="242295" cy="70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98" name="Rectangle 40">
              <a:extLst>
                <a:ext uri="{FF2B5EF4-FFF2-40B4-BE49-F238E27FC236}">
                  <a16:creationId xmlns:a16="http://schemas.microsoft.com/office/drawing/2014/main" id="{2150751F-6635-45D1-8AA1-C2CFFAA25C47}"/>
                </a:ext>
              </a:extLst>
            </p:cNvPr>
            <p:cNvSpPr>
              <a:spLocks noChangeArrowheads="1"/>
            </p:cNvSpPr>
            <p:nvPr/>
          </p:nvSpPr>
          <p:spPr bwMode="auto">
            <a:xfrm>
              <a:off x="4796166" y="5675750"/>
              <a:ext cx="242295" cy="69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699" name="Rectangle 41">
              <a:extLst>
                <a:ext uri="{FF2B5EF4-FFF2-40B4-BE49-F238E27FC236}">
                  <a16:creationId xmlns:a16="http://schemas.microsoft.com/office/drawing/2014/main" id="{F93A7EED-BF88-41D6-A36D-1E836505646C}"/>
                </a:ext>
              </a:extLst>
            </p:cNvPr>
            <p:cNvSpPr>
              <a:spLocks noChangeArrowheads="1"/>
            </p:cNvSpPr>
            <p:nvPr/>
          </p:nvSpPr>
          <p:spPr bwMode="auto">
            <a:xfrm>
              <a:off x="4410437" y="5735181"/>
              <a:ext cx="540020" cy="674311"/>
            </a:xfrm>
            <a:prstGeom prst="rect">
              <a:avLst/>
            </a:prstGeom>
            <a:solidFill>
              <a:srgbClr val="86868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00" name="Rectangle 42">
              <a:extLst>
                <a:ext uri="{FF2B5EF4-FFF2-40B4-BE49-F238E27FC236}">
                  <a16:creationId xmlns:a16="http://schemas.microsoft.com/office/drawing/2014/main" id="{4C6B2067-673F-4B1D-A6AA-9414158B3128}"/>
                </a:ext>
              </a:extLst>
            </p:cNvPr>
            <p:cNvSpPr>
              <a:spLocks noChangeArrowheads="1"/>
            </p:cNvSpPr>
            <p:nvPr/>
          </p:nvSpPr>
          <p:spPr bwMode="auto">
            <a:xfrm>
              <a:off x="4707020" y="6272344"/>
              <a:ext cx="70289"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01" name="Rectangle 43">
              <a:extLst>
                <a:ext uri="{FF2B5EF4-FFF2-40B4-BE49-F238E27FC236}">
                  <a16:creationId xmlns:a16="http://schemas.microsoft.com/office/drawing/2014/main" id="{834AA680-7FB8-4A23-AE75-F1E58B92CA0F}"/>
                </a:ext>
              </a:extLst>
            </p:cNvPr>
            <p:cNvSpPr>
              <a:spLocks noChangeArrowheads="1"/>
            </p:cNvSpPr>
            <p:nvPr/>
          </p:nvSpPr>
          <p:spPr bwMode="auto">
            <a:xfrm>
              <a:off x="4586444" y="6272344"/>
              <a:ext cx="68574" cy="1371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02" name="Rectangle 44">
              <a:extLst>
                <a:ext uri="{FF2B5EF4-FFF2-40B4-BE49-F238E27FC236}">
                  <a16:creationId xmlns:a16="http://schemas.microsoft.com/office/drawing/2014/main" id="{F0B226C3-4F78-4E35-A3C5-25C18BBD9472}"/>
                </a:ext>
              </a:extLst>
            </p:cNvPr>
            <p:cNvSpPr>
              <a:spLocks noChangeArrowheads="1"/>
            </p:cNvSpPr>
            <p:nvPr/>
          </p:nvSpPr>
          <p:spPr bwMode="auto">
            <a:xfrm>
              <a:off x="4464153" y="5796326"/>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03" name="Rectangle 45">
              <a:extLst>
                <a:ext uri="{FF2B5EF4-FFF2-40B4-BE49-F238E27FC236}">
                  <a16:creationId xmlns:a16="http://schemas.microsoft.com/office/drawing/2014/main" id="{D98A35F3-8FC3-49DE-8983-B08074F50E43}"/>
                </a:ext>
              </a:extLst>
            </p:cNvPr>
            <p:cNvSpPr>
              <a:spLocks noChangeArrowheads="1"/>
            </p:cNvSpPr>
            <p:nvPr/>
          </p:nvSpPr>
          <p:spPr bwMode="auto">
            <a:xfrm>
              <a:off x="4464153" y="5918045"/>
              <a:ext cx="434873" cy="6914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04" name="Rectangle 46">
              <a:extLst>
                <a:ext uri="{FF2B5EF4-FFF2-40B4-BE49-F238E27FC236}">
                  <a16:creationId xmlns:a16="http://schemas.microsoft.com/office/drawing/2014/main" id="{0DC44725-A1A8-4AB5-B579-9BA6CA80ACDA}"/>
                </a:ext>
              </a:extLst>
            </p:cNvPr>
            <p:cNvSpPr>
              <a:spLocks noChangeArrowheads="1"/>
            </p:cNvSpPr>
            <p:nvPr/>
          </p:nvSpPr>
          <p:spPr bwMode="auto">
            <a:xfrm>
              <a:off x="4464153" y="6038621"/>
              <a:ext cx="434873" cy="702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sp>
          <p:nvSpPr>
            <p:cNvPr id="705" name="Rectangle 47">
              <a:extLst>
                <a:ext uri="{FF2B5EF4-FFF2-40B4-BE49-F238E27FC236}">
                  <a16:creationId xmlns:a16="http://schemas.microsoft.com/office/drawing/2014/main" id="{61954EA3-4BE7-4FB8-8748-1B9D79ADEA9C}"/>
                </a:ext>
              </a:extLst>
            </p:cNvPr>
            <p:cNvSpPr>
              <a:spLocks noChangeArrowheads="1"/>
            </p:cNvSpPr>
            <p:nvPr/>
          </p:nvSpPr>
          <p:spPr bwMode="auto">
            <a:xfrm>
              <a:off x="4464153" y="6158625"/>
              <a:ext cx="434873" cy="7086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3244" fontAlgn="base">
                <a:spcBef>
                  <a:spcPct val="0"/>
                </a:spcBef>
                <a:spcAft>
                  <a:spcPct val="0"/>
                </a:spcAft>
                <a:defRPr/>
              </a:pPr>
              <a:endParaRPr lang="en-US" kern="0">
                <a:solidFill>
                  <a:srgbClr val="505050"/>
                </a:solidFill>
                <a:latin typeface="Segoe UI"/>
                <a:ea typeface="ＭＳ Ｐゴシック" charset="0"/>
              </a:endParaRPr>
            </a:p>
          </p:txBody>
        </p:sp>
      </p:grpSp>
      <p:grpSp>
        <p:nvGrpSpPr>
          <p:cNvPr id="706" name="Group 705">
            <a:extLst>
              <a:ext uri="{FF2B5EF4-FFF2-40B4-BE49-F238E27FC236}">
                <a16:creationId xmlns:a16="http://schemas.microsoft.com/office/drawing/2014/main" id="{C6FF6023-393D-442F-9D63-2726B6CF98C7}"/>
              </a:ext>
            </a:extLst>
          </p:cNvPr>
          <p:cNvGrpSpPr>
            <a:grpSpLocks noChangeAspect="1"/>
          </p:cNvGrpSpPr>
          <p:nvPr/>
        </p:nvGrpSpPr>
        <p:grpSpPr>
          <a:xfrm>
            <a:off x="6094844" y="2264910"/>
            <a:ext cx="457200" cy="457200"/>
            <a:chOff x="5611725" y="1819976"/>
            <a:chExt cx="1124712" cy="1124712"/>
          </a:xfrm>
        </p:grpSpPr>
        <p:sp>
          <p:nvSpPr>
            <p:cNvPr id="707" name="Oval 706">
              <a:extLst>
                <a:ext uri="{FF2B5EF4-FFF2-40B4-BE49-F238E27FC236}">
                  <a16:creationId xmlns:a16="http://schemas.microsoft.com/office/drawing/2014/main" id="{C290676A-CD8E-4388-9209-D63B5CCD5548}"/>
                </a:ext>
              </a:extLst>
            </p:cNvPr>
            <p:cNvSpPr>
              <a:spLocks noChangeAspect="1"/>
            </p:cNvSpPr>
            <p:nvPr/>
          </p:nvSpPr>
          <p:spPr bwMode="auto">
            <a:xfrm>
              <a:off x="5611725" y="1819976"/>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708" name="Picture 707">
              <a:extLst>
                <a:ext uri="{FF2B5EF4-FFF2-40B4-BE49-F238E27FC236}">
                  <a16:creationId xmlns:a16="http://schemas.microsoft.com/office/drawing/2014/main" id="{D0E4E880-B8ED-46CE-A12C-3DE5AAACBB97}"/>
                </a:ext>
              </a:extLst>
            </p:cNvPr>
            <p:cNvPicPr>
              <a:picLocks noChangeAspect="1"/>
            </p:cNvPicPr>
            <p:nvPr/>
          </p:nvPicPr>
          <p:blipFill>
            <a:blip r:embed="rId40"/>
            <a:stretch>
              <a:fillRect/>
            </a:stretch>
          </p:blipFill>
          <p:spPr>
            <a:xfrm>
              <a:off x="5873788" y="2082039"/>
              <a:ext cx="600586" cy="600586"/>
            </a:xfrm>
            <a:prstGeom prst="rect">
              <a:avLst/>
            </a:prstGeom>
          </p:spPr>
        </p:pic>
      </p:grpSp>
      <p:grpSp>
        <p:nvGrpSpPr>
          <p:cNvPr id="709" name="Group 708">
            <a:extLst>
              <a:ext uri="{FF2B5EF4-FFF2-40B4-BE49-F238E27FC236}">
                <a16:creationId xmlns:a16="http://schemas.microsoft.com/office/drawing/2014/main" id="{3827A02B-E83F-4C83-BC1D-CC80A48BCC62}"/>
              </a:ext>
            </a:extLst>
          </p:cNvPr>
          <p:cNvGrpSpPr>
            <a:grpSpLocks noChangeAspect="1"/>
          </p:cNvGrpSpPr>
          <p:nvPr/>
        </p:nvGrpSpPr>
        <p:grpSpPr>
          <a:xfrm>
            <a:off x="8566533" y="4039870"/>
            <a:ext cx="457200" cy="457200"/>
            <a:chOff x="4047968" y="1819976"/>
            <a:chExt cx="1124712" cy="1124712"/>
          </a:xfrm>
          <a:solidFill>
            <a:srgbClr val="F2F2F2"/>
          </a:solidFill>
        </p:grpSpPr>
        <p:sp>
          <p:nvSpPr>
            <p:cNvPr id="710" name="Oval 709">
              <a:extLst>
                <a:ext uri="{FF2B5EF4-FFF2-40B4-BE49-F238E27FC236}">
                  <a16:creationId xmlns:a16="http://schemas.microsoft.com/office/drawing/2014/main" id="{DEB3F64A-E719-49D0-9DF6-903A79BBEACE}"/>
                </a:ext>
              </a:extLst>
            </p:cNvPr>
            <p:cNvSpPr>
              <a:spLocks noChangeAspect="1"/>
            </p:cNvSpPr>
            <p:nvPr/>
          </p:nvSpPr>
          <p:spPr bwMode="auto">
            <a:xfrm>
              <a:off x="4047968" y="1819976"/>
              <a:ext cx="1124712" cy="1124712"/>
            </a:xfrm>
            <a:prstGeom prst="ellipse">
              <a:avLst/>
            </a:prstGeom>
            <a:grp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711" name="Picture 710">
              <a:extLst>
                <a:ext uri="{FF2B5EF4-FFF2-40B4-BE49-F238E27FC236}">
                  <a16:creationId xmlns:a16="http://schemas.microsoft.com/office/drawing/2014/main" id="{FDF1B0A7-D3D2-4ABE-BC99-10B418276228}"/>
                </a:ext>
              </a:extLst>
            </p:cNvPr>
            <p:cNvPicPr>
              <a:picLocks noChangeAspect="1"/>
            </p:cNvPicPr>
            <p:nvPr/>
          </p:nvPicPr>
          <p:blipFill>
            <a:blip r:embed="rId41"/>
            <a:stretch>
              <a:fillRect/>
            </a:stretch>
          </p:blipFill>
          <p:spPr>
            <a:xfrm>
              <a:off x="4310031" y="2082039"/>
              <a:ext cx="600586" cy="600586"/>
            </a:xfrm>
            <a:prstGeom prst="rect">
              <a:avLst/>
            </a:prstGeom>
            <a:grpFill/>
          </p:spPr>
        </p:pic>
      </p:grpSp>
      <p:grpSp>
        <p:nvGrpSpPr>
          <p:cNvPr id="712" name="Group 711">
            <a:extLst>
              <a:ext uri="{FF2B5EF4-FFF2-40B4-BE49-F238E27FC236}">
                <a16:creationId xmlns:a16="http://schemas.microsoft.com/office/drawing/2014/main" id="{BA92CFFD-BCF8-472C-B8BF-BEEF464BEB14}"/>
              </a:ext>
            </a:extLst>
          </p:cNvPr>
          <p:cNvGrpSpPr>
            <a:grpSpLocks noChangeAspect="1"/>
          </p:cNvGrpSpPr>
          <p:nvPr/>
        </p:nvGrpSpPr>
        <p:grpSpPr>
          <a:xfrm>
            <a:off x="8004769" y="735005"/>
            <a:ext cx="457200" cy="457200"/>
            <a:chOff x="7259412" y="1819976"/>
            <a:chExt cx="1124712" cy="1124712"/>
          </a:xfrm>
        </p:grpSpPr>
        <p:sp>
          <p:nvSpPr>
            <p:cNvPr id="713" name="Oval 712">
              <a:extLst>
                <a:ext uri="{FF2B5EF4-FFF2-40B4-BE49-F238E27FC236}">
                  <a16:creationId xmlns:a16="http://schemas.microsoft.com/office/drawing/2014/main" id="{39FD61F8-8453-49CB-9208-D89D0730D298}"/>
                </a:ext>
              </a:extLst>
            </p:cNvPr>
            <p:cNvSpPr>
              <a:spLocks noChangeAspect="1"/>
            </p:cNvSpPr>
            <p:nvPr/>
          </p:nvSpPr>
          <p:spPr bwMode="auto">
            <a:xfrm>
              <a:off x="7259412" y="1819976"/>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714" name="Picture 713">
              <a:extLst>
                <a:ext uri="{FF2B5EF4-FFF2-40B4-BE49-F238E27FC236}">
                  <a16:creationId xmlns:a16="http://schemas.microsoft.com/office/drawing/2014/main" id="{AD883F6F-79BA-409F-9159-B00A2D8CA506}"/>
                </a:ext>
              </a:extLst>
            </p:cNvPr>
            <p:cNvPicPr>
              <a:picLocks noChangeAspect="1"/>
            </p:cNvPicPr>
            <p:nvPr/>
          </p:nvPicPr>
          <p:blipFill>
            <a:blip r:embed="rId42"/>
            <a:stretch>
              <a:fillRect/>
            </a:stretch>
          </p:blipFill>
          <p:spPr>
            <a:xfrm>
              <a:off x="7521475" y="2082039"/>
              <a:ext cx="600586" cy="600586"/>
            </a:xfrm>
            <a:prstGeom prst="rect">
              <a:avLst/>
            </a:prstGeom>
          </p:spPr>
        </p:pic>
      </p:grpSp>
      <p:grpSp>
        <p:nvGrpSpPr>
          <p:cNvPr id="715" name="Group 714">
            <a:extLst>
              <a:ext uri="{FF2B5EF4-FFF2-40B4-BE49-F238E27FC236}">
                <a16:creationId xmlns:a16="http://schemas.microsoft.com/office/drawing/2014/main" id="{A427652A-4719-4389-A246-89CE03BD84B8}"/>
              </a:ext>
            </a:extLst>
          </p:cNvPr>
          <p:cNvGrpSpPr>
            <a:grpSpLocks noChangeAspect="1"/>
          </p:cNvGrpSpPr>
          <p:nvPr/>
        </p:nvGrpSpPr>
        <p:grpSpPr>
          <a:xfrm>
            <a:off x="3514480" y="1577733"/>
            <a:ext cx="457200" cy="457200"/>
            <a:chOff x="6951491" y="3785715"/>
            <a:chExt cx="1124712" cy="1124712"/>
          </a:xfrm>
        </p:grpSpPr>
        <p:sp>
          <p:nvSpPr>
            <p:cNvPr id="716" name="Oval 715">
              <a:extLst>
                <a:ext uri="{FF2B5EF4-FFF2-40B4-BE49-F238E27FC236}">
                  <a16:creationId xmlns:a16="http://schemas.microsoft.com/office/drawing/2014/main" id="{B71B65FA-FC18-43FF-81C1-9DD530846AAE}"/>
                </a:ext>
              </a:extLst>
            </p:cNvPr>
            <p:cNvSpPr>
              <a:spLocks noChangeAspect="1"/>
            </p:cNvSpPr>
            <p:nvPr/>
          </p:nvSpPr>
          <p:spPr bwMode="auto">
            <a:xfrm>
              <a:off x="6951491" y="3785715"/>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717" name="Picture 716">
              <a:extLst>
                <a:ext uri="{FF2B5EF4-FFF2-40B4-BE49-F238E27FC236}">
                  <a16:creationId xmlns:a16="http://schemas.microsoft.com/office/drawing/2014/main" id="{6BDDDE4D-94E1-42CC-A79D-DDAAD801FFDB}"/>
                </a:ext>
              </a:extLst>
            </p:cNvPr>
            <p:cNvPicPr>
              <a:picLocks noChangeAspect="1"/>
            </p:cNvPicPr>
            <p:nvPr/>
          </p:nvPicPr>
          <p:blipFill>
            <a:blip r:embed="rId43"/>
            <a:stretch>
              <a:fillRect/>
            </a:stretch>
          </p:blipFill>
          <p:spPr>
            <a:xfrm>
              <a:off x="7213554" y="4047778"/>
              <a:ext cx="600586" cy="600586"/>
            </a:xfrm>
            <a:prstGeom prst="rect">
              <a:avLst/>
            </a:prstGeom>
          </p:spPr>
        </p:pic>
      </p:grpSp>
      <p:grpSp>
        <p:nvGrpSpPr>
          <p:cNvPr id="718" name="Group 717">
            <a:extLst>
              <a:ext uri="{FF2B5EF4-FFF2-40B4-BE49-F238E27FC236}">
                <a16:creationId xmlns:a16="http://schemas.microsoft.com/office/drawing/2014/main" id="{AAAA1187-11BD-41B1-97A2-2A4E551E11C5}"/>
              </a:ext>
            </a:extLst>
          </p:cNvPr>
          <p:cNvGrpSpPr>
            <a:grpSpLocks noChangeAspect="1"/>
          </p:cNvGrpSpPr>
          <p:nvPr/>
        </p:nvGrpSpPr>
        <p:grpSpPr>
          <a:xfrm>
            <a:off x="10284206" y="766013"/>
            <a:ext cx="457200" cy="457200"/>
            <a:chOff x="8550675" y="3228113"/>
            <a:chExt cx="1124712" cy="1124712"/>
          </a:xfrm>
        </p:grpSpPr>
        <p:sp>
          <p:nvSpPr>
            <p:cNvPr id="719" name="Oval 718">
              <a:extLst>
                <a:ext uri="{FF2B5EF4-FFF2-40B4-BE49-F238E27FC236}">
                  <a16:creationId xmlns:a16="http://schemas.microsoft.com/office/drawing/2014/main" id="{9F09F89C-A372-405D-9FC8-4A1779421C64}"/>
                </a:ext>
              </a:extLst>
            </p:cNvPr>
            <p:cNvSpPr>
              <a:spLocks noChangeAspect="1"/>
            </p:cNvSpPr>
            <p:nvPr/>
          </p:nvSpPr>
          <p:spPr bwMode="auto">
            <a:xfrm>
              <a:off x="8550675" y="3228113"/>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720" name="Graphic 719">
              <a:extLst>
                <a:ext uri="{FF2B5EF4-FFF2-40B4-BE49-F238E27FC236}">
                  <a16:creationId xmlns:a16="http://schemas.microsoft.com/office/drawing/2014/main" id="{8E25F468-5E61-47E5-A0ED-4999D0A091E2}"/>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8978075" y="3522585"/>
              <a:ext cx="384175" cy="553212"/>
            </a:xfrm>
            <a:prstGeom prst="rect">
              <a:avLst/>
            </a:prstGeom>
          </p:spPr>
        </p:pic>
      </p:grpSp>
      <p:grpSp>
        <p:nvGrpSpPr>
          <p:cNvPr id="721" name="Group 720">
            <a:extLst>
              <a:ext uri="{FF2B5EF4-FFF2-40B4-BE49-F238E27FC236}">
                <a16:creationId xmlns:a16="http://schemas.microsoft.com/office/drawing/2014/main" id="{3A080A6F-D2DF-4228-A328-7B5B19D8A269}"/>
              </a:ext>
            </a:extLst>
          </p:cNvPr>
          <p:cNvGrpSpPr>
            <a:grpSpLocks noChangeAspect="1"/>
          </p:cNvGrpSpPr>
          <p:nvPr/>
        </p:nvGrpSpPr>
        <p:grpSpPr>
          <a:xfrm>
            <a:off x="986535" y="426129"/>
            <a:ext cx="457200" cy="457200"/>
            <a:chOff x="4571575" y="3879459"/>
            <a:chExt cx="1124712" cy="1124712"/>
          </a:xfrm>
        </p:grpSpPr>
        <p:sp>
          <p:nvSpPr>
            <p:cNvPr id="722" name="Oval 721">
              <a:extLst>
                <a:ext uri="{FF2B5EF4-FFF2-40B4-BE49-F238E27FC236}">
                  <a16:creationId xmlns:a16="http://schemas.microsoft.com/office/drawing/2014/main" id="{30B37A68-E803-43CB-A5A3-0B8BE1C31E7A}"/>
                </a:ext>
              </a:extLst>
            </p:cNvPr>
            <p:cNvSpPr>
              <a:spLocks noChangeAspect="1"/>
            </p:cNvSpPr>
            <p:nvPr/>
          </p:nvSpPr>
          <p:spPr bwMode="auto">
            <a:xfrm>
              <a:off x="4571575" y="3879459"/>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723" name="Graphic 722">
              <a:extLst>
                <a:ext uri="{FF2B5EF4-FFF2-40B4-BE49-F238E27FC236}">
                  <a16:creationId xmlns:a16="http://schemas.microsoft.com/office/drawing/2014/main" id="{9525C820-171B-4A8C-8B19-AE1C188D71FE}"/>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4768463" y="4194939"/>
              <a:ext cx="613604" cy="520634"/>
            </a:xfrm>
            <a:prstGeom prst="rect">
              <a:avLst/>
            </a:prstGeom>
          </p:spPr>
        </p:pic>
      </p:grpSp>
      <p:grpSp>
        <p:nvGrpSpPr>
          <p:cNvPr id="724" name="Group 723">
            <a:extLst>
              <a:ext uri="{FF2B5EF4-FFF2-40B4-BE49-F238E27FC236}">
                <a16:creationId xmlns:a16="http://schemas.microsoft.com/office/drawing/2014/main" id="{923796E0-F55D-46A7-AC66-DC9A0440CA45}"/>
              </a:ext>
            </a:extLst>
          </p:cNvPr>
          <p:cNvGrpSpPr>
            <a:grpSpLocks noChangeAspect="1"/>
          </p:cNvGrpSpPr>
          <p:nvPr/>
        </p:nvGrpSpPr>
        <p:grpSpPr>
          <a:xfrm>
            <a:off x="2621730" y="2251500"/>
            <a:ext cx="457200" cy="457200"/>
            <a:chOff x="2571043" y="3278812"/>
            <a:chExt cx="1124712" cy="1124712"/>
          </a:xfrm>
        </p:grpSpPr>
        <p:sp>
          <p:nvSpPr>
            <p:cNvPr id="725" name="Oval 724">
              <a:extLst>
                <a:ext uri="{FF2B5EF4-FFF2-40B4-BE49-F238E27FC236}">
                  <a16:creationId xmlns:a16="http://schemas.microsoft.com/office/drawing/2014/main" id="{A9E9C921-B0BE-425C-ACF1-4857A56B40D5}"/>
                </a:ext>
              </a:extLst>
            </p:cNvPr>
            <p:cNvSpPr>
              <a:spLocks noChangeAspect="1"/>
            </p:cNvSpPr>
            <p:nvPr/>
          </p:nvSpPr>
          <p:spPr bwMode="auto">
            <a:xfrm>
              <a:off x="2571043" y="3278812"/>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726" name="Graphic 725">
              <a:extLst>
                <a:ext uri="{FF2B5EF4-FFF2-40B4-BE49-F238E27FC236}">
                  <a16:creationId xmlns:a16="http://schemas.microsoft.com/office/drawing/2014/main" id="{C37F988B-BC9F-479A-99D7-F0E3C0AE9E88}"/>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2869932" y="3472690"/>
              <a:ext cx="522478" cy="722249"/>
            </a:xfrm>
            <a:prstGeom prst="rect">
              <a:avLst/>
            </a:prstGeom>
          </p:spPr>
        </p:pic>
      </p:grpSp>
      <p:sp>
        <p:nvSpPr>
          <p:cNvPr id="26" name="Oval 25">
            <a:extLst>
              <a:ext uri="{FF2B5EF4-FFF2-40B4-BE49-F238E27FC236}">
                <a16:creationId xmlns:a16="http://schemas.microsoft.com/office/drawing/2014/main" id="{E4D5D66D-34CD-4D9C-A229-EEDF60B5C118}"/>
              </a:ext>
            </a:extLst>
          </p:cNvPr>
          <p:cNvSpPr/>
          <p:nvPr/>
        </p:nvSpPr>
        <p:spPr bwMode="auto">
          <a:xfrm>
            <a:off x="6340752" y="3161194"/>
            <a:ext cx="63185" cy="63185"/>
          </a:xfrm>
          <a:prstGeom prst="ellipse">
            <a:avLst/>
          </a:prstGeom>
          <a:solidFill>
            <a:srgbClr val="EAEAEA">
              <a:lumMod val="50000"/>
            </a:srgbClr>
          </a:solidFill>
          <a:ln w="15875">
            <a:noFill/>
          </a:ln>
        </p:spPr>
        <p:txBody>
          <a:bodyPr vert="horz" wrap="square" lIns="89642" tIns="44821" rIns="89642" bIns="44821" numCol="1" anchor="t" anchorCtr="0" compatLnSpc="1">
            <a:prstTxWarp prst="textNoShape">
              <a:avLst/>
            </a:prstTxWarp>
          </a:bodyPr>
          <a:lstStyle/>
          <a:p>
            <a:pPr defTabSz="914400"/>
            <a:endParaRPr lang="en-US" sz="1800" kern="0" dirty="0" err="1">
              <a:solidFill>
                <a:srgbClr val="505050"/>
              </a:solidFill>
            </a:endParaRPr>
          </a:p>
        </p:txBody>
      </p:sp>
      <p:grpSp>
        <p:nvGrpSpPr>
          <p:cNvPr id="734" name="Group 733">
            <a:extLst>
              <a:ext uri="{FF2B5EF4-FFF2-40B4-BE49-F238E27FC236}">
                <a16:creationId xmlns:a16="http://schemas.microsoft.com/office/drawing/2014/main" id="{383F0B90-42CD-4BBF-964C-1B0487E4CFDA}"/>
              </a:ext>
            </a:extLst>
          </p:cNvPr>
          <p:cNvGrpSpPr/>
          <p:nvPr/>
        </p:nvGrpSpPr>
        <p:grpSpPr>
          <a:xfrm>
            <a:off x="-786658" y="4203043"/>
            <a:ext cx="457200" cy="457200"/>
            <a:chOff x="2221795" y="4799673"/>
            <a:chExt cx="457200" cy="457200"/>
          </a:xfrm>
        </p:grpSpPr>
        <p:sp>
          <p:nvSpPr>
            <p:cNvPr id="735" name="Oval 734">
              <a:extLst>
                <a:ext uri="{FF2B5EF4-FFF2-40B4-BE49-F238E27FC236}">
                  <a16:creationId xmlns:a16="http://schemas.microsoft.com/office/drawing/2014/main" id="{E568218A-B41C-43A3-A2A9-91182BC72208}"/>
                </a:ext>
              </a:extLst>
            </p:cNvPr>
            <p:cNvSpPr/>
            <p:nvPr/>
          </p:nvSpPr>
          <p:spPr bwMode="auto">
            <a:xfrm rot="20949588">
              <a:off x="2221795" y="4799673"/>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736" name="Graphic 735">
              <a:extLst>
                <a:ext uri="{FF2B5EF4-FFF2-40B4-BE49-F238E27FC236}">
                  <a16:creationId xmlns:a16="http://schemas.microsoft.com/office/drawing/2014/main" id="{89835470-0C32-4796-9DF4-A95E661F043B}"/>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2296480" y="4884062"/>
              <a:ext cx="299461" cy="299461"/>
            </a:xfrm>
            <a:prstGeom prst="rect">
              <a:avLst/>
            </a:prstGeom>
          </p:spPr>
        </p:pic>
      </p:grpSp>
    </p:spTree>
    <p:extLst>
      <p:ext uri="{BB962C8B-B14F-4D97-AF65-F5344CB8AC3E}">
        <p14:creationId xmlns:p14="http://schemas.microsoft.com/office/powerpoint/2010/main" val="32738329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10"/>
                                        </p:tgtEl>
                                        <p:attrNameLst>
                                          <p:attrName>style.visibility</p:attrName>
                                        </p:attrNameLst>
                                      </p:cBhvr>
                                      <p:to>
                                        <p:strVal val="visible"/>
                                      </p:to>
                                    </p:set>
                                    <p:animEffect transition="in" filter="wipe(right)">
                                      <p:cBhvr>
                                        <p:cTn id="7" dur="50"/>
                                        <p:tgtEl>
                                          <p:spTgt spid="510"/>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569"/>
                                        </p:tgtEl>
                                        <p:attrNameLst>
                                          <p:attrName>style.visibility</p:attrName>
                                        </p:attrNameLst>
                                      </p:cBhvr>
                                      <p:to>
                                        <p:strVal val="visible"/>
                                      </p:to>
                                    </p:set>
                                    <p:anim calcmode="lin" valueType="num">
                                      <p:cBhvr>
                                        <p:cTn id="10" dur="50" fill="hold"/>
                                        <p:tgtEl>
                                          <p:spTgt spid="569"/>
                                        </p:tgtEl>
                                        <p:attrNameLst>
                                          <p:attrName>ppt_w</p:attrName>
                                        </p:attrNameLst>
                                      </p:cBhvr>
                                      <p:tavLst>
                                        <p:tav tm="0">
                                          <p:val>
                                            <p:strVal val="#ppt_w*0.70"/>
                                          </p:val>
                                        </p:tav>
                                        <p:tav tm="100000">
                                          <p:val>
                                            <p:strVal val="#ppt_w"/>
                                          </p:val>
                                        </p:tav>
                                      </p:tavLst>
                                    </p:anim>
                                    <p:anim calcmode="lin" valueType="num">
                                      <p:cBhvr>
                                        <p:cTn id="11" dur="50" fill="hold"/>
                                        <p:tgtEl>
                                          <p:spTgt spid="569"/>
                                        </p:tgtEl>
                                        <p:attrNameLst>
                                          <p:attrName>ppt_h</p:attrName>
                                        </p:attrNameLst>
                                      </p:cBhvr>
                                      <p:tavLst>
                                        <p:tav tm="0">
                                          <p:val>
                                            <p:strVal val="#ppt_h"/>
                                          </p:val>
                                        </p:tav>
                                        <p:tav tm="100000">
                                          <p:val>
                                            <p:strVal val="#ppt_h"/>
                                          </p:val>
                                        </p:tav>
                                      </p:tavLst>
                                    </p:anim>
                                    <p:animEffect transition="in" filter="fade">
                                      <p:cBhvr>
                                        <p:cTn id="12" dur="50"/>
                                        <p:tgtEl>
                                          <p:spTgt spid="569"/>
                                        </p:tgtEl>
                                      </p:cBhvr>
                                    </p:animEffect>
                                  </p:childTnLst>
                                </p:cTn>
                              </p:par>
                              <p:par>
                                <p:cTn id="13" presetID="22" presetClass="entr" presetSubtype="4" fill="hold" nodeType="withEffect">
                                  <p:stCondLst>
                                    <p:cond delay="0"/>
                                  </p:stCondLst>
                                  <p:childTnLst>
                                    <p:set>
                                      <p:cBhvr>
                                        <p:cTn id="14" dur="1" fill="hold">
                                          <p:stCondLst>
                                            <p:cond delay="0"/>
                                          </p:stCondLst>
                                        </p:cTn>
                                        <p:tgtEl>
                                          <p:spTgt spid="511"/>
                                        </p:tgtEl>
                                        <p:attrNameLst>
                                          <p:attrName>style.visibility</p:attrName>
                                        </p:attrNameLst>
                                      </p:cBhvr>
                                      <p:to>
                                        <p:strVal val="visible"/>
                                      </p:to>
                                    </p:set>
                                    <p:animEffect transition="in" filter="wipe(down)">
                                      <p:cBhvr>
                                        <p:cTn id="15" dur="50"/>
                                        <p:tgtEl>
                                          <p:spTgt spid="511"/>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570"/>
                                        </p:tgtEl>
                                        <p:attrNameLst>
                                          <p:attrName>style.visibility</p:attrName>
                                        </p:attrNameLst>
                                      </p:cBhvr>
                                      <p:to>
                                        <p:strVal val="visible"/>
                                      </p:to>
                                    </p:set>
                                    <p:anim calcmode="lin" valueType="num">
                                      <p:cBhvr>
                                        <p:cTn id="18" dur="50" fill="hold"/>
                                        <p:tgtEl>
                                          <p:spTgt spid="570"/>
                                        </p:tgtEl>
                                        <p:attrNameLst>
                                          <p:attrName>ppt_w</p:attrName>
                                        </p:attrNameLst>
                                      </p:cBhvr>
                                      <p:tavLst>
                                        <p:tav tm="0">
                                          <p:val>
                                            <p:strVal val="#ppt_w*0.70"/>
                                          </p:val>
                                        </p:tav>
                                        <p:tav tm="100000">
                                          <p:val>
                                            <p:strVal val="#ppt_w"/>
                                          </p:val>
                                        </p:tav>
                                      </p:tavLst>
                                    </p:anim>
                                    <p:anim calcmode="lin" valueType="num">
                                      <p:cBhvr>
                                        <p:cTn id="19" dur="50" fill="hold"/>
                                        <p:tgtEl>
                                          <p:spTgt spid="570"/>
                                        </p:tgtEl>
                                        <p:attrNameLst>
                                          <p:attrName>ppt_h</p:attrName>
                                        </p:attrNameLst>
                                      </p:cBhvr>
                                      <p:tavLst>
                                        <p:tav tm="0">
                                          <p:val>
                                            <p:strVal val="#ppt_h"/>
                                          </p:val>
                                        </p:tav>
                                        <p:tav tm="100000">
                                          <p:val>
                                            <p:strVal val="#ppt_h"/>
                                          </p:val>
                                        </p:tav>
                                      </p:tavLst>
                                    </p:anim>
                                    <p:animEffect transition="in" filter="fade">
                                      <p:cBhvr>
                                        <p:cTn id="20" dur="50"/>
                                        <p:tgtEl>
                                          <p:spTgt spid="570"/>
                                        </p:tgtEl>
                                      </p:cBhvr>
                                    </p:animEffect>
                                  </p:childTnLst>
                                </p:cTn>
                              </p:par>
                              <p:par>
                                <p:cTn id="21" presetID="22" presetClass="entr" presetSubtype="4" fill="hold" nodeType="withEffect">
                                  <p:stCondLst>
                                    <p:cond delay="0"/>
                                  </p:stCondLst>
                                  <p:childTnLst>
                                    <p:set>
                                      <p:cBhvr>
                                        <p:cTn id="22" dur="1" fill="hold">
                                          <p:stCondLst>
                                            <p:cond delay="0"/>
                                          </p:stCondLst>
                                        </p:cTn>
                                        <p:tgtEl>
                                          <p:spTgt spid="516"/>
                                        </p:tgtEl>
                                        <p:attrNameLst>
                                          <p:attrName>style.visibility</p:attrName>
                                        </p:attrNameLst>
                                      </p:cBhvr>
                                      <p:to>
                                        <p:strVal val="visible"/>
                                      </p:to>
                                    </p:set>
                                    <p:animEffect transition="in" filter="wipe(down)">
                                      <p:cBhvr>
                                        <p:cTn id="23" dur="50"/>
                                        <p:tgtEl>
                                          <p:spTgt spid="516"/>
                                        </p:tgtEl>
                                      </p:cBhvr>
                                    </p:animEffect>
                                  </p:childTnLst>
                                </p:cTn>
                              </p:par>
                              <p:par>
                                <p:cTn id="24" presetID="22" presetClass="entr" presetSubtype="4" fill="hold" nodeType="withEffect">
                                  <p:stCondLst>
                                    <p:cond delay="0"/>
                                  </p:stCondLst>
                                  <p:childTnLst>
                                    <p:set>
                                      <p:cBhvr>
                                        <p:cTn id="25" dur="1" fill="hold">
                                          <p:stCondLst>
                                            <p:cond delay="0"/>
                                          </p:stCondLst>
                                        </p:cTn>
                                        <p:tgtEl>
                                          <p:spTgt spid="517"/>
                                        </p:tgtEl>
                                        <p:attrNameLst>
                                          <p:attrName>style.visibility</p:attrName>
                                        </p:attrNameLst>
                                      </p:cBhvr>
                                      <p:to>
                                        <p:strVal val="visible"/>
                                      </p:to>
                                    </p:set>
                                    <p:animEffect transition="in" filter="wipe(down)">
                                      <p:cBhvr>
                                        <p:cTn id="26" dur="50"/>
                                        <p:tgtEl>
                                          <p:spTgt spid="517"/>
                                        </p:tgtEl>
                                      </p:cBhvr>
                                    </p:animEffect>
                                  </p:childTnLst>
                                </p:cTn>
                              </p:par>
                              <p:par>
                                <p:cTn id="27" presetID="22" presetClass="entr" presetSubtype="4" fill="hold" nodeType="withEffect">
                                  <p:stCondLst>
                                    <p:cond delay="0"/>
                                  </p:stCondLst>
                                  <p:childTnLst>
                                    <p:set>
                                      <p:cBhvr>
                                        <p:cTn id="28" dur="1" fill="hold">
                                          <p:stCondLst>
                                            <p:cond delay="0"/>
                                          </p:stCondLst>
                                        </p:cTn>
                                        <p:tgtEl>
                                          <p:spTgt spid="518"/>
                                        </p:tgtEl>
                                        <p:attrNameLst>
                                          <p:attrName>style.visibility</p:attrName>
                                        </p:attrNameLst>
                                      </p:cBhvr>
                                      <p:to>
                                        <p:strVal val="visible"/>
                                      </p:to>
                                    </p:set>
                                    <p:animEffect transition="in" filter="wipe(down)">
                                      <p:cBhvr>
                                        <p:cTn id="29" dur="50"/>
                                        <p:tgtEl>
                                          <p:spTgt spid="518"/>
                                        </p:tgtEl>
                                      </p:cBhvr>
                                    </p:animEffect>
                                  </p:childTnLst>
                                </p:cTn>
                              </p:par>
                              <p:par>
                                <p:cTn id="30" presetID="22" presetClass="entr" presetSubtype="4" fill="hold" nodeType="withEffect">
                                  <p:stCondLst>
                                    <p:cond delay="0"/>
                                  </p:stCondLst>
                                  <p:childTnLst>
                                    <p:set>
                                      <p:cBhvr>
                                        <p:cTn id="31" dur="1" fill="hold">
                                          <p:stCondLst>
                                            <p:cond delay="0"/>
                                          </p:stCondLst>
                                        </p:cTn>
                                        <p:tgtEl>
                                          <p:spTgt spid="519"/>
                                        </p:tgtEl>
                                        <p:attrNameLst>
                                          <p:attrName>style.visibility</p:attrName>
                                        </p:attrNameLst>
                                      </p:cBhvr>
                                      <p:to>
                                        <p:strVal val="visible"/>
                                      </p:to>
                                    </p:set>
                                    <p:animEffect transition="in" filter="wipe(down)">
                                      <p:cBhvr>
                                        <p:cTn id="32" dur="50"/>
                                        <p:tgtEl>
                                          <p:spTgt spid="519"/>
                                        </p:tgtEl>
                                      </p:cBhvr>
                                    </p:animEffect>
                                  </p:childTnLst>
                                </p:cTn>
                              </p:par>
                              <p:par>
                                <p:cTn id="33" presetID="22" presetClass="entr" presetSubtype="1" fill="hold" nodeType="withEffect">
                                  <p:stCondLst>
                                    <p:cond delay="0"/>
                                  </p:stCondLst>
                                  <p:childTnLst>
                                    <p:set>
                                      <p:cBhvr>
                                        <p:cTn id="34" dur="1" fill="hold">
                                          <p:stCondLst>
                                            <p:cond delay="0"/>
                                          </p:stCondLst>
                                        </p:cTn>
                                        <p:tgtEl>
                                          <p:spTgt spid="519"/>
                                        </p:tgtEl>
                                        <p:attrNameLst>
                                          <p:attrName>style.visibility</p:attrName>
                                        </p:attrNameLst>
                                      </p:cBhvr>
                                      <p:to>
                                        <p:strVal val="visible"/>
                                      </p:to>
                                    </p:set>
                                    <p:animEffect transition="in" filter="wipe(up)">
                                      <p:cBhvr>
                                        <p:cTn id="35" dur="50"/>
                                        <p:tgtEl>
                                          <p:spTgt spid="519"/>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575"/>
                                        </p:tgtEl>
                                        <p:attrNameLst>
                                          <p:attrName>style.visibility</p:attrName>
                                        </p:attrNameLst>
                                      </p:cBhvr>
                                      <p:to>
                                        <p:strVal val="visible"/>
                                      </p:to>
                                    </p:set>
                                    <p:anim calcmode="lin" valueType="num">
                                      <p:cBhvr>
                                        <p:cTn id="38" dur="50" fill="hold"/>
                                        <p:tgtEl>
                                          <p:spTgt spid="575"/>
                                        </p:tgtEl>
                                        <p:attrNameLst>
                                          <p:attrName>ppt_w</p:attrName>
                                        </p:attrNameLst>
                                      </p:cBhvr>
                                      <p:tavLst>
                                        <p:tav tm="0">
                                          <p:val>
                                            <p:strVal val="#ppt_w*0.70"/>
                                          </p:val>
                                        </p:tav>
                                        <p:tav tm="100000">
                                          <p:val>
                                            <p:strVal val="#ppt_w"/>
                                          </p:val>
                                        </p:tav>
                                      </p:tavLst>
                                    </p:anim>
                                    <p:anim calcmode="lin" valueType="num">
                                      <p:cBhvr>
                                        <p:cTn id="39" dur="50" fill="hold"/>
                                        <p:tgtEl>
                                          <p:spTgt spid="575"/>
                                        </p:tgtEl>
                                        <p:attrNameLst>
                                          <p:attrName>ppt_h</p:attrName>
                                        </p:attrNameLst>
                                      </p:cBhvr>
                                      <p:tavLst>
                                        <p:tav tm="0">
                                          <p:val>
                                            <p:strVal val="#ppt_h"/>
                                          </p:val>
                                        </p:tav>
                                        <p:tav tm="100000">
                                          <p:val>
                                            <p:strVal val="#ppt_h"/>
                                          </p:val>
                                        </p:tav>
                                      </p:tavLst>
                                    </p:anim>
                                    <p:animEffect transition="in" filter="fade">
                                      <p:cBhvr>
                                        <p:cTn id="40" dur="50"/>
                                        <p:tgtEl>
                                          <p:spTgt spid="575"/>
                                        </p:tgtEl>
                                      </p:cBhvr>
                                    </p:animEffect>
                                  </p:childTnLst>
                                </p:cTn>
                              </p:par>
                            </p:childTnLst>
                          </p:cTn>
                        </p:par>
                        <p:par>
                          <p:cTn id="41" fill="hold">
                            <p:stCondLst>
                              <p:cond delay="50"/>
                            </p:stCondLst>
                            <p:childTnLst>
                              <p:par>
                                <p:cTn id="42" presetID="22" presetClass="entr" presetSubtype="4" fill="hold" nodeType="afterEffect">
                                  <p:stCondLst>
                                    <p:cond delay="0"/>
                                  </p:stCondLst>
                                  <p:childTnLst>
                                    <p:set>
                                      <p:cBhvr>
                                        <p:cTn id="43" dur="1" fill="hold">
                                          <p:stCondLst>
                                            <p:cond delay="0"/>
                                          </p:stCondLst>
                                        </p:cTn>
                                        <p:tgtEl>
                                          <p:spTgt spid="506"/>
                                        </p:tgtEl>
                                        <p:attrNameLst>
                                          <p:attrName>style.visibility</p:attrName>
                                        </p:attrNameLst>
                                      </p:cBhvr>
                                      <p:to>
                                        <p:strVal val="visible"/>
                                      </p:to>
                                    </p:set>
                                    <p:animEffect transition="in" filter="wipe(down)">
                                      <p:cBhvr>
                                        <p:cTn id="44" dur="50"/>
                                        <p:tgtEl>
                                          <p:spTgt spid="506"/>
                                        </p:tgtEl>
                                      </p:cBhvr>
                                    </p:animEffect>
                                  </p:childTnLst>
                                </p:cTn>
                              </p:par>
                            </p:childTnLst>
                          </p:cTn>
                        </p:par>
                        <p:par>
                          <p:cTn id="45" fill="hold">
                            <p:stCondLst>
                              <p:cond delay="100"/>
                            </p:stCondLst>
                            <p:childTnLst>
                              <p:par>
                                <p:cTn id="46" presetID="55" presetClass="entr" presetSubtype="0" fill="hold" grpId="0" nodeType="afterEffect">
                                  <p:stCondLst>
                                    <p:cond delay="0"/>
                                  </p:stCondLst>
                                  <p:childTnLst>
                                    <p:set>
                                      <p:cBhvr>
                                        <p:cTn id="47" dur="1" fill="hold">
                                          <p:stCondLst>
                                            <p:cond delay="0"/>
                                          </p:stCondLst>
                                        </p:cTn>
                                        <p:tgtEl>
                                          <p:spTgt spid="574"/>
                                        </p:tgtEl>
                                        <p:attrNameLst>
                                          <p:attrName>style.visibility</p:attrName>
                                        </p:attrNameLst>
                                      </p:cBhvr>
                                      <p:to>
                                        <p:strVal val="visible"/>
                                      </p:to>
                                    </p:set>
                                    <p:anim calcmode="lin" valueType="num">
                                      <p:cBhvr>
                                        <p:cTn id="48" dur="50" fill="hold"/>
                                        <p:tgtEl>
                                          <p:spTgt spid="574"/>
                                        </p:tgtEl>
                                        <p:attrNameLst>
                                          <p:attrName>ppt_w</p:attrName>
                                        </p:attrNameLst>
                                      </p:cBhvr>
                                      <p:tavLst>
                                        <p:tav tm="0">
                                          <p:val>
                                            <p:strVal val="#ppt_w*0.70"/>
                                          </p:val>
                                        </p:tav>
                                        <p:tav tm="100000">
                                          <p:val>
                                            <p:strVal val="#ppt_w"/>
                                          </p:val>
                                        </p:tav>
                                      </p:tavLst>
                                    </p:anim>
                                    <p:anim calcmode="lin" valueType="num">
                                      <p:cBhvr>
                                        <p:cTn id="49" dur="50" fill="hold"/>
                                        <p:tgtEl>
                                          <p:spTgt spid="574"/>
                                        </p:tgtEl>
                                        <p:attrNameLst>
                                          <p:attrName>ppt_h</p:attrName>
                                        </p:attrNameLst>
                                      </p:cBhvr>
                                      <p:tavLst>
                                        <p:tav tm="0">
                                          <p:val>
                                            <p:strVal val="#ppt_h"/>
                                          </p:val>
                                        </p:tav>
                                        <p:tav tm="100000">
                                          <p:val>
                                            <p:strVal val="#ppt_h"/>
                                          </p:val>
                                        </p:tav>
                                      </p:tavLst>
                                    </p:anim>
                                    <p:animEffect transition="in" filter="fade">
                                      <p:cBhvr>
                                        <p:cTn id="50" dur="50"/>
                                        <p:tgtEl>
                                          <p:spTgt spid="574"/>
                                        </p:tgtEl>
                                      </p:cBhvr>
                                    </p:animEffect>
                                  </p:childTnLst>
                                </p:cTn>
                              </p:par>
                            </p:childTnLst>
                          </p:cTn>
                        </p:par>
                        <p:par>
                          <p:cTn id="51" fill="hold">
                            <p:stCondLst>
                              <p:cond delay="150"/>
                            </p:stCondLst>
                            <p:childTnLst>
                              <p:par>
                                <p:cTn id="52" presetID="22" presetClass="entr" presetSubtype="8" fill="hold" nodeType="afterEffect">
                                  <p:stCondLst>
                                    <p:cond delay="0"/>
                                  </p:stCondLst>
                                  <p:childTnLst>
                                    <p:set>
                                      <p:cBhvr>
                                        <p:cTn id="53" dur="1" fill="hold">
                                          <p:stCondLst>
                                            <p:cond delay="0"/>
                                          </p:stCondLst>
                                        </p:cTn>
                                        <p:tgtEl>
                                          <p:spTgt spid="507"/>
                                        </p:tgtEl>
                                        <p:attrNameLst>
                                          <p:attrName>style.visibility</p:attrName>
                                        </p:attrNameLst>
                                      </p:cBhvr>
                                      <p:to>
                                        <p:strVal val="visible"/>
                                      </p:to>
                                    </p:set>
                                    <p:animEffect transition="in" filter="wipe(left)">
                                      <p:cBhvr>
                                        <p:cTn id="54" dur="50"/>
                                        <p:tgtEl>
                                          <p:spTgt spid="507"/>
                                        </p:tgtEl>
                                      </p:cBhvr>
                                    </p:animEffect>
                                  </p:childTnLst>
                                </p:cTn>
                              </p:par>
                            </p:childTnLst>
                          </p:cTn>
                        </p:par>
                        <p:par>
                          <p:cTn id="55" fill="hold">
                            <p:stCondLst>
                              <p:cond delay="200"/>
                            </p:stCondLst>
                            <p:childTnLst>
                              <p:par>
                                <p:cTn id="56" presetID="55" presetClass="entr" presetSubtype="0" fill="hold" grpId="0" nodeType="afterEffect">
                                  <p:stCondLst>
                                    <p:cond delay="0"/>
                                  </p:stCondLst>
                                  <p:childTnLst>
                                    <p:set>
                                      <p:cBhvr>
                                        <p:cTn id="57" dur="1" fill="hold">
                                          <p:stCondLst>
                                            <p:cond delay="0"/>
                                          </p:stCondLst>
                                        </p:cTn>
                                        <p:tgtEl>
                                          <p:spTgt spid="573"/>
                                        </p:tgtEl>
                                        <p:attrNameLst>
                                          <p:attrName>style.visibility</p:attrName>
                                        </p:attrNameLst>
                                      </p:cBhvr>
                                      <p:to>
                                        <p:strVal val="visible"/>
                                      </p:to>
                                    </p:set>
                                    <p:anim calcmode="lin" valueType="num">
                                      <p:cBhvr>
                                        <p:cTn id="58" dur="50" fill="hold"/>
                                        <p:tgtEl>
                                          <p:spTgt spid="573"/>
                                        </p:tgtEl>
                                        <p:attrNameLst>
                                          <p:attrName>ppt_w</p:attrName>
                                        </p:attrNameLst>
                                      </p:cBhvr>
                                      <p:tavLst>
                                        <p:tav tm="0">
                                          <p:val>
                                            <p:strVal val="#ppt_w*0.70"/>
                                          </p:val>
                                        </p:tav>
                                        <p:tav tm="100000">
                                          <p:val>
                                            <p:strVal val="#ppt_w"/>
                                          </p:val>
                                        </p:tav>
                                      </p:tavLst>
                                    </p:anim>
                                    <p:anim calcmode="lin" valueType="num">
                                      <p:cBhvr>
                                        <p:cTn id="59" dur="50" fill="hold"/>
                                        <p:tgtEl>
                                          <p:spTgt spid="573"/>
                                        </p:tgtEl>
                                        <p:attrNameLst>
                                          <p:attrName>ppt_h</p:attrName>
                                        </p:attrNameLst>
                                      </p:cBhvr>
                                      <p:tavLst>
                                        <p:tav tm="0">
                                          <p:val>
                                            <p:strVal val="#ppt_h"/>
                                          </p:val>
                                        </p:tav>
                                        <p:tav tm="100000">
                                          <p:val>
                                            <p:strVal val="#ppt_h"/>
                                          </p:val>
                                        </p:tav>
                                      </p:tavLst>
                                    </p:anim>
                                    <p:animEffect transition="in" filter="fade">
                                      <p:cBhvr>
                                        <p:cTn id="60" dur="50"/>
                                        <p:tgtEl>
                                          <p:spTgt spid="573"/>
                                        </p:tgtEl>
                                      </p:cBhvr>
                                    </p:animEffect>
                                  </p:childTnLst>
                                </p:cTn>
                              </p:par>
                            </p:childTnLst>
                          </p:cTn>
                        </p:par>
                        <p:par>
                          <p:cTn id="61" fill="hold">
                            <p:stCondLst>
                              <p:cond delay="250"/>
                            </p:stCondLst>
                            <p:childTnLst>
                              <p:par>
                                <p:cTn id="62" presetID="22" presetClass="entr" presetSubtype="4" fill="hold" nodeType="afterEffect">
                                  <p:stCondLst>
                                    <p:cond delay="0"/>
                                  </p:stCondLst>
                                  <p:childTnLst>
                                    <p:set>
                                      <p:cBhvr>
                                        <p:cTn id="63" dur="1" fill="hold">
                                          <p:stCondLst>
                                            <p:cond delay="0"/>
                                          </p:stCondLst>
                                        </p:cTn>
                                        <p:tgtEl>
                                          <p:spTgt spid="515"/>
                                        </p:tgtEl>
                                        <p:attrNameLst>
                                          <p:attrName>style.visibility</p:attrName>
                                        </p:attrNameLst>
                                      </p:cBhvr>
                                      <p:to>
                                        <p:strVal val="visible"/>
                                      </p:to>
                                    </p:set>
                                    <p:animEffect transition="in" filter="wipe(down)">
                                      <p:cBhvr>
                                        <p:cTn id="64" dur="50"/>
                                        <p:tgtEl>
                                          <p:spTgt spid="515"/>
                                        </p:tgtEl>
                                      </p:cBhvr>
                                    </p:animEffect>
                                  </p:childTnLst>
                                </p:cTn>
                              </p:par>
                            </p:childTnLst>
                          </p:cTn>
                        </p:par>
                        <p:par>
                          <p:cTn id="65" fill="hold">
                            <p:stCondLst>
                              <p:cond delay="300"/>
                            </p:stCondLst>
                            <p:childTnLst>
                              <p:par>
                                <p:cTn id="66" presetID="22" presetClass="entr" presetSubtype="4" fill="hold" nodeType="afterEffect">
                                  <p:stCondLst>
                                    <p:cond delay="0"/>
                                  </p:stCondLst>
                                  <p:childTnLst>
                                    <p:set>
                                      <p:cBhvr>
                                        <p:cTn id="67" dur="1" fill="hold">
                                          <p:stCondLst>
                                            <p:cond delay="0"/>
                                          </p:stCondLst>
                                        </p:cTn>
                                        <p:tgtEl>
                                          <p:spTgt spid="505"/>
                                        </p:tgtEl>
                                        <p:attrNameLst>
                                          <p:attrName>style.visibility</p:attrName>
                                        </p:attrNameLst>
                                      </p:cBhvr>
                                      <p:to>
                                        <p:strVal val="visible"/>
                                      </p:to>
                                    </p:set>
                                    <p:animEffect transition="in" filter="wipe(down)">
                                      <p:cBhvr>
                                        <p:cTn id="68" dur="50"/>
                                        <p:tgtEl>
                                          <p:spTgt spid="505"/>
                                        </p:tgtEl>
                                      </p:cBhvr>
                                    </p:animEffect>
                                  </p:childTnLst>
                                </p:cTn>
                              </p:par>
                            </p:childTnLst>
                          </p:cTn>
                        </p:par>
                        <p:par>
                          <p:cTn id="69" fill="hold">
                            <p:stCondLst>
                              <p:cond delay="350"/>
                            </p:stCondLst>
                            <p:childTnLst>
                              <p:par>
                                <p:cTn id="70" presetID="22" presetClass="entr" presetSubtype="4" fill="hold" nodeType="afterEffect">
                                  <p:stCondLst>
                                    <p:cond delay="0"/>
                                  </p:stCondLst>
                                  <p:childTnLst>
                                    <p:set>
                                      <p:cBhvr>
                                        <p:cTn id="71" dur="1" fill="hold">
                                          <p:stCondLst>
                                            <p:cond delay="0"/>
                                          </p:stCondLst>
                                        </p:cTn>
                                        <p:tgtEl>
                                          <p:spTgt spid="514"/>
                                        </p:tgtEl>
                                        <p:attrNameLst>
                                          <p:attrName>style.visibility</p:attrName>
                                        </p:attrNameLst>
                                      </p:cBhvr>
                                      <p:to>
                                        <p:strVal val="visible"/>
                                      </p:to>
                                    </p:set>
                                    <p:animEffect transition="in" filter="wipe(down)">
                                      <p:cBhvr>
                                        <p:cTn id="72" dur="50"/>
                                        <p:tgtEl>
                                          <p:spTgt spid="514"/>
                                        </p:tgtEl>
                                      </p:cBhvr>
                                    </p:animEffect>
                                  </p:childTnLst>
                                </p:cTn>
                              </p:par>
                              <p:par>
                                <p:cTn id="73" presetID="22" presetClass="entr" presetSubtype="1" fill="hold" nodeType="withEffect">
                                  <p:stCondLst>
                                    <p:cond delay="0"/>
                                  </p:stCondLst>
                                  <p:childTnLst>
                                    <p:set>
                                      <p:cBhvr>
                                        <p:cTn id="74" dur="1" fill="hold">
                                          <p:stCondLst>
                                            <p:cond delay="0"/>
                                          </p:stCondLst>
                                        </p:cTn>
                                        <p:tgtEl>
                                          <p:spTgt spid="513"/>
                                        </p:tgtEl>
                                        <p:attrNameLst>
                                          <p:attrName>style.visibility</p:attrName>
                                        </p:attrNameLst>
                                      </p:cBhvr>
                                      <p:to>
                                        <p:strVal val="visible"/>
                                      </p:to>
                                    </p:set>
                                    <p:animEffect transition="in" filter="wipe(up)">
                                      <p:cBhvr>
                                        <p:cTn id="75" dur="50"/>
                                        <p:tgtEl>
                                          <p:spTgt spid="513"/>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571"/>
                                        </p:tgtEl>
                                        <p:attrNameLst>
                                          <p:attrName>style.visibility</p:attrName>
                                        </p:attrNameLst>
                                      </p:cBhvr>
                                      <p:to>
                                        <p:strVal val="visible"/>
                                      </p:to>
                                    </p:set>
                                    <p:anim calcmode="lin" valueType="num">
                                      <p:cBhvr>
                                        <p:cTn id="78" dur="50" fill="hold"/>
                                        <p:tgtEl>
                                          <p:spTgt spid="571"/>
                                        </p:tgtEl>
                                        <p:attrNameLst>
                                          <p:attrName>ppt_w</p:attrName>
                                        </p:attrNameLst>
                                      </p:cBhvr>
                                      <p:tavLst>
                                        <p:tav tm="0">
                                          <p:val>
                                            <p:strVal val="#ppt_w*0.70"/>
                                          </p:val>
                                        </p:tav>
                                        <p:tav tm="100000">
                                          <p:val>
                                            <p:strVal val="#ppt_w"/>
                                          </p:val>
                                        </p:tav>
                                      </p:tavLst>
                                    </p:anim>
                                    <p:anim calcmode="lin" valueType="num">
                                      <p:cBhvr>
                                        <p:cTn id="79" dur="50" fill="hold"/>
                                        <p:tgtEl>
                                          <p:spTgt spid="571"/>
                                        </p:tgtEl>
                                        <p:attrNameLst>
                                          <p:attrName>ppt_h</p:attrName>
                                        </p:attrNameLst>
                                      </p:cBhvr>
                                      <p:tavLst>
                                        <p:tav tm="0">
                                          <p:val>
                                            <p:strVal val="#ppt_h"/>
                                          </p:val>
                                        </p:tav>
                                        <p:tav tm="100000">
                                          <p:val>
                                            <p:strVal val="#ppt_h"/>
                                          </p:val>
                                        </p:tav>
                                      </p:tavLst>
                                    </p:anim>
                                    <p:animEffect transition="in" filter="fade">
                                      <p:cBhvr>
                                        <p:cTn id="80" dur="50"/>
                                        <p:tgtEl>
                                          <p:spTgt spid="571"/>
                                        </p:tgtEl>
                                      </p:cBhvr>
                                    </p:animEffect>
                                  </p:childTnLst>
                                </p:cTn>
                              </p:par>
                              <p:par>
                                <p:cTn id="81" presetID="22" presetClass="entr" presetSubtype="4" fill="hold" nodeType="withEffect">
                                  <p:stCondLst>
                                    <p:cond delay="0"/>
                                  </p:stCondLst>
                                  <p:childTnLst>
                                    <p:set>
                                      <p:cBhvr>
                                        <p:cTn id="82" dur="1" fill="hold">
                                          <p:stCondLst>
                                            <p:cond delay="0"/>
                                          </p:stCondLst>
                                        </p:cTn>
                                        <p:tgtEl>
                                          <p:spTgt spid="512"/>
                                        </p:tgtEl>
                                        <p:attrNameLst>
                                          <p:attrName>style.visibility</p:attrName>
                                        </p:attrNameLst>
                                      </p:cBhvr>
                                      <p:to>
                                        <p:strVal val="visible"/>
                                      </p:to>
                                    </p:set>
                                    <p:animEffect transition="in" filter="wipe(down)">
                                      <p:cBhvr>
                                        <p:cTn id="83" dur="50"/>
                                        <p:tgtEl>
                                          <p:spTgt spid="512"/>
                                        </p:tgtEl>
                                      </p:cBhvr>
                                    </p:animEffect>
                                  </p:childTnLst>
                                </p:cTn>
                              </p:par>
                              <p:par>
                                <p:cTn id="84" presetID="22" presetClass="entr" presetSubtype="2" fill="hold" nodeType="withEffect">
                                  <p:stCondLst>
                                    <p:cond delay="0"/>
                                  </p:stCondLst>
                                  <p:childTnLst>
                                    <p:set>
                                      <p:cBhvr>
                                        <p:cTn id="85" dur="1" fill="hold">
                                          <p:stCondLst>
                                            <p:cond delay="0"/>
                                          </p:stCondLst>
                                        </p:cTn>
                                        <p:tgtEl>
                                          <p:spTgt spid="508"/>
                                        </p:tgtEl>
                                        <p:attrNameLst>
                                          <p:attrName>style.visibility</p:attrName>
                                        </p:attrNameLst>
                                      </p:cBhvr>
                                      <p:to>
                                        <p:strVal val="visible"/>
                                      </p:to>
                                    </p:set>
                                    <p:animEffect transition="in" filter="wipe(right)">
                                      <p:cBhvr>
                                        <p:cTn id="86" dur="50"/>
                                        <p:tgtEl>
                                          <p:spTgt spid="508"/>
                                        </p:tgtEl>
                                      </p:cBhvr>
                                    </p:animEffect>
                                  </p:childTnLst>
                                </p:cTn>
                              </p:par>
                            </p:childTnLst>
                          </p:cTn>
                        </p:par>
                        <p:par>
                          <p:cTn id="87" fill="hold">
                            <p:stCondLst>
                              <p:cond delay="400"/>
                            </p:stCondLst>
                            <p:childTnLst>
                              <p:par>
                                <p:cTn id="88" presetID="22" presetClass="entr" presetSubtype="4" fill="hold" nodeType="afterEffect">
                                  <p:stCondLst>
                                    <p:cond delay="0"/>
                                  </p:stCondLst>
                                  <p:childTnLst>
                                    <p:set>
                                      <p:cBhvr>
                                        <p:cTn id="89" dur="1" fill="hold">
                                          <p:stCondLst>
                                            <p:cond delay="0"/>
                                          </p:stCondLst>
                                        </p:cTn>
                                        <p:tgtEl>
                                          <p:spTgt spid="509"/>
                                        </p:tgtEl>
                                        <p:attrNameLst>
                                          <p:attrName>style.visibility</p:attrName>
                                        </p:attrNameLst>
                                      </p:cBhvr>
                                      <p:to>
                                        <p:strVal val="visible"/>
                                      </p:to>
                                    </p:set>
                                    <p:animEffect transition="in" filter="wipe(down)">
                                      <p:cBhvr>
                                        <p:cTn id="90" dur="50"/>
                                        <p:tgtEl>
                                          <p:spTgt spid="509"/>
                                        </p:tgtEl>
                                      </p:cBhvr>
                                    </p:animEffect>
                                  </p:childTnLst>
                                </p:cTn>
                              </p:par>
                            </p:childTnLst>
                          </p:cTn>
                        </p:par>
                        <p:par>
                          <p:cTn id="91" fill="hold">
                            <p:stCondLst>
                              <p:cond delay="450"/>
                            </p:stCondLst>
                            <p:childTnLst>
                              <p:par>
                                <p:cTn id="92" presetID="55" presetClass="entr" presetSubtype="0" fill="hold" grpId="0" nodeType="afterEffect">
                                  <p:stCondLst>
                                    <p:cond delay="0"/>
                                  </p:stCondLst>
                                  <p:childTnLst>
                                    <p:set>
                                      <p:cBhvr>
                                        <p:cTn id="93" dur="1" fill="hold">
                                          <p:stCondLst>
                                            <p:cond delay="0"/>
                                          </p:stCondLst>
                                        </p:cTn>
                                        <p:tgtEl>
                                          <p:spTgt spid="576"/>
                                        </p:tgtEl>
                                        <p:attrNameLst>
                                          <p:attrName>style.visibility</p:attrName>
                                        </p:attrNameLst>
                                      </p:cBhvr>
                                      <p:to>
                                        <p:strVal val="visible"/>
                                      </p:to>
                                    </p:set>
                                    <p:anim calcmode="lin" valueType="num">
                                      <p:cBhvr>
                                        <p:cTn id="94" dur="50" fill="hold"/>
                                        <p:tgtEl>
                                          <p:spTgt spid="576"/>
                                        </p:tgtEl>
                                        <p:attrNameLst>
                                          <p:attrName>ppt_w</p:attrName>
                                        </p:attrNameLst>
                                      </p:cBhvr>
                                      <p:tavLst>
                                        <p:tav tm="0">
                                          <p:val>
                                            <p:strVal val="#ppt_w*0.70"/>
                                          </p:val>
                                        </p:tav>
                                        <p:tav tm="100000">
                                          <p:val>
                                            <p:strVal val="#ppt_w"/>
                                          </p:val>
                                        </p:tav>
                                      </p:tavLst>
                                    </p:anim>
                                    <p:anim calcmode="lin" valueType="num">
                                      <p:cBhvr>
                                        <p:cTn id="95" dur="50" fill="hold"/>
                                        <p:tgtEl>
                                          <p:spTgt spid="576"/>
                                        </p:tgtEl>
                                        <p:attrNameLst>
                                          <p:attrName>ppt_h</p:attrName>
                                        </p:attrNameLst>
                                      </p:cBhvr>
                                      <p:tavLst>
                                        <p:tav tm="0">
                                          <p:val>
                                            <p:strVal val="#ppt_h"/>
                                          </p:val>
                                        </p:tav>
                                        <p:tav tm="100000">
                                          <p:val>
                                            <p:strVal val="#ppt_h"/>
                                          </p:val>
                                        </p:tav>
                                      </p:tavLst>
                                    </p:anim>
                                    <p:animEffect transition="in" filter="fade">
                                      <p:cBhvr>
                                        <p:cTn id="96" dur="50"/>
                                        <p:tgtEl>
                                          <p:spTgt spid="576"/>
                                        </p:tgtEl>
                                      </p:cBhvr>
                                    </p:animEffect>
                                  </p:childTnLst>
                                </p:cTn>
                              </p:par>
                            </p:childTnLst>
                          </p:cTn>
                        </p:par>
                        <p:par>
                          <p:cTn id="97" fill="hold">
                            <p:stCondLst>
                              <p:cond delay="500"/>
                            </p:stCondLst>
                            <p:childTnLst>
                              <p:par>
                                <p:cTn id="98" presetID="22" presetClass="entr" presetSubtype="4" fill="hold" nodeType="afterEffect">
                                  <p:stCondLst>
                                    <p:cond delay="0"/>
                                  </p:stCondLst>
                                  <p:childTnLst>
                                    <p:set>
                                      <p:cBhvr>
                                        <p:cTn id="99" dur="1" fill="hold">
                                          <p:stCondLst>
                                            <p:cond delay="0"/>
                                          </p:stCondLst>
                                        </p:cTn>
                                        <p:tgtEl>
                                          <p:spTgt spid="521"/>
                                        </p:tgtEl>
                                        <p:attrNameLst>
                                          <p:attrName>style.visibility</p:attrName>
                                        </p:attrNameLst>
                                      </p:cBhvr>
                                      <p:to>
                                        <p:strVal val="visible"/>
                                      </p:to>
                                    </p:set>
                                    <p:animEffect transition="in" filter="wipe(down)">
                                      <p:cBhvr>
                                        <p:cTn id="100" dur="50"/>
                                        <p:tgtEl>
                                          <p:spTgt spid="521"/>
                                        </p:tgtEl>
                                      </p:cBhvr>
                                    </p:animEffect>
                                  </p:childTnLst>
                                </p:cTn>
                              </p:par>
                            </p:childTnLst>
                          </p:cTn>
                        </p:par>
                        <p:par>
                          <p:cTn id="101" fill="hold">
                            <p:stCondLst>
                              <p:cond delay="550"/>
                            </p:stCondLst>
                            <p:childTnLst>
                              <p:par>
                                <p:cTn id="102" presetID="22" presetClass="entr" presetSubtype="2" fill="hold" nodeType="afterEffect">
                                  <p:stCondLst>
                                    <p:cond delay="0"/>
                                  </p:stCondLst>
                                  <p:childTnLst>
                                    <p:set>
                                      <p:cBhvr>
                                        <p:cTn id="103" dur="1" fill="hold">
                                          <p:stCondLst>
                                            <p:cond delay="0"/>
                                          </p:stCondLst>
                                        </p:cTn>
                                        <p:tgtEl>
                                          <p:spTgt spid="522"/>
                                        </p:tgtEl>
                                        <p:attrNameLst>
                                          <p:attrName>style.visibility</p:attrName>
                                        </p:attrNameLst>
                                      </p:cBhvr>
                                      <p:to>
                                        <p:strVal val="visible"/>
                                      </p:to>
                                    </p:set>
                                    <p:animEffect transition="in" filter="wipe(right)">
                                      <p:cBhvr>
                                        <p:cTn id="104" dur="50"/>
                                        <p:tgtEl>
                                          <p:spTgt spid="522"/>
                                        </p:tgtEl>
                                      </p:cBhvr>
                                    </p:animEffect>
                                  </p:childTnLst>
                                </p:cTn>
                              </p:par>
                            </p:childTnLst>
                          </p:cTn>
                        </p:par>
                        <p:par>
                          <p:cTn id="105" fill="hold">
                            <p:stCondLst>
                              <p:cond delay="600"/>
                            </p:stCondLst>
                            <p:childTnLst>
                              <p:par>
                                <p:cTn id="106" presetID="55" presetClass="entr" presetSubtype="0" fill="hold" grpId="0" nodeType="afterEffect">
                                  <p:stCondLst>
                                    <p:cond delay="0"/>
                                  </p:stCondLst>
                                  <p:childTnLst>
                                    <p:set>
                                      <p:cBhvr>
                                        <p:cTn id="107" dur="1" fill="hold">
                                          <p:stCondLst>
                                            <p:cond delay="0"/>
                                          </p:stCondLst>
                                        </p:cTn>
                                        <p:tgtEl>
                                          <p:spTgt spid="577"/>
                                        </p:tgtEl>
                                        <p:attrNameLst>
                                          <p:attrName>style.visibility</p:attrName>
                                        </p:attrNameLst>
                                      </p:cBhvr>
                                      <p:to>
                                        <p:strVal val="visible"/>
                                      </p:to>
                                    </p:set>
                                    <p:anim calcmode="lin" valueType="num">
                                      <p:cBhvr>
                                        <p:cTn id="108" dur="50" fill="hold"/>
                                        <p:tgtEl>
                                          <p:spTgt spid="577"/>
                                        </p:tgtEl>
                                        <p:attrNameLst>
                                          <p:attrName>ppt_w</p:attrName>
                                        </p:attrNameLst>
                                      </p:cBhvr>
                                      <p:tavLst>
                                        <p:tav tm="0">
                                          <p:val>
                                            <p:strVal val="#ppt_w*0.70"/>
                                          </p:val>
                                        </p:tav>
                                        <p:tav tm="100000">
                                          <p:val>
                                            <p:strVal val="#ppt_w"/>
                                          </p:val>
                                        </p:tav>
                                      </p:tavLst>
                                    </p:anim>
                                    <p:anim calcmode="lin" valueType="num">
                                      <p:cBhvr>
                                        <p:cTn id="109" dur="50" fill="hold"/>
                                        <p:tgtEl>
                                          <p:spTgt spid="577"/>
                                        </p:tgtEl>
                                        <p:attrNameLst>
                                          <p:attrName>ppt_h</p:attrName>
                                        </p:attrNameLst>
                                      </p:cBhvr>
                                      <p:tavLst>
                                        <p:tav tm="0">
                                          <p:val>
                                            <p:strVal val="#ppt_h"/>
                                          </p:val>
                                        </p:tav>
                                        <p:tav tm="100000">
                                          <p:val>
                                            <p:strVal val="#ppt_h"/>
                                          </p:val>
                                        </p:tav>
                                      </p:tavLst>
                                    </p:anim>
                                    <p:animEffect transition="in" filter="fade">
                                      <p:cBhvr>
                                        <p:cTn id="110" dur="50"/>
                                        <p:tgtEl>
                                          <p:spTgt spid="577"/>
                                        </p:tgtEl>
                                      </p:cBhvr>
                                    </p:animEffect>
                                  </p:childTnLst>
                                </p:cTn>
                              </p:par>
                            </p:childTnLst>
                          </p:cTn>
                        </p:par>
                        <p:par>
                          <p:cTn id="111" fill="hold">
                            <p:stCondLst>
                              <p:cond delay="650"/>
                            </p:stCondLst>
                            <p:childTnLst>
                              <p:par>
                                <p:cTn id="112" presetID="22" presetClass="entr" presetSubtype="4" fill="hold" nodeType="afterEffect">
                                  <p:stCondLst>
                                    <p:cond delay="0"/>
                                  </p:stCondLst>
                                  <p:childTnLst>
                                    <p:set>
                                      <p:cBhvr>
                                        <p:cTn id="113" dur="1" fill="hold">
                                          <p:stCondLst>
                                            <p:cond delay="0"/>
                                          </p:stCondLst>
                                        </p:cTn>
                                        <p:tgtEl>
                                          <p:spTgt spid="523"/>
                                        </p:tgtEl>
                                        <p:attrNameLst>
                                          <p:attrName>style.visibility</p:attrName>
                                        </p:attrNameLst>
                                      </p:cBhvr>
                                      <p:to>
                                        <p:strVal val="visible"/>
                                      </p:to>
                                    </p:set>
                                    <p:animEffect transition="in" filter="wipe(down)">
                                      <p:cBhvr>
                                        <p:cTn id="114" dur="50"/>
                                        <p:tgtEl>
                                          <p:spTgt spid="523"/>
                                        </p:tgtEl>
                                      </p:cBhvr>
                                    </p:animEffect>
                                  </p:childTnLst>
                                </p:cTn>
                              </p:par>
                              <p:par>
                                <p:cTn id="115" presetID="55" presetClass="entr" presetSubtype="0" fill="hold" grpId="0" nodeType="withEffect">
                                  <p:stCondLst>
                                    <p:cond delay="0"/>
                                  </p:stCondLst>
                                  <p:childTnLst>
                                    <p:set>
                                      <p:cBhvr>
                                        <p:cTn id="116" dur="1" fill="hold">
                                          <p:stCondLst>
                                            <p:cond delay="0"/>
                                          </p:stCondLst>
                                        </p:cTn>
                                        <p:tgtEl>
                                          <p:spTgt spid="578"/>
                                        </p:tgtEl>
                                        <p:attrNameLst>
                                          <p:attrName>style.visibility</p:attrName>
                                        </p:attrNameLst>
                                      </p:cBhvr>
                                      <p:to>
                                        <p:strVal val="visible"/>
                                      </p:to>
                                    </p:set>
                                    <p:anim calcmode="lin" valueType="num">
                                      <p:cBhvr>
                                        <p:cTn id="117" dur="50" fill="hold"/>
                                        <p:tgtEl>
                                          <p:spTgt spid="578"/>
                                        </p:tgtEl>
                                        <p:attrNameLst>
                                          <p:attrName>ppt_w</p:attrName>
                                        </p:attrNameLst>
                                      </p:cBhvr>
                                      <p:tavLst>
                                        <p:tav tm="0">
                                          <p:val>
                                            <p:strVal val="#ppt_w*0.70"/>
                                          </p:val>
                                        </p:tav>
                                        <p:tav tm="100000">
                                          <p:val>
                                            <p:strVal val="#ppt_w"/>
                                          </p:val>
                                        </p:tav>
                                      </p:tavLst>
                                    </p:anim>
                                    <p:anim calcmode="lin" valueType="num">
                                      <p:cBhvr>
                                        <p:cTn id="118" dur="50" fill="hold"/>
                                        <p:tgtEl>
                                          <p:spTgt spid="578"/>
                                        </p:tgtEl>
                                        <p:attrNameLst>
                                          <p:attrName>ppt_h</p:attrName>
                                        </p:attrNameLst>
                                      </p:cBhvr>
                                      <p:tavLst>
                                        <p:tav tm="0">
                                          <p:val>
                                            <p:strVal val="#ppt_h"/>
                                          </p:val>
                                        </p:tav>
                                        <p:tav tm="100000">
                                          <p:val>
                                            <p:strVal val="#ppt_h"/>
                                          </p:val>
                                        </p:tav>
                                      </p:tavLst>
                                    </p:anim>
                                    <p:animEffect transition="in" filter="fade">
                                      <p:cBhvr>
                                        <p:cTn id="119" dur="50"/>
                                        <p:tgtEl>
                                          <p:spTgt spid="578"/>
                                        </p:tgtEl>
                                      </p:cBhvr>
                                    </p:animEffect>
                                  </p:childTnLst>
                                </p:cTn>
                              </p:par>
                              <p:par>
                                <p:cTn id="120" presetID="22" presetClass="entr" presetSubtype="4" fill="hold" nodeType="withEffect">
                                  <p:stCondLst>
                                    <p:cond delay="0"/>
                                  </p:stCondLst>
                                  <p:childTnLst>
                                    <p:set>
                                      <p:cBhvr>
                                        <p:cTn id="121" dur="1" fill="hold">
                                          <p:stCondLst>
                                            <p:cond delay="0"/>
                                          </p:stCondLst>
                                        </p:cTn>
                                        <p:tgtEl>
                                          <p:spTgt spid="524"/>
                                        </p:tgtEl>
                                        <p:attrNameLst>
                                          <p:attrName>style.visibility</p:attrName>
                                        </p:attrNameLst>
                                      </p:cBhvr>
                                      <p:to>
                                        <p:strVal val="visible"/>
                                      </p:to>
                                    </p:set>
                                    <p:animEffect transition="in" filter="wipe(down)">
                                      <p:cBhvr>
                                        <p:cTn id="122" dur="50"/>
                                        <p:tgtEl>
                                          <p:spTgt spid="524"/>
                                        </p:tgtEl>
                                      </p:cBhvr>
                                    </p:animEffect>
                                  </p:childTnLst>
                                </p:cTn>
                              </p:par>
                              <p:par>
                                <p:cTn id="123" presetID="22" presetClass="entr" presetSubtype="4" fill="hold" nodeType="withEffect">
                                  <p:stCondLst>
                                    <p:cond delay="0"/>
                                  </p:stCondLst>
                                  <p:childTnLst>
                                    <p:set>
                                      <p:cBhvr>
                                        <p:cTn id="124" dur="1" fill="hold">
                                          <p:stCondLst>
                                            <p:cond delay="0"/>
                                          </p:stCondLst>
                                        </p:cTn>
                                        <p:tgtEl>
                                          <p:spTgt spid="525"/>
                                        </p:tgtEl>
                                        <p:attrNameLst>
                                          <p:attrName>style.visibility</p:attrName>
                                        </p:attrNameLst>
                                      </p:cBhvr>
                                      <p:to>
                                        <p:strVal val="visible"/>
                                      </p:to>
                                    </p:set>
                                    <p:animEffect transition="in" filter="wipe(down)">
                                      <p:cBhvr>
                                        <p:cTn id="125" dur="50"/>
                                        <p:tgtEl>
                                          <p:spTgt spid="525"/>
                                        </p:tgtEl>
                                      </p:cBhvr>
                                    </p:animEffect>
                                  </p:childTnLst>
                                </p:cTn>
                              </p:par>
                              <p:par>
                                <p:cTn id="126" presetID="22" presetClass="entr" presetSubtype="8" fill="hold" nodeType="withEffect">
                                  <p:stCondLst>
                                    <p:cond delay="0"/>
                                  </p:stCondLst>
                                  <p:childTnLst>
                                    <p:set>
                                      <p:cBhvr>
                                        <p:cTn id="127" dur="1" fill="hold">
                                          <p:stCondLst>
                                            <p:cond delay="0"/>
                                          </p:stCondLst>
                                        </p:cTn>
                                        <p:tgtEl>
                                          <p:spTgt spid="526"/>
                                        </p:tgtEl>
                                        <p:attrNameLst>
                                          <p:attrName>style.visibility</p:attrName>
                                        </p:attrNameLst>
                                      </p:cBhvr>
                                      <p:to>
                                        <p:strVal val="visible"/>
                                      </p:to>
                                    </p:set>
                                    <p:animEffect transition="in" filter="wipe(left)">
                                      <p:cBhvr>
                                        <p:cTn id="128" dur="50"/>
                                        <p:tgtEl>
                                          <p:spTgt spid="526"/>
                                        </p:tgtEl>
                                      </p:cBhvr>
                                    </p:animEffect>
                                  </p:childTnLst>
                                </p:cTn>
                              </p:par>
                            </p:childTnLst>
                          </p:cTn>
                        </p:par>
                        <p:par>
                          <p:cTn id="129" fill="hold">
                            <p:stCondLst>
                              <p:cond delay="700"/>
                            </p:stCondLst>
                            <p:childTnLst>
                              <p:par>
                                <p:cTn id="130" presetID="55" presetClass="entr" presetSubtype="0" fill="hold" grpId="0" nodeType="afterEffect">
                                  <p:stCondLst>
                                    <p:cond delay="0"/>
                                  </p:stCondLst>
                                  <p:childTnLst>
                                    <p:set>
                                      <p:cBhvr>
                                        <p:cTn id="131" dur="1" fill="hold">
                                          <p:stCondLst>
                                            <p:cond delay="0"/>
                                          </p:stCondLst>
                                        </p:cTn>
                                        <p:tgtEl>
                                          <p:spTgt spid="579"/>
                                        </p:tgtEl>
                                        <p:attrNameLst>
                                          <p:attrName>style.visibility</p:attrName>
                                        </p:attrNameLst>
                                      </p:cBhvr>
                                      <p:to>
                                        <p:strVal val="visible"/>
                                      </p:to>
                                    </p:set>
                                    <p:anim calcmode="lin" valueType="num">
                                      <p:cBhvr>
                                        <p:cTn id="132" dur="50" fill="hold"/>
                                        <p:tgtEl>
                                          <p:spTgt spid="579"/>
                                        </p:tgtEl>
                                        <p:attrNameLst>
                                          <p:attrName>ppt_w</p:attrName>
                                        </p:attrNameLst>
                                      </p:cBhvr>
                                      <p:tavLst>
                                        <p:tav tm="0">
                                          <p:val>
                                            <p:strVal val="#ppt_w*0.70"/>
                                          </p:val>
                                        </p:tav>
                                        <p:tav tm="100000">
                                          <p:val>
                                            <p:strVal val="#ppt_w"/>
                                          </p:val>
                                        </p:tav>
                                      </p:tavLst>
                                    </p:anim>
                                    <p:anim calcmode="lin" valueType="num">
                                      <p:cBhvr>
                                        <p:cTn id="133" dur="50" fill="hold"/>
                                        <p:tgtEl>
                                          <p:spTgt spid="579"/>
                                        </p:tgtEl>
                                        <p:attrNameLst>
                                          <p:attrName>ppt_h</p:attrName>
                                        </p:attrNameLst>
                                      </p:cBhvr>
                                      <p:tavLst>
                                        <p:tav tm="0">
                                          <p:val>
                                            <p:strVal val="#ppt_h"/>
                                          </p:val>
                                        </p:tav>
                                        <p:tav tm="100000">
                                          <p:val>
                                            <p:strVal val="#ppt_h"/>
                                          </p:val>
                                        </p:tav>
                                      </p:tavLst>
                                    </p:anim>
                                    <p:animEffect transition="in" filter="fade">
                                      <p:cBhvr>
                                        <p:cTn id="134" dur="50"/>
                                        <p:tgtEl>
                                          <p:spTgt spid="579"/>
                                        </p:tgtEl>
                                      </p:cBhvr>
                                    </p:animEffect>
                                  </p:childTnLst>
                                </p:cTn>
                              </p:par>
                            </p:childTnLst>
                          </p:cTn>
                        </p:par>
                        <p:par>
                          <p:cTn id="135" fill="hold">
                            <p:stCondLst>
                              <p:cond delay="750"/>
                            </p:stCondLst>
                            <p:childTnLst>
                              <p:par>
                                <p:cTn id="136" presetID="22" presetClass="entr" presetSubtype="4" fill="hold" nodeType="afterEffect">
                                  <p:stCondLst>
                                    <p:cond delay="0"/>
                                  </p:stCondLst>
                                  <p:childTnLst>
                                    <p:set>
                                      <p:cBhvr>
                                        <p:cTn id="137" dur="1" fill="hold">
                                          <p:stCondLst>
                                            <p:cond delay="0"/>
                                          </p:stCondLst>
                                        </p:cTn>
                                        <p:tgtEl>
                                          <p:spTgt spid="527"/>
                                        </p:tgtEl>
                                        <p:attrNameLst>
                                          <p:attrName>style.visibility</p:attrName>
                                        </p:attrNameLst>
                                      </p:cBhvr>
                                      <p:to>
                                        <p:strVal val="visible"/>
                                      </p:to>
                                    </p:set>
                                    <p:animEffect transition="in" filter="wipe(down)">
                                      <p:cBhvr>
                                        <p:cTn id="138" dur="50"/>
                                        <p:tgtEl>
                                          <p:spTgt spid="527"/>
                                        </p:tgtEl>
                                      </p:cBhvr>
                                    </p:animEffect>
                                  </p:childTnLst>
                                </p:cTn>
                              </p:par>
                            </p:childTnLst>
                          </p:cTn>
                        </p:par>
                        <p:par>
                          <p:cTn id="139" fill="hold">
                            <p:stCondLst>
                              <p:cond delay="800"/>
                            </p:stCondLst>
                            <p:childTnLst>
                              <p:par>
                                <p:cTn id="140" presetID="22" presetClass="entr" presetSubtype="4" fill="hold" nodeType="afterEffect">
                                  <p:stCondLst>
                                    <p:cond delay="0"/>
                                  </p:stCondLst>
                                  <p:childTnLst>
                                    <p:set>
                                      <p:cBhvr>
                                        <p:cTn id="141" dur="1" fill="hold">
                                          <p:stCondLst>
                                            <p:cond delay="0"/>
                                          </p:stCondLst>
                                        </p:cTn>
                                        <p:tgtEl>
                                          <p:spTgt spid="529"/>
                                        </p:tgtEl>
                                        <p:attrNameLst>
                                          <p:attrName>style.visibility</p:attrName>
                                        </p:attrNameLst>
                                      </p:cBhvr>
                                      <p:to>
                                        <p:strVal val="visible"/>
                                      </p:to>
                                    </p:set>
                                    <p:animEffect transition="in" filter="wipe(down)">
                                      <p:cBhvr>
                                        <p:cTn id="142" dur="50"/>
                                        <p:tgtEl>
                                          <p:spTgt spid="529"/>
                                        </p:tgtEl>
                                      </p:cBhvr>
                                    </p:animEffect>
                                  </p:childTnLst>
                                </p:cTn>
                              </p:par>
                            </p:childTnLst>
                          </p:cTn>
                        </p:par>
                        <p:par>
                          <p:cTn id="143" fill="hold">
                            <p:stCondLst>
                              <p:cond delay="850"/>
                            </p:stCondLst>
                            <p:childTnLst>
                              <p:par>
                                <p:cTn id="144" presetID="22" presetClass="entr" presetSubtype="4" fill="hold" nodeType="afterEffect">
                                  <p:stCondLst>
                                    <p:cond delay="0"/>
                                  </p:stCondLst>
                                  <p:childTnLst>
                                    <p:set>
                                      <p:cBhvr>
                                        <p:cTn id="145" dur="1" fill="hold">
                                          <p:stCondLst>
                                            <p:cond delay="0"/>
                                          </p:stCondLst>
                                        </p:cTn>
                                        <p:tgtEl>
                                          <p:spTgt spid="530"/>
                                        </p:tgtEl>
                                        <p:attrNameLst>
                                          <p:attrName>style.visibility</p:attrName>
                                        </p:attrNameLst>
                                      </p:cBhvr>
                                      <p:to>
                                        <p:strVal val="visible"/>
                                      </p:to>
                                    </p:set>
                                    <p:animEffect transition="in" filter="wipe(down)">
                                      <p:cBhvr>
                                        <p:cTn id="146" dur="50"/>
                                        <p:tgtEl>
                                          <p:spTgt spid="530"/>
                                        </p:tgtEl>
                                      </p:cBhvr>
                                    </p:animEffect>
                                  </p:childTnLst>
                                </p:cTn>
                              </p:par>
                            </p:childTnLst>
                          </p:cTn>
                        </p:par>
                        <p:par>
                          <p:cTn id="147" fill="hold">
                            <p:stCondLst>
                              <p:cond delay="900"/>
                            </p:stCondLst>
                            <p:childTnLst>
                              <p:par>
                                <p:cTn id="148" presetID="22" presetClass="entr" presetSubtype="1" fill="hold" nodeType="afterEffect">
                                  <p:stCondLst>
                                    <p:cond delay="0"/>
                                  </p:stCondLst>
                                  <p:childTnLst>
                                    <p:set>
                                      <p:cBhvr>
                                        <p:cTn id="149" dur="1" fill="hold">
                                          <p:stCondLst>
                                            <p:cond delay="0"/>
                                          </p:stCondLst>
                                        </p:cTn>
                                        <p:tgtEl>
                                          <p:spTgt spid="530"/>
                                        </p:tgtEl>
                                        <p:attrNameLst>
                                          <p:attrName>style.visibility</p:attrName>
                                        </p:attrNameLst>
                                      </p:cBhvr>
                                      <p:to>
                                        <p:strVal val="visible"/>
                                      </p:to>
                                    </p:set>
                                    <p:animEffect transition="in" filter="wipe(up)">
                                      <p:cBhvr>
                                        <p:cTn id="150" dur="50"/>
                                        <p:tgtEl>
                                          <p:spTgt spid="530"/>
                                        </p:tgtEl>
                                      </p:cBhvr>
                                    </p:animEffect>
                                  </p:childTnLst>
                                </p:cTn>
                              </p:par>
                            </p:childTnLst>
                          </p:cTn>
                        </p:par>
                        <p:par>
                          <p:cTn id="151" fill="hold">
                            <p:stCondLst>
                              <p:cond delay="950"/>
                            </p:stCondLst>
                            <p:childTnLst>
                              <p:par>
                                <p:cTn id="152" presetID="55" presetClass="entr" presetSubtype="0" fill="hold" grpId="0" nodeType="afterEffect">
                                  <p:stCondLst>
                                    <p:cond delay="0"/>
                                  </p:stCondLst>
                                  <p:childTnLst>
                                    <p:set>
                                      <p:cBhvr>
                                        <p:cTn id="153" dur="1" fill="hold">
                                          <p:stCondLst>
                                            <p:cond delay="0"/>
                                          </p:stCondLst>
                                        </p:cTn>
                                        <p:tgtEl>
                                          <p:spTgt spid="580"/>
                                        </p:tgtEl>
                                        <p:attrNameLst>
                                          <p:attrName>style.visibility</p:attrName>
                                        </p:attrNameLst>
                                      </p:cBhvr>
                                      <p:to>
                                        <p:strVal val="visible"/>
                                      </p:to>
                                    </p:set>
                                    <p:anim calcmode="lin" valueType="num">
                                      <p:cBhvr>
                                        <p:cTn id="154" dur="50" fill="hold"/>
                                        <p:tgtEl>
                                          <p:spTgt spid="580"/>
                                        </p:tgtEl>
                                        <p:attrNameLst>
                                          <p:attrName>ppt_w</p:attrName>
                                        </p:attrNameLst>
                                      </p:cBhvr>
                                      <p:tavLst>
                                        <p:tav tm="0">
                                          <p:val>
                                            <p:strVal val="#ppt_w*0.70"/>
                                          </p:val>
                                        </p:tav>
                                        <p:tav tm="100000">
                                          <p:val>
                                            <p:strVal val="#ppt_w"/>
                                          </p:val>
                                        </p:tav>
                                      </p:tavLst>
                                    </p:anim>
                                    <p:anim calcmode="lin" valueType="num">
                                      <p:cBhvr>
                                        <p:cTn id="155" dur="50" fill="hold"/>
                                        <p:tgtEl>
                                          <p:spTgt spid="580"/>
                                        </p:tgtEl>
                                        <p:attrNameLst>
                                          <p:attrName>ppt_h</p:attrName>
                                        </p:attrNameLst>
                                      </p:cBhvr>
                                      <p:tavLst>
                                        <p:tav tm="0">
                                          <p:val>
                                            <p:strVal val="#ppt_h"/>
                                          </p:val>
                                        </p:tav>
                                        <p:tav tm="100000">
                                          <p:val>
                                            <p:strVal val="#ppt_h"/>
                                          </p:val>
                                        </p:tav>
                                      </p:tavLst>
                                    </p:anim>
                                    <p:animEffect transition="in" filter="fade">
                                      <p:cBhvr>
                                        <p:cTn id="156" dur="50"/>
                                        <p:tgtEl>
                                          <p:spTgt spid="580"/>
                                        </p:tgtEl>
                                      </p:cBhvr>
                                    </p:animEffect>
                                  </p:childTnLst>
                                </p:cTn>
                              </p:par>
                            </p:childTnLst>
                          </p:cTn>
                        </p:par>
                        <p:par>
                          <p:cTn id="157" fill="hold">
                            <p:stCondLst>
                              <p:cond delay="1000"/>
                            </p:stCondLst>
                            <p:childTnLst>
                              <p:par>
                                <p:cTn id="158" presetID="22" presetClass="entr" presetSubtype="4" fill="hold" nodeType="afterEffect">
                                  <p:stCondLst>
                                    <p:cond delay="0"/>
                                  </p:stCondLst>
                                  <p:childTnLst>
                                    <p:set>
                                      <p:cBhvr>
                                        <p:cTn id="159" dur="1" fill="hold">
                                          <p:stCondLst>
                                            <p:cond delay="0"/>
                                          </p:stCondLst>
                                        </p:cTn>
                                        <p:tgtEl>
                                          <p:spTgt spid="528"/>
                                        </p:tgtEl>
                                        <p:attrNameLst>
                                          <p:attrName>style.visibility</p:attrName>
                                        </p:attrNameLst>
                                      </p:cBhvr>
                                      <p:to>
                                        <p:strVal val="visible"/>
                                      </p:to>
                                    </p:set>
                                    <p:animEffect transition="in" filter="wipe(down)">
                                      <p:cBhvr>
                                        <p:cTn id="160" dur="50"/>
                                        <p:tgtEl>
                                          <p:spTgt spid="528"/>
                                        </p:tgtEl>
                                      </p:cBhvr>
                                    </p:animEffect>
                                  </p:childTnLst>
                                </p:cTn>
                              </p:par>
                              <p:par>
                                <p:cTn id="161" presetID="55" presetClass="entr" presetSubtype="0" fill="hold" grpId="0" nodeType="withEffect">
                                  <p:stCondLst>
                                    <p:cond delay="0"/>
                                  </p:stCondLst>
                                  <p:childTnLst>
                                    <p:set>
                                      <p:cBhvr>
                                        <p:cTn id="162" dur="1" fill="hold">
                                          <p:stCondLst>
                                            <p:cond delay="0"/>
                                          </p:stCondLst>
                                        </p:cTn>
                                        <p:tgtEl>
                                          <p:spTgt spid="581"/>
                                        </p:tgtEl>
                                        <p:attrNameLst>
                                          <p:attrName>style.visibility</p:attrName>
                                        </p:attrNameLst>
                                      </p:cBhvr>
                                      <p:to>
                                        <p:strVal val="visible"/>
                                      </p:to>
                                    </p:set>
                                    <p:anim calcmode="lin" valueType="num">
                                      <p:cBhvr>
                                        <p:cTn id="163" dur="50" fill="hold"/>
                                        <p:tgtEl>
                                          <p:spTgt spid="581"/>
                                        </p:tgtEl>
                                        <p:attrNameLst>
                                          <p:attrName>ppt_w</p:attrName>
                                        </p:attrNameLst>
                                      </p:cBhvr>
                                      <p:tavLst>
                                        <p:tav tm="0">
                                          <p:val>
                                            <p:strVal val="#ppt_w*0.70"/>
                                          </p:val>
                                        </p:tav>
                                        <p:tav tm="100000">
                                          <p:val>
                                            <p:strVal val="#ppt_w"/>
                                          </p:val>
                                        </p:tav>
                                      </p:tavLst>
                                    </p:anim>
                                    <p:anim calcmode="lin" valueType="num">
                                      <p:cBhvr>
                                        <p:cTn id="164" dur="50" fill="hold"/>
                                        <p:tgtEl>
                                          <p:spTgt spid="581"/>
                                        </p:tgtEl>
                                        <p:attrNameLst>
                                          <p:attrName>ppt_h</p:attrName>
                                        </p:attrNameLst>
                                      </p:cBhvr>
                                      <p:tavLst>
                                        <p:tav tm="0">
                                          <p:val>
                                            <p:strVal val="#ppt_h"/>
                                          </p:val>
                                        </p:tav>
                                        <p:tav tm="100000">
                                          <p:val>
                                            <p:strVal val="#ppt_h"/>
                                          </p:val>
                                        </p:tav>
                                      </p:tavLst>
                                    </p:anim>
                                    <p:animEffect transition="in" filter="fade">
                                      <p:cBhvr>
                                        <p:cTn id="165" dur="50"/>
                                        <p:tgtEl>
                                          <p:spTgt spid="581"/>
                                        </p:tgtEl>
                                      </p:cBhvr>
                                    </p:animEffect>
                                  </p:childTnLst>
                                </p:cTn>
                              </p:par>
                              <p:par>
                                <p:cTn id="166" presetID="22" presetClass="entr" presetSubtype="4" fill="hold" nodeType="withEffect">
                                  <p:stCondLst>
                                    <p:cond delay="0"/>
                                  </p:stCondLst>
                                  <p:childTnLst>
                                    <p:set>
                                      <p:cBhvr>
                                        <p:cTn id="167" dur="1" fill="hold">
                                          <p:stCondLst>
                                            <p:cond delay="0"/>
                                          </p:stCondLst>
                                        </p:cTn>
                                        <p:tgtEl>
                                          <p:spTgt spid="531"/>
                                        </p:tgtEl>
                                        <p:attrNameLst>
                                          <p:attrName>style.visibility</p:attrName>
                                        </p:attrNameLst>
                                      </p:cBhvr>
                                      <p:to>
                                        <p:strVal val="visible"/>
                                      </p:to>
                                    </p:set>
                                    <p:animEffect transition="in" filter="wipe(down)">
                                      <p:cBhvr>
                                        <p:cTn id="168" dur="50"/>
                                        <p:tgtEl>
                                          <p:spTgt spid="531"/>
                                        </p:tgtEl>
                                      </p:cBhvr>
                                    </p:animEffect>
                                  </p:childTnLst>
                                </p:cTn>
                              </p:par>
                              <p:par>
                                <p:cTn id="169" presetID="22" presetClass="entr" presetSubtype="4" fill="hold" nodeType="withEffect">
                                  <p:stCondLst>
                                    <p:cond delay="0"/>
                                  </p:stCondLst>
                                  <p:childTnLst>
                                    <p:set>
                                      <p:cBhvr>
                                        <p:cTn id="170" dur="1" fill="hold">
                                          <p:stCondLst>
                                            <p:cond delay="0"/>
                                          </p:stCondLst>
                                        </p:cTn>
                                        <p:tgtEl>
                                          <p:spTgt spid="532"/>
                                        </p:tgtEl>
                                        <p:attrNameLst>
                                          <p:attrName>style.visibility</p:attrName>
                                        </p:attrNameLst>
                                      </p:cBhvr>
                                      <p:to>
                                        <p:strVal val="visible"/>
                                      </p:to>
                                    </p:set>
                                    <p:animEffect transition="in" filter="wipe(down)">
                                      <p:cBhvr>
                                        <p:cTn id="171" dur="50"/>
                                        <p:tgtEl>
                                          <p:spTgt spid="532"/>
                                        </p:tgtEl>
                                      </p:cBhvr>
                                    </p:animEffect>
                                  </p:childTnLst>
                                </p:cTn>
                              </p:par>
                              <p:par>
                                <p:cTn id="172" presetID="55" presetClass="entr" presetSubtype="0" fill="hold" grpId="0" nodeType="withEffect">
                                  <p:stCondLst>
                                    <p:cond delay="0"/>
                                  </p:stCondLst>
                                  <p:childTnLst>
                                    <p:set>
                                      <p:cBhvr>
                                        <p:cTn id="173" dur="1" fill="hold">
                                          <p:stCondLst>
                                            <p:cond delay="0"/>
                                          </p:stCondLst>
                                        </p:cTn>
                                        <p:tgtEl>
                                          <p:spTgt spid="582"/>
                                        </p:tgtEl>
                                        <p:attrNameLst>
                                          <p:attrName>style.visibility</p:attrName>
                                        </p:attrNameLst>
                                      </p:cBhvr>
                                      <p:to>
                                        <p:strVal val="visible"/>
                                      </p:to>
                                    </p:set>
                                    <p:anim calcmode="lin" valueType="num">
                                      <p:cBhvr>
                                        <p:cTn id="174" dur="50" fill="hold"/>
                                        <p:tgtEl>
                                          <p:spTgt spid="582"/>
                                        </p:tgtEl>
                                        <p:attrNameLst>
                                          <p:attrName>ppt_w</p:attrName>
                                        </p:attrNameLst>
                                      </p:cBhvr>
                                      <p:tavLst>
                                        <p:tav tm="0">
                                          <p:val>
                                            <p:strVal val="#ppt_w*0.70"/>
                                          </p:val>
                                        </p:tav>
                                        <p:tav tm="100000">
                                          <p:val>
                                            <p:strVal val="#ppt_w"/>
                                          </p:val>
                                        </p:tav>
                                      </p:tavLst>
                                    </p:anim>
                                    <p:anim calcmode="lin" valueType="num">
                                      <p:cBhvr>
                                        <p:cTn id="175" dur="50" fill="hold"/>
                                        <p:tgtEl>
                                          <p:spTgt spid="582"/>
                                        </p:tgtEl>
                                        <p:attrNameLst>
                                          <p:attrName>ppt_h</p:attrName>
                                        </p:attrNameLst>
                                      </p:cBhvr>
                                      <p:tavLst>
                                        <p:tav tm="0">
                                          <p:val>
                                            <p:strVal val="#ppt_h"/>
                                          </p:val>
                                        </p:tav>
                                        <p:tav tm="100000">
                                          <p:val>
                                            <p:strVal val="#ppt_h"/>
                                          </p:val>
                                        </p:tav>
                                      </p:tavLst>
                                    </p:anim>
                                    <p:animEffect transition="in" filter="fade">
                                      <p:cBhvr>
                                        <p:cTn id="176" dur="50"/>
                                        <p:tgtEl>
                                          <p:spTgt spid="582"/>
                                        </p:tgtEl>
                                      </p:cBhvr>
                                    </p:animEffect>
                                  </p:childTnLst>
                                </p:cTn>
                              </p:par>
                              <p:par>
                                <p:cTn id="177" presetID="22" presetClass="entr" presetSubtype="4" fill="hold" nodeType="withEffect">
                                  <p:stCondLst>
                                    <p:cond delay="0"/>
                                  </p:stCondLst>
                                  <p:childTnLst>
                                    <p:set>
                                      <p:cBhvr>
                                        <p:cTn id="178" dur="1" fill="hold">
                                          <p:stCondLst>
                                            <p:cond delay="0"/>
                                          </p:stCondLst>
                                        </p:cTn>
                                        <p:tgtEl>
                                          <p:spTgt spid="533"/>
                                        </p:tgtEl>
                                        <p:attrNameLst>
                                          <p:attrName>style.visibility</p:attrName>
                                        </p:attrNameLst>
                                      </p:cBhvr>
                                      <p:to>
                                        <p:strVal val="visible"/>
                                      </p:to>
                                    </p:set>
                                    <p:animEffect transition="in" filter="wipe(down)">
                                      <p:cBhvr>
                                        <p:cTn id="179" dur="50"/>
                                        <p:tgtEl>
                                          <p:spTgt spid="533"/>
                                        </p:tgtEl>
                                      </p:cBhvr>
                                    </p:animEffect>
                                  </p:childTnLst>
                                </p:cTn>
                              </p:par>
                              <p:par>
                                <p:cTn id="180" presetID="22" presetClass="entr" presetSubtype="4" fill="hold" nodeType="withEffect">
                                  <p:stCondLst>
                                    <p:cond delay="0"/>
                                  </p:stCondLst>
                                  <p:childTnLst>
                                    <p:set>
                                      <p:cBhvr>
                                        <p:cTn id="181" dur="1" fill="hold">
                                          <p:stCondLst>
                                            <p:cond delay="0"/>
                                          </p:stCondLst>
                                        </p:cTn>
                                        <p:tgtEl>
                                          <p:spTgt spid="534"/>
                                        </p:tgtEl>
                                        <p:attrNameLst>
                                          <p:attrName>style.visibility</p:attrName>
                                        </p:attrNameLst>
                                      </p:cBhvr>
                                      <p:to>
                                        <p:strVal val="visible"/>
                                      </p:to>
                                    </p:set>
                                    <p:animEffect transition="in" filter="wipe(down)">
                                      <p:cBhvr>
                                        <p:cTn id="182" dur="50"/>
                                        <p:tgtEl>
                                          <p:spTgt spid="534"/>
                                        </p:tgtEl>
                                      </p:cBhvr>
                                    </p:animEffect>
                                  </p:childTnLst>
                                </p:cTn>
                              </p:par>
                              <p:par>
                                <p:cTn id="183" presetID="22" presetClass="entr" presetSubtype="4" fill="hold" nodeType="withEffect">
                                  <p:stCondLst>
                                    <p:cond delay="0"/>
                                  </p:stCondLst>
                                  <p:childTnLst>
                                    <p:set>
                                      <p:cBhvr>
                                        <p:cTn id="184" dur="1" fill="hold">
                                          <p:stCondLst>
                                            <p:cond delay="0"/>
                                          </p:stCondLst>
                                        </p:cTn>
                                        <p:tgtEl>
                                          <p:spTgt spid="535"/>
                                        </p:tgtEl>
                                        <p:attrNameLst>
                                          <p:attrName>style.visibility</p:attrName>
                                        </p:attrNameLst>
                                      </p:cBhvr>
                                      <p:to>
                                        <p:strVal val="visible"/>
                                      </p:to>
                                    </p:set>
                                    <p:animEffect transition="in" filter="wipe(down)">
                                      <p:cBhvr>
                                        <p:cTn id="185" dur="50"/>
                                        <p:tgtEl>
                                          <p:spTgt spid="535"/>
                                        </p:tgtEl>
                                      </p:cBhvr>
                                    </p:animEffect>
                                  </p:childTnLst>
                                </p:cTn>
                              </p:par>
                            </p:childTnLst>
                          </p:cTn>
                        </p:par>
                        <p:par>
                          <p:cTn id="186" fill="hold">
                            <p:stCondLst>
                              <p:cond delay="1050"/>
                            </p:stCondLst>
                            <p:childTnLst>
                              <p:par>
                                <p:cTn id="187" presetID="55" presetClass="entr" presetSubtype="0" fill="hold" grpId="0" nodeType="afterEffect">
                                  <p:stCondLst>
                                    <p:cond delay="0"/>
                                  </p:stCondLst>
                                  <p:childTnLst>
                                    <p:set>
                                      <p:cBhvr>
                                        <p:cTn id="188" dur="1" fill="hold">
                                          <p:stCondLst>
                                            <p:cond delay="0"/>
                                          </p:stCondLst>
                                        </p:cTn>
                                        <p:tgtEl>
                                          <p:spTgt spid="583"/>
                                        </p:tgtEl>
                                        <p:attrNameLst>
                                          <p:attrName>style.visibility</p:attrName>
                                        </p:attrNameLst>
                                      </p:cBhvr>
                                      <p:to>
                                        <p:strVal val="visible"/>
                                      </p:to>
                                    </p:set>
                                    <p:anim calcmode="lin" valueType="num">
                                      <p:cBhvr>
                                        <p:cTn id="189" dur="50" fill="hold"/>
                                        <p:tgtEl>
                                          <p:spTgt spid="583"/>
                                        </p:tgtEl>
                                        <p:attrNameLst>
                                          <p:attrName>ppt_w</p:attrName>
                                        </p:attrNameLst>
                                      </p:cBhvr>
                                      <p:tavLst>
                                        <p:tav tm="0">
                                          <p:val>
                                            <p:strVal val="#ppt_w*0.70"/>
                                          </p:val>
                                        </p:tav>
                                        <p:tav tm="100000">
                                          <p:val>
                                            <p:strVal val="#ppt_w"/>
                                          </p:val>
                                        </p:tav>
                                      </p:tavLst>
                                    </p:anim>
                                    <p:anim calcmode="lin" valueType="num">
                                      <p:cBhvr>
                                        <p:cTn id="190" dur="50" fill="hold"/>
                                        <p:tgtEl>
                                          <p:spTgt spid="583"/>
                                        </p:tgtEl>
                                        <p:attrNameLst>
                                          <p:attrName>ppt_h</p:attrName>
                                        </p:attrNameLst>
                                      </p:cBhvr>
                                      <p:tavLst>
                                        <p:tav tm="0">
                                          <p:val>
                                            <p:strVal val="#ppt_h"/>
                                          </p:val>
                                        </p:tav>
                                        <p:tav tm="100000">
                                          <p:val>
                                            <p:strVal val="#ppt_h"/>
                                          </p:val>
                                        </p:tav>
                                      </p:tavLst>
                                    </p:anim>
                                    <p:animEffect transition="in" filter="fade">
                                      <p:cBhvr>
                                        <p:cTn id="191" dur="50"/>
                                        <p:tgtEl>
                                          <p:spTgt spid="583"/>
                                        </p:tgtEl>
                                      </p:cBhvr>
                                    </p:animEffect>
                                  </p:childTnLst>
                                </p:cTn>
                              </p:par>
                            </p:childTnLst>
                          </p:cTn>
                        </p:par>
                        <p:par>
                          <p:cTn id="192" fill="hold">
                            <p:stCondLst>
                              <p:cond delay="1100"/>
                            </p:stCondLst>
                            <p:childTnLst>
                              <p:par>
                                <p:cTn id="193" presetID="22" presetClass="entr" presetSubtype="4" fill="hold" nodeType="afterEffect">
                                  <p:stCondLst>
                                    <p:cond delay="0"/>
                                  </p:stCondLst>
                                  <p:childTnLst>
                                    <p:set>
                                      <p:cBhvr>
                                        <p:cTn id="194" dur="1" fill="hold">
                                          <p:stCondLst>
                                            <p:cond delay="0"/>
                                          </p:stCondLst>
                                        </p:cTn>
                                        <p:tgtEl>
                                          <p:spTgt spid="536"/>
                                        </p:tgtEl>
                                        <p:attrNameLst>
                                          <p:attrName>style.visibility</p:attrName>
                                        </p:attrNameLst>
                                      </p:cBhvr>
                                      <p:to>
                                        <p:strVal val="visible"/>
                                      </p:to>
                                    </p:set>
                                    <p:animEffect transition="in" filter="wipe(down)">
                                      <p:cBhvr>
                                        <p:cTn id="195" dur="50"/>
                                        <p:tgtEl>
                                          <p:spTgt spid="536"/>
                                        </p:tgtEl>
                                      </p:cBhvr>
                                    </p:animEffect>
                                  </p:childTnLst>
                                </p:cTn>
                              </p:par>
                            </p:childTnLst>
                          </p:cTn>
                        </p:par>
                        <p:par>
                          <p:cTn id="196" fill="hold">
                            <p:stCondLst>
                              <p:cond delay="1150"/>
                            </p:stCondLst>
                            <p:childTnLst>
                              <p:par>
                                <p:cTn id="197" presetID="22" presetClass="entr" presetSubtype="4" fill="hold" nodeType="afterEffect">
                                  <p:stCondLst>
                                    <p:cond delay="0"/>
                                  </p:stCondLst>
                                  <p:childTnLst>
                                    <p:set>
                                      <p:cBhvr>
                                        <p:cTn id="198" dur="1" fill="hold">
                                          <p:stCondLst>
                                            <p:cond delay="0"/>
                                          </p:stCondLst>
                                        </p:cTn>
                                        <p:tgtEl>
                                          <p:spTgt spid="537"/>
                                        </p:tgtEl>
                                        <p:attrNameLst>
                                          <p:attrName>style.visibility</p:attrName>
                                        </p:attrNameLst>
                                      </p:cBhvr>
                                      <p:to>
                                        <p:strVal val="visible"/>
                                      </p:to>
                                    </p:set>
                                    <p:animEffect transition="in" filter="wipe(down)">
                                      <p:cBhvr>
                                        <p:cTn id="199" dur="50"/>
                                        <p:tgtEl>
                                          <p:spTgt spid="537"/>
                                        </p:tgtEl>
                                      </p:cBhvr>
                                    </p:animEffect>
                                  </p:childTnLst>
                                </p:cTn>
                              </p:par>
                            </p:childTnLst>
                          </p:cTn>
                        </p:par>
                        <p:par>
                          <p:cTn id="200" fill="hold">
                            <p:stCondLst>
                              <p:cond delay="1200"/>
                            </p:stCondLst>
                            <p:childTnLst>
                              <p:par>
                                <p:cTn id="201" presetID="22" presetClass="entr" presetSubtype="4" fill="hold" nodeType="afterEffect">
                                  <p:stCondLst>
                                    <p:cond delay="0"/>
                                  </p:stCondLst>
                                  <p:childTnLst>
                                    <p:set>
                                      <p:cBhvr>
                                        <p:cTn id="202" dur="1" fill="hold">
                                          <p:stCondLst>
                                            <p:cond delay="0"/>
                                          </p:stCondLst>
                                        </p:cTn>
                                        <p:tgtEl>
                                          <p:spTgt spid="538"/>
                                        </p:tgtEl>
                                        <p:attrNameLst>
                                          <p:attrName>style.visibility</p:attrName>
                                        </p:attrNameLst>
                                      </p:cBhvr>
                                      <p:to>
                                        <p:strVal val="visible"/>
                                      </p:to>
                                    </p:set>
                                    <p:animEffect transition="in" filter="wipe(down)">
                                      <p:cBhvr>
                                        <p:cTn id="203" dur="50"/>
                                        <p:tgtEl>
                                          <p:spTgt spid="538"/>
                                        </p:tgtEl>
                                      </p:cBhvr>
                                    </p:animEffect>
                                  </p:childTnLst>
                                </p:cTn>
                              </p:par>
                            </p:childTnLst>
                          </p:cTn>
                        </p:par>
                        <p:par>
                          <p:cTn id="204" fill="hold">
                            <p:stCondLst>
                              <p:cond delay="1250"/>
                            </p:stCondLst>
                            <p:childTnLst>
                              <p:par>
                                <p:cTn id="205" presetID="10" presetClass="entr" presetSubtype="0" fill="hold" grpId="0" nodeType="afterEffect">
                                  <p:stCondLst>
                                    <p:cond delay="0"/>
                                  </p:stCondLst>
                                  <p:childTnLst>
                                    <p:set>
                                      <p:cBhvr>
                                        <p:cTn id="206" dur="1" fill="hold">
                                          <p:stCondLst>
                                            <p:cond delay="0"/>
                                          </p:stCondLst>
                                        </p:cTn>
                                        <p:tgtEl>
                                          <p:spTgt spid="26"/>
                                        </p:tgtEl>
                                        <p:attrNameLst>
                                          <p:attrName>style.visibility</p:attrName>
                                        </p:attrNameLst>
                                      </p:cBhvr>
                                      <p:to>
                                        <p:strVal val="visible"/>
                                      </p:to>
                                    </p:set>
                                    <p:animEffect transition="in" filter="fade">
                                      <p:cBhvr>
                                        <p:cTn id="207" dur="500"/>
                                        <p:tgtEl>
                                          <p:spTgt spid="26"/>
                                        </p:tgtEl>
                                      </p:cBhvr>
                                    </p:animEffect>
                                  </p:childTnLst>
                                </p:cTn>
                              </p:par>
                            </p:childTnLst>
                          </p:cTn>
                        </p:par>
                        <p:par>
                          <p:cTn id="208" fill="hold">
                            <p:stCondLst>
                              <p:cond delay="1750"/>
                            </p:stCondLst>
                            <p:childTnLst>
                              <p:par>
                                <p:cTn id="209" presetID="22" presetClass="entr" presetSubtype="8" fill="hold" nodeType="afterEffect">
                                  <p:stCondLst>
                                    <p:cond delay="0"/>
                                  </p:stCondLst>
                                  <p:childTnLst>
                                    <p:set>
                                      <p:cBhvr>
                                        <p:cTn id="210" dur="1" fill="hold">
                                          <p:stCondLst>
                                            <p:cond delay="0"/>
                                          </p:stCondLst>
                                        </p:cTn>
                                        <p:tgtEl>
                                          <p:spTgt spid="539"/>
                                        </p:tgtEl>
                                        <p:attrNameLst>
                                          <p:attrName>style.visibility</p:attrName>
                                        </p:attrNameLst>
                                      </p:cBhvr>
                                      <p:to>
                                        <p:strVal val="visible"/>
                                      </p:to>
                                    </p:set>
                                    <p:animEffect transition="in" filter="wipe(left)">
                                      <p:cBhvr>
                                        <p:cTn id="211" dur="50"/>
                                        <p:tgtEl>
                                          <p:spTgt spid="539"/>
                                        </p:tgtEl>
                                      </p:cBhvr>
                                    </p:animEffect>
                                  </p:childTnLst>
                                </p:cTn>
                              </p:par>
                              <p:par>
                                <p:cTn id="212" presetID="55" presetClass="entr" presetSubtype="0" fill="hold" grpId="0" nodeType="withEffect">
                                  <p:stCondLst>
                                    <p:cond delay="0"/>
                                  </p:stCondLst>
                                  <p:childTnLst>
                                    <p:set>
                                      <p:cBhvr>
                                        <p:cTn id="213" dur="1" fill="hold">
                                          <p:stCondLst>
                                            <p:cond delay="0"/>
                                          </p:stCondLst>
                                        </p:cTn>
                                        <p:tgtEl>
                                          <p:spTgt spid="584"/>
                                        </p:tgtEl>
                                        <p:attrNameLst>
                                          <p:attrName>style.visibility</p:attrName>
                                        </p:attrNameLst>
                                      </p:cBhvr>
                                      <p:to>
                                        <p:strVal val="visible"/>
                                      </p:to>
                                    </p:set>
                                    <p:anim calcmode="lin" valueType="num">
                                      <p:cBhvr>
                                        <p:cTn id="214" dur="50" fill="hold"/>
                                        <p:tgtEl>
                                          <p:spTgt spid="584"/>
                                        </p:tgtEl>
                                        <p:attrNameLst>
                                          <p:attrName>ppt_w</p:attrName>
                                        </p:attrNameLst>
                                      </p:cBhvr>
                                      <p:tavLst>
                                        <p:tav tm="0">
                                          <p:val>
                                            <p:strVal val="#ppt_w*0.70"/>
                                          </p:val>
                                        </p:tav>
                                        <p:tav tm="100000">
                                          <p:val>
                                            <p:strVal val="#ppt_w"/>
                                          </p:val>
                                        </p:tav>
                                      </p:tavLst>
                                    </p:anim>
                                    <p:anim calcmode="lin" valueType="num">
                                      <p:cBhvr>
                                        <p:cTn id="215" dur="50" fill="hold"/>
                                        <p:tgtEl>
                                          <p:spTgt spid="584"/>
                                        </p:tgtEl>
                                        <p:attrNameLst>
                                          <p:attrName>ppt_h</p:attrName>
                                        </p:attrNameLst>
                                      </p:cBhvr>
                                      <p:tavLst>
                                        <p:tav tm="0">
                                          <p:val>
                                            <p:strVal val="#ppt_h"/>
                                          </p:val>
                                        </p:tav>
                                        <p:tav tm="100000">
                                          <p:val>
                                            <p:strVal val="#ppt_h"/>
                                          </p:val>
                                        </p:tav>
                                      </p:tavLst>
                                    </p:anim>
                                    <p:animEffect transition="in" filter="fade">
                                      <p:cBhvr>
                                        <p:cTn id="216" dur="50"/>
                                        <p:tgtEl>
                                          <p:spTgt spid="584"/>
                                        </p:tgtEl>
                                      </p:cBhvr>
                                    </p:animEffect>
                                  </p:childTnLst>
                                </p:cTn>
                              </p:par>
                              <p:par>
                                <p:cTn id="217" presetID="22" presetClass="entr" presetSubtype="4" fill="hold" nodeType="withEffect">
                                  <p:stCondLst>
                                    <p:cond delay="0"/>
                                  </p:stCondLst>
                                  <p:childTnLst>
                                    <p:set>
                                      <p:cBhvr>
                                        <p:cTn id="218" dur="1" fill="hold">
                                          <p:stCondLst>
                                            <p:cond delay="0"/>
                                          </p:stCondLst>
                                        </p:cTn>
                                        <p:tgtEl>
                                          <p:spTgt spid="540"/>
                                        </p:tgtEl>
                                        <p:attrNameLst>
                                          <p:attrName>style.visibility</p:attrName>
                                        </p:attrNameLst>
                                      </p:cBhvr>
                                      <p:to>
                                        <p:strVal val="visible"/>
                                      </p:to>
                                    </p:set>
                                    <p:animEffect transition="in" filter="wipe(down)">
                                      <p:cBhvr>
                                        <p:cTn id="219" dur="50"/>
                                        <p:tgtEl>
                                          <p:spTgt spid="540"/>
                                        </p:tgtEl>
                                      </p:cBhvr>
                                    </p:animEffect>
                                  </p:childTnLst>
                                </p:cTn>
                              </p:par>
                              <p:par>
                                <p:cTn id="220" presetID="22" presetClass="entr" presetSubtype="4" fill="hold" nodeType="withEffect">
                                  <p:stCondLst>
                                    <p:cond delay="0"/>
                                  </p:stCondLst>
                                  <p:childTnLst>
                                    <p:set>
                                      <p:cBhvr>
                                        <p:cTn id="221" dur="1" fill="hold">
                                          <p:stCondLst>
                                            <p:cond delay="0"/>
                                          </p:stCondLst>
                                        </p:cTn>
                                        <p:tgtEl>
                                          <p:spTgt spid="541"/>
                                        </p:tgtEl>
                                        <p:attrNameLst>
                                          <p:attrName>style.visibility</p:attrName>
                                        </p:attrNameLst>
                                      </p:cBhvr>
                                      <p:to>
                                        <p:strVal val="visible"/>
                                      </p:to>
                                    </p:set>
                                    <p:animEffect transition="in" filter="wipe(down)">
                                      <p:cBhvr>
                                        <p:cTn id="222" dur="50"/>
                                        <p:tgtEl>
                                          <p:spTgt spid="541"/>
                                        </p:tgtEl>
                                      </p:cBhvr>
                                    </p:animEffect>
                                  </p:childTnLst>
                                </p:cTn>
                              </p:par>
                              <p:par>
                                <p:cTn id="223" presetID="22" presetClass="entr" presetSubtype="4" fill="hold" nodeType="withEffect">
                                  <p:stCondLst>
                                    <p:cond delay="0"/>
                                  </p:stCondLst>
                                  <p:childTnLst>
                                    <p:set>
                                      <p:cBhvr>
                                        <p:cTn id="224" dur="1" fill="hold">
                                          <p:stCondLst>
                                            <p:cond delay="0"/>
                                          </p:stCondLst>
                                        </p:cTn>
                                        <p:tgtEl>
                                          <p:spTgt spid="542"/>
                                        </p:tgtEl>
                                        <p:attrNameLst>
                                          <p:attrName>style.visibility</p:attrName>
                                        </p:attrNameLst>
                                      </p:cBhvr>
                                      <p:to>
                                        <p:strVal val="visible"/>
                                      </p:to>
                                    </p:set>
                                    <p:animEffect transition="in" filter="wipe(down)">
                                      <p:cBhvr>
                                        <p:cTn id="225" dur="50"/>
                                        <p:tgtEl>
                                          <p:spTgt spid="542"/>
                                        </p:tgtEl>
                                      </p:cBhvr>
                                    </p:animEffect>
                                  </p:childTnLst>
                                </p:cTn>
                              </p:par>
                              <p:par>
                                <p:cTn id="226" presetID="22" presetClass="entr" presetSubtype="4" fill="hold" nodeType="withEffect">
                                  <p:stCondLst>
                                    <p:cond delay="0"/>
                                  </p:stCondLst>
                                  <p:childTnLst>
                                    <p:set>
                                      <p:cBhvr>
                                        <p:cTn id="227" dur="1" fill="hold">
                                          <p:stCondLst>
                                            <p:cond delay="0"/>
                                          </p:stCondLst>
                                        </p:cTn>
                                        <p:tgtEl>
                                          <p:spTgt spid="543"/>
                                        </p:tgtEl>
                                        <p:attrNameLst>
                                          <p:attrName>style.visibility</p:attrName>
                                        </p:attrNameLst>
                                      </p:cBhvr>
                                      <p:to>
                                        <p:strVal val="visible"/>
                                      </p:to>
                                    </p:set>
                                    <p:animEffect transition="in" filter="wipe(down)">
                                      <p:cBhvr>
                                        <p:cTn id="228" dur="50"/>
                                        <p:tgtEl>
                                          <p:spTgt spid="543"/>
                                        </p:tgtEl>
                                      </p:cBhvr>
                                    </p:animEffect>
                                  </p:childTnLst>
                                </p:cTn>
                              </p:par>
                              <p:par>
                                <p:cTn id="229" presetID="55" presetClass="entr" presetSubtype="0" fill="hold" grpId="0" nodeType="withEffect">
                                  <p:stCondLst>
                                    <p:cond delay="0"/>
                                  </p:stCondLst>
                                  <p:childTnLst>
                                    <p:set>
                                      <p:cBhvr>
                                        <p:cTn id="230" dur="1" fill="hold">
                                          <p:stCondLst>
                                            <p:cond delay="0"/>
                                          </p:stCondLst>
                                        </p:cTn>
                                        <p:tgtEl>
                                          <p:spTgt spid="586"/>
                                        </p:tgtEl>
                                        <p:attrNameLst>
                                          <p:attrName>style.visibility</p:attrName>
                                        </p:attrNameLst>
                                      </p:cBhvr>
                                      <p:to>
                                        <p:strVal val="visible"/>
                                      </p:to>
                                    </p:set>
                                    <p:anim calcmode="lin" valueType="num">
                                      <p:cBhvr>
                                        <p:cTn id="231" dur="50" fill="hold"/>
                                        <p:tgtEl>
                                          <p:spTgt spid="586"/>
                                        </p:tgtEl>
                                        <p:attrNameLst>
                                          <p:attrName>ppt_w</p:attrName>
                                        </p:attrNameLst>
                                      </p:cBhvr>
                                      <p:tavLst>
                                        <p:tav tm="0">
                                          <p:val>
                                            <p:strVal val="#ppt_w*0.70"/>
                                          </p:val>
                                        </p:tav>
                                        <p:tav tm="100000">
                                          <p:val>
                                            <p:strVal val="#ppt_w"/>
                                          </p:val>
                                        </p:tav>
                                      </p:tavLst>
                                    </p:anim>
                                    <p:anim calcmode="lin" valueType="num">
                                      <p:cBhvr>
                                        <p:cTn id="232" dur="50" fill="hold"/>
                                        <p:tgtEl>
                                          <p:spTgt spid="586"/>
                                        </p:tgtEl>
                                        <p:attrNameLst>
                                          <p:attrName>ppt_h</p:attrName>
                                        </p:attrNameLst>
                                      </p:cBhvr>
                                      <p:tavLst>
                                        <p:tav tm="0">
                                          <p:val>
                                            <p:strVal val="#ppt_h"/>
                                          </p:val>
                                        </p:tav>
                                        <p:tav tm="100000">
                                          <p:val>
                                            <p:strVal val="#ppt_h"/>
                                          </p:val>
                                        </p:tav>
                                      </p:tavLst>
                                    </p:anim>
                                    <p:animEffect transition="in" filter="fade">
                                      <p:cBhvr>
                                        <p:cTn id="233" dur="50"/>
                                        <p:tgtEl>
                                          <p:spTgt spid="586"/>
                                        </p:tgtEl>
                                      </p:cBhvr>
                                    </p:animEffect>
                                  </p:childTnLst>
                                </p:cTn>
                              </p:par>
                              <p:par>
                                <p:cTn id="234" presetID="22" presetClass="entr" presetSubtype="4" fill="hold" nodeType="withEffect">
                                  <p:stCondLst>
                                    <p:cond delay="0"/>
                                  </p:stCondLst>
                                  <p:childTnLst>
                                    <p:set>
                                      <p:cBhvr>
                                        <p:cTn id="235" dur="1" fill="hold">
                                          <p:stCondLst>
                                            <p:cond delay="0"/>
                                          </p:stCondLst>
                                        </p:cTn>
                                        <p:tgtEl>
                                          <p:spTgt spid="520"/>
                                        </p:tgtEl>
                                        <p:attrNameLst>
                                          <p:attrName>style.visibility</p:attrName>
                                        </p:attrNameLst>
                                      </p:cBhvr>
                                      <p:to>
                                        <p:strVal val="visible"/>
                                      </p:to>
                                    </p:set>
                                    <p:animEffect transition="in" filter="wipe(down)">
                                      <p:cBhvr>
                                        <p:cTn id="236" dur="50"/>
                                        <p:tgtEl>
                                          <p:spTgt spid="520"/>
                                        </p:tgtEl>
                                      </p:cBhvr>
                                    </p:animEffect>
                                  </p:childTnLst>
                                </p:cTn>
                              </p:par>
                              <p:par>
                                <p:cTn id="237" presetID="55" presetClass="entr" presetSubtype="0" fill="hold" grpId="0" nodeType="withEffect">
                                  <p:stCondLst>
                                    <p:cond delay="0"/>
                                  </p:stCondLst>
                                  <p:childTnLst>
                                    <p:set>
                                      <p:cBhvr>
                                        <p:cTn id="238" dur="1" fill="hold">
                                          <p:stCondLst>
                                            <p:cond delay="0"/>
                                          </p:stCondLst>
                                        </p:cTn>
                                        <p:tgtEl>
                                          <p:spTgt spid="587"/>
                                        </p:tgtEl>
                                        <p:attrNameLst>
                                          <p:attrName>style.visibility</p:attrName>
                                        </p:attrNameLst>
                                      </p:cBhvr>
                                      <p:to>
                                        <p:strVal val="visible"/>
                                      </p:to>
                                    </p:set>
                                    <p:anim calcmode="lin" valueType="num">
                                      <p:cBhvr>
                                        <p:cTn id="239" dur="50" fill="hold"/>
                                        <p:tgtEl>
                                          <p:spTgt spid="587"/>
                                        </p:tgtEl>
                                        <p:attrNameLst>
                                          <p:attrName>ppt_w</p:attrName>
                                        </p:attrNameLst>
                                      </p:cBhvr>
                                      <p:tavLst>
                                        <p:tav tm="0">
                                          <p:val>
                                            <p:strVal val="#ppt_w*0.70"/>
                                          </p:val>
                                        </p:tav>
                                        <p:tav tm="100000">
                                          <p:val>
                                            <p:strVal val="#ppt_w"/>
                                          </p:val>
                                        </p:tav>
                                      </p:tavLst>
                                    </p:anim>
                                    <p:anim calcmode="lin" valueType="num">
                                      <p:cBhvr>
                                        <p:cTn id="240" dur="50" fill="hold"/>
                                        <p:tgtEl>
                                          <p:spTgt spid="587"/>
                                        </p:tgtEl>
                                        <p:attrNameLst>
                                          <p:attrName>ppt_h</p:attrName>
                                        </p:attrNameLst>
                                      </p:cBhvr>
                                      <p:tavLst>
                                        <p:tav tm="0">
                                          <p:val>
                                            <p:strVal val="#ppt_h"/>
                                          </p:val>
                                        </p:tav>
                                        <p:tav tm="100000">
                                          <p:val>
                                            <p:strVal val="#ppt_h"/>
                                          </p:val>
                                        </p:tav>
                                      </p:tavLst>
                                    </p:anim>
                                    <p:animEffect transition="in" filter="fade">
                                      <p:cBhvr>
                                        <p:cTn id="241" dur="50"/>
                                        <p:tgtEl>
                                          <p:spTgt spid="587"/>
                                        </p:tgtEl>
                                      </p:cBhvr>
                                    </p:animEffect>
                                  </p:childTnLst>
                                </p:cTn>
                              </p:par>
                              <p:par>
                                <p:cTn id="242" presetID="22" presetClass="entr" presetSubtype="4" fill="hold" nodeType="withEffect">
                                  <p:stCondLst>
                                    <p:cond delay="0"/>
                                  </p:stCondLst>
                                  <p:childTnLst>
                                    <p:set>
                                      <p:cBhvr>
                                        <p:cTn id="243" dur="1" fill="hold">
                                          <p:stCondLst>
                                            <p:cond delay="0"/>
                                          </p:stCondLst>
                                        </p:cTn>
                                        <p:tgtEl>
                                          <p:spTgt spid="544"/>
                                        </p:tgtEl>
                                        <p:attrNameLst>
                                          <p:attrName>style.visibility</p:attrName>
                                        </p:attrNameLst>
                                      </p:cBhvr>
                                      <p:to>
                                        <p:strVal val="visible"/>
                                      </p:to>
                                    </p:set>
                                    <p:animEffect transition="in" filter="wipe(down)">
                                      <p:cBhvr>
                                        <p:cTn id="244" dur="50"/>
                                        <p:tgtEl>
                                          <p:spTgt spid="544"/>
                                        </p:tgtEl>
                                      </p:cBhvr>
                                    </p:animEffect>
                                  </p:childTnLst>
                                </p:cTn>
                              </p:par>
                              <p:par>
                                <p:cTn id="245" presetID="22" presetClass="entr" presetSubtype="4" fill="hold" nodeType="withEffect">
                                  <p:stCondLst>
                                    <p:cond delay="0"/>
                                  </p:stCondLst>
                                  <p:childTnLst>
                                    <p:set>
                                      <p:cBhvr>
                                        <p:cTn id="246" dur="1" fill="hold">
                                          <p:stCondLst>
                                            <p:cond delay="0"/>
                                          </p:stCondLst>
                                        </p:cTn>
                                        <p:tgtEl>
                                          <p:spTgt spid="545"/>
                                        </p:tgtEl>
                                        <p:attrNameLst>
                                          <p:attrName>style.visibility</p:attrName>
                                        </p:attrNameLst>
                                      </p:cBhvr>
                                      <p:to>
                                        <p:strVal val="visible"/>
                                      </p:to>
                                    </p:set>
                                    <p:animEffect transition="in" filter="wipe(down)">
                                      <p:cBhvr>
                                        <p:cTn id="247" dur="50"/>
                                        <p:tgtEl>
                                          <p:spTgt spid="545"/>
                                        </p:tgtEl>
                                      </p:cBhvr>
                                    </p:animEffect>
                                  </p:childTnLst>
                                </p:cTn>
                              </p:par>
                            </p:childTnLst>
                          </p:cTn>
                        </p:par>
                        <p:par>
                          <p:cTn id="248" fill="hold">
                            <p:stCondLst>
                              <p:cond delay="1800"/>
                            </p:stCondLst>
                            <p:childTnLst>
                              <p:par>
                                <p:cTn id="249" presetID="55" presetClass="entr" presetSubtype="0" fill="hold" grpId="0" nodeType="afterEffect">
                                  <p:stCondLst>
                                    <p:cond delay="0"/>
                                  </p:stCondLst>
                                  <p:childTnLst>
                                    <p:set>
                                      <p:cBhvr>
                                        <p:cTn id="250" dur="1" fill="hold">
                                          <p:stCondLst>
                                            <p:cond delay="0"/>
                                          </p:stCondLst>
                                        </p:cTn>
                                        <p:tgtEl>
                                          <p:spTgt spid="588"/>
                                        </p:tgtEl>
                                        <p:attrNameLst>
                                          <p:attrName>style.visibility</p:attrName>
                                        </p:attrNameLst>
                                      </p:cBhvr>
                                      <p:to>
                                        <p:strVal val="visible"/>
                                      </p:to>
                                    </p:set>
                                    <p:anim calcmode="lin" valueType="num">
                                      <p:cBhvr>
                                        <p:cTn id="251" dur="50" fill="hold"/>
                                        <p:tgtEl>
                                          <p:spTgt spid="588"/>
                                        </p:tgtEl>
                                        <p:attrNameLst>
                                          <p:attrName>ppt_w</p:attrName>
                                        </p:attrNameLst>
                                      </p:cBhvr>
                                      <p:tavLst>
                                        <p:tav tm="0">
                                          <p:val>
                                            <p:strVal val="#ppt_w*0.70"/>
                                          </p:val>
                                        </p:tav>
                                        <p:tav tm="100000">
                                          <p:val>
                                            <p:strVal val="#ppt_w"/>
                                          </p:val>
                                        </p:tav>
                                      </p:tavLst>
                                    </p:anim>
                                    <p:anim calcmode="lin" valueType="num">
                                      <p:cBhvr>
                                        <p:cTn id="252" dur="50" fill="hold"/>
                                        <p:tgtEl>
                                          <p:spTgt spid="588"/>
                                        </p:tgtEl>
                                        <p:attrNameLst>
                                          <p:attrName>ppt_h</p:attrName>
                                        </p:attrNameLst>
                                      </p:cBhvr>
                                      <p:tavLst>
                                        <p:tav tm="0">
                                          <p:val>
                                            <p:strVal val="#ppt_h"/>
                                          </p:val>
                                        </p:tav>
                                        <p:tav tm="100000">
                                          <p:val>
                                            <p:strVal val="#ppt_h"/>
                                          </p:val>
                                        </p:tav>
                                      </p:tavLst>
                                    </p:anim>
                                    <p:animEffect transition="in" filter="fade">
                                      <p:cBhvr>
                                        <p:cTn id="253" dur="50"/>
                                        <p:tgtEl>
                                          <p:spTgt spid="588"/>
                                        </p:tgtEl>
                                      </p:cBhvr>
                                    </p:animEffect>
                                  </p:childTnLst>
                                </p:cTn>
                              </p:par>
                            </p:childTnLst>
                          </p:cTn>
                        </p:par>
                        <p:par>
                          <p:cTn id="254" fill="hold">
                            <p:stCondLst>
                              <p:cond delay="1850"/>
                            </p:stCondLst>
                            <p:childTnLst>
                              <p:par>
                                <p:cTn id="255" presetID="22" presetClass="entr" presetSubtype="8" fill="hold" nodeType="afterEffect">
                                  <p:stCondLst>
                                    <p:cond delay="0"/>
                                  </p:stCondLst>
                                  <p:childTnLst>
                                    <p:set>
                                      <p:cBhvr>
                                        <p:cTn id="256" dur="1" fill="hold">
                                          <p:stCondLst>
                                            <p:cond delay="0"/>
                                          </p:stCondLst>
                                        </p:cTn>
                                        <p:tgtEl>
                                          <p:spTgt spid="546"/>
                                        </p:tgtEl>
                                        <p:attrNameLst>
                                          <p:attrName>style.visibility</p:attrName>
                                        </p:attrNameLst>
                                      </p:cBhvr>
                                      <p:to>
                                        <p:strVal val="visible"/>
                                      </p:to>
                                    </p:set>
                                    <p:animEffect transition="in" filter="wipe(left)">
                                      <p:cBhvr>
                                        <p:cTn id="257" dur="50"/>
                                        <p:tgtEl>
                                          <p:spTgt spid="546"/>
                                        </p:tgtEl>
                                      </p:cBhvr>
                                    </p:animEffect>
                                  </p:childTnLst>
                                </p:cTn>
                              </p:par>
                            </p:childTnLst>
                          </p:cTn>
                        </p:par>
                        <p:par>
                          <p:cTn id="258" fill="hold">
                            <p:stCondLst>
                              <p:cond delay="1900"/>
                            </p:stCondLst>
                            <p:childTnLst>
                              <p:par>
                                <p:cTn id="259" presetID="22" presetClass="entr" presetSubtype="4" fill="hold" nodeType="afterEffect">
                                  <p:stCondLst>
                                    <p:cond delay="0"/>
                                  </p:stCondLst>
                                  <p:childTnLst>
                                    <p:set>
                                      <p:cBhvr>
                                        <p:cTn id="260" dur="1" fill="hold">
                                          <p:stCondLst>
                                            <p:cond delay="0"/>
                                          </p:stCondLst>
                                        </p:cTn>
                                        <p:tgtEl>
                                          <p:spTgt spid="547"/>
                                        </p:tgtEl>
                                        <p:attrNameLst>
                                          <p:attrName>style.visibility</p:attrName>
                                        </p:attrNameLst>
                                      </p:cBhvr>
                                      <p:to>
                                        <p:strVal val="visible"/>
                                      </p:to>
                                    </p:set>
                                    <p:animEffect transition="in" filter="wipe(down)">
                                      <p:cBhvr>
                                        <p:cTn id="261" dur="50"/>
                                        <p:tgtEl>
                                          <p:spTgt spid="547"/>
                                        </p:tgtEl>
                                      </p:cBhvr>
                                    </p:animEffect>
                                  </p:childTnLst>
                                </p:cTn>
                              </p:par>
                            </p:childTnLst>
                          </p:cTn>
                        </p:par>
                        <p:par>
                          <p:cTn id="262" fill="hold">
                            <p:stCondLst>
                              <p:cond delay="1950"/>
                            </p:stCondLst>
                            <p:childTnLst>
                              <p:par>
                                <p:cTn id="263" presetID="22" presetClass="entr" presetSubtype="4" fill="hold" nodeType="afterEffect">
                                  <p:stCondLst>
                                    <p:cond delay="0"/>
                                  </p:stCondLst>
                                  <p:childTnLst>
                                    <p:set>
                                      <p:cBhvr>
                                        <p:cTn id="264" dur="1" fill="hold">
                                          <p:stCondLst>
                                            <p:cond delay="0"/>
                                          </p:stCondLst>
                                        </p:cTn>
                                        <p:tgtEl>
                                          <p:spTgt spid="548"/>
                                        </p:tgtEl>
                                        <p:attrNameLst>
                                          <p:attrName>style.visibility</p:attrName>
                                        </p:attrNameLst>
                                      </p:cBhvr>
                                      <p:to>
                                        <p:strVal val="visible"/>
                                      </p:to>
                                    </p:set>
                                    <p:animEffect transition="in" filter="wipe(down)">
                                      <p:cBhvr>
                                        <p:cTn id="265" dur="50"/>
                                        <p:tgtEl>
                                          <p:spTgt spid="548"/>
                                        </p:tgtEl>
                                      </p:cBhvr>
                                    </p:animEffect>
                                  </p:childTnLst>
                                </p:cTn>
                              </p:par>
                            </p:childTnLst>
                          </p:cTn>
                        </p:par>
                        <p:par>
                          <p:cTn id="266" fill="hold">
                            <p:stCondLst>
                              <p:cond delay="2000"/>
                            </p:stCondLst>
                            <p:childTnLst>
                              <p:par>
                                <p:cTn id="267" presetID="22" presetClass="entr" presetSubtype="4" fill="hold" nodeType="afterEffect">
                                  <p:stCondLst>
                                    <p:cond delay="0"/>
                                  </p:stCondLst>
                                  <p:childTnLst>
                                    <p:set>
                                      <p:cBhvr>
                                        <p:cTn id="268" dur="1" fill="hold">
                                          <p:stCondLst>
                                            <p:cond delay="0"/>
                                          </p:stCondLst>
                                        </p:cTn>
                                        <p:tgtEl>
                                          <p:spTgt spid="549"/>
                                        </p:tgtEl>
                                        <p:attrNameLst>
                                          <p:attrName>style.visibility</p:attrName>
                                        </p:attrNameLst>
                                      </p:cBhvr>
                                      <p:to>
                                        <p:strVal val="visible"/>
                                      </p:to>
                                    </p:set>
                                    <p:animEffect transition="in" filter="wipe(down)">
                                      <p:cBhvr>
                                        <p:cTn id="269" dur="50"/>
                                        <p:tgtEl>
                                          <p:spTgt spid="549"/>
                                        </p:tgtEl>
                                      </p:cBhvr>
                                    </p:animEffect>
                                  </p:childTnLst>
                                </p:cTn>
                              </p:par>
                            </p:childTnLst>
                          </p:cTn>
                        </p:par>
                        <p:par>
                          <p:cTn id="270" fill="hold">
                            <p:stCondLst>
                              <p:cond delay="2050"/>
                            </p:stCondLst>
                            <p:childTnLst>
                              <p:par>
                                <p:cTn id="271" presetID="22" presetClass="entr" presetSubtype="4" fill="hold" nodeType="afterEffect">
                                  <p:stCondLst>
                                    <p:cond delay="0"/>
                                  </p:stCondLst>
                                  <p:childTnLst>
                                    <p:set>
                                      <p:cBhvr>
                                        <p:cTn id="272" dur="1" fill="hold">
                                          <p:stCondLst>
                                            <p:cond delay="0"/>
                                          </p:stCondLst>
                                        </p:cTn>
                                        <p:tgtEl>
                                          <p:spTgt spid="552"/>
                                        </p:tgtEl>
                                        <p:attrNameLst>
                                          <p:attrName>style.visibility</p:attrName>
                                        </p:attrNameLst>
                                      </p:cBhvr>
                                      <p:to>
                                        <p:strVal val="visible"/>
                                      </p:to>
                                    </p:set>
                                    <p:animEffect transition="in" filter="wipe(down)">
                                      <p:cBhvr>
                                        <p:cTn id="273" dur="50"/>
                                        <p:tgtEl>
                                          <p:spTgt spid="552"/>
                                        </p:tgtEl>
                                      </p:cBhvr>
                                    </p:animEffect>
                                  </p:childTnLst>
                                </p:cTn>
                              </p:par>
                              <p:par>
                                <p:cTn id="274" presetID="22" presetClass="entr" presetSubtype="1" fill="hold" nodeType="withEffect">
                                  <p:stCondLst>
                                    <p:cond delay="0"/>
                                  </p:stCondLst>
                                  <p:childTnLst>
                                    <p:set>
                                      <p:cBhvr>
                                        <p:cTn id="275" dur="1" fill="hold">
                                          <p:stCondLst>
                                            <p:cond delay="0"/>
                                          </p:stCondLst>
                                        </p:cTn>
                                        <p:tgtEl>
                                          <p:spTgt spid="551"/>
                                        </p:tgtEl>
                                        <p:attrNameLst>
                                          <p:attrName>style.visibility</p:attrName>
                                        </p:attrNameLst>
                                      </p:cBhvr>
                                      <p:to>
                                        <p:strVal val="visible"/>
                                      </p:to>
                                    </p:set>
                                    <p:animEffect transition="in" filter="wipe(up)">
                                      <p:cBhvr>
                                        <p:cTn id="276" dur="50"/>
                                        <p:tgtEl>
                                          <p:spTgt spid="551"/>
                                        </p:tgtEl>
                                      </p:cBhvr>
                                    </p:animEffect>
                                  </p:childTnLst>
                                </p:cTn>
                              </p:par>
                              <p:par>
                                <p:cTn id="277" presetID="55" presetClass="entr" presetSubtype="0" fill="hold" grpId="0" nodeType="withEffect">
                                  <p:stCondLst>
                                    <p:cond delay="0"/>
                                  </p:stCondLst>
                                  <p:childTnLst>
                                    <p:set>
                                      <p:cBhvr>
                                        <p:cTn id="278" dur="1" fill="hold">
                                          <p:stCondLst>
                                            <p:cond delay="0"/>
                                          </p:stCondLst>
                                        </p:cTn>
                                        <p:tgtEl>
                                          <p:spTgt spid="589"/>
                                        </p:tgtEl>
                                        <p:attrNameLst>
                                          <p:attrName>style.visibility</p:attrName>
                                        </p:attrNameLst>
                                      </p:cBhvr>
                                      <p:to>
                                        <p:strVal val="visible"/>
                                      </p:to>
                                    </p:set>
                                    <p:anim calcmode="lin" valueType="num">
                                      <p:cBhvr>
                                        <p:cTn id="279" dur="50" fill="hold"/>
                                        <p:tgtEl>
                                          <p:spTgt spid="589"/>
                                        </p:tgtEl>
                                        <p:attrNameLst>
                                          <p:attrName>ppt_w</p:attrName>
                                        </p:attrNameLst>
                                      </p:cBhvr>
                                      <p:tavLst>
                                        <p:tav tm="0">
                                          <p:val>
                                            <p:strVal val="#ppt_w*0.70"/>
                                          </p:val>
                                        </p:tav>
                                        <p:tav tm="100000">
                                          <p:val>
                                            <p:strVal val="#ppt_w"/>
                                          </p:val>
                                        </p:tav>
                                      </p:tavLst>
                                    </p:anim>
                                    <p:anim calcmode="lin" valueType="num">
                                      <p:cBhvr>
                                        <p:cTn id="280" dur="50" fill="hold"/>
                                        <p:tgtEl>
                                          <p:spTgt spid="589"/>
                                        </p:tgtEl>
                                        <p:attrNameLst>
                                          <p:attrName>ppt_h</p:attrName>
                                        </p:attrNameLst>
                                      </p:cBhvr>
                                      <p:tavLst>
                                        <p:tav tm="0">
                                          <p:val>
                                            <p:strVal val="#ppt_h"/>
                                          </p:val>
                                        </p:tav>
                                        <p:tav tm="100000">
                                          <p:val>
                                            <p:strVal val="#ppt_h"/>
                                          </p:val>
                                        </p:tav>
                                      </p:tavLst>
                                    </p:anim>
                                    <p:animEffect transition="in" filter="fade">
                                      <p:cBhvr>
                                        <p:cTn id="281" dur="50"/>
                                        <p:tgtEl>
                                          <p:spTgt spid="589"/>
                                        </p:tgtEl>
                                      </p:cBhvr>
                                    </p:animEffect>
                                  </p:childTnLst>
                                </p:cTn>
                              </p:par>
                              <p:par>
                                <p:cTn id="282" presetID="22" presetClass="entr" presetSubtype="4" fill="hold" nodeType="withEffect">
                                  <p:stCondLst>
                                    <p:cond delay="0"/>
                                  </p:stCondLst>
                                  <p:childTnLst>
                                    <p:set>
                                      <p:cBhvr>
                                        <p:cTn id="283" dur="1" fill="hold">
                                          <p:stCondLst>
                                            <p:cond delay="0"/>
                                          </p:stCondLst>
                                        </p:cTn>
                                        <p:tgtEl>
                                          <p:spTgt spid="550"/>
                                        </p:tgtEl>
                                        <p:attrNameLst>
                                          <p:attrName>style.visibility</p:attrName>
                                        </p:attrNameLst>
                                      </p:cBhvr>
                                      <p:to>
                                        <p:strVal val="visible"/>
                                      </p:to>
                                    </p:set>
                                    <p:animEffect transition="in" filter="wipe(down)">
                                      <p:cBhvr>
                                        <p:cTn id="284" dur="50"/>
                                        <p:tgtEl>
                                          <p:spTgt spid="550"/>
                                        </p:tgtEl>
                                      </p:cBhvr>
                                    </p:animEffect>
                                  </p:childTnLst>
                                </p:cTn>
                              </p:par>
                              <p:par>
                                <p:cTn id="285" presetID="22" presetClass="entr" presetSubtype="2" fill="hold" nodeType="withEffect">
                                  <p:stCondLst>
                                    <p:cond delay="0"/>
                                  </p:stCondLst>
                                  <p:childTnLst>
                                    <p:set>
                                      <p:cBhvr>
                                        <p:cTn id="286" dur="1" fill="hold">
                                          <p:stCondLst>
                                            <p:cond delay="0"/>
                                          </p:stCondLst>
                                        </p:cTn>
                                        <p:tgtEl>
                                          <p:spTgt spid="553"/>
                                        </p:tgtEl>
                                        <p:attrNameLst>
                                          <p:attrName>style.visibility</p:attrName>
                                        </p:attrNameLst>
                                      </p:cBhvr>
                                      <p:to>
                                        <p:strVal val="visible"/>
                                      </p:to>
                                    </p:set>
                                    <p:animEffect transition="in" filter="wipe(right)">
                                      <p:cBhvr>
                                        <p:cTn id="287" dur="50"/>
                                        <p:tgtEl>
                                          <p:spTgt spid="553"/>
                                        </p:tgtEl>
                                      </p:cBhvr>
                                    </p:animEffect>
                                  </p:childTnLst>
                                </p:cTn>
                              </p:par>
                              <p:par>
                                <p:cTn id="288" presetID="55" presetClass="entr" presetSubtype="0" fill="hold" grpId="0" nodeType="withEffect">
                                  <p:stCondLst>
                                    <p:cond delay="0"/>
                                  </p:stCondLst>
                                  <p:childTnLst>
                                    <p:set>
                                      <p:cBhvr>
                                        <p:cTn id="289" dur="1" fill="hold">
                                          <p:stCondLst>
                                            <p:cond delay="0"/>
                                          </p:stCondLst>
                                        </p:cTn>
                                        <p:tgtEl>
                                          <p:spTgt spid="590"/>
                                        </p:tgtEl>
                                        <p:attrNameLst>
                                          <p:attrName>style.visibility</p:attrName>
                                        </p:attrNameLst>
                                      </p:cBhvr>
                                      <p:to>
                                        <p:strVal val="visible"/>
                                      </p:to>
                                    </p:set>
                                    <p:anim calcmode="lin" valueType="num">
                                      <p:cBhvr>
                                        <p:cTn id="290" dur="50" fill="hold"/>
                                        <p:tgtEl>
                                          <p:spTgt spid="590"/>
                                        </p:tgtEl>
                                        <p:attrNameLst>
                                          <p:attrName>ppt_w</p:attrName>
                                        </p:attrNameLst>
                                      </p:cBhvr>
                                      <p:tavLst>
                                        <p:tav tm="0">
                                          <p:val>
                                            <p:strVal val="#ppt_w*0.70"/>
                                          </p:val>
                                        </p:tav>
                                        <p:tav tm="100000">
                                          <p:val>
                                            <p:strVal val="#ppt_w"/>
                                          </p:val>
                                        </p:tav>
                                      </p:tavLst>
                                    </p:anim>
                                    <p:anim calcmode="lin" valueType="num">
                                      <p:cBhvr>
                                        <p:cTn id="291" dur="50" fill="hold"/>
                                        <p:tgtEl>
                                          <p:spTgt spid="590"/>
                                        </p:tgtEl>
                                        <p:attrNameLst>
                                          <p:attrName>ppt_h</p:attrName>
                                        </p:attrNameLst>
                                      </p:cBhvr>
                                      <p:tavLst>
                                        <p:tav tm="0">
                                          <p:val>
                                            <p:strVal val="#ppt_h"/>
                                          </p:val>
                                        </p:tav>
                                        <p:tav tm="100000">
                                          <p:val>
                                            <p:strVal val="#ppt_h"/>
                                          </p:val>
                                        </p:tav>
                                      </p:tavLst>
                                    </p:anim>
                                    <p:animEffect transition="in" filter="fade">
                                      <p:cBhvr>
                                        <p:cTn id="292" dur="50"/>
                                        <p:tgtEl>
                                          <p:spTgt spid="590"/>
                                        </p:tgtEl>
                                      </p:cBhvr>
                                    </p:animEffect>
                                  </p:childTnLst>
                                </p:cTn>
                              </p:par>
                              <p:par>
                                <p:cTn id="293" presetID="22" presetClass="entr" presetSubtype="4" fill="hold" nodeType="withEffect">
                                  <p:stCondLst>
                                    <p:cond delay="0"/>
                                  </p:stCondLst>
                                  <p:childTnLst>
                                    <p:set>
                                      <p:cBhvr>
                                        <p:cTn id="294" dur="1" fill="hold">
                                          <p:stCondLst>
                                            <p:cond delay="0"/>
                                          </p:stCondLst>
                                        </p:cTn>
                                        <p:tgtEl>
                                          <p:spTgt spid="554"/>
                                        </p:tgtEl>
                                        <p:attrNameLst>
                                          <p:attrName>style.visibility</p:attrName>
                                        </p:attrNameLst>
                                      </p:cBhvr>
                                      <p:to>
                                        <p:strVal val="visible"/>
                                      </p:to>
                                    </p:set>
                                    <p:animEffect transition="in" filter="wipe(down)">
                                      <p:cBhvr>
                                        <p:cTn id="295" dur="50"/>
                                        <p:tgtEl>
                                          <p:spTgt spid="554"/>
                                        </p:tgtEl>
                                      </p:cBhvr>
                                    </p:animEffect>
                                  </p:childTnLst>
                                </p:cTn>
                              </p:par>
                            </p:childTnLst>
                          </p:cTn>
                        </p:par>
                        <p:par>
                          <p:cTn id="296" fill="hold">
                            <p:stCondLst>
                              <p:cond delay="2100"/>
                            </p:stCondLst>
                            <p:childTnLst>
                              <p:par>
                                <p:cTn id="297" presetID="55" presetClass="entr" presetSubtype="0" fill="hold" grpId="0" nodeType="afterEffect">
                                  <p:stCondLst>
                                    <p:cond delay="0"/>
                                  </p:stCondLst>
                                  <p:childTnLst>
                                    <p:set>
                                      <p:cBhvr>
                                        <p:cTn id="298" dur="1" fill="hold">
                                          <p:stCondLst>
                                            <p:cond delay="0"/>
                                          </p:stCondLst>
                                        </p:cTn>
                                        <p:tgtEl>
                                          <p:spTgt spid="591"/>
                                        </p:tgtEl>
                                        <p:attrNameLst>
                                          <p:attrName>style.visibility</p:attrName>
                                        </p:attrNameLst>
                                      </p:cBhvr>
                                      <p:to>
                                        <p:strVal val="visible"/>
                                      </p:to>
                                    </p:set>
                                    <p:anim calcmode="lin" valueType="num">
                                      <p:cBhvr>
                                        <p:cTn id="299" dur="50" fill="hold"/>
                                        <p:tgtEl>
                                          <p:spTgt spid="591"/>
                                        </p:tgtEl>
                                        <p:attrNameLst>
                                          <p:attrName>ppt_w</p:attrName>
                                        </p:attrNameLst>
                                      </p:cBhvr>
                                      <p:tavLst>
                                        <p:tav tm="0">
                                          <p:val>
                                            <p:strVal val="#ppt_w*0.70"/>
                                          </p:val>
                                        </p:tav>
                                        <p:tav tm="100000">
                                          <p:val>
                                            <p:strVal val="#ppt_w"/>
                                          </p:val>
                                        </p:tav>
                                      </p:tavLst>
                                    </p:anim>
                                    <p:anim calcmode="lin" valueType="num">
                                      <p:cBhvr>
                                        <p:cTn id="300" dur="50" fill="hold"/>
                                        <p:tgtEl>
                                          <p:spTgt spid="591"/>
                                        </p:tgtEl>
                                        <p:attrNameLst>
                                          <p:attrName>ppt_h</p:attrName>
                                        </p:attrNameLst>
                                      </p:cBhvr>
                                      <p:tavLst>
                                        <p:tav tm="0">
                                          <p:val>
                                            <p:strVal val="#ppt_h"/>
                                          </p:val>
                                        </p:tav>
                                        <p:tav tm="100000">
                                          <p:val>
                                            <p:strVal val="#ppt_h"/>
                                          </p:val>
                                        </p:tav>
                                      </p:tavLst>
                                    </p:anim>
                                    <p:animEffect transition="in" filter="fade">
                                      <p:cBhvr>
                                        <p:cTn id="301" dur="50"/>
                                        <p:tgtEl>
                                          <p:spTgt spid="591"/>
                                        </p:tgtEl>
                                      </p:cBhvr>
                                    </p:animEffect>
                                  </p:childTnLst>
                                </p:cTn>
                              </p:par>
                            </p:childTnLst>
                          </p:cTn>
                        </p:par>
                        <p:par>
                          <p:cTn id="302" fill="hold">
                            <p:stCondLst>
                              <p:cond delay="2150"/>
                            </p:stCondLst>
                            <p:childTnLst>
                              <p:par>
                                <p:cTn id="303" presetID="22" presetClass="entr" presetSubtype="4" fill="hold" nodeType="afterEffect">
                                  <p:stCondLst>
                                    <p:cond delay="0"/>
                                  </p:stCondLst>
                                  <p:childTnLst>
                                    <p:set>
                                      <p:cBhvr>
                                        <p:cTn id="304" dur="1" fill="hold">
                                          <p:stCondLst>
                                            <p:cond delay="0"/>
                                          </p:stCondLst>
                                        </p:cTn>
                                        <p:tgtEl>
                                          <p:spTgt spid="555"/>
                                        </p:tgtEl>
                                        <p:attrNameLst>
                                          <p:attrName>style.visibility</p:attrName>
                                        </p:attrNameLst>
                                      </p:cBhvr>
                                      <p:to>
                                        <p:strVal val="visible"/>
                                      </p:to>
                                    </p:set>
                                    <p:animEffect transition="in" filter="wipe(down)">
                                      <p:cBhvr>
                                        <p:cTn id="305" dur="50"/>
                                        <p:tgtEl>
                                          <p:spTgt spid="555"/>
                                        </p:tgtEl>
                                      </p:cBhvr>
                                    </p:animEffect>
                                  </p:childTnLst>
                                </p:cTn>
                              </p:par>
                            </p:childTnLst>
                          </p:cTn>
                        </p:par>
                        <p:par>
                          <p:cTn id="306" fill="hold">
                            <p:stCondLst>
                              <p:cond delay="2200"/>
                            </p:stCondLst>
                            <p:childTnLst>
                              <p:par>
                                <p:cTn id="307" presetID="55" presetClass="entr" presetSubtype="0" fill="hold" grpId="0" nodeType="afterEffect">
                                  <p:stCondLst>
                                    <p:cond delay="0"/>
                                  </p:stCondLst>
                                  <p:childTnLst>
                                    <p:set>
                                      <p:cBhvr>
                                        <p:cTn id="308" dur="1" fill="hold">
                                          <p:stCondLst>
                                            <p:cond delay="0"/>
                                          </p:stCondLst>
                                        </p:cTn>
                                        <p:tgtEl>
                                          <p:spTgt spid="592"/>
                                        </p:tgtEl>
                                        <p:attrNameLst>
                                          <p:attrName>style.visibility</p:attrName>
                                        </p:attrNameLst>
                                      </p:cBhvr>
                                      <p:to>
                                        <p:strVal val="visible"/>
                                      </p:to>
                                    </p:set>
                                    <p:anim calcmode="lin" valueType="num">
                                      <p:cBhvr>
                                        <p:cTn id="309" dur="50" fill="hold"/>
                                        <p:tgtEl>
                                          <p:spTgt spid="592"/>
                                        </p:tgtEl>
                                        <p:attrNameLst>
                                          <p:attrName>ppt_w</p:attrName>
                                        </p:attrNameLst>
                                      </p:cBhvr>
                                      <p:tavLst>
                                        <p:tav tm="0">
                                          <p:val>
                                            <p:strVal val="#ppt_w*0.70"/>
                                          </p:val>
                                        </p:tav>
                                        <p:tav tm="100000">
                                          <p:val>
                                            <p:strVal val="#ppt_w"/>
                                          </p:val>
                                        </p:tav>
                                      </p:tavLst>
                                    </p:anim>
                                    <p:anim calcmode="lin" valueType="num">
                                      <p:cBhvr>
                                        <p:cTn id="310" dur="50" fill="hold"/>
                                        <p:tgtEl>
                                          <p:spTgt spid="592"/>
                                        </p:tgtEl>
                                        <p:attrNameLst>
                                          <p:attrName>ppt_h</p:attrName>
                                        </p:attrNameLst>
                                      </p:cBhvr>
                                      <p:tavLst>
                                        <p:tav tm="0">
                                          <p:val>
                                            <p:strVal val="#ppt_h"/>
                                          </p:val>
                                        </p:tav>
                                        <p:tav tm="100000">
                                          <p:val>
                                            <p:strVal val="#ppt_h"/>
                                          </p:val>
                                        </p:tav>
                                      </p:tavLst>
                                    </p:anim>
                                    <p:animEffect transition="in" filter="fade">
                                      <p:cBhvr>
                                        <p:cTn id="311" dur="50"/>
                                        <p:tgtEl>
                                          <p:spTgt spid="592"/>
                                        </p:tgtEl>
                                      </p:cBhvr>
                                    </p:animEffect>
                                  </p:childTnLst>
                                </p:cTn>
                              </p:par>
                            </p:childTnLst>
                          </p:cTn>
                        </p:par>
                        <p:par>
                          <p:cTn id="312" fill="hold">
                            <p:stCondLst>
                              <p:cond delay="2250"/>
                            </p:stCondLst>
                            <p:childTnLst>
                              <p:par>
                                <p:cTn id="313" presetID="22" presetClass="entr" presetSubtype="8" fill="hold" nodeType="afterEffect">
                                  <p:stCondLst>
                                    <p:cond delay="0"/>
                                  </p:stCondLst>
                                  <p:childTnLst>
                                    <p:set>
                                      <p:cBhvr>
                                        <p:cTn id="314" dur="1" fill="hold">
                                          <p:stCondLst>
                                            <p:cond delay="0"/>
                                          </p:stCondLst>
                                        </p:cTn>
                                        <p:tgtEl>
                                          <p:spTgt spid="556"/>
                                        </p:tgtEl>
                                        <p:attrNameLst>
                                          <p:attrName>style.visibility</p:attrName>
                                        </p:attrNameLst>
                                      </p:cBhvr>
                                      <p:to>
                                        <p:strVal val="visible"/>
                                      </p:to>
                                    </p:set>
                                    <p:animEffect transition="in" filter="wipe(left)">
                                      <p:cBhvr>
                                        <p:cTn id="315" dur="50"/>
                                        <p:tgtEl>
                                          <p:spTgt spid="556"/>
                                        </p:tgtEl>
                                      </p:cBhvr>
                                    </p:animEffect>
                                  </p:childTnLst>
                                </p:cTn>
                              </p:par>
                            </p:childTnLst>
                          </p:cTn>
                        </p:par>
                        <p:par>
                          <p:cTn id="316" fill="hold">
                            <p:stCondLst>
                              <p:cond delay="2300"/>
                            </p:stCondLst>
                            <p:childTnLst>
                              <p:par>
                                <p:cTn id="317" presetID="22" presetClass="entr" presetSubtype="8" fill="hold" nodeType="afterEffect">
                                  <p:stCondLst>
                                    <p:cond delay="0"/>
                                  </p:stCondLst>
                                  <p:childTnLst>
                                    <p:set>
                                      <p:cBhvr>
                                        <p:cTn id="318" dur="1" fill="hold">
                                          <p:stCondLst>
                                            <p:cond delay="0"/>
                                          </p:stCondLst>
                                        </p:cTn>
                                        <p:tgtEl>
                                          <p:spTgt spid="557"/>
                                        </p:tgtEl>
                                        <p:attrNameLst>
                                          <p:attrName>style.visibility</p:attrName>
                                        </p:attrNameLst>
                                      </p:cBhvr>
                                      <p:to>
                                        <p:strVal val="visible"/>
                                      </p:to>
                                    </p:set>
                                    <p:animEffect transition="in" filter="wipe(left)">
                                      <p:cBhvr>
                                        <p:cTn id="319" dur="50"/>
                                        <p:tgtEl>
                                          <p:spTgt spid="557"/>
                                        </p:tgtEl>
                                      </p:cBhvr>
                                    </p:animEffect>
                                  </p:childTnLst>
                                </p:cTn>
                              </p:par>
                              <p:par>
                                <p:cTn id="320" presetID="22" presetClass="entr" presetSubtype="4" fill="hold" nodeType="withEffect">
                                  <p:stCondLst>
                                    <p:cond delay="0"/>
                                  </p:stCondLst>
                                  <p:childTnLst>
                                    <p:set>
                                      <p:cBhvr>
                                        <p:cTn id="321" dur="1" fill="hold">
                                          <p:stCondLst>
                                            <p:cond delay="0"/>
                                          </p:stCondLst>
                                        </p:cTn>
                                        <p:tgtEl>
                                          <p:spTgt spid="558"/>
                                        </p:tgtEl>
                                        <p:attrNameLst>
                                          <p:attrName>style.visibility</p:attrName>
                                        </p:attrNameLst>
                                      </p:cBhvr>
                                      <p:to>
                                        <p:strVal val="visible"/>
                                      </p:to>
                                    </p:set>
                                    <p:animEffect transition="in" filter="wipe(down)">
                                      <p:cBhvr>
                                        <p:cTn id="322" dur="50"/>
                                        <p:tgtEl>
                                          <p:spTgt spid="558"/>
                                        </p:tgtEl>
                                      </p:cBhvr>
                                    </p:animEffect>
                                  </p:childTnLst>
                                </p:cTn>
                              </p:par>
                              <p:par>
                                <p:cTn id="323" presetID="22" presetClass="entr" presetSubtype="4" fill="hold" nodeType="withEffect">
                                  <p:stCondLst>
                                    <p:cond delay="0"/>
                                  </p:stCondLst>
                                  <p:childTnLst>
                                    <p:set>
                                      <p:cBhvr>
                                        <p:cTn id="324" dur="1" fill="hold">
                                          <p:stCondLst>
                                            <p:cond delay="0"/>
                                          </p:stCondLst>
                                        </p:cTn>
                                        <p:tgtEl>
                                          <p:spTgt spid="559"/>
                                        </p:tgtEl>
                                        <p:attrNameLst>
                                          <p:attrName>style.visibility</p:attrName>
                                        </p:attrNameLst>
                                      </p:cBhvr>
                                      <p:to>
                                        <p:strVal val="visible"/>
                                      </p:to>
                                    </p:set>
                                    <p:animEffect transition="in" filter="wipe(down)">
                                      <p:cBhvr>
                                        <p:cTn id="325" dur="50"/>
                                        <p:tgtEl>
                                          <p:spTgt spid="559"/>
                                        </p:tgtEl>
                                      </p:cBhvr>
                                    </p:animEffect>
                                  </p:childTnLst>
                                </p:cTn>
                              </p:par>
                              <p:par>
                                <p:cTn id="326" presetID="22" presetClass="entr" presetSubtype="4" fill="hold" nodeType="withEffect">
                                  <p:stCondLst>
                                    <p:cond delay="0"/>
                                  </p:stCondLst>
                                  <p:childTnLst>
                                    <p:set>
                                      <p:cBhvr>
                                        <p:cTn id="327" dur="1" fill="hold">
                                          <p:stCondLst>
                                            <p:cond delay="0"/>
                                          </p:stCondLst>
                                        </p:cTn>
                                        <p:tgtEl>
                                          <p:spTgt spid="560"/>
                                        </p:tgtEl>
                                        <p:attrNameLst>
                                          <p:attrName>style.visibility</p:attrName>
                                        </p:attrNameLst>
                                      </p:cBhvr>
                                      <p:to>
                                        <p:strVal val="visible"/>
                                      </p:to>
                                    </p:set>
                                    <p:animEffect transition="in" filter="wipe(down)">
                                      <p:cBhvr>
                                        <p:cTn id="328" dur="50"/>
                                        <p:tgtEl>
                                          <p:spTgt spid="560"/>
                                        </p:tgtEl>
                                      </p:cBhvr>
                                    </p:animEffect>
                                  </p:childTnLst>
                                </p:cTn>
                              </p:par>
                              <p:par>
                                <p:cTn id="329" presetID="55" presetClass="entr" presetSubtype="0" fill="hold" grpId="0" nodeType="withEffect">
                                  <p:stCondLst>
                                    <p:cond delay="0"/>
                                  </p:stCondLst>
                                  <p:childTnLst>
                                    <p:set>
                                      <p:cBhvr>
                                        <p:cTn id="330" dur="1" fill="hold">
                                          <p:stCondLst>
                                            <p:cond delay="0"/>
                                          </p:stCondLst>
                                        </p:cTn>
                                        <p:tgtEl>
                                          <p:spTgt spid="593"/>
                                        </p:tgtEl>
                                        <p:attrNameLst>
                                          <p:attrName>style.visibility</p:attrName>
                                        </p:attrNameLst>
                                      </p:cBhvr>
                                      <p:to>
                                        <p:strVal val="visible"/>
                                      </p:to>
                                    </p:set>
                                    <p:anim calcmode="lin" valueType="num">
                                      <p:cBhvr>
                                        <p:cTn id="331" dur="50" fill="hold"/>
                                        <p:tgtEl>
                                          <p:spTgt spid="593"/>
                                        </p:tgtEl>
                                        <p:attrNameLst>
                                          <p:attrName>ppt_w</p:attrName>
                                        </p:attrNameLst>
                                      </p:cBhvr>
                                      <p:tavLst>
                                        <p:tav tm="0">
                                          <p:val>
                                            <p:strVal val="#ppt_w*0.70"/>
                                          </p:val>
                                        </p:tav>
                                        <p:tav tm="100000">
                                          <p:val>
                                            <p:strVal val="#ppt_w"/>
                                          </p:val>
                                        </p:tav>
                                      </p:tavLst>
                                    </p:anim>
                                    <p:anim calcmode="lin" valueType="num">
                                      <p:cBhvr>
                                        <p:cTn id="332" dur="50" fill="hold"/>
                                        <p:tgtEl>
                                          <p:spTgt spid="593"/>
                                        </p:tgtEl>
                                        <p:attrNameLst>
                                          <p:attrName>ppt_h</p:attrName>
                                        </p:attrNameLst>
                                      </p:cBhvr>
                                      <p:tavLst>
                                        <p:tav tm="0">
                                          <p:val>
                                            <p:strVal val="#ppt_h"/>
                                          </p:val>
                                        </p:tav>
                                        <p:tav tm="100000">
                                          <p:val>
                                            <p:strVal val="#ppt_h"/>
                                          </p:val>
                                        </p:tav>
                                      </p:tavLst>
                                    </p:anim>
                                    <p:animEffect transition="in" filter="fade">
                                      <p:cBhvr>
                                        <p:cTn id="333" dur="50"/>
                                        <p:tgtEl>
                                          <p:spTgt spid="593"/>
                                        </p:tgtEl>
                                      </p:cBhvr>
                                    </p:animEffect>
                                  </p:childTnLst>
                                </p:cTn>
                              </p:par>
                            </p:childTnLst>
                          </p:cTn>
                        </p:par>
                        <p:par>
                          <p:cTn id="334" fill="hold">
                            <p:stCondLst>
                              <p:cond delay="2350"/>
                            </p:stCondLst>
                            <p:childTnLst>
                              <p:par>
                                <p:cTn id="335" presetID="22" presetClass="entr" presetSubtype="8" fill="hold" nodeType="afterEffect">
                                  <p:stCondLst>
                                    <p:cond delay="0"/>
                                  </p:stCondLst>
                                  <p:childTnLst>
                                    <p:set>
                                      <p:cBhvr>
                                        <p:cTn id="336" dur="1" fill="hold">
                                          <p:stCondLst>
                                            <p:cond delay="0"/>
                                          </p:stCondLst>
                                        </p:cTn>
                                        <p:tgtEl>
                                          <p:spTgt spid="561"/>
                                        </p:tgtEl>
                                        <p:attrNameLst>
                                          <p:attrName>style.visibility</p:attrName>
                                        </p:attrNameLst>
                                      </p:cBhvr>
                                      <p:to>
                                        <p:strVal val="visible"/>
                                      </p:to>
                                    </p:set>
                                    <p:animEffect transition="in" filter="wipe(left)">
                                      <p:cBhvr>
                                        <p:cTn id="337" dur="50"/>
                                        <p:tgtEl>
                                          <p:spTgt spid="561"/>
                                        </p:tgtEl>
                                      </p:cBhvr>
                                    </p:animEffect>
                                  </p:childTnLst>
                                </p:cTn>
                              </p:par>
                            </p:childTnLst>
                          </p:cTn>
                        </p:par>
                        <p:par>
                          <p:cTn id="338" fill="hold">
                            <p:stCondLst>
                              <p:cond delay="2400"/>
                            </p:stCondLst>
                            <p:childTnLst>
                              <p:par>
                                <p:cTn id="339" presetID="22" presetClass="entr" presetSubtype="8" fill="hold" nodeType="afterEffect">
                                  <p:stCondLst>
                                    <p:cond delay="0"/>
                                  </p:stCondLst>
                                  <p:childTnLst>
                                    <p:set>
                                      <p:cBhvr>
                                        <p:cTn id="340" dur="1" fill="hold">
                                          <p:stCondLst>
                                            <p:cond delay="0"/>
                                          </p:stCondLst>
                                        </p:cTn>
                                        <p:tgtEl>
                                          <p:spTgt spid="562"/>
                                        </p:tgtEl>
                                        <p:attrNameLst>
                                          <p:attrName>style.visibility</p:attrName>
                                        </p:attrNameLst>
                                      </p:cBhvr>
                                      <p:to>
                                        <p:strVal val="visible"/>
                                      </p:to>
                                    </p:set>
                                    <p:animEffect transition="in" filter="wipe(left)">
                                      <p:cBhvr>
                                        <p:cTn id="341" dur="50"/>
                                        <p:tgtEl>
                                          <p:spTgt spid="562"/>
                                        </p:tgtEl>
                                      </p:cBhvr>
                                    </p:animEffect>
                                  </p:childTnLst>
                                </p:cTn>
                              </p:par>
                            </p:childTnLst>
                          </p:cTn>
                        </p:par>
                        <p:par>
                          <p:cTn id="342" fill="hold">
                            <p:stCondLst>
                              <p:cond delay="2450"/>
                            </p:stCondLst>
                            <p:childTnLst>
                              <p:par>
                                <p:cTn id="343" presetID="22" presetClass="entr" presetSubtype="8" fill="hold" nodeType="afterEffect">
                                  <p:stCondLst>
                                    <p:cond delay="0"/>
                                  </p:stCondLst>
                                  <p:childTnLst>
                                    <p:set>
                                      <p:cBhvr>
                                        <p:cTn id="344" dur="1" fill="hold">
                                          <p:stCondLst>
                                            <p:cond delay="0"/>
                                          </p:stCondLst>
                                        </p:cTn>
                                        <p:tgtEl>
                                          <p:spTgt spid="563"/>
                                        </p:tgtEl>
                                        <p:attrNameLst>
                                          <p:attrName>style.visibility</p:attrName>
                                        </p:attrNameLst>
                                      </p:cBhvr>
                                      <p:to>
                                        <p:strVal val="visible"/>
                                      </p:to>
                                    </p:set>
                                    <p:animEffect transition="in" filter="wipe(left)">
                                      <p:cBhvr>
                                        <p:cTn id="345" dur="50"/>
                                        <p:tgtEl>
                                          <p:spTgt spid="563"/>
                                        </p:tgtEl>
                                      </p:cBhvr>
                                    </p:animEffect>
                                  </p:childTnLst>
                                </p:cTn>
                              </p:par>
                            </p:childTnLst>
                          </p:cTn>
                        </p:par>
                        <p:par>
                          <p:cTn id="346" fill="hold">
                            <p:stCondLst>
                              <p:cond delay="2500"/>
                            </p:stCondLst>
                            <p:childTnLst>
                              <p:par>
                                <p:cTn id="347" presetID="22" presetClass="entr" presetSubtype="8" fill="hold" nodeType="afterEffect">
                                  <p:stCondLst>
                                    <p:cond delay="0"/>
                                  </p:stCondLst>
                                  <p:childTnLst>
                                    <p:set>
                                      <p:cBhvr>
                                        <p:cTn id="348" dur="1" fill="hold">
                                          <p:stCondLst>
                                            <p:cond delay="0"/>
                                          </p:stCondLst>
                                        </p:cTn>
                                        <p:tgtEl>
                                          <p:spTgt spid="564"/>
                                        </p:tgtEl>
                                        <p:attrNameLst>
                                          <p:attrName>style.visibility</p:attrName>
                                        </p:attrNameLst>
                                      </p:cBhvr>
                                      <p:to>
                                        <p:strVal val="visible"/>
                                      </p:to>
                                    </p:set>
                                    <p:animEffect transition="in" filter="wipe(left)">
                                      <p:cBhvr>
                                        <p:cTn id="349" dur="50"/>
                                        <p:tgtEl>
                                          <p:spTgt spid="564"/>
                                        </p:tgtEl>
                                      </p:cBhvr>
                                    </p:animEffect>
                                  </p:childTnLst>
                                </p:cTn>
                              </p:par>
                              <p:par>
                                <p:cTn id="350" presetID="55" presetClass="entr" presetSubtype="0" fill="hold" grpId="0" nodeType="withEffect">
                                  <p:stCondLst>
                                    <p:cond delay="0"/>
                                  </p:stCondLst>
                                  <p:childTnLst>
                                    <p:set>
                                      <p:cBhvr>
                                        <p:cTn id="351" dur="1" fill="hold">
                                          <p:stCondLst>
                                            <p:cond delay="0"/>
                                          </p:stCondLst>
                                        </p:cTn>
                                        <p:tgtEl>
                                          <p:spTgt spid="594"/>
                                        </p:tgtEl>
                                        <p:attrNameLst>
                                          <p:attrName>style.visibility</p:attrName>
                                        </p:attrNameLst>
                                      </p:cBhvr>
                                      <p:to>
                                        <p:strVal val="visible"/>
                                      </p:to>
                                    </p:set>
                                    <p:anim calcmode="lin" valueType="num">
                                      <p:cBhvr>
                                        <p:cTn id="352" dur="50" fill="hold"/>
                                        <p:tgtEl>
                                          <p:spTgt spid="594"/>
                                        </p:tgtEl>
                                        <p:attrNameLst>
                                          <p:attrName>ppt_w</p:attrName>
                                        </p:attrNameLst>
                                      </p:cBhvr>
                                      <p:tavLst>
                                        <p:tav tm="0">
                                          <p:val>
                                            <p:strVal val="#ppt_w*0.70"/>
                                          </p:val>
                                        </p:tav>
                                        <p:tav tm="100000">
                                          <p:val>
                                            <p:strVal val="#ppt_w"/>
                                          </p:val>
                                        </p:tav>
                                      </p:tavLst>
                                    </p:anim>
                                    <p:anim calcmode="lin" valueType="num">
                                      <p:cBhvr>
                                        <p:cTn id="353" dur="50" fill="hold"/>
                                        <p:tgtEl>
                                          <p:spTgt spid="594"/>
                                        </p:tgtEl>
                                        <p:attrNameLst>
                                          <p:attrName>ppt_h</p:attrName>
                                        </p:attrNameLst>
                                      </p:cBhvr>
                                      <p:tavLst>
                                        <p:tav tm="0">
                                          <p:val>
                                            <p:strVal val="#ppt_h"/>
                                          </p:val>
                                        </p:tav>
                                        <p:tav tm="100000">
                                          <p:val>
                                            <p:strVal val="#ppt_h"/>
                                          </p:val>
                                        </p:tav>
                                      </p:tavLst>
                                    </p:anim>
                                    <p:animEffect transition="in" filter="fade">
                                      <p:cBhvr>
                                        <p:cTn id="354" dur="50"/>
                                        <p:tgtEl>
                                          <p:spTgt spid="594"/>
                                        </p:tgtEl>
                                      </p:cBhvr>
                                    </p:animEffect>
                                  </p:childTnLst>
                                </p:cTn>
                              </p:par>
                              <p:par>
                                <p:cTn id="355" presetID="22" presetClass="entr" presetSubtype="4" fill="hold" nodeType="withEffect">
                                  <p:stCondLst>
                                    <p:cond delay="0"/>
                                  </p:stCondLst>
                                  <p:childTnLst>
                                    <p:set>
                                      <p:cBhvr>
                                        <p:cTn id="356" dur="1" fill="hold">
                                          <p:stCondLst>
                                            <p:cond delay="0"/>
                                          </p:stCondLst>
                                        </p:cTn>
                                        <p:tgtEl>
                                          <p:spTgt spid="565"/>
                                        </p:tgtEl>
                                        <p:attrNameLst>
                                          <p:attrName>style.visibility</p:attrName>
                                        </p:attrNameLst>
                                      </p:cBhvr>
                                      <p:to>
                                        <p:strVal val="visible"/>
                                      </p:to>
                                    </p:set>
                                    <p:animEffect transition="in" filter="wipe(down)">
                                      <p:cBhvr>
                                        <p:cTn id="357" dur="50"/>
                                        <p:tgtEl>
                                          <p:spTgt spid="565"/>
                                        </p:tgtEl>
                                      </p:cBhvr>
                                    </p:animEffect>
                                  </p:childTnLst>
                                </p:cTn>
                              </p:par>
                              <p:par>
                                <p:cTn id="358" presetID="22" presetClass="entr" presetSubtype="4" fill="hold" nodeType="withEffect">
                                  <p:stCondLst>
                                    <p:cond delay="0"/>
                                  </p:stCondLst>
                                  <p:childTnLst>
                                    <p:set>
                                      <p:cBhvr>
                                        <p:cTn id="359" dur="1" fill="hold">
                                          <p:stCondLst>
                                            <p:cond delay="0"/>
                                          </p:stCondLst>
                                        </p:cTn>
                                        <p:tgtEl>
                                          <p:spTgt spid="566"/>
                                        </p:tgtEl>
                                        <p:attrNameLst>
                                          <p:attrName>style.visibility</p:attrName>
                                        </p:attrNameLst>
                                      </p:cBhvr>
                                      <p:to>
                                        <p:strVal val="visible"/>
                                      </p:to>
                                    </p:set>
                                    <p:animEffect transition="in" filter="wipe(down)">
                                      <p:cBhvr>
                                        <p:cTn id="360" dur="50"/>
                                        <p:tgtEl>
                                          <p:spTgt spid="566"/>
                                        </p:tgtEl>
                                      </p:cBhvr>
                                    </p:animEffect>
                                  </p:childTnLst>
                                </p:cTn>
                              </p:par>
                              <p:par>
                                <p:cTn id="361" presetID="22" presetClass="entr" presetSubtype="4" fill="hold" nodeType="withEffect">
                                  <p:stCondLst>
                                    <p:cond delay="0"/>
                                  </p:stCondLst>
                                  <p:childTnLst>
                                    <p:set>
                                      <p:cBhvr>
                                        <p:cTn id="362" dur="1" fill="hold">
                                          <p:stCondLst>
                                            <p:cond delay="0"/>
                                          </p:stCondLst>
                                        </p:cTn>
                                        <p:tgtEl>
                                          <p:spTgt spid="567"/>
                                        </p:tgtEl>
                                        <p:attrNameLst>
                                          <p:attrName>style.visibility</p:attrName>
                                        </p:attrNameLst>
                                      </p:cBhvr>
                                      <p:to>
                                        <p:strVal val="visible"/>
                                      </p:to>
                                    </p:set>
                                    <p:animEffect transition="in" filter="wipe(down)">
                                      <p:cBhvr>
                                        <p:cTn id="363" dur="50"/>
                                        <p:tgtEl>
                                          <p:spTgt spid="567"/>
                                        </p:tgtEl>
                                      </p:cBhvr>
                                    </p:animEffect>
                                  </p:childTnLst>
                                </p:cTn>
                              </p:par>
                              <p:par>
                                <p:cTn id="364" presetID="22" presetClass="entr" presetSubtype="4" fill="hold" nodeType="withEffect">
                                  <p:stCondLst>
                                    <p:cond delay="0"/>
                                  </p:stCondLst>
                                  <p:childTnLst>
                                    <p:set>
                                      <p:cBhvr>
                                        <p:cTn id="365" dur="1" fill="hold">
                                          <p:stCondLst>
                                            <p:cond delay="0"/>
                                          </p:stCondLst>
                                        </p:cTn>
                                        <p:tgtEl>
                                          <p:spTgt spid="568"/>
                                        </p:tgtEl>
                                        <p:attrNameLst>
                                          <p:attrName>style.visibility</p:attrName>
                                        </p:attrNameLst>
                                      </p:cBhvr>
                                      <p:to>
                                        <p:strVal val="visible"/>
                                      </p:to>
                                    </p:set>
                                    <p:animEffect transition="in" filter="wipe(down)">
                                      <p:cBhvr>
                                        <p:cTn id="366" dur="50"/>
                                        <p:tgtEl>
                                          <p:spTgt spid="568"/>
                                        </p:tgtEl>
                                      </p:cBhvr>
                                    </p:animEffect>
                                  </p:childTnLst>
                                </p:cTn>
                              </p:par>
                            </p:childTnLst>
                          </p:cTn>
                        </p:par>
                        <p:par>
                          <p:cTn id="367" fill="hold">
                            <p:stCondLst>
                              <p:cond delay="2550"/>
                            </p:stCondLst>
                            <p:childTnLst>
                              <p:par>
                                <p:cTn id="368" presetID="22" presetClass="entr" presetSubtype="4" fill="hold" nodeType="afterEffect">
                                  <p:stCondLst>
                                    <p:cond delay="0"/>
                                  </p:stCondLst>
                                  <p:childTnLst>
                                    <p:set>
                                      <p:cBhvr>
                                        <p:cTn id="369" dur="1" fill="hold">
                                          <p:stCondLst>
                                            <p:cond delay="0"/>
                                          </p:stCondLst>
                                        </p:cTn>
                                        <p:tgtEl>
                                          <p:spTgt spid="595"/>
                                        </p:tgtEl>
                                        <p:attrNameLst>
                                          <p:attrName>style.visibility</p:attrName>
                                        </p:attrNameLst>
                                      </p:cBhvr>
                                      <p:to>
                                        <p:strVal val="visible"/>
                                      </p:to>
                                    </p:set>
                                    <p:animEffect transition="in" filter="wipe(down)">
                                      <p:cBhvr>
                                        <p:cTn id="370" dur="50"/>
                                        <p:tgtEl>
                                          <p:spTgt spid="595"/>
                                        </p:tgtEl>
                                      </p:cBhvr>
                                    </p:animEffect>
                                  </p:childTnLst>
                                </p:cTn>
                              </p:par>
                            </p:childTnLst>
                          </p:cTn>
                        </p:par>
                        <p:par>
                          <p:cTn id="371" fill="hold">
                            <p:stCondLst>
                              <p:cond delay="2600"/>
                            </p:stCondLst>
                            <p:childTnLst>
                              <p:par>
                                <p:cTn id="372" presetID="22" presetClass="entr" presetSubtype="4" fill="hold" nodeType="afterEffect">
                                  <p:stCondLst>
                                    <p:cond delay="0"/>
                                  </p:stCondLst>
                                  <p:childTnLst>
                                    <p:set>
                                      <p:cBhvr>
                                        <p:cTn id="373" dur="1" fill="hold">
                                          <p:stCondLst>
                                            <p:cond delay="0"/>
                                          </p:stCondLst>
                                        </p:cTn>
                                        <p:tgtEl>
                                          <p:spTgt spid="596"/>
                                        </p:tgtEl>
                                        <p:attrNameLst>
                                          <p:attrName>style.visibility</p:attrName>
                                        </p:attrNameLst>
                                      </p:cBhvr>
                                      <p:to>
                                        <p:strVal val="visible"/>
                                      </p:to>
                                    </p:set>
                                    <p:animEffect transition="in" filter="wipe(down)">
                                      <p:cBhvr>
                                        <p:cTn id="374" dur="50"/>
                                        <p:tgtEl>
                                          <p:spTgt spid="596"/>
                                        </p:tgtEl>
                                      </p:cBhvr>
                                    </p:animEffect>
                                  </p:childTnLst>
                                </p:cTn>
                              </p:par>
                            </p:childTnLst>
                          </p:cTn>
                        </p:par>
                        <p:par>
                          <p:cTn id="375" fill="hold">
                            <p:stCondLst>
                              <p:cond delay="2650"/>
                            </p:stCondLst>
                            <p:childTnLst>
                              <p:par>
                                <p:cTn id="376" presetID="22" presetClass="entr" presetSubtype="4" fill="hold" nodeType="afterEffect">
                                  <p:stCondLst>
                                    <p:cond delay="0"/>
                                  </p:stCondLst>
                                  <p:childTnLst>
                                    <p:set>
                                      <p:cBhvr>
                                        <p:cTn id="377" dur="1" fill="hold">
                                          <p:stCondLst>
                                            <p:cond delay="0"/>
                                          </p:stCondLst>
                                        </p:cTn>
                                        <p:tgtEl>
                                          <p:spTgt spid="597"/>
                                        </p:tgtEl>
                                        <p:attrNameLst>
                                          <p:attrName>style.visibility</p:attrName>
                                        </p:attrNameLst>
                                      </p:cBhvr>
                                      <p:to>
                                        <p:strVal val="visible"/>
                                      </p:to>
                                    </p:set>
                                    <p:animEffect transition="in" filter="wipe(down)">
                                      <p:cBhvr>
                                        <p:cTn id="378" dur="50"/>
                                        <p:tgtEl>
                                          <p:spTgt spid="597"/>
                                        </p:tgtEl>
                                      </p:cBhvr>
                                    </p:animEffect>
                                  </p:childTnLst>
                                </p:cTn>
                              </p:par>
                            </p:childTnLst>
                          </p:cTn>
                        </p:par>
                        <p:par>
                          <p:cTn id="379" fill="hold">
                            <p:stCondLst>
                              <p:cond delay="2700"/>
                            </p:stCondLst>
                            <p:childTnLst>
                              <p:par>
                                <p:cTn id="380" presetID="22" presetClass="entr" presetSubtype="4" fill="hold" nodeType="afterEffect">
                                  <p:stCondLst>
                                    <p:cond delay="0"/>
                                  </p:stCondLst>
                                  <p:childTnLst>
                                    <p:set>
                                      <p:cBhvr>
                                        <p:cTn id="381" dur="1" fill="hold">
                                          <p:stCondLst>
                                            <p:cond delay="0"/>
                                          </p:stCondLst>
                                        </p:cTn>
                                        <p:tgtEl>
                                          <p:spTgt spid="598"/>
                                        </p:tgtEl>
                                        <p:attrNameLst>
                                          <p:attrName>style.visibility</p:attrName>
                                        </p:attrNameLst>
                                      </p:cBhvr>
                                      <p:to>
                                        <p:strVal val="visible"/>
                                      </p:to>
                                    </p:set>
                                    <p:animEffect transition="in" filter="wipe(down)">
                                      <p:cBhvr>
                                        <p:cTn id="382" dur="50"/>
                                        <p:tgtEl>
                                          <p:spTgt spid="598"/>
                                        </p:tgtEl>
                                      </p:cBhvr>
                                    </p:animEffect>
                                  </p:childTnLst>
                                </p:cTn>
                              </p:par>
                              <p:par>
                                <p:cTn id="383" presetID="22" presetClass="entr" presetSubtype="4" fill="hold" nodeType="withEffect">
                                  <p:stCondLst>
                                    <p:cond delay="0"/>
                                  </p:stCondLst>
                                  <p:childTnLst>
                                    <p:set>
                                      <p:cBhvr>
                                        <p:cTn id="384" dur="1" fill="hold">
                                          <p:stCondLst>
                                            <p:cond delay="0"/>
                                          </p:stCondLst>
                                        </p:cTn>
                                        <p:tgtEl>
                                          <p:spTgt spid="599"/>
                                        </p:tgtEl>
                                        <p:attrNameLst>
                                          <p:attrName>style.visibility</p:attrName>
                                        </p:attrNameLst>
                                      </p:cBhvr>
                                      <p:to>
                                        <p:strVal val="visible"/>
                                      </p:to>
                                    </p:set>
                                    <p:animEffect transition="in" filter="wipe(down)">
                                      <p:cBhvr>
                                        <p:cTn id="385" dur="50"/>
                                        <p:tgtEl>
                                          <p:spTgt spid="599"/>
                                        </p:tgtEl>
                                      </p:cBhvr>
                                    </p:animEffect>
                                  </p:childTnLst>
                                </p:cTn>
                              </p:par>
                              <p:par>
                                <p:cTn id="386" presetID="22" presetClass="entr" presetSubtype="4" fill="hold" nodeType="withEffect">
                                  <p:stCondLst>
                                    <p:cond delay="0"/>
                                  </p:stCondLst>
                                  <p:childTnLst>
                                    <p:set>
                                      <p:cBhvr>
                                        <p:cTn id="387" dur="1" fill="hold">
                                          <p:stCondLst>
                                            <p:cond delay="0"/>
                                          </p:stCondLst>
                                        </p:cTn>
                                        <p:tgtEl>
                                          <p:spTgt spid="600"/>
                                        </p:tgtEl>
                                        <p:attrNameLst>
                                          <p:attrName>style.visibility</p:attrName>
                                        </p:attrNameLst>
                                      </p:cBhvr>
                                      <p:to>
                                        <p:strVal val="visible"/>
                                      </p:to>
                                    </p:set>
                                    <p:animEffect transition="in" filter="wipe(down)">
                                      <p:cBhvr>
                                        <p:cTn id="388" dur="50"/>
                                        <p:tgtEl>
                                          <p:spTgt spid="600"/>
                                        </p:tgtEl>
                                      </p:cBhvr>
                                    </p:animEffect>
                                  </p:childTnLst>
                                </p:cTn>
                              </p:par>
                              <p:par>
                                <p:cTn id="389" presetID="22" presetClass="entr" presetSubtype="4" fill="hold" nodeType="withEffect">
                                  <p:stCondLst>
                                    <p:cond delay="0"/>
                                  </p:stCondLst>
                                  <p:childTnLst>
                                    <p:set>
                                      <p:cBhvr>
                                        <p:cTn id="390" dur="1" fill="hold">
                                          <p:stCondLst>
                                            <p:cond delay="0"/>
                                          </p:stCondLst>
                                        </p:cTn>
                                        <p:tgtEl>
                                          <p:spTgt spid="601"/>
                                        </p:tgtEl>
                                        <p:attrNameLst>
                                          <p:attrName>style.visibility</p:attrName>
                                        </p:attrNameLst>
                                      </p:cBhvr>
                                      <p:to>
                                        <p:strVal val="visible"/>
                                      </p:to>
                                    </p:set>
                                    <p:animEffect transition="in" filter="wipe(down)">
                                      <p:cBhvr>
                                        <p:cTn id="391" dur="50"/>
                                        <p:tgtEl>
                                          <p:spTgt spid="601"/>
                                        </p:tgtEl>
                                      </p:cBhvr>
                                    </p:animEffect>
                                  </p:childTnLst>
                                </p:cTn>
                              </p:par>
                              <p:par>
                                <p:cTn id="392" presetID="22" presetClass="entr" presetSubtype="4" fill="hold" nodeType="withEffect">
                                  <p:stCondLst>
                                    <p:cond delay="0"/>
                                  </p:stCondLst>
                                  <p:childTnLst>
                                    <p:set>
                                      <p:cBhvr>
                                        <p:cTn id="393" dur="1" fill="hold">
                                          <p:stCondLst>
                                            <p:cond delay="0"/>
                                          </p:stCondLst>
                                        </p:cTn>
                                        <p:tgtEl>
                                          <p:spTgt spid="602"/>
                                        </p:tgtEl>
                                        <p:attrNameLst>
                                          <p:attrName>style.visibility</p:attrName>
                                        </p:attrNameLst>
                                      </p:cBhvr>
                                      <p:to>
                                        <p:strVal val="visible"/>
                                      </p:to>
                                    </p:set>
                                    <p:animEffect transition="in" filter="wipe(down)">
                                      <p:cBhvr>
                                        <p:cTn id="394" dur="50"/>
                                        <p:tgtEl>
                                          <p:spTgt spid="602"/>
                                        </p:tgtEl>
                                      </p:cBhvr>
                                    </p:animEffect>
                                  </p:childTnLst>
                                </p:cTn>
                              </p:par>
                              <p:par>
                                <p:cTn id="395" presetID="22" presetClass="entr" presetSubtype="4" fill="hold" nodeType="withEffect">
                                  <p:stCondLst>
                                    <p:cond delay="0"/>
                                  </p:stCondLst>
                                  <p:childTnLst>
                                    <p:set>
                                      <p:cBhvr>
                                        <p:cTn id="396" dur="1" fill="hold">
                                          <p:stCondLst>
                                            <p:cond delay="0"/>
                                          </p:stCondLst>
                                        </p:cTn>
                                        <p:tgtEl>
                                          <p:spTgt spid="603"/>
                                        </p:tgtEl>
                                        <p:attrNameLst>
                                          <p:attrName>style.visibility</p:attrName>
                                        </p:attrNameLst>
                                      </p:cBhvr>
                                      <p:to>
                                        <p:strVal val="visible"/>
                                      </p:to>
                                    </p:set>
                                    <p:animEffect transition="in" filter="wipe(down)">
                                      <p:cBhvr>
                                        <p:cTn id="397" dur="50"/>
                                        <p:tgtEl>
                                          <p:spTgt spid="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9" grpId="0" animBg="1"/>
      <p:bldP spid="570" grpId="0" animBg="1"/>
      <p:bldP spid="571" grpId="0" animBg="1"/>
      <p:bldP spid="573" grpId="0" animBg="1"/>
      <p:bldP spid="574" grpId="0" animBg="1"/>
      <p:bldP spid="575" grpId="0" animBg="1"/>
      <p:bldP spid="576" grpId="0" animBg="1"/>
      <p:bldP spid="577" grpId="0" animBg="1"/>
      <p:bldP spid="578" grpId="0" animBg="1"/>
      <p:bldP spid="579" grpId="0" animBg="1"/>
      <p:bldP spid="580" grpId="0" animBg="1"/>
      <p:bldP spid="581" grpId="0" animBg="1"/>
      <p:bldP spid="582" grpId="0" animBg="1"/>
      <p:bldP spid="583" grpId="0" animBg="1"/>
      <p:bldP spid="584" grpId="0" animBg="1"/>
      <p:bldP spid="586" grpId="0" animBg="1"/>
      <p:bldP spid="587" grpId="0" animBg="1"/>
      <p:bldP spid="588" grpId="0" animBg="1"/>
      <p:bldP spid="589" grpId="0" animBg="1"/>
      <p:bldP spid="590" grpId="0" animBg="1"/>
      <p:bldP spid="591" grpId="0" animBg="1"/>
      <p:bldP spid="592" grpId="0" animBg="1"/>
      <p:bldP spid="593" grpId="0" animBg="1"/>
      <p:bldP spid="594"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958B8-3E16-4443-88CF-BCC7E0A20207}"/>
              </a:ext>
            </a:extLst>
          </p:cNvPr>
          <p:cNvSpPr>
            <a:spLocks noGrp="1"/>
          </p:cNvSpPr>
          <p:nvPr>
            <p:ph type="title"/>
          </p:nvPr>
        </p:nvSpPr>
        <p:spPr>
          <a:xfrm>
            <a:off x="426424" y="440495"/>
            <a:ext cx="11336039" cy="758022"/>
          </a:xfrm>
        </p:spPr>
        <p:txBody>
          <a:bodyPr/>
          <a:lstStyle/>
          <a:p>
            <a:r>
              <a:rPr lang="en-US" dirty="0"/>
              <a:t>Identity is the new control plane</a:t>
            </a:r>
          </a:p>
        </p:txBody>
      </p:sp>
      <p:cxnSp>
        <p:nvCxnSpPr>
          <p:cNvPr id="540" name="Straight Connector 539">
            <a:extLst>
              <a:ext uri="{FF2B5EF4-FFF2-40B4-BE49-F238E27FC236}">
                <a16:creationId xmlns:a16="http://schemas.microsoft.com/office/drawing/2014/main" id="{A8FD63DB-1D40-4C14-BC85-CE9BE67DB27B}"/>
              </a:ext>
            </a:extLst>
          </p:cNvPr>
          <p:cNvCxnSpPr>
            <a:cxnSpLocks/>
            <a:stCxn id="691" idx="1"/>
          </p:cNvCxnSpPr>
          <p:nvPr/>
        </p:nvCxnSpPr>
        <p:spPr>
          <a:xfrm flipH="1" flipV="1">
            <a:off x="6082609" y="3647620"/>
            <a:ext cx="3014467" cy="1563426"/>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42" name="Rectangle 541">
            <a:extLst>
              <a:ext uri="{FF2B5EF4-FFF2-40B4-BE49-F238E27FC236}">
                <a16:creationId xmlns:a16="http://schemas.microsoft.com/office/drawing/2014/main" id="{084F0FDC-447A-44CE-B183-B7281170302E}"/>
              </a:ext>
            </a:extLst>
          </p:cNvPr>
          <p:cNvSpPr/>
          <p:nvPr/>
        </p:nvSpPr>
        <p:spPr bwMode="auto">
          <a:xfrm>
            <a:off x="320070" y="5879635"/>
            <a:ext cx="2187077" cy="744050"/>
          </a:xfrm>
          <a:prstGeom prst="rect">
            <a:avLst/>
          </a:prstGeom>
          <a:noFill/>
        </p:spPr>
        <p:txBody>
          <a:bodyPr wrap="square" rtlCol="0" anchor="ctr">
            <a:spAutoFit/>
          </a:bodyPr>
          <a:lstStyle/>
          <a:p>
            <a:pPr defTabSz="914102" fontAlgn="base">
              <a:lnSpc>
                <a:spcPct val="90000"/>
              </a:lnSpc>
              <a:spcBef>
                <a:spcPct val="0"/>
              </a:spcBef>
              <a:spcAft>
                <a:spcPct val="0"/>
              </a:spcAft>
            </a:pPr>
            <a:r>
              <a:rPr lang="en-US" sz="2353" spc="29" dirty="0">
                <a:gradFill>
                  <a:gsLst>
                    <a:gs pos="0">
                      <a:srgbClr val="353535"/>
                    </a:gs>
                    <a:gs pos="100000">
                      <a:srgbClr val="353535"/>
                    </a:gs>
                  </a:gsLst>
                  <a:lin ang="5400000" scaled="0"/>
                </a:gradFill>
                <a:latin typeface="Segoe UI Semilight"/>
                <a:cs typeface="Segoe UI" pitchFamily="34" charset="0"/>
              </a:rPr>
              <a:t>On-premises</a:t>
            </a:r>
            <a:br>
              <a:rPr lang="en-US" sz="2353" spc="29" dirty="0">
                <a:gradFill>
                  <a:gsLst>
                    <a:gs pos="0">
                      <a:srgbClr val="353535"/>
                    </a:gs>
                    <a:gs pos="100000">
                      <a:srgbClr val="353535"/>
                    </a:gs>
                  </a:gsLst>
                  <a:lin ang="5400000" scaled="0"/>
                </a:gradFill>
                <a:latin typeface="Segoe UI Semilight"/>
                <a:cs typeface="Segoe UI" pitchFamily="34" charset="0"/>
              </a:rPr>
            </a:br>
            <a:r>
              <a:rPr lang="en-US" sz="2353" spc="29" dirty="0">
                <a:gradFill>
                  <a:gsLst>
                    <a:gs pos="0">
                      <a:srgbClr val="353535"/>
                    </a:gs>
                    <a:gs pos="100000">
                      <a:srgbClr val="353535"/>
                    </a:gs>
                  </a:gsLst>
                  <a:lin ang="5400000" scaled="0"/>
                </a:gradFill>
                <a:latin typeface="Segoe UI Semilight"/>
                <a:cs typeface="Segoe UI" pitchFamily="34" charset="0"/>
              </a:rPr>
              <a:t>&amp; web apps</a:t>
            </a:r>
          </a:p>
        </p:txBody>
      </p:sp>
      <p:grpSp>
        <p:nvGrpSpPr>
          <p:cNvPr id="543" name="Group 207">
            <a:extLst>
              <a:ext uri="{FF2B5EF4-FFF2-40B4-BE49-F238E27FC236}">
                <a16:creationId xmlns:a16="http://schemas.microsoft.com/office/drawing/2014/main" id="{2234D61A-171D-47ED-8029-C4915D93D1D5}"/>
              </a:ext>
            </a:extLst>
          </p:cNvPr>
          <p:cNvGrpSpPr>
            <a:grpSpLocks noChangeAspect="1"/>
          </p:cNvGrpSpPr>
          <p:nvPr/>
        </p:nvGrpSpPr>
        <p:grpSpPr bwMode="auto">
          <a:xfrm>
            <a:off x="842997" y="5061808"/>
            <a:ext cx="743588" cy="723552"/>
            <a:chOff x="3750" y="2040"/>
            <a:chExt cx="334" cy="325"/>
          </a:xfrm>
          <a:solidFill>
            <a:srgbClr val="0078D7"/>
          </a:solidFill>
        </p:grpSpPr>
        <p:sp>
          <p:nvSpPr>
            <p:cNvPr id="545" name="Rectangle 208">
              <a:extLst>
                <a:ext uri="{FF2B5EF4-FFF2-40B4-BE49-F238E27FC236}">
                  <a16:creationId xmlns:a16="http://schemas.microsoft.com/office/drawing/2014/main" id="{92B34291-E13D-466C-AAB6-A521BC80760F}"/>
                </a:ext>
              </a:extLst>
            </p:cNvPr>
            <p:cNvSpPr>
              <a:spLocks noChangeArrowheads="1"/>
            </p:cNvSpPr>
            <p:nvPr/>
          </p:nvSpPr>
          <p:spPr bwMode="auto">
            <a:xfrm>
              <a:off x="3860" y="2071"/>
              <a:ext cx="150" cy="294"/>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46" name="Freeform 209">
              <a:extLst>
                <a:ext uri="{FF2B5EF4-FFF2-40B4-BE49-F238E27FC236}">
                  <a16:creationId xmlns:a16="http://schemas.microsoft.com/office/drawing/2014/main" id="{B01B6CBD-A04E-44E6-A4C6-4A9D38676F73}"/>
                </a:ext>
              </a:extLst>
            </p:cNvPr>
            <p:cNvSpPr>
              <a:spLocks/>
            </p:cNvSpPr>
            <p:nvPr/>
          </p:nvSpPr>
          <p:spPr bwMode="auto">
            <a:xfrm>
              <a:off x="3750" y="2146"/>
              <a:ext cx="83" cy="219"/>
            </a:xfrm>
            <a:custGeom>
              <a:avLst/>
              <a:gdLst>
                <a:gd name="T0" fmla="*/ 83 w 83"/>
                <a:gd name="T1" fmla="*/ 219 h 219"/>
                <a:gd name="T2" fmla="*/ 0 w 83"/>
                <a:gd name="T3" fmla="*/ 219 h 219"/>
                <a:gd name="T4" fmla="*/ 0 w 83"/>
                <a:gd name="T5" fmla="*/ 0 h 219"/>
                <a:gd name="T6" fmla="*/ 83 w 83"/>
                <a:gd name="T7" fmla="*/ 0 h 219"/>
              </a:gdLst>
              <a:ahLst/>
              <a:cxnLst>
                <a:cxn ang="0">
                  <a:pos x="T0" y="T1"/>
                </a:cxn>
                <a:cxn ang="0">
                  <a:pos x="T2" y="T3"/>
                </a:cxn>
                <a:cxn ang="0">
                  <a:pos x="T4" y="T5"/>
                </a:cxn>
                <a:cxn ang="0">
                  <a:pos x="T6" y="T7"/>
                </a:cxn>
              </a:cxnLst>
              <a:rect l="0" t="0" r="r" b="b"/>
              <a:pathLst>
                <a:path w="83" h="219">
                  <a:moveTo>
                    <a:pt x="83" y="219"/>
                  </a:moveTo>
                  <a:lnTo>
                    <a:pt x="0" y="219"/>
                  </a:lnTo>
                  <a:lnTo>
                    <a:pt x="0" y="0"/>
                  </a:lnTo>
                  <a:lnTo>
                    <a:pt x="83"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48" name="Freeform 210">
              <a:extLst>
                <a:ext uri="{FF2B5EF4-FFF2-40B4-BE49-F238E27FC236}">
                  <a16:creationId xmlns:a16="http://schemas.microsoft.com/office/drawing/2014/main" id="{064DF450-8FEF-448B-9C82-F283F86F7CC9}"/>
                </a:ext>
              </a:extLst>
            </p:cNvPr>
            <p:cNvSpPr>
              <a:spLocks/>
            </p:cNvSpPr>
            <p:nvPr/>
          </p:nvSpPr>
          <p:spPr bwMode="auto">
            <a:xfrm>
              <a:off x="4037" y="2224"/>
              <a:ext cx="47" cy="141"/>
            </a:xfrm>
            <a:custGeom>
              <a:avLst/>
              <a:gdLst>
                <a:gd name="T0" fmla="*/ 0 w 47"/>
                <a:gd name="T1" fmla="*/ 141 h 141"/>
                <a:gd name="T2" fmla="*/ 47 w 47"/>
                <a:gd name="T3" fmla="*/ 141 h 141"/>
                <a:gd name="T4" fmla="*/ 47 w 47"/>
                <a:gd name="T5" fmla="*/ 0 h 141"/>
                <a:gd name="T6" fmla="*/ 0 w 47"/>
                <a:gd name="T7" fmla="*/ 0 h 141"/>
              </a:gdLst>
              <a:ahLst/>
              <a:cxnLst>
                <a:cxn ang="0">
                  <a:pos x="T0" y="T1"/>
                </a:cxn>
                <a:cxn ang="0">
                  <a:pos x="T2" y="T3"/>
                </a:cxn>
                <a:cxn ang="0">
                  <a:pos x="T4" y="T5"/>
                </a:cxn>
                <a:cxn ang="0">
                  <a:pos x="T6" y="T7"/>
                </a:cxn>
              </a:cxnLst>
              <a:rect l="0" t="0" r="r" b="b"/>
              <a:pathLst>
                <a:path w="47" h="141">
                  <a:moveTo>
                    <a:pt x="0" y="141"/>
                  </a:moveTo>
                  <a:lnTo>
                    <a:pt x="47" y="141"/>
                  </a:lnTo>
                  <a:lnTo>
                    <a:pt x="47" y="0"/>
                  </a:lnTo>
                  <a:lnTo>
                    <a:pt x="0" y="0"/>
                  </a:ln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49" name="Freeform 211">
              <a:extLst>
                <a:ext uri="{FF2B5EF4-FFF2-40B4-BE49-F238E27FC236}">
                  <a16:creationId xmlns:a16="http://schemas.microsoft.com/office/drawing/2014/main" id="{A583F62D-264B-4249-BAAC-1418D5F710E3}"/>
                </a:ext>
              </a:extLst>
            </p:cNvPr>
            <p:cNvSpPr>
              <a:spLocks/>
            </p:cNvSpPr>
            <p:nvPr/>
          </p:nvSpPr>
          <p:spPr bwMode="auto">
            <a:xfrm>
              <a:off x="3917" y="2312"/>
              <a:ext cx="36" cy="53"/>
            </a:xfrm>
            <a:custGeom>
              <a:avLst/>
              <a:gdLst>
                <a:gd name="T0" fmla="*/ 19 w 19"/>
                <a:gd name="T1" fmla="*/ 28 h 28"/>
                <a:gd name="T2" fmla="*/ 19 w 19"/>
                <a:gd name="T3" fmla="*/ 10 h 28"/>
                <a:gd name="T4" fmla="*/ 9 w 19"/>
                <a:gd name="T5" fmla="*/ 0 h 28"/>
                <a:gd name="T6" fmla="*/ 0 w 19"/>
                <a:gd name="T7" fmla="*/ 10 h 28"/>
                <a:gd name="T8" fmla="*/ 0 w 19"/>
                <a:gd name="T9" fmla="*/ 28 h 28"/>
              </a:gdLst>
              <a:ahLst/>
              <a:cxnLst>
                <a:cxn ang="0">
                  <a:pos x="T0" y="T1"/>
                </a:cxn>
                <a:cxn ang="0">
                  <a:pos x="T2" y="T3"/>
                </a:cxn>
                <a:cxn ang="0">
                  <a:pos x="T4" y="T5"/>
                </a:cxn>
                <a:cxn ang="0">
                  <a:pos x="T6" y="T7"/>
                </a:cxn>
                <a:cxn ang="0">
                  <a:pos x="T8" y="T9"/>
                </a:cxn>
              </a:cxnLst>
              <a:rect l="0" t="0" r="r" b="b"/>
              <a:pathLst>
                <a:path w="19" h="28">
                  <a:moveTo>
                    <a:pt x="19" y="28"/>
                  </a:moveTo>
                  <a:cubicBezTo>
                    <a:pt x="19" y="10"/>
                    <a:pt x="19" y="10"/>
                    <a:pt x="19" y="10"/>
                  </a:cubicBezTo>
                  <a:cubicBezTo>
                    <a:pt x="19" y="5"/>
                    <a:pt x="15" y="0"/>
                    <a:pt x="9" y="0"/>
                  </a:cubicBezTo>
                  <a:cubicBezTo>
                    <a:pt x="4" y="0"/>
                    <a:pt x="0" y="5"/>
                    <a:pt x="0" y="10"/>
                  </a:cubicBezTo>
                  <a:cubicBezTo>
                    <a:pt x="0" y="28"/>
                    <a:pt x="0" y="28"/>
                    <a:pt x="0" y="28"/>
                  </a:cubicBezTo>
                </a:path>
              </a:pathLst>
            </a:cu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51" name="Rectangle 212">
              <a:extLst>
                <a:ext uri="{FF2B5EF4-FFF2-40B4-BE49-F238E27FC236}">
                  <a16:creationId xmlns:a16="http://schemas.microsoft.com/office/drawing/2014/main" id="{22C14E78-847C-42C2-87C7-78DE40EC99BB}"/>
                </a:ext>
              </a:extLst>
            </p:cNvPr>
            <p:cNvSpPr>
              <a:spLocks noChangeArrowheads="1"/>
            </p:cNvSpPr>
            <p:nvPr/>
          </p:nvSpPr>
          <p:spPr bwMode="auto">
            <a:xfrm>
              <a:off x="3888" y="2040"/>
              <a:ext cx="42" cy="31"/>
            </a:xfrm>
            <a:prstGeom prst="rect">
              <a:avLst/>
            </a:prstGeom>
            <a:solidFill>
              <a:srgbClr val="FFFFFF"/>
            </a:solidFill>
            <a:ln w="15875" cap="flat">
              <a:solidFill>
                <a:srgbClr val="0078D7"/>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52" name="Rectangle 213">
              <a:extLst>
                <a:ext uri="{FF2B5EF4-FFF2-40B4-BE49-F238E27FC236}">
                  <a16:creationId xmlns:a16="http://schemas.microsoft.com/office/drawing/2014/main" id="{730C1C38-F81D-4807-AE9B-9B398FF4A15E}"/>
                </a:ext>
              </a:extLst>
            </p:cNvPr>
            <p:cNvSpPr>
              <a:spLocks noChangeArrowheads="1"/>
            </p:cNvSpPr>
            <p:nvPr/>
          </p:nvSpPr>
          <p:spPr bwMode="auto">
            <a:xfrm>
              <a:off x="3970"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54" name="Rectangle 214">
              <a:extLst>
                <a:ext uri="{FF2B5EF4-FFF2-40B4-BE49-F238E27FC236}">
                  <a16:creationId xmlns:a16="http://schemas.microsoft.com/office/drawing/2014/main" id="{269EDB5D-C2B0-4BB2-863C-40114D996103}"/>
                </a:ext>
              </a:extLst>
            </p:cNvPr>
            <p:cNvSpPr>
              <a:spLocks noChangeArrowheads="1"/>
            </p:cNvSpPr>
            <p:nvPr/>
          </p:nvSpPr>
          <p:spPr bwMode="auto">
            <a:xfrm>
              <a:off x="3970"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55" name="Rectangle 215">
              <a:extLst>
                <a:ext uri="{FF2B5EF4-FFF2-40B4-BE49-F238E27FC236}">
                  <a16:creationId xmlns:a16="http://schemas.microsoft.com/office/drawing/2014/main" id="{F1C66291-89FB-4CCA-A0E5-9BC457A56BA2}"/>
                </a:ext>
              </a:extLst>
            </p:cNvPr>
            <p:cNvSpPr>
              <a:spLocks noChangeArrowheads="1"/>
            </p:cNvSpPr>
            <p:nvPr/>
          </p:nvSpPr>
          <p:spPr bwMode="auto">
            <a:xfrm>
              <a:off x="3970"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56" name="Rectangle 216">
              <a:extLst>
                <a:ext uri="{FF2B5EF4-FFF2-40B4-BE49-F238E27FC236}">
                  <a16:creationId xmlns:a16="http://schemas.microsoft.com/office/drawing/2014/main" id="{31F90A14-3C46-46CF-860C-C52D51621391}"/>
                </a:ext>
              </a:extLst>
            </p:cNvPr>
            <p:cNvSpPr>
              <a:spLocks noChangeArrowheads="1"/>
            </p:cNvSpPr>
            <p:nvPr/>
          </p:nvSpPr>
          <p:spPr bwMode="auto">
            <a:xfrm>
              <a:off x="3970"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57" name="Rectangle 217">
              <a:extLst>
                <a:ext uri="{FF2B5EF4-FFF2-40B4-BE49-F238E27FC236}">
                  <a16:creationId xmlns:a16="http://schemas.microsoft.com/office/drawing/2014/main" id="{2C7194B6-9E5A-4840-901D-57E002EC7783}"/>
                </a:ext>
              </a:extLst>
            </p:cNvPr>
            <p:cNvSpPr>
              <a:spLocks noChangeArrowheads="1"/>
            </p:cNvSpPr>
            <p:nvPr/>
          </p:nvSpPr>
          <p:spPr bwMode="auto">
            <a:xfrm>
              <a:off x="3970"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58" name="Rectangle 218">
              <a:extLst>
                <a:ext uri="{FF2B5EF4-FFF2-40B4-BE49-F238E27FC236}">
                  <a16:creationId xmlns:a16="http://schemas.microsoft.com/office/drawing/2014/main" id="{3937E38B-F273-4D69-8C50-CC36C16751E8}"/>
                </a:ext>
              </a:extLst>
            </p:cNvPr>
            <p:cNvSpPr>
              <a:spLocks noChangeArrowheads="1"/>
            </p:cNvSpPr>
            <p:nvPr/>
          </p:nvSpPr>
          <p:spPr bwMode="auto">
            <a:xfrm>
              <a:off x="3885"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59" name="Rectangle 219">
              <a:extLst>
                <a:ext uri="{FF2B5EF4-FFF2-40B4-BE49-F238E27FC236}">
                  <a16:creationId xmlns:a16="http://schemas.microsoft.com/office/drawing/2014/main" id="{EF75A519-A28E-4296-8657-C99D69386EE8}"/>
                </a:ext>
              </a:extLst>
            </p:cNvPr>
            <p:cNvSpPr>
              <a:spLocks noChangeArrowheads="1"/>
            </p:cNvSpPr>
            <p:nvPr/>
          </p:nvSpPr>
          <p:spPr bwMode="auto">
            <a:xfrm>
              <a:off x="3885"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0" name="Rectangle 220">
              <a:extLst>
                <a:ext uri="{FF2B5EF4-FFF2-40B4-BE49-F238E27FC236}">
                  <a16:creationId xmlns:a16="http://schemas.microsoft.com/office/drawing/2014/main" id="{23511209-F0FC-456C-B093-4A2C366BD365}"/>
                </a:ext>
              </a:extLst>
            </p:cNvPr>
            <p:cNvSpPr>
              <a:spLocks noChangeArrowheads="1"/>
            </p:cNvSpPr>
            <p:nvPr/>
          </p:nvSpPr>
          <p:spPr bwMode="auto">
            <a:xfrm>
              <a:off x="3885"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1" name="Rectangle 221">
              <a:extLst>
                <a:ext uri="{FF2B5EF4-FFF2-40B4-BE49-F238E27FC236}">
                  <a16:creationId xmlns:a16="http://schemas.microsoft.com/office/drawing/2014/main" id="{2BDEE30D-F5A8-4C1F-B23D-646D39FF637C}"/>
                </a:ext>
              </a:extLst>
            </p:cNvPr>
            <p:cNvSpPr>
              <a:spLocks noChangeArrowheads="1"/>
            </p:cNvSpPr>
            <p:nvPr/>
          </p:nvSpPr>
          <p:spPr bwMode="auto">
            <a:xfrm>
              <a:off x="3885"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2" name="Rectangle 222">
              <a:extLst>
                <a:ext uri="{FF2B5EF4-FFF2-40B4-BE49-F238E27FC236}">
                  <a16:creationId xmlns:a16="http://schemas.microsoft.com/office/drawing/2014/main" id="{0B505792-04DD-437E-B7E7-3FFD72DD9EB7}"/>
                </a:ext>
              </a:extLst>
            </p:cNvPr>
            <p:cNvSpPr>
              <a:spLocks noChangeArrowheads="1"/>
            </p:cNvSpPr>
            <p:nvPr/>
          </p:nvSpPr>
          <p:spPr bwMode="auto">
            <a:xfrm>
              <a:off x="3885"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3" name="Rectangle 223">
              <a:extLst>
                <a:ext uri="{FF2B5EF4-FFF2-40B4-BE49-F238E27FC236}">
                  <a16:creationId xmlns:a16="http://schemas.microsoft.com/office/drawing/2014/main" id="{4AAA2398-EE8D-44B8-9607-500E802867AC}"/>
                </a:ext>
              </a:extLst>
            </p:cNvPr>
            <p:cNvSpPr>
              <a:spLocks noChangeArrowheads="1"/>
            </p:cNvSpPr>
            <p:nvPr/>
          </p:nvSpPr>
          <p:spPr bwMode="auto">
            <a:xfrm>
              <a:off x="3927" y="209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4" name="Rectangle 224">
              <a:extLst>
                <a:ext uri="{FF2B5EF4-FFF2-40B4-BE49-F238E27FC236}">
                  <a16:creationId xmlns:a16="http://schemas.microsoft.com/office/drawing/2014/main" id="{A238BECC-CF7C-4CB3-BC0C-72D6BC84B06C}"/>
                </a:ext>
              </a:extLst>
            </p:cNvPr>
            <p:cNvSpPr>
              <a:spLocks noChangeArrowheads="1"/>
            </p:cNvSpPr>
            <p:nvPr/>
          </p:nvSpPr>
          <p:spPr bwMode="auto">
            <a:xfrm>
              <a:off x="3927" y="2138"/>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5" name="Rectangle 225">
              <a:extLst>
                <a:ext uri="{FF2B5EF4-FFF2-40B4-BE49-F238E27FC236}">
                  <a16:creationId xmlns:a16="http://schemas.microsoft.com/office/drawing/2014/main" id="{9DED315B-097E-49CA-9216-B8C666FF59C4}"/>
                </a:ext>
              </a:extLst>
            </p:cNvPr>
            <p:cNvSpPr>
              <a:spLocks noChangeArrowheads="1"/>
            </p:cNvSpPr>
            <p:nvPr/>
          </p:nvSpPr>
          <p:spPr bwMode="auto">
            <a:xfrm>
              <a:off x="3927"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6" name="Rectangle 226">
              <a:extLst>
                <a:ext uri="{FF2B5EF4-FFF2-40B4-BE49-F238E27FC236}">
                  <a16:creationId xmlns:a16="http://schemas.microsoft.com/office/drawing/2014/main" id="{1FA91457-F46A-4F89-8DF9-8806CD01FB95}"/>
                </a:ext>
              </a:extLst>
            </p:cNvPr>
            <p:cNvSpPr>
              <a:spLocks noChangeArrowheads="1"/>
            </p:cNvSpPr>
            <p:nvPr/>
          </p:nvSpPr>
          <p:spPr bwMode="auto">
            <a:xfrm>
              <a:off x="3927"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7" name="Rectangle 227">
              <a:extLst>
                <a:ext uri="{FF2B5EF4-FFF2-40B4-BE49-F238E27FC236}">
                  <a16:creationId xmlns:a16="http://schemas.microsoft.com/office/drawing/2014/main" id="{CCE329D1-FA91-4F5F-9C12-E2967C9D753F}"/>
                </a:ext>
              </a:extLst>
            </p:cNvPr>
            <p:cNvSpPr>
              <a:spLocks noChangeArrowheads="1"/>
            </p:cNvSpPr>
            <p:nvPr/>
          </p:nvSpPr>
          <p:spPr bwMode="auto">
            <a:xfrm>
              <a:off x="3927"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8" name="Rectangle 228">
              <a:extLst>
                <a:ext uri="{FF2B5EF4-FFF2-40B4-BE49-F238E27FC236}">
                  <a16:creationId xmlns:a16="http://schemas.microsoft.com/office/drawing/2014/main" id="{42545C40-ED0C-4A8E-BB45-3EBA9147231C}"/>
                </a:ext>
              </a:extLst>
            </p:cNvPr>
            <p:cNvSpPr>
              <a:spLocks noChangeArrowheads="1"/>
            </p:cNvSpPr>
            <p:nvPr/>
          </p:nvSpPr>
          <p:spPr bwMode="auto">
            <a:xfrm>
              <a:off x="3776"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69" name="Rectangle 229">
              <a:extLst>
                <a:ext uri="{FF2B5EF4-FFF2-40B4-BE49-F238E27FC236}">
                  <a16:creationId xmlns:a16="http://schemas.microsoft.com/office/drawing/2014/main" id="{D1863DF2-D13A-4654-B63A-47EED8A39347}"/>
                </a:ext>
              </a:extLst>
            </p:cNvPr>
            <p:cNvSpPr>
              <a:spLocks noChangeArrowheads="1"/>
            </p:cNvSpPr>
            <p:nvPr/>
          </p:nvSpPr>
          <p:spPr bwMode="auto">
            <a:xfrm>
              <a:off x="3776"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70" name="Rectangle 230">
              <a:extLst>
                <a:ext uri="{FF2B5EF4-FFF2-40B4-BE49-F238E27FC236}">
                  <a16:creationId xmlns:a16="http://schemas.microsoft.com/office/drawing/2014/main" id="{CB6F92A1-F10D-4E79-9470-FB648AF08892}"/>
                </a:ext>
              </a:extLst>
            </p:cNvPr>
            <p:cNvSpPr>
              <a:spLocks noChangeArrowheads="1"/>
            </p:cNvSpPr>
            <p:nvPr/>
          </p:nvSpPr>
          <p:spPr bwMode="auto">
            <a:xfrm>
              <a:off x="3776"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71" name="Rectangle 231">
              <a:extLst>
                <a:ext uri="{FF2B5EF4-FFF2-40B4-BE49-F238E27FC236}">
                  <a16:creationId xmlns:a16="http://schemas.microsoft.com/office/drawing/2014/main" id="{5A704569-0ECE-4488-8916-0671B575A145}"/>
                </a:ext>
              </a:extLst>
            </p:cNvPr>
            <p:cNvSpPr>
              <a:spLocks noChangeArrowheads="1"/>
            </p:cNvSpPr>
            <p:nvPr/>
          </p:nvSpPr>
          <p:spPr bwMode="auto">
            <a:xfrm>
              <a:off x="3818" y="2176"/>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72" name="Rectangle 232">
              <a:extLst>
                <a:ext uri="{FF2B5EF4-FFF2-40B4-BE49-F238E27FC236}">
                  <a16:creationId xmlns:a16="http://schemas.microsoft.com/office/drawing/2014/main" id="{83B29A47-FB44-4D93-9D60-1BBCCB919B45}"/>
                </a:ext>
              </a:extLst>
            </p:cNvPr>
            <p:cNvSpPr>
              <a:spLocks noChangeArrowheads="1"/>
            </p:cNvSpPr>
            <p:nvPr/>
          </p:nvSpPr>
          <p:spPr bwMode="auto">
            <a:xfrm>
              <a:off x="3818" y="2216"/>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73" name="Rectangle 233">
              <a:extLst>
                <a:ext uri="{FF2B5EF4-FFF2-40B4-BE49-F238E27FC236}">
                  <a16:creationId xmlns:a16="http://schemas.microsoft.com/office/drawing/2014/main" id="{E5EDDA22-277A-4808-9FC1-3AE7E633ACED}"/>
                </a:ext>
              </a:extLst>
            </p:cNvPr>
            <p:cNvSpPr>
              <a:spLocks noChangeArrowheads="1"/>
            </p:cNvSpPr>
            <p:nvPr/>
          </p:nvSpPr>
          <p:spPr bwMode="auto">
            <a:xfrm>
              <a:off x="3818" y="2254"/>
              <a:ext cx="15" cy="16"/>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74" name="Rectangle 234">
              <a:extLst>
                <a:ext uri="{FF2B5EF4-FFF2-40B4-BE49-F238E27FC236}">
                  <a16:creationId xmlns:a16="http://schemas.microsoft.com/office/drawing/2014/main" id="{8EEFDCF1-B895-402C-8E1A-68B3C3D1D7B7}"/>
                </a:ext>
              </a:extLst>
            </p:cNvPr>
            <p:cNvSpPr>
              <a:spLocks noChangeArrowheads="1"/>
            </p:cNvSpPr>
            <p:nvPr/>
          </p:nvSpPr>
          <p:spPr bwMode="auto">
            <a:xfrm>
              <a:off x="3776"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sp>
          <p:nvSpPr>
            <p:cNvPr id="575" name="Rectangle 235">
              <a:extLst>
                <a:ext uri="{FF2B5EF4-FFF2-40B4-BE49-F238E27FC236}">
                  <a16:creationId xmlns:a16="http://schemas.microsoft.com/office/drawing/2014/main" id="{AA78E51C-561F-4416-9C39-45958675A2D3}"/>
                </a:ext>
              </a:extLst>
            </p:cNvPr>
            <p:cNvSpPr>
              <a:spLocks noChangeArrowheads="1"/>
            </p:cNvSpPr>
            <p:nvPr/>
          </p:nvSpPr>
          <p:spPr bwMode="auto">
            <a:xfrm>
              <a:off x="3818" y="2295"/>
              <a:ext cx="15" cy="15"/>
            </a:xfrm>
            <a:prstGeom prst="rect">
              <a:avLst/>
            </a:prstGeom>
            <a:grpFill/>
            <a:ln w="31750">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53535"/>
                </a:solidFill>
                <a:effectLst/>
                <a:uLnTx/>
                <a:uFillTx/>
              </a:endParaRPr>
            </a:p>
          </p:txBody>
        </p:sp>
      </p:grpSp>
      <p:grpSp>
        <p:nvGrpSpPr>
          <p:cNvPr id="576" name="Group 575">
            <a:extLst>
              <a:ext uri="{FF2B5EF4-FFF2-40B4-BE49-F238E27FC236}">
                <a16:creationId xmlns:a16="http://schemas.microsoft.com/office/drawing/2014/main" id="{CA2776ED-2BD1-42E9-9374-910D331D3F09}"/>
              </a:ext>
            </a:extLst>
          </p:cNvPr>
          <p:cNvGrpSpPr/>
          <p:nvPr/>
        </p:nvGrpSpPr>
        <p:grpSpPr>
          <a:xfrm>
            <a:off x="966051" y="1459525"/>
            <a:ext cx="783610" cy="764214"/>
            <a:chOff x="1411101" y="1343746"/>
            <a:chExt cx="619830" cy="604488"/>
          </a:xfrm>
        </p:grpSpPr>
        <p:sp useBgFill="1">
          <p:nvSpPr>
            <p:cNvPr id="577" name="Oval 576">
              <a:extLst>
                <a:ext uri="{FF2B5EF4-FFF2-40B4-BE49-F238E27FC236}">
                  <a16:creationId xmlns:a16="http://schemas.microsoft.com/office/drawing/2014/main" id="{7F462243-6B61-4B2C-8FAA-44BB3C951240}"/>
                </a:ext>
              </a:extLst>
            </p:cNvPr>
            <p:cNvSpPr/>
            <p:nvPr/>
          </p:nvSpPr>
          <p:spPr bwMode="auto">
            <a:xfrm rot="20152574">
              <a:off x="1414680" y="1343746"/>
              <a:ext cx="604488" cy="604488"/>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578" name="cloud" title="Icon of a cloud">
              <a:extLst>
                <a:ext uri="{FF2B5EF4-FFF2-40B4-BE49-F238E27FC236}">
                  <a16:creationId xmlns:a16="http://schemas.microsoft.com/office/drawing/2014/main" id="{968D7314-8A34-4602-9EFB-FFF509261AEB}"/>
                </a:ext>
              </a:extLst>
            </p:cNvPr>
            <p:cNvSpPr>
              <a:spLocks noChangeAspect="1"/>
            </p:cNvSpPr>
            <p:nvPr/>
          </p:nvSpPr>
          <p:spPr bwMode="auto">
            <a:xfrm>
              <a:off x="1411101" y="1436007"/>
              <a:ext cx="619830" cy="394892"/>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solidFill>
              <a:schemeClr val="bg1"/>
            </a:solidFill>
            <a:ln w="15875" cap="sq">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sz="900">
                <a:gradFill>
                  <a:gsLst>
                    <a:gs pos="0">
                      <a:srgbClr val="505050"/>
                    </a:gs>
                    <a:gs pos="100000">
                      <a:srgbClr val="505050"/>
                    </a:gs>
                  </a:gsLst>
                </a:gradFill>
              </a:endParaRPr>
            </a:p>
          </p:txBody>
        </p:sp>
      </p:grpSp>
      <p:sp>
        <p:nvSpPr>
          <p:cNvPr id="579" name="TextBox 578">
            <a:extLst>
              <a:ext uri="{FF2B5EF4-FFF2-40B4-BE49-F238E27FC236}">
                <a16:creationId xmlns:a16="http://schemas.microsoft.com/office/drawing/2014/main" id="{F67CB44D-D640-46AB-B7AF-5C270A2934D8}"/>
              </a:ext>
            </a:extLst>
          </p:cNvPr>
          <p:cNvSpPr txBox="1"/>
          <p:nvPr/>
        </p:nvSpPr>
        <p:spPr>
          <a:xfrm>
            <a:off x="9893612" y="6120470"/>
            <a:ext cx="1387275" cy="325858"/>
          </a:xfrm>
          <a:prstGeom prst="rect">
            <a:avLst/>
          </a:prstGeom>
          <a:noFill/>
        </p:spPr>
        <p:txBody>
          <a:bodyPr wrap="square" lIns="0" tIns="0" rIns="0" bIns="0" rtlCol="0" anchor="ctr">
            <a:spAutoFit/>
          </a:bodyPr>
          <a:lstStyle>
            <a:defPPr>
              <a:defRPr lang="en-US"/>
            </a:defPPr>
            <a:lvl1pPr algn="ctr" defTabSz="914102" fontAlgn="base">
              <a:lnSpc>
                <a:spcPct val="90000"/>
              </a:lnSpc>
              <a:spcBef>
                <a:spcPct val="0"/>
              </a:spcBef>
              <a:spcAft>
                <a:spcPct val="0"/>
              </a:spcAft>
              <a:defRPr sz="2353" spc="29">
                <a:gradFill>
                  <a:gsLst>
                    <a:gs pos="0">
                      <a:srgbClr val="353535"/>
                    </a:gs>
                    <a:gs pos="100000">
                      <a:srgbClr val="353535"/>
                    </a:gs>
                  </a:gsLst>
                  <a:lin ang="5400000" scaled="0"/>
                </a:gradFill>
                <a:latin typeface="Segoe UI Semilight"/>
                <a:cs typeface="Segoe UI" pitchFamily="34" charset="0"/>
              </a:defRPr>
            </a:lvl1pPr>
          </a:lstStyle>
          <a:p>
            <a:pPr algn="l"/>
            <a:r>
              <a:rPr lang="en-US" dirty="0"/>
              <a:t>Devices</a:t>
            </a:r>
          </a:p>
        </p:txBody>
      </p:sp>
      <p:sp>
        <p:nvSpPr>
          <p:cNvPr id="580" name="TextBox 579">
            <a:extLst>
              <a:ext uri="{FF2B5EF4-FFF2-40B4-BE49-F238E27FC236}">
                <a16:creationId xmlns:a16="http://schemas.microsoft.com/office/drawing/2014/main" id="{0B515F6B-925A-424C-8748-00F7B1265BE4}"/>
              </a:ext>
            </a:extLst>
          </p:cNvPr>
          <p:cNvSpPr txBox="1"/>
          <p:nvPr/>
        </p:nvSpPr>
        <p:spPr>
          <a:xfrm>
            <a:off x="442801" y="2112369"/>
            <a:ext cx="1830111" cy="325858"/>
          </a:xfrm>
          <a:prstGeom prst="rect">
            <a:avLst/>
          </a:prstGeom>
          <a:noFill/>
        </p:spPr>
        <p:txBody>
          <a:bodyPr wrap="square" lIns="0" tIns="0" rIns="0" bIns="0" rtlCol="0" anchor="ctr">
            <a:spAutoFit/>
          </a:bodyPr>
          <a:lstStyle>
            <a:defPPr>
              <a:defRPr lang="en-US"/>
            </a:defPPr>
            <a:lvl1pPr algn="ctr" defTabSz="914102" fontAlgn="base">
              <a:lnSpc>
                <a:spcPct val="90000"/>
              </a:lnSpc>
              <a:spcBef>
                <a:spcPct val="0"/>
              </a:spcBef>
              <a:spcAft>
                <a:spcPct val="0"/>
              </a:spcAft>
              <a:defRPr sz="2353" spc="29">
                <a:gradFill>
                  <a:gsLst>
                    <a:gs pos="0">
                      <a:srgbClr val="353535"/>
                    </a:gs>
                    <a:gs pos="100000">
                      <a:srgbClr val="353535"/>
                    </a:gs>
                  </a:gsLst>
                  <a:lin ang="5400000" scaled="0"/>
                </a:gradFill>
                <a:latin typeface="Segoe UI Semilight"/>
                <a:cs typeface="Segoe UI" pitchFamily="34" charset="0"/>
              </a:defRPr>
            </a:lvl1pPr>
          </a:lstStyle>
          <a:p>
            <a:r>
              <a:rPr lang="en-US" dirty="0"/>
              <a:t>Cloud Apps</a:t>
            </a:r>
          </a:p>
        </p:txBody>
      </p:sp>
      <p:sp>
        <p:nvSpPr>
          <p:cNvPr id="581" name="TextBox 580">
            <a:extLst>
              <a:ext uri="{FF2B5EF4-FFF2-40B4-BE49-F238E27FC236}">
                <a16:creationId xmlns:a16="http://schemas.microsoft.com/office/drawing/2014/main" id="{BB40E801-A08B-40D3-9E90-E65BD322E964}"/>
              </a:ext>
            </a:extLst>
          </p:cNvPr>
          <p:cNvSpPr txBox="1"/>
          <p:nvPr/>
        </p:nvSpPr>
        <p:spPr>
          <a:xfrm>
            <a:off x="9218124" y="1184637"/>
            <a:ext cx="1496574" cy="651717"/>
          </a:xfrm>
          <a:prstGeom prst="rect">
            <a:avLst/>
          </a:prstGeom>
          <a:noFill/>
        </p:spPr>
        <p:txBody>
          <a:bodyPr wrap="square" lIns="0" tIns="0" rIns="0" bIns="0" rtlCol="0" anchor="ctr">
            <a:spAutoFit/>
          </a:bodyPr>
          <a:lstStyle>
            <a:defPPr>
              <a:defRPr lang="en-US"/>
            </a:defPPr>
            <a:lvl1pPr algn="ctr" defTabSz="914102" fontAlgn="base">
              <a:lnSpc>
                <a:spcPct val="90000"/>
              </a:lnSpc>
              <a:spcBef>
                <a:spcPct val="0"/>
              </a:spcBef>
              <a:spcAft>
                <a:spcPct val="0"/>
              </a:spcAft>
              <a:defRPr sz="2353" spc="29">
                <a:gradFill>
                  <a:gsLst>
                    <a:gs pos="0">
                      <a:srgbClr val="353535"/>
                    </a:gs>
                    <a:gs pos="100000">
                      <a:srgbClr val="353535"/>
                    </a:gs>
                  </a:gsLst>
                  <a:lin ang="5400000" scaled="0"/>
                </a:gradFill>
                <a:latin typeface="Segoe UI Semilight"/>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Partners &amp;</a:t>
            </a:r>
            <a:br>
              <a:rPr lang="en-US" dirty="0"/>
            </a:br>
            <a:r>
              <a:rPr lang="en-US" dirty="0"/>
              <a:t>Customers</a:t>
            </a:r>
          </a:p>
        </p:txBody>
      </p:sp>
      <p:grpSp>
        <p:nvGrpSpPr>
          <p:cNvPr id="582" name="Group 581">
            <a:extLst>
              <a:ext uri="{FF2B5EF4-FFF2-40B4-BE49-F238E27FC236}">
                <a16:creationId xmlns:a16="http://schemas.microsoft.com/office/drawing/2014/main" id="{47FDA8FA-3693-4F4E-8692-388BBED6A5FC}"/>
              </a:ext>
            </a:extLst>
          </p:cNvPr>
          <p:cNvGrpSpPr/>
          <p:nvPr/>
        </p:nvGrpSpPr>
        <p:grpSpPr>
          <a:xfrm>
            <a:off x="10830587" y="2735378"/>
            <a:ext cx="687118" cy="687116"/>
            <a:chOff x="9474333" y="2932047"/>
            <a:chExt cx="519317" cy="519316"/>
          </a:xfrm>
        </p:grpSpPr>
        <p:sp useBgFill="1">
          <p:nvSpPr>
            <p:cNvPr id="583" name="Oval 582">
              <a:extLst>
                <a:ext uri="{FF2B5EF4-FFF2-40B4-BE49-F238E27FC236}">
                  <a16:creationId xmlns:a16="http://schemas.microsoft.com/office/drawing/2014/main" id="{E8EA747C-5E0E-4081-9955-62E32E00D7BA}"/>
                </a:ext>
              </a:extLst>
            </p:cNvPr>
            <p:cNvSpPr/>
            <p:nvPr/>
          </p:nvSpPr>
          <p:spPr bwMode="auto">
            <a:xfrm rot="273531">
              <a:off x="9474333" y="2932047"/>
              <a:ext cx="519317" cy="519316"/>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584" name="people_4" title="Icon of a person">
              <a:extLst>
                <a:ext uri="{FF2B5EF4-FFF2-40B4-BE49-F238E27FC236}">
                  <a16:creationId xmlns:a16="http://schemas.microsoft.com/office/drawing/2014/main" id="{120A69CE-2BC0-425D-9F51-3AC40DB151D7}"/>
                </a:ext>
              </a:extLst>
            </p:cNvPr>
            <p:cNvSpPr>
              <a:spLocks noChangeAspect="1" noEditPoints="1"/>
            </p:cNvSpPr>
            <p:nvPr/>
          </p:nvSpPr>
          <p:spPr bwMode="auto">
            <a:xfrm>
              <a:off x="9570411" y="2984890"/>
              <a:ext cx="327161" cy="365760"/>
            </a:xfrm>
            <a:custGeom>
              <a:avLst/>
              <a:gdLst>
                <a:gd name="T0" fmla="*/ 48 w 246"/>
                <a:gd name="T1" fmla="*/ 76 h 275"/>
                <a:gd name="T2" fmla="*/ 124 w 246"/>
                <a:gd name="T3" fmla="*/ 0 h 275"/>
                <a:gd name="T4" fmla="*/ 201 w 246"/>
                <a:gd name="T5" fmla="*/ 76 h 275"/>
                <a:gd name="T6" fmla="*/ 124 w 246"/>
                <a:gd name="T7" fmla="*/ 152 h 275"/>
                <a:gd name="T8" fmla="*/ 48 w 246"/>
                <a:gd name="T9" fmla="*/ 76 h 275"/>
                <a:gd name="T10" fmla="*/ 246 w 246"/>
                <a:gd name="T11" fmla="*/ 275 h 275"/>
                <a:gd name="T12" fmla="*/ 123 w 246"/>
                <a:gd name="T13" fmla="*/ 152 h 275"/>
                <a:gd name="T14" fmla="*/ 0 w 246"/>
                <a:gd name="T15" fmla="*/ 275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75">
                  <a:moveTo>
                    <a:pt x="48" y="76"/>
                  </a:moveTo>
                  <a:cubicBezTo>
                    <a:pt x="48" y="34"/>
                    <a:pt x="82" y="0"/>
                    <a:pt x="124" y="0"/>
                  </a:cubicBezTo>
                  <a:cubicBezTo>
                    <a:pt x="166" y="0"/>
                    <a:pt x="201" y="34"/>
                    <a:pt x="201" y="76"/>
                  </a:cubicBezTo>
                  <a:cubicBezTo>
                    <a:pt x="201" y="118"/>
                    <a:pt x="166" y="152"/>
                    <a:pt x="124" y="152"/>
                  </a:cubicBezTo>
                  <a:cubicBezTo>
                    <a:pt x="82" y="152"/>
                    <a:pt x="48" y="118"/>
                    <a:pt x="48" y="76"/>
                  </a:cubicBezTo>
                  <a:close/>
                  <a:moveTo>
                    <a:pt x="246" y="275"/>
                  </a:moveTo>
                  <a:cubicBezTo>
                    <a:pt x="246" y="207"/>
                    <a:pt x="191" y="152"/>
                    <a:pt x="123" y="152"/>
                  </a:cubicBezTo>
                  <a:cubicBezTo>
                    <a:pt x="55" y="152"/>
                    <a:pt x="0" y="207"/>
                    <a:pt x="0" y="275"/>
                  </a:cubicBezTo>
                </a:path>
              </a:pathLst>
            </a:custGeom>
            <a:solidFill>
              <a:schemeClr val="bg1"/>
            </a:solidFill>
            <a:ln w="15875" cap="sq">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grpSp>
      <p:sp>
        <p:nvSpPr>
          <p:cNvPr id="585" name="TextBox 584">
            <a:extLst>
              <a:ext uri="{FF2B5EF4-FFF2-40B4-BE49-F238E27FC236}">
                <a16:creationId xmlns:a16="http://schemas.microsoft.com/office/drawing/2014/main" id="{701E1F87-3657-4D46-B919-A8A625D6B84B}"/>
              </a:ext>
            </a:extLst>
          </p:cNvPr>
          <p:cNvSpPr txBox="1"/>
          <p:nvPr/>
        </p:nvSpPr>
        <p:spPr>
          <a:xfrm>
            <a:off x="10391308" y="3422494"/>
            <a:ext cx="1565677" cy="325858"/>
          </a:xfrm>
          <a:prstGeom prst="rect">
            <a:avLst/>
          </a:prstGeom>
          <a:noFill/>
        </p:spPr>
        <p:txBody>
          <a:bodyPr wrap="square" lIns="0" tIns="0" rIns="0" bIns="0" rtlCol="0" anchor="ctr">
            <a:spAutoFit/>
          </a:bodyPr>
          <a:lstStyle>
            <a:defPPr>
              <a:defRPr lang="en-US"/>
            </a:defPPr>
            <a:lvl1pPr algn="ctr" defTabSz="914102" fontAlgn="base">
              <a:lnSpc>
                <a:spcPct val="90000"/>
              </a:lnSpc>
              <a:spcBef>
                <a:spcPct val="0"/>
              </a:spcBef>
              <a:spcAft>
                <a:spcPct val="0"/>
              </a:spcAft>
              <a:defRPr sz="2353" spc="29">
                <a:gradFill>
                  <a:gsLst>
                    <a:gs pos="0">
                      <a:srgbClr val="353535"/>
                    </a:gs>
                    <a:gs pos="100000">
                      <a:srgbClr val="353535"/>
                    </a:gs>
                  </a:gsLst>
                  <a:lin ang="5400000" scaled="0"/>
                </a:gradFill>
                <a:latin typeface="Segoe UI Semilight"/>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Employees</a:t>
            </a:r>
          </a:p>
        </p:txBody>
      </p:sp>
      <p:grpSp>
        <p:nvGrpSpPr>
          <p:cNvPr id="586" name="Group 585">
            <a:extLst>
              <a:ext uri="{FF2B5EF4-FFF2-40B4-BE49-F238E27FC236}">
                <a16:creationId xmlns:a16="http://schemas.microsoft.com/office/drawing/2014/main" id="{C3075A38-81B8-4586-A1ED-4E5A9E16C050}"/>
              </a:ext>
            </a:extLst>
          </p:cNvPr>
          <p:cNvGrpSpPr>
            <a:grpSpLocks noChangeAspect="1"/>
          </p:cNvGrpSpPr>
          <p:nvPr/>
        </p:nvGrpSpPr>
        <p:grpSpPr>
          <a:xfrm>
            <a:off x="10051280" y="5544565"/>
            <a:ext cx="663418" cy="486827"/>
            <a:chOff x="7016656" y="6251061"/>
            <a:chExt cx="498435" cy="365760"/>
          </a:xfrm>
        </p:grpSpPr>
        <p:sp>
          <p:nvSpPr>
            <p:cNvPr id="587" name="Rectangle 586">
              <a:extLst>
                <a:ext uri="{FF2B5EF4-FFF2-40B4-BE49-F238E27FC236}">
                  <a16:creationId xmlns:a16="http://schemas.microsoft.com/office/drawing/2014/main" id="{E1897CC6-CA50-4C0E-AFAF-3E62F5FF6E03}"/>
                </a:ext>
              </a:extLst>
            </p:cNvPr>
            <p:cNvSpPr/>
            <p:nvPr/>
          </p:nvSpPr>
          <p:spPr bwMode="auto">
            <a:xfrm>
              <a:off x="7086600" y="6343650"/>
              <a:ext cx="142875" cy="204788"/>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588" name="UniversalApp_E8CC" title="Icon of a cellphone in front of a tablet">
              <a:extLst>
                <a:ext uri="{FF2B5EF4-FFF2-40B4-BE49-F238E27FC236}">
                  <a16:creationId xmlns:a16="http://schemas.microsoft.com/office/drawing/2014/main" id="{5AEC6ACD-2A88-4844-9C59-4484A7088563}"/>
                </a:ext>
              </a:extLst>
            </p:cNvPr>
            <p:cNvSpPr>
              <a:spLocks noChangeAspect="1" noEditPoints="1"/>
            </p:cNvSpPr>
            <p:nvPr/>
          </p:nvSpPr>
          <p:spPr bwMode="auto">
            <a:xfrm>
              <a:off x="7016656" y="6251061"/>
              <a:ext cx="498435" cy="365760"/>
            </a:xfrm>
            <a:custGeom>
              <a:avLst/>
              <a:gdLst>
                <a:gd name="T0" fmla="*/ 1250 w 3750"/>
                <a:gd name="T1" fmla="*/ 2750 h 2750"/>
                <a:gd name="T2" fmla="*/ 0 w 3750"/>
                <a:gd name="T3" fmla="*/ 2750 h 2750"/>
                <a:gd name="T4" fmla="*/ 0 w 3750"/>
                <a:gd name="T5" fmla="*/ 750 h 2750"/>
                <a:gd name="T6" fmla="*/ 1250 w 3750"/>
                <a:gd name="T7" fmla="*/ 750 h 2750"/>
                <a:gd name="T8" fmla="*/ 1250 w 3750"/>
                <a:gd name="T9" fmla="*/ 2750 h 2750"/>
                <a:gd name="T10" fmla="*/ 375 w 3750"/>
                <a:gd name="T11" fmla="*/ 2250 h 2750"/>
                <a:gd name="T12" fmla="*/ 875 w 3750"/>
                <a:gd name="T13" fmla="*/ 2250 h 2750"/>
                <a:gd name="T14" fmla="*/ 1875 w 3750"/>
                <a:gd name="T15" fmla="*/ 1750 h 2750"/>
                <a:gd name="T16" fmla="*/ 2375 w 3750"/>
                <a:gd name="T17" fmla="*/ 1750 h 2750"/>
                <a:gd name="T18" fmla="*/ 1250 w 3750"/>
                <a:gd name="T19" fmla="*/ 2250 h 2750"/>
                <a:gd name="T20" fmla="*/ 3625 w 3750"/>
                <a:gd name="T21" fmla="*/ 2250 h 2750"/>
                <a:gd name="T22" fmla="*/ 3750 w 3750"/>
                <a:gd name="T23" fmla="*/ 2125 h 2750"/>
                <a:gd name="T24" fmla="*/ 3750 w 3750"/>
                <a:gd name="T25" fmla="*/ 125 h 2750"/>
                <a:gd name="T26" fmla="*/ 3625 w 3750"/>
                <a:gd name="T27" fmla="*/ 0 h 2750"/>
                <a:gd name="T28" fmla="*/ 625 w 3750"/>
                <a:gd name="T29" fmla="*/ 0 h 2750"/>
                <a:gd name="T30" fmla="*/ 500 w 3750"/>
                <a:gd name="T31" fmla="*/ 125 h 2750"/>
                <a:gd name="T32" fmla="*/ 500 w 3750"/>
                <a:gd name="T33" fmla="*/ 750 h 2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50" h="2750">
                  <a:moveTo>
                    <a:pt x="1250" y="2750"/>
                  </a:moveTo>
                  <a:cubicBezTo>
                    <a:pt x="0" y="2750"/>
                    <a:pt x="0" y="2750"/>
                    <a:pt x="0" y="2750"/>
                  </a:cubicBezTo>
                  <a:cubicBezTo>
                    <a:pt x="0" y="750"/>
                    <a:pt x="0" y="750"/>
                    <a:pt x="0" y="750"/>
                  </a:cubicBezTo>
                  <a:cubicBezTo>
                    <a:pt x="1250" y="750"/>
                    <a:pt x="1250" y="750"/>
                    <a:pt x="1250" y="750"/>
                  </a:cubicBezTo>
                  <a:lnTo>
                    <a:pt x="1250" y="2750"/>
                  </a:lnTo>
                  <a:close/>
                  <a:moveTo>
                    <a:pt x="375" y="2250"/>
                  </a:moveTo>
                  <a:cubicBezTo>
                    <a:pt x="875" y="2250"/>
                    <a:pt x="875" y="2250"/>
                    <a:pt x="875" y="2250"/>
                  </a:cubicBezTo>
                  <a:moveTo>
                    <a:pt x="1875" y="1750"/>
                  </a:moveTo>
                  <a:cubicBezTo>
                    <a:pt x="2375" y="1750"/>
                    <a:pt x="2375" y="1750"/>
                    <a:pt x="2375" y="1750"/>
                  </a:cubicBezTo>
                  <a:moveTo>
                    <a:pt x="1250" y="2250"/>
                  </a:moveTo>
                  <a:cubicBezTo>
                    <a:pt x="3625" y="2250"/>
                    <a:pt x="3625" y="2250"/>
                    <a:pt x="3625" y="2250"/>
                  </a:cubicBezTo>
                  <a:cubicBezTo>
                    <a:pt x="3694" y="2250"/>
                    <a:pt x="3750" y="2194"/>
                    <a:pt x="3750" y="2125"/>
                  </a:cubicBezTo>
                  <a:cubicBezTo>
                    <a:pt x="3750" y="125"/>
                    <a:pt x="3750" y="125"/>
                    <a:pt x="3750" y="125"/>
                  </a:cubicBezTo>
                  <a:cubicBezTo>
                    <a:pt x="3750" y="56"/>
                    <a:pt x="3694" y="0"/>
                    <a:pt x="3625" y="0"/>
                  </a:cubicBezTo>
                  <a:cubicBezTo>
                    <a:pt x="625" y="0"/>
                    <a:pt x="625" y="0"/>
                    <a:pt x="625" y="0"/>
                  </a:cubicBezTo>
                  <a:cubicBezTo>
                    <a:pt x="556" y="0"/>
                    <a:pt x="500" y="56"/>
                    <a:pt x="500" y="125"/>
                  </a:cubicBezTo>
                  <a:cubicBezTo>
                    <a:pt x="500" y="750"/>
                    <a:pt x="500" y="750"/>
                    <a:pt x="500" y="750"/>
                  </a:cubicBezTo>
                </a:path>
              </a:pathLst>
            </a:custGeom>
            <a:solidFill>
              <a:schemeClr val="bg1"/>
            </a:solidFill>
            <a:ln w="15875" cap="sq">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sz="900">
                <a:gradFill>
                  <a:gsLst>
                    <a:gs pos="0">
                      <a:srgbClr val="505050"/>
                    </a:gs>
                    <a:gs pos="100000">
                      <a:srgbClr val="505050"/>
                    </a:gs>
                  </a:gsLst>
                </a:gradFill>
              </a:endParaRPr>
            </a:p>
          </p:txBody>
        </p:sp>
      </p:grpSp>
      <p:grpSp>
        <p:nvGrpSpPr>
          <p:cNvPr id="589" name="Group 588">
            <a:extLst>
              <a:ext uri="{FF2B5EF4-FFF2-40B4-BE49-F238E27FC236}">
                <a16:creationId xmlns:a16="http://schemas.microsoft.com/office/drawing/2014/main" id="{87A4392D-2998-4CF9-B84C-3F2DB9D2E186}"/>
              </a:ext>
            </a:extLst>
          </p:cNvPr>
          <p:cNvGrpSpPr/>
          <p:nvPr/>
        </p:nvGrpSpPr>
        <p:grpSpPr>
          <a:xfrm>
            <a:off x="9547083" y="364219"/>
            <a:ext cx="838656" cy="838656"/>
            <a:chOff x="8150339" y="1402293"/>
            <a:chExt cx="708222" cy="708222"/>
          </a:xfrm>
        </p:grpSpPr>
        <p:sp useBgFill="1">
          <p:nvSpPr>
            <p:cNvPr id="590" name="Oval 589">
              <a:extLst>
                <a:ext uri="{FF2B5EF4-FFF2-40B4-BE49-F238E27FC236}">
                  <a16:creationId xmlns:a16="http://schemas.microsoft.com/office/drawing/2014/main" id="{1AE9D4EC-2397-4CFF-A17A-14310ED56A64}"/>
                </a:ext>
              </a:extLst>
            </p:cNvPr>
            <p:cNvSpPr/>
            <p:nvPr/>
          </p:nvSpPr>
          <p:spPr bwMode="auto">
            <a:xfrm rot="5790326">
              <a:off x="8150339" y="1402293"/>
              <a:ext cx="708222" cy="708222"/>
            </a:xfrm>
            <a:prstGeom prst="ellipse">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5761" tIns="140609" rIns="175761" bIns="140609" numCol="1" spcCol="0" rtlCol="0" fromWordArt="0" anchor="t" anchorCtr="0" forceAA="0" compatLnSpc="1">
              <a:prstTxWarp prst="textNoShape">
                <a:avLst/>
              </a:prstTxWarp>
              <a:noAutofit/>
            </a:bodyPr>
            <a:lstStyle/>
            <a:p>
              <a:pPr algn="ctr" defTabSz="896094" fontAlgn="base">
                <a:lnSpc>
                  <a:spcPct val="90000"/>
                </a:lnSpc>
                <a:spcBef>
                  <a:spcPct val="0"/>
                </a:spcBef>
                <a:spcAft>
                  <a:spcPct val="0"/>
                </a:spcAft>
                <a:defRPr/>
              </a:pPr>
              <a:endParaRPr lang="en-US" sz="2307" kern="0" err="1">
                <a:gradFill>
                  <a:gsLst>
                    <a:gs pos="0">
                      <a:srgbClr val="FFFFFF"/>
                    </a:gs>
                    <a:gs pos="100000">
                      <a:srgbClr val="FFFFFF"/>
                    </a:gs>
                  </a:gsLst>
                  <a:lin ang="5400000" scaled="0"/>
                </a:gradFill>
                <a:ea typeface="Segoe UI" pitchFamily="34" charset="0"/>
                <a:cs typeface="Segoe UI" pitchFamily="34" charset="0"/>
              </a:endParaRPr>
            </a:p>
          </p:txBody>
        </p:sp>
        <p:sp>
          <p:nvSpPr>
            <p:cNvPr id="591" name="Modern_workplace" title="Icon of three people connected by a dotted line">
              <a:extLst>
                <a:ext uri="{FF2B5EF4-FFF2-40B4-BE49-F238E27FC236}">
                  <a16:creationId xmlns:a16="http://schemas.microsoft.com/office/drawing/2014/main" id="{758C91E0-1740-460D-84E9-11608F1916E9}"/>
                </a:ext>
              </a:extLst>
            </p:cNvPr>
            <p:cNvSpPr>
              <a:spLocks noChangeAspect="1" noEditPoints="1"/>
            </p:cNvSpPr>
            <p:nvPr/>
          </p:nvSpPr>
          <p:spPr bwMode="auto">
            <a:xfrm>
              <a:off x="8256761" y="1478337"/>
              <a:ext cx="495378" cy="480081"/>
            </a:xfrm>
            <a:custGeom>
              <a:avLst/>
              <a:gdLst>
                <a:gd name="T0" fmla="*/ 210 w 584"/>
                <a:gd name="T1" fmla="*/ 515 h 564"/>
                <a:gd name="T2" fmla="*/ 226 w 584"/>
                <a:gd name="T3" fmla="*/ 515 h 564"/>
                <a:gd name="T4" fmla="*/ 239 w 584"/>
                <a:gd name="T5" fmla="*/ 515 h 564"/>
                <a:gd name="T6" fmla="*/ 255 w 584"/>
                <a:gd name="T7" fmla="*/ 515 h 564"/>
                <a:gd name="T8" fmla="*/ 269 w 584"/>
                <a:gd name="T9" fmla="*/ 515 h 564"/>
                <a:gd name="T10" fmla="*/ 285 w 584"/>
                <a:gd name="T11" fmla="*/ 515 h 564"/>
                <a:gd name="T12" fmla="*/ 298 w 584"/>
                <a:gd name="T13" fmla="*/ 515 h 564"/>
                <a:gd name="T14" fmla="*/ 314 w 584"/>
                <a:gd name="T15" fmla="*/ 515 h 564"/>
                <a:gd name="T16" fmla="*/ 328 w 584"/>
                <a:gd name="T17" fmla="*/ 515 h 564"/>
                <a:gd name="T18" fmla="*/ 344 w 584"/>
                <a:gd name="T19" fmla="*/ 515 h 564"/>
                <a:gd name="T20" fmla="*/ 357 w 584"/>
                <a:gd name="T21" fmla="*/ 515 h 564"/>
                <a:gd name="T22" fmla="*/ 373 w 584"/>
                <a:gd name="T23" fmla="*/ 515 h 564"/>
                <a:gd name="T24" fmla="*/ 366 w 584"/>
                <a:gd name="T25" fmla="*/ 247 h 564"/>
                <a:gd name="T26" fmla="*/ 358 w 584"/>
                <a:gd name="T27" fmla="*/ 233 h 564"/>
                <a:gd name="T28" fmla="*/ 372 w 584"/>
                <a:gd name="T29" fmla="*/ 259 h 564"/>
                <a:gd name="T30" fmla="*/ 380 w 584"/>
                <a:gd name="T31" fmla="*/ 273 h 564"/>
                <a:gd name="T32" fmla="*/ 386 w 584"/>
                <a:gd name="T33" fmla="*/ 285 h 564"/>
                <a:gd name="T34" fmla="*/ 393 w 584"/>
                <a:gd name="T35" fmla="*/ 299 h 564"/>
                <a:gd name="T36" fmla="*/ 400 w 584"/>
                <a:gd name="T37" fmla="*/ 311 h 564"/>
                <a:gd name="T38" fmla="*/ 407 w 584"/>
                <a:gd name="T39" fmla="*/ 325 h 564"/>
                <a:gd name="T40" fmla="*/ 414 w 584"/>
                <a:gd name="T41" fmla="*/ 337 h 564"/>
                <a:gd name="T42" fmla="*/ 421 w 584"/>
                <a:gd name="T43" fmla="*/ 351 h 564"/>
                <a:gd name="T44" fmla="*/ 226 w 584"/>
                <a:gd name="T45" fmla="*/ 233 h 564"/>
                <a:gd name="T46" fmla="*/ 218 w 584"/>
                <a:gd name="T47" fmla="*/ 247 h 564"/>
                <a:gd name="T48" fmla="*/ 212 w 584"/>
                <a:gd name="T49" fmla="*/ 259 h 564"/>
                <a:gd name="T50" fmla="*/ 204 w 584"/>
                <a:gd name="T51" fmla="*/ 273 h 564"/>
                <a:gd name="T52" fmla="*/ 198 w 584"/>
                <a:gd name="T53" fmla="*/ 285 h 564"/>
                <a:gd name="T54" fmla="*/ 191 w 584"/>
                <a:gd name="T55" fmla="*/ 299 h 564"/>
                <a:gd name="T56" fmla="*/ 184 w 584"/>
                <a:gd name="T57" fmla="*/ 311 h 564"/>
                <a:gd name="T58" fmla="*/ 177 w 584"/>
                <a:gd name="T59" fmla="*/ 325 h 564"/>
                <a:gd name="T60" fmla="*/ 170 w 584"/>
                <a:gd name="T61" fmla="*/ 337 h 564"/>
                <a:gd name="T62" fmla="*/ 163 w 584"/>
                <a:gd name="T63" fmla="*/ 351 h 564"/>
                <a:gd name="T64" fmla="*/ 239 w 584"/>
                <a:gd name="T65" fmla="*/ 53 h 564"/>
                <a:gd name="T66" fmla="*/ 293 w 584"/>
                <a:gd name="T67" fmla="*/ 105 h 564"/>
                <a:gd name="T68" fmla="*/ 347 w 584"/>
                <a:gd name="T69" fmla="*/ 53 h 564"/>
                <a:gd name="T70" fmla="*/ 293 w 584"/>
                <a:gd name="T71" fmla="*/ 0 h 564"/>
                <a:gd name="T72" fmla="*/ 239 w 584"/>
                <a:gd name="T73" fmla="*/ 53 h 564"/>
                <a:gd name="T74" fmla="*/ 205 w 584"/>
                <a:gd name="T75" fmla="*/ 190 h 564"/>
                <a:gd name="T76" fmla="*/ 292 w 584"/>
                <a:gd name="T77" fmla="*/ 105 h 564"/>
                <a:gd name="T78" fmla="*/ 379 w 584"/>
                <a:gd name="T79" fmla="*/ 190 h 564"/>
                <a:gd name="T80" fmla="*/ 444 w 584"/>
                <a:gd name="T81" fmla="*/ 427 h 564"/>
                <a:gd name="T82" fmla="*/ 498 w 584"/>
                <a:gd name="T83" fmla="*/ 479 h 564"/>
                <a:gd name="T84" fmla="*/ 553 w 584"/>
                <a:gd name="T85" fmla="*/ 427 h 564"/>
                <a:gd name="T86" fmla="*/ 498 w 584"/>
                <a:gd name="T87" fmla="*/ 374 h 564"/>
                <a:gd name="T88" fmla="*/ 444 w 584"/>
                <a:gd name="T89" fmla="*/ 427 h 564"/>
                <a:gd name="T90" fmla="*/ 411 w 584"/>
                <a:gd name="T91" fmla="*/ 564 h 564"/>
                <a:gd name="T92" fmla="*/ 498 w 584"/>
                <a:gd name="T93" fmla="*/ 479 h 564"/>
                <a:gd name="T94" fmla="*/ 584 w 584"/>
                <a:gd name="T95" fmla="*/ 564 h 564"/>
                <a:gd name="T96" fmla="*/ 34 w 584"/>
                <a:gd name="T97" fmla="*/ 427 h 564"/>
                <a:gd name="T98" fmla="*/ 87 w 584"/>
                <a:gd name="T99" fmla="*/ 479 h 564"/>
                <a:gd name="T100" fmla="*/ 142 w 584"/>
                <a:gd name="T101" fmla="*/ 427 h 564"/>
                <a:gd name="T102" fmla="*/ 87 w 584"/>
                <a:gd name="T103" fmla="*/ 374 h 564"/>
                <a:gd name="T104" fmla="*/ 34 w 584"/>
                <a:gd name="T105" fmla="*/ 427 h 564"/>
                <a:gd name="T106" fmla="*/ 0 w 584"/>
                <a:gd name="T107" fmla="*/ 564 h 564"/>
                <a:gd name="T108" fmla="*/ 87 w 584"/>
                <a:gd name="T109" fmla="*/ 479 h 564"/>
                <a:gd name="T110" fmla="*/ 173 w 584"/>
                <a:gd name="T111" fmla="*/ 564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4" h="564">
                  <a:moveTo>
                    <a:pt x="210" y="515"/>
                  </a:moveTo>
                  <a:cubicBezTo>
                    <a:pt x="226" y="515"/>
                    <a:pt x="226" y="515"/>
                    <a:pt x="226" y="515"/>
                  </a:cubicBezTo>
                  <a:moveTo>
                    <a:pt x="239" y="515"/>
                  </a:moveTo>
                  <a:cubicBezTo>
                    <a:pt x="255" y="515"/>
                    <a:pt x="255" y="515"/>
                    <a:pt x="255" y="515"/>
                  </a:cubicBezTo>
                  <a:moveTo>
                    <a:pt x="269" y="515"/>
                  </a:moveTo>
                  <a:cubicBezTo>
                    <a:pt x="285" y="515"/>
                    <a:pt x="285" y="515"/>
                    <a:pt x="285" y="515"/>
                  </a:cubicBezTo>
                  <a:moveTo>
                    <a:pt x="298" y="515"/>
                  </a:moveTo>
                  <a:cubicBezTo>
                    <a:pt x="314" y="515"/>
                    <a:pt x="314" y="515"/>
                    <a:pt x="314" y="515"/>
                  </a:cubicBezTo>
                  <a:moveTo>
                    <a:pt x="328" y="515"/>
                  </a:moveTo>
                  <a:cubicBezTo>
                    <a:pt x="344" y="515"/>
                    <a:pt x="344" y="515"/>
                    <a:pt x="344" y="515"/>
                  </a:cubicBezTo>
                  <a:moveTo>
                    <a:pt x="357" y="515"/>
                  </a:moveTo>
                  <a:cubicBezTo>
                    <a:pt x="373" y="515"/>
                    <a:pt x="373" y="515"/>
                    <a:pt x="373" y="515"/>
                  </a:cubicBezTo>
                  <a:moveTo>
                    <a:pt x="366" y="247"/>
                  </a:moveTo>
                  <a:cubicBezTo>
                    <a:pt x="358" y="233"/>
                    <a:pt x="358" y="233"/>
                    <a:pt x="358" y="233"/>
                  </a:cubicBezTo>
                  <a:moveTo>
                    <a:pt x="372" y="259"/>
                  </a:moveTo>
                  <a:cubicBezTo>
                    <a:pt x="380" y="273"/>
                    <a:pt x="380" y="273"/>
                    <a:pt x="380" y="273"/>
                  </a:cubicBezTo>
                  <a:moveTo>
                    <a:pt x="386" y="285"/>
                  </a:moveTo>
                  <a:cubicBezTo>
                    <a:pt x="393" y="299"/>
                    <a:pt x="393" y="299"/>
                    <a:pt x="393" y="299"/>
                  </a:cubicBezTo>
                  <a:moveTo>
                    <a:pt x="400" y="311"/>
                  </a:moveTo>
                  <a:cubicBezTo>
                    <a:pt x="407" y="325"/>
                    <a:pt x="407" y="325"/>
                    <a:pt x="407" y="325"/>
                  </a:cubicBezTo>
                  <a:moveTo>
                    <a:pt x="414" y="337"/>
                  </a:moveTo>
                  <a:cubicBezTo>
                    <a:pt x="421" y="351"/>
                    <a:pt x="421" y="351"/>
                    <a:pt x="421" y="351"/>
                  </a:cubicBezTo>
                  <a:moveTo>
                    <a:pt x="226" y="233"/>
                  </a:moveTo>
                  <a:cubicBezTo>
                    <a:pt x="218" y="247"/>
                    <a:pt x="218" y="247"/>
                    <a:pt x="218" y="247"/>
                  </a:cubicBezTo>
                  <a:moveTo>
                    <a:pt x="212" y="259"/>
                  </a:moveTo>
                  <a:cubicBezTo>
                    <a:pt x="204" y="273"/>
                    <a:pt x="204" y="273"/>
                    <a:pt x="204" y="273"/>
                  </a:cubicBezTo>
                  <a:moveTo>
                    <a:pt x="198" y="285"/>
                  </a:moveTo>
                  <a:cubicBezTo>
                    <a:pt x="191" y="299"/>
                    <a:pt x="191" y="299"/>
                    <a:pt x="191" y="299"/>
                  </a:cubicBezTo>
                  <a:moveTo>
                    <a:pt x="184" y="311"/>
                  </a:moveTo>
                  <a:cubicBezTo>
                    <a:pt x="177" y="325"/>
                    <a:pt x="177" y="325"/>
                    <a:pt x="177" y="325"/>
                  </a:cubicBezTo>
                  <a:moveTo>
                    <a:pt x="170" y="337"/>
                  </a:moveTo>
                  <a:cubicBezTo>
                    <a:pt x="163" y="351"/>
                    <a:pt x="163" y="351"/>
                    <a:pt x="163" y="351"/>
                  </a:cubicBezTo>
                  <a:moveTo>
                    <a:pt x="239" y="53"/>
                  </a:moveTo>
                  <a:cubicBezTo>
                    <a:pt x="239" y="82"/>
                    <a:pt x="263" y="105"/>
                    <a:pt x="293" y="105"/>
                  </a:cubicBezTo>
                  <a:cubicBezTo>
                    <a:pt x="322" y="105"/>
                    <a:pt x="347" y="82"/>
                    <a:pt x="347" y="53"/>
                  </a:cubicBezTo>
                  <a:cubicBezTo>
                    <a:pt x="347" y="24"/>
                    <a:pt x="322" y="0"/>
                    <a:pt x="293" y="0"/>
                  </a:cubicBezTo>
                  <a:cubicBezTo>
                    <a:pt x="263" y="0"/>
                    <a:pt x="239" y="24"/>
                    <a:pt x="239" y="53"/>
                  </a:cubicBezTo>
                  <a:close/>
                  <a:moveTo>
                    <a:pt x="205" y="190"/>
                  </a:moveTo>
                  <a:cubicBezTo>
                    <a:pt x="205" y="143"/>
                    <a:pt x="244" y="105"/>
                    <a:pt x="292" y="105"/>
                  </a:cubicBezTo>
                  <a:cubicBezTo>
                    <a:pt x="340" y="105"/>
                    <a:pt x="379" y="143"/>
                    <a:pt x="379" y="190"/>
                  </a:cubicBezTo>
                  <a:moveTo>
                    <a:pt x="444" y="427"/>
                  </a:moveTo>
                  <a:cubicBezTo>
                    <a:pt x="444" y="456"/>
                    <a:pt x="469" y="479"/>
                    <a:pt x="498" y="479"/>
                  </a:cubicBezTo>
                  <a:cubicBezTo>
                    <a:pt x="528" y="479"/>
                    <a:pt x="553" y="456"/>
                    <a:pt x="553" y="427"/>
                  </a:cubicBezTo>
                  <a:cubicBezTo>
                    <a:pt x="553" y="398"/>
                    <a:pt x="528" y="374"/>
                    <a:pt x="498" y="374"/>
                  </a:cubicBezTo>
                  <a:cubicBezTo>
                    <a:pt x="469" y="374"/>
                    <a:pt x="444" y="398"/>
                    <a:pt x="444" y="427"/>
                  </a:cubicBezTo>
                  <a:close/>
                  <a:moveTo>
                    <a:pt x="411" y="564"/>
                  </a:moveTo>
                  <a:cubicBezTo>
                    <a:pt x="411" y="517"/>
                    <a:pt x="449" y="479"/>
                    <a:pt x="498" y="479"/>
                  </a:cubicBezTo>
                  <a:cubicBezTo>
                    <a:pt x="546" y="479"/>
                    <a:pt x="584" y="517"/>
                    <a:pt x="584" y="564"/>
                  </a:cubicBezTo>
                  <a:moveTo>
                    <a:pt x="34" y="427"/>
                  </a:moveTo>
                  <a:cubicBezTo>
                    <a:pt x="34" y="456"/>
                    <a:pt x="58" y="479"/>
                    <a:pt x="87" y="479"/>
                  </a:cubicBezTo>
                  <a:cubicBezTo>
                    <a:pt x="117" y="479"/>
                    <a:pt x="142" y="456"/>
                    <a:pt x="142" y="427"/>
                  </a:cubicBezTo>
                  <a:cubicBezTo>
                    <a:pt x="142" y="398"/>
                    <a:pt x="117" y="374"/>
                    <a:pt x="87" y="374"/>
                  </a:cubicBezTo>
                  <a:cubicBezTo>
                    <a:pt x="58" y="374"/>
                    <a:pt x="34" y="398"/>
                    <a:pt x="34" y="427"/>
                  </a:cubicBezTo>
                  <a:close/>
                  <a:moveTo>
                    <a:pt x="0" y="564"/>
                  </a:moveTo>
                  <a:cubicBezTo>
                    <a:pt x="0" y="517"/>
                    <a:pt x="38" y="479"/>
                    <a:pt x="87" y="479"/>
                  </a:cubicBezTo>
                  <a:cubicBezTo>
                    <a:pt x="135" y="479"/>
                    <a:pt x="173" y="517"/>
                    <a:pt x="173" y="564"/>
                  </a:cubicBezTo>
                </a:path>
              </a:pathLst>
            </a:custGeom>
            <a:solidFill>
              <a:schemeClr val="bg1"/>
            </a:solidFill>
            <a:ln w="15875"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grpSp>
      <p:grpSp>
        <p:nvGrpSpPr>
          <p:cNvPr id="592" name="Group 591">
            <a:extLst>
              <a:ext uri="{FF2B5EF4-FFF2-40B4-BE49-F238E27FC236}">
                <a16:creationId xmlns:a16="http://schemas.microsoft.com/office/drawing/2014/main" id="{89D4906B-0BE8-4B34-96BF-7DE01FC849DD}"/>
              </a:ext>
            </a:extLst>
          </p:cNvPr>
          <p:cNvGrpSpPr/>
          <p:nvPr/>
        </p:nvGrpSpPr>
        <p:grpSpPr>
          <a:xfrm>
            <a:off x="9841663" y="2751932"/>
            <a:ext cx="475216" cy="475216"/>
            <a:chOff x="5382481" y="1937866"/>
            <a:chExt cx="1143000" cy="1143000"/>
          </a:xfrm>
        </p:grpSpPr>
        <p:sp>
          <p:nvSpPr>
            <p:cNvPr id="593" name="Oval 592">
              <a:extLst>
                <a:ext uri="{FF2B5EF4-FFF2-40B4-BE49-F238E27FC236}">
                  <a16:creationId xmlns:a16="http://schemas.microsoft.com/office/drawing/2014/main" id="{7E1C420B-FE56-43CF-B2EE-CD6151B0A0B7}"/>
                </a:ext>
              </a:extLst>
            </p:cNvPr>
            <p:cNvSpPr>
              <a:spLocks noChangeAspect="1"/>
            </p:cNvSpPr>
            <p:nvPr/>
          </p:nvSpPr>
          <p:spPr bwMode="auto">
            <a:xfrm>
              <a:off x="5382481" y="1937866"/>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594" name="Oval 593">
              <a:extLst>
                <a:ext uri="{FF2B5EF4-FFF2-40B4-BE49-F238E27FC236}">
                  <a16:creationId xmlns:a16="http://schemas.microsoft.com/office/drawing/2014/main" id="{C97129B8-D26B-4D2B-84D9-7E4343C699F6}"/>
                </a:ext>
              </a:extLst>
            </p:cNvPr>
            <p:cNvSpPr/>
            <p:nvPr/>
          </p:nvSpPr>
          <p:spPr bwMode="auto">
            <a:xfrm>
              <a:off x="5682464" y="2447426"/>
              <a:ext cx="543033" cy="543032"/>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595" name="Freeform: Shape 306">
              <a:extLst>
                <a:ext uri="{FF2B5EF4-FFF2-40B4-BE49-F238E27FC236}">
                  <a16:creationId xmlns:a16="http://schemas.microsoft.com/office/drawing/2014/main" id="{D2508004-C62D-4EA2-B2EE-AD30ED2FBDF9}"/>
                </a:ext>
              </a:extLst>
            </p:cNvPr>
            <p:cNvSpPr>
              <a:spLocks noChangeAspect="1"/>
            </p:cNvSpPr>
            <p:nvPr/>
          </p:nvSpPr>
          <p:spPr bwMode="auto">
            <a:xfrm flipH="1">
              <a:off x="5738236" y="2536283"/>
              <a:ext cx="418765" cy="361003"/>
            </a:xfrm>
            <a:custGeom>
              <a:avLst/>
              <a:gdLst>
                <a:gd name="connsiteX0" fmla="*/ 3585965 w 7177436"/>
                <a:gd name="connsiteY0" fmla="*/ 4180339 h 6187444"/>
                <a:gd name="connsiteX1" fmla="*/ 3209692 w 7177436"/>
                <a:gd name="connsiteY1" fmla="*/ 4556612 h 6187444"/>
                <a:gd name="connsiteX2" fmla="*/ 3585965 w 7177436"/>
                <a:gd name="connsiteY2" fmla="*/ 4932885 h 6187444"/>
                <a:gd name="connsiteX3" fmla="*/ 3962238 w 7177436"/>
                <a:gd name="connsiteY3" fmla="*/ 4556612 h 6187444"/>
                <a:gd name="connsiteX4" fmla="*/ 3585965 w 7177436"/>
                <a:gd name="connsiteY4" fmla="*/ 4180339 h 6187444"/>
                <a:gd name="connsiteX5" fmla="*/ 4566363 w 7177436"/>
                <a:gd name="connsiteY5" fmla="*/ 3386311 h 6187444"/>
                <a:gd name="connsiteX6" fmla="*/ 4274662 w 7177436"/>
                <a:gd name="connsiteY6" fmla="*/ 3678012 h 6187444"/>
                <a:gd name="connsiteX7" fmla="*/ 4566363 w 7177436"/>
                <a:gd name="connsiteY7" fmla="*/ 3969713 h 6187444"/>
                <a:gd name="connsiteX8" fmla="*/ 4858064 w 7177436"/>
                <a:gd name="connsiteY8" fmla="*/ 3678012 h 6187444"/>
                <a:gd name="connsiteX9" fmla="*/ 4566363 w 7177436"/>
                <a:gd name="connsiteY9" fmla="*/ 3386311 h 6187444"/>
                <a:gd name="connsiteX10" fmla="*/ 2611073 w 7177436"/>
                <a:gd name="connsiteY10" fmla="*/ 3386164 h 6187444"/>
                <a:gd name="connsiteX11" fmla="*/ 2319225 w 7177436"/>
                <a:gd name="connsiteY11" fmla="*/ 3678012 h 6187444"/>
                <a:gd name="connsiteX12" fmla="*/ 2611073 w 7177436"/>
                <a:gd name="connsiteY12" fmla="*/ 3969860 h 6187444"/>
                <a:gd name="connsiteX13" fmla="*/ 2902921 w 7177436"/>
                <a:gd name="connsiteY13" fmla="*/ 3678012 h 6187444"/>
                <a:gd name="connsiteX14" fmla="*/ 2611073 w 7177436"/>
                <a:gd name="connsiteY14" fmla="*/ 3386164 h 6187444"/>
                <a:gd name="connsiteX15" fmla="*/ 2611073 w 7177436"/>
                <a:gd name="connsiteY15" fmla="*/ 3188400 h 6187444"/>
                <a:gd name="connsiteX16" fmla="*/ 3100685 w 7177436"/>
                <a:gd name="connsiteY16" fmla="*/ 3678012 h 6187444"/>
                <a:gd name="connsiteX17" fmla="*/ 2957281 w 7177436"/>
                <a:gd name="connsiteY17" fmla="*/ 4024220 h 6187444"/>
                <a:gd name="connsiteX18" fmla="*/ 2911722 w 7177436"/>
                <a:gd name="connsiteY18" fmla="*/ 4061809 h 6187444"/>
                <a:gd name="connsiteX19" fmla="*/ 3002153 w 7177436"/>
                <a:gd name="connsiteY19" fmla="*/ 4126074 h 6187444"/>
                <a:gd name="connsiteX20" fmla="*/ 3093376 w 7177436"/>
                <a:gd name="connsiteY20" fmla="*/ 4231413 h 6187444"/>
                <a:gd name="connsiteX21" fmla="*/ 3098519 w 7177436"/>
                <a:gd name="connsiteY21" fmla="*/ 4240889 h 6187444"/>
                <a:gd name="connsiteX22" fmla="*/ 3103663 w 7177436"/>
                <a:gd name="connsiteY22" fmla="*/ 4231413 h 6187444"/>
                <a:gd name="connsiteX23" fmla="*/ 3585965 w 7177436"/>
                <a:gd name="connsiteY23" fmla="*/ 3974975 h 6187444"/>
                <a:gd name="connsiteX24" fmla="*/ 4068268 w 7177436"/>
                <a:gd name="connsiteY24" fmla="*/ 4231413 h 6187444"/>
                <a:gd name="connsiteX25" fmla="*/ 4076164 w 7177436"/>
                <a:gd name="connsiteY25" fmla="*/ 4245961 h 6187444"/>
                <a:gd name="connsiteX26" fmla="*/ 4084061 w 7177436"/>
                <a:gd name="connsiteY26" fmla="*/ 4231413 h 6187444"/>
                <a:gd name="connsiteX27" fmla="*/ 4241165 w 7177436"/>
                <a:gd name="connsiteY27" fmla="*/ 4074309 h 6187444"/>
                <a:gd name="connsiteX28" fmla="*/ 4265111 w 7177436"/>
                <a:gd name="connsiteY28" fmla="*/ 4061312 h 6187444"/>
                <a:gd name="connsiteX29" fmla="*/ 4220155 w 7177436"/>
                <a:gd name="connsiteY29" fmla="*/ 4024220 h 6187444"/>
                <a:gd name="connsiteX30" fmla="*/ 4076751 w 7177436"/>
                <a:gd name="connsiteY30" fmla="*/ 3678012 h 6187444"/>
                <a:gd name="connsiteX31" fmla="*/ 4566363 w 7177436"/>
                <a:gd name="connsiteY31" fmla="*/ 3188400 h 6187444"/>
                <a:gd name="connsiteX32" fmla="*/ 5055975 w 7177436"/>
                <a:gd name="connsiteY32" fmla="*/ 3678012 h 6187444"/>
                <a:gd name="connsiteX33" fmla="*/ 4912571 w 7177436"/>
                <a:gd name="connsiteY33" fmla="*/ 4024220 h 6187444"/>
                <a:gd name="connsiteX34" fmla="*/ 4867615 w 7177436"/>
                <a:gd name="connsiteY34" fmla="*/ 4061312 h 6187444"/>
                <a:gd name="connsiteX35" fmla="*/ 4891562 w 7177436"/>
                <a:gd name="connsiteY35" fmla="*/ 4074309 h 6187444"/>
                <a:gd name="connsiteX36" fmla="*/ 5148000 w 7177436"/>
                <a:gd name="connsiteY36" fmla="*/ 4556612 h 6187444"/>
                <a:gd name="connsiteX37" fmla="*/ 5146625 w 7177436"/>
                <a:gd name="connsiteY37" fmla="*/ 4570249 h 6187444"/>
                <a:gd name="connsiteX38" fmla="*/ 4958600 w 7177436"/>
                <a:gd name="connsiteY38" fmla="*/ 4570249 h 6187444"/>
                <a:gd name="connsiteX39" fmla="*/ 4961353 w 7177436"/>
                <a:gd name="connsiteY39" fmla="*/ 4556612 h 6187444"/>
                <a:gd name="connsiteX40" fmla="*/ 4645968 w 7177436"/>
                <a:gd name="connsiteY40" fmla="*/ 4169647 h 6187444"/>
                <a:gd name="connsiteX41" fmla="*/ 4596132 w 7177436"/>
                <a:gd name="connsiteY41" fmla="*/ 4164623 h 6187444"/>
                <a:gd name="connsiteX42" fmla="*/ 4566363 w 7177436"/>
                <a:gd name="connsiteY42" fmla="*/ 4167624 h 6187444"/>
                <a:gd name="connsiteX43" fmla="*/ 4536594 w 7177436"/>
                <a:gd name="connsiteY43" fmla="*/ 4164623 h 6187444"/>
                <a:gd name="connsiteX44" fmla="*/ 4486759 w 7177436"/>
                <a:gd name="connsiteY44" fmla="*/ 4169647 h 6187444"/>
                <a:gd name="connsiteX45" fmla="*/ 4171373 w 7177436"/>
                <a:gd name="connsiteY45" fmla="*/ 4556612 h 6187444"/>
                <a:gd name="connsiteX46" fmla="*/ 4174126 w 7177436"/>
                <a:gd name="connsiteY46" fmla="*/ 4570249 h 6187444"/>
                <a:gd name="connsiteX47" fmla="*/ 4166742 w 7177436"/>
                <a:gd name="connsiteY47" fmla="*/ 4570249 h 6187444"/>
                <a:gd name="connsiteX48" fmla="*/ 4162929 w 7177436"/>
                <a:gd name="connsiteY48" fmla="*/ 4630691 h 6187444"/>
                <a:gd name="connsiteX49" fmla="*/ 3911164 w 7177436"/>
                <a:gd name="connsiteY49" fmla="*/ 5038915 h 6187444"/>
                <a:gd name="connsiteX50" fmla="*/ 3906556 w 7177436"/>
                <a:gd name="connsiteY50" fmla="*/ 5041416 h 6187444"/>
                <a:gd name="connsiteX51" fmla="*/ 3975245 w 7177436"/>
                <a:gd name="connsiteY51" fmla="*/ 5074305 h 6187444"/>
                <a:gd name="connsiteX52" fmla="*/ 4352143 w 7177436"/>
                <a:gd name="connsiteY52" fmla="*/ 5608871 h 6187444"/>
                <a:gd name="connsiteX53" fmla="*/ 4365798 w 7177436"/>
                <a:gd name="connsiteY53" fmla="*/ 5747903 h 6187444"/>
                <a:gd name="connsiteX54" fmla="*/ 4173601 w 7177436"/>
                <a:gd name="connsiteY54" fmla="*/ 5747903 h 6187444"/>
                <a:gd name="connsiteX55" fmla="*/ 4163832 w 7177436"/>
                <a:gd name="connsiteY55" fmla="*/ 5647609 h 6187444"/>
                <a:gd name="connsiteX56" fmla="*/ 3585966 w 7177436"/>
                <a:gd name="connsiteY56" fmla="*/ 5160175 h 6187444"/>
                <a:gd name="connsiteX57" fmla="*/ 3008101 w 7177436"/>
                <a:gd name="connsiteY57" fmla="*/ 5647609 h 6187444"/>
                <a:gd name="connsiteX58" fmla="*/ 2998332 w 7177436"/>
                <a:gd name="connsiteY58" fmla="*/ 5747903 h 6187444"/>
                <a:gd name="connsiteX59" fmla="*/ 2806135 w 7177436"/>
                <a:gd name="connsiteY59" fmla="*/ 5747903 h 6187444"/>
                <a:gd name="connsiteX60" fmla="*/ 2819790 w 7177436"/>
                <a:gd name="connsiteY60" fmla="*/ 5608871 h 6187444"/>
                <a:gd name="connsiteX61" fmla="*/ 3196688 w 7177436"/>
                <a:gd name="connsiteY61" fmla="*/ 5074305 h 6187444"/>
                <a:gd name="connsiteX62" fmla="*/ 3265375 w 7177436"/>
                <a:gd name="connsiteY62" fmla="*/ 5041416 h 6187444"/>
                <a:gd name="connsiteX63" fmla="*/ 3260767 w 7177436"/>
                <a:gd name="connsiteY63" fmla="*/ 5038915 h 6187444"/>
                <a:gd name="connsiteX64" fmla="*/ 3022640 w 7177436"/>
                <a:gd name="connsiteY64" fmla="*/ 4701972 h 6187444"/>
                <a:gd name="connsiteX65" fmla="*/ 3006046 w 7177436"/>
                <a:gd name="connsiteY65" fmla="*/ 4570249 h 6187444"/>
                <a:gd name="connsiteX66" fmla="*/ 3002751 w 7177436"/>
                <a:gd name="connsiteY66" fmla="*/ 4570249 h 6187444"/>
                <a:gd name="connsiteX67" fmla="*/ 3004780 w 7177436"/>
                <a:gd name="connsiteY67" fmla="*/ 4560199 h 6187444"/>
                <a:gd name="connsiteX68" fmla="*/ 3004328 w 7177436"/>
                <a:gd name="connsiteY68" fmla="*/ 4556612 h 6187444"/>
                <a:gd name="connsiteX69" fmla="*/ 3004916 w 7177436"/>
                <a:gd name="connsiteY69" fmla="*/ 4550779 h 6187444"/>
                <a:gd name="connsiteX70" fmla="*/ 2997491 w 7177436"/>
                <a:gd name="connsiteY70" fmla="*/ 4477120 h 6187444"/>
                <a:gd name="connsiteX71" fmla="*/ 2680894 w 7177436"/>
                <a:gd name="connsiteY71" fmla="*/ 4168341 h 6187444"/>
                <a:gd name="connsiteX72" fmla="*/ 2639865 w 7177436"/>
                <a:gd name="connsiteY72" fmla="*/ 4164721 h 6187444"/>
                <a:gd name="connsiteX73" fmla="*/ 2611073 w 7177436"/>
                <a:gd name="connsiteY73" fmla="*/ 4167624 h 6187444"/>
                <a:gd name="connsiteX74" fmla="*/ 2584076 w 7177436"/>
                <a:gd name="connsiteY74" fmla="*/ 4164902 h 6187444"/>
                <a:gd name="connsiteX75" fmla="*/ 2531581 w 7177436"/>
                <a:gd name="connsiteY75" fmla="*/ 4170194 h 6187444"/>
                <a:gd name="connsiteX76" fmla="*/ 2216642 w 7177436"/>
                <a:gd name="connsiteY76" fmla="*/ 4556612 h 6187444"/>
                <a:gd name="connsiteX77" fmla="*/ 2219396 w 7177436"/>
                <a:gd name="connsiteY77" fmla="*/ 4570249 h 6187444"/>
                <a:gd name="connsiteX78" fmla="*/ 2030811 w 7177436"/>
                <a:gd name="connsiteY78" fmla="*/ 4570249 h 6187444"/>
                <a:gd name="connsiteX79" fmla="*/ 2029436 w 7177436"/>
                <a:gd name="connsiteY79" fmla="*/ 4556612 h 6187444"/>
                <a:gd name="connsiteX80" fmla="*/ 2285874 w 7177436"/>
                <a:gd name="connsiteY80" fmla="*/ 4074309 h 6187444"/>
                <a:gd name="connsiteX81" fmla="*/ 2309821 w 7177436"/>
                <a:gd name="connsiteY81" fmla="*/ 4061312 h 6187444"/>
                <a:gd name="connsiteX82" fmla="*/ 2264865 w 7177436"/>
                <a:gd name="connsiteY82" fmla="*/ 4024220 h 6187444"/>
                <a:gd name="connsiteX83" fmla="*/ 2121461 w 7177436"/>
                <a:gd name="connsiteY83" fmla="*/ 3678012 h 6187444"/>
                <a:gd name="connsiteX84" fmla="*/ 2611073 w 7177436"/>
                <a:gd name="connsiteY84" fmla="*/ 3188400 h 6187444"/>
                <a:gd name="connsiteX85" fmla="*/ 3588718 w 7177436"/>
                <a:gd name="connsiteY85" fmla="*/ 267928 h 6187444"/>
                <a:gd name="connsiteX86" fmla="*/ 234386 w 7177436"/>
                <a:gd name="connsiteY86" fmla="*/ 6051259 h 6187444"/>
                <a:gd name="connsiteX87" fmla="*/ 6943050 w 7177436"/>
                <a:gd name="connsiteY87" fmla="*/ 6051259 h 6187444"/>
                <a:gd name="connsiteX88" fmla="*/ 3588718 w 7177436"/>
                <a:gd name="connsiteY88" fmla="*/ 0 h 6187444"/>
                <a:gd name="connsiteX89" fmla="*/ 7177436 w 7177436"/>
                <a:gd name="connsiteY89" fmla="*/ 6187444 h 6187444"/>
                <a:gd name="connsiteX90" fmla="*/ 0 w 7177436"/>
                <a:gd name="connsiteY90" fmla="*/ 6187444 h 6187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7177436" h="6187444">
                  <a:moveTo>
                    <a:pt x="3585965" y="4180339"/>
                  </a:moveTo>
                  <a:cubicBezTo>
                    <a:pt x="3378155" y="4180339"/>
                    <a:pt x="3209692" y="4348802"/>
                    <a:pt x="3209692" y="4556612"/>
                  </a:cubicBezTo>
                  <a:cubicBezTo>
                    <a:pt x="3209692" y="4764422"/>
                    <a:pt x="3378155" y="4932885"/>
                    <a:pt x="3585965" y="4932885"/>
                  </a:cubicBezTo>
                  <a:cubicBezTo>
                    <a:pt x="3793775" y="4932885"/>
                    <a:pt x="3962238" y="4764422"/>
                    <a:pt x="3962238" y="4556612"/>
                  </a:cubicBezTo>
                  <a:cubicBezTo>
                    <a:pt x="3962238" y="4348802"/>
                    <a:pt x="3793775" y="4180339"/>
                    <a:pt x="3585965" y="4180339"/>
                  </a:cubicBezTo>
                  <a:close/>
                  <a:moveTo>
                    <a:pt x="4566363" y="3386311"/>
                  </a:moveTo>
                  <a:cubicBezTo>
                    <a:pt x="4405261" y="3386311"/>
                    <a:pt x="4274662" y="3516910"/>
                    <a:pt x="4274662" y="3678012"/>
                  </a:cubicBezTo>
                  <a:cubicBezTo>
                    <a:pt x="4274662" y="3839114"/>
                    <a:pt x="4405261" y="3969713"/>
                    <a:pt x="4566363" y="3969713"/>
                  </a:cubicBezTo>
                  <a:cubicBezTo>
                    <a:pt x="4727465" y="3969713"/>
                    <a:pt x="4858064" y="3839114"/>
                    <a:pt x="4858064" y="3678012"/>
                  </a:cubicBezTo>
                  <a:cubicBezTo>
                    <a:pt x="4858064" y="3516910"/>
                    <a:pt x="4727465" y="3386311"/>
                    <a:pt x="4566363" y="3386311"/>
                  </a:cubicBezTo>
                  <a:close/>
                  <a:moveTo>
                    <a:pt x="2611073" y="3386164"/>
                  </a:moveTo>
                  <a:cubicBezTo>
                    <a:pt x="2449890" y="3386164"/>
                    <a:pt x="2319225" y="3516829"/>
                    <a:pt x="2319225" y="3678012"/>
                  </a:cubicBezTo>
                  <a:cubicBezTo>
                    <a:pt x="2319225" y="3839195"/>
                    <a:pt x="2449890" y="3969860"/>
                    <a:pt x="2611073" y="3969860"/>
                  </a:cubicBezTo>
                  <a:cubicBezTo>
                    <a:pt x="2772256" y="3969860"/>
                    <a:pt x="2902921" y="3839195"/>
                    <a:pt x="2902921" y="3678012"/>
                  </a:cubicBezTo>
                  <a:cubicBezTo>
                    <a:pt x="2902921" y="3516829"/>
                    <a:pt x="2772256" y="3386164"/>
                    <a:pt x="2611073" y="3386164"/>
                  </a:cubicBezTo>
                  <a:close/>
                  <a:moveTo>
                    <a:pt x="2611073" y="3188400"/>
                  </a:moveTo>
                  <a:cubicBezTo>
                    <a:pt x="2881478" y="3188400"/>
                    <a:pt x="3100685" y="3407607"/>
                    <a:pt x="3100685" y="3678012"/>
                  </a:cubicBezTo>
                  <a:cubicBezTo>
                    <a:pt x="3100685" y="3813214"/>
                    <a:pt x="3045884" y="3935617"/>
                    <a:pt x="2957281" y="4024220"/>
                  </a:cubicBezTo>
                  <a:lnTo>
                    <a:pt x="2911722" y="4061809"/>
                  </a:lnTo>
                  <a:lnTo>
                    <a:pt x="3002153" y="4126074"/>
                  </a:lnTo>
                  <a:cubicBezTo>
                    <a:pt x="3036583" y="4157367"/>
                    <a:pt x="3067245" y="4192734"/>
                    <a:pt x="3093376" y="4231413"/>
                  </a:cubicBezTo>
                  <a:lnTo>
                    <a:pt x="3098519" y="4240889"/>
                  </a:lnTo>
                  <a:lnTo>
                    <a:pt x="3103663" y="4231413"/>
                  </a:lnTo>
                  <a:cubicBezTo>
                    <a:pt x="3208187" y="4076697"/>
                    <a:pt x="3385197" y="3974975"/>
                    <a:pt x="3585965" y="3974975"/>
                  </a:cubicBezTo>
                  <a:cubicBezTo>
                    <a:pt x="3786733" y="3974975"/>
                    <a:pt x="3963743" y="4076697"/>
                    <a:pt x="4068268" y="4231413"/>
                  </a:cubicBezTo>
                  <a:lnTo>
                    <a:pt x="4076164" y="4245961"/>
                  </a:lnTo>
                  <a:lnTo>
                    <a:pt x="4084061" y="4231413"/>
                  </a:lnTo>
                  <a:cubicBezTo>
                    <a:pt x="4125871" y="4169527"/>
                    <a:pt x="4179278" y="4116119"/>
                    <a:pt x="4241165" y="4074309"/>
                  </a:cubicBezTo>
                  <a:lnTo>
                    <a:pt x="4265111" y="4061312"/>
                  </a:lnTo>
                  <a:lnTo>
                    <a:pt x="4220155" y="4024220"/>
                  </a:lnTo>
                  <a:cubicBezTo>
                    <a:pt x="4131553" y="3935617"/>
                    <a:pt x="4076751" y="3813214"/>
                    <a:pt x="4076751" y="3678012"/>
                  </a:cubicBezTo>
                  <a:cubicBezTo>
                    <a:pt x="4076751" y="3407607"/>
                    <a:pt x="4295958" y="3188400"/>
                    <a:pt x="4566363" y="3188400"/>
                  </a:cubicBezTo>
                  <a:cubicBezTo>
                    <a:pt x="4836768" y="3188400"/>
                    <a:pt x="5055975" y="3407607"/>
                    <a:pt x="5055975" y="3678012"/>
                  </a:cubicBezTo>
                  <a:cubicBezTo>
                    <a:pt x="5055975" y="3813214"/>
                    <a:pt x="5001173" y="3935617"/>
                    <a:pt x="4912571" y="4024220"/>
                  </a:cubicBezTo>
                  <a:lnTo>
                    <a:pt x="4867615" y="4061312"/>
                  </a:lnTo>
                  <a:lnTo>
                    <a:pt x="4891562" y="4074309"/>
                  </a:lnTo>
                  <a:cubicBezTo>
                    <a:pt x="5046278" y="4178834"/>
                    <a:pt x="5148000" y="4355844"/>
                    <a:pt x="5148000" y="4556612"/>
                  </a:cubicBezTo>
                  <a:lnTo>
                    <a:pt x="5146625" y="4570249"/>
                  </a:lnTo>
                  <a:lnTo>
                    <a:pt x="4958600" y="4570249"/>
                  </a:lnTo>
                  <a:lnTo>
                    <a:pt x="4961353" y="4556612"/>
                  </a:lnTo>
                  <a:cubicBezTo>
                    <a:pt x="4961353" y="4365733"/>
                    <a:pt x="4825958" y="4206478"/>
                    <a:pt x="4645968" y="4169647"/>
                  </a:cubicBezTo>
                  <a:lnTo>
                    <a:pt x="4596132" y="4164623"/>
                  </a:lnTo>
                  <a:lnTo>
                    <a:pt x="4566363" y="4167624"/>
                  </a:lnTo>
                  <a:lnTo>
                    <a:pt x="4536594" y="4164623"/>
                  </a:lnTo>
                  <a:lnTo>
                    <a:pt x="4486759" y="4169647"/>
                  </a:lnTo>
                  <a:cubicBezTo>
                    <a:pt x="4306769" y="4206478"/>
                    <a:pt x="4171373" y="4365733"/>
                    <a:pt x="4171373" y="4556612"/>
                  </a:cubicBezTo>
                  <a:lnTo>
                    <a:pt x="4174126" y="4570249"/>
                  </a:lnTo>
                  <a:lnTo>
                    <a:pt x="4166742" y="4570249"/>
                  </a:lnTo>
                  <a:lnTo>
                    <a:pt x="4162929" y="4630691"/>
                  </a:lnTo>
                  <a:cubicBezTo>
                    <a:pt x="4141344" y="4800500"/>
                    <a:pt x="4046541" y="4947455"/>
                    <a:pt x="3911164" y="5038915"/>
                  </a:cubicBezTo>
                  <a:lnTo>
                    <a:pt x="3906556" y="5041416"/>
                  </a:lnTo>
                  <a:lnTo>
                    <a:pt x="3975245" y="5074305"/>
                  </a:lnTo>
                  <a:cubicBezTo>
                    <a:pt x="4166302" y="5187061"/>
                    <a:pt x="4306565" y="5380266"/>
                    <a:pt x="4352143" y="5608871"/>
                  </a:cubicBezTo>
                  <a:lnTo>
                    <a:pt x="4365798" y="5747903"/>
                  </a:lnTo>
                  <a:lnTo>
                    <a:pt x="4173601" y="5747903"/>
                  </a:lnTo>
                  <a:lnTo>
                    <a:pt x="4163832" y="5647609"/>
                  </a:lnTo>
                  <a:cubicBezTo>
                    <a:pt x="4108830" y="5369431"/>
                    <a:pt x="3871011" y="5160175"/>
                    <a:pt x="3585966" y="5160175"/>
                  </a:cubicBezTo>
                  <a:cubicBezTo>
                    <a:pt x="3300922" y="5160175"/>
                    <a:pt x="3063102" y="5369431"/>
                    <a:pt x="3008101" y="5647609"/>
                  </a:cubicBezTo>
                  <a:lnTo>
                    <a:pt x="2998332" y="5747903"/>
                  </a:lnTo>
                  <a:lnTo>
                    <a:pt x="2806135" y="5747903"/>
                  </a:lnTo>
                  <a:lnTo>
                    <a:pt x="2819790" y="5608871"/>
                  </a:lnTo>
                  <a:cubicBezTo>
                    <a:pt x="2865368" y="5380266"/>
                    <a:pt x="3005632" y="5187061"/>
                    <a:pt x="3196688" y="5074305"/>
                  </a:cubicBezTo>
                  <a:lnTo>
                    <a:pt x="3265375" y="5041416"/>
                  </a:lnTo>
                  <a:lnTo>
                    <a:pt x="3260767" y="5038915"/>
                  </a:lnTo>
                  <a:cubicBezTo>
                    <a:pt x="3144729" y="4960521"/>
                    <a:pt x="3058501" y="4841354"/>
                    <a:pt x="3022640" y="4701972"/>
                  </a:cubicBezTo>
                  <a:lnTo>
                    <a:pt x="3006046" y="4570249"/>
                  </a:lnTo>
                  <a:lnTo>
                    <a:pt x="3002751" y="4570249"/>
                  </a:lnTo>
                  <a:lnTo>
                    <a:pt x="3004780" y="4560199"/>
                  </a:lnTo>
                  <a:lnTo>
                    <a:pt x="3004328" y="4556612"/>
                  </a:lnTo>
                  <a:lnTo>
                    <a:pt x="3004916" y="4550779"/>
                  </a:lnTo>
                  <a:lnTo>
                    <a:pt x="2997491" y="4477120"/>
                  </a:lnTo>
                  <a:cubicBezTo>
                    <a:pt x="2965309" y="4319852"/>
                    <a:pt x="2839529" y="4196678"/>
                    <a:pt x="2680894" y="4168341"/>
                  </a:cubicBezTo>
                  <a:lnTo>
                    <a:pt x="2639865" y="4164721"/>
                  </a:lnTo>
                  <a:lnTo>
                    <a:pt x="2611073" y="4167624"/>
                  </a:lnTo>
                  <a:lnTo>
                    <a:pt x="2584076" y="4164902"/>
                  </a:lnTo>
                  <a:lnTo>
                    <a:pt x="2531581" y="4170194"/>
                  </a:lnTo>
                  <a:cubicBezTo>
                    <a:pt x="2351846" y="4206973"/>
                    <a:pt x="2216642" y="4366004"/>
                    <a:pt x="2216642" y="4556612"/>
                  </a:cubicBezTo>
                  <a:lnTo>
                    <a:pt x="2219396" y="4570249"/>
                  </a:lnTo>
                  <a:lnTo>
                    <a:pt x="2030811" y="4570249"/>
                  </a:lnTo>
                  <a:lnTo>
                    <a:pt x="2029436" y="4556612"/>
                  </a:lnTo>
                  <a:cubicBezTo>
                    <a:pt x="2029436" y="4355844"/>
                    <a:pt x="2131158" y="4178834"/>
                    <a:pt x="2285874" y="4074309"/>
                  </a:cubicBezTo>
                  <a:lnTo>
                    <a:pt x="2309821" y="4061312"/>
                  </a:lnTo>
                  <a:lnTo>
                    <a:pt x="2264865" y="4024220"/>
                  </a:lnTo>
                  <a:cubicBezTo>
                    <a:pt x="2176263" y="3935617"/>
                    <a:pt x="2121461" y="3813214"/>
                    <a:pt x="2121461" y="3678012"/>
                  </a:cubicBezTo>
                  <a:cubicBezTo>
                    <a:pt x="2121461" y="3407607"/>
                    <a:pt x="2340668" y="3188400"/>
                    <a:pt x="2611073" y="3188400"/>
                  </a:cubicBezTo>
                  <a:close/>
                  <a:moveTo>
                    <a:pt x="3588718" y="267928"/>
                  </a:moveTo>
                  <a:lnTo>
                    <a:pt x="234386" y="6051259"/>
                  </a:lnTo>
                  <a:lnTo>
                    <a:pt x="6943050" y="6051259"/>
                  </a:lnTo>
                  <a:close/>
                  <a:moveTo>
                    <a:pt x="3588718" y="0"/>
                  </a:moveTo>
                  <a:lnTo>
                    <a:pt x="7177436" y="6187444"/>
                  </a:lnTo>
                  <a:lnTo>
                    <a:pt x="0" y="6187444"/>
                  </a:lnTo>
                  <a:close/>
                </a:path>
              </a:pathLst>
            </a:custGeom>
            <a:solidFill>
              <a:schemeClr val="bg1"/>
            </a:solidFill>
            <a:ln w="152400"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596" name="Freeform: Shape 304">
              <a:extLst>
                <a:ext uri="{FF2B5EF4-FFF2-40B4-BE49-F238E27FC236}">
                  <a16:creationId xmlns:a16="http://schemas.microsoft.com/office/drawing/2014/main" id="{6CA59659-EE70-46C7-8D85-6FBAD2ABED8D}"/>
                </a:ext>
              </a:extLst>
            </p:cNvPr>
            <p:cNvSpPr>
              <a:spLocks noChangeAspect="1"/>
            </p:cNvSpPr>
            <p:nvPr/>
          </p:nvSpPr>
          <p:spPr bwMode="auto">
            <a:xfrm>
              <a:off x="5650504" y="2028276"/>
              <a:ext cx="606954" cy="678790"/>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solidFill>
                  <a:sysClr val="windowText" lastClr="000000"/>
                </a:solidFill>
                <a:effectLst/>
                <a:uLnTx/>
                <a:uFillTx/>
                <a:latin typeface="Segoe UI Semilight"/>
                <a:ea typeface="+mn-ea"/>
                <a:cs typeface="+mn-cs"/>
              </a:endParaRPr>
            </a:p>
          </p:txBody>
        </p:sp>
      </p:grpSp>
      <p:grpSp>
        <p:nvGrpSpPr>
          <p:cNvPr id="597" name="Group 596">
            <a:extLst>
              <a:ext uri="{FF2B5EF4-FFF2-40B4-BE49-F238E27FC236}">
                <a16:creationId xmlns:a16="http://schemas.microsoft.com/office/drawing/2014/main" id="{6812F058-67D1-46E0-AF94-89449B609981}"/>
              </a:ext>
            </a:extLst>
          </p:cNvPr>
          <p:cNvGrpSpPr/>
          <p:nvPr/>
        </p:nvGrpSpPr>
        <p:grpSpPr>
          <a:xfrm>
            <a:off x="7521099" y="1382230"/>
            <a:ext cx="475216" cy="475216"/>
            <a:chOff x="7303803" y="1980788"/>
            <a:chExt cx="1143000" cy="1143000"/>
          </a:xfrm>
        </p:grpSpPr>
        <p:sp>
          <p:nvSpPr>
            <p:cNvPr id="598" name="Oval 597">
              <a:extLst>
                <a:ext uri="{FF2B5EF4-FFF2-40B4-BE49-F238E27FC236}">
                  <a16:creationId xmlns:a16="http://schemas.microsoft.com/office/drawing/2014/main" id="{050E1DA4-2211-4125-A543-63DDC812AA19}"/>
                </a:ext>
              </a:extLst>
            </p:cNvPr>
            <p:cNvSpPr>
              <a:spLocks noChangeAspect="1"/>
            </p:cNvSpPr>
            <p:nvPr/>
          </p:nvSpPr>
          <p:spPr bwMode="auto">
            <a:xfrm>
              <a:off x="7303803" y="1980788"/>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599" name="Oval 598">
              <a:extLst>
                <a:ext uri="{FF2B5EF4-FFF2-40B4-BE49-F238E27FC236}">
                  <a16:creationId xmlns:a16="http://schemas.microsoft.com/office/drawing/2014/main" id="{A5AC5352-35D5-446D-94B0-5584B96200B6}"/>
                </a:ext>
              </a:extLst>
            </p:cNvPr>
            <p:cNvSpPr/>
            <p:nvPr/>
          </p:nvSpPr>
          <p:spPr bwMode="auto">
            <a:xfrm>
              <a:off x="7610847" y="2486395"/>
              <a:ext cx="539496" cy="539496"/>
            </a:xfrm>
            <a:prstGeom prst="ellipse">
              <a:avLst/>
            </a:prstGeom>
            <a:no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600" name="Freeform: Shape 332">
              <a:extLst>
                <a:ext uri="{FF2B5EF4-FFF2-40B4-BE49-F238E27FC236}">
                  <a16:creationId xmlns:a16="http://schemas.microsoft.com/office/drawing/2014/main" id="{AD784ADF-0B70-4542-B25B-100FF633AF00}"/>
                </a:ext>
              </a:extLst>
            </p:cNvPr>
            <p:cNvSpPr>
              <a:spLocks noChangeAspect="1"/>
            </p:cNvSpPr>
            <p:nvPr/>
          </p:nvSpPr>
          <p:spPr bwMode="auto">
            <a:xfrm>
              <a:off x="7571826" y="2078686"/>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601" name="Picture 600">
              <a:extLst>
                <a:ext uri="{FF2B5EF4-FFF2-40B4-BE49-F238E27FC236}">
                  <a16:creationId xmlns:a16="http://schemas.microsoft.com/office/drawing/2014/main" id="{605EE00D-6A82-4CF7-A7A7-49A76CDB576F}"/>
                </a:ext>
              </a:extLst>
            </p:cNvPr>
            <p:cNvPicPr>
              <a:picLocks noChangeAspect="1"/>
            </p:cNvPicPr>
            <p:nvPr/>
          </p:nvPicPr>
          <p:blipFill>
            <a:blip r:embed="rId3" cstate="print">
              <a:lum bright="100000"/>
              <a:extLst>
                <a:ext uri="{28A0092B-C50C-407E-A947-70E740481C1C}">
                  <a14:useLocalDpi xmlns:a14="http://schemas.microsoft.com/office/drawing/2010/main"/>
                </a:ext>
              </a:extLst>
            </a:blip>
            <a:stretch>
              <a:fillRect/>
            </a:stretch>
          </p:blipFill>
          <p:spPr>
            <a:xfrm>
              <a:off x="7787636" y="2622747"/>
              <a:ext cx="154454" cy="329191"/>
            </a:xfrm>
            <a:prstGeom prst="rect">
              <a:avLst/>
            </a:prstGeom>
          </p:spPr>
        </p:pic>
      </p:grpSp>
      <p:grpSp>
        <p:nvGrpSpPr>
          <p:cNvPr id="602" name="Group 601">
            <a:extLst>
              <a:ext uri="{FF2B5EF4-FFF2-40B4-BE49-F238E27FC236}">
                <a16:creationId xmlns:a16="http://schemas.microsoft.com/office/drawing/2014/main" id="{B3F8BF93-E5C3-4233-8FC5-A2D4A8AAF08D}"/>
              </a:ext>
            </a:extLst>
          </p:cNvPr>
          <p:cNvGrpSpPr/>
          <p:nvPr/>
        </p:nvGrpSpPr>
        <p:grpSpPr>
          <a:xfrm>
            <a:off x="9390720" y="2410602"/>
            <a:ext cx="475216" cy="475216"/>
            <a:chOff x="3461159" y="1980788"/>
            <a:chExt cx="1143000" cy="1143000"/>
          </a:xfrm>
        </p:grpSpPr>
        <p:sp>
          <p:nvSpPr>
            <p:cNvPr id="603" name="Oval 602">
              <a:extLst>
                <a:ext uri="{FF2B5EF4-FFF2-40B4-BE49-F238E27FC236}">
                  <a16:creationId xmlns:a16="http://schemas.microsoft.com/office/drawing/2014/main" id="{CEFE4C97-BCE3-4472-A54A-E02201D575F0}"/>
                </a:ext>
              </a:extLst>
            </p:cNvPr>
            <p:cNvSpPr>
              <a:spLocks noChangeAspect="1"/>
            </p:cNvSpPr>
            <p:nvPr/>
          </p:nvSpPr>
          <p:spPr bwMode="auto">
            <a:xfrm>
              <a:off x="3461159" y="1980788"/>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604" name="Oval 603">
              <a:extLst>
                <a:ext uri="{FF2B5EF4-FFF2-40B4-BE49-F238E27FC236}">
                  <a16:creationId xmlns:a16="http://schemas.microsoft.com/office/drawing/2014/main" id="{C99DAA29-C808-47BB-9763-8B21B8C32EA8}"/>
                </a:ext>
              </a:extLst>
            </p:cNvPr>
            <p:cNvSpPr/>
            <p:nvPr/>
          </p:nvSpPr>
          <p:spPr bwMode="auto">
            <a:xfrm>
              <a:off x="3761142" y="2484626"/>
              <a:ext cx="543033" cy="543033"/>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605" name="Freeform: Shape 311">
              <a:extLst>
                <a:ext uri="{FF2B5EF4-FFF2-40B4-BE49-F238E27FC236}">
                  <a16:creationId xmlns:a16="http://schemas.microsoft.com/office/drawing/2014/main" id="{8D02312B-6520-41AB-824C-64F3A1BF04AE}"/>
                </a:ext>
              </a:extLst>
            </p:cNvPr>
            <p:cNvSpPr>
              <a:spLocks noChangeAspect="1"/>
            </p:cNvSpPr>
            <p:nvPr/>
          </p:nvSpPr>
          <p:spPr bwMode="auto">
            <a:xfrm>
              <a:off x="3729182" y="2076917"/>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606" name="Picture 605">
              <a:extLst>
                <a:ext uri="{FF2B5EF4-FFF2-40B4-BE49-F238E27FC236}">
                  <a16:creationId xmlns:a16="http://schemas.microsoft.com/office/drawing/2014/main" id="{2698282C-2055-42EE-9BA0-4169235873AE}"/>
                </a:ext>
              </a:extLst>
            </p:cNvPr>
            <p:cNvPicPr>
              <a:picLocks noChangeAspect="1"/>
            </p:cNvPicPr>
            <p:nvPr/>
          </p:nvPicPr>
          <p:blipFill>
            <a:blip r:embed="rId4" cstate="print">
              <a:lum bright="100000"/>
              <a:extLst>
                <a:ext uri="{28A0092B-C50C-407E-A947-70E740481C1C}">
                  <a14:useLocalDpi xmlns:a14="http://schemas.microsoft.com/office/drawing/2010/main"/>
                </a:ext>
              </a:extLst>
            </a:blip>
            <a:stretch>
              <a:fillRect/>
            </a:stretch>
          </p:blipFill>
          <p:spPr>
            <a:xfrm>
              <a:off x="3903360" y="2667425"/>
              <a:ext cx="258148" cy="260258"/>
            </a:xfrm>
            <a:prstGeom prst="rect">
              <a:avLst/>
            </a:prstGeom>
          </p:spPr>
        </p:pic>
      </p:grpSp>
      <p:grpSp>
        <p:nvGrpSpPr>
          <p:cNvPr id="607" name="Group 606">
            <a:extLst>
              <a:ext uri="{FF2B5EF4-FFF2-40B4-BE49-F238E27FC236}">
                <a16:creationId xmlns:a16="http://schemas.microsoft.com/office/drawing/2014/main" id="{B17D54D1-6782-4C13-A0E6-0C18DC63F5D4}"/>
              </a:ext>
            </a:extLst>
          </p:cNvPr>
          <p:cNvGrpSpPr/>
          <p:nvPr/>
        </p:nvGrpSpPr>
        <p:grpSpPr>
          <a:xfrm>
            <a:off x="6818112" y="1286625"/>
            <a:ext cx="475216" cy="475216"/>
            <a:chOff x="8264466" y="3846864"/>
            <a:chExt cx="1143000" cy="1143000"/>
          </a:xfrm>
        </p:grpSpPr>
        <p:sp>
          <p:nvSpPr>
            <p:cNvPr id="608" name="Oval 607">
              <a:extLst>
                <a:ext uri="{FF2B5EF4-FFF2-40B4-BE49-F238E27FC236}">
                  <a16:creationId xmlns:a16="http://schemas.microsoft.com/office/drawing/2014/main" id="{A3D0B27B-110E-46AC-AEFD-E123ED159EDE}"/>
                </a:ext>
              </a:extLst>
            </p:cNvPr>
            <p:cNvSpPr>
              <a:spLocks noChangeAspect="1"/>
            </p:cNvSpPr>
            <p:nvPr/>
          </p:nvSpPr>
          <p:spPr bwMode="auto">
            <a:xfrm>
              <a:off x="8264466" y="3846864"/>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609" name="Group 608">
              <a:extLst>
                <a:ext uri="{FF2B5EF4-FFF2-40B4-BE49-F238E27FC236}">
                  <a16:creationId xmlns:a16="http://schemas.microsoft.com/office/drawing/2014/main" id="{41CAA5AA-115A-47C0-8C8A-A16EF4260F91}"/>
                </a:ext>
              </a:extLst>
            </p:cNvPr>
            <p:cNvGrpSpPr/>
            <p:nvPr/>
          </p:nvGrpSpPr>
          <p:grpSpPr>
            <a:xfrm>
              <a:off x="8532489" y="3955366"/>
              <a:ext cx="606954" cy="950742"/>
              <a:chOff x="9233375" y="2727900"/>
              <a:chExt cx="408814" cy="640372"/>
            </a:xfrm>
          </p:grpSpPr>
          <p:sp>
            <p:nvSpPr>
              <p:cNvPr id="611" name="Oval 610">
                <a:extLst>
                  <a:ext uri="{FF2B5EF4-FFF2-40B4-BE49-F238E27FC236}">
                    <a16:creationId xmlns:a16="http://schemas.microsoft.com/office/drawing/2014/main" id="{08A3F0FE-5517-4348-9C59-FBA042717A08}"/>
                  </a:ext>
                </a:extLst>
              </p:cNvPr>
              <p:cNvSpPr/>
              <p:nvPr/>
            </p:nvSpPr>
            <p:spPr bwMode="auto">
              <a:xfrm>
                <a:off x="9258467" y="3002512"/>
                <a:ext cx="365760" cy="365760"/>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612" name="Freeform: Shape 341">
                <a:extLst>
                  <a:ext uri="{FF2B5EF4-FFF2-40B4-BE49-F238E27FC236}">
                    <a16:creationId xmlns:a16="http://schemas.microsoft.com/office/drawing/2014/main" id="{ACC0FF9C-E4D1-4B64-977D-95D6B1EC66BD}"/>
                  </a:ext>
                </a:extLst>
              </p:cNvPr>
              <p:cNvSpPr>
                <a:spLocks noChangeAspect="1"/>
              </p:cNvSpPr>
              <p:nvPr/>
            </p:nvSpPr>
            <p:spPr bwMode="auto">
              <a:xfrm>
                <a:off x="9233375" y="2727900"/>
                <a:ext cx="408814" cy="457200"/>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grpSp>
        <p:pic>
          <p:nvPicPr>
            <p:cNvPr id="610" name="Picture 609">
              <a:extLst>
                <a:ext uri="{FF2B5EF4-FFF2-40B4-BE49-F238E27FC236}">
                  <a16:creationId xmlns:a16="http://schemas.microsoft.com/office/drawing/2014/main" id="{72A6127B-3077-447D-BC70-D39DA5B0408D}"/>
                </a:ext>
              </a:extLst>
            </p:cNvPr>
            <p:cNvPicPr>
              <a:picLocks noChangeAspect="1"/>
            </p:cNvPicPr>
            <p:nvPr/>
          </p:nvPicPr>
          <p:blipFill>
            <a:blip r:embed="rId5" cstate="print">
              <a:lum bright="100000"/>
              <a:extLst>
                <a:ext uri="{28A0092B-C50C-407E-A947-70E740481C1C}">
                  <a14:useLocalDpi xmlns:a14="http://schemas.microsoft.com/office/drawing/2010/main"/>
                </a:ext>
              </a:extLst>
            </a:blip>
            <a:stretch>
              <a:fillRect/>
            </a:stretch>
          </p:blipFill>
          <p:spPr>
            <a:xfrm>
              <a:off x="8657452" y="4574175"/>
              <a:ext cx="382588" cy="242796"/>
            </a:xfrm>
            <a:prstGeom prst="rect">
              <a:avLst/>
            </a:prstGeom>
          </p:spPr>
        </p:pic>
      </p:grpSp>
      <p:grpSp>
        <p:nvGrpSpPr>
          <p:cNvPr id="613" name="Group 612">
            <a:extLst>
              <a:ext uri="{FF2B5EF4-FFF2-40B4-BE49-F238E27FC236}">
                <a16:creationId xmlns:a16="http://schemas.microsoft.com/office/drawing/2014/main" id="{9CB4F9E2-BD28-4D58-9DB9-F48DA7071B1E}"/>
              </a:ext>
            </a:extLst>
          </p:cNvPr>
          <p:cNvGrpSpPr/>
          <p:nvPr/>
        </p:nvGrpSpPr>
        <p:grpSpPr>
          <a:xfrm>
            <a:off x="9031156" y="2007659"/>
            <a:ext cx="475216" cy="475216"/>
            <a:chOff x="6343142" y="3846574"/>
            <a:chExt cx="1143000" cy="1143000"/>
          </a:xfrm>
        </p:grpSpPr>
        <p:sp>
          <p:nvSpPr>
            <p:cNvPr id="614" name="Oval 613">
              <a:extLst>
                <a:ext uri="{FF2B5EF4-FFF2-40B4-BE49-F238E27FC236}">
                  <a16:creationId xmlns:a16="http://schemas.microsoft.com/office/drawing/2014/main" id="{7F92E8B5-B30D-4C4A-924A-EF58942B0557}"/>
                </a:ext>
              </a:extLst>
            </p:cNvPr>
            <p:cNvSpPr>
              <a:spLocks noChangeAspect="1"/>
            </p:cNvSpPr>
            <p:nvPr/>
          </p:nvSpPr>
          <p:spPr bwMode="auto">
            <a:xfrm>
              <a:off x="6343142" y="3846574"/>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615" name="Oval 614">
              <a:extLst>
                <a:ext uri="{FF2B5EF4-FFF2-40B4-BE49-F238E27FC236}">
                  <a16:creationId xmlns:a16="http://schemas.microsoft.com/office/drawing/2014/main" id="{B4BC8E89-4255-4E22-B8A7-6E60F467D94D}"/>
                </a:ext>
              </a:extLst>
            </p:cNvPr>
            <p:cNvSpPr>
              <a:spLocks noChangeAspect="1"/>
            </p:cNvSpPr>
            <p:nvPr/>
          </p:nvSpPr>
          <p:spPr bwMode="auto">
            <a:xfrm>
              <a:off x="6651955" y="4352181"/>
              <a:ext cx="539496" cy="539496"/>
            </a:xfrm>
            <a:prstGeom prst="ellipse">
              <a:avLst/>
            </a:prstGeom>
            <a:no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616" name="Freeform: Shape 325">
              <a:extLst>
                <a:ext uri="{FF2B5EF4-FFF2-40B4-BE49-F238E27FC236}">
                  <a16:creationId xmlns:a16="http://schemas.microsoft.com/office/drawing/2014/main" id="{4FE62C54-0051-4FC1-962B-DC59FE0BAABD}"/>
                </a:ext>
              </a:extLst>
            </p:cNvPr>
            <p:cNvSpPr>
              <a:spLocks noChangeAspect="1"/>
            </p:cNvSpPr>
            <p:nvPr/>
          </p:nvSpPr>
          <p:spPr bwMode="auto">
            <a:xfrm>
              <a:off x="6611165" y="3944472"/>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pic>
          <p:nvPicPr>
            <p:cNvPr id="617" name="Picture 616">
              <a:extLst>
                <a:ext uri="{FF2B5EF4-FFF2-40B4-BE49-F238E27FC236}">
                  <a16:creationId xmlns:a16="http://schemas.microsoft.com/office/drawing/2014/main" id="{8E0BD457-D2A1-497C-9AA3-4385CD4AEEE0}"/>
                </a:ext>
              </a:extLst>
            </p:cNvPr>
            <p:cNvPicPr>
              <a:picLocks noChangeAspect="1"/>
            </p:cNvPicPr>
            <p:nvPr/>
          </p:nvPicPr>
          <p:blipFill>
            <a:blip r:embed="rId6" cstate="print">
              <a:lum bright="100000"/>
              <a:extLst>
                <a:ext uri="{28A0092B-C50C-407E-A947-70E740481C1C}">
                  <a14:useLocalDpi xmlns:a14="http://schemas.microsoft.com/office/drawing/2010/main"/>
                </a:ext>
              </a:extLst>
            </a:blip>
            <a:stretch>
              <a:fillRect/>
            </a:stretch>
          </p:blipFill>
          <p:spPr>
            <a:xfrm>
              <a:off x="6724445" y="4550692"/>
              <a:ext cx="380395" cy="263822"/>
            </a:xfrm>
            <a:prstGeom prst="rect">
              <a:avLst/>
            </a:prstGeom>
          </p:spPr>
        </p:pic>
      </p:grpSp>
      <p:grpSp>
        <p:nvGrpSpPr>
          <p:cNvPr id="618" name="Group 617">
            <a:extLst>
              <a:ext uri="{FF2B5EF4-FFF2-40B4-BE49-F238E27FC236}">
                <a16:creationId xmlns:a16="http://schemas.microsoft.com/office/drawing/2014/main" id="{3E56B408-F8AB-4ADF-9A29-4B91B86EDA63}"/>
              </a:ext>
            </a:extLst>
          </p:cNvPr>
          <p:cNvGrpSpPr/>
          <p:nvPr/>
        </p:nvGrpSpPr>
        <p:grpSpPr>
          <a:xfrm>
            <a:off x="8524946" y="1828176"/>
            <a:ext cx="475216" cy="475216"/>
            <a:chOff x="4421820" y="3837665"/>
            <a:chExt cx="1143000" cy="1143000"/>
          </a:xfrm>
        </p:grpSpPr>
        <p:sp>
          <p:nvSpPr>
            <p:cNvPr id="619" name="Oval 618">
              <a:extLst>
                <a:ext uri="{FF2B5EF4-FFF2-40B4-BE49-F238E27FC236}">
                  <a16:creationId xmlns:a16="http://schemas.microsoft.com/office/drawing/2014/main" id="{65EDC1E5-35AE-4ED0-AE4B-AFD65A1B5D7F}"/>
                </a:ext>
              </a:extLst>
            </p:cNvPr>
            <p:cNvSpPr>
              <a:spLocks noChangeAspect="1"/>
            </p:cNvSpPr>
            <p:nvPr/>
          </p:nvSpPr>
          <p:spPr bwMode="auto">
            <a:xfrm>
              <a:off x="4421820" y="3837665"/>
              <a:ext cx="1143000" cy="1143000"/>
            </a:xfrm>
            <a:prstGeom prst="ellipse">
              <a:avLst/>
            </a:prstGeom>
            <a:solidFill>
              <a:srgbClr val="868686"/>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620" name="Group 619">
              <a:extLst>
                <a:ext uri="{FF2B5EF4-FFF2-40B4-BE49-F238E27FC236}">
                  <a16:creationId xmlns:a16="http://schemas.microsoft.com/office/drawing/2014/main" id="{205A9B04-CE26-4B8F-9CCE-0E4284980CA8}"/>
                </a:ext>
              </a:extLst>
            </p:cNvPr>
            <p:cNvGrpSpPr/>
            <p:nvPr/>
          </p:nvGrpSpPr>
          <p:grpSpPr>
            <a:xfrm>
              <a:off x="4695928" y="3929384"/>
              <a:ext cx="606954" cy="950742"/>
              <a:chOff x="923401" y="1750320"/>
              <a:chExt cx="606954" cy="950742"/>
            </a:xfrm>
          </p:grpSpPr>
          <p:sp>
            <p:nvSpPr>
              <p:cNvPr id="622" name="Oval 621">
                <a:extLst>
                  <a:ext uri="{FF2B5EF4-FFF2-40B4-BE49-F238E27FC236}">
                    <a16:creationId xmlns:a16="http://schemas.microsoft.com/office/drawing/2014/main" id="{A1121E3F-4F71-4540-8635-95CA22A173A4}"/>
                  </a:ext>
                </a:extLst>
              </p:cNvPr>
              <p:cNvSpPr/>
              <p:nvPr/>
            </p:nvSpPr>
            <p:spPr bwMode="auto">
              <a:xfrm>
                <a:off x="960654" y="2158029"/>
                <a:ext cx="543033" cy="543033"/>
              </a:xfrm>
              <a:prstGeom prst="ellipse">
                <a:avLst/>
              </a:prstGeom>
              <a:noFill/>
              <a:ln w="19050"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623" name="Freeform: Shape 320">
                <a:extLst>
                  <a:ext uri="{FF2B5EF4-FFF2-40B4-BE49-F238E27FC236}">
                    <a16:creationId xmlns:a16="http://schemas.microsoft.com/office/drawing/2014/main" id="{5EF04B8A-7592-4D53-A455-0AA548CC1DD8}"/>
                  </a:ext>
                </a:extLst>
              </p:cNvPr>
              <p:cNvSpPr>
                <a:spLocks noChangeAspect="1"/>
              </p:cNvSpPr>
              <p:nvPr/>
            </p:nvSpPr>
            <p:spPr bwMode="auto">
              <a:xfrm>
                <a:off x="923401" y="1750320"/>
                <a:ext cx="606954" cy="678792"/>
              </a:xfrm>
              <a:custGeom>
                <a:avLst/>
                <a:gdLst>
                  <a:gd name="connsiteX0" fmla="*/ 785941 w 1571882"/>
                  <a:gd name="connsiteY0" fmla="*/ 159127 h 1757927"/>
                  <a:gd name="connsiteX1" fmla="*/ 388173 w 1571882"/>
                  <a:gd name="connsiteY1" fmla="*/ 556895 h 1757927"/>
                  <a:gd name="connsiteX2" fmla="*/ 785941 w 1571882"/>
                  <a:gd name="connsiteY2" fmla="*/ 954663 h 1757927"/>
                  <a:gd name="connsiteX3" fmla="*/ 1183709 w 1571882"/>
                  <a:gd name="connsiteY3" fmla="*/ 556895 h 1757927"/>
                  <a:gd name="connsiteX4" fmla="*/ 785941 w 1571882"/>
                  <a:gd name="connsiteY4" fmla="*/ 159127 h 1757927"/>
                  <a:gd name="connsiteX5" fmla="*/ 785941 w 1571882"/>
                  <a:gd name="connsiteY5" fmla="*/ 0 h 1757927"/>
                  <a:gd name="connsiteX6" fmla="*/ 1342836 w 1571882"/>
                  <a:gd name="connsiteY6" fmla="*/ 556895 h 1757927"/>
                  <a:gd name="connsiteX7" fmla="*/ 1097306 w 1571882"/>
                  <a:gd name="connsiteY7" fmla="*/ 1018681 h 1757927"/>
                  <a:gd name="connsiteX8" fmla="*/ 1094968 w 1571882"/>
                  <a:gd name="connsiteY8" fmla="*/ 1019951 h 1757927"/>
                  <a:gd name="connsiteX9" fmla="*/ 1225368 w 1571882"/>
                  <a:gd name="connsiteY9" fmla="*/ 1090729 h 1757927"/>
                  <a:gd name="connsiteX10" fmla="*/ 1571882 w 1571882"/>
                  <a:gd name="connsiteY10" fmla="*/ 1742444 h 1757927"/>
                  <a:gd name="connsiteX11" fmla="*/ 1570321 w 1571882"/>
                  <a:gd name="connsiteY11" fmla="*/ 1757927 h 1757927"/>
                  <a:gd name="connsiteX12" fmla="*/ 1414642 w 1571882"/>
                  <a:gd name="connsiteY12" fmla="*/ 1757927 h 1757927"/>
                  <a:gd name="connsiteX13" fmla="*/ 1416203 w 1571882"/>
                  <a:gd name="connsiteY13" fmla="*/ 1742444 h 1757927"/>
                  <a:gd name="connsiteX14" fmla="*/ 912961 w 1571882"/>
                  <a:gd name="connsiteY14" fmla="*/ 1124987 h 1757927"/>
                  <a:gd name="connsiteX15" fmla="*/ 793917 w 1571882"/>
                  <a:gd name="connsiteY15" fmla="*/ 1112986 h 1757927"/>
                  <a:gd name="connsiteX16" fmla="*/ 785941 w 1571882"/>
                  <a:gd name="connsiteY16" fmla="*/ 1113790 h 1757927"/>
                  <a:gd name="connsiteX17" fmla="*/ 777966 w 1571882"/>
                  <a:gd name="connsiteY17" fmla="*/ 1112986 h 1757927"/>
                  <a:gd name="connsiteX18" fmla="*/ 658921 w 1571882"/>
                  <a:gd name="connsiteY18" fmla="*/ 1124987 h 1757927"/>
                  <a:gd name="connsiteX19" fmla="*/ 155679 w 1571882"/>
                  <a:gd name="connsiteY19" fmla="*/ 1742444 h 1757927"/>
                  <a:gd name="connsiteX20" fmla="*/ 157240 w 1571882"/>
                  <a:gd name="connsiteY20" fmla="*/ 1757927 h 1757927"/>
                  <a:gd name="connsiteX21" fmla="*/ 1561 w 1571882"/>
                  <a:gd name="connsiteY21" fmla="*/ 1757927 h 1757927"/>
                  <a:gd name="connsiteX22" fmla="*/ 0 w 1571882"/>
                  <a:gd name="connsiteY22" fmla="*/ 1742444 h 1757927"/>
                  <a:gd name="connsiteX23" fmla="*/ 346514 w 1571882"/>
                  <a:gd name="connsiteY23" fmla="*/ 1090729 h 1757927"/>
                  <a:gd name="connsiteX24" fmla="*/ 476914 w 1571882"/>
                  <a:gd name="connsiteY24" fmla="*/ 1019951 h 1757927"/>
                  <a:gd name="connsiteX25" fmla="*/ 474576 w 1571882"/>
                  <a:gd name="connsiteY25" fmla="*/ 1018681 h 1757927"/>
                  <a:gd name="connsiteX26" fmla="*/ 229046 w 1571882"/>
                  <a:gd name="connsiteY26" fmla="*/ 556895 h 1757927"/>
                  <a:gd name="connsiteX27" fmla="*/ 785941 w 1571882"/>
                  <a:gd name="connsiteY27" fmla="*/ 0 h 1757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1882" h="1757927">
                    <a:moveTo>
                      <a:pt x="785941" y="159127"/>
                    </a:moveTo>
                    <a:cubicBezTo>
                      <a:pt x="566260" y="159127"/>
                      <a:pt x="388173" y="337214"/>
                      <a:pt x="388173" y="556895"/>
                    </a:cubicBezTo>
                    <a:cubicBezTo>
                      <a:pt x="388173" y="776576"/>
                      <a:pt x="566260" y="954663"/>
                      <a:pt x="785941" y="954663"/>
                    </a:cubicBezTo>
                    <a:cubicBezTo>
                      <a:pt x="1005622" y="954663"/>
                      <a:pt x="1183709" y="776576"/>
                      <a:pt x="1183709" y="556895"/>
                    </a:cubicBezTo>
                    <a:cubicBezTo>
                      <a:pt x="1183709" y="337214"/>
                      <a:pt x="1005622" y="159127"/>
                      <a:pt x="785941" y="159127"/>
                    </a:cubicBezTo>
                    <a:close/>
                    <a:moveTo>
                      <a:pt x="785941" y="0"/>
                    </a:moveTo>
                    <a:cubicBezTo>
                      <a:pt x="1093506" y="0"/>
                      <a:pt x="1342836" y="249330"/>
                      <a:pt x="1342836" y="556895"/>
                    </a:cubicBezTo>
                    <a:cubicBezTo>
                      <a:pt x="1342836" y="749123"/>
                      <a:pt x="1245442" y="918603"/>
                      <a:pt x="1097306" y="1018681"/>
                    </a:cubicBezTo>
                    <a:lnTo>
                      <a:pt x="1094968" y="1019951"/>
                    </a:lnTo>
                    <a:lnTo>
                      <a:pt x="1225368" y="1090729"/>
                    </a:lnTo>
                    <a:cubicBezTo>
                      <a:pt x="1434430" y="1231969"/>
                      <a:pt x="1571882" y="1471155"/>
                      <a:pt x="1571882" y="1742444"/>
                    </a:cubicBezTo>
                    <a:lnTo>
                      <a:pt x="1570321" y="1757927"/>
                    </a:lnTo>
                    <a:lnTo>
                      <a:pt x="1414642" y="1757927"/>
                    </a:lnTo>
                    <a:lnTo>
                      <a:pt x="1416203" y="1742444"/>
                    </a:lnTo>
                    <a:cubicBezTo>
                      <a:pt x="1416203" y="1437871"/>
                      <a:pt x="1200160" y="1183756"/>
                      <a:pt x="912961" y="1124987"/>
                    </a:cubicBezTo>
                    <a:lnTo>
                      <a:pt x="793917" y="1112986"/>
                    </a:lnTo>
                    <a:lnTo>
                      <a:pt x="785941" y="1113790"/>
                    </a:lnTo>
                    <a:lnTo>
                      <a:pt x="777966" y="1112986"/>
                    </a:lnTo>
                    <a:lnTo>
                      <a:pt x="658921" y="1124987"/>
                    </a:lnTo>
                    <a:cubicBezTo>
                      <a:pt x="371722" y="1183756"/>
                      <a:pt x="155679" y="1437871"/>
                      <a:pt x="155679" y="1742444"/>
                    </a:cubicBezTo>
                    <a:lnTo>
                      <a:pt x="157240" y="1757927"/>
                    </a:lnTo>
                    <a:lnTo>
                      <a:pt x="1561" y="1757927"/>
                    </a:lnTo>
                    <a:lnTo>
                      <a:pt x="0" y="1742444"/>
                    </a:lnTo>
                    <a:cubicBezTo>
                      <a:pt x="0" y="1471155"/>
                      <a:pt x="137452" y="1231969"/>
                      <a:pt x="346514" y="1090729"/>
                    </a:cubicBezTo>
                    <a:lnTo>
                      <a:pt x="476914" y="1019951"/>
                    </a:lnTo>
                    <a:lnTo>
                      <a:pt x="474576" y="1018681"/>
                    </a:lnTo>
                    <a:cubicBezTo>
                      <a:pt x="326441" y="918603"/>
                      <a:pt x="229046" y="749123"/>
                      <a:pt x="229046" y="556895"/>
                    </a:cubicBezTo>
                    <a:cubicBezTo>
                      <a:pt x="229046" y="249330"/>
                      <a:pt x="478376" y="0"/>
                      <a:pt x="785941" y="0"/>
                    </a:cubicBezTo>
                    <a:close/>
                  </a:path>
                </a:pathLst>
              </a:custGeom>
              <a:solidFill>
                <a:schemeClr val="bg1"/>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0">
                        <a:srgbClr val="FFFFFF"/>
                      </a:gs>
                      <a:gs pos="100000">
                        <a:srgbClr val="FFFFFF"/>
                      </a:gs>
                    </a:gsLst>
                    <a:lin ang="5400000" scaled="0"/>
                  </a:gradFill>
                  <a:effectLst/>
                  <a:uLnTx/>
                  <a:uFillTx/>
                  <a:latin typeface="Segoe UI Semilight"/>
                  <a:ea typeface="+mn-ea"/>
                  <a:cs typeface="+mn-cs"/>
                </a:endParaRPr>
              </a:p>
            </p:txBody>
          </p:sp>
        </p:grpSp>
        <p:pic>
          <p:nvPicPr>
            <p:cNvPr id="621" name="Picture 620">
              <a:extLst>
                <a:ext uri="{FF2B5EF4-FFF2-40B4-BE49-F238E27FC236}">
                  <a16:creationId xmlns:a16="http://schemas.microsoft.com/office/drawing/2014/main" id="{5A7615BA-D06F-491E-9D95-60998408749F}"/>
                </a:ext>
              </a:extLst>
            </p:cNvPr>
            <p:cNvPicPr>
              <a:picLocks noChangeAspect="1"/>
            </p:cNvPicPr>
            <p:nvPr/>
          </p:nvPicPr>
          <p:blipFill>
            <a:blip r:embed="rId7" cstate="print">
              <a:lum bright="100000"/>
              <a:extLst>
                <a:ext uri="{28A0092B-C50C-407E-A947-70E740481C1C}">
                  <a14:useLocalDpi xmlns:a14="http://schemas.microsoft.com/office/drawing/2010/main"/>
                </a:ext>
              </a:extLst>
            </a:blip>
            <a:stretch>
              <a:fillRect/>
            </a:stretch>
          </p:blipFill>
          <p:spPr>
            <a:xfrm>
              <a:off x="4812541" y="4496652"/>
              <a:ext cx="384311" cy="331277"/>
            </a:xfrm>
            <a:prstGeom prst="rect">
              <a:avLst/>
            </a:prstGeom>
          </p:spPr>
        </p:pic>
      </p:grpSp>
      <p:grpSp>
        <p:nvGrpSpPr>
          <p:cNvPr id="624" name="Group 623">
            <a:extLst>
              <a:ext uri="{FF2B5EF4-FFF2-40B4-BE49-F238E27FC236}">
                <a16:creationId xmlns:a16="http://schemas.microsoft.com/office/drawing/2014/main" id="{B3C45779-14BA-4096-A43B-D8F78D9A405D}"/>
              </a:ext>
            </a:extLst>
          </p:cNvPr>
          <p:cNvGrpSpPr>
            <a:grpSpLocks noChangeAspect="1"/>
          </p:cNvGrpSpPr>
          <p:nvPr/>
        </p:nvGrpSpPr>
        <p:grpSpPr>
          <a:xfrm>
            <a:off x="5887657" y="5741527"/>
            <a:ext cx="516759" cy="516759"/>
            <a:chOff x="5301956" y="4678104"/>
            <a:chExt cx="914400" cy="914400"/>
          </a:xfrm>
        </p:grpSpPr>
        <p:sp>
          <p:nvSpPr>
            <p:cNvPr id="625" name="Oval 624">
              <a:extLst>
                <a:ext uri="{FF2B5EF4-FFF2-40B4-BE49-F238E27FC236}">
                  <a16:creationId xmlns:a16="http://schemas.microsoft.com/office/drawing/2014/main" id="{0C887C3F-3401-410F-B164-956943E81D14}"/>
                </a:ext>
              </a:extLst>
            </p:cNvPr>
            <p:cNvSpPr>
              <a:spLocks noChangeAspect="1"/>
            </p:cNvSpPr>
            <p:nvPr/>
          </p:nvSpPr>
          <p:spPr bwMode="auto">
            <a:xfrm>
              <a:off x="5301956" y="4678104"/>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626" name="Group 625">
              <a:extLst>
                <a:ext uri="{FF2B5EF4-FFF2-40B4-BE49-F238E27FC236}">
                  <a16:creationId xmlns:a16="http://schemas.microsoft.com/office/drawing/2014/main" id="{CFDB9E4B-2A46-462A-89A7-D47BBCFC93E3}"/>
                </a:ext>
              </a:extLst>
            </p:cNvPr>
            <p:cNvGrpSpPr>
              <a:grpSpLocks noChangeAspect="1"/>
            </p:cNvGrpSpPr>
            <p:nvPr/>
          </p:nvGrpSpPr>
          <p:grpSpPr>
            <a:xfrm>
              <a:off x="5416532" y="4898732"/>
              <a:ext cx="674706" cy="433016"/>
              <a:chOff x="8025136" y="7417948"/>
              <a:chExt cx="1135149" cy="728520"/>
            </a:xfrm>
          </p:grpSpPr>
          <p:sp>
            <p:nvSpPr>
              <p:cNvPr id="627" name="Freeform 7">
                <a:extLst>
                  <a:ext uri="{FF2B5EF4-FFF2-40B4-BE49-F238E27FC236}">
                    <a16:creationId xmlns:a16="http://schemas.microsoft.com/office/drawing/2014/main" id="{6003C8A9-909F-4B89-9686-62C773887DFA}"/>
                  </a:ext>
                </a:extLst>
              </p:cNvPr>
              <p:cNvSpPr>
                <a:spLocks/>
              </p:cNvSpPr>
              <p:nvPr/>
            </p:nvSpPr>
            <p:spPr bwMode="auto">
              <a:xfrm>
                <a:off x="8141719" y="7437278"/>
                <a:ext cx="896936" cy="617404"/>
              </a:xfrm>
              <a:prstGeom prst="roundRect">
                <a:avLst>
                  <a:gd name="adj" fmla="val 7342"/>
                </a:avLst>
              </a:prstGeom>
              <a:solidFill>
                <a:srgbClr val="FFFFFF"/>
              </a:solidFill>
              <a:ln>
                <a:noFill/>
              </a:ln>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505050"/>
                  </a:solidFill>
                  <a:effectLst/>
                  <a:uLnTx/>
                  <a:uFillTx/>
                  <a:ea typeface="ＭＳ Ｐゴシック" charset="0"/>
                </a:endParaRPr>
              </a:p>
            </p:txBody>
          </p:sp>
          <p:grpSp>
            <p:nvGrpSpPr>
              <p:cNvPr id="628" name="Group 627">
                <a:extLst>
                  <a:ext uri="{FF2B5EF4-FFF2-40B4-BE49-F238E27FC236}">
                    <a16:creationId xmlns:a16="http://schemas.microsoft.com/office/drawing/2014/main" id="{F6D5D488-6FBD-4688-8BF1-5A5B462A926A}"/>
                  </a:ext>
                </a:extLst>
              </p:cNvPr>
              <p:cNvGrpSpPr/>
              <p:nvPr/>
            </p:nvGrpSpPr>
            <p:grpSpPr>
              <a:xfrm>
                <a:off x="8025136" y="7417948"/>
                <a:ext cx="1135149" cy="728520"/>
                <a:chOff x="8025136" y="7417948"/>
                <a:chExt cx="1135149" cy="728520"/>
              </a:xfrm>
            </p:grpSpPr>
            <p:sp>
              <p:nvSpPr>
                <p:cNvPr id="629" name="Freeform 40">
                  <a:extLst>
                    <a:ext uri="{FF2B5EF4-FFF2-40B4-BE49-F238E27FC236}">
                      <a16:creationId xmlns:a16="http://schemas.microsoft.com/office/drawing/2014/main" id="{652E7135-1A62-4929-97BC-EF1F3CBC9C72}"/>
                    </a:ext>
                  </a:extLst>
                </p:cNvPr>
                <p:cNvSpPr>
                  <a:spLocks noChangeAspect="1"/>
                </p:cNvSpPr>
                <p:nvPr/>
              </p:nvSpPr>
              <p:spPr bwMode="black">
                <a:xfrm flipH="1">
                  <a:off x="8025136" y="7417948"/>
                  <a:ext cx="1135149" cy="728520"/>
                </a:xfrm>
                <a:custGeom>
                  <a:avLst/>
                  <a:gdLst>
                    <a:gd name="connsiteX0" fmla="*/ 4635324 w 4635324"/>
                    <a:gd name="connsiteY0" fmla="*/ 2786728 h 2974887"/>
                    <a:gd name="connsiteX1" fmla="*/ 0 w 4635324"/>
                    <a:gd name="connsiteY1" fmla="*/ 2786728 h 2974887"/>
                    <a:gd name="connsiteX2" fmla="*/ 0 w 4635324"/>
                    <a:gd name="connsiteY2" fmla="*/ 2813608 h 2974887"/>
                    <a:gd name="connsiteX3" fmla="*/ 185413 w 4635324"/>
                    <a:gd name="connsiteY3" fmla="*/ 2974887 h 2974887"/>
                    <a:gd name="connsiteX4" fmla="*/ 4449911 w 4635324"/>
                    <a:gd name="connsiteY4" fmla="*/ 2974887 h 2974887"/>
                    <a:gd name="connsiteX5" fmla="*/ 4635324 w 4635324"/>
                    <a:gd name="connsiteY5" fmla="*/ 2813608 h 2974887"/>
                    <a:gd name="connsiteX6" fmla="*/ 4635324 w 4635324"/>
                    <a:gd name="connsiteY6" fmla="*/ 2786728 h 2974887"/>
                    <a:gd name="connsiteX7" fmla="*/ 4005331 w 4635324"/>
                    <a:gd name="connsiteY7" fmla="*/ 205988 h 2974887"/>
                    <a:gd name="connsiteX8" fmla="*/ 4005331 w 4635324"/>
                    <a:gd name="connsiteY8" fmla="*/ 2473188 h 2974887"/>
                    <a:gd name="connsiteX9" fmla="*/ 630009 w 4635324"/>
                    <a:gd name="connsiteY9" fmla="*/ 2473188 h 2974887"/>
                    <a:gd name="connsiteX10" fmla="*/ 630009 w 4635324"/>
                    <a:gd name="connsiteY10" fmla="*/ 205988 h 2974887"/>
                    <a:gd name="connsiteX11" fmla="*/ 4115213 w 4635324"/>
                    <a:gd name="connsiteY11" fmla="*/ 0 h 2974887"/>
                    <a:gd name="connsiteX12" fmla="*/ 520123 w 4635324"/>
                    <a:gd name="connsiteY12" fmla="*/ 0 h 2974887"/>
                    <a:gd name="connsiteX13" fmla="*/ 391787 w 4635324"/>
                    <a:gd name="connsiteY13" fmla="*/ 128336 h 2974887"/>
                    <a:gd name="connsiteX14" fmla="*/ 391787 w 4635324"/>
                    <a:gd name="connsiteY14" fmla="*/ 2548645 h 2974887"/>
                    <a:gd name="connsiteX15" fmla="*/ 520123 w 4635324"/>
                    <a:gd name="connsiteY15" fmla="*/ 2676981 h 2974887"/>
                    <a:gd name="connsiteX16" fmla="*/ 4115213 w 4635324"/>
                    <a:gd name="connsiteY16" fmla="*/ 2676981 h 2974887"/>
                    <a:gd name="connsiteX17" fmla="*/ 4243549 w 4635324"/>
                    <a:gd name="connsiteY17" fmla="*/ 2548645 h 2974887"/>
                    <a:gd name="connsiteX18" fmla="*/ 4243549 w 4635324"/>
                    <a:gd name="connsiteY18" fmla="*/ 128336 h 2974887"/>
                    <a:gd name="connsiteX19" fmla="*/ 4115213 w 4635324"/>
                    <a:gd name="connsiteY19" fmla="*/ 0 h 297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35324" h="2974887">
                      <a:moveTo>
                        <a:pt x="4635324" y="2786728"/>
                      </a:moveTo>
                      <a:lnTo>
                        <a:pt x="0" y="2786728"/>
                      </a:lnTo>
                      <a:cubicBezTo>
                        <a:pt x="0" y="2813608"/>
                        <a:pt x="0" y="2813608"/>
                        <a:pt x="0" y="2813608"/>
                      </a:cubicBezTo>
                      <a:cubicBezTo>
                        <a:pt x="0" y="2894248"/>
                        <a:pt x="79463" y="2974887"/>
                        <a:pt x="185413" y="2974887"/>
                      </a:cubicBezTo>
                      <a:cubicBezTo>
                        <a:pt x="4449911" y="2974887"/>
                        <a:pt x="4449911" y="2974887"/>
                        <a:pt x="4449911" y="2974887"/>
                      </a:cubicBezTo>
                      <a:cubicBezTo>
                        <a:pt x="4555862" y="2974887"/>
                        <a:pt x="4635324" y="2894248"/>
                        <a:pt x="4635324" y="2813608"/>
                      </a:cubicBezTo>
                      <a:cubicBezTo>
                        <a:pt x="4635324" y="2786728"/>
                        <a:pt x="4635324" y="2786728"/>
                        <a:pt x="4635324" y="2786728"/>
                      </a:cubicBezTo>
                      <a:close/>
                      <a:moveTo>
                        <a:pt x="4005331" y="205988"/>
                      </a:moveTo>
                      <a:lnTo>
                        <a:pt x="4005331" y="2473188"/>
                      </a:lnTo>
                      <a:lnTo>
                        <a:pt x="630009" y="2473188"/>
                      </a:lnTo>
                      <a:lnTo>
                        <a:pt x="630009" y="205988"/>
                      </a:lnTo>
                      <a:close/>
                      <a:moveTo>
                        <a:pt x="4115213" y="0"/>
                      </a:moveTo>
                      <a:lnTo>
                        <a:pt x="520123" y="0"/>
                      </a:lnTo>
                      <a:cubicBezTo>
                        <a:pt x="449244" y="0"/>
                        <a:pt x="391787" y="57457"/>
                        <a:pt x="391787" y="128336"/>
                      </a:cubicBezTo>
                      <a:lnTo>
                        <a:pt x="391787" y="2548645"/>
                      </a:lnTo>
                      <a:cubicBezTo>
                        <a:pt x="391787" y="2619524"/>
                        <a:pt x="449244" y="2676981"/>
                        <a:pt x="520123" y="2676981"/>
                      </a:cubicBezTo>
                      <a:lnTo>
                        <a:pt x="4115213" y="2676981"/>
                      </a:lnTo>
                      <a:cubicBezTo>
                        <a:pt x="4186092" y="2676981"/>
                        <a:pt x="4243549" y="2619524"/>
                        <a:pt x="4243549" y="2548645"/>
                      </a:cubicBezTo>
                      <a:lnTo>
                        <a:pt x="4243549" y="128336"/>
                      </a:lnTo>
                      <a:cubicBezTo>
                        <a:pt x="4243549" y="57457"/>
                        <a:pt x="4186092" y="0"/>
                        <a:pt x="4115213" y="0"/>
                      </a:cubicBezTo>
                      <a:close/>
                    </a:path>
                  </a:pathLst>
                </a:custGeom>
                <a:solidFill>
                  <a:srgbClr val="353535"/>
                </a:solidFill>
                <a:ln>
                  <a:noFill/>
                </a:ln>
              </p:spPr>
              <p:txBody>
                <a:bodyPr vert="horz" wrap="square" lIns="89642" tIns="44821" rIns="89642" bIns="44821"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sp>
              <p:nvSpPr>
                <p:cNvPr id="630" name="Freeform 512">
                  <a:extLst>
                    <a:ext uri="{FF2B5EF4-FFF2-40B4-BE49-F238E27FC236}">
                      <a16:creationId xmlns:a16="http://schemas.microsoft.com/office/drawing/2014/main" id="{2E4A6483-E85C-43DC-8025-65C5955E5863}"/>
                    </a:ext>
                  </a:extLst>
                </p:cNvPr>
                <p:cNvSpPr>
                  <a:spLocks noChangeAspect="1" noEditPoints="1"/>
                </p:cNvSpPr>
                <p:nvPr/>
              </p:nvSpPr>
              <p:spPr bwMode="black">
                <a:xfrm>
                  <a:off x="8430200" y="7584130"/>
                  <a:ext cx="325020" cy="323700"/>
                </a:xfrm>
                <a:custGeom>
                  <a:avLst/>
                  <a:gdLst>
                    <a:gd name="T0" fmla="*/ 112 w 246"/>
                    <a:gd name="T1" fmla="*/ 19 h 245"/>
                    <a:gd name="T2" fmla="*/ 246 w 246"/>
                    <a:gd name="T3" fmla="*/ 0 h 245"/>
                    <a:gd name="T4" fmla="*/ 246 w 246"/>
                    <a:gd name="T5" fmla="*/ 116 h 245"/>
                    <a:gd name="T6" fmla="*/ 112 w 246"/>
                    <a:gd name="T7" fmla="*/ 116 h 245"/>
                    <a:gd name="T8" fmla="*/ 112 w 246"/>
                    <a:gd name="T9" fmla="*/ 19 h 245"/>
                    <a:gd name="T10" fmla="*/ 102 w 246"/>
                    <a:gd name="T11" fmla="*/ 116 h 245"/>
                    <a:gd name="T12" fmla="*/ 102 w 246"/>
                    <a:gd name="T13" fmla="*/ 19 h 245"/>
                    <a:gd name="T14" fmla="*/ 0 w 246"/>
                    <a:gd name="T15" fmla="*/ 34 h 245"/>
                    <a:gd name="T16" fmla="*/ 0 w 246"/>
                    <a:gd name="T17" fmla="*/ 116 h 245"/>
                    <a:gd name="T18" fmla="*/ 102 w 246"/>
                    <a:gd name="T19" fmla="*/ 116 h 245"/>
                    <a:gd name="T20" fmla="*/ 102 w 246"/>
                    <a:gd name="T21" fmla="*/ 126 h 245"/>
                    <a:gd name="T22" fmla="*/ 0 w 246"/>
                    <a:gd name="T23" fmla="*/ 126 h 245"/>
                    <a:gd name="T24" fmla="*/ 0 w 246"/>
                    <a:gd name="T25" fmla="*/ 211 h 245"/>
                    <a:gd name="T26" fmla="*/ 102 w 246"/>
                    <a:gd name="T27" fmla="*/ 226 h 245"/>
                    <a:gd name="T28" fmla="*/ 102 w 246"/>
                    <a:gd name="T29" fmla="*/ 126 h 245"/>
                    <a:gd name="T30" fmla="*/ 112 w 246"/>
                    <a:gd name="T31" fmla="*/ 126 h 245"/>
                    <a:gd name="T32" fmla="*/ 112 w 246"/>
                    <a:gd name="T33" fmla="*/ 226 h 245"/>
                    <a:gd name="T34" fmla="*/ 246 w 246"/>
                    <a:gd name="T35" fmla="*/ 245 h 245"/>
                    <a:gd name="T36" fmla="*/ 246 w 246"/>
                    <a:gd name="T37" fmla="*/ 126 h 245"/>
                    <a:gd name="T38" fmla="*/ 112 w 246"/>
                    <a:gd name="T39"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6" h="245">
                      <a:moveTo>
                        <a:pt x="112" y="19"/>
                      </a:moveTo>
                      <a:lnTo>
                        <a:pt x="246" y="0"/>
                      </a:lnTo>
                      <a:lnTo>
                        <a:pt x="246" y="116"/>
                      </a:lnTo>
                      <a:lnTo>
                        <a:pt x="112" y="116"/>
                      </a:lnTo>
                      <a:lnTo>
                        <a:pt x="112" y="19"/>
                      </a:lnTo>
                      <a:close/>
                      <a:moveTo>
                        <a:pt x="102" y="116"/>
                      </a:moveTo>
                      <a:lnTo>
                        <a:pt x="102" y="19"/>
                      </a:lnTo>
                      <a:lnTo>
                        <a:pt x="0" y="34"/>
                      </a:lnTo>
                      <a:lnTo>
                        <a:pt x="0" y="116"/>
                      </a:lnTo>
                      <a:lnTo>
                        <a:pt x="102" y="116"/>
                      </a:lnTo>
                      <a:close/>
                      <a:moveTo>
                        <a:pt x="102" y="126"/>
                      </a:moveTo>
                      <a:lnTo>
                        <a:pt x="0" y="126"/>
                      </a:lnTo>
                      <a:lnTo>
                        <a:pt x="0" y="211"/>
                      </a:lnTo>
                      <a:lnTo>
                        <a:pt x="102" y="226"/>
                      </a:lnTo>
                      <a:lnTo>
                        <a:pt x="102" y="126"/>
                      </a:lnTo>
                      <a:close/>
                      <a:moveTo>
                        <a:pt x="112" y="126"/>
                      </a:moveTo>
                      <a:lnTo>
                        <a:pt x="112" y="226"/>
                      </a:lnTo>
                      <a:lnTo>
                        <a:pt x="246" y="245"/>
                      </a:lnTo>
                      <a:lnTo>
                        <a:pt x="246" y="126"/>
                      </a:lnTo>
                      <a:lnTo>
                        <a:pt x="112" y="126"/>
                      </a:lnTo>
                      <a:close/>
                    </a:path>
                  </a:pathLst>
                </a:custGeom>
                <a:solidFill>
                  <a:srgbClr val="A7A9AC"/>
                </a:solidFill>
                <a:ln>
                  <a:noFill/>
                </a:ln>
                <a:extLst/>
              </p:spPr>
              <p:txBody>
                <a:bodyPr vert="horz" wrap="square" lIns="89642" tIns="44821" rIns="89642" bIns="44821" numCol="1" anchor="t" anchorCtr="0" compatLnSpc="1">
                  <a:prstTxWarp prst="textNoShape">
                    <a:avLst/>
                  </a:prstTxWarp>
                </a:bodyPr>
                <a:lstStyle/>
                <a:p>
                  <a:pPr marL="0" marR="0" lvl="0" indent="0" defTabSz="8963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endParaRPr>
                </a:p>
              </p:txBody>
            </p:sp>
          </p:grpSp>
        </p:grpSp>
      </p:grpSp>
      <p:grpSp>
        <p:nvGrpSpPr>
          <p:cNvPr id="631" name="Group 630">
            <a:extLst>
              <a:ext uri="{FF2B5EF4-FFF2-40B4-BE49-F238E27FC236}">
                <a16:creationId xmlns:a16="http://schemas.microsoft.com/office/drawing/2014/main" id="{133C249F-120D-43F3-BAD5-DDEF5F0CB307}"/>
              </a:ext>
            </a:extLst>
          </p:cNvPr>
          <p:cNvGrpSpPr>
            <a:grpSpLocks noChangeAspect="1"/>
          </p:cNvGrpSpPr>
          <p:nvPr/>
        </p:nvGrpSpPr>
        <p:grpSpPr>
          <a:xfrm>
            <a:off x="6444811" y="5926957"/>
            <a:ext cx="516759" cy="516759"/>
            <a:chOff x="7488915" y="4160672"/>
            <a:chExt cx="914400" cy="914400"/>
          </a:xfrm>
        </p:grpSpPr>
        <p:sp>
          <p:nvSpPr>
            <p:cNvPr id="632" name="Oval 631">
              <a:extLst>
                <a:ext uri="{FF2B5EF4-FFF2-40B4-BE49-F238E27FC236}">
                  <a16:creationId xmlns:a16="http://schemas.microsoft.com/office/drawing/2014/main" id="{AC548D6E-4248-4CF7-93C7-28C6622FF563}"/>
                </a:ext>
              </a:extLst>
            </p:cNvPr>
            <p:cNvSpPr>
              <a:spLocks noChangeAspect="1"/>
            </p:cNvSpPr>
            <p:nvPr/>
          </p:nvSpPr>
          <p:spPr bwMode="auto">
            <a:xfrm>
              <a:off x="7488915" y="4160672"/>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633" name="Group 632">
              <a:extLst>
                <a:ext uri="{FF2B5EF4-FFF2-40B4-BE49-F238E27FC236}">
                  <a16:creationId xmlns:a16="http://schemas.microsoft.com/office/drawing/2014/main" id="{C11B889B-1418-4F9C-820D-B98282AD1DE2}"/>
                </a:ext>
              </a:extLst>
            </p:cNvPr>
            <p:cNvGrpSpPr>
              <a:grpSpLocks noChangeAspect="1"/>
            </p:cNvGrpSpPr>
            <p:nvPr/>
          </p:nvGrpSpPr>
          <p:grpSpPr>
            <a:xfrm>
              <a:off x="7725213" y="4317830"/>
              <a:ext cx="441804" cy="600084"/>
              <a:chOff x="11395930" y="2227184"/>
              <a:chExt cx="416827" cy="566158"/>
            </a:xfrm>
          </p:grpSpPr>
          <p:grpSp>
            <p:nvGrpSpPr>
              <p:cNvPr id="634" name="Group 633">
                <a:extLst>
                  <a:ext uri="{FF2B5EF4-FFF2-40B4-BE49-F238E27FC236}">
                    <a16:creationId xmlns:a16="http://schemas.microsoft.com/office/drawing/2014/main" id="{3033F0C3-5058-4508-A43A-52719F232FD4}"/>
                  </a:ext>
                </a:extLst>
              </p:cNvPr>
              <p:cNvGrpSpPr/>
              <p:nvPr/>
            </p:nvGrpSpPr>
            <p:grpSpPr>
              <a:xfrm>
                <a:off x="11403418" y="2232104"/>
                <a:ext cx="401275" cy="530028"/>
                <a:chOff x="8817145" y="5862982"/>
                <a:chExt cx="200853" cy="338001"/>
              </a:xfrm>
            </p:grpSpPr>
            <p:sp>
              <p:nvSpPr>
                <p:cNvPr id="638" name="Rectangle 11">
                  <a:extLst>
                    <a:ext uri="{FF2B5EF4-FFF2-40B4-BE49-F238E27FC236}">
                      <a16:creationId xmlns:a16="http://schemas.microsoft.com/office/drawing/2014/main" id="{E285EE3F-7E51-490B-B985-FD91E11A1AAC}"/>
                    </a:ext>
                  </a:extLst>
                </p:cNvPr>
                <p:cNvSpPr>
                  <a:spLocks noChangeArrowheads="1"/>
                </p:cNvSpPr>
                <p:nvPr/>
              </p:nvSpPr>
              <p:spPr bwMode="auto">
                <a:xfrm>
                  <a:off x="8817150" y="5862982"/>
                  <a:ext cx="200848" cy="33799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39" name="Rectangle 12">
                  <a:extLst>
                    <a:ext uri="{FF2B5EF4-FFF2-40B4-BE49-F238E27FC236}">
                      <a16:creationId xmlns:a16="http://schemas.microsoft.com/office/drawing/2014/main" id="{560ECCF2-398C-4A39-BA61-8D9A3D100D4B}"/>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40" name="Freeform 17">
                  <a:extLst>
                    <a:ext uri="{FF2B5EF4-FFF2-40B4-BE49-F238E27FC236}">
                      <a16:creationId xmlns:a16="http://schemas.microsoft.com/office/drawing/2014/main" id="{FC551CCD-BC13-430E-AA09-5F751E9EB27C}"/>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grpSp>
          <p:sp>
            <p:nvSpPr>
              <p:cNvPr id="635" name="Freeform 9">
                <a:extLst>
                  <a:ext uri="{FF2B5EF4-FFF2-40B4-BE49-F238E27FC236}">
                    <a16:creationId xmlns:a16="http://schemas.microsoft.com/office/drawing/2014/main" id="{03884AE1-2D10-43A7-A009-386643AE4654}"/>
                  </a:ext>
                </a:extLst>
              </p:cNvPr>
              <p:cNvSpPr>
                <a:spLocks noChangeAspect="1" noEditPoints="1"/>
              </p:cNvSpPr>
              <p:nvPr/>
            </p:nvSpPr>
            <p:spPr bwMode="black">
              <a:xfrm flipH="1">
                <a:off x="11395930" y="2227184"/>
                <a:ext cx="416827" cy="566158"/>
              </a:xfrm>
              <a:custGeom>
                <a:avLst/>
                <a:gdLst>
                  <a:gd name="T0" fmla="*/ 124 w 133"/>
                  <a:gd name="T1" fmla="*/ 0 h 182"/>
                  <a:gd name="T2" fmla="*/ 8 w 133"/>
                  <a:gd name="T3" fmla="*/ 0 h 182"/>
                  <a:gd name="T4" fmla="*/ 0 w 133"/>
                  <a:gd name="T5" fmla="*/ 8 h 182"/>
                  <a:gd name="T6" fmla="*/ 0 w 133"/>
                  <a:gd name="T7" fmla="*/ 173 h 182"/>
                  <a:gd name="T8" fmla="*/ 8 w 133"/>
                  <a:gd name="T9" fmla="*/ 182 h 182"/>
                  <a:gd name="T10" fmla="*/ 124 w 133"/>
                  <a:gd name="T11" fmla="*/ 182 h 182"/>
                  <a:gd name="T12" fmla="*/ 133 w 133"/>
                  <a:gd name="T13" fmla="*/ 173 h 182"/>
                  <a:gd name="T14" fmla="*/ 133 w 133"/>
                  <a:gd name="T15" fmla="*/ 8 h 182"/>
                  <a:gd name="T16" fmla="*/ 124 w 133"/>
                  <a:gd name="T17" fmla="*/ 0 h 182"/>
                  <a:gd name="T18" fmla="*/ 123 w 133"/>
                  <a:gd name="T19" fmla="*/ 160 h 182"/>
                  <a:gd name="T20" fmla="*/ 10 w 133"/>
                  <a:gd name="T21" fmla="*/ 160 h 182"/>
                  <a:gd name="T22" fmla="*/ 10 w 133"/>
                  <a:gd name="T23" fmla="*/ 10 h 182"/>
                  <a:gd name="T24" fmla="*/ 123 w 133"/>
                  <a:gd name="T25" fmla="*/ 10 h 182"/>
                  <a:gd name="T26" fmla="*/ 123 w 133"/>
                  <a:gd name="T27" fmla="*/ 16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82">
                    <a:moveTo>
                      <a:pt x="124" y="0"/>
                    </a:moveTo>
                    <a:cubicBezTo>
                      <a:pt x="8" y="0"/>
                      <a:pt x="8" y="0"/>
                      <a:pt x="8" y="0"/>
                    </a:cubicBezTo>
                    <a:cubicBezTo>
                      <a:pt x="3" y="0"/>
                      <a:pt x="0" y="4"/>
                      <a:pt x="0" y="8"/>
                    </a:cubicBezTo>
                    <a:cubicBezTo>
                      <a:pt x="0" y="173"/>
                      <a:pt x="0" y="173"/>
                      <a:pt x="0" y="173"/>
                    </a:cubicBezTo>
                    <a:cubicBezTo>
                      <a:pt x="0" y="178"/>
                      <a:pt x="3" y="182"/>
                      <a:pt x="8" y="182"/>
                    </a:cubicBezTo>
                    <a:cubicBezTo>
                      <a:pt x="124" y="182"/>
                      <a:pt x="124" y="182"/>
                      <a:pt x="124" y="182"/>
                    </a:cubicBezTo>
                    <a:cubicBezTo>
                      <a:pt x="129" y="182"/>
                      <a:pt x="133" y="178"/>
                      <a:pt x="133" y="173"/>
                    </a:cubicBezTo>
                    <a:cubicBezTo>
                      <a:pt x="133" y="8"/>
                      <a:pt x="133" y="8"/>
                      <a:pt x="133" y="8"/>
                    </a:cubicBezTo>
                    <a:cubicBezTo>
                      <a:pt x="133" y="4"/>
                      <a:pt x="129" y="0"/>
                      <a:pt x="124" y="0"/>
                    </a:cubicBezTo>
                    <a:close/>
                    <a:moveTo>
                      <a:pt x="123" y="160"/>
                    </a:moveTo>
                    <a:cubicBezTo>
                      <a:pt x="10" y="160"/>
                      <a:pt x="10" y="160"/>
                      <a:pt x="10" y="160"/>
                    </a:cubicBezTo>
                    <a:cubicBezTo>
                      <a:pt x="10" y="10"/>
                      <a:pt x="10" y="10"/>
                      <a:pt x="10" y="10"/>
                    </a:cubicBezTo>
                    <a:cubicBezTo>
                      <a:pt x="123" y="10"/>
                      <a:pt x="123" y="10"/>
                      <a:pt x="123" y="10"/>
                    </a:cubicBezTo>
                    <a:lnTo>
                      <a:pt x="123" y="160"/>
                    </a:lnTo>
                    <a:close/>
                  </a:path>
                </a:pathLst>
              </a:custGeom>
              <a:solidFill>
                <a:srgbClr val="353535">
                  <a:lumMod val="75000"/>
                </a:srgbClr>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pic>
            <p:nvPicPr>
              <p:cNvPr id="636" name="Picture 635">
                <a:extLst>
                  <a:ext uri="{FF2B5EF4-FFF2-40B4-BE49-F238E27FC236}">
                    <a16:creationId xmlns:a16="http://schemas.microsoft.com/office/drawing/2014/main" id="{0DB90900-D7B1-4757-88E3-346418827279}"/>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1504747" y="2344048"/>
                <a:ext cx="199194" cy="244483"/>
              </a:xfrm>
              <a:prstGeom prst="rect">
                <a:avLst/>
              </a:prstGeom>
            </p:spPr>
          </p:pic>
          <p:sp>
            <p:nvSpPr>
              <p:cNvPr id="637" name="Oval 636">
                <a:extLst>
                  <a:ext uri="{FF2B5EF4-FFF2-40B4-BE49-F238E27FC236}">
                    <a16:creationId xmlns:a16="http://schemas.microsoft.com/office/drawing/2014/main" id="{44328849-4E14-4FF9-92B0-CEF6C2913315}"/>
                  </a:ext>
                </a:extLst>
              </p:cNvPr>
              <p:cNvSpPr/>
              <p:nvPr/>
            </p:nvSpPr>
            <p:spPr bwMode="auto">
              <a:xfrm>
                <a:off x="11586055" y="2745036"/>
                <a:ext cx="36576" cy="36576"/>
              </a:xfrm>
              <a:prstGeom prst="ellipse">
                <a:avLst/>
              </a:prstGeom>
              <a:solidFill>
                <a:srgbClr val="EAEAEA"/>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grpSp>
      <p:grpSp>
        <p:nvGrpSpPr>
          <p:cNvPr id="641" name="Group 640">
            <a:extLst>
              <a:ext uri="{FF2B5EF4-FFF2-40B4-BE49-F238E27FC236}">
                <a16:creationId xmlns:a16="http://schemas.microsoft.com/office/drawing/2014/main" id="{35363AAB-1C33-4CD2-BE4F-D99411A9FDEA}"/>
              </a:ext>
            </a:extLst>
          </p:cNvPr>
          <p:cNvGrpSpPr/>
          <p:nvPr/>
        </p:nvGrpSpPr>
        <p:grpSpPr>
          <a:xfrm>
            <a:off x="4789754" y="5715474"/>
            <a:ext cx="516759" cy="516759"/>
            <a:chOff x="7770325" y="1952766"/>
            <a:chExt cx="1143000" cy="1143000"/>
          </a:xfrm>
        </p:grpSpPr>
        <p:sp>
          <p:nvSpPr>
            <p:cNvPr id="642" name="Oval 641">
              <a:extLst>
                <a:ext uri="{FF2B5EF4-FFF2-40B4-BE49-F238E27FC236}">
                  <a16:creationId xmlns:a16="http://schemas.microsoft.com/office/drawing/2014/main" id="{F778607C-25A1-4D7D-B8AA-188C6B963E37}"/>
                </a:ext>
              </a:extLst>
            </p:cNvPr>
            <p:cNvSpPr>
              <a:spLocks noChangeAspect="1"/>
            </p:cNvSpPr>
            <p:nvPr/>
          </p:nvSpPr>
          <p:spPr bwMode="auto">
            <a:xfrm>
              <a:off x="7770325" y="1952766"/>
              <a:ext cx="1143000" cy="11430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643" name="Picture 642">
              <a:extLst>
                <a:ext uri="{FF2B5EF4-FFF2-40B4-BE49-F238E27FC236}">
                  <a16:creationId xmlns:a16="http://schemas.microsoft.com/office/drawing/2014/main" id="{4D231F74-BC8A-4395-9552-6997E3CB3471}"/>
                </a:ext>
              </a:extLst>
            </p:cNvPr>
            <p:cNvPicPr>
              <a:picLocks noChangeAspect="1"/>
            </p:cNvPicPr>
            <p:nvPr/>
          </p:nvPicPr>
          <p:blipFill>
            <a:blip r:embed="rId9"/>
            <a:stretch>
              <a:fillRect/>
            </a:stretch>
          </p:blipFill>
          <p:spPr>
            <a:xfrm>
              <a:off x="8124028" y="2158391"/>
              <a:ext cx="438918" cy="763335"/>
            </a:xfrm>
            <a:prstGeom prst="rect">
              <a:avLst/>
            </a:prstGeom>
          </p:spPr>
        </p:pic>
        <p:pic>
          <p:nvPicPr>
            <p:cNvPr id="644" name="Picture 643">
              <a:extLst>
                <a:ext uri="{FF2B5EF4-FFF2-40B4-BE49-F238E27FC236}">
                  <a16:creationId xmlns:a16="http://schemas.microsoft.com/office/drawing/2014/main" id="{785E8096-A137-42ED-B996-1018BC178F2C}"/>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235435" y="2421004"/>
              <a:ext cx="181418" cy="222664"/>
            </a:xfrm>
            <a:prstGeom prst="rect">
              <a:avLst/>
            </a:prstGeom>
          </p:spPr>
        </p:pic>
      </p:grpSp>
      <p:grpSp>
        <p:nvGrpSpPr>
          <p:cNvPr id="645" name="Group 644">
            <a:extLst>
              <a:ext uri="{FF2B5EF4-FFF2-40B4-BE49-F238E27FC236}">
                <a16:creationId xmlns:a16="http://schemas.microsoft.com/office/drawing/2014/main" id="{E78FCB2B-781B-4376-88DB-382C756F6C75}"/>
              </a:ext>
            </a:extLst>
          </p:cNvPr>
          <p:cNvGrpSpPr/>
          <p:nvPr/>
        </p:nvGrpSpPr>
        <p:grpSpPr>
          <a:xfrm>
            <a:off x="6869696" y="5550164"/>
            <a:ext cx="516759" cy="516759"/>
            <a:chOff x="8785063" y="2988618"/>
            <a:chExt cx="1143000" cy="1143000"/>
          </a:xfrm>
        </p:grpSpPr>
        <p:grpSp>
          <p:nvGrpSpPr>
            <p:cNvPr id="646" name="Group 645">
              <a:extLst>
                <a:ext uri="{FF2B5EF4-FFF2-40B4-BE49-F238E27FC236}">
                  <a16:creationId xmlns:a16="http://schemas.microsoft.com/office/drawing/2014/main" id="{66D3C707-66D6-4BC1-A5E8-6EE2D2F684CE}"/>
                </a:ext>
              </a:extLst>
            </p:cNvPr>
            <p:cNvGrpSpPr>
              <a:grpSpLocks noChangeAspect="1"/>
            </p:cNvGrpSpPr>
            <p:nvPr/>
          </p:nvGrpSpPr>
          <p:grpSpPr>
            <a:xfrm>
              <a:off x="8785063" y="2988618"/>
              <a:ext cx="1143000" cy="1143000"/>
              <a:chOff x="7212772" y="5496293"/>
              <a:chExt cx="914400" cy="914400"/>
            </a:xfrm>
          </p:grpSpPr>
          <p:sp>
            <p:nvSpPr>
              <p:cNvPr id="648" name="Oval 647">
                <a:extLst>
                  <a:ext uri="{FF2B5EF4-FFF2-40B4-BE49-F238E27FC236}">
                    <a16:creationId xmlns:a16="http://schemas.microsoft.com/office/drawing/2014/main" id="{7252D525-8FD1-4752-A31B-1B1A14335E87}"/>
                  </a:ext>
                </a:extLst>
              </p:cNvPr>
              <p:cNvSpPr>
                <a:spLocks noChangeAspect="1"/>
              </p:cNvSpPr>
              <p:nvPr/>
            </p:nvSpPr>
            <p:spPr bwMode="auto">
              <a:xfrm>
                <a:off x="7212772" y="5496293"/>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649" name="Freeform 7">
                <a:extLst>
                  <a:ext uri="{FF2B5EF4-FFF2-40B4-BE49-F238E27FC236}">
                    <a16:creationId xmlns:a16="http://schemas.microsoft.com/office/drawing/2014/main" id="{FDF44BA2-816A-4760-8ABF-7C0347F36001}"/>
                  </a:ext>
                </a:extLst>
              </p:cNvPr>
              <p:cNvSpPr>
                <a:spLocks/>
              </p:cNvSpPr>
              <p:nvPr/>
            </p:nvSpPr>
            <p:spPr bwMode="auto">
              <a:xfrm>
                <a:off x="7351595" y="5752813"/>
                <a:ext cx="636757" cy="366971"/>
              </a:xfrm>
              <a:prstGeom prst="roundRect">
                <a:avLst>
                  <a:gd name="adj" fmla="val 7342"/>
                </a:avLst>
              </a:prstGeom>
              <a:solidFill>
                <a:srgbClr val="FFFFFF"/>
              </a:solidFill>
              <a:ln>
                <a:noFill/>
              </a:ln>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grpSp>
        <p:pic>
          <p:nvPicPr>
            <p:cNvPr id="647" name="Picture 646">
              <a:extLst>
                <a:ext uri="{FF2B5EF4-FFF2-40B4-BE49-F238E27FC236}">
                  <a16:creationId xmlns:a16="http://schemas.microsoft.com/office/drawing/2014/main" id="{9AD5181F-00AF-4021-8D32-2D3E77C1B77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931957" y="3290009"/>
              <a:ext cx="849212" cy="568482"/>
            </a:xfrm>
            <a:prstGeom prst="rect">
              <a:avLst/>
            </a:prstGeom>
          </p:spPr>
        </p:pic>
      </p:grpSp>
      <p:grpSp>
        <p:nvGrpSpPr>
          <p:cNvPr id="650" name="Group 649">
            <a:extLst>
              <a:ext uri="{FF2B5EF4-FFF2-40B4-BE49-F238E27FC236}">
                <a16:creationId xmlns:a16="http://schemas.microsoft.com/office/drawing/2014/main" id="{9B846AD3-3C36-4136-9306-006CE8AECA8E}"/>
              </a:ext>
            </a:extLst>
          </p:cNvPr>
          <p:cNvGrpSpPr/>
          <p:nvPr/>
        </p:nvGrpSpPr>
        <p:grpSpPr>
          <a:xfrm>
            <a:off x="4304186" y="1266689"/>
            <a:ext cx="475216" cy="475216"/>
            <a:chOff x="7996472" y="4632292"/>
            <a:chExt cx="1143000" cy="1143000"/>
          </a:xfrm>
        </p:grpSpPr>
        <p:sp>
          <p:nvSpPr>
            <p:cNvPr id="651" name="Oval 650">
              <a:extLst>
                <a:ext uri="{FF2B5EF4-FFF2-40B4-BE49-F238E27FC236}">
                  <a16:creationId xmlns:a16="http://schemas.microsoft.com/office/drawing/2014/main" id="{2A4C1BE8-4C86-4F6E-99BF-DF0DD5E9EFE0}"/>
                </a:ext>
              </a:extLst>
            </p:cNvPr>
            <p:cNvSpPr/>
            <p:nvPr/>
          </p:nvSpPr>
          <p:spPr bwMode="auto">
            <a:xfrm>
              <a:off x="7996472" y="4632292"/>
              <a:ext cx="1143000" cy="1143000"/>
            </a:xfrm>
            <a:prstGeom prst="ellipse">
              <a:avLst/>
            </a:prstGeom>
            <a:solidFill>
              <a:srgbClr val="0078D7"/>
            </a:solidFill>
            <a:ln w="12700" cap="flat" cmpd="sng" algn="ctr">
              <a:solidFill>
                <a:srgbClr val="EAEAEA"/>
              </a:solidFill>
              <a:prstDash val="soli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652" name="Picture 651">
              <a:extLst>
                <a:ext uri="{FF2B5EF4-FFF2-40B4-BE49-F238E27FC236}">
                  <a16:creationId xmlns:a16="http://schemas.microsoft.com/office/drawing/2014/main" id="{12284A81-5D38-461C-910C-399BB13E1DD8}"/>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8095385" y="4737011"/>
              <a:ext cx="945175" cy="945175"/>
            </a:xfrm>
            <a:prstGeom prst="rect">
              <a:avLst/>
            </a:prstGeom>
          </p:spPr>
        </p:pic>
      </p:grpSp>
      <p:grpSp>
        <p:nvGrpSpPr>
          <p:cNvPr id="653" name="Group 652">
            <a:extLst>
              <a:ext uri="{FF2B5EF4-FFF2-40B4-BE49-F238E27FC236}">
                <a16:creationId xmlns:a16="http://schemas.microsoft.com/office/drawing/2014/main" id="{A44E8BC8-1353-4461-B0DD-B35D8DEAB392}"/>
              </a:ext>
            </a:extLst>
          </p:cNvPr>
          <p:cNvGrpSpPr>
            <a:grpSpLocks noChangeAspect="1"/>
          </p:cNvGrpSpPr>
          <p:nvPr/>
        </p:nvGrpSpPr>
        <p:grpSpPr>
          <a:xfrm>
            <a:off x="3313402" y="1552154"/>
            <a:ext cx="432015" cy="432015"/>
            <a:chOff x="5800549" y="3375773"/>
            <a:chExt cx="914400" cy="914400"/>
          </a:xfrm>
        </p:grpSpPr>
        <p:sp>
          <p:nvSpPr>
            <p:cNvPr id="654" name="Freeform 5">
              <a:extLst>
                <a:ext uri="{FF2B5EF4-FFF2-40B4-BE49-F238E27FC236}">
                  <a16:creationId xmlns:a16="http://schemas.microsoft.com/office/drawing/2014/main" id="{650E5359-696A-4BCF-B5D5-542DE4692836}"/>
                </a:ext>
              </a:extLst>
            </p:cNvPr>
            <p:cNvSpPr>
              <a:spLocks/>
            </p:cNvSpPr>
            <p:nvPr/>
          </p:nvSpPr>
          <p:spPr bwMode="auto">
            <a:xfrm>
              <a:off x="5800549" y="3375773"/>
              <a:ext cx="914400" cy="914400"/>
            </a:xfrm>
            <a:prstGeom prst="ellipse">
              <a:avLst/>
            </a:prstGeom>
            <a:solidFill>
              <a:srgbClr val="0078D7"/>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sp>
          <p:nvSpPr>
            <p:cNvPr id="655" name="Freeform 131">
              <a:extLst>
                <a:ext uri="{FF2B5EF4-FFF2-40B4-BE49-F238E27FC236}">
                  <a16:creationId xmlns:a16="http://schemas.microsoft.com/office/drawing/2014/main" id="{4BE1A4FB-A9CE-49CC-8261-F4DB8B07F874}"/>
                </a:ext>
              </a:extLst>
            </p:cNvPr>
            <p:cNvSpPr>
              <a:spLocks noChangeAspect="1"/>
            </p:cNvSpPr>
            <p:nvPr/>
          </p:nvSpPr>
          <p:spPr bwMode="black">
            <a:xfrm>
              <a:off x="6024627" y="3579791"/>
              <a:ext cx="422178" cy="506366"/>
            </a:xfrm>
            <a:custGeom>
              <a:avLst/>
              <a:gdLst>
                <a:gd name="T0" fmla="*/ 1710 w 1710"/>
                <a:gd name="T1" fmla="*/ 1880 h 2051"/>
                <a:gd name="T2" fmla="*/ 1710 w 1710"/>
                <a:gd name="T3" fmla="*/ 1880 h 2051"/>
                <a:gd name="T4" fmla="*/ 1710 w 1710"/>
                <a:gd name="T5" fmla="*/ 176 h 2051"/>
                <a:gd name="T6" fmla="*/ 1101 w 1710"/>
                <a:gd name="T7" fmla="*/ 0 h 2051"/>
                <a:gd name="T8" fmla="*/ 3 w 1710"/>
                <a:gd name="T9" fmla="*/ 413 h 2051"/>
                <a:gd name="T10" fmla="*/ 0 w 1710"/>
                <a:gd name="T11" fmla="*/ 413 h 2051"/>
                <a:gd name="T12" fmla="*/ 0 w 1710"/>
                <a:gd name="T13" fmla="*/ 1645 h 2051"/>
                <a:gd name="T14" fmla="*/ 375 w 1710"/>
                <a:gd name="T15" fmla="*/ 1498 h 2051"/>
                <a:gd name="T16" fmla="*/ 375 w 1710"/>
                <a:gd name="T17" fmla="*/ 496 h 2051"/>
                <a:gd name="T18" fmla="*/ 1101 w 1710"/>
                <a:gd name="T19" fmla="*/ 323 h 2051"/>
                <a:gd name="T20" fmla="*/ 1101 w 1710"/>
                <a:gd name="T21" fmla="*/ 1797 h 2051"/>
                <a:gd name="T22" fmla="*/ 0 w 1710"/>
                <a:gd name="T23" fmla="*/ 1645 h 2051"/>
                <a:gd name="T24" fmla="*/ 1101 w 1710"/>
                <a:gd name="T25" fmla="*/ 2051 h 2051"/>
                <a:gd name="T26" fmla="*/ 1101 w 1710"/>
                <a:gd name="T27" fmla="*/ 2051 h 2051"/>
                <a:gd name="T28" fmla="*/ 1710 w 1710"/>
                <a:gd name="T29" fmla="*/ 1882 h 2051"/>
                <a:gd name="T30" fmla="*/ 1710 w 1710"/>
                <a:gd name="T31" fmla="*/ 1880 h 2051"/>
                <a:gd name="T32" fmla="*/ 1710 w 1710"/>
                <a:gd name="T33" fmla="*/ 188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0" h="2051">
                  <a:moveTo>
                    <a:pt x="1710" y="1880"/>
                  </a:moveTo>
                  <a:lnTo>
                    <a:pt x="1710" y="1880"/>
                  </a:lnTo>
                  <a:lnTo>
                    <a:pt x="1710" y="176"/>
                  </a:lnTo>
                  <a:lnTo>
                    <a:pt x="1101" y="0"/>
                  </a:lnTo>
                  <a:lnTo>
                    <a:pt x="3" y="413"/>
                  </a:lnTo>
                  <a:lnTo>
                    <a:pt x="0" y="413"/>
                  </a:lnTo>
                  <a:lnTo>
                    <a:pt x="0" y="1645"/>
                  </a:lnTo>
                  <a:lnTo>
                    <a:pt x="375" y="1498"/>
                  </a:lnTo>
                  <a:lnTo>
                    <a:pt x="375" y="496"/>
                  </a:lnTo>
                  <a:lnTo>
                    <a:pt x="1101" y="323"/>
                  </a:lnTo>
                  <a:lnTo>
                    <a:pt x="1101" y="1797"/>
                  </a:lnTo>
                  <a:lnTo>
                    <a:pt x="0" y="1645"/>
                  </a:lnTo>
                  <a:lnTo>
                    <a:pt x="1101" y="2051"/>
                  </a:lnTo>
                  <a:lnTo>
                    <a:pt x="1101" y="2051"/>
                  </a:lnTo>
                  <a:lnTo>
                    <a:pt x="1710" y="1882"/>
                  </a:lnTo>
                  <a:lnTo>
                    <a:pt x="1710" y="1880"/>
                  </a:lnTo>
                  <a:lnTo>
                    <a:pt x="1710" y="1880"/>
                  </a:lnTo>
                  <a:close/>
                </a:path>
              </a:pathLst>
            </a:custGeom>
            <a:solidFill>
              <a:srgbClr val="FFFFFF"/>
            </a:solidFill>
            <a:ln>
              <a:noFill/>
            </a:ln>
            <a:extLst/>
          </p:spPr>
          <p:txBody>
            <a:bodyPr vert="horz" wrap="square" lIns="89642" tIns="44821" rIns="89642" bIns="44821"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Segoe UI Semilight"/>
              </a:endParaRPr>
            </a:p>
          </p:txBody>
        </p:sp>
      </p:grpSp>
      <p:grpSp>
        <p:nvGrpSpPr>
          <p:cNvPr id="659" name="Group 658">
            <a:extLst>
              <a:ext uri="{FF2B5EF4-FFF2-40B4-BE49-F238E27FC236}">
                <a16:creationId xmlns:a16="http://schemas.microsoft.com/office/drawing/2014/main" id="{B3DB6AD8-2E2C-49ED-884A-18907CFD52DB}"/>
              </a:ext>
            </a:extLst>
          </p:cNvPr>
          <p:cNvGrpSpPr/>
          <p:nvPr/>
        </p:nvGrpSpPr>
        <p:grpSpPr>
          <a:xfrm>
            <a:off x="2983517" y="1946970"/>
            <a:ext cx="432014" cy="432014"/>
            <a:chOff x="2298257" y="3149636"/>
            <a:chExt cx="1143000" cy="1143000"/>
          </a:xfrm>
        </p:grpSpPr>
        <p:sp>
          <p:nvSpPr>
            <p:cNvPr id="660" name="Freeform 5">
              <a:extLst>
                <a:ext uri="{FF2B5EF4-FFF2-40B4-BE49-F238E27FC236}">
                  <a16:creationId xmlns:a16="http://schemas.microsoft.com/office/drawing/2014/main" id="{8428CE8C-E92C-40B8-B725-495C26D3C0F3}"/>
                </a:ext>
              </a:extLst>
            </p:cNvPr>
            <p:cNvSpPr>
              <a:spLocks/>
            </p:cNvSpPr>
            <p:nvPr/>
          </p:nvSpPr>
          <p:spPr bwMode="auto">
            <a:xfrm>
              <a:off x="2298257" y="3149636"/>
              <a:ext cx="1143000" cy="1143000"/>
            </a:xfrm>
            <a:prstGeom prst="ellipse">
              <a:avLst/>
            </a:prstGeom>
            <a:solidFill>
              <a:srgbClr val="0078D7"/>
            </a:solidFill>
            <a:ln w="15875">
              <a:noFill/>
            </a:ln>
            <a:extLst/>
          </p:spPr>
          <p:txBody>
            <a:bodyPr vert="horz" wrap="square" lIns="89642" tIns="44821" rIns="89642" bIns="4482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endParaRPr>
            </a:p>
          </p:txBody>
        </p:sp>
        <p:pic>
          <p:nvPicPr>
            <p:cNvPr id="661" name="Picture 660">
              <a:extLst>
                <a:ext uri="{FF2B5EF4-FFF2-40B4-BE49-F238E27FC236}">
                  <a16:creationId xmlns:a16="http://schemas.microsoft.com/office/drawing/2014/main" id="{8863210E-3B4A-4B6F-9308-31FAE451B827}"/>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2592709" y="3455131"/>
              <a:ext cx="541371" cy="532010"/>
            </a:xfrm>
            <a:prstGeom prst="rect">
              <a:avLst/>
            </a:prstGeom>
          </p:spPr>
        </p:pic>
      </p:grpSp>
      <p:grpSp>
        <p:nvGrpSpPr>
          <p:cNvPr id="669" name="Group 668">
            <a:extLst>
              <a:ext uri="{FF2B5EF4-FFF2-40B4-BE49-F238E27FC236}">
                <a16:creationId xmlns:a16="http://schemas.microsoft.com/office/drawing/2014/main" id="{9EBE8D9B-4288-4706-B49E-8B67276DC6B4}"/>
              </a:ext>
            </a:extLst>
          </p:cNvPr>
          <p:cNvGrpSpPr>
            <a:grpSpLocks noChangeAspect="1"/>
          </p:cNvGrpSpPr>
          <p:nvPr/>
        </p:nvGrpSpPr>
        <p:grpSpPr>
          <a:xfrm>
            <a:off x="7409155" y="5730579"/>
            <a:ext cx="516759" cy="516759"/>
            <a:chOff x="5932610" y="2325701"/>
            <a:chExt cx="914400" cy="914400"/>
          </a:xfrm>
        </p:grpSpPr>
        <p:sp>
          <p:nvSpPr>
            <p:cNvPr id="670" name="Oval 669">
              <a:extLst>
                <a:ext uri="{FF2B5EF4-FFF2-40B4-BE49-F238E27FC236}">
                  <a16:creationId xmlns:a16="http://schemas.microsoft.com/office/drawing/2014/main" id="{3962BE7D-2691-42E1-872E-5378841380B3}"/>
                </a:ext>
              </a:extLst>
            </p:cNvPr>
            <p:cNvSpPr>
              <a:spLocks noChangeAspect="1"/>
            </p:cNvSpPr>
            <p:nvPr/>
          </p:nvSpPr>
          <p:spPr bwMode="auto">
            <a:xfrm>
              <a:off x="5932610" y="2325701"/>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671" name="Group 670">
              <a:extLst>
                <a:ext uri="{FF2B5EF4-FFF2-40B4-BE49-F238E27FC236}">
                  <a16:creationId xmlns:a16="http://schemas.microsoft.com/office/drawing/2014/main" id="{27DC2ED2-C495-4F44-BA8E-62355F14DEE3}"/>
                </a:ext>
              </a:extLst>
            </p:cNvPr>
            <p:cNvGrpSpPr>
              <a:grpSpLocks noChangeAspect="1"/>
            </p:cNvGrpSpPr>
            <p:nvPr/>
          </p:nvGrpSpPr>
          <p:grpSpPr>
            <a:xfrm>
              <a:off x="6222332" y="2484305"/>
              <a:ext cx="334986" cy="597213"/>
              <a:chOff x="9756147" y="5515365"/>
              <a:chExt cx="315631" cy="562708"/>
            </a:xfrm>
          </p:grpSpPr>
          <p:grpSp>
            <p:nvGrpSpPr>
              <p:cNvPr id="672" name="Group 671">
                <a:extLst>
                  <a:ext uri="{FF2B5EF4-FFF2-40B4-BE49-F238E27FC236}">
                    <a16:creationId xmlns:a16="http://schemas.microsoft.com/office/drawing/2014/main" id="{14A62AAF-A56A-40E4-B4BF-7C96FC0196EA}"/>
                  </a:ext>
                </a:extLst>
              </p:cNvPr>
              <p:cNvGrpSpPr/>
              <p:nvPr/>
            </p:nvGrpSpPr>
            <p:grpSpPr>
              <a:xfrm>
                <a:off x="9775703" y="5561872"/>
                <a:ext cx="276492" cy="508980"/>
                <a:chOff x="8817145" y="5862985"/>
                <a:chExt cx="200848" cy="389795"/>
              </a:xfrm>
            </p:grpSpPr>
            <p:sp>
              <p:nvSpPr>
                <p:cNvPr id="675" name="Rectangle 11">
                  <a:extLst>
                    <a:ext uri="{FF2B5EF4-FFF2-40B4-BE49-F238E27FC236}">
                      <a16:creationId xmlns:a16="http://schemas.microsoft.com/office/drawing/2014/main" id="{6C72C9D5-F3CE-44B7-8130-E227BC437177}"/>
                    </a:ext>
                  </a:extLst>
                </p:cNvPr>
                <p:cNvSpPr>
                  <a:spLocks noChangeArrowheads="1"/>
                </p:cNvSpPr>
                <p:nvPr/>
              </p:nvSpPr>
              <p:spPr bwMode="auto">
                <a:xfrm>
                  <a:off x="8817145" y="5869469"/>
                  <a:ext cx="200848" cy="383311"/>
                </a:xfrm>
                <a:prstGeom prst="round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76" name="Rectangle 12">
                  <a:extLst>
                    <a:ext uri="{FF2B5EF4-FFF2-40B4-BE49-F238E27FC236}">
                      <a16:creationId xmlns:a16="http://schemas.microsoft.com/office/drawing/2014/main" id="{D3F43956-B759-4E7B-B82F-39AF94EF4301}"/>
                    </a:ext>
                  </a:extLst>
                </p:cNvPr>
                <p:cNvSpPr>
                  <a:spLocks noChangeArrowheads="1"/>
                </p:cNvSpPr>
                <p:nvPr/>
              </p:nvSpPr>
              <p:spPr bwMode="auto">
                <a:xfrm>
                  <a:off x="8817145" y="5862985"/>
                  <a:ext cx="200848" cy="337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77" name="Freeform 17">
                  <a:extLst>
                    <a:ext uri="{FF2B5EF4-FFF2-40B4-BE49-F238E27FC236}">
                      <a16:creationId xmlns:a16="http://schemas.microsoft.com/office/drawing/2014/main" id="{85F6DC37-3E30-4C92-95C3-BB3EE9975B6D}"/>
                    </a:ext>
                  </a:extLst>
                </p:cNvPr>
                <p:cNvSpPr>
                  <a:spLocks/>
                </p:cNvSpPr>
                <p:nvPr/>
              </p:nvSpPr>
              <p:spPr bwMode="auto">
                <a:xfrm>
                  <a:off x="8817145" y="5862985"/>
                  <a:ext cx="118213" cy="33799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grpSp>
          <p:sp>
            <p:nvSpPr>
              <p:cNvPr id="673" name="Freeform 464">
                <a:extLst>
                  <a:ext uri="{FF2B5EF4-FFF2-40B4-BE49-F238E27FC236}">
                    <a16:creationId xmlns:a16="http://schemas.microsoft.com/office/drawing/2014/main" id="{44569F55-0BF3-4384-8461-93D58A484C3A}"/>
                  </a:ext>
                </a:extLst>
              </p:cNvPr>
              <p:cNvSpPr>
                <a:spLocks noChangeAspect="1"/>
              </p:cNvSpPr>
              <p:nvPr/>
            </p:nvSpPr>
            <p:spPr bwMode="black">
              <a:xfrm>
                <a:off x="9756147" y="5515365"/>
                <a:ext cx="315631" cy="562708"/>
              </a:xfrm>
              <a:custGeom>
                <a:avLst/>
                <a:gdLst>
                  <a:gd name="connsiteX0" fmla="*/ 434533 w 869066"/>
                  <a:gd name="connsiteY0" fmla="*/ 1384058 h 1549372"/>
                  <a:gd name="connsiteX1" fmla="*/ 370525 w 869066"/>
                  <a:gd name="connsiteY1" fmla="*/ 1448066 h 1549372"/>
                  <a:gd name="connsiteX2" fmla="*/ 434533 w 869066"/>
                  <a:gd name="connsiteY2" fmla="*/ 1512074 h 1549372"/>
                  <a:gd name="connsiteX3" fmla="*/ 498541 w 869066"/>
                  <a:gd name="connsiteY3" fmla="*/ 1448066 h 1549372"/>
                  <a:gd name="connsiteX4" fmla="*/ 434533 w 869066"/>
                  <a:gd name="connsiteY4" fmla="*/ 1384058 h 1549372"/>
                  <a:gd name="connsiteX5" fmla="*/ 81603 w 869066"/>
                  <a:gd name="connsiteY5" fmla="*/ 251558 h 1549372"/>
                  <a:gd name="connsiteX6" fmla="*/ 81603 w 869066"/>
                  <a:gd name="connsiteY6" fmla="*/ 1343379 h 1549372"/>
                  <a:gd name="connsiteX7" fmla="*/ 787464 w 869066"/>
                  <a:gd name="connsiteY7" fmla="*/ 1343379 h 1549372"/>
                  <a:gd name="connsiteX8" fmla="*/ 787464 w 869066"/>
                  <a:gd name="connsiteY8" fmla="*/ 251558 h 1549372"/>
                  <a:gd name="connsiteX9" fmla="*/ 144847 w 869066"/>
                  <a:gd name="connsiteY9" fmla="*/ 0 h 1549372"/>
                  <a:gd name="connsiteX10" fmla="*/ 724219 w 869066"/>
                  <a:gd name="connsiteY10" fmla="*/ 0 h 1549372"/>
                  <a:gd name="connsiteX11" fmla="*/ 869066 w 869066"/>
                  <a:gd name="connsiteY11" fmla="*/ 144847 h 1549372"/>
                  <a:gd name="connsiteX12" fmla="*/ 869066 w 869066"/>
                  <a:gd name="connsiteY12" fmla="*/ 1404525 h 1549372"/>
                  <a:gd name="connsiteX13" fmla="*/ 724219 w 869066"/>
                  <a:gd name="connsiteY13" fmla="*/ 1549372 h 1549372"/>
                  <a:gd name="connsiteX14" fmla="*/ 144847 w 869066"/>
                  <a:gd name="connsiteY14" fmla="*/ 1549372 h 1549372"/>
                  <a:gd name="connsiteX15" fmla="*/ 0 w 869066"/>
                  <a:gd name="connsiteY15" fmla="*/ 1404525 h 1549372"/>
                  <a:gd name="connsiteX16" fmla="*/ 0 w 869066"/>
                  <a:gd name="connsiteY16" fmla="*/ 144847 h 1549372"/>
                  <a:gd name="connsiteX17" fmla="*/ 144847 w 869066"/>
                  <a:gd name="connsiteY17" fmla="*/ 0 h 154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69066" h="1549372">
                    <a:moveTo>
                      <a:pt x="434533" y="1384058"/>
                    </a:moveTo>
                    <a:cubicBezTo>
                      <a:pt x="399182" y="1384058"/>
                      <a:pt x="370525" y="1412715"/>
                      <a:pt x="370525" y="1448066"/>
                    </a:cubicBezTo>
                    <a:cubicBezTo>
                      <a:pt x="370525" y="1483417"/>
                      <a:pt x="399182" y="1512074"/>
                      <a:pt x="434533" y="1512074"/>
                    </a:cubicBezTo>
                    <a:cubicBezTo>
                      <a:pt x="469884" y="1512074"/>
                      <a:pt x="498541" y="1483417"/>
                      <a:pt x="498541" y="1448066"/>
                    </a:cubicBezTo>
                    <a:cubicBezTo>
                      <a:pt x="498541" y="1412715"/>
                      <a:pt x="469884" y="1384058"/>
                      <a:pt x="434533" y="1384058"/>
                    </a:cubicBezTo>
                    <a:close/>
                    <a:moveTo>
                      <a:pt x="81603" y="251558"/>
                    </a:moveTo>
                    <a:lnTo>
                      <a:pt x="81603" y="1343379"/>
                    </a:lnTo>
                    <a:lnTo>
                      <a:pt x="787464" y="1343379"/>
                    </a:lnTo>
                    <a:lnTo>
                      <a:pt x="787464" y="251558"/>
                    </a:lnTo>
                    <a:close/>
                    <a:moveTo>
                      <a:pt x="144847" y="0"/>
                    </a:moveTo>
                    <a:lnTo>
                      <a:pt x="724219" y="0"/>
                    </a:lnTo>
                    <a:cubicBezTo>
                      <a:pt x="804216" y="0"/>
                      <a:pt x="869066" y="64850"/>
                      <a:pt x="869066" y="144847"/>
                    </a:cubicBezTo>
                    <a:lnTo>
                      <a:pt x="869066" y="1404525"/>
                    </a:lnTo>
                    <a:cubicBezTo>
                      <a:pt x="869066" y="1484522"/>
                      <a:pt x="804216" y="1549372"/>
                      <a:pt x="724219" y="1549372"/>
                    </a:cubicBezTo>
                    <a:lnTo>
                      <a:pt x="144847" y="1549372"/>
                    </a:lnTo>
                    <a:cubicBezTo>
                      <a:pt x="64850" y="1549372"/>
                      <a:pt x="0" y="1484522"/>
                      <a:pt x="0" y="1404525"/>
                    </a:cubicBezTo>
                    <a:lnTo>
                      <a:pt x="0" y="144847"/>
                    </a:lnTo>
                    <a:cubicBezTo>
                      <a:pt x="0" y="64850"/>
                      <a:pt x="64850" y="0"/>
                      <a:pt x="144847" y="0"/>
                    </a:cubicBezTo>
                    <a:close/>
                  </a:path>
                </a:pathLst>
              </a:custGeom>
              <a:solidFill>
                <a:srgbClr val="353535"/>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pic>
            <p:nvPicPr>
              <p:cNvPr id="674" name="Picture 673">
                <a:extLst>
                  <a:ext uri="{FF2B5EF4-FFF2-40B4-BE49-F238E27FC236}">
                    <a16:creationId xmlns:a16="http://schemas.microsoft.com/office/drawing/2014/main" id="{B2CA1325-AAA2-48A8-A560-8D9527F6CE76}"/>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9822974" y="5669889"/>
                <a:ext cx="182012" cy="223394"/>
              </a:xfrm>
              <a:prstGeom prst="rect">
                <a:avLst/>
              </a:prstGeom>
            </p:spPr>
          </p:pic>
        </p:grpSp>
      </p:grpSp>
      <p:grpSp>
        <p:nvGrpSpPr>
          <p:cNvPr id="678" name="Group 677">
            <a:extLst>
              <a:ext uri="{FF2B5EF4-FFF2-40B4-BE49-F238E27FC236}">
                <a16:creationId xmlns:a16="http://schemas.microsoft.com/office/drawing/2014/main" id="{6360A7D8-D794-47B8-89B0-3C5E7E3150D3}"/>
              </a:ext>
            </a:extLst>
          </p:cNvPr>
          <p:cNvGrpSpPr>
            <a:grpSpLocks noChangeAspect="1"/>
          </p:cNvGrpSpPr>
          <p:nvPr/>
        </p:nvGrpSpPr>
        <p:grpSpPr>
          <a:xfrm>
            <a:off x="5341446" y="5933302"/>
            <a:ext cx="516759" cy="516759"/>
            <a:chOff x="4611866" y="1684871"/>
            <a:chExt cx="914400" cy="914400"/>
          </a:xfrm>
        </p:grpSpPr>
        <p:sp>
          <p:nvSpPr>
            <p:cNvPr id="679" name="Oval 678">
              <a:extLst>
                <a:ext uri="{FF2B5EF4-FFF2-40B4-BE49-F238E27FC236}">
                  <a16:creationId xmlns:a16="http://schemas.microsoft.com/office/drawing/2014/main" id="{AB2DF30F-E59C-4A18-BD54-99F3D927E63A}"/>
                </a:ext>
              </a:extLst>
            </p:cNvPr>
            <p:cNvSpPr>
              <a:spLocks noChangeAspect="1"/>
            </p:cNvSpPr>
            <p:nvPr/>
          </p:nvSpPr>
          <p:spPr bwMode="auto">
            <a:xfrm>
              <a:off x="4611866" y="1684871"/>
              <a:ext cx="914400" cy="914400"/>
            </a:xfrm>
            <a:prstGeom prst="ellipse">
              <a:avLst/>
            </a:prstGeom>
            <a:solidFill>
              <a:schemeClr val="bg1">
                <a:lumMod val="7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5439">
                      <a:srgbClr val="F8F8F8"/>
                    </a:gs>
                    <a:gs pos="10000">
                      <a:srgbClr val="F8F8F8"/>
                    </a:gs>
                  </a:gsLst>
                  <a:lin ang="5400000" scaled="0"/>
                </a:gradFill>
                <a:effectLst/>
                <a:uLnTx/>
                <a:uFillTx/>
                <a:latin typeface="Segoe UI Semilight"/>
                <a:ea typeface="+mn-ea"/>
                <a:cs typeface="+mn-cs"/>
              </a:endParaRPr>
            </a:p>
          </p:txBody>
        </p:sp>
        <p:grpSp>
          <p:nvGrpSpPr>
            <p:cNvPr id="680" name="Group 679">
              <a:extLst>
                <a:ext uri="{FF2B5EF4-FFF2-40B4-BE49-F238E27FC236}">
                  <a16:creationId xmlns:a16="http://schemas.microsoft.com/office/drawing/2014/main" id="{722CE979-B201-49C7-9117-96B9DAD5E7AB}"/>
                </a:ext>
              </a:extLst>
            </p:cNvPr>
            <p:cNvGrpSpPr>
              <a:grpSpLocks noChangeAspect="1"/>
            </p:cNvGrpSpPr>
            <p:nvPr/>
          </p:nvGrpSpPr>
          <p:grpSpPr>
            <a:xfrm>
              <a:off x="4883530" y="1836335"/>
              <a:ext cx="355944" cy="611472"/>
              <a:chOff x="9002225" y="4856834"/>
              <a:chExt cx="250199" cy="429814"/>
            </a:xfrm>
          </p:grpSpPr>
          <p:grpSp>
            <p:nvGrpSpPr>
              <p:cNvPr id="681" name="Group 680">
                <a:extLst>
                  <a:ext uri="{FF2B5EF4-FFF2-40B4-BE49-F238E27FC236}">
                    <a16:creationId xmlns:a16="http://schemas.microsoft.com/office/drawing/2014/main" id="{6982158A-FB65-4FD9-8999-4D8F90A39447}"/>
                  </a:ext>
                </a:extLst>
              </p:cNvPr>
              <p:cNvGrpSpPr>
                <a:grpSpLocks noChangeAspect="1"/>
              </p:cNvGrpSpPr>
              <p:nvPr/>
            </p:nvGrpSpPr>
            <p:grpSpPr>
              <a:xfrm>
                <a:off x="9002225" y="4856834"/>
                <a:ext cx="250199" cy="429814"/>
                <a:chOff x="7170738" y="7689850"/>
                <a:chExt cx="692150" cy="1189038"/>
              </a:xfrm>
            </p:grpSpPr>
            <p:sp>
              <p:nvSpPr>
                <p:cNvPr id="683" name="Freeform 10">
                  <a:extLst>
                    <a:ext uri="{FF2B5EF4-FFF2-40B4-BE49-F238E27FC236}">
                      <a16:creationId xmlns:a16="http://schemas.microsoft.com/office/drawing/2014/main" id="{B9198C19-B6B4-4C64-96DF-C5825212225F}"/>
                    </a:ext>
                  </a:extLst>
                </p:cNvPr>
                <p:cNvSpPr>
                  <a:spLocks/>
                </p:cNvSpPr>
                <p:nvPr/>
              </p:nvSpPr>
              <p:spPr bwMode="auto">
                <a:xfrm>
                  <a:off x="7170738" y="7689850"/>
                  <a:ext cx="692150" cy="1189038"/>
                </a:xfrm>
                <a:custGeom>
                  <a:avLst/>
                  <a:gdLst>
                    <a:gd name="T0" fmla="*/ 172 w 184"/>
                    <a:gd name="T1" fmla="*/ 0 h 314"/>
                    <a:gd name="T2" fmla="*/ 12 w 184"/>
                    <a:gd name="T3" fmla="*/ 0 h 314"/>
                    <a:gd name="T4" fmla="*/ 0 w 184"/>
                    <a:gd name="T5" fmla="*/ 12 h 314"/>
                    <a:gd name="T6" fmla="*/ 0 w 184"/>
                    <a:gd name="T7" fmla="*/ 302 h 314"/>
                    <a:gd name="T8" fmla="*/ 12 w 184"/>
                    <a:gd name="T9" fmla="*/ 314 h 314"/>
                    <a:gd name="T10" fmla="*/ 172 w 184"/>
                    <a:gd name="T11" fmla="*/ 314 h 314"/>
                    <a:gd name="T12" fmla="*/ 184 w 184"/>
                    <a:gd name="T13" fmla="*/ 302 h 314"/>
                    <a:gd name="T14" fmla="*/ 184 w 184"/>
                    <a:gd name="T15" fmla="*/ 12 h 314"/>
                    <a:gd name="T16" fmla="*/ 172 w 184"/>
                    <a:gd name="T1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314">
                      <a:moveTo>
                        <a:pt x="172" y="0"/>
                      </a:moveTo>
                      <a:cubicBezTo>
                        <a:pt x="12" y="0"/>
                        <a:pt x="12" y="0"/>
                        <a:pt x="12" y="0"/>
                      </a:cubicBezTo>
                      <a:cubicBezTo>
                        <a:pt x="6" y="0"/>
                        <a:pt x="0" y="5"/>
                        <a:pt x="0" y="12"/>
                      </a:cubicBezTo>
                      <a:cubicBezTo>
                        <a:pt x="0" y="302"/>
                        <a:pt x="0" y="302"/>
                        <a:pt x="0" y="302"/>
                      </a:cubicBezTo>
                      <a:cubicBezTo>
                        <a:pt x="0" y="308"/>
                        <a:pt x="6" y="314"/>
                        <a:pt x="12" y="314"/>
                      </a:cubicBezTo>
                      <a:cubicBezTo>
                        <a:pt x="172" y="314"/>
                        <a:pt x="172" y="314"/>
                        <a:pt x="172" y="314"/>
                      </a:cubicBezTo>
                      <a:cubicBezTo>
                        <a:pt x="178" y="314"/>
                        <a:pt x="184" y="308"/>
                        <a:pt x="184" y="302"/>
                      </a:cubicBezTo>
                      <a:cubicBezTo>
                        <a:pt x="184" y="12"/>
                        <a:pt x="184" y="12"/>
                        <a:pt x="184" y="12"/>
                      </a:cubicBezTo>
                      <a:cubicBezTo>
                        <a:pt x="184" y="5"/>
                        <a:pt x="178" y="0"/>
                        <a:pt x="172" y="0"/>
                      </a:cubicBezTo>
                    </a:path>
                  </a:pathLst>
                </a:custGeom>
                <a:solidFill>
                  <a:srgbClr val="35353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84" name="Rectangle 11">
                  <a:extLst>
                    <a:ext uri="{FF2B5EF4-FFF2-40B4-BE49-F238E27FC236}">
                      <a16:creationId xmlns:a16="http://schemas.microsoft.com/office/drawing/2014/main" id="{C25F78C8-87D3-41C5-B567-8A6E0A29D0D9}"/>
                    </a:ext>
                  </a:extLst>
                </p:cNvPr>
                <p:cNvSpPr>
                  <a:spLocks noChangeArrowheads="1"/>
                </p:cNvSpPr>
                <p:nvPr/>
              </p:nvSpPr>
              <p:spPr bwMode="auto">
                <a:xfrm>
                  <a:off x="7239000" y="7758113"/>
                  <a:ext cx="555625" cy="93503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85" name="Rectangle 12">
                  <a:extLst>
                    <a:ext uri="{FF2B5EF4-FFF2-40B4-BE49-F238E27FC236}">
                      <a16:creationId xmlns:a16="http://schemas.microsoft.com/office/drawing/2014/main" id="{FD8D78B8-31E3-444C-B345-33A1E50159E2}"/>
                    </a:ext>
                  </a:extLst>
                </p:cNvPr>
                <p:cNvSpPr>
                  <a:spLocks noChangeArrowheads="1"/>
                </p:cNvSpPr>
                <p:nvPr/>
              </p:nvSpPr>
              <p:spPr bwMode="auto">
                <a:xfrm>
                  <a:off x="7239000" y="7758113"/>
                  <a:ext cx="555625" cy="935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86" name="Freeform 13">
                  <a:extLst>
                    <a:ext uri="{FF2B5EF4-FFF2-40B4-BE49-F238E27FC236}">
                      <a16:creationId xmlns:a16="http://schemas.microsoft.com/office/drawing/2014/main" id="{1121F733-C35B-4692-90A0-48FA48C35E62}"/>
                    </a:ext>
                  </a:extLst>
                </p:cNvPr>
                <p:cNvSpPr>
                  <a:spLocks/>
                </p:cNvSpPr>
                <p:nvPr/>
              </p:nvSpPr>
              <p:spPr bwMode="auto">
                <a:xfrm>
                  <a:off x="7412038" y="8750300"/>
                  <a:ext cx="209550" cy="26988"/>
                </a:xfrm>
                <a:custGeom>
                  <a:avLst/>
                  <a:gdLst>
                    <a:gd name="T0" fmla="*/ 56 w 56"/>
                    <a:gd name="T1" fmla="*/ 3 h 7"/>
                    <a:gd name="T2" fmla="*/ 52 w 56"/>
                    <a:gd name="T3" fmla="*/ 7 h 7"/>
                    <a:gd name="T4" fmla="*/ 4 w 56"/>
                    <a:gd name="T5" fmla="*/ 7 h 7"/>
                    <a:gd name="T6" fmla="*/ 0 w 56"/>
                    <a:gd name="T7" fmla="*/ 3 h 7"/>
                    <a:gd name="T8" fmla="*/ 4 w 56"/>
                    <a:gd name="T9" fmla="*/ 0 h 7"/>
                    <a:gd name="T10" fmla="*/ 52 w 56"/>
                    <a:gd name="T11" fmla="*/ 0 h 7"/>
                    <a:gd name="T12" fmla="*/ 56 w 56"/>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3"/>
                      </a:moveTo>
                      <a:cubicBezTo>
                        <a:pt x="56" y="5"/>
                        <a:pt x="54" y="7"/>
                        <a:pt x="52" y="7"/>
                      </a:cubicBezTo>
                      <a:cubicBezTo>
                        <a:pt x="4" y="7"/>
                        <a:pt x="4" y="7"/>
                        <a:pt x="4" y="7"/>
                      </a:cubicBezTo>
                      <a:cubicBezTo>
                        <a:pt x="2" y="7"/>
                        <a:pt x="0" y="5"/>
                        <a:pt x="0" y="3"/>
                      </a:cubicBezTo>
                      <a:cubicBezTo>
                        <a:pt x="0" y="1"/>
                        <a:pt x="2" y="0"/>
                        <a:pt x="4" y="0"/>
                      </a:cubicBezTo>
                      <a:cubicBezTo>
                        <a:pt x="52" y="0"/>
                        <a:pt x="52" y="0"/>
                        <a:pt x="52" y="0"/>
                      </a:cubicBezTo>
                      <a:cubicBezTo>
                        <a:pt x="54" y="0"/>
                        <a:pt x="56" y="1"/>
                        <a:pt x="56"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87" name="Rectangle 14">
                  <a:extLst>
                    <a:ext uri="{FF2B5EF4-FFF2-40B4-BE49-F238E27FC236}">
                      <a16:creationId xmlns:a16="http://schemas.microsoft.com/office/drawing/2014/main" id="{0D9A4F4C-35DD-471C-ACF8-D6B3324E03B9}"/>
                    </a:ext>
                  </a:extLst>
                </p:cNvPr>
                <p:cNvSpPr>
                  <a:spLocks noChangeArrowheads="1"/>
                </p:cNvSpPr>
                <p:nvPr/>
              </p:nvSpPr>
              <p:spPr bwMode="auto">
                <a:xfrm>
                  <a:off x="7239000" y="8693150"/>
                  <a:ext cx="184150" cy="1588"/>
                </a:xfrm>
                <a:prstGeom prst="rect">
                  <a:avLst/>
                </a:prstGeom>
                <a:solidFill>
                  <a:srgbClr val="5C476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88" name="Freeform 15">
                  <a:extLst>
                    <a:ext uri="{FF2B5EF4-FFF2-40B4-BE49-F238E27FC236}">
                      <a16:creationId xmlns:a16="http://schemas.microsoft.com/office/drawing/2014/main" id="{0F0EB898-C8A0-4CF2-9DDB-65C2BF8ECAC0}"/>
                    </a:ext>
                  </a:extLst>
                </p:cNvPr>
                <p:cNvSpPr>
                  <a:spLocks/>
                </p:cNvSpPr>
                <p:nvPr/>
              </p:nvSpPr>
              <p:spPr bwMode="auto">
                <a:xfrm>
                  <a:off x="7239000" y="8693150"/>
                  <a:ext cx="184150" cy="0"/>
                </a:xfrm>
                <a:custGeom>
                  <a:avLst/>
                  <a:gdLst>
                    <a:gd name="T0" fmla="*/ 116 w 116"/>
                    <a:gd name="T1" fmla="*/ 0 w 116"/>
                    <a:gd name="T2" fmla="*/ 0 w 116"/>
                    <a:gd name="T3" fmla="*/ 116 w 116"/>
                  </a:gdLst>
                  <a:ahLst/>
                  <a:cxnLst>
                    <a:cxn ang="0">
                      <a:pos x="T0" y="0"/>
                    </a:cxn>
                    <a:cxn ang="0">
                      <a:pos x="T1" y="0"/>
                    </a:cxn>
                    <a:cxn ang="0">
                      <a:pos x="T2" y="0"/>
                    </a:cxn>
                    <a:cxn ang="0">
                      <a:pos x="T3" y="0"/>
                    </a:cxn>
                  </a:cxnLst>
                  <a:rect l="0" t="0" r="r" b="b"/>
                  <a:pathLst>
                    <a:path w="116">
                      <a:moveTo>
                        <a:pt x="116" y="0"/>
                      </a:moveTo>
                      <a:lnTo>
                        <a:pt x="0" y="0"/>
                      </a:lnTo>
                      <a:lnTo>
                        <a:pt x="0" y="0"/>
                      </a:lnTo>
                      <a:lnTo>
                        <a:pt x="11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sp>
              <p:nvSpPr>
                <p:cNvPr id="689" name="Freeform 17">
                  <a:extLst>
                    <a:ext uri="{FF2B5EF4-FFF2-40B4-BE49-F238E27FC236}">
                      <a16:creationId xmlns:a16="http://schemas.microsoft.com/office/drawing/2014/main" id="{89A0B4C1-1412-4AEF-AF19-B615F701DA55}"/>
                    </a:ext>
                  </a:extLst>
                </p:cNvPr>
                <p:cNvSpPr>
                  <a:spLocks/>
                </p:cNvSpPr>
                <p:nvPr/>
              </p:nvSpPr>
              <p:spPr bwMode="auto">
                <a:xfrm>
                  <a:off x="7239000" y="7758113"/>
                  <a:ext cx="327025" cy="935038"/>
                </a:xfrm>
                <a:custGeom>
                  <a:avLst/>
                  <a:gdLst>
                    <a:gd name="T0" fmla="*/ 206 w 206"/>
                    <a:gd name="T1" fmla="*/ 0 h 589"/>
                    <a:gd name="T2" fmla="*/ 0 w 206"/>
                    <a:gd name="T3" fmla="*/ 0 h 589"/>
                    <a:gd name="T4" fmla="*/ 0 w 206"/>
                    <a:gd name="T5" fmla="*/ 589 h 589"/>
                    <a:gd name="T6" fmla="*/ 116 w 206"/>
                    <a:gd name="T7" fmla="*/ 589 h 589"/>
                    <a:gd name="T8" fmla="*/ 206 w 206"/>
                    <a:gd name="T9" fmla="*/ 0 h 589"/>
                  </a:gdLst>
                  <a:ahLst/>
                  <a:cxnLst>
                    <a:cxn ang="0">
                      <a:pos x="T0" y="T1"/>
                    </a:cxn>
                    <a:cxn ang="0">
                      <a:pos x="T2" y="T3"/>
                    </a:cxn>
                    <a:cxn ang="0">
                      <a:pos x="T4" y="T5"/>
                    </a:cxn>
                    <a:cxn ang="0">
                      <a:pos x="T6" y="T7"/>
                    </a:cxn>
                    <a:cxn ang="0">
                      <a:pos x="T8" y="T9"/>
                    </a:cxn>
                  </a:cxnLst>
                  <a:rect l="0" t="0" r="r" b="b"/>
                  <a:pathLst>
                    <a:path w="206" h="589">
                      <a:moveTo>
                        <a:pt x="206" y="0"/>
                      </a:moveTo>
                      <a:lnTo>
                        <a:pt x="0" y="0"/>
                      </a:lnTo>
                      <a:lnTo>
                        <a:pt x="0" y="589"/>
                      </a:lnTo>
                      <a:lnTo>
                        <a:pt x="116" y="589"/>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marL="0" marR="0" lvl="0" indent="0" defTabSz="91333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505050"/>
                    </a:solidFill>
                    <a:effectLst/>
                    <a:uLnTx/>
                    <a:uFillTx/>
                    <a:ea typeface="ＭＳ Ｐゴシック" charset="0"/>
                  </a:endParaRPr>
                </a:p>
              </p:txBody>
            </p:sp>
          </p:grpSp>
          <p:pic>
            <p:nvPicPr>
              <p:cNvPr id="682" name="Picture 681">
                <a:extLst>
                  <a:ext uri="{FF2B5EF4-FFF2-40B4-BE49-F238E27FC236}">
                    <a16:creationId xmlns:a16="http://schemas.microsoft.com/office/drawing/2014/main" id="{B9881E35-2C2D-48C6-9748-3768DA0906B1}"/>
                  </a:ext>
                </a:extLst>
              </p:cNvPr>
              <p:cNvPicPr>
                <a:picLocks noChangeAspect="1"/>
              </p:cNvPicPr>
              <p:nvPr/>
            </p:nvPicPr>
            <p:blipFill rotWithShape="1">
              <a:blip r:embed="rId16" cstate="print">
                <a:grayscl/>
                <a:extLst>
                  <a:ext uri="{28A0092B-C50C-407E-A947-70E740481C1C}">
                    <a14:useLocalDpi xmlns:a14="http://schemas.microsoft.com/office/drawing/2010/main"/>
                  </a:ext>
                </a:extLst>
              </a:blip>
              <a:srcRect/>
              <a:stretch/>
            </p:blipFill>
            <p:spPr>
              <a:xfrm>
                <a:off x="9005068" y="4972141"/>
                <a:ext cx="243413" cy="184157"/>
              </a:xfrm>
              <a:prstGeom prst="rect">
                <a:avLst/>
              </a:prstGeom>
            </p:spPr>
          </p:pic>
        </p:grpSp>
      </p:grpSp>
      <p:grpSp>
        <p:nvGrpSpPr>
          <p:cNvPr id="690" name="Group 689">
            <a:extLst>
              <a:ext uri="{FF2B5EF4-FFF2-40B4-BE49-F238E27FC236}">
                <a16:creationId xmlns:a16="http://schemas.microsoft.com/office/drawing/2014/main" id="{CE6E6917-4558-4AC2-B6D6-A048601F1D3B}"/>
              </a:ext>
            </a:extLst>
          </p:cNvPr>
          <p:cNvGrpSpPr>
            <a:grpSpLocks noChangeAspect="1"/>
          </p:cNvGrpSpPr>
          <p:nvPr/>
        </p:nvGrpSpPr>
        <p:grpSpPr>
          <a:xfrm>
            <a:off x="9020747" y="5134717"/>
            <a:ext cx="521208" cy="521208"/>
            <a:chOff x="5611725" y="1819976"/>
            <a:chExt cx="1124712" cy="1124712"/>
          </a:xfrm>
        </p:grpSpPr>
        <p:sp>
          <p:nvSpPr>
            <p:cNvPr id="691" name="Oval 690">
              <a:extLst>
                <a:ext uri="{FF2B5EF4-FFF2-40B4-BE49-F238E27FC236}">
                  <a16:creationId xmlns:a16="http://schemas.microsoft.com/office/drawing/2014/main" id="{08949299-FA8E-4897-8A51-84BF39166705}"/>
                </a:ext>
              </a:extLst>
            </p:cNvPr>
            <p:cNvSpPr>
              <a:spLocks noChangeAspect="1"/>
            </p:cNvSpPr>
            <p:nvPr/>
          </p:nvSpPr>
          <p:spPr bwMode="auto">
            <a:xfrm>
              <a:off x="5611725" y="1819976"/>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692" name="Picture 691">
              <a:extLst>
                <a:ext uri="{FF2B5EF4-FFF2-40B4-BE49-F238E27FC236}">
                  <a16:creationId xmlns:a16="http://schemas.microsoft.com/office/drawing/2014/main" id="{A27D03DD-F336-42F0-AA66-8FCED4E2DD63}"/>
                </a:ext>
              </a:extLst>
            </p:cNvPr>
            <p:cNvPicPr>
              <a:picLocks noChangeAspect="1"/>
            </p:cNvPicPr>
            <p:nvPr/>
          </p:nvPicPr>
          <p:blipFill>
            <a:blip r:embed="rId17"/>
            <a:stretch>
              <a:fillRect/>
            </a:stretch>
          </p:blipFill>
          <p:spPr>
            <a:xfrm>
              <a:off x="5873788" y="2082039"/>
              <a:ext cx="600586" cy="600586"/>
            </a:xfrm>
            <a:prstGeom prst="rect">
              <a:avLst/>
            </a:prstGeom>
          </p:spPr>
        </p:pic>
      </p:grpSp>
      <p:grpSp>
        <p:nvGrpSpPr>
          <p:cNvPr id="693" name="Group 692">
            <a:extLst>
              <a:ext uri="{FF2B5EF4-FFF2-40B4-BE49-F238E27FC236}">
                <a16:creationId xmlns:a16="http://schemas.microsoft.com/office/drawing/2014/main" id="{E4D5EA04-E827-4B2F-877E-911E21BCCA70}"/>
              </a:ext>
            </a:extLst>
          </p:cNvPr>
          <p:cNvGrpSpPr>
            <a:grpSpLocks noChangeAspect="1"/>
          </p:cNvGrpSpPr>
          <p:nvPr/>
        </p:nvGrpSpPr>
        <p:grpSpPr>
          <a:xfrm>
            <a:off x="4167210" y="5787979"/>
            <a:ext cx="521208" cy="521208"/>
            <a:chOff x="4047968" y="1819976"/>
            <a:chExt cx="1124712" cy="1124712"/>
          </a:xfrm>
        </p:grpSpPr>
        <p:sp>
          <p:nvSpPr>
            <p:cNvPr id="694" name="Oval 693">
              <a:extLst>
                <a:ext uri="{FF2B5EF4-FFF2-40B4-BE49-F238E27FC236}">
                  <a16:creationId xmlns:a16="http://schemas.microsoft.com/office/drawing/2014/main" id="{D271583A-8C44-4584-89B9-24D38E2465D8}"/>
                </a:ext>
              </a:extLst>
            </p:cNvPr>
            <p:cNvSpPr>
              <a:spLocks noChangeAspect="1"/>
            </p:cNvSpPr>
            <p:nvPr/>
          </p:nvSpPr>
          <p:spPr bwMode="auto">
            <a:xfrm>
              <a:off x="4047968" y="1819976"/>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695" name="Picture 694">
              <a:extLst>
                <a:ext uri="{FF2B5EF4-FFF2-40B4-BE49-F238E27FC236}">
                  <a16:creationId xmlns:a16="http://schemas.microsoft.com/office/drawing/2014/main" id="{8C0176EF-5DA5-40D0-A9E4-163D521CC30F}"/>
                </a:ext>
              </a:extLst>
            </p:cNvPr>
            <p:cNvPicPr>
              <a:picLocks noChangeAspect="1"/>
            </p:cNvPicPr>
            <p:nvPr/>
          </p:nvPicPr>
          <p:blipFill>
            <a:blip r:embed="rId18"/>
            <a:stretch>
              <a:fillRect/>
            </a:stretch>
          </p:blipFill>
          <p:spPr>
            <a:xfrm>
              <a:off x="4310031" y="2082039"/>
              <a:ext cx="600586" cy="600586"/>
            </a:xfrm>
            <a:prstGeom prst="rect">
              <a:avLst/>
            </a:prstGeom>
          </p:spPr>
        </p:pic>
      </p:grpSp>
      <p:grpSp>
        <p:nvGrpSpPr>
          <p:cNvPr id="699" name="Group 698">
            <a:extLst>
              <a:ext uri="{FF2B5EF4-FFF2-40B4-BE49-F238E27FC236}">
                <a16:creationId xmlns:a16="http://schemas.microsoft.com/office/drawing/2014/main" id="{8866C5F0-848F-4C74-B502-3F4E12C45BE8}"/>
              </a:ext>
            </a:extLst>
          </p:cNvPr>
          <p:cNvGrpSpPr>
            <a:grpSpLocks noChangeAspect="1"/>
          </p:cNvGrpSpPr>
          <p:nvPr/>
        </p:nvGrpSpPr>
        <p:grpSpPr>
          <a:xfrm>
            <a:off x="10130496" y="4440665"/>
            <a:ext cx="521208" cy="521208"/>
            <a:chOff x="7259412" y="1819976"/>
            <a:chExt cx="1124712" cy="1124712"/>
          </a:xfrm>
        </p:grpSpPr>
        <p:sp>
          <p:nvSpPr>
            <p:cNvPr id="700" name="Oval 699">
              <a:extLst>
                <a:ext uri="{FF2B5EF4-FFF2-40B4-BE49-F238E27FC236}">
                  <a16:creationId xmlns:a16="http://schemas.microsoft.com/office/drawing/2014/main" id="{DD4835D9-C38E-40AC-B4EB-7ED61AB6FB08}"/>
                </a:ext>
              </a:extLst>
            </p:cNvPr>
            <p:cNvSpPr>
              <a:spLocks noChangeAspect="1"/>
            </p:cNvSpPr>
            <p:nvPr/>
          </p:nvSpPr>
          <p:spPr bwMode="auto">
            <a:xfrm>
              <a:off x="7259412" y="1819976"/>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701" name="Picture 700">
              <a:extLst>
                <a:ext uri="{FF2B5EF4-FFF2-40B4-BE49-F238E27FC236}">
                  <a16:creationId xmlns:a16="http://schemas.microsoft.com/office/drawing/2014/main" id="{B0BA1C40-2095-4CF3-B650-93C073BFFF0E}"/>
                </a:ext>
              </a:extLst>
            </p:cNvPr>
            <p:cNvPicPr>
              <a:picLocks noChangeAspect="1"/>
            </p:cNvPicPr>
            <p:nvPr/>
          </p:nvPicPr>
          <p:blipFill>
            <a:blip r:embed="rId19"/>
            <a:stretch>
              <a:fillRect/>
            </a:stretch>
          </p:blipFill>
          <p:spPr>
            <a:xfrm>
              <a:off x="7521475" y="2082039"/>
              <a:ext cx="600586" cy="600586"/>
            </a:xfrm>
            <a:prstGeom prst="rect">
              <a:avLst/>
            </a:prstGeom>
          </p:spPr>
        </p:pic>
      </p:grpSp>
      <p:grpSp>
        <p:nvGrpSpPr>
          <p:cNvPr id="702" name="Group 701">
            <a:extLst>
              <a:ext uri="{FF2B5EF4-FFF2-40B4-BE49-F238E27FC236}">
                <a16:creationId xmlns:a16="http://schemas.microsoft.com/office/drawing/2014/main" id="{147DCA37-7B92-4EC2-A52E-A15E61D70B9C}"/>
              </a:ext>
            </a:extLst>
          </p:cNvPr>
          <p:cNvGrpSpPr>
            <a:grpSpLocks noChangeAspect="1"/>
          </p:cNvGrpSpPr>
          <p:nvPr/>
        </p:nvGrpSpPr>
        <p:grpSpPr>
          <a:xfrm>
            <a:off x="9948244" y="3852761"/>
            <a:ext cx="521208" cy="521208"/>
            <a:chOff x="6951491" y="3785715"/>
            <a:chExt cx="1124712" cy="1124712"/>
          </a:xfrm>
        </p:grpSpPr>
        <p:sp>
          <p:nvSpPr>
            <p:cNvPr id="703" name="Oval 702">
              <a:extLst>
                <a:ext uri="{FF2B5EF4-FFF2-40B4-BE49-F238E27FC236}">
                  <a16:creationId xmlns:a16="http://schemas.microsoft.com/office/drawing/2014/main" id="{EAA7C33D-9AE2-4F43-85D3-E342283BEB15}"/>
                </a:ext>
              </a:extLst>
            </p:cNvPr>
            <p:cNvSpPr>
              <a:spLocks noChangeAspect="1"/>
            </p:cNvSpPr>
            <p:nvPr/>
          </p:nvSpPr>
          <p:spPr bwMode="auto">
            <a:xfrm rot="20191203">
              <a:off x="6951491" y="3785715"/>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704" name="Picture 703">
              <a:extLst>
                <a:ext uri="{FF2B5EF4-FFF2-40B4-BE49-F238E27FC236}">
                  <a16:creationId xmlns:a16="http://schemas.microsoft.com/office/drawing/2014/main" id="{1D569D81-278F-423D-BC37-6899943A987E}"/>
                </a:ext>
              </a:extLst>
            </p:cNvPr>
            <p:cNvPicPr>
              <a:picLocks noChangeAspect="1"/>
            </p:cNvPicPr>
            <p:nvPr/>
          </p:nvPicPr>
          <p:blipFill>
            <a:blip r:embed="rId20"/>
            <a:stretch>
              <a:fillRect/>
            </a:stretch>
          </p:blipFill>
          <p:spPr>
            <a:xfrm>
              <a:off x="7213554" y="4047778"/>
              <a:ext cx="600586" cy="600586"/>
            </a:xfrm>
            <a:prstGeom prst="rect">
              <a:avLst/>
            </a:prstGeom>
          </p:spPr>
        </p:pic>
      </p:grpSp>
      <p:sp>
        <p:nvSpPr>
          <p:cNvPr id="706" name="Oval 705">
            <a:extLst>
              <a:ext uri="{FF2B5EF4-FFF2-40B4-BE49-F238E27FC236}">
                <a16:creationId xmlns:a16="http://schemas.microsoft.com/office/drawing/2014/main" id="{0A149F7B-A720-40C4-B201-B392963DF295}"/>
              </a:ext>
            </a:extLst>
          </p:cNvPr>
          <p:cNvSpPr>
            <a:spLocks noChangeAspect="1"/>
          </p:cNvSpPr>
          <p:nvPr/>
        </p:nvSpPr>
        <p:spPr bwMode="auto">
          <a:xfrm>
            <a:off x="9511305" y="4775952"/>
            <a:ext cx="521208" cy="521208"/>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err="1">
              <a:ln>
                <a:noFill/>
              </a:ln>
              <a:gradFill>
                <a:gsLst>
                  <a:gs pos="5439">
                    <a:srgbClr val="F8F8F8"/>
                  </a:gs>
                  <a:gs pos="10000">
                    <a:srgbClr val="F8F8F8"/>
                  </a:gs>
                </a:gsLst>
                <a:lin ang="5400000" scaled="0"/>
              </a:gradFill>
              <a:effectLst/>
              <a:uLnTx/>
              <a:uFillTx/>
              <a:latin typeface="Segoe UI Semilight"/>
              <a:ea typeface="+mn-ea"/>
              <a:cs typeface="+mn-cs"/>
            </a:endParaRPr>
          </a:p>
        </p:txBody>
      </p:sp>
      <p:sp>
        <p:nvSpPr>
          <p:cNvPr id="744" name="Oval 743">
            <a:extLst>
              <a:ext uri="{FF2B5EF4-FFF2-40B4-BE49-F238E27FC236}">
                <a16:creationId xmlns:a16="http://schemas.microsoft.com/office/drawing/2014/main" id="{FB9DF230-7B7D-459E-9837-7E4A3BECF492}"/>
              </a:ext>
            </a:extLst>
          </p:cNvPr>
          <p:cNvSpPr/>
          <p:nvPr/>
        </p:nvSpPr>
        <p:spPr bwMode="auto">
          <a:xfrm>
            <a:off x="5820939" y="1132488"/>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cxnSp>
        <p:nvCxnSpPr>
          <p:cNvPr id="756" name="Straight Connector 755">
            <a:extLst>
              <a:ext uri="{FF2B5EF4-FFF2-40B4-BE49-F238E27FC236}">
                <a16:creationId xmlns:a16="http://schemas.microsoft.com/office/drawing/2014/main" id="{74044ADC-3979-46AC-9D64-BEDB4F8D84DF}"/>
              </a:ext>
            </a:extLst>
          </p:cNvPr>
          <p:cNvCxnSpPr>
            <a:cxnSpLocks/>
          </p:cNvCxnSpPr>
          <p:nvPr/>
        </p:nvCxnSpPr>
        <p:spPr>
          <a:xfrm>
            <a:off x="4188775" y="1987002"/>
            <a:ext cx="1829176" cy="1595960"/>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57" name="Straight Connector 756">
            <a:extLst>
              <a:ext uri="{FF2B5EF4-FFF2-40B4-BE49-F238E27FC236}">
                <a16:creationId xmlns:a16="http://schemas.microsoft.com/office/drawing/2014/main" id="{BEE91C0A-4F2A-45BA-8711-CD531A861FF7}"/>
              </a:ext>
            </a:extLst>
          </p:cNvPr>
          <p:cNvCxnSpPr>
            <a:cxnSpLocks/>
            <a:stCxn id="654" idx="5"/>
          </p:cNvCxnSpPr>
          <p:nvPr/>
        </p:nvCxnSpPr>
        <p:spPr>
          <a:xfrm>
            <a:off x="3682150" y="1920902"/>
            <a:ext cx="2335801" cy="1662060"/>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58" name="Straight Connector 757">
            <a:extLst>
              <a:ext uri="{FF2B5EF4-FFF2-40B4-BE49-F238E27FC236}">
                <a16:creationId xmlns:a16="http://schemas.microsoft.com/office/drawing/2014/main" id="{A07E08B5-114C-4325-84F9-3D825023A712}"/>
              </a:ext>
            </a:extLst>
          </p:cNvPr>
          <p:cNvCxnSpPr>
            <a:cxnSpLocks/>
            <a:stCxn id="660" idx="5"/>
          </p:cNvCxnSpPr>
          <p:nvPr/>
        </p:nvCxnSpPr>
        <p:spPr>
          <a:xfrm>
            <a:off x="3352264" y="2315717"/>
            <a:ext cx="2665687" cy="1267245"/>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59" name="Straight Connector 758">
            <a:extLst>
              <a:ext uri="{FF2B5EF4-FFF2-40B4-BE49-F238E27FC236}">
                <a16:creationId xmlns:a16="http://schemas.microsoft.com/office/drawing/2014/main" id="{FF6E3DC8-62D9-46A7-ADD8-34F1953460CC}"/>
              </a:ext>
            </a:extLst>
          </p:cNvPr>
          <p:cNvCxnSpPr>
            <a:cxnSpLocks/>
          </p:cNvCxnSpPr>
          <p:nvPr/>
        </p:nvCxnSpPr>
        <p:spPr>
          <a:xfrm>
            <a:off x="2849128" y="2457756"/>
            <a:ext cx="3155432" cy="1157535"/>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0" name="Straight Connector 759">
            <a:extLst>
              <a:ext uri="{FF2B5EF4-FFF2-40B4-BE49-F238E27FC236}">
                <a16:creationId xmlns:a16="http://schemas.microsoft.com/office/drawing/2014/main" id="{8D2C12DE-D5FF-4105-A7D3-121867B780D2}"/>
              </a:ext>
            </a:extLst>
          </p:cNvPr>
          <p:cNvCxnSpPr>
            <a:cxnSpLocks/>
            <a:stCxn id="300" idx="6"/>
          </p:cNvCxnSpPr>
          <p:nvPr/>
        </p:nvCxnSpPr>
        <p:spPr>
          <a:xfrm>
            <a:off x="2571840" y="2767355"/>
            <a:ext cx="3432720" cy="847936"/>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1" name="Straight Connector 760">
            <a:extLst>
              <a:ext uri="{FF2B5EF4-FFF2-40B4-BE49-F238E27FC236}">
                <a16:creationId xmlns:a16="http://schemas.microsoft.com/office/drawing/2014/main" id="{6960B315-970C-4DB1-9F7D-C4B557E181DC}"/>
              </a:ext>
            </a:extLst>
          </p:cNvPr>
          <p:cNvCxnSpPr>
            <a:cxnSpLocks/>
          </p:cNvCxnSpPr>
          <p:nvPr/>
        </p:nvCxnSpPr>
        <p:spPr>
          <a:xfrm>
            <a:off x="2038506" y="3108311"/>
            <a:ext cx="3966054" cy="506980"/>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2" name="Straight Connector 761">
            <a:extLst>
              <a:ext uri="{FF2B5EF4-FFF2-40B4-BE49-F238E27FC236}">
                <a16:creationId xmlns:a16="http://schemas.microsoft.com/office/drawing/2014/main" id="{4D02F6C6-024E-4FEE-9E3B-A66ECFFC39FD}"/>
              </a:ext>
            </a:extLst>
          </p:cNvPr>
          <p:cNvCxnSpPr>
            <a:cxnSpLocks/>
            <a:stCxn id="294" idx="6"/>
          </p:cNvCxnSpPr>
          <p:nvPr/>
        </p:nvCxnSpPr>
        <p:spPr>
          <a:xfrm>
            <a:off x="2368806" y="3613997"/>
            <a:ext cx="3635754" cy="1294"/>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3" name="Straight Connector 762">
            <a:extLst>
              <a:ext uri="{FF2B5EF4-FFF2-40B4-BE49-F238E27FC236}">
                <a16:creationId xmlns:a16="http://schemas.microsoft.com/office/drawing/2014/main" id="{8F062139-3EDA-4026-829D-C739C185B5C6}"/>
              </a:ext>
            </a:extLst>
          </p:cNvPr>
          <p:cNvCxnSpPr>
            <a:cxnSpLocks/>
            <a:stCxn id="290" idx="6"/>
          </p:cNvCxnSpPr>
          <p:nvPr/>
        </p:nvCxnSpPr>
        <p:spPr>
          <a:xfrm flipV="1">
            <a:off x="2106540" y="3615291"/>
            <a:ext cx="3898020" cy="541859"/>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4" name="Straight Connector 763">
            <a:extLst>
              <a:ext uri="{FF2B5EF4-FFF2-40B4-BE49-F238E27FC236}">
                <a16:creationId xmlns:a16="http://schemas.microsoft.com/office/drawing/2014/main" id="{0A51B93D-CE26-4ED4-8D24-521B67007650}"/>
              </a:ext>
            </a:extLst>
          </p:cNvPr>
          <p:cNvCxnSpPr>
            <a:cxnSpLocks/>
          </p:cNvCxnSpPr>
          <p:nvPr/>
        </p:nvCxnSpPr>
        <p:spPr>
          <a:xfrm flipV="1">
            <a:off x="2590531" y="3647620"/>
            <a:ext cx="3427420" cy="794442"/>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5" name="Straight Connector 764">
            <a:extLst>
              <a:ext uri="{FF2B5EF4-FFF2-40B4-BE49-F238E27FC236}">
                <a16:creationId xmlns:a16="http://schemas.microsoft.com/office/drawing/2014/main" id="{C9BFAB88-6E6E-48C8-B24F-1C7B6DC4B7F2}"/>
              </a:ext>
            </a:extLst>
          </p:cNvPr>
          <p:cNvCxnSpPr>
            <a:cxnSpLocks/>
          </p:cNvCxnSpPr>
          <p:nvPr/>
        </p:nvCxnSpPr>
        <p:spPr>
          <a:xfrm flipV="1">
            <a:off x="2578755" y="3647620"/>
            <a:ext cx="3439196" cy="1191492"/>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6" name="Straight Connector 765">
            <a:extLst>
              <a:ext uri="{FF2B5EF4-FFF2-40B4-BE49-F238E27FC236}">
                <a16:creationId xmlns:a16="http://schemas.microsoft.com/office/drawing/2014/main" id="{D4032C51-3AEC-4441-B786-D29543867912}"/>
              </a:ext>
            </a:extLst>
          </p:cNvPr>
          <p:cNvCxnSpPr>
            <a:cxnSpLocks/>
          </p:cNvCxnSpPr>
          <p:nvPr/>
        </p:nvCxnSpPr>
        <p:spPr>
          <a:xfrm flipV="1">
            <a:off x="3208547" y="3647620"/>
            <a:ext cx="2809404" cy="1341233"/>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7" name="Straight Connector 766">
            <a:extLst>
              <a:ext uri="{FF2B5EF4-FFF2-40B4-BE49-F238E27FC236}">
                <a16:creationId xmlns:a16="http://schemas.microsoft.com/office/drawing/2014/main" id="{7877FCDF-DDC8-4396-959F-18223BE9DD4C}"/>
              </a:ext>
            </a:extLst>
          </p:cNvPr>
          <p:cNvCxnSpPr>
            <a:cxnSpLocks/>
          </p:cNvCxnSpPr>
          <p:nvPr/>
        </p:nvCxnSpPr>
        <p:spPr>
          <a:xfrm flipV="1">
            <a:off x="3659458" y="3647620"/>
            <a:ext cx="2358493" cy="1780204"/>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8" name="Straight Connector 767">
            <a:extLst>
              <a:ext uri="{FF2B5EF4-FFF2-40B4-BE49-F238E27FC236}">
                <a16:creationId xmlns:a16="http://schemas.microsoft.com/office/drawing/2014/main" id="{E0B81D4C-ABB1-413E-BE6B-FA03156D4533}"/>
              </a:ext>
            </a:extLst>
          </p:cNvPr>
          <p:cNvCxnSpPr>
            <a:cxnSpLocks/>
          </p:cNvCxnSpPr>
          <p:nvPr/>
        </p:nvCxnSpPr>
        <p:spPr>
          <a:xfrm flipV="1">
            <a:off x="4158225" y="3661011"/>
            <a:ext cx="1892055" cy="1693672"/>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9" name="Straight Connector 768">
            <a:extLst>
              <a:ext uri="{FF2B5EF4-FFF2-40B4-BE49-F238E27FC236}">
                <a16:creationId xmlns:a16="http://schemas.microsoft.com/office/drawing/2014/main" id="{6A400C7F-9572-4BC9-99CD-8D6307F93AAB}"/>
              </a:ext>
            </a:extLst>
          </p:cNvPr>
          <p:cNvCxnSpPr>
            <a:cxnSpLocks/>
            <a:stCxn id="651" idx="5"/>
          </p:cNvCxnSpPr>
          <p:nvPr/>
        </p:nvCxnSpPr>
        <p:spPr>
          <a:xfrm>
            <a:off x="4709808" y="1672311"/>
            <a:ext cx="1308143" cy="1910651"/>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0" name="Straight Connector 769">
            <a:extLst>
              <a:ext uri="{FF2B5EF4-FFF2-40B4-BE49-F238E27FC236}">
                <a16:creationId xmlns:a16="http://schemas.microsoft.com/office/drawing/2014/main" id="{D3F0D532-83A1-42CB-B4AF-4B286C50FB67}"/>
              </a:ext>
            </a:extLst>
          </p:cNvPr>
          <p:cNvCxnSpPr>
            <a:cxnSpLocks/>
          </p:cNvCxnSpPr>
          <p:nvPr/>
        </p:nvCxnSpPr>
        <p:spPr>
          <a:xfrm>
            <a:off x="5140283" y="1778567"/>
            <a:ext cx="887464" cy="1592054"/>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1" name="Straight Connector 770">
            <a:extLst>
              <a:ext uri="{FF2B5EF4-FFF2-40B4-BE49-F238E27FC236}">
                <a16:creationId xmlns:a16="http://schemas.microsoft.com/office/drawing/2014/main" id="{A4877284-8786-4449-A0CF-5C04F425C56E}"/>
              </a:ext>
            </a:extLst>
          </p:cNvPr>
          <p:cNvCxnSpPr>
            <a:cxnSpLocks/>
          </p:cNvCxnSpPr>
          <p:nvPr/>
        </p:nvCxnSpPr>
        <p:spPr>
          <a:xfrm>
            <a:off x="5598289" y="1552949"/>
            <a:ext cx="451991" cy="2016622"/>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2" name="Straight Connector 771">
            <a:extLst>
              <a:ext uri="{FF2B5EF4-FFF2-40B4-BE49-F238E27FC236}">
                <a16:creationId xmlns:a16="http://schemas.microsoft.com/office/drawing/2014/main" id="{FC97497D-561B-4BE2-8543-B8BCD7CC8D25}"/>
              </a:ext>
            </a:extLst>
          </p:cNvPr>
          <p:cNvCxnSpPr>
            <a:cxnSpLocks/>
            <a:stCxn id="744" idx="4"/>
          </p:cNvCxnSpPr>
          <p:nvPr/>
        </p:nvCxnSpPr>
        <p:spPr>
          <a:xfrm>
            <a:off x="6049539" y="1589688"/>
            <a:ext cx="741" cy="1979883"/>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3" name="Straight Connector 772">
            <a:extLst>
              <a:ext uri="{FF2B5EF4-FFF2-40B4-BE49-F238E27FC236}">
                <a16:creationId xmlns:a16="http://schemas.microsoft.com/office/drawing/2014/main" id="{899AC747-B81A-4059-B00D-2F60BFF5B724}"/>
              </a:ext>
            </a:extLst>
          </p:cNvPr>
          <p:cNvCxnSpPr>
            <a:cxnSpLocks/>
            <a:stCxn id="310" idx="2"/>
          </p:cNvCxnSpPr>
          <p:nvPr/>
        </p:nvCxnSpPr>
        <p:spPr>
          <a:xfrm flipH="1">
            <a:off x="6050280" y="1406207"/>
            <a:ext cx="558395" cy="2163364"/>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4" name="Straight Connector 773">
            <a:extLst>
              <a:ext uri="{FF2B5EF4-FFF2-40B4-BE49-F238E27FC236}">
                <a16:creationId xmlns:a16="http://schemas.microsoft.com/office/drawing/2014/main" id="{FFB91CF2-E52C-415B-8D3A-C8819AB981CC}"/>
              </a:ext>
            </a:extLst>
          </p:cNvPr>
          <p:cNvCxnSpPr>
            <a:cxnSpLocks/>
            <a:stCxn id="608" idx="3"/>
          </p:cNvCxnSpPr>
          <p:nvPr/>
        </p:nvCxnSpPr>
        <p:spPr>
          <a:xfrm flipH="1">
            <a:off x="6050280" y="1692247"/>
            <a:ext cx="837426" cy="1877324"/>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6" name="Straight Connector 775">
            <a:extLst>
              <a:ext uri="{FF2B5EF4-FFF2-40B4-BE49-F238E27FC236}">
                <a16:creationId xmlns:a16="http://schemas.microsoft.com/office/drawing/2014/main" id="{8D5BA4B6-DB80-494E-BA87-4EECF83A605D}"/>
              </a:ext>
            </a:extLst>
          </p:cNvPr>
          <p:cNvCxnSpPr>
            <a:cxnSpLocks/>
            <a:stCxn id="598" idx="3"/>
          </p:cNvCxnSpPr>
          <p:nvPr/>
        </p:nvCxnSpPr>
        <p:spPr>
          <a:xfrm flipH="1">
            <a:off x="6082609" y="1787852"/>
            <a:ext cx="1508084" cy="1795110"/>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7" name="Straight Connector 776">
            <a:extLst>
              <a:ext uri="{FF2B5EF4-FFF2-40B4-BE49-F238E27FC236}">
                <a16:creationId xmlns:a16="http://schemas.microsoft.com/office/drawing/2014/main" id="{23798BA6-F3FA-4C52-98B9-EC1B5D1762DF}"/>
              </a:ext>
            </a:extLst>
          </p:cNvPr>
          <p:cNvCxnSpPr>
            <a:cxnSpLocks/>
          </p:cNvCxnSpPr>
          <p:nvPr/>
        </p:nvCxnSpPr>
        <p:spPr>
          <a:xfrm flipH="1">
            <a:off x="6082609" y="1764904"/>
            <a:ext cx="2230715" cy="1818058"/>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8" name="Straight Connector 777">
            <a:extLst>
              <a:ext uri="{FF2B5EF4-FFF2-40B4-BE49-F238E27FC236}">
                <a16:creationId xmlns:a16="http://schemas.microsoft.com/office/drawing/2014/main" id="{90667E1F-32FF-4B7B-842C-E1D7C9F99066}"/>
              </a:ext>
            </a:extLst>
          </p:cNvPr>
          <p:cNvCxnSpPr>
            <a:cxnSpLocks/>
            <a:stCxn id="619" idx="3"/>
          </p:cNvCxnSpPr>
          <p:nvPr/>
        </p:nvCxnSpPr>
        <p:spPr>
          <a:xfrm flipH="1">
            <a:off x="6082609" y="2233798"/>
            <a:ext cx="2511931" cy="1349164"/>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9" name="Straight Connector 778">
            <a:extLst>
              <a:ext uri="{FF2B5EF4-FFF2-40B4-BE49-F238E27FC236}">
                <a16:creationId xmlns:a16="http://schemas.microsoft.com/office/drawing/2014/main" id="{F9FAA540-6301-44AA-833A-32ADE894A8B5}"/>
              </a:ext>
            </a:extLst>
          </p:cNvPr>
          <p:cNvCxnSpPr>
            <a:cxnSpLocks/>
            <a:stCxn id="614" idx="3"/>
          </p:cNvCxnSpPr>
          <p:nvPr/>
        </p:nvCxnSpPr>
        <p:spPr>
          <a:xfrm flipH="1">
            <a:off x="6082609" y="2413281"/>
            <a:ext cx="3018141" cy="1169681"/>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0" name="Straight Connector 779">
            <a:extLst>
              <a:ext uri="{FF2B5EF4-FFF2-40B4-BE49-F238E27FC236}">
                <a16:creationId xmlns:a16="http://schemas.microsoft.com/office/drawing/2014/main" id="{495F5C82-9AFE-4E59-9D18-800FB678864C}"/>
              </a:ext>
            </a:extLst>
          </p:cNvPr>
          <p:cNvCxnSpPr>
            <a:cxnSpLocks/>
            <a:stCxn id="603" idx="2"/>
          </p:cNvCxnSpPr>
          <p:nvPr/>
        </p:nvCxnSpPr>
        <p:spPr>
          <a:xfrm flipH="1">
            <a:off x="6096000" y="2648210"/>
            <a:ext cx="3294720" cy="967081"/>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1" name="Straight Connector 780">
            <a:extLst>
              <a:ext uri="{FF2B5EF4-FFF2-40B4-BE49-F238E27FC236}">
                <a16:creationId xmlns:a16="http://schemas.microsoft.com/office/drawing/2014/main" id="{3BDC6DCD-2061-48DB-B875-F57DFDF6607D}"/>
              </a:ext>
            </a:extLst>
          </p:cNvPr>
          <p:cNvCxnSpPr>
            <a:cxnSpLocks/>
            <a:stCxn id="593" idx="2"/>
          </p:cNvCxnSpPr>
          <p:nvPr/>
        </p:nvCxnSpPr>
        <p:spPr>
          <a:xfrm flipH="1">
            <a:off x="6096000" y="2989540"/>
            <a:ext cx="3745663" cy="625751"/>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2" name="Straight Connector 781">
            <a:extLst>
              <a:ext uri="{FF2B5EF4-FFF2-40B4-BE49-F238E27FC236}">
                <a16:creationId xmlns:a16="http://schemas.microsoft.com/office/drawing/2014/main" id="{E1F6FCF9-3068-4A2D-B786-1B7D7BB73836}"/>
              </a:ext>
            </a:extLst>
          </p:cNvPr>
          <p:cNvCxnSpPr>
            <a:cxnSpLocks/>
            <a:stCxn id="306" idx="1"/>
          </p:cNvCxnSpPr>
          <p:nvPr/>
        </p:nvCxnSpPr>
        <p:spPr>
          <a:xfrm flipH="1">
            <a:off x="6096000" y="3590163"/>
            <a:ext cx="3762987" cy="25128"/>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3" name="Straight Connector 782">
            <a:extLst>
              <a:ext uri="{FF2B5EF4-FFF2-40B4-BE49-F238E27FC236}">
                <a16:creationId xmlns:a16="http://schemas.microsoft.com/office/drawing/2014/main" id="{675A10E4-992E-4946-B446-B317710E517A}"/>
              </a:ext>
            </a:extLst>
          </p:cNvPr>
          <p:cNvCxnSpPr>
            <a:cxnSpLocks/>
            <a:stCxn id="703" idx="1"/>
          </p:cNvCxnSpPr>
          <p:nvPr/>
        </p:nvCxnSpPr>
        <p:spPr>
          <a:xfrm flipH="1" flipV="1">
            <a:off x="6082609" y="3647620"/>
            <a:ext cx="3883802" cy="370148"/>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4" name="Straight Connector 783">
            <a:extLst>
              <a:ext uri="{FF2B5EF4-FFF2-40B4-BE49-F238E27FC236}">
                <a16:creationId xmlns:a16="http://schemas.microsoft.com/office/drawing/2014/main" id="{3AC97455-B8BE-4381-B7E8-961D57DB688F}"/>
              </a:ext>
            </a:extLst>
          </p:cNvPr>
          <p:cNvCxnSpPr>
            <a:cxnSpLocks/>
            <a:stCxn id="700" idx="2"/>
          </p:cNvCxnSpPr>
          <p:nvPr/>
        </p:nvCxnSpPr>
        <p:spPr>
          <a:xfrm flipH="1" flipV="1">
            <a:off x="6082609" y="3647620"/>
            <a:ext cx="4047887" cy="1053649"/>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5" name="Straight Connector 784">
            <a:extLst>
              <a:ext uri="{FF2B5EF4-FFF2-40B4-BE49-F238E27FC236}">
                <a16:creationId xmlns:a16="http://schemas.microsoft.com/office/drawing/2014/main" id="{9D6EF974-8228-4DEB-A822-D57735982F12}"/>
              </a:ext>
            </a:extLst>
          </p:cNvPr>
          <p:cNvCxnSpPr>
            <a:cxnSpLocks/>
            <a:stCxn id="706" idx="1"/>
          </p:cNvCxnSpPr>
          <p:nvPr/>
        </p:nvCxnSpPr>
        <p:spPr>
          <a:xfrm flipH="1" flipV="1">
            <a:off x="6082609" y="3647620"/>
            <a:ext cx="3505025" cy="1204661"/>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6" name="Straight Connector 785">
            <a:extLst>
              <a:ext uri="{FF2B5EF4-FFF2-40B4-BE49-F238E27FC236}">
                <a16:creationId xmlns:a16="http://schemas.microsoft.com/office/drawing/2014/main" id="{990D6DEB-039F-4A21-8FB8-D1F16500324D}"/>
              </a:ext>
            </a:extLst>
          </p:cNvPr>
          <p:cNvCxnSpPr>
            <a:cxnSpLocks/>
          </p:cNvCxnSpPr>
          <p:nvPr/>
        </p:nvCxnSpPr>
        <p:spPr>
          <a:xfrm flipH="1" flipV="1">
            <a:off x="6082609" y="3647620"/>
            <a:ext cx="2485964" cy="1792428"/>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7" name="Straight Connector 786">
            <a:extLst>
              <a:ext uri="{FF2B5EF4-FFF2-40B4-BE49-F238E27FC236}">
                <a16:creationId xmlns:a16="http://schemas.microsoft.com/office/drawing/2014/main" id="{2F41B788-7786-4E58-8603-73EFC7EC61A7}"/>
              </a:ext>
            </a:extLst>
          </p:cNvPr>
          <p:cNvCxnSpPr>
            <a:cxnSpLocks/>
            <a:stCxn id="694" idx="0"/>
          </p:cNvCxnSpPr>
          <p:nvPr/>
        </p:nvCxnSpPr>
        <p:spPr>
          <a:xfrm flipV="1">
            <a:off x="4427814" y="3661011"/>
            <a:ext cx="1622466" cy="2126968"/>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8" name="Straight Connector 787">
            <a:extLst>
              <a:ext uri="{FF2B5EF4-FFF2-40B4-BE49-F238E27FC236}">
                <a16:creationId xmlns:a16="http://schemas.microsoft.com/office/drawing/2014/main" id="{32D17BB2-49CA-4DC6-87A3-0017B39FEFC2}"/>
              </a:ext>
            </a:extLst>
          </p:cNvPr>
          <p:cNvCxnSpPr>
            <a:cxnSpLocks/>
            <a:stCxn id="642" idx="0"/>
          </p:cNvCxnSpPr>
          <p:nvPr/>
        </p:nvCxnSpPr>
        <p:spPr>
          <a:xfrm flipV="1">
            <a:off x="5048134" y="3661011"/>
            <a:ext cx="1002146" cy="2054463"/>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9" name="Straight Connector 788">
            <a:extLst>
              <a:ext uri="{FF2B5EF4-FFF2-40B4-BE49-F238E27FC236}">
                <a16:creationId xmlns:a16="http://schemas.microsoft.com/office/drawing/2014/main" id="{9400E948-1398-41E8-B34B-DCE03F38112E}"/>
              </a:ext>
            </a:extLst>
          </p:cNvPr>
          <p:cNvCxnSpPr>
            <a:cxnSpLocks/>
          </p:cNvCxnSpPr>
          <p:nvPr/>
        </p:nvCxnSpPr>
        <p:spPr>
          <a:xfrm flipV="1">
            <a:off x="5599826" y="3661011"/>
            <a:ext cx="450454" cy="2272291"/>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90" name="Straight Connector 789">
            <a:extLst>
              <a:ext uri="{FF2B5EF4-FFF2-40B4-BE49-F238E27FC236}">
                <a16:creationId xmlns:a16="http://schemas.microsoft.com/office/drawing/2014/main" id="{E40CB625-CF87-48B7-8F73-065D0F39AD76}"/>
              </a:ext>
            </a:extLst>
          </p:cNvPr>
          <p:cNvCxnSpPr>
            <a:cxnSpLocks/>
            <a:stCxn id="625" idx="0"/>
          </p:cNvCxnSpPr>
          <p:nvPr/>
        </p:nvCxnSpPr>
        <p:spPr>
          <a:xfrm flipH="1" flipV="1">
            <a:off x="6050280" y="3661011"/>
            <a:ext cx="95757" cy="2080516"/>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91" name="Straight Connector 790">
            <a:extLst>
              <a:ext uri="{FF2B5EF4-FFF2-40B4-BE49-F238E27FC236}">
                <a16:creationId xmlns:a16="http://schemas.microsoft.com/office/drawing/2014/main" id="{604C2916-EE68-4ED8-8605-22FC10D4A7DF}"/>
              </a:ext>
            </a:extLst>
          </p:cNvPr>
          <p:cNvCxnSpPr>
            <a:cxnSpLocks/>
          </p:cNvCxnSpPr>
          <p:nvPr/>
        </p:nvCxnSpPr>
        <p:spPr>
          <a:xfrm flipH="1" flipV="1">
            <a:off x="6050280" y="3661011"/>
            <a:ext cx="652911" cy="2265946"/>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92" name="Straight Connector 791">
            <a:extLst>
              <a:ext uri="{FF2B5EF4-FFF2-40B4-BE49-F238E27FC236}">
                <a16:creationId xmlns:a16="http://schemas.microsoft.com/office/drawing/2014/main" id="{18F23DB1-24CF-40B6-9840-9AE1FEF5532A}"/>
              </a:ext>
            </a:extLst>
          </p:cNvPr>
          <p:cNvCxnSpPr>
            <a:cxnSpLocks/>
          </p:cNvCxnSpPr>
          <p:nvPr/>
        </p:nvCxnSpPr>
        <p:spPr>
          <a:xfrm flipH="1" flipV="1">
            <a:off x="6082609" y="3647620"/>
            <a:ext cx="1045467" cy="1902544"/>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93" name="Straight Connector 792">
            <a:extLst>
              <a:ext uri="{FF2B5EF4-FFF2-40B4-BE49-F238E27FC236}">
                <a16:creationId xmlns:a16="http://schemas.microsoft.com/office/drawing/2014/main" id="{D7DB469A-A2C1-4E6F-951A-E486C42FFD7A}"/>
              </a:ext>
            </a:extLst>
          </p:cNvPr>
          <p:cNvCxnSpPr>
            <a:cxnSpLocks/>
          </p:cNvCxnSpPr>
          <p:nvPr/>
        </p:nvCxnSpPr>
        <p:spPr>
          <a:xfrm flipH="1" flipV="1">
            <a:off x="6082609" y="3647620"/>
            <a:ext cx="1584926" cy="2082959"/>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94" name="Straight Connector 793">
            <a:extLst>
              <a:ext uri="{FF2B5EF4-FFF2-40B4-BE49-F238E27FC236}">
                <a16:creationId xmlns:a16="http://schemas.microsoft.com/office/drawing/2014/main" id="{39250583-FE6C-4A4D-A16B-DBF4D5FAE1E9}"/>
              </a:ext>
            </a:extLst>
          </p:cNvPr>
          <p:cNvCxnSpPr>
            <a:cxnSpLocks/>
          </p:cNvCxnSpPr>
          <p:nvPr/>
        </p:nvCxnSpPr>
        <p:spPr>
          <a:xfrm flipH="1" flipV="1">
            <a:off x="6082609" y="3647620"/>
            <a:ext cx="1910260" cy="1887598"/>
          </a:xfrm>
          <a:prstGeom prst="line">
            <a:avLst/>
          </a:prstGeom>
          <a:ln w="1905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795" name="Group 794">
            <a:extLst>
              <a:ext uri="{FF2B5EF4-FFF2-40B4-BE49-F238E27FC236}">
                <a16:creationId xmlns:a16="http://schemas.microsoft.com/office/drawing/2014/main" id="{C051C629-7CC6-4BB4-B8F5-77584A8570C7}"/>
              </a:ext>
            </a:extLst>
          </p:cNvPr>
          <p:cNvGrpSpPr/>
          <p:nvPr/>
        </p:nvGrpSpPr>
        <p:grpSpPr>
          <a:xfrm>
            <a:off x="4976161" y="2689217"/>
            <a:ext cx="2167940" cy="1730640"/>
            <a:chOff x="6066724" y="2662016"/>
            <a:chExt cx="2167940" cy="1730640"/>
          </a:xfrm>
        </p:grpSpPr>
        <p:sp useBgFill="1">
          <p:nvSpPr>
            <p:cNvPr id="796" name="Flowchart: Extract 795">
              <a:extLst>
                <a:ext uri="{FF2B5EF4-FFF2-40B4-BE49-F238E27FC236}">
                  <a16:creationId xmlns:a16="http://schemas.microsoft.com/office/drawing/2014/main" id="{9A4CBC2D-54AD-452D-852E-3EC0026B935F}"/>
                </a:ext>
              </a:extLst>
            </p:cNvPr>
            <p:cNvSpPr/>
            <p:nvPr/>
          </p:nvSpPr>
          <p:spPr bwMode="auto">
            <a:xfrm>
              <a:off x="6066724" y="2662016"/>
              <a:ext cx="2167940" cy="1730640"/>
            </a:xfrm>
            <a:prstGeom prst="flowChartExtra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grpSp>
          <p:nvGrpSpPr>
            <p:cNvPr id="797" name="Group 796">
              <a:extLst>
                <a:ext uri="{FF2B5EF4-FFF2-40B4-BE49-F238E27FC236}">
                  <a16:creationId xmlns:a16="http://schemas.microsoft.com/office/drawing/2014/main" id="{D7C27214-23F8-4792-8BF4-0D22794B3E81}"/>
                </a:ext>
              </a:extLst>
            </p:cNvPr>
            <p:cNvGrpSpPr/>
            <p:nvPr/>
          </p:nvGrpSpPr>
          <p:grpSpPr>
            <a:xfrm>
              <a:off x="6449492" y="2922661"/>
              <a:ext cx="1541462" cy="1314852"/>
              <a:chOff x="270385" y="5374758"/>
              <a:chExt cx="1165996" cy="994584"/>
            </a:xfrm>
          </p:grpSpPr>
          <p:grpSp>
            <p:nvGrpSpPr>
              <p:cNvPr id="798" name="Group 797">
                <a:extLst>
                  <a:ext uri="{FF2B5EF4-FFF2-40B4-BE49-F238E27FC236}">
                    <a16:creationId xmlns:a16="http://schemas.microsoft.com/office/drawing/2014/main" id="{5B141811-FFCC-4CE4-8F22-B7C9747BE11C}"/>
                  </a:ext>
                </a:extLst>
              </p:cNvPr>
              <p:cNvGrpSpPr/>
              <p:nvPr/>
            </p:nvGrpSpPr>
            <p:grpSpPr>
              <a:xfrm>
                <a:off x="580349" y="5738380"/>
                <a:ext cx="504579" cy="551512"/>
                <a:chOff x="2115104" y="3006725"/>
                <a:chExt cx="1191985" cy="1302858"/>
              </a:xfrm>
            </p:grpSpPr>
            <p:cxnSp>
              <p:nvCxnSpPr>
                <p:cNvPr id="822" name="Straight Connector 821">
                  <a:extLst>
                    <a:ext uri="{FF2B5EF4-FFF2-40B4-BE49-F238E27FC236}">
                      <a16:creationId xmlns:a16="http://schemas.microsoft.com/office/drawing/2014/main" id="{05B64D12-4A1E-4B37-8382-1BC18F771A1B}"/>
                    </a:ext>
                  </a:extLst>
                </p:cNvPr>
                <p:cNvCxnSpPr>
                  <a:cxnSpLocks/>
                </p:cNvCxnSpPr>
                <p:nvPr/>
              </p:nvCxnSpPr>
              <p:spPr>
                <a:xfrm flipV="1">
                  <a:off x="2115104" y="3006725"/>
                  <a:ext cx="293460" cy="554355"/>
                </a:xfrm>
                <a:prstGeom prst="line">
                  <a:avLst/>
                </a:prstGeom>
                <a:ln w="19050">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23" name="Straight Connector 822">
                  <a:extLst>
                    <a:ext uri="{FF2B5EF4-FFF2-40B4-BE49-F238E27FC236}">
                      <a16:creationId xmlns:a16="http://schemas.microsoft.com/office/drawing/2014/main" id="{C8B02E86-170A-4CAF-B429-9BFFE166F82E}"/>
                    </a:ext>
                  </a:extLst>
                </p:cNvPr>
                <p:cNvCxnSpPr>
                  <a:cxnSpLocks/>
                </p:cNvCxnSpPr>
                <p:nvPr/>
              </p:nvCxnSpPr>
              <p:spPr>
                <a:xfrm>
                  <a:off x="2336096" y="4309583"/>
                  <a:ext cx="742467" cy="0"/>
                </a:xfrm>
                <a:prstGeom prst="line">
                  <a:avLst/>
                </a:prstGeom>
                <a:ln w="19050">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24" name="Straight Connector 823">
                  <a:extLst>
                    <a:ext uri="{FF2B5EF4-FFF2-40B4-BE49-F238E27FC236}">
                      <a16:creationId xmlns:a16="http://schemas.microsoft.com/office/drawing/2014/main" id="{CDD423B3-D9F1-45F7-AA61-61F3C19EA04A}"/>
                    </a:ext>
                  </a:extLst>
                </p:cNvPr>
                <p:cNvCxnSpPr>
                  <a:cxnSpLocks/>
                </p:cNvCxnSpPr>
                <p:nvPr/>
              </p:nvCxnSpPr>
              <p:spPr>
                <a:xfrm flipH="1" flipV="1">
                  <a:off x="3013629" y="3021150"/>
                  <a:ext cx="293460" cy="554355"/>
                </a:xfrm>
                <a:prstGeom prst="line">
                  <a:avLst/>
                </a:prstGeom>
                <a:ln w="19050">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sp useBgFill="1">
            <p:nvSpPr>
              <p:cNvPr id="799" name="manager" title="Icon of three people with lines connecting them">
                <a:extLst>
                  <a:ext uri="{FF2B5EF4-FFF2-40B4-BE49-F238E27FC236}">
                    <a16:creationId xmlns:a16="http://schemas.microsoft.com/office/drawing/2014/main" id="{43E8E413-B9D4-4424-AD4E-CE56A3385D55}"/>
                  </a:ext>
                </a:extLst>
              </p:cNvPr>
              <p:cNvSpPr>
                <a:spLocks noChangeAspect="1" noEditPoints="1"/>
              </p:cNvSpPr>
              <p:nvPr/>
            </p:nvSpPr>
            <p:spPr bwMode="auto">
              <a:xfrm>
                <a:off x="642461" y="5374758"/>
                <a:ext cx="387074" cy="390146"/>
              </a:xfrm>
              <a:custGeom>
                <a:avLst/>
                <a:gdLst>
                  <a:gd name="T0" fmla="*/ 128 w 348"/>
                  <a:gd name="T1" fmla="*/ 46 h 352"/>
                  <a:gd name="T2" fmla="*/ 174 w 348"/>
                  <a:gd name="T3" fmla="*/ 0 h 352"/>
                  <a:gd name="T4" fmla="*/ 220 w 348"/>
                  <a:gd name="T5" fmla="*/ 46 h 352"/>
                  <a:gd name="T6" fmla="*/ 174 w 348"/>
                  <a:gd name="T7" fmla="*/ 91 h 352"/>
                  <a:gd name="T8" fmla="*/ 128 w 348"/>
                  <a:gd name="T9" fmla="*/ 46 h 352"/>
                  <a:gd name="T10" fmla="*/ 231 w 348"/>
                  <a:gd name="T11" fmla="*/ 148 h 352"/>
                  <a:gd name="T12" fmla="*/ 174 w 348"/>
                  <a:gd name="T13" fmla="*/ 91 h 352"/>
                  <a:gd name="T14" fmla="*/ 117 w 348"/>
                  <a:gd name="T15" fmla="*/ 148 h 352"/>
                  <a:gd name="T16" fmla="*/ 57 w 348"/>
                  <a:gd name="T17" fmla="*/ 295 h 352"/>
                  <a:gd name="T18" fmla="*/ 102 w 348"/>
                  <a:gd name="T19" fmla="*/ 249 h 352"/>
                  <a:gd name="T20" fmla="*/ 57 w 348"/>
                  <a:gd name="T21" fmla="*/ 204 h 352"/>
                  <a:gd name="T22" fmla="*/ 11 w 348"/>
                  <a:gd name="T23" fmla="*/ 249 h 352"/>
                  <a:gd name="T24" fmla="*/ 57 w 348"/>
                  <a:gd name="T25" fmla="*/ 295 h 352"/>
                  <a:gd name="T26" fmla="*/ 114 w 348"/>
                  <a:gd name="T27" fmla="*/ 352 h 352"/>
                  <a:gd name="T28" fmla="*/ 57 w 348"/>
                  <a:gd name="T29" fmla="*/ 295 h 352"/>
                  <a:gd name="T30" fmla="*/ 0 w 348"/>
                  <a:gd name="T31" fmla="*/ 352 h 352"/>
                  <a:gd name="T32" fmla="*/ 291 w 348"/>
                  <a:gd name="T33" fmla="*/ 295 h 352"/>
                  <a:gd name="T34" fmla="*/ 337 w 348"/>
                  <a:gd name="T35" fmla="*/ 249 h 352"/>
                  <a:gd name="T36" fmla="*/ 291 w 348"/>
                  <a:gd name="T37" fmla="*/ 204 h 352"/>
                  <a:gd name="T38" fmla="*/ 246 w 348"/>
                  <a:gd name="T39" fmla="*/ 249 h 352"/>
                  <a:gd name="T40" fmla="*/ 291 w 348"/>
                  <a:gd name="T41" fmla="*/ 295 h 352"/>
                  <a:gd name="T42" fmla="*/ 348 w 348"/>
                  <a:gd name="T43" fmla="*/ 352 h 352"/>
                  <a:gd name="T44" fmla="*/ 291 w 348"/>
                  <a:gd name="T45" fmla="*/ 295 h 352"/>
                  <a:gd name="T46" fmla="*/ 234 w 348"/>
                  <a:gd name="T47" fmla="*/ 352 h 352"/>
                  <a:gd name="T48" fmla="*/ 224 w 348"/>
                  <a:gd name="T49" fmla="*/ 219 h 352"/>
                  <a:gd name="T50" fmla="*/ 174 w 348"/>
                  <a:gd name="T51" fmla="*/ 169 h 352"/>
                  <a:gd name="T52" fmla="*/ 124 w 348"/>
                  <a:gd name="T53" fmla="*/ 21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8" h="352">
                    <a:moveTo>
                      <a:pt x="128" y="46"/>
                    </a:moveTo>
                    <a:cubicBezTo>
                      <a:pt x="128" y="20"/>
                      <a:pt x="149" y="0"/>
                      <a:pt x="174" y="0"/>
                    </a:cubicBezTo>
                    <a:cubicBezTo>
                      <a:pt x="199" y="0"/>
                      <a:pt x="220" y="20"/>
                      <a:pt x="220" y="46"/>
                    </a:cubicBezTo>
                    <a:cubicBezTo>
                      <a:pt x="220" y="71"/>
                      <a:pt x="199" y="91"/>
                      <a:pt x="174" y="91"/>
                    </a:cubicBezTo>
                    <a:cubicBezTo>
                      <a:pt x="149" y="91"/>
                      <a:pt x="128" y="71"/>
                      <a:pt x="128" y="46"/>
                    </a:cubicBezTo>
                    <a:close/>
                    <a:moveTo>
                      <a:pt x="231" y="148"/>
                    </a:moveTo>
                    <a:cubicBezTo>
                      <a:pt x="231" y="117"/>
                      <a:pt x="206" y="91"/>
                      <a:pt x="174" y="91"/>
                    </a:cubicBezTo>
                    <a:cubicBezTo>
                      <a:pt x="142" y="91"/>
                      <a:pt x="117" y="117"/>
                      <a:pt x="117" y="148"/>
                    </a:cubicBezTo>
                    <a:moveTo>
                      <a:pt x="57" y="295"/>
                    </a:moveTo>
                    <a:cubicBezTo>
                      <a:pt x="82" y="295"/>
                      <a:pt x="102" y="275"/>
                      <a:pt x="102" y="249"/>
                    </a:cubicBezTo>
                    <a:cubicBezTo>
                      <a:pt x="102" y="224"/>
                      <a:pt x="82" y="204"/>
                      <a:pt x="57" y="204"/>
                    </a:cubicBezTo>
                    <a:cubicBezTo>
                      <a:pt x="32" y="204"/>
                      <a:pt x="11" y="224"/>
                      <a:pt x="11" y="249"/>
                    </a:cubicBezTo>
                    <a:cubicBezTo>
                      <a:pt x="11" y="275"/>
                      <a:pt x="32" y="295"/>
                      <a:pt x="57" y="295"/>
                    </a:cubicBezTo>
                    <a:close/>
                    <a:moveTo>
                      <a:pt x="114" y="352"/>
                    </a:moveTo>
                    <a:cubicBezTo>
                      <a:pt x="114" y="320"/>
                      <a:pt x="88" y="295"/>
                      <a:pt x="57" y="295"/>
                    </a:cubicBezTo>
                    <a:cubicBezTo>
                      <a:pt x="25" y="295"/>
                      <a:pt x="0" y="320"/>
                      <a:pt x="0" y="352"/>
                    </a:cubicBezTo>
                    <a:moveTo>
                      <a:pt x="291" y="295"/>
                    </a:moveTo>
                    <a:cubicBezTo>
                      <a:pt x="316" y="295"/>
                      <a:pt x="337" y="275"/>
                      <a:pt x="337" y="249"/>
                    </a:cubicBezTo>
                    <a:cubicBezTo>
                      <a:pt x="337" y="224"/>
                      <a:pt x="316" y="204"/>
                      <a:pt x="291" y="204"/>
                    </a:cubicBezTo>
                    <a:cubicBezTo>
                      <a:pt x="266" y="204"/>
                      <a:pt x="246" y="224"/>
                      <a:pt x="246" y="249"/>
                    </a:cubicBezTo>
                    <a:cubicBezTo>
                      <a:pt x="246" y="275"/>
                      <a:pt x="266" y="295"/>
                      <a:pt x="291" y="295"/>
                    </a:cubicBezTo>
                    <a:close/>
                    <a:moveTo>
                      <a:pt x="348" y="352"/>
                    </a:moveTo>
                    <a:cubicBezTo>
                      <a:pt x="348" y="320"/>
                      <a:pt x="323" y="295"/>
                      <a:pt x="291" y="295"/>
                    </a:cubicBezTo>
                    <a:cubicBezTo>
                      <a:pt x="260" y="295"/>
                      <a:pt x="234" y="320"/>
                      <a:pt x="234" y="352"/>
                    </a:cubicBezTo>
                    <a:moveTo>
                      <a:pt x="224" y="219"/>
                    </a:moveTo>
                    <a:cubicBezTo>
                      <a:pt x="174" y="169"/>
                      <a:pt x="174" y="169"/>
                      <a:pt x="174" y="169"/>
                    </a:cubicBezTo>
                    <a:cubicBezTo>
                      <a:pt x="124" y="219"/>
                      <a:pt x="124" y="219"/>
                      <a:pt x="124" y="219"/>
                    </a:cubicBezTo>
                  </a:path>
                </a:pathLst>
              </a:custGeom>
              <a:ln w="12700"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0" name="building_5" title="Icon of tall buildings">
                <a:extLst>
                  <a:ext uri="{FF2B5EF4-FFF2-40B4-BE49-F238E27FC236}">
                    <a16:creationId xmlns:a16="http://schemas.microsoft.com/office/drawing/2014/main" id="{1C35E70D-87ED-4C34-B5AC-D61C705CC008}"/>
                  </a:ext>
                </a:extLst>
              </p:cNvPr>
              <p:cNvSpPr>
                <a:spLocks noChangeAspect="1" noEditPoints="1"/>
              </p:cNvSpPr>
              <p:nvPr/>
            </p:nvSpPr>
            <p:spPr bwMode="auto">
              <a:xfrm flipH="1">
                <a:off x="270385" y="5976155"/>
                <a:ext cx="357657" cy="388443"/>
              </a:xfrm>
              <a:custGeom>
                <a:avLst/>
                <a:gdLst>
                  <a:gd name="T0" fmla="*/ 299 w 395"/>
                  <a:gd name="T1" fmla="*/ 151 h 429"/>
                  <a:gd name="T2" fmla="*/ 299 w 395"/>
                  <a:gd name="T3" fmla="*/ 429 h 429"/>
                  <a:gd name="T4" fmla="*/ 242 w 395"/>
                  <a:gd name="T5" fmla="*/ 429 h 429"/>
                  <a:gd name="T6" fmla="*/ 242 w 395"/>
                  <a:gd name="T7" fmla="*/ 333 h 429"/>
                  <a:gd name="T8" fmla="*/ 181 w 395"/>
                  <a:gd name="T9" fmla="*/ 333 h 429"/>
                  <a:gd name="T10" fmla="*/ 181 w 395"/>
                  <a:gd name="T11" fmla="*/ 429 h 429"/>
                  <a:gd name="T12" fmla="*/ 121 w 395"/>
                  <a:gd name="T13" fmla="*/ 429 h 429"/>
                  <a:gd name="T14" fmla="*/ 121 w 395"/>
                  <a:gd name="T15" fmla="*/ 151 h 429"/>
                  <a:gd name="T16" fmla="*/ 211 w 395"/>
                  <a:gd name="T17" fmla="*/ 151 h 429"/>
                  <a:gd name="T18" fmla="*/ 299 w 395"/>
                  <a:gd name="T19" fmla="*/ 151 h 429"/>
                  <a:gd name="T20" fmla="*/ 211 w 395"/>
                  <a:gd name="T21" fmla="*/ 151 h 429"/>
                  <a:gd name="T22" fmla="*/ 211 w 395"/>
                  <a:gd name="T23" fmla="*/ 92 h 429"/>
                  <a:gd name="T24" fmla="*/ 0 w 395"/>
                  <a:gd name="T25" fmla="*/ 92 h 429"/>
                  <a:gd name="T26" fmla="*/ 0 w 395"/>
                  <a:gd name="T27" fmla="*/ 429 h 429"/>
                  <a:gd name="T28" fmla="*/ 395 w 395"/>
                  <a:gd name="T29" fmla="*/ 429 h 429"/>
                  <a:gd name="T30" fmla="*/ 395 w 395"/>
                  <a:gd name="T31" fmla="*/ 123 h 429"/>
                  <a:gd name="T32" fmla="*/ 268 w 395"/>
                  <a:gd name="T33" fmla="*/ 0 h 429"/>
                  <a:gd name="T34" fmla="*/ 268 w 395"/>
                  <a:gd name="T35" fmla="*/ 151 h 429"/>
                  <a:gd name="T36" fmla="*/ 62 w 395"/>
                  <a:gd name="T37" fmla="*/ 151 h 429"/>
                  <a:gd name="T38" fmla="*/ 56 w 395"/>
                  <a:gd name="T39" fmla="*/ 151 h 429"/>
                  <a:gd name="T40" fmla="*/ 56 w 395"/>
                  <a:gd name="T41" fmla="*/ 155 h 429"/>
                  <a:gd name="T42" fmla="*/ 62 w 395"/>
                  <a:gd name="T43" fmla="*/ 155 h 429"/>
                  <a:gd name="T44" fmla="*/ 62 w 395"/>
                  <a:gd name="T45" fmla="*/ 151 h 429"/>
                  <a:gd name="T46" fmla="*/ 62 w 395"/>
                  <a:gd name="T47" fmla="*/ 211 h 429"/>
                  <a:gd name="T48" fmla="*/ 56 w 395"/>
                  <a:gd name="T49" fmla="*/ 211 h 429"/>
                  <a:gd name="T50" fmla="*/ 56 w 395"/>
                  <a:gd name="T51" fmla="*/ 217 h 429"/>
                  <a:gd name="T52" fmla="*/ 62 w 395"/>
                  <a:gd name="T53" fmla="*/ 217 h 429"/>
                  <a:gd name="T54" fmla="*/ 62 w 395"/>
                  <a:gd name="T55" fmla="*/ 211 h 429"/>
                  <a:gd name="T56" fmla="*/ 62 w 395"/>
                  <a:gd name="T57" fmla="*/ 271 h 429"/>
                  <a:gd name="T58" fmla="*/ 56 w 395"/>
                  <a:gd name="T59" fmla="*/ 271 h 429"/>
                  <a:gd name="T60" fmla="*/ 56 w 395"/>
                  <a:gd name="T61" fmla="*/ 277 h 429"/>
                  <a:gd name="T62" fmla="*/ 62 w 395"/>
                  <a:gd name="T63" fmla="*/ 277 h 429"/>
                  <a:gd name="T64" fmla="*/ 62 w 395"/>
                  <a:gd name="T65" fmla="*/ 271 h 429"/>
                  <a:gd name="T66" fmla="*/ 62 w 395"/>
                  <a:gd name="T67" fmla="*/ 332 h 429"/>
                  <a:gd name="T68" fmla="*/ 56 w 395"/>
                  <a:gd name="T69" fmla="*/ 332 h 429"/>
                  <a:gd name="T70" fmla="*/ 56 w 395"/>
                  <a:gd name="T71" fmla="*/ 337 h 429"/>
                  <a:gd name="T72" fmla="*/ 62 w 395"/>
                  <a:gd name="T73" fmla="*/ 337 h 429"/>
                  <a:gd name="T74" fmla="*/ 62 w 395"/>
                  <a:gd name="T75" fmla="*/ 332 h 429"/>
                  <a:gd name="T76" fmla="*/ 62 w 395"/>
                  <a:gd name="T77" fmla="*/ 392 h 429"/>
                  <a:gd name="T78" fmla="*/ 56 w 395"/>
                  <a:gd name="T79" fmla="*/ 392 h 429"/>
                  <a:gd name="T80" fmla="*/ 56 w 395"/>
                  <a:gd name="T81" fmla="*/ 397 h 429"/>
                  <a:gd name="T82" fmla="*/ 62 w 395"/>
                  <a:gd name="T83" fmla="*/ 397 h 429"/>
                  <a:gd name="T84" fmla="*/ 62 w 395"/>
                  <a:gd name="T85" fmla="*/ 392 h 429"/>
                  <a:gd name="T86" fmla="*/ 182 w 395"/>
                  <a:gd name="T87" fmla="*/ 211 h 429"/>
                  <a:gd name="T88" fmla="*/ 177 w 395"/>
                  <a:gd name="T89" fmla="*/ 211 h 429"/>
                  <a:gd name="T90" fmla="*/ 177 w 395"/>
                  <a:gd name="T91" fmla="*/ 217 h 429"/>
                  <a:gd name="T92" fmla="*/ 182 w 395"/>
                  <a:gd name="T93" fmla="*/ 217 h 429"/>
                  <a:gd name="T94" fmla="*/ 182 w 395"/>
                  <a:gd name="T95" fmla="*/ 211 h 429"/>
                  <a:gd name="T96" fmla="*/ 182 w 395"/>
                  <a:gd name="T97" fmla="*/ 273 h 429"/>
                  <a:gd name="T98" fmla="*/ 177 w 395"/>
                  <a:gd name="T99" fmla="*/ 273 h 429"/>
                  <a:gd name="T100" fmla="*/ 177 w 395"/>
                  <a:gd name="T101" fmla="*/ 277 h 429"/>
                  <a:gd name="T102" fmla="*/ 182 w 395"/>
                  <a:gd name="T103" fmla="*/ 277 h 429"/>
                  <a:gd name="T104" fmla="*/ 182 w 395"/>
                  <a:gd name="T105" fmla="*/ 273 h 429"/>
                  <a:gd name="T106" fmla="*/ 243 w 395"/>
                  <a:gd name="T107" fmla="*/ 211 h 429"/>
                  <a:gd name="T108" fmla="*/ 237 w 395"/>
                  <a:gd name="T109" fmla="*/ 211 h 429"/>
                  <a:gd name="T110" fmla="*/ 237 w 395"/>
                  <a:gd name="T111" fmla="*/ 217 h 429"/>
                  <a:gd name="T112" fmla="*/ 243 w 395"/>
                  <a:gd name="T113" fmla="*/ 217 h 429"/>
                  <a:gd name="T114" fmla="*/ 243 w 395"/>
                  <a:gd name="T115" fmla="*/ 211 h 429"/>
                  <a:gd name="T116" fmla="*/ 243 w 395"/>
                  <a:gd name="T117" fmla="*/ 273 h 429"/>
                  <a:gd name="T118" fmla="*/ 237 w 395"/>
                  <a:gd name="T119" fmla="*/ 273 h 429"/>
                  <a:gd name="T120" fmla="*/ 237 w 395"/>
                  <a:gd name="T121" fmla="*/ 277 h 429"/>
                  <a:gd name="T122" fmla="*/ 243 w 395"/>
                  <a:gd name="T123" fmla="*/ 277 h 429"/>
                  <a:gd name="T124" fmla="*/ 243 w 395"/>
                  <a:gd name="T125" fmla="*/ 27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429">
                    <a:moveTo>
                      <a:pt x="299" y="151"/>
                    </a:moveTo>
                    <a:lnTo>
                      <a:pt x="299" y="429"/>
                    </a:lnTo>
                    <a:lnTo>
                      <a:pt x="242" y="429"/>
                    </a:lnTo>
                    <a:lnTo>
                      <a:pt x="242" y="333"/>
                    </a:lnTo>
                    <a:lnTo>
                      <a:pt x="181" y="333"/>
                    </a:lnTo>
                    <a:lnTo>
                      <a:pt x="181" y="429"/>
                    </a:lnTo>
                    <a:lnTo>
                      <a:pt x="121" y="429"/>
                    </a:lnTo>
                    <a:lnTo>
                      <a:pt x="121" y="151"/>
                    </a:lnTo>
                    <a:lnTo>
                      <a:pt x="211" y="151"/>
                    </a:lnTo>
                    <a:lnTo>
                      <a:pt x="299" y="151"/>
                    </a:lnTo>
                    <a:moveTo>
                      <a:pt x="211" y="151"/>
                    </a:moveTo>
                    <a:lnTo>
                      <a:pt x="211" y="92"/>
                    </a:lnTo>
                    <a:lnTo>
                      <a:pt x="0" y="92"/>
                    </a:lnTo>
                    <a:lnTo>
                      <a:pt x="0" y="429"/>
                    </a:lnTo>
                    <a:moveTo>
                      <a:pt x="395" y="429"/>
                    </a:moveTo>
                    <a:lnTo>
                      <a:pt x="395" y="123"/>
                    </a:lnTo>
                    <a:lnTo>
                      <a:pt x="268" y="0"/>
                    </a:lnTo>
                    <a:lnTo>
                      <a:pt x="268" y="151"/>
                    </a:lnTo>
                    <a:moveTo>
                      <a:pt x="62" y="151"/>
                    </a:moveTo>
                    <a:lnTo>
                      <a:pt x="56" y="151"/>
                    </a:lnTo>
                    <a:lnTo>
                      <a:pt x="56" y="155"/>
                    </a:lnTo>
                    <a:lnTo>
                      <a:pt x="62" y="155"/>
                    </a:lnTo>
                    <a:lnTo>
                      <a:pt x="62" y="151"/>
                    </a:lnTo>
                    <a:moveTo>
                      <a:pt x="62" y="211"/>
                    </a:moveTo>
                    <a:lnTo>
                      <a:pt x="56" y="211"/>
                    </a:lnTo>
                    <a:lnTo>
                      <a:pt x="56" y="217"/>
                    </a:lnTo>
                    <a:lnTo>
                      <a:pt x="62" y="217"/>
                    </a:lnTo>
                    <a:lnTo>
                      <a:pt x="62" y="211"/>
                    </a:lnTo>
                    <a:moveTo>
                      <a:pt x="62" y="271"/>
                    </a:moveTo>
                    <a:lnTo>
                      <a:pt x="56" y="271"/>
                    </a:lnTo>
                    <a:lnTo>
                      <a:pt x="56" y="277"/>
                    </a:lnTo>
                    <a:lnTo>
                      <a:pt x="62" y="277"/>
                    </a:lnTo>
                    <a:lnTo>
                      <a:pt x="62" y="271"/>
                    </a:lnTo>
                    <a:moveTo>
                      <a:pt x="62" y="332"/>
                    </a:moveTo>
                    <a:lnTo>
                      <a:pt x="56" y="332"/>
                    </a:lnTo>
                    <a:lnTo>
                      <a:pt x="56" y="337"/>
                    </a:lnTo>
                    <a:lnTo>
                      <a:pt x="62" y="337"/>
                    </a:lnTo>
                    <a:lnTo>
                      <a:pt x="62" y="332"/>
                    </a:lnTo>
                    <a:moveTo>
                      <a:pt x="62" y="392"/>
                    </a:moveTo>
                    <a:lnTo>
                      <a:pt x="56" y="392"/>
                    </a:lnTo>
                    <a:lnTo>
                      <a:pt x="56" y="397"/>
                    </a:lnTo>
                    <a:lnTo>
                      <a:pt x="62" y="397"/>
                    </a:lnTo>
                    <a:lnTo>
                      <a:pt x="62" y="392"/>
                    </a:lnTo>
                    <a:moveTo>
                      <a:pt x="182" y="211"/>
                    </a:moveTo>
                    <a:lnTo>
                      <a:pt x="177" y="211"/>
                    </a:lnTo>
                    <a:lnTo>
                      <a:pt x="177" y="217"/>
                    </a:lnTo>
                    <a:lnTo>
                      <a:pt x="182" y="217"/>
                    </a:lnTo>
                    <a:lnTo>
                      <a:pt x="182" y="211"/>
                    </a:lnTo>
                    <a:moveTo>
                      <a:pt x="182" y="273"/>
                    </a:moveTo>
                    <a:lnTo>
                      <a:pt x="177" y="273"/>
                    </a:lnTo>
                    <a:lnTo>
                      <a:pt x="177" y="277"/>
                    </a:lnTo>
                    <a:lnTo>
                      <a:pt x="182" y="277"/>
                    </a:lnTo>
                    <a:lnTo>
                      <a:pt x="182" y="273"/>
                    </a:lnTo>
                    <a:moveTo>
                      <a:pt x="243" y="211"/>
                    </a:moveTo>
                    <a:lnTo>
                      <a:pt x="237" y="211"/>
                    </a:lnTo>
                    <a:lnTo>
                      <a:pt x="237" y="217"/>
                    </a:lnTo>
                    <a:lnTo>
                      <a:pt x="243" y="217"/>
                    </a:lnTo>
                    <a:lnTo>
                      <a:pt x="243" y="211"/>
                    </a:lnTo>
                    <a:moveTo>
                      <a:pt x="243" y="273"/>
                    </a:moveTo>
                    <a:lnTo>
                      <a:pt x="237" y="273"/>
                    </a:lnTo>
                    <a:lnTo>
                      <a:pt x="237" y="277"/>
                    </a:lnTo>
                    <a:lnTo>
                      <a:pt x="243" y="277"/>
                    </a:lnTo>
                    <a:lnTo>
                      <a:pt x="243" y="273"/>
                    </a:lnTo>
                  </a:path>
                </a:pathLst>
              </a:custGeom>
              <a:noFill/>
              <a:ln w="127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801" name="Group 800">
                <a:extLst>
                  <a:ext uri="{FF2B5EF4-FFF2-40B4-BE49-F238E27FC236}">
                    <a16:creationId xmlns:a16="http://schemas.microsoft.com/office/drawing/2014/main" id="{E8E549DB-50E4-4C0C-BF66-3EFD0999BFEE}"/>
                  </a:ext>
                </a:extLst>
              </p:cNvPr>
              <p:cNvGrpSpPr/>
              <p:nvPr/>
            </p:nvGrpSpPr>
            <p:grpSpPr>
              <a:xfrm>
                <a:off x="988190" y="6029532"/>
                <a:ext cx="448191" cy="339810"/>
                <a:chOff x="2810087" y="4925435"/>
                <a:chExt cx="767042" cy="581557"/>
              </a:xfrm>
            </p:grpSpPr>
            <p:grpSp>
              <p:nvGrpSpPr>
                <p:cNvPr id="802" name="Group 4">
                  <a:extLst>
                    <a:ext uri="{FF2B5EF4-FFF2-40B4-BE49-F238E27FC236}">
                      <a16:creationId xmlns:a16="http://schemas.microsoft.com/office/drawing/2014/main" id="{57EC0509-4920-445A-B7E2-2D3AF600625E}"/>
                    </a:ext>
                  </a:extLst>
                </p:cNvPr>
                <p:cNvGrpSpPr>
                  <a:grpSpLocks noChangeAspect="1"/>
                </p:cNvGrpSpPr>
                <p:nvPr/>
              </p:nvGrpSpPr>
              <p:grpSpPr bwMode="auto">
                <a:xfrm>
                  <a:off x="3228625" y="5274407"/>
                  <a:ext cx="348504" cy="198190"/>
                  <a:chOff x="4568" y="3459"/>
                  <a:chExt cx="313" cy="178"/>
                </a:xfrm>
              </p:grpSpPr>
              <p:sp>
                <p:nvSpPr>
                  <p:cNvPr id="805" name="Freeform 5">
                    <a:extLst>
                      <a:ext uri="{FF2B5EF4-FFF2-40B4-BE49-F238E27FC236}">
                        <a16:creationId xmlns:a16="http://schemas.microsoft.com/office/drawing/2014/main" id="{3E1C0FA4-3D42-426A-A8E3-6BA0CBE8A3C6}"/>
                      </a:ext>
                    </a:extLst>
                  </p:cNvPr>
                  <p:cNvSpPr>
                    <a:spLocks/>
                  </p:cNvSpPr>
                  <p:nvPr/>
                </p:nvSpPr>
                <p:spPr bwMode="auto">
                  <a:xfrm>
                    <a:off x="4645" y="3512"/>
                    <a:ext cx="159" cy="63"/>
                  </a:xfrm>
                  <a:custGeom>
                    <a:avLst/>
                    <a:gdLst>
                      <a:gd name="T0" fmla="*/ 220 w 220"/>
                      <a:gd name="T1" fmla="*/ 67 h 87"/>
                      <a:gd name="T2" fmla="*/ 199 w 220"/>
                      <a:gd name="T3" fmla="*/ 87 h 87"/>
                      <a:gd name="T4" fmla="*/ 21 w 220"/>
                      <a:gd name="T5" fmla="*/ 87 h 87"/>
                      <a:gd name="T6" fmla="*/ 0 w 220"/>
                      <a:gd name="T7" fmla="*/ 67 h 87"/>
                      <a:gd name="T8" fmla="*/ 0 w 220"/>
                      <a:gd name="T9" fmla="*/ 21 h 87"/>
                      <a:gd name="T10" fmla="*/ 21 w 220"/>
                      <a:gd name="T11" fmla="*/ 0 h 87"/>
                      <a:gd name="T12" fmla="*/ 199 w 220"/>
                      <a:gd name="T13" fmla="*/ 0 h 87"/>
                      <a:gd name="T14" fmla="*/ 220 w 220"/>
                      <a:gd name="T15" fmla="*/ 21 h 87"/>
                      <a:gd name="T16" fmla="*/ 220 w 220"/>
                      <a:gd name="T17" fmla="*/ 6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87">
                        <a:moveTo>
                          <a:pt x="220" y="67"/>
                        </a:moveTo>
                        <a:cubicBezTo>
                          <a:pt x="220" y="78"/>
                          <a:pt x="210" y="87"/>
                          <a:pt x="199" y="87"/>
                        </a:cubicBezTo>
                        <a:cubicBezTo>
                          <a:pt x="21" y="87"/>
                          <a:pt x="21" y="87"/>
                          <a:pt x="21" y="87"/>
                        </a:cubicBezTo>
                        <a:cubicBezTo>
                          <a:pt x="10" y="87"/>
                          <a:pt x="0" y="78"/>
                          <a:pt x="0" y="67"/>
                        </a:cubicBezTo>
                        <a:cubicBezTo>
                          <a:pt x="0" y="21"/>
                          <a:pt x="0" y="21"/>
                          <a:pt x="0" y="21"/>
                        </a:cubicBezTo>
                        <a:cubicBezTo>
                          <a:pt x="0" y="10"/>
                          <a:pt x="10" y="0"/>
                          <a:pt x="21" y="0"/>
                        </a:cubicBezTo>
                        <a:cubicBezTo>
                          <a:pt x="199" y="0"/>
                          <a:pt x="199" y="0"/>
                          <a:pt x="199" y="0"/>
                        </a:cubicBezTo>
                        <a:cubicBezTo>
                          <a:pt x="210" y="0"/>
                          <a:pt x="220" y="10"/>
                          <a:pt x="220" y="21"/>
                        </a:cubicBezTo>
                        <a:lnTo>
                          <a:pt x="220" y="67"/>
                        </a:lnTo>
                        <a:close/>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06" name="Freeform 6">
                    <a:extLst>
                      <a:ext uri="{FF2B5EF4-FFF2-40B4-BE49-F238E27FC236}">
                        <a16:creationId xmlns:a16="http://schemas.microsoft.com/office/drawing/2014/main" id="{3265AEA6-7DB0-4E6F-A88A-0834B6C60B72}"/>
                      </a:ext>
                    </a:extLst>
                  </p:cNvPr>
                  <p:cNvSpPr>
                    <a:spLocks/>
                  </p:cNvSpPr>
                  <p:nvPr/>
                </p:nvSpPr>
                <p:spPr bwMode="auto">
                  <a:xfrm>
                    <a:off x="4603" y="3511"/>
                    <a:ext cx="24" cy="65"/>
                  </a:xfrm>
                  <a:custGeom>
                    <a:avLst/>
                    <a:gdLst>
                      <a:gd name="T0" fmla="*/ 33 w 33"/>
                      <a:gd name="T1" fmla="*/ 72 h 89"/>
                      <a:gd name="T2" fmla="*/ 17 w 33"/>
                      <a:gd name="T3" fmla="*/ 89 h 89"/>
                      <a:gd name="T4" fmla="*/ 0 w 33"/>
                      <a:gd name="T5" fmla="*/ 72 h 89"/>
                      <a:gd name="T6" fmla="*/ 0 w 33"/>
                      <a:gd name="T7" fmla="*/ 17 h 89"/>
                      <a:gd name="T8" fmla="*/ 17 w 33"/>
                      <a:gd name="T9" fmla="*/ 0 h 89"/>
                      <a:gd name="T10" fmla="*/ 33 w 33"/>
                      <a:gd name="T11" fmla="*/ 17 h 89"/>
                      <a:gd name="T12" fmla="*/ 33 w 33"/>
                      <a:gd name="T13" fmla="*/ 72 h 89"/>
                    </a:gdLst>
                    <a:ahLst/>
                    <a:cxnLst>
                      <a:cxn ang="0">
                        <a:pos x="T0" y="T1"/>
                      </a:cxn>
                      <a:cxn ang="0">
                        <a:pos x="T2" y="T3"/>
                      </a:cxn>
                      <a:cxn ang="0">
                        <a:pos x="T4" y="T5"/>
                      </a:cxn>
                      <a:cxn ang="0">
                        <a:pos x="T6" y="T7"/>
                      </a:cxn>
                      <a:cxn ang="0">
                        <a:pos x="T8" y="T9"/>
                      </a:cxn>
                      <a:cxn ang="0">
                        <a:pos x="T10" y="T11"/>
                      </a:cxn>
                      <a:cxn ang="0">
                        <a:pos x="T12" y="T13"/>
                      </a:cxn>
                    </a:cxnLst>
                    <a:rect l="0" t="0" r="r" b="b"/>
                    <a:pathLst>
                      <a:path w="33" h="89">
                        <a:moveTo>
                          <a:pt x="33" y="72"/>
                        </a:moveTo>
                        <a:cubicBezTo>
                          <a:pt x="33" y="82"/>
                          <a:pt x="26" y="89"/>
                          <a:pt x="17" y="89"/>
                        </a:cubicBezTo>
                        <a:cubicBezTo>
                          <a:pt x="7" y="89"/>
                          <a:pt x="0" y="82"/>
                          <a:pt x="0" y="72"/>
                        </a:cubicBezTo>
                        <a:cubicBezTo>
                          <a:pt x="0" y="17"/>
                          <a:pt x="0" y="17"/>
                          <a:pt x="0" y="17"/>
                        </a:cubicBezTo>
                        <a:cubicBezTo>
                          <a:pt x="0" y="7"/>
                          <a:pt x="7" y="0"/>
                          <a:pt x="17" y="0"/>
                        </a:cubicBezTo>
                        <a:cubicBezTo>
                          <a:pt x="26" y="0"/>
                          <a:pt x="33" y="7"/>
                          <a:pt x="33" y="17"/>
                        </a:cubicBezTo>
                        <a:lnTo>
                          <a:pt x="33" y="72"/>
                        </a:lnTo>
                        <a:close/>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07" name="Line 7">
                    <a:extLst>
                      <a:ext uri="{FF2B5EF4-FFF2-40B4-BE49-F238E27FC236}">
                        <a16:creationId xmlns:a16="http://schemas.microsoft.com/office/drawing/2014/main" id="{AB4A76E0-1436-4B1C-9BCA-05C7788E1ED8}"/>
                      </a:ext>
                    </a:extLst>
                  </p:cNvPr>
                  <p:cNvSpPr>
                    <a:spLocks noChangeShapeType="1"/>
                  </p:cNvSpPr>
                  <p:nvPr/>
                </p:nvSpPr>
                <p:spPr bwMode="auto">
                  <a:xfrm>
                    <a:off x="4568" y="3479"/>
                    <a:ext cx="92"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08" name="Line 8">
                    <a:extLst>
                      <a:ext uri="{FF2B5EF4-FFF2-40B4-BE49-F238E27FC236}">
                        <a16:creationId xmlns:a16="http://schemas.microsoft.com/office/drawing/2014/main" id="{800C0437-3DEA-4253-8CD8-D0CCD7247B9E}"/>
                      </a:ext>
                    </a:extLst>
                  </p:cNvPr>
                  <p:cNvSpPr>
                    <a:spLocks noChangeShapeType="1"/>
                  </p:cNvSpPr>
                  <p:nvPr/>
                </p:nvSpPr>
                <p:spPr bwMode="auto">
                  <a:xfrm>
                    <a:off x="4614" y="3479"/>
                    <a:ext cx="0" cy="32"/>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09" name="Freeform 9">
                    <a:extLst>
                      <a:ext uri="{FF2B5EF4-FFF2-40B4-BE49-F238E27FC236}">
                        <a16:creationId xmlns:a16="http://schemas.microsoft.com/office/drawing/2014/main" id="{A5DC2063-5508-4CF9-A8AA-58AD98B104D6}"/>
                      </a:ext>
                    </a:extLst>
                  </p:cNvPr>
                  <p:cNvSpPr>
                    <a:spLocks/>
                  </p:cNvSpPr>
                  <p:nvPr/>
                </p:nvSpPr>
                <p:spPr bwMode="auto">
                  <a:xfrm>
                    <a:off x="4605" y="3459"/>
                    <a:ext cx="19" cy="20"/>
                  </a:xfrm>
                  <a:custGeom>
                    <a:avLst/>
                    <a:gdLst>
                      <a:gd name="T0" fmla="*/ 26 w 26"/>
                      <a:gd name="T1" fmla="*/ 27 h 28"/>
                      <a:gd name="T2" fmla="*/ 26 w 26"/>
                      <a:gd name="T3" fmla="*/ 8 h 28"/>
                      <a:gd name="T4" fmla="*/ 18 w 26"/>
                      <a:gd name="T5" fmla="*/ 0 h 28"/>
                      <a:gd name="T6" fmla="*/ 8 w 26"/>
                      <a:gd name="T7" fmla="*/ 0 h 28"/>
                      <a:gd name="T8" fmla="*/ 0 w 26"/>
                      <a:gd name="T9" fmla="*/ 8 h 28"/>
                      <a:gd name="T10" fmla="*/ 0 w 26"/>
                      <a:gd name="T11" fmla="*/ 28 h 28"/>
                    </a:gdLst>
                    <a:ahLst/>
                    <a:cxnLst>
                      <a:cxn ang="0">
                        <a:pos x="T0" y="T1"/>
                      </a:cxn>
                      <a:cxn ang="0">
                        <a:pos x="T2" y="T3"/>
                      </a:cxn>
                      <a:cxn ang="0">
                        <a:pos x="T4" y="T5"/>
                      </a:cxn>
                      <a:cxn ang="0">
                        <a:pos x="T6" y="T7"/>
                      </a:cxn>
                      <a:cxn ang="0">
                        <a:pos x="T8" y="T9"/>
                      </a:cxn>
                      <a:cxn ang="0">
                        <a:pos x="T10" y="T11"/>
                      </a:cxn>
                    </a:cxnLst>
                    <a:rect l="0" t="0" r="r" b="b"/>
                    <a:pathLst>
                      <a:path w="26" h="28">
                        <a:moveTo>
                          <a:pt x="26" y="27"/>
                        </a:moveTo>
                        <a:cubicBezTo>
                          <a:pt x="26" y="8"/>
                          <a:pt x="26" y="8"/>
                          <a:pt x="26" y="8"/>
                        </a:cubicBezTo>
                        <a:cubicBezTo>
                          <a:pt x="26" y="4"/>
                          <a:pt x="23" y="0"/>
                          <a:pt x="18" y="0"/>
                        </a:cubicBezTo>
                        <a:cubicBezTo>
                          <a:pt x="8" y="0"/>
                          <a:pt x="8" y="0"/>
                          <a:pt x="8" y="0"/>
                        </a:cubicBezTo>
                        <a:cubicBezTo>
                          <a:pt x="3" y="0"/>
                          <a:pt x="0" y="4"/>
                          <a:pt x="0" y="8"/>
                        </a:cubicBezTo>
                        <a:cubicBezTo>
                          <a:pt x="0" y="28"/>
                          <a:pt x="0" y="28"/>
                          <a:pt x="0" y="28"/>
                        </a:cubicBez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0" name="Line 10">
                    <a:extLst>
                      <a:ext uri="{FF2B5EF4-FFF2-40B4-BE49-F238E27FC236}">
                        <a16:creationId xmlns:a16="http://schemas.microsoft.com/office/drawing/2014/main" id="{FE256586-1D3A-4D2C-B96D-D5762930E246}"/>
                      </a:ext>
                    </a:extLst>
                  </p:cNvPr>
                  <p:cNvSpPr>
                    <a:spLocks noChangeShapeType="1"/>
                  </p:cNvSpPr>
                  <p:nvPr/>
                </p:nvSpPr>
                <p:spPr bwMode="auto">
                  <a:xfrm>
                    <a:off x="4627" y="3526"/>
                    <a:ext cx="18"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1" name="Line 11">
                    <a:extLst>
                      <a:ext uri="{FF2B5EF4-FFF2-40B4-BE49-F238E27FC236}">
                        <a16:creationId xmlns:a16="http://schemas.microsoft.com/office/drawing/2014/main" id="{2CF4C61A-9C12-4E44-B3BF-26D8F68897AF}"/>
                      </a:ext>
                    </a:extLst>
                  </p:cNvPr>
                  <p:cNvSpPr>
                    <a:spLocks noChangeShapeType="1"/>
                  </p:cNvSpPr>
                  <p:nvPr/>
                </p:nvSpPr>
                <p:spPr bwMode="auto">
                  <a:xfrm>
                    <a:off x="4627" y="3558"/>
                    <a:ext cx="18"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2" name="Freeform 12">
                    <a:extLst>
                      <a:ext uri="{FF2B5EF4-FFF2-40B4-BE49-F238E27FC236}">
                        <a16:creationId xmlns:a16="http://schemas.microsoft.com/office/drawing/2014/main" id="{191605E5-1782-446A-ACC0-454AB811DCAC}"/>
                      </a:ext>
                    </a:extLst>
                  </p:cNvPr>
                  <p:cNvSpPr>
                    <a:spLocks/>
                  </p:cNvSpPr>
                  <p:nvPr/>
                </p:nvSpPr>
                <p:spPr bwMode="auto">
                  <a:xfrm>
                    <a:off x="4822" y="3511"/>
                    <a:ext cx="24" cy="65"/>
                  </a:xfrm>
                  <a:custGeom>
                    <a:avLst/>
                    <a:gdLst>
                      <a:gd name="T0" fmla="*/ 0 w 33"/>
                      <a:gd name="T1" fmla="*/ 72 h 89"/>
                      <a:gd name="T2" fmla="*/ 17 w 33"/>
                      <a:gd name="T3" fmla="*/ 89 h 89"/>
                      <a:gd name="T4" fmla="*/ 33 w 33"/>
                      <a:gd name="T5" fmla="*/ 72 h 89"/>
                      <a:gd name="T6" fmla="*/ 33 w 33"/>
                      <a:gd name="T7" fmla="*/ 17 h 89"/>
                      <a:gd name="T8" fmla="*/ 17 w 33"/>
                      <a:gd name="T9" fmla="*/ 0 h 89"/>
                      <a:gd name="T10" fmla="*/ 0 w 33"/>
                      <a:gd name="T11" fmla="*/ 17 h 89"/>
                      <a:gd name="T12" fmla="*/ 0 w 33"/>
                      <a:gd name="T13" fmla="*/ 72 h 89"/>
                    </a:gdLst>
                    <a:ahLst/>
                    <a:cxnLst>
                      <a:cxn ang="0">
                        <a:pos x="T0" y="T1"/>
                      </a:cxn>
                      <a:cxn ang="0">
                        <a:pos x="T2" y="T3"/>
                      </a:cxn>
                      <a:cxn ang="0">
                        <a:pos x="T4" y="T5"/>
                      </a:cxn>
                      <a:cxn ang="0">
                        <a:pos x="T6" y="T7"/>
                      </a:cxn>
                      <a:cxn ang="0">
                        <a:pos x="T8" y="T9"/>
                      </a:cxn>
                      <a:cxn ang="0">
                        <a:pos x="T10" y="T11"/>
                      </a:cxn>
                      <a:cxn ang="0">
                        <a:pos x="T12" y="T13"/>
                      </a:cxn>
                    </a:cxnLst>
                    <a:rect l="0" t="0" r="r" b="b"/>
                    <a:pathLst>
                      <a:path w="33" h="89">
                        <a:moveTo>
                          <a:pt x="0" y="72"/>
                        </a:moveTo>
                        <a:cubicBezTo>
                          <a:pt x="0" y="82"/>
                          <a:pt x="8" y="89"/>
                          <a:pt x="17" y="89"/>
                        </a:cubicBezTo>
                        <a:cubicBezTo>
                          <a:pt x="26" y="89"/>
                          <a:pt x="33" y="82"/>
                          <a:pt x="33" y="72"/>
                        </a:cubicBezTo>
                        <a:cubicBezTo>
                          <a:pt x="33" y="17"/>
                          <a:pt x="33" y="17"/>
                          <a:pt x="33" y="17"/>
                        </a:cubicBezTo>
                        <a:cubicBezTo>
                          <a:pt x="33" y="7"/>
                          <a:pt x="26" y="0"/>
                          <a:pt x="17" y="0"/>
                        </a:cubicBezTo>
                        <a:cubicBezTo>
                          <a:pt x="8" y="0"/>
                          <a:pt x="0" y="7"/>
                          <a:pt x="0" y="17"/>
                        </a:cubicBezTo>
                        <a:lnTo>
                          <a:pt x="0" y="72"/>
                        </a:lnTo>
                        <a:close/>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3" name="Line 13">
                    <a:extLst>
                      <a:ext uri="{FF2B5EF4-FFF2-40B4-BE49-F238E27FC236}">
                        <a16:creationId xmlns:a16="http://schemas.microsoft.com/office/drawing/2014/main" id="{50360B66-A0D1-41F9-8C42-6816B87461D8}"/>
                      </a:ext>
                    </a:extLst>
                  </p:cNvPr>
                  <p:cNvSpPr>
                    <a:spLocks noChangeShapeType="1"/>
                  </p:cNvSpPr>
                  <p:nvPr/>
                </p:nvSpPr>
                <p:spPr bwMode="auto">
                  <a:xfrm flipH="1">
                    <a:off x="4789" y="3479"/>
                    <a:ext cx="92"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4" name="Line 14">
                    <a:extLst>
                      <a:ext uri="{FF2B5EF4-FFF2-40B4-BE49-F238E27FC236}">
                        <a16:creationId xmlns:a16="http://schemas.microsoft.com/office/drawing/2014/main" id="{C880EAF1-2B56-4AC4-90E9-A3ABF4E5CDFE}"/>
                      </a:ext>
                    </a:extLst>
                  </p:cNvPr>
                  <p:cNvSpPr>
                    <a:spLocks noChangeShapeType="1"/>
                  </p:cNvSpPr>
                  <p:nvPr/>
                </p:nvSpPr>
                <p:spPr bwMode="auto">
                  <a:xfrm>
                    <a:off x="4835" y="3479"/>
                    <a:ext cx="0" cy="32"/>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5" name="Freeform 15">
                    <a:extLst>
                      <a:ext uri="{FF2B5EF4-FFF2-40B4-BE49-F238E27FC236}">
                        <a16:creationId xmlns:a16="http://schemas.microsoft.com/office/drawing/2014/main" id="{3FB75683-51AF-47CE-9530-02FCF4C71B25}"/>
                      </a:ext>
                    </a:extLst>
                  </p:cNvPr>
                  <p:cNvSpPr>
                    <a:spLocks/>
                  </p:cNvSpPr>
                  <p:nvPr/>
                </p:nvSpPr>
                <p:spPr bwMode="auto">
                  <a:xfrm>
                    <a:off x="4825" y="3459"/>
                    <a:ext cx="19" cy="20"/>
                  </a:xfrm>
                  <a:custGeom>
                    <a:avLst/>
                    <a:gdLst>
                      <a:gd name="T0" fmla="*/ 0 w 27"/>
                      <a:gd name="T1" fmla="*/ 27 h 28"/>
                      <a:gd name="T2" fmla="*/ 0 w 27"/>
                      <a:gd name="T3" fmla="*/ 8 h 28"/>
                      <a:gd name="T4" fmla="*/ 8 w 27"/>
                      <a:gd name="T5" fmla="*/ 0 h 28"/>
                      <a:gd name="T6" fmla="*/ 19 w 27"/>
                      <a:gd name="T7" fmla="*/ 0 h 28"/>
                      <a:gd name="T8" fmla="*/ 27 w 27"/>
                      <a:gd name="T9" fmla="*/ 8 h 28"/>
                      <a:gd name="T10" fmla="*/ 27 w 27"/>
                      <a:gd name="T11" fmla="*/ 28 h 28"/>
                    </a:gdLst>
                    <a:ahLst/>
                    <a:cxnLst>
                      <a:cxn ang="0">
                        <a:pos x="T0" y="T1"/>
                      </a:cxn>
                      <a:cxn ang="0">
                        <a:pos x="T2" y="T3"/>
                      </a:cxn>
                      <a:cxn ang="0">
                        <a:pos x="T4" y="T5"/>
                      </a:cxn>
                      <a:cxn ang="0">
                        <a:pos x="T6" y="T7"/>
                      </a:cxn>
                      <a:cxn ang="0">
                        <a:pos x="T8" y="T9"/>
                      </a:cxn>
                      <a:cxn ang="0">
                        <a:pos x="T10" y="T11"/>
                      </a:cxn>
                    </a:cxnLst>
                    <a:rect l="0" t="0" r="r" b="b"/>
                    <a:pathLst>
                      <a:path w="27" h="28">
                        <a:moveTo>
                          <a:pt x="0" y="27"/>
                        </a:moveTo>
                        <a:cubicBezTo>
                          <a:pt x="0" y="8"/>
                          <a:pt x="0" y="8"/>
                          <a:pt x="0" y="8"/>
                        </a:cubicBezTo>
                        <a:cubicBezTo>
                          <a:pt x="0" y="4"/>
                          <a:pt x="4" y="0"/>
                          <a:pt x="8" y="0"/>
                        </a:cubicBezTo>
                        <a:cubicBezTo>
                          <a:pt x="19" y="0"/>
                          <a:pt x="19" y="0"/>
                          <a:pt x="19" y="0"/>
                        </a:cubicBezTo>
                        <a:cubicBezTo>
                          <a:pt x="23" y="0"/>
                          <a:pt x="27" y="4"/>
                          <a:pt x="27" y="8"/>
                        </a:cubicBezTo>
                        <a:cubicBezTo>
                          <a:pt x="27" y="28"/>
                          <a:pt x="27" y="28"/>
                          <a:pt x="27" y="28"/>
                        </a:cubicBez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6" name="Line 16">
                    <a:extLst>
                      <a:ext uri="{FF2B5EF4-FFF2-40B4-BE49-F238E27FC236}">
                        <a16:creationId xmlns:a16="http://schemas.microsoft.com/office/drawing/2014/main" id="{686397B1-A779-4109-B238-5C0BBE996121}"/>
                      </a:ext>
                    </a:extLst>
                  </p:cNvPr>
                  <p:cNvSpPr>
                    <a:spLocks noChangeShapeType="1"/>
                  </p:cNvSpPr>
                  <p:nvPr/>
                </p:nvSpPr>
                <p:spPr bwMode="auto">
                  <a:xfrm flipH="1">
                    <a:off x="4804" y="3526"/>
                    <a:ext cx="18"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7" name="Line 17">
                    <a:extLst>
                      <a:ext uri="{FF2B5EF4-FFF2-40B4-BE49-F238E27FC236}">
                        <a16:creationId xmlns:a16="http://schemas.microsoft.com/office/drawing/2014/main" id="{E362D48B-9170-4DCA-A572-D7580254AC77}"/>
                      </a:ext>
                    </a:extLst>
                  </p:cNvPr>
                  <p:cNvSpPr>
                    <a:spLocks noChangeShapeType="1"/>
                  </p:cNvSpPr>
                  <p:nvPr/>
                </p:nvSpPr>
                <p:spPr bwMode="auto">
                  <a:xfrm flipH="1">
                    <a:off x="4804" y="3558"/>
                    <a:ext cx="18"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8" name="Line 18">
                    <a:extLst>
                      <a:ext uri="{FF2B5EF4-FFF2-40B4-BE49-F238E27FC236}">
                        <a16:creationId xmlns:a16="http://schemas.microsoft.com/office/drawing/2014/main" id="{907BAF63-9525-4999-A4A0-EAF0C72D1691}"/>
                      </a:ext>
                    </a:extLst>
                  </p:cNvPr>
                  <p:cNvSpPr>
                    <a:spLocks noChangeShapeType="1"/>
                  </p:cNvSpPr>
                  <p:nvPr/>
                </p:nvSpPr>
                <p:spPr bwMode="auto">
                  <a:xfrm flipH="1">
                    <a:off x="4638" y="3573"/>
                    <a:ext cx="33" cy="64"/>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19" name="Line 19">
                    <a:extLst>
                      <a:ext uri="{FF2B5EF4-FFF2-40B4-BE49-F238E27FC236}">
                        <a16:creationId xmlns:a16="http://schemas.microsoft.com/office/drawing/2014/main" id="{2233A39F-82E5-4B46-8C9F-B792947D6346}"/>
                      </a:ext>
                    </a:extLst>
                  </p:cNvPr>
                  <p:cNvSpPr>
                    <a:spLocks noChangeShapeType="1"/>
                  </p:cNvSpPr>
                  <p:nvPr/>
                </p:nvSpPr>
                <p:spPr bwMode="auto">
                  <a:xfrm>
                    <a:off x="4777" y="3573"/>
                    <a:ext cx="33" cy="64"/>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20" name="Line 20">
                    <a:extLst>
                      <a:ext uri="{FF2B5EF4-FFF2-40B4-BE49-F238E27FC236}">
                        <a16:creationId xmlns:a16="http://schemas.microsoft.com/office/drawing/2014/main" id="{24642E8B-1864-4442-9975-C49DE2D70F98}"/>
                      </a:ext>
                    </a:extLst>
                  </p:cNvPr>
                  <p:cNvSpPr>
                    <a:spLocks noChangeShapeType="1"/>
                  </p:cNvSpPr>
                  <p:nvPr/>
                </p:nvSpPr>
                <p:spPr bwMode="auto">
                  <a:xfrm>
                    <a:off x="4683" y="3552"/>
                    <a:ext cx="83"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p:nvSpPr>
                  <p:cNvPr id="821" name="Freeform 21">
                    <a:extLst>
                      <a:ext uri="{FF2B5EF4-FFF2-40B4-BE49-F238E27FC236}">
                        <a16:creationId xmlns:a16="http://schemas.microsoft.com/office/drawing/2014/main" id="{0F0E06FA-7CA0-43F6-9F08-3C5878F92FB8}"/>
                      </a:ext>
                    </a:extLst>
                  </p:cNvPr>
                  <p:cNvSpPr>
                    <a:spLocks/>
                  </p:cNvSpPr>
                  <p:nvPr/>
                </p:nvSpPr>
                <p:spPr bwMode="auto">
                  <a:xfrm>
                    <a:off x="4686" y="3512"/>
                    <a:ext cx="76" cy="20"/>
                  </a:xfrm>
                  <a:custGeom>
                    <a:avLst/>
                    <a:gdLst>
                      <a:gd name="T0" fmla="*/ 0 w 76"/>
                      <a:gd name="T1" fmla="*/ 0 h 20"/>
                      <a:gd name="T2" fmla="*/ 12 w 76"/>
                      <a:gd name="T3" fmla="*/ 20 h 20"/>
                      <a:gd name="T4" fmla="*/ 64 w 76"/>
                      <a:gd name="T5" fmla="*/ 20 h 20"/>
                      <a:gd name="T6" fmla="*/ 76 w 76"/>
                      <a:gd name="T7" fmla="*/ 0 h 20"/>
                    </a:gdLst>
                    <a:ahLst/>
                    <a:cxnLst>
                      <a:cxn ang="0">
                        <a:pos x="T0" y="T1"/>
                      </a:cxn>
                      <a:cxn ang="0">
                        <a:pos x="T2" y="T3"/>
                      </a:cxn>
                      <a:cxn ang="0">
                        <a:pos x="T4" y="T5"/>
                      </a:cxn>
                      <a:cxn ang="0">
                        <a:pos x="T6" y="T7"/>
                      </a:cxn>
                    </a:cxnLst>
                    <a:rect l="0" t="0" r="r" b="b"/>
                    <a:pathLst>
                      <a:path w="76" h="20">
                        <a:moveTo>
                          <a:pt x="0" y="0"/>
                        </a:moveTo>
                        <a:lnTo>
                          <a:pt x="12" y="20"/>
                        </a:lnTo>
                        <a:lnTo>
                          <a:pt x="64" y="20"/>
                        </a:lnTo>
                        <a:lnTo>
                          <a:pt x="76" y="0"/>
                        </a:ln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grpSp>
            <p:sp>
              <p:nvSpPr>
                <p:cNvPr id="803" name="speedometer_2">
                  <a:extLst>
                    <a:ext uri="{FF2B5EF4-FFF2-40B4-BE49-F238E27FC236}">
                      <a16:creationId xmlns:a16="http://schemas.microsoft.com/office/drawing/2014/main" id="{ED3C40DF-6198-4432-9948-EBF7C7CDDBCB}"/>
                    </a:ext>
                  </a:extLst>
                </p:cNvPr>
                <p:cNvSpPr>
                  <a:spLocks noChangeAspect="1" noEditPoints="1"/>
                </p:cNvSpPr>
                <p:nvPr/>
              </p:nvSpPr>
              <p:spPr bwMode="auto">
                <a:xfrm>
                  <a:off x="2994877" y="5300685"/>
                  <a:ext cx="206307" cy="206307"/>
                </a:xfrm>
                <a:custGeom>
                  <a:avLst/>
                  <a:gdLst>
                    <a:gd name="T0" fmla="*/ 155 w 281"/>
                    <a:gd name="T1" fmla="*/ 155 h 281"/>
                    <a:gd name="T2" fmla="*/ 126 w 281"/>
                    <a:gd name="T3" fmla="*/ 155 h 281"/>
                    <a:gd name="T4" fmla="*/ 126 w 281"/>
                    <a:gd name="T5" fmla="*/ 126 h 281"/>
                    <a:gd name="T6" fmla="*/ 155 w 281"/>
                    <a:gd name="T7" fmla="*/ 126 h 281"/>
                    <a:gd name="T8" fmla="*/ 155 w 281"/>
                    <a:gd name="T9" fmla="*/ 155 h 281"/>
                    <a:gd name="T10" fmla="*/ 140 w 281"/>
                    <a:gd name="T11" fmla="*/ 0 h 281"/>
                    <a:gd name="T12" fmla="*/ 0 w 281"/>
                    <a:gd name="T13" fmla="*/ 141 h 281"/>
                    <a:gd name="T14" fmla="*/ 140 w 281"/>
                    <a:gd name="T15" fmla="*/ 281 h 281"/>
                    <a:gd name="T16" fmla="*/ 281 w 281"/>
                    <a:gd name="T17" fmla="*/ 141 h 281"/>
                    <a:gd name="T18" fmla="*/ 140 w 281"/>
                    <a:gd name="T19" fmla="*/ 0 h 281"/>
                    <a:gd name="T20" fmla="*/ 214 w 281"/>
                    <a:gd name="T21" fmla="*/ 210 h 281"/>
                    <a:gd name="T22" fmla="*/ 241 w 281"/>
                    <a:gd name="T23" fmla="*/ 141 h 281"/>
                    <a:gd name="T24" fmla="*/ 235 w 281"/>
                    <a:gd name="T25" fmla="*/ 105 h 281"/>
                    <a:gd name="T26" fmla="*/ 174 w 281"/>
                    <a:gd name="T27" fmla="*/ 45 h 281"/>
                    <a:gd name="T28" fmla="*/ 140 w 281"/>
                    <a:gd name="T29" fmla="*/ 40 h 281"/>
                    <a:gd name="T30" fmla="*/ 40 w 281"/>
                    <a:gd name="T31" fmla="*/ 141 h 281"/>
                    <a:gd name="T32" fmla="*/ 67 w 281"/>
                    <a:gd name="T33" fmla="*/ 210 h 281"/>
                    <a:gd name="T34" fmla="*/ 212 w 281"/>
                    <a:gd name="T35" fmla="*/ 69 h 281"/>
                    <a:gd name="T36" fmla="*/ 157 w 281"/>
                    <a:gd name="T37" fmla="*/ 124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1" h="281">
                      <a:moveTo>
                        <a:pt x="155" y="155"/>
                      </a:moveTo>
                      <a:cubicBezTo>
                        <a:pt x="147" y="164"/>
                        <a:pt x="134" y="164"/>
                        <a:pt x="126" y="155"/>
                      </a:cubicBezTo>
                      <a:cubicBezTo>
                        <a:pt x="117" y="147"/>
                        <a:pt x="117" y="134"/>
                        <a:pt x="126" y="126"/>
                      </a:cubicBezTo>
                      <a:cubicBezTo>
                        <a:pt x="134" y="118"/>
                        <a:pt x="147" y="117"/>
                        <a:pt x="155" y="126"/>
                      </a:cubicBezTo>
                      <a:cubicBezTo>
                        <a:pt x="164" y="134"/>
                        <a:pt x="164" y="147"/>
                        <a:pt x="155" y="155"/>
                      </a:cubicBezTo>
                      <a:close/>
                      <a:moveTo>
                        <a:pt x="140" y="0"/>
                      </a:moveTo>
                      <a:cubicBezTo>
                        <a:pt x="63" y="0"/>
                        <a:pt x="0" y="63"/>
                        <a:pt x="0" y="141"/>
                      </a:cubicBezTo>
                      <a:cubicBezTo>
                        <a:pt x="0" y="218"/>
                        <a:pt x="63" y="281"/>
                        <a:pt x="140" y="281"/>
                      </a:cubicBezTo>
                      <a:cubicBezTo>
                        <a:pt x="218" y="281"/>
                        <a:pt x="281" y="218"/>
                        <a:pt x="281" y="141"/>
                      </a:cubicBezTo>
                      <a:cubicBezTo>
                        <a:pt x="281" y="63"/>
                        <a:pt x="218" y="0"/>
                        <a:pt x="140" y="0"/>
                      </a:cubicBezTo>
                      <a:close/>
                      <a:moveTo>
                        <a:pt x="214" y="210"/>
                      </a:moveTo>
                      <a:cubicBezTo>
                        <a:pt x="231" y="192"/>
                        <a:pt x="241" y="168"/>
                        <a:pt x="241" y="141"/>
                      </a:cubicBezTo>
                      <a:cubicBezTo>
                        <a:pt x="241" y="128"/>
                        <a:pt x="239" y="116"/>
                        <a:pt x="235" y="105"/>
                      </a:cubicBezTo>
                      <a:moveTo>
                        <a:pt x="174" y="45"/>
                      </a:moveTo>
                      <a:cubicBezTo>
                        <a:pt x="163" y="42"/>
                        <a:pt x="152" y="40"/>
                        <a:pt x="140" y="40"/>
                      </a:cubicBezTo>
                      <a:cubicBezTo>
                        <a:pt x="85" y="40"/>
                        <a:pt x="40" y="85"/>
                        <a:pt x="40" y="141"/>
                      </a:cubicBezTo>
                      <a:cubicBezTo>
                        <a:pt x="40" y="168"/>
                        <a:pt x="50" y="192"/>
                        <a:pt x="67" y="210"/>
                      </a:cubicBezTo>
                      <a:moveTo>
                        <a:pt x="212" y="69"/>
                      </a:moveTo>
                      <a:cubicBezTo>
                        <a:pt x="157" y="124"/>
                        <a:pt x="157" y="124"/>
                        <a:pt x="157" y="124"/>
                      </a:cubicBezTo>
                    </a:path>
                  </a:pathLst>
                </a:custGeom>
                <a:noFill/>
                <a:ln w="952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914367">
                    <a:defRPr/>
                  </a:pPr>
                  <a:endParaRPr lang="en-US" sz="1765">
                    <a:solidFill>
                      <a:srgbClr val="505050"/>
                    </a:solidFill>
                    <a:latin typeface="Segoe UI Semilight"/>
                  </a:endParaRPr>
                </a:p>
              </p:txBody>
            </p:sp>
            <p:sp useBgFill="1">
              <p:nvSpPr>
                <p:cNvPr id="804" name="UniversalApp_E8CC" title="Icon of a cellphone in front of a tablet">
                  <a:extLst>
                    <a:ext uri="{FF2B5EF4-FFF2-40B4-BE49-F238E27FC236}">
                      <a16:creationId xmlns:a16="http://schemas.microsoft.com/office/drawing/2014/main" id="{A0FEEC5F-77A7-43F0-94A8-BB2F2369A69E}"/>
                    </a:ext>
                  </a:extLst>
                </p:cNvPr>
                <p:cNvSpPr>
                  <a:spLocks noChangeAspect="1" noEditPoints="1"/>
                </p:cNvSpPr>
                <p:nvPr/>
              </p:nvSpPr>
              <p:spPr bwMode="auto">
                <a:xfrm>
                  <a:off x="2810087" y="4925435"/>
                  <a:ext cx="501712" cy="368165"/>
                </a:xfrm>
                <a:custGeom>
                  <a:avLst/>
                  <a:gdLst>
                    <a:gd name="T0" fmla="*/ 1250 w 3750"/>
                    <a:gd name="T1" fmla="*/ 2750 h 2750"/>
                    <a:gd name="T2" fmla="*/ 0 w 3750"/>
                    <a:gd name="T3" fmla="*/ 2750 h 2750"/>
                    <a:gd name="T4" fmla="*/ 0 w 3750"/>
                    <a:gd name="T5" fmla="*/ 750 h 2750"/>
                    <a:gd name="T6" fmla="*/ 1250 w 3750"/>
                    <a:gd name="T7" fmla="*/ 750 h 2750"/>
                    <a:gd name="T8" fmla="*/ 1250 w 3750"/>
                    <a:gd name="T9" fmla="*/ 2750 h 2750"/>
                    <a:gd name="T10" fmla="*/ 375 w 3750"/>
                    <a:gd name="T11" fmla="*/ 2250 h 2750"/>
                    <a:gd name="T12" fmla="*/ 875 w 3750"/>
                    <a:gd name="T13" fmla="*/ 2250 h 2750"/>
                    <a:gd name="T14" fmla="*/ 1875 w 3750"/>
                    <a:gd name="T15" fmla="*/ 1750 h 2750"/>
                    <a:gd name="T16" fmla="*/ 2375 w 3750"/>
                    <a:gd name="T17" fmla="*/ 1750 h 2750"/>
                    <a:gd name="T18" fmla="*/ 1250 w 3750"/>
                    <a:gd name="T19" fmla="*/ 2250 h 2750"/>
                    <a:gd name="T20" fmla="*/ 3625 w 3750"/>
                    <a:gd name="T21" fmla="*/ 2250 h 2750"/>
                    <a:gd name="T22" fmla="*/ 3750 w 3750"/>
                    <a:gd name="T23" fmla="*/ 2125 h 2750"/>
                    <a:gd name="T24" fmla="*/ 3750 w 3750"/>
                    <a:gd name="T25" fmla="*/ 125 h 2750"/>
                    <a:gd name="T26" fmla="*/ 3625 w 3750"/>
                    <a:gd name="T27" fmla="*/ 0 h 2750"/>
                    <a:gd name="T28" fmla="*/ 625 w 3750"/>
                    <a:gd name="T29" fmla="*/ 0 h 2750"/>
                    <a:gd name="T30" fmla="*/ 500 w 3750"/>
                    <a:gd name="T31" fmla="*/ 125 h 2750"/>
                    <a:gd name="T32" fmla="*/ 500 w 3750"/>
                    <a:gd name="T33" fmla="*/ 750 h 2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50" h="2750">
                      <a:moveTo>
                        <a:pt x="1250" y="2750"/>
                      </a:moveTo>
                      <a:cubicBezTo>
                        <a:pt x="0" y="2750"/>
                        <a:pt x="0" y="2750"/>
                        <a:pt x="0" y="2750"/>
                      </a:cubicBezTo>
                      <a:cubicBezTo>
                        <a:pt x="0" y="750"/>
                        <a:pt x="0" y="750"/>
                        <a:pt x="0" y="750"/>
                      </a:cubicBezTo>
                      <a:cubicBezTo>
                        <a:pt x="1250" y="750"/>
                        <a:pt x="1250" y="750"/>
                        <a:pt x="1250" y="750"/>
                      </a:cubicBezTo>
                      <a:lnTo>
                        <a:pt x="1250" y="2750"/>
                      </a:lnTo>
                      <a:close/>
                      <a:moveTo>
                        <a:pt x="375" y="2250"/>
                      </a:moveTo>
                      <a:cubicBezTo>
                        <a:pt x="875" y="2250"/>
                        <a:pt x="875" y="2250"/>
                        <a:pt x="875" y="2250"/>
                      </a:cubicBezTo>
                      <a:moveTo>
                        <a:pt x="1875" y="1750"/>
                      </a:moveTo>
                      <a:cubicBezTo>
                        <a:pt x="2375" y="1750"/>
                        <a:pt x="2375" y="1750"/>
                        <a:pt x="2375" y="1750"/>
                      </a:cubicBezTo>
                      <a:moveTo>
                        <a:pt x="1250" y="2250"/>
                      </a:moveTo>
                      <a:cubicBezTo>
                        <a:pt x="3625" y="2250"/>
                        <a:pt x="3625" y="2250"/>
                        <a:pt x="3625" y="2250"/>
                      </a:cubicBezTo>
                      <a:cubicBezTo>
                        <a:pt x="3694" y="2250"/>
                        <a:pt x="3750" y="2194"/>
                        <a:pt x="3750" y="2125"/>
                      </a:cubicBezTo>
                      <a:cubicBezTo>
                        <a:pt x="3750" y="125"/>
                        <a:pt x="3750" y="125"/>
                        <a:pt x="3750" y="125"/>
                      </a:cubicBezTo>
                      <a:cubicBezTo>
                        <a:pt x="3750" y="56"/>
                        <a:pt x="3694" y="0"/>
                        <a:pt x="3625" y="0"/>
                      </a:cubicBezTo>
                      <a:cubicBezTo>
                        <a:pt x="625" y="0"/>
                        <a:pt x="625" y="0"/>
                        <a:pt x="625" y="0"/>
                      </a:cubicBezTo>
                      <a:cubicBezTo>
                        <a:pt x="556" y="0"/>
                        <a:pt x="500" y="56"/>
                        <a:pt x="500" y="125"/>
                      </a:cubicBezTo>
                      <a:cubicBezTo>
                        <a:pt x="500" y="750"/>
                        <a:pt x="500" y="750"/>
                        <a:pt x="500" y="750"/>
                      </a:cubicBezTo>
                    </a:path>
                  </a:pathLst>
                </a:custGeom>
                <a:ln w="952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900">
                    <a:gradFill>
                      <a:gsLst>
                        <a:gs pos="0">
                          <a:srgbClr val="505050"/>
                        </a:gs>
                        <a:gs pos="100000">
                          <a:srgbClr val="505050"/>
                        </a:gs>
                      </a:gsLst>
                    </a:gradFill>
                  </a:endParaRPr>
                </a:p>
              </p:txBody>
            </p:sp>
          </p:grpSp>
        </p:grpSp>
      </p:grpSp>
      <p:sp useBgFill="1">
        <p:nvSpPr>
          <p:cNvPr id="825" name="Oval 824">
            <a:extLst>
              <a:ext uri="{FF2B5EF4-FFF2-40B4-BE49-F238E27FC236}">
                <a16:creationId xmlns:a16="http://schemas.microsoft.com/office/drawing/2014/main" id="{E883D150-8004-4EEA-BC87-735B49D281FD}"/>
              </a:ext>
            </a:extLst>
          </p:cNvPr>
          <p:cNvSpPr/>
          <p:nvPr/>
        </p:nvSpPr>
        <p:spPr bwMode="auto">
          <a:xfrm>
            <a:off x="5084646" y="2735378"/>
            <a:ext cx="1950970" cy="1950970"/>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40075">
                    <a:srgbClr val="FFFFFF"/>
                  </a:gs>
                  <a:gs pos="30000">
                    <a:srgbClr val="FFFFFF"/>
                  </a:gs>
                </a:gsLst>
                <a:lin ang="5400000" scaled="0"/>
              </a:gradFill>
            </a:endParaRPr>
          </a:p>
        </p:txBody>
      </p:sp>
      <p:sp useBgFill="1">
        <p:nvSpPr>
          <p:cNvPr id="826" name="TextBox 825">
            <a:extLst>
              <a:ext uri="{FF2B5EF4-FFF2-40B4-BE49-F238E27FC236}">
                <a16:creationId xmlns:a16="http://schemas.microsoft.com/office/drawing/2014/main" id="{34A02E78-1972-4243-BFE3-6AD61B970D97}"/>
              </a:ext>
            </a:extLst>
          </p:cNvPr>
          <p:cNvSpPr txBox="1"/>
          <p:nvPr/>
        </p:nvSpPr>
        <p:spPr>
          <a:xfrm>
            <a:off x="5473240" y="4404502"/>
            <a:ext cx="1173783" cy="536139"/>
          </a:xfrm>
          <a:prstGeom prst="rect">
            <a:avLst/>
          </a:prstGeom>
        </p:spPr>
        <p:txBody>
          <a:bodyPr wrap="none" lIns="45720" tIns="45720" rIns="45720" bIns="45720" rtlCol="0" anchor="b">
            <a:noAutofit/>
          </a:bodyPr>
          <a:lstStyle/>
          <a:p>
            <a:pPr algn="ctr" defTabSz="896386">
              <a:lnSpc>
                <a:spcPct val="90000"/>
              </a:lnSpc>
              <a:spcAft>
                <a:spcPts val="588"/>
              </a:spcAft>
              <a:defRPr/>
            </a:pPr>
            <a:r>
              <a:rPr lang="en-US" sz="2745" kern="0" spc="-49" dirty="0">
                <a:gradFill>
                  <a:gsLst>
                    <a:gs pos="20000">
                      <a:schemeClr val="tx1"/>
                    </a:gs>
                    <a:gs pos="68000">
                      <a:schemeClr val="tx1"/>
                    </a:gs>
                  </a:gsLst>
                  <a:lin ang="5400000" scaled="0"/>
                </a:gradFill>
                <a:latin typeface="Segoe UI Semilight" panose="020B0402040204020203" pitchFamily="34" charset="0"/>
                <a:cs typeface="Segoe UI Semilight" panose="020B0402040204020203" pitchFamily="34" charset="0"/>
              </a:rPr>
              <a:t>Identity</a:t>
            </a:r>
          </a:p>
        </p:txBody>
      </p:sp>
      <p:grpSp>
        <p:nvGrpSpPr>
          <p:cNvPr id="827" name="Group 826">
            <a:extLst>
              <a:ext uri="{FF2B5EF4-FFF2-40B4-BE49-F238E27FC236}">
                <a16:creationId xmlns:a16="http://schemas.microsoft.com/office/drawing/2014/main" id="{76CD9602-95A8-457A-9903-CC3E393A20F0}"/>
              </a:ext>
            </a:extLst>
          </p:cNvPr>
          <p:cNvGrpSpPr/>
          <p:nvPr/>
        </p:nvGrpSpPr>
        <p:grpSpPr>
          <a:xfrm>
            <a:off x="5224861" y="2848403"/>
            <a:ext cx="1670540" cy="1674120"/>
            <a:chOff x="5260730" y="2763413"/>
            <a:chExt cx="1670540" cy="1674120"/>
          </a:xfrm>
        </p:grpSpPr>
        <p:sp>
          <p:nvSpPr>
            <p:cNvPr id="828" name="object 60">
              <a:extLst>
                <a:ext uri="{FF2B5EF4-FFF2-40B4-BE49-F238E27FC236}">
                  <a16:creationId xmlns:a16="http://schemas.microsoft.com/office/drawing/2014/main" id="{9FB1C7BC-6E20-4514-8EB8-74D590D3E866}"/>
                </a:ext>
              </a:extLst>
            </p:cNvPr>
            <p:cNvSpPr/>
            <p:nvPr/>
          </p:nvSpPr>
          <p:spPr>
            <a:xfrm>
              <a:off x="5260730" y="2763413"/>
              <a:ext cx="1670540" cy="1674120"/>
            </a:xfrm>
            <a:custGeom>
              <a:avLst/>
              <a:gdLst/>
              <a:ahLst/>
              <a:cxnLst/>
              <a:rect l="l" t="t" r="r" b="b"/>
              <a:pathLst>
                <a:path w="1778000" h="1781810">
                  <a:moveTo>
                    <a:pt x="889000" y="0"/>
                  </a:moveTo>
                  <a:lnTo>
                    <a:pt x="816088" y="2953"/>
                  </a:lnTo>
                  <a:lnTo>
                    <a:pt x="744799" y="11659"/>
                  </a:lnTo>
                  <a:lnTo>
                    <a:pt x="675362" y="25890"/>
                  </a:lnTo>
                  <a:lnTo>
                    <a:pt x="608006" y="45415"/>
                  </a:lnTo>
                  <a:lnTo>
                    <a:pt x="542960" y="70006"/>
                  </a:lnTo>
                  <a:lnTo>
                    <a:pt x="480452" y="99433"/>
                  </a:lnTo>
                  <a:lnTo>
                    <a:pt x="420712" y="133468"/>
                  </a:lnTo>
                  <a:lnTo>
                    <a:pt x="363967" y="171879"/>
                  </a:lnTo>
                  <a:lnTo>
                    <a:pt x="310447" y="214440"/>
                  </a:lnTo>
                  <a:lnTo>
                    <a:pt x="260381" y="260919"/>
                  </a:lnTo>
                  <a:lnTo>
                    <a:pt x="213997" y="311089"/>
                  </a:lnTo>
                  <a:lnTo>
                    <a:pt x="171525" y="364719"/>
                  </a:lnTo>
                  <a:lnTo>
                    <a:pt x="133192" y="421580"/>
                  </a:lnTo>
                  <a:lnTo>
                    <a:pt x="99228" y="481444"/>
                  </a:lnTo>
                  <a:lnTo>
                    <a:pt x="69861" y="544080"/>
                  </a:lnTo>
                  <a:lnTo>
                    <a:pt x="45321" y="609260"/>
                  </a:lnTo>
                  <a:lnTo>
                    <a:pt x="25836" y="676754"/>
                  </a:lnTo>
                  <a:lnTo>
                    <a:pt x="11635" y="746333"/>
                  </a:lnTo>
                  <a:lnTo>
                    <a:pt x="2947" y="817767"/>
                  </a:lnTo>
                  <a:lnTo>
                    <a:pt x="0" y="890828"/>
                  </a:lnTo>
                  <a:lnTo>
                    <a:pt x="2947" y="963888"/>
                  </a:lnTo>
                  <a:lnTo>
                    <a:pt x="11635" y="1035321"/>
                  </a:lnTo>
                  <a:lnTo>
                    <a:pt x="25836" y="1104899"/>
                  </a:lnTo>
                  <a:lnTo>
                    <a:pt x="45321" y="1172392"/>
                  </a:lnTo>
                  <a:lnTo>
                    <a:pt x="69861" y="1237571"/>
                  </a:lnTo>
                  <a:lnTo>
                    <a:pt x="99228" y="1300207"/>
                  </a:lnTo>
                  <a:lnTo>
                    <a:pt x="133192" y="1360071"/>
                  </a:lnTo>
                  <a:lnTo>
                    <a:pt x="171525" y="1416932"/>
                  </a:lnTo>
                  <a:lnTo>
                    <a:pt x="213997" y="1470563"/>
                  </a:lnTo>
                  <a:lnTo>
                    <a:pt x="260381" y="1520732"/>
                  </a:lnTo>
                  <a:lnTo>
                    <a:pt x="310447" y="1567212"/>
                  </a:lnTo>
                  <a:lnTo>
                    <a:pt x="363967" y="1609773"/>
                  </a:lnTo>
                  <a:lnTo>
                    <a:pt x="420712" y="1648186"/>
                  </a:lnTo>
                  <a:lnTo>
                    <a:pt x="480452" y="1682221"/>
                  </a:lnTo>
                  <a:lnTo>
                    <a:pt x="542960" y="1711649"/>
                  </a:lnTo>
                  <a:lnTo>
                    <a:pt x="608006" y="1736240"/>
                  </a:lnTo>
                  <a:lnTo>
                    <a:pt x="675362" y="1755766"/>
                  </a:lnTo>
                  <a:lnTo>
                    <a:pt x="744799" y="1769997"/>
                  </a:lnTo>
                  <a:lnTo>
                    <a:pt x="816088" y="1778704"/>
                  </a:lnTo>
                  <a:lnTo>
                    <a:pt x="889000" y="1781657"/>
                  </a:lnTo>
                  <a:lnTo>
                    <a:pt x="961911" y="1778704"/>
                  </a:lnTo>
                  <a:lnTo>
                    <a:pt x="1033200" y="1769997"/>
                  </a:lnTo>
                  <a:lnTo>
                    <a:pt x="1102637" y="1755766"/>
                  </a:lnTo>
                  <a:lnTo>
                    <a:pt x="1169993" y="1736240"/>
                  </a:lnTo>
                  <a:lnTo>
                    <a:pt x="1235039" y="1711649"/>
                  </a:lnTo>
                  <a:lnTo>
                    <a:pt x="1297547" y="1682221"/>
                  </a:lnTo>
                  <a:lnTo>
                    <a:pt x="1357287" y="1648186"/>
                  </a:lnTo>
                  <a:lnTo>
                    <a:pt x="1414032" y="1609773"/>
                  </a:lnTo>
                  <a:lnTo>
                    <a:pt x="1467552" y="1567212"/>
                  </a:lnTo>
                  <a:lnTo>
                    <a:pt x="1517618" y="1520732"/>
                  </a:lnTo>
                  <a:lnTo>
                    <a:pt x="1564002" y="1470563"/>
                  </a:lnTo>
                  <a:lnTo>
                    <a:pt x="1606474" y="1416932"/>
                  </a:lnTo>
                  <a:lnTo>
                    <a:pt x="1644807" y="1360071"/>
                  </a:lnTo>
                  <a:lnTo>
                    <a:pt x="1678771" y="1300207"/>
                  </a:lnTo>
                  <a:lnTo>
                    <a:pt x="1708138" y="1237571"/>
                  </a:lnTo>
                  <a:lnTo>
                    <a:pt x="1732678" y="1172392"/>
                  </a:lnTo>
                  <a:lnTo>
                    <a:pt x="1752163" y="1104899"/>
                  </a:lnTo>
                  <a:lnTo>
                    <a:pt x="1766364" y="1035321"/>
                  </a:lnTo>
                  <a:lnTo>
                    <a:pt x="1775052" y="963888"/>
                  </a:lnTo>
                  <a:lnTo>
                    <a:pt x="1778000" y="890828"/>
                  </a:lnTo>
                  <a:lnTo>
                    <a:pt x="1775052" y="817767"/>
                  </a:lnTo>
                  <a:lnTo>
                    <a:pt x="1766364" y="746333"/>
                  </a:lnTo>
                  <a:lnTo>
                    <a:pt x="1752163" y="676754"/>
                  </a:lnTo>
                  <a:lnTo>
                    <a:pt x="1732678" y="609260"/>
                  </a:lnTo>
                  <a:lnTo>
                    <a:pt x="1708138" y="544080"/>
                  </a:lnTo>
                  <a:lnTo>
                    <a:pt x="1678771" y="481444"/>
                  </a:lnTo>
                  <a:lnTo>
                    <a:pt x="1644807" y="421580"/>
                  </a:lnTo>
                  <a:lnTo>
                    <a:pt x="1606474" y="364719"/>
                  </a:lnTo>
                  <a:lnTo>
                    <a:pt x="1564002" y="311089"/>
                  </a:lnTo>
                  <a:lnTo>
                    <a:pt x="1517618" y="260919"/>
                  </a:lnTo>
                  <a:lnTo>
                    <a:pt x="1467552" y="214440"/>
                  </a:lnTo>
                  <a:lnTo>
                    <a:pt x="1414032" y="171879"/>
                  </a:lnTo>
                  <a:lnTo>
                    <a:pt x="1357287" y="133468"/>
                  </a:lnTo>
                  <a:lnTo>
                    <a:pt x="1297547" y="99433"/>
                  </a:lnTo>
                  <a:lnTo>
                    <a:pt x="1235039" y="70006"/>
                  </a:lnTo>
                  <a:lnTo>
                    <a:pt x="1169993" y="45415"/>
                  </a:lnTo>
                  <a:lnTo>
                    <a:pt x="1102637" y="25890"/>
                  </a:lnTo>
                  <a:lnTo>
                    <a:pt x="1033200" y="11659"/>
                  </a:lnTo>
                  <a:lnTo>
                    <a:pt x="961911" y="2953"/>
                  </a:lnTo>
                  <a:lnTo>
                    <a:pt x="889000" y="0"/>
                  </a:lnTo>
                  <a:close/>
                </a:path>
              </a:pathLst>
            </a:custGeom>
            <a:solidFill>
              <a:schemeClr val="bg1"/>
            </a:solidFill>
            <a:ln>
              <a:solidFill>
                <a:schemeClr val="accent1"/>
              </a:solidFill>
            </a:ln>
          </p:spPr>
          <p:txBody>
            <a:bodyPr wrap="square" lIns="0" tIns="0" rIns="0" bIns="0" rtlCol="0"/>
            <a:lstStyle/>
            <a:p>
              <a:pPr defTabSz="623318">
                <a:defRPr/>
              </a:pPr>
              <a:endParaRPr sz="1226">
                <a:solidFill>
                  <a:prstClr val="black"/>
                </a:solidFill>
                <a:latin typeface="Calibri"/>
              </a:endParaRPr>
            </a:p>
          </p:txBody>
        </p:sp>
        <p:pic>
          <p:nvPicPr>
            <p:cNvPr id="829" name="Picture 828">
              <a:extLst>
                <a:ext uri="{FF2B5EF4-FFF2-40B4-BE49-F238E27FC236}">
                  <a16:creationId xmlns:a16="http://schemas.microsoft.com/office/drawing/2014/main" id="{6FE0DB00-96E5-401B-807F-BA79B2F630A7}"/>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5585522" y="3092316"/>
              <a:ext cx="1020956" cy="1016314"/>
            </a:xfrm>
            <a:prstGeom prst="rect">
              <a:avLst/>
            </a:prstGeom>
          </p:spPr>
        </p:pic>
      </p:grpSp>
      <p:pic>
        <p:nvPicPr>
          <p:cNvPr id="297" name="Graphic 296">
            <a:extLst>
              <a:ext uri="{FF2B5EF4-FFF2-40B4-BE49-F238E27FC236}">
                <a16:creationId xmlns:a16="http://schemas.microsoft.com/office/drawing/2014/main" id="{509AE027-1C0D-8E45-8CE8-01A0EA0BA767}"/>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9700367" y="4885106"/>
            <a:ext cx="216856" cy="312274"/>
          </a:xfrm>
          <a:prstGeom prst="rect">
            <a:avLst/>
          </a:prstGeom>
        </p:spPr>
      </p:pic>
      <p:grpSp>
        <p:nvGrpSpPr>
          <p:cNvPr id="301" name="Group 300">
            <a:extLst>
              <a:ext uri="{FF2B5EF4-FFF2-40B4-BE49-F238E27FC236}">
                <a16:creationId xmlns:a16="http://schemas.microsoft.com/office/drawing/2014/main" id="{25A3AC07-6B4F-AE48-B967-AB154E06AC6D}"/>
              </a:ext>
            </a:extLst>
          </p:cNvPr>
          <p:cNvGrpSpPr/>
          <p:nvPr/>
        </p:nvGrpSpPr>
        <p:grpSpPr>
          <a:xfrm>
            <a:off x="1694993" y="2872837"/>
            <a:ext cx="457200" cy="457200"/>
            <a:chOff x="-1014664" y="2356673"/>
            <a:chExt cx="457200" cy="457200"/>
          </a:xfrm>
        </p:grpSpPr>
        <p:sp>
          <p:nvSpPr>
            <p:cNvPr id="302" name="Oval 301">
              <a:extLst>
                <a:ext uri="{FF2B5EF4-FFF2-40B4-BE49-F238E27FC236}">
                  <a16:creationId xmlns:a16="http://schemas.microsoft.com/office/drawing/2014/main" id="{7878033A-61F0-934E-87E7-907F1EF7B686}"/>
                </a:ext>
              </a:extLst>
            </p:cNvPr>
            <p:cNvSpPr/>
            <p:nvPr/>
          </p:nvSpPr>
          <p:spPr bwMode="auto">
            <a:xfrm>
              <a:off x="-1014664" y="2356673"/>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303" name="Picture 302">
              <a:extLst>
                <a:ext uri="{FF2B5EF4-FFF2-40B4-BE49-F238E27FC236}">
                  <a16:creationId xmlns:a16="http://schemas.microsoft.com/office/drawing/2014/main" id="{C14B0063-B966-F045-B04C-BD779B146E81}"/>
                </a:ext>
              </a:extLst>
            </p:cNvPr>
            <p:cNvPicPr>
              <a:picLocks noChangeAspect="1"/>
            </p:cNvPicPr>
            <p:nvPr/>
          </p:nvPicPr>
          <p:blipFill>
            <a:blip r:embed="rId24"/>
            <a:stretch>
              <a:fillRect/>
            </a:stretch>
          </p:blipFill>
          <p:spPr>
            <a:xfrm>
              <a:off x="-939008" y="2411438"/>
              <a:ext cx="335868" cy="335868"/>
            </a:xfrm>
            <a:prstGeom prst="rect">
              <a:avLst/>
            </a:prstGeom>
          </p:spPr>
        </p:pic>
      </p:grpSp>
      <p:grpSp>
        <p:nvGrpSpPr>
          <p:cNvPr id="304" name="Group 303">
            <a:extLst>
              <a:ext uri="{FF2B5EF4-FFF2-40B4-BE49-F238E27FC236}">
                <a16:creationId xmlns:a16="http://schemas.microsoft.com/office/drawing/2014/main" id="{80185AD5-4EC4-124C-A000-14E2BD53ED13}"/>
              </a:ext>
            </a:extLst>
          </p:cNvPr>
          <p:cNvGrpSpPr/>
          <p:nvPr/>
        </p:nvGrpSpPr>
        <p:grpSpPr>
          <a:xfrm>
            <a:off x="9829250" y="3374015"/>
            <a:ext cx="457201" cy="457200"/>
            <a:chOff x="12340651" y="1951101"/>
            <a:chExt cx="457201" cy="457200"/>
          </a:xfrm>
        </p:grpSpPr>
        <p:sp>
          <p:nvSpPr>
            <p:cNvPr id="305" name="Oval 304">
              <a:extLst>
                <a:ext uri="{FF2B5EF4-FFF2-40B4-BE49-F238E27FC236}">
                  <a16:creationId xmlns:a16="http://schemas.microsoft.com/office/drawing/2014/main" id="{925E8FC3-D964-4F4D-888B-FF081A858B4D}"/>
                </a:ext>
              </a:extLst>
            </p:cNvPr>
            <p:cNvSpPr/>
            <p:nvPr/>
          </p:nvSpPr>
          <p:spPr bwMode="auto">
            <a:xfrm>
              <a:off x="12340651" y="1951101"/>
              <a:ext cx="457201"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pic>
          <p:nvPicPr>
            <p:cNvPr id="306" name="Picture 305">
              <a:extLst>
                <a:ext uri="{FF2B5EF4-FFF2-40B4-BE49-F238E27FC236}">
                  <a16:creationId xmlns:a16="http://schemas.microsoft.com/office/drawing/2014/main" id="{96870262-9711-654F-A792-5DA7A5B4ED82}"/>
                </a:ext>
              </a:extLst>
            </p:cNvPr>
            <p:cNvPicPr>
              <a:picLocks noChangeAspect="1"/>
            </p:cNvPicPr>
            <p:nvPr/>
          </p:nvPicPr>
          <p:blipFill>
            <a:blip r:embed="rId25"/>
            <a:stretch>
              <a:fillRect/>
            </a:stretch>
          </p:blipFill>
          <p:spPr>
            <a:xfrm>
              <a:off x="12370388" y="1964049"/>
              <a:ext cx="406400" cy="406400"/>
            </a:xfrm>
            <a:prstGeom prst="rect">
              <a:avLst/>
            </a:prstGeom>
          </p:spPr>
        </p:pic>
      </p:grpSp>
      <p:grpSp>
        <p:nvGrpSpPr>
          <p:cNvPr id="308" name="Group 307">
            <a:extLst>
              <a:ext uri="{FF2B5EF4-FFF2-40B4-BE49-F238E27FC236}">
                <a16:creationId xmlns:a16="http://schemas.microsoft.com/office/drawing/2014/main" id="{2C90FE25-14AD-6E45-A34F-0E81FE98B189}"/>
              </a:ext>
            </a:extLst>
          </p:cNvPr>
          <p:cNvGrpSpPr/>
          <p:nvPr/>
        </p:nvGrpSpPr>
        <p:grpSpPr>
          <a:xfrm>
            <a:off x="6376735" y="995581"/>
            <a:ext cx="457200" cy="457200"/>
            <a:chOff x="12340651" y="76315"/>
            <a:chExt cx="457200" cy="457200"/>
          </a:xfrm>
        </p:grpSpPr>
        <p:sp>
          <p:nvSpPr>
            <p:cNvPr id="309" name="Oval 308">
              <a:extLst>
                <a:ext uri="{FF2B5EF4-FFF2-40B4-BE49-F238E27FC236}">
                  <a16:creationId xmlns:a16="http://schemas.microsoft.com/office/drawing/2014/main" id="{49AD1CEA-FE70-124D-9FE1-9600F18E2959}"/>
                </a:ext>
              </a:extLst>
            </p:cNvPr>
            <p:cNvSpPr/>
            <p:nvPr/>
          </p:nvSpPr>
          <p:spPr bwMode="auto">
            <a:xfrm rot="1910594">
              <a:off x="12340651" y="76315"/>
              <a:ext cx="457200"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310" name="Picture 309">
              <a:extLst>
                <a:ext uri="{FF2B5EF4-FFF2-40B4-BE49-F238E27FC236}">
                  <a16:creationId xmlns:a16="http://schemas.microsoft.com/office/drawing/2014/main" id="{113EF3A7-2AC6-CA46-9785-634438884726}"/>
                </a:ext>
              </a:extLst>
            </p:cNvPr>
            <p:cNvPicPr>
              <a:picLocks noChangeAspect="1"/>
            </p:cNvPicPr>
            <p:nvPr/>
          </p:nvPicPr>
          <p:blipFill>
            <a:blip r:embed="rId26"/>
            <a:stretch>
              <a:fillRect/>
            </a:stretch>
          </p:blipFill>
          <p:spPr>
            <a:xfrm>
              <a:off x="12369391" y="80541"/>
              <a:ext cx="406400" cy="406400"/>
            </a:xfrm>
            <a:prstGeom prst="rect">
              <a:avLst/>
            </a:prstGeom>
          </p:spPr>
        </p:pic>
      </p:grpSp>
      <p:grpSp>
        <p:nvGrpSpPr>
          <p:cNvPr id="311" name="Group 310">
            <a:extLst>
              <a:ext uri="{FF2B5EF4-FFF2-40B4-BE49-F238E27FC236}">
                <a16:creationId xmlns:a16="http://schemas.microsoft.com/office/drawing/2014/main" id="{B26342B0-4FCD-5140-B88B-E68714600C0D}"/>
              </a:ext>
            </a:extLst>
          </p:cNvPr>
          <p:cNvGrpSpPr/>
          <p:nvPr/>
        </p:nvGrpSpPr>
        <p:grpSpPr>
          <a:xfrm>
            <a:off x="8129565" y="1406139"/>
            <a:ext cx="457200" cy="457200"/>
            <a:chOff x="12340651" y="793139"/>
            <a:chExt cx="457200" cy="457200"/>
          </a:xfrm>
        </p:grpSpPr>
        <p:sp>
          <p:nvSpPr>
            <p:cNvPr id="312" name="Oval 311">
              <a:extLst>
                <a:ext uri="{FF2B5EF4-FFF2-40B4-BE49-F238E27FC236}">
                  <a16:creationId xmlns:a16="http://schemas.microsoft.com/office/drawing/2014/main" id="{5CA1B301-5220-3840-946D-B215E55AD064}"/>
                </a:ext>
              </a:extLst>
            </p:cNvPr>
            <p:cNvSpPr/>
            <p:nvPr/>
          </p:nvSpPr>
          <p:spPr bwMode="auto">
            <a:xfrm rot="4020000">
              <a:off x="12340651" y="793139"/>
              <a:ext cx="457200"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5761" tIns="140609" rIns="175761" bIns="140609" numCol="1" spcCol="0" rtlCol="0" fromWordArt="0" anchor="t" anchorCtr="0" forceAA="0" compatLnSpc="1">
              <a:prstTxWarp prst="textNoShape">
                <a:avLst/>
              </a:prstTxWarp>
              <a:noAutofit/>
            </a:bodyPr>
            <a:lstStyle/>
            <a:p>
              <a:pPr algn="ctr" defTabSz="896094" fontAlgn="base">
                <a:lnSpc>
                  <a:spcPct val="90000"/>
                </a:lnSpc>
                <a:spcBef>
                  <a:spcPct val="0"/>
                </a:spcBef>
                <a:spcAft>
                  <a:spcPct val="0"/>
                </a:spcAft>
                <a:defRPr/>
              </a:pPr>
              <a:endParaRPr lang="en-US" sz="2307" kern="0" err="1">
                <a:gradFill>
                  <a:gsLst>
                    <a:gs pos="0">
                      <a:srgbClr val="FFFFFF"/>
                    </a:gs>
                    <a:gs pos="100000">
                      <a:srgbClr val="FFFFFF"/>
                    </a:gs>
                  </a:gsLst>
                  <a:lin ang="5400000" scaled="0"/>
                </a:gradFill>
                <a:ea typeface="Segoe UI" pitchFamily="34" charset="0"/>
                <a:cs typeface="Segoe UI" pitchFamily="34" charset="0"/>
              </a:endParaRPr>
            </a:p>
          </p:txBody>
        </p:sp>
        <p:pic>
          <p:nvPicPr>
            <p:cNvPr id="313" name="Picture 312">
              <a:extLst>
                <a:ext uri="{FF2B5EF4-FFF2-40B4-BE49-F238E27FC236}">
                  <a16:creationId xmlns:a16="http://schemas.microsoft.com/office/drawing/2014/main" id="{2517ED4D-E5D6-2F4B-9401-9980E73B85E3}"/>
                </a:ext>
              </a:extLst>
            </p:cNvPr>
            <p:cNvPicPr>
              <a:picLocks noChangeAspect="1"/>
            </p:cNvPicPr>
            <p:nvPr/>
          </p:nvPicPr>
          <p:blipFill>
            <a:blip r:embed="rId26"/>
            <a:stretch>
              <a:fillRect/>
            </a:stretch>
          </p:blipFill>
          <p:spPr>
            <a:xfrm>
              <a:off x="12364486" y="802436"/>
              <a:ext cx="406400" cy="406400"/>
            </a:xfrm>
            <a:prstGeom prst="rect">
              <a:avLst/>
            </a:prstGeom>
          </p:spPr>
        </p:pic>
      </p:grpSp>
      <p:grpSp>
        <p:nvGrpSpPr>
          <p:cNvPr id="327" name="Group 326">
            <a:extLst>
              <a:ext uri="{FF2B5EF4-FFF2-40B4-BE49-F238E27FC236}">
                <a16:creationId xmlns:a16="http://schemas.microsoft.com/office/drawing/2014/main" id="{179B70B5-4493-4349-9E29-13B358814D93}"/>
              </a:ext>
            </a:extLst>
          </p:cNvPr>
          <p:cNvGrpSpPr/>
          <p:nvPr/>
        </p:nvGrpSpPr>
        <p:grpSpPr>
          <a:xfrm>
            <a:off x="5297646" y="1105525"/>
            <a:ext cx="457200" cy="457200"/>
            <a:chOff x="-1014664" y="-103843"/>
            <a:chExt cx="457200" cy="457200"/>
          </a:xfrm>
        </p:grpSpPr>
        <p:sp>
          <p:nvSpPr>
            <p:cNvPr id="328" name="Oval 327">
              <a:extLst>
                <a:ext uri="{FF2B5EF4-FFF2-40B4-BE49-F238E27FC236}">
                  <a16:creationId xmlns:a16="http://schemas.microsoft.com/office/drawing/2014/main" id="{85FFFA3B-818C-944E-BBF3-5CA567A8E1AE}"/>
                </a:ext>
              </a:extLst>
            </p:cNvPr>
            <p:cNvSpPr/>
            <p:nvPr/>
          </p:nvSpPr>
          <p:spPr bwMode="auto">
            <a:xfrm rot="1225678">
              <a:off x="-1014664" y="-103843"/>
              <a:ext cx="457200"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329" name="Picture 328">
              <a:extLst>
                <a:ext uri="{FF2B5EF4-FFF2-40B4-BE49-F238E27FC236}">
                  <a16:creationId xmlns:a16="http://schemas.microsoft.com/office/drawing/2014/main" id="{1833578C-989C-F945-92E3-5EDE85E8986D}"/>
                </a:ext>
              </a:extLst>
            </p:cNvPr>
            <p:cNvPicPr>
              <a:picLocks noChangeAspect="1"/>
            </p:cNvPicPr>
            <p:nvPr/>
          </p:nvPicPr>
          <p:blipFill>
            <a:blip r:embed="rId27"/>
            <a:stretch>
              <a:fillRect/>
            </a:stretch>
          </p:blipFill>
          <p:spPr>
            <a:xfrm>
              <a:off x="-919414" y="-21293"/>
              <a:ext cx="266700" cy="292100"/>
            </a:xfrm>
            <a:prstGeom prst="rect">
              <a:avLst/>
            </a:prstGeom>
          </p:spPr>
        </p:pic>
      </p:grpSp>
      <p:grpSp>
        <p:nvGrpSpPr>
          <p:cNvPr id="330" name="Group 329">
            <a:extLst>
              <a:ext uri="{FF2B5EF4-FFF2-40B4-BE49-F238E27FC236}">
                <a16:creationId xmlns:a16="http://schemas.microsoft.com/office/drawing/2014/main" id="{373F6B97-5642-274A-8B54-96A2741B97DD}"/>
              </a:ext>
            </a:extLst>
          </p:cNvPr>
          <p:cNvGrpSpPr/>
          <p:nvPr/>
        </p:nvGrpSpPr>
        <p:grpSpPr>
          <a:xfrm>
            <a:off x="2451227" y="2064182"/>
            <a:ext cx="457200" cy="457200"/>
            <a:chOff x="-1014663" y="1741544"/>
            <a:chExt cx="457200" cy="457200"/>
          </a:xfrm>
        </p:grpSpPr>
        <p:sp>
          <p:nvSpPr>
            <p:cNvPr id="331" name="Oval 330">
              <a:extLst>
                <a:ext uri="{FF2B5EF4-FFF2-40B4-BE49-F238E27FC236}">
                  <a16:creationId xmlns:a16="http://schemas.microsoft.com/office/drawing/2014/main" id="{6CFA9081-A1CE-5942-BF1B-B52E552E9416}"/>
                </a:ext>
              </a:extLst>
            </p:cNvPr>
            <p:cNvSpPr/>
            <p:nvPr/>
          </p:nvSpPr>
          <p:spPr bwMode="auto">
            <a:xfrm>
              <a:off x="-1014663" y="1741544"/>
              <a:ext cx="457200"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332" name="Picture 331">
              <a:extLst>
                <a:ext uri="{FF2B5EF4-FFF2-40B4-BE49-F238E27FC236}">
                  <a16:creationId xmlns:a16="http://schemas.microsoft.com/office/drawing/2014/main" id="{3F34DB43-FE22-BC4B-84F3-CECA20ADB63E}"/>
                </a:ext>
              </a:extLst>
            </p:cNvPr>
            <p:cNvPicPr>
              <a:picLocks noChangeAspect="1"/>
            </p:cNvPicPr>
            <p:nvPr/>
          </p:nvPicPr>
          <p:blipFill>
            <a:blip r:embed="rId28"/>
            <a:stretch>
              <a:fillRect/>
            </a:stretch>
          </p:blipFill>
          <p:spPr>
            <a:xfrm>
              <a:off x="-960105" y="1806179"/>
              <a:ext cx="335868" cy="335868"/>
            </a:xfrm>
            <a:prstGeom prst="rect">
              <a:avLst/>
            </a:prstGeom>
          </p:spPr>
        </p:pic>
      </p:grpSp>
      <p:grpSp>
        <p:nvGrpSpPr>
          <p:cNvPr id="333" name="Group 332">
            <a:extLst>
              <a:ext uri="{FF2B5EF4-FFF2-40B4-BE49-F238E27FC236}">
                <a16:creationId xmlns:a16="http://schemas.microsoft.com/office/drawing/2014/main" id="{0FC24B91-0D14-8441-92CA-6991106C749C}"/>
              </a:ext>
            </a:extLst>
          </p:cNvPr>
          <p:cNvGrpSpPr/>
          <p:nvPr/>
        </p:nvGrpSpPr>
        <p:grpSpPr>
          <a:xfrm>
            <a:off x="2127443" y="4267295"/>
            <a:ext cx="457200" cy="457200"/>
            <a:chOff x="-1014664" y="2971800"/>
            <a:chExt cx="457200" cy="457200"/>
          </a:xfrm>
        </p:grpSpPr>
        <p:sp>
          <p:nvSpPr>
            <p:cNvPr id="334" name="Oval 333">
              <a:extLst>
                <a:ext uri="{FF2B5EF4-FFF2-40B4-BE49-F238E27FC236}">
                  <a16:creationId xmlns:a16="http://schemas.microsoft.com/office/drawing/2014/main" id="{14F11AF9-346E-F54C-9412-0C51E0F12084}"/>
                </a:ext>
              </a:extLst>
            </p:cNvPr>
            <p:cNvSpPr/>
            <p:nvPr/>
          </p:nvSpPr>
          <p:spPr bwMode="auto">
            <a:xfrm rot="1963522">
              <a:off x="-1014664" y="2971800"/>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335" name="Picture 334">
              <a:extLst>
                <a:ext uri="{FF2B5EF4-FFF2-40B4-BE49-F238E27FC236}">
                  <a16:creationId xmlns:a16="http://schemas.microsoft.com/office/drawing/2014/main" id="{661F368A-7468-6541-BC88-912471A7B798}"/>
                </a:ext>
              </a:extLst>
            </p:cNvPr>
            <p:cNvPicPr>
              <a:picLocks noChangeAspect="1"/>
            </p:cNvPicPr>
            <p:nvPr/>
          </p:nvPicPr>
          <p:blipFill>
            <a:blip r:embed="rId29"/>
            <a:stretch>
              <a:fillRect/>
            </a:stretch>
          </p:blipFill>
          <p:spPr>
            <a:xfrm>
              <a:off x="-953998" y="3032466"/>
              <a:ext cx="335868" cy="335868"/>
            </a:xfrm>
            <a:prstGeom prst="rect">
              <a:avLst/>
            </a:prstGeom>
          </p:spPr>
        </p:pic>
      </p:grpSp>
      <p:grpSp>
        <p:nvGrpSpPr>
          <p:cNvPr id="342" name="Group 341">
            <a:extLst>
              <a:ext uri="{FF2B5EF4-FFF2-40B4-BE49-F238E27FC236}">
                <a16:creationId xmlns:a16="http://schemas.microsoft.com/office/drawing/2014/main" id="{C0853B08-6540-F44C-9FA8-0611F6DC26AD}"/>
              </a:ext>
            </a:extLst>
          </p:cNvPr>
          <p:cNvGrpSpPr/>
          <p:nvPr/>
        </p:nvGrpSpPr>
        <p:grpSpPr>
          <a:xfrm>
            <a:off x="2818302" y="4917604"/>
            <a:ext cx="482521" cy="457200"/>
            <a:chOff x="903004" y="7132385"/>
            <a:chExt cx="482521" cy="457200"/>
          </a:xfrm>
        </p:grpSpPr>
        <p:sp>
          <p:nvSpPr>
            <p:cNvPr id="343" name="Oval 342">
              <a:extLst>
                <a:ext uri="{FF2B5EF4-FFF2-40B4-BE49-F238E27FC236}">
                  <a16:creationId xmlns:a16="http://schemas.microsoft.com/office/drawing/2014/main" id="{3F669755-B6BA-CD41-AF2F-957EAAE7EEAF}"/>
                </a:ext>
              </a:extLst>
            </p:cNvPr>
            <p:cNvSpPr/>
            <p:nvPr/>
          </p:nvSpPr>
          <p:spPr bwMode="auto">
            <a:xfrm rot="21043547">
              <a:off x="903004" y="7132385"/>
              <a:ext cx="482521"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344" name="Picture 343">
              <a:extLst>
                <a:ext uri="{FF2B5EF4-FFF2-40B4-BE49-F238E27FC236}">
                  <a16:creationId xmlns:a16="http://schemas.microsoft.com/office/drawing/2014/main" id="{9AF43F8F-A9E8-2C45-AE46-5E69756DC85D}"/>
                </a:ext>
              </a:extLst>
            </p:cNvPr>
            <p:cNvPicPr>
              <a:picLocks noChangeAspect="1"/>
            </p:cNvPicPr>
            <p:nvPr/>
          </p:nvPicPr>
          <p:blipFill>
            <a:blip r:embed="rId30"/>
            <a:stretch>
              <a:fillRect/>
            </a:stretch>
          </p:blipFill>
          <p:spPr>
            <a:xfrm>
              <a:off x="989727" y="7213031"/>
              <a:ext cx="305335" cy="305335"/>
            </a:xfrm>
            <a:prstGeom prst="rect">
              <a:avLst/>
            </a:prstGeom>
          </p:spPr>
        </p:pic>
      </p:grpSp>
      <p:grpSp>
        <p:nvGrpSpPr>
          <p:cNvPr id="345" name="Group 344">
            <a:extLst>
              <a:ext uri="{FF2B5EF4-FFF2-40B4-BE49-F238E27FC236}">
                <a16:creationId xmlns:a16="http://schemas.microsoft.com/office/drawing/2014/main" id="{F6B9CF83-554A-7E4A-A761-DEE29F5E2B7D}"/>
              </a:ext>
            </a:extLst>
          </p:cNvPr>
          <p:cNvGrpSpPr/>
          <p:nvPr/>
        </p:nvGrpSpPr>
        <p:grpSpPr>
          <a:xfrm>
            <a:off x="3269213" y="5297160"/>
            <a:ext cx="482521" cy="457200"/>
            <a:chOff x="1608423" y="7132385"/>
            <a:chExt cx="482521" cy="457200"/>
          </a:xfrm>
        </p:grpSpPr>
        <p:sp>
          <p:nvSpPr>
            <p:cNvPr id="346" name="Oval 345">
              <a:extLst>
                <a:ext uri="{FF2B5EF4-FFF2-40B4-BE49-F238E27FC236}">
                  <a16:creationId xmlns:a16="http://schemas.microsoft.com/office/drawing/2014/main" id="{25EC02C2-7DA2-3647-BC64-9EECDBE63AC8}"/>
                </a:ext>
              </a:extLst>
            </p:cNvPr>
            <p:cNvSpPr/>
            <p:nvPr/>
          </p:nvSpPr>
          <p:spPr bwMode="auto">
            <a:xfrm rot="829071">
              <a:off x="1608423" y="7132385"/>
              <a:ext cx="482521" cy="457200"/>
            </a:xfrm>
            <a:prstGeom prst="ellipse">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347" name="Picture 346">
              <a:extLst>
                <a:ext uri="{FF2B5EF4-FFF2-40B4-BE49-F238E27FC236}">
                  <a16:creationId xmlns:a16="http://schemas.microsoft.com/office/drawing/2014/main" id="{28FF552F-8E5B-B442-8F20-6BFA0BC0EC94}"/>
                </a:ext>
              </a:extLst>
            </p:cNvPr>
            <p:cNvPicPr>
              <a:picLocks noChangeAspect="1"/>
            </p:cNvPicPr>
            <p:nvPr/>
          </p:nvPicPr>
          <p:blipFill>
            <a:blip r:embed="rId31"/>
            <a:stretch>
              <a:fillRect/>
            </a:stretch>
          </p:blipFill>
          <p:spPr>
            <a:xfrm>
              <a:off x="1697016" y="7208318"/>
              <a:ext cx="305335" cy="305335"/>
            </a:xfrm>
            <a:prstGeom prst="rect">
              <a:avLst/>
            </a:prstGeom>
          </p:spPr>
        </p:pic>
      </p:grpSp>
      <p:grpSp>
        <p:nvGrpSpPr>
          <p:cNvPr id="360" name="Group 359">
            <a:extLst>
              <a:ext uri="{FF2B5EF4-FFF2-40B4-BE49-F238E27FC236}">
                <a16:creationId xmlns:a16="http://schemas.microsoft.com/office/drawing/2014/main" id="{DF0D03FB-6161-404D-A639-62F250D41297}"/>
              </a:ext>
            </a:extLst>
          </p:cNvPr>
          <p:cNvGrpSpPr/>
          <p:nvPr/>
        </p:nvGrpSpPr>
        <p:grpSpPr>
          <a:xfrm>
            <a:off x="3836365" y="1577299"/>
            <a:ext cx="457200" cy="457200"/>
            <a:chOff x="-1014664" y="1126415"/>
            <a:chExt cx="457200" cy="457200"/>
          </a:xfrm>
        </p:grpSpPr>
        <p:sp>
          <p:nvSpPr>
            <p:cNvPr id="361" name="Oval 360">
              <a:extLst>
                <a:ext uri="{FF2B5EF4-FFF2-40B4-BE49-F238E27FC236}">
                  <a16:creationId xmlns:a16="http://schemas.microsoft.com/office/drawing/2014/main" id="{9796A53A-55C6-4C49-A762-F0EF1D2B1599}"/>
                </a:ext>
              </a:extLst>
            </p:cNvPr>
            <p:cNvSpPr/>
            <p:nvPr/>
          </p:nvSpPr>
          <p:spPr bwMode="auto">
            <a:xfrm rot="3278507">
              <a:off x="-1014664" y="1126415"/>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grpSp>
          <p:nvGrpSpPr>
            <p:cNvPr id="362" name="Group 361">
              <a:extLst>
                <a:ext uri="{FF2B5EF4-FFF2-40B4-BE49-F238E27FC236}">
                  <a16:creationId xmlns:a16="http://schemas.microsoft.com/office/drawing/2014/main" id="{016E6963-B162-3047-BD39-4D872054D8F4}"/>
                </a:ext>
              </a:extLst>
            </p:cNvPr>
            <p:cNvGrpSpPr/>
            <p:nvPr/>
          </p:nvGrpSpPr>
          <p:grpSpPr>
            <a:xfrm>
              <a:off x="-953236" y="1234211"/>
              <a:ext cx="299719" cy="248919"/>
              <a:chOff x="-953236" y="1234211"/>
              <a:chExt cx="299719" cy="248919"/>
            </a:xfrm>
          </p:grpSpPr>
          <p:sp>
            <p:nvSpPr>
              <p:cNvPr id="363" name="Data &amp; AI" title="Icon of several circles connected to eachother by lines">
                <a:extLst>
                  <a:ext uri="{FF2B5EF4-FFF2-40B4-BE49-F238E27FC236}">
                    <a16:creationId xmlns:a16="http://schemas.microsoft.com/office/drawing/2014/main" id="{FF8E8E2B-54DD-0C4D-94BA-06A89D480EFF}"/>
                  </a:ext>
                </a:extLst>
              </p:cNvPr>
              <p:cNvSpPr>
                <a:spLocks noChangeAspect="1" noEditPoints="1"/>
              </p:cNvSpPr>
              <p:nvPr/>
            </p:nvSpPr>
            <p:spPr bwMode="auto">
              <a:xfrm>
                <a:off x="-941409" y="1242860"/>
                <a:ext cx="282255" cy="225694"/>
              </a:xfrm>
              <a:custGeom>
                <a:avLst/>
                <a:gdLst>
                  <a:gd name="T0" fmla="*/ 465 w 706"/>
                  <a:gd name="T1" fmla="*/ 76 h 564"/>
                  <a:gd name="T2" fmla="*/ 465 w 706"/>
                  <a:gd name="T3" fmla="*/ 0 h 564"/>
                  <a:gd name="T4" fmla="*/ 668 w 706"/>
                  <a:gd name="T5" fmla="*/ 138 h 564"/>
                  <a:gd name="T6" fmla="*/ 668 w 706"/>
                  <a:gd name="T7" fmla="*/ 214 h 564"/>
                  <a:gd name="T8" fmla="*/ 668 w 706"/>
                  <a:gd name="T9" fmla="*/ 138 h 564"/>
                  <a:gd name="T10" fmla="*/ 454 w 706"/>
                  <a:gd name="T11" fmla="*/ 314 h 564"/>
                  <a:gd name="T12" fmla="*/ 530 w 706"/>
                  <a:gd name="T13" fmla="*/ 314 h 564"/>
                  <a:gd name="T14" fmla="*/ 637 w 706"/>
                  <a:gd name="T15" fmla="*/ 422 h 564"/>
                  <a:gd name="T16" fmla="*/ 637 w 706"/>
                  <a:gd name="T17" fmla="*/ 499 h 564"/>
                  <a:gd name="T18" fmla="*/ 637 w 706"/>
                  <a:gd name="T19" fmla="*/ 422 h 564"/>
                  <a:gd name="T20" fmla="*/ 282 w 706"/>
                  <a:gd name="T21" fmla="*/ 526 h 564"/>
                  <a:gd name="T22" fmla="*/ 358 w 706"/>
                  <a:gd name="T23" fmla="*/ 526 h 564"/>
                  <a:gd name="T24" fmla="*/ 38 w 706"/>
                  <a:gd name="T25" fmla="*/ 338 h 564"/>
                  <a:gd name="T26" fmla="*/ 38 w 706"/>
                  <a:gd name="T27" fmla="*/ 415 h 564"/>
                  <a:gd name="T28" fmla="*/ 38 w 706"/>
                  <a:gd name="T29" fmla="*/ 338 h 564"/>
                  <a:gd name="T30" fmla="*/ 258 w 706"/>
                  <a:gd name="T31" fmla="*/ 205 h 564"/>
                  <a:gd name="T32" fmla="*/ 334 w 706"/>
                  <a:gd name="T33" fmla="*/ 205 h 564"/>
                  <a:gd name="T34" fmla="*/ 120 w 706"/>
                  <a:gd name="T35" fmla="*/ 75 h 564"/>
                  <a:gd name="T36" fmla="*/ 120 w 706"/>
                  <a:gd name="T37" fmla="*/ 152 h 564"/>
                  <a:gd name="T38" fmla="*/ 120 w 706"/>
                  <a:gd name="T39" fmla="*/ 75 h 564"/>
                  <a:gd name="T40" fmla="*/ 258 w 706"/>
                  <a:gd name="T41" fmla="*/ 188 h 564"/>
                  <a:gd name="T42" fmla="*/ 460 w 706"/>
                  <a:gd name="T43" fmla="*/ 294 h 564"/>
                  <a:gd name="T44" fmla="*/ 76 w 706"/>
                  <a:gd name="T45" fmla="*/ 376 h 564"/>
                  <a:gd name="T46" fmla="*/ 288 w 706"/>
                  <a:gd name="T47" fmla="*/ 505 h 564"/>
                  <a:gd name="T48" fmla="*/ 603 w 706"/>
                  <a:gd name="T49" fmla="*/ 479 h 564"/>
                  <a:gd name="T50" fmla="*/ 159 w 706"/>
                  <a:gd name="T51" fmla="*/ 104 h 564"/>
                  <a:gd name="T52" fmla="*/ 637 w 706"/>
                  <a:gd name="T53" fmla="*/ 151 h 564"/>
                  <a:gd name="T54" fmla="*/ 523 w 706"/>
                  <a:gd name="T55" fmla="*/ 291 h 564"/>
                  <a:gd name="T56" fmla="*/ 465 w 706"/>
                  <a:gd name="T57" fmla="*/ 347 h 564"/>
                  <a:gd name="T58" fmla="*/ 334 w 706"/>
                  <a:gd name="T59" fmla="*/ 490 h 564"/>
                  <a:gd name="T60" fmla="*/ 320 w 706"/>
                  <a:gd name="T61" fmla="*/ 488 h 564"/>
                  <a:gd name="T62" fmla="*/ 134 w 706"/>
                  <a:gd name="T63" fmla="*/ 149 h 564"/>
                  <a:gd name="T64" fmla="*/ 438 w 706"/>
                  <a:gd name="T65" fmla="*/ 65 h 564"/>
                  <a:gd name="T66" fmla="*/ 624 w 706"/>
                  <a:gd name="T67" fmla="*/ 425 h 564"/>
                  <a:gd name="T68" fmla="*/ 603 w 706"/>
                  <a:gd name="T69" fmla="*/ 434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6" h="564">
                    <a:moveTo>
                      <a:pt x="503" y="38"/>
                    </a:moveTo>
                    <a:cubicBezTo>
                      <a:pt x="503" y="59"/>
                      <a:pt x="486" y="76"/>
                      <a:pt x="465" y="76"/>
                    </a:cubicBezTo>
                    <a:cubicBezTo>
                      <a:pt x="444" y="76"/>
                      <a:pt x="427" y="59"/>
                      <a:pt x="427" y="38"/>
                    </a:cubicBezTo>
                    <a:cubicBezTo>
                      <a:pt x="427" y="17"/>
                      <a:pt x="444" y="0"/>
                      <a:pt x="465" y="0"/>
                    </a:cubicBezTo>
                    <a:cubicBezTo>
                      <a:pt x="486" y="0"/>
                      <a:pt x="503" y="17"/>
                      <a:pt x="503" y="38"/>
                    </a:cubicBezTo>
                    <a:close/>
                    <a:moveTo>
                      <a:pt x="668" y="138"/>
                    </a:moveTo>
                    <a:cubicBezTo>
                      <a:pt x="647" y="138"/>
                      <a:pt x="630" y="155"/>
                      <a:pt x="630" y="176"/>
                    </a:cubicBezTo>
                    <a:cubicBezTo>
                      <a:pt x="630" y="197"/>
                      <a:pt x="647" y="214"/>
                      <a:pt x="668" y="214"/>
                    </a:cubicBezTo>
                    <a:cubicBezTo>
                      <a:pt x="689" y="214"/>
                      <a:pt x="706" y="197"/>
                      <a:pt x="706" y="176"/>
                    </a:cubicBezTo>
                    <a:cubicBezTo>
                      <a:pt x="706" y="155"/>
                      <a:pt x="689" y="138"/>
                      <a:pt x="668" y="138"/>
                    </a:cubicBezTo>
                    <a:close/>
                    <a:moveTo>
                      <a:pt x="492" y="276"/>
                    </a:moveTo>
                    <a:cubicBezTo>
                      <a:pt x="471" y="276"/>
                      <a:pt x="454" y="293"/>
                      <a:pt x="454" y="314"/>
                    </a:cubicBezTo>
                    <a:cubicBezTo>
                      <a:pt x="454" y="335"/>
                      <a:pt x="471" y="352"/>
                      <a:pt x="492" y="352"/>
                    </a:cubicBezTo>
                    <a:cubicBezTo>
                      <a:pt x="513" y="352"/>
                      <a:pt x="530" y="335"/>
                      <a:pt x="530" y="314"/>
                    </a:cubicBezTo>
                    <a:cubicBezTo>
                      <a:pt x="530" y="293"/>
                      <a:pt x="513" y="276"/>
                      <a:pt x="492" y="276"/>
                    </a:cubicBezTo>
                    <a:close/>
                    <a:moveTo>
                      <a:pt x="637" y="422"/>
                    </a:moveTo>
                    <a:cubicBezTo>
                      <a:pt x="616" y="422"/>
                      <a:pt x="599" y="440"/>
                      <a:pt x="599" y="461"/>
                    </a:cubicBezTo>
                    <a:cubicBezTo>
                      <a:pt x="599" y="482"/>
                      <a:pt x="616" y="499"/>
                      <a:pt x="637" y="499"/>
                    </a:cubicBezTo>
                    <a:cubicBezTo>
                      <a:pt x="658" y="499"/>
                      <a:pt x="675" y="482"/>
                      <a:pt x="675" y="461"/>
                    </a:cubicBezTo>
                    <a:cubicBezTo>
                      <a:pt x="675" y="440"/>
                      <a:pt x="658" y="422"/>
                      <a:pt x="637" y="422"/>
                    </a:cubicBezTo>
                    <a:close/>
                    <a:moveTo>
                      <a:pt x="320" y="488"/>
                    </a:moveTo>
                    <a:cubicBezTo>
                      <a:pt x="299" y="488"/>
                      <a:pt x="282" y="505"/>
                      <a:pt x="282" y="526"/>
                    </a:cubicBezTo>
                    <a:cubicBezTo>
                      <a:pt x="282" y="547"/>
                      <a:pt x="299" y="564"/>
                      <a:pt x="320" y="564"/>
                    </a:cubicBezTo>
                    <a:cubicBezTo>
                      <a:pt x="341" y="564"/>
                      <a:pt x="358" y="547"/>
                      <a:pt x="358" y="526"/>
                    </a:cubicBezTo>
                    <a:cubicBezTo>
                      <a:pt x="358" y="505"/>
                      <a:pt x="341" y="488"/>
                      <a:pt x="320" y="488"/>
                    </a:cubicBezTo>
                    <a:close/>
                    <a:moveTo>
                      <a:pt x="38" y="338"/>
                    </a:moveTo>
                    <a:cubicBezTo>
                      <a:pt x="17" y="338"/>
                      <a:pt x="0" y="355"/>
                      <a:pt x="0" y="376"/>
                    </a:cubicBezTo>
                    <a:cubicBezTo>
                      <a:pt x="0" y="398"/>
                      <a:pt x="17" y="415"/>
                      <a:pt x="38" y="415"/>
                    </a:cubicBezTo>
                    <a:cubicBezTo>
                      <a:pt x="59" y="415"/>
                      <a:pt x="76" y="398"/>
                      <a:pt x="76" y="376"/>
                    </a:cubicBezTo>
                    <a:cubicBezTo>
                      <a:pt x="76" y="355"/>
                      <a:pt x="59" y="338"/>
                      <a:pt x="38" y="338"/>
                    </a:cubicBezTo>
                    <a:close/>
                    <a:moveTo>
                      <a:pt x="296" y="167"/>
                    </a:moveTo>
                    <a:cubicBezTo>
                      <a:pt x="275" y="167"/>
                      <a:pt x="258" y="184"/>
                      <a:pt x="258" y="205"/>
                    </a:cubicBezTo>
                    <a:cubicBezTo>
                      <a:pt x="258" y="226"/>
                      <a:pt x="275" y="243"/>
                      <a:pt x="296" y="243"/>
                    </a:cubicBezTo>
                    <a:cubicBezTo>
                      <a:pt x="317" y="243"/>
                      <a:pt x="334" y="226"/>
                      <a:pt x="334" y="205"/>
                    </a:cubicBezTo>
                    <a:cubicBezTo>
                      <a:pt x="334" y="184"/>
                      <a:pt x="317" y="167"/>
                      <a:pt x="296" y="167"/>
                    </a:cubicBezTo>
                    <a:close/>
                    <a:moveTo>
                      <a:pt x="120" y="75"/>
                    </a:moveTo>
                    <a:cubicBezTo>
                      <a:pt x="99" y="75"/>
                      <a:pt x="82" y="93"/>
                      <a:pt x="82" y="114"/>
                    </a:cubicBezTo>
                    <a:cubicBezTo>
                      <a:pt x="82" y="135"/>
                      <a:pt x="99" y="152"/>
                      <a:pt x="120" y="152"/>
                    </a:cubicBezTo>
                    <a:cubicBezTo>
                      <a:pt x="142" y="152"/>
                      <a:pt x="159" y="135"/>
                      <a:pt x="159" y="114"/>
                    </a:cubicBezTo>
                    <a:cubicBezTo>
                      <a:pt x="159" y="93"/>
                      <a:pt x="142" y="75"/>
                      <a:pt x="120" y="75"/>
                    </a:cubicBezTo>
                    <a:close/>
                    <a:moveTo>
                      <a:pt x="153" y="133"/>
                    </a:moveTo>
                    <a:cubicBezTo>
                      <a:pt x="258" y="188"/>
                      <a:pt x="258" y="188"/>
                      <a:pt x="258" y="188"/>
                    </a:cubicBezTo>
                    <a:moveTo>
                      <a:pt x="328" y="225"/>
                    </a:moveTo>
                    <a:cubicBezTo>
                      <a:pt x="460" y="294"/>
                      <a:pt x="460" y="294"/>
                      <a:pt x="460" y="294"/>
                    </a:cubicBezTo>
                    <a:moveTo>
                      <a:pt x="454" y="314"/>
                    </a:moveTo>
                    <a:cubicBezTo>
                      <a:pt x="76" y="376"/>
                      <a:pt x="76" y="376"/>
                      <a:pt x="76" y="376"/>
                    </a:cubicBezTo>
                    <a:moveTo>
                      <a:pt x="71" y="395"/>
                    </a:moveTo>
                    <a:cubicBezTo>
                      <a:pt x="288" y="505"/>
                      <a:pt x="288" y="505"/>
                      <a:pt x="288" y="505"/>
                    </a:cubicBezTo>
                    <a:moveTo>
                      <a:pt x="358" y="526"/>
                    </a:moveTo>
                    <a:cubicBezTo>
                      <a:pt x="603" y="479"/>
                      <a:pt x="603" y="479"/>
                      <a:pt x="603" y="479"/>
                    </a:cubicBezTo>
                    <a:moveTo>
                      <a:pt x="427" y="38"/>
                    </a:moveTo>
                    <a:cubicBezTo>
                      <a:pt x="159" y="104"/>
                      <a:pt x="159" y="104"/>
                      <a:pt x="159" y="104"/>
                    </a:cubicBezTo>
                    <a:moveTo>
                      <a:pt x="497" y="59"/>
                    </a:moveTo>
                    <a:cubicBezTo>
                      <a:pt x="637" y="151"/>
                      <a:pt x="637" y="151"/>
                      <a:pt x="637" y="151"/>
                    </a:cubicBezTo>
                    <a:moveTo>
                      <a:pt x="637" y="198"/>
                    </a:moveTo>
                    <a:cubicBezTo>
                      <a:pt x="523" y="291"/>
                      <a:pt x="523" y="291"/>
                      <a:pt x="523" y="291"/>
                    </a:cubicBezTo>
                    <a:moveTo>
                      <a:pt x="346" y="497"/>
                    </a:moveTo>
                    <a:cubicBezTo>
                      <a:pt x="465" y="347"/>
                      <a:pt x="465" y="347"/>
                      <a:pt x="465" y="347"/>
                    </a:cubicBezTo>
                    <a:moveTo>
                      <a:pt x="447" y="76"/>
                    </a:moveTo>
                    <a:cubicBezTo>
                      <a:pt x="334" y="490"/>
                      <a:pt x="334" y="490"/>
                      <a:pt x="334" y="490"/>
                    </a:cubicBezTo>
                    <a:moveTo>
                      <a:pt x="296" y="243"/>
                    </a:moveTo>
                    <a:cubicBezTo>
                      <a:pt x="320" y="488"/>
                      <a:pt x="320" y="488"/>
                      <a:pt x="320" y="488"/>
                    </a:cubicBezTo>
                    <a:moveTo>
                      <a:pt x="305" y="488"/>
                    </a:moveTo>
                    <a:cubicBezTo>
                      <a:pt x="134" y="149"/>
                      <a:pt x="134" y="149"/>
                      <a:pt x="134" y="149"/>
                    </a:cubicBezTo>
                    <a:moveTo>
                      <a:pt x="323" y="179"/>
                    </a:moveTo>
                    <a:cubicBezTo>
                      <a:pt x="438" y="65"/>
                      <a:pt x="438" y="65"/>
                      <a:pt x="438" y="65"/>
                    </a:cubicBezTo>
                    <a:moveTo>
                      <a:pt x="481" y="76"/>
                    </a:moveTo>
                    <a:cubicBezTo>
                      <a:pt x="624" y="425"/>
                      <a:pt x="624" y="425"/>
                      <a:pt x="624" y="425"/>
                    </a:cubicBezTo>
                    <a:moveTo>
                      <a:pt x="514" y="347"/>
                    </a:moveTo>
                    <a:cubicBezTo>
                      <a:pt x="603" y="434"/>
                      <a:pt x="603" y="434"/>
                      <a:pt x="603" y="434"/>
                    </a:cubicBezTo>
                  </a:path>
                </a:pathLst>
              </a:custGeom>
              <a:solidFill>
                <a:srgbClr val="868686"/>
              </a:solidFill>
              <a:ln w="15875" cap="sq">
                <a:solidFill>
                  <a:schemeClr val="bg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sp>
            <p:nvSpPr>
              <p:cNvPr id="364" name="Oval 363">
                <a:extLst>
                  <a:ext uri="{FF2B5EF4-FFF2-40B4-BE49-F238E27FC236}">
                    <a16:creationId xmlns:a16="http://schemas.microsoft.com/office/drawing/2014/main" id="{7B9278EA-639E-FF4F-A28D-29BACBFB1A6D}"/>
                  </a:ext>
                </a:extLst>
              </p:cNvPr>
              <p:cNvSpPr/>
              <p:nvPr/>
            </p:nvSpPr>
            <p:spPr bwMode="auto">
              <a:xfrm>
                <a:off x="-915136" y="1269136"/>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5" name="Oval 364">
                <a:extLst>
                  <a:ext uri="{FF2B5EF4-FFF2-40B4-BE49-F238E27FC236}">
                    <a16:creationId xmlns:a16="http://schemas.microsoft.com/office/drawing/2014/main" id="{C6D02056-188F-9743-B53B-18AE3C28D42B}"/>
                  </a:ext>
                </a:extLst>
              </p:cNvPr>
              <p:cNvSpPr/>
              <p:nvPr/>
            </p:nvSpPr>
            <p:spPr bwMode="auto">
              <a:xfrm>
                <a:off x="-953236" y="1370736"/>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6" name="Oval 365">
                <a:extLst>
                  <a:ext uri="{FF2B5EF4-FFF2-40B4-BE49-F238E27FC236}">
                    <a16:creationId xmlns:a16="http://schemas.microsoft.com/office/drawing/2014/main" id="{1B359280-FC39-FA4D-BBEB-61CE2CC50EBE}"/>
                  </a:ext>
                </a:extLst>
              </p:cNvPr>
              <p:cNvSpPr/>
              <p:nvPr/>
            </p:nvSpPr>
            <p:spPr bwMode="auto">
              <a:xfrm>
                <a:off x="-838936" y="1437411"/>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7" name="Oval 366">
                <a:extLst>
                  <a:ext uri="{FF2B5EF4-FFF2-40B4-BE49-F238E27FC236}">
                    <a16:creationId xmlns:a16="http://schemas.microsoft.com/office/drawing/2014/main" id="{C2D780A6-7687-2140-B322-55C116E37E1C}"/>
                  </a:ext>
                </a:extLst>
              </p:cNvPr>
              <p:cNvSpPr/>
              <p:nvPr/>
            </p:nvSpPr>
            <p:spPr bwMode="auto">
              <a:xfrm>
                <a:off x="-708761" y="1408836"/>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8" name="Oval 367">
                <a:extLst>
                  <a:ext uri="{FF2B5EF4-FFF2-40B4-BE49-F238E27FC236}">
                    <a16:creationId xmlns:a16="http://schemas.microsoft.com/office/drawing/2014/main" id="{5A1F3B10-71BC-D94A-9BCB-958578D47FFB}"/>
                  </a:ext>
                </a:extLst>
              </p:cNvPr>
              <p:cNvSpPr/>
              <p:nvPr/>
            </p:nvSpPr>
            <p:spPr bwMode="auto">
              <a:xfrm>
                <a:off x="-699236" y="1291361"/>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9" name="Oval 368">
                <a:extLst>
                  <a:ext uri="{FF2B5EF4-FFF2-40B4-BE49-F238E27FC236}">
                    <a16:creationId xmlns:a16="http://schemas.microsoft.com/office/drawing/2014/main" id="{565EDEC6-5065-744A-97AF-AF88CAF6D33A}"/>
                  </a:ext>
                </a:extLst>
              </p:cNvPr>
              <p:cNvSpPr/>
              <p:nvPr/>
            </p:nvSpPr>
            <p:spPr bwMode="auto">
              <a:xfrm>
                <a:off x="-778611" y="1234211"/>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70" name="Oval 369">
                <a:extLst>
                  <a:ext uri="{FF2B5EF4-FFF2-40B4-BE49-F238E27FC236}">
                    <a16:creationId xmlns:a16="http://schemas.microsoft.com/office/drawing/2014/main" id="{9798454D-3385-F642-B16A-C2C6110899AC}"/>
                  </a:ext>
                </a:extLst>
              </p:cNvPr>
              <p:cNvSpPr/>
              <p:nvPr/>
            </p:nvSpPr>
            <p:spPr bwMode="auto">
              <a:xfrm>
                <a:off x="-848461" y="1304061"/>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71" name="Oval 370">
                <a:extLst>
                  <a:ext uri="{FF2B5EF4-FFF2-40B4-BE49-F238E27FC236}">
                    <a16:creationId xmlns:a16="http://schemas.microsoft.com/office/drawing/2014/main" id="{EA91F14E-26EC-1349-B805-28C368700583}"/>
                  </a:ext>
                </a:extLst>
              </p:cNvPr>
              <p:cNvSpPr/>
              <p:nvPr/>
            </p:nvSpPr>
            <p:spPr bwMode="auto">
              <a:xfrm>
                <a:off x="-769086" y="1345336"/>
                <a:ext cx="45719" cy="45719"/>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grpSp>
      <p:grpSp>
        <p:nvGrpSpPr>
          <p:cNvPr id="375" name="Group 374">
            <a:extLst>
              <a:ext uri="{FF2B5EF4-FFF2-40B4-BE49-F238E27FC236}">
                <a16:creationId xmlns:a16="http://schemas.microsoft.com/office/drawing/2014/main" id="{73CAAC12-5F44-7741-B8D9-903589166BE1}"/>
              </a:ext>
            </a:extLst>
          </p:cNvPr>
          <p:cNvGrpSpPr/>
          <p:nvPr/>
        </p:nvGrpSpPr>
        <p:grpSpPr>
          <a:xfrm>
            <a:off x="4859067" y="1330472"/>
            <a:ext cx="457200" cy="457200"/>
            <a:chOff x="-1014664" y="511286"/>
            <a:chExt cx="457200" cy="457200"/>
          </a:xfrm>
        </p:grpSpPr>
        <p:sp>
          <p:nvSpPr>
            <p:cNvPr id="376" name="Oval 375">
              <a:extLst>
                <a:ext uri="{FF2B5EF4-FFF2-40B4-BE49-F238E27FC236}">
                  <a16:creationId xmlns:a16="http://schemas.microsoft.com/office/drawing/2014/main" id="{0C758567-0DFA-C34D-99E9-7124848B37B1}"/>
                </a:ext>
              </a:extLst>
            </p:cNvPr>
            <p:cNvSpPr/>
            <p:nvPr/>
          </p:nvSpPr>
          <p:spPr bwMode="auto">
            <a:xfrm rot="20650545">
              <a:off x="-1014664" y="511286"/>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377" name="Graphic 376">
              <a:extLst>
                <a:ext uri="{FF2B5EF4-FFF2-40B4-BE49-F238E27FC236}">
                  <a16:creationId xmlns:a16="http://schemas.microsoft.com/office/drawing/2014/main" id="{401483DC-EB84-F545-BDB0-48D40290C10F}"/>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935794" y="590156"/>
              <a:ext cx="299461" cy="299461"/>
            </a:xfrm>
            <a:prstGeom prst="rect">
              <a:avLst/>
            </a:prstGeom>
          </p:spPr>
        </p:pic>
      </p:grpSp>
      <p:grpSp>
        <p:nvGrpSpPr>
          <p:cNvPr id="10" name="Group 9">
            <a:extLst>
              <a:ext uri="{FF2B5EF4-FFF2-40B4-BE49-F238E27FC236}">
                <a16:creationId xmlns:a16="http://schemas.microsoft.com/office/drawing/2014/main" id="{2A0974C9-DDD6-466D-B41F-7598DFC66DEE}"/>
              </a:ext>
            </a:extLst>
          </p:cNvPr>
          <p:cNvGrpSpPr/>
          <p:nvPr/>
        </p:nvGrpSpPr>
        <p:grpSpPr>
          <a:xfrm>
            <a:off x="2221795" y="4799673"/>
            <a:ext cx="457200" cy="457200"/>
            <a:chOff x="2221795" y="4799673"/>
            <a:chExt cx="457200" cy="457200"/>
          </a:xfrm>
        </p:grpSpPr>
        <p:sp>
          <p:nvSpPr>
            <p:cNvPr id="714" name="Oval 713">
              <a:extLst>
                <a:ext uri="{FF2B5EF4-FFF2-40B4-BE49-F238E27FC236}">
                  <a16:creationId xmlns:a16="http://schemas.microsoft.com/office/drawing/2014/main" id="{CD8FC7BA-1F30-4E8B-85EF-FA231127B02E}"/>
                </a:ext>
              </a:extLst>
            </p:cNvPr>
            <p:cNvSpPr/>
            <p:nvPr/>
          </p:nvSpPr>
          <p:spPr bwMode="auto">
            <a:xfrm rot="20949588">
              <a:off x="2221795" y="4799673"/>
              <a:ext cx="457200" cy="45720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6" name="Graphic 5">
              <a:extLst>
                <a:ext uri="{FF2B5EF4-FFF2-40B4-BE49-F238E27FC236}">
                  <a16:creationId xmlns:a16="http://schemas.microsoft.com/office/drawing/2014/main" id="{9BB62419-E3E3-F745-A641-6B298E116605}"/>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2296480" y="4884062"/>
              <a:ext cx="299461" cy="299461"/>
            </a:xfrm>
            <a:prstGeom prst="rect">
              <a:avLst/>
            </a:prstGeom>
          </p:spPr>
        </p:pic>
      </p:grpSp>
      <p:pic>
        <p:nvPicPr>
          <p:cNvPr id="382" name="Graphic 381">
            <a:extLst>
              <a:ext uri="{FF2B5EF4-FFF2-40B4-BE49-F238E27FC236}">
                <a16:creationId xmlns:a16="http://schemas.microsoft.com/office/drawing/2014/main" id="{732D8A23-FF8A-034C-B093-E4ED3C80F11B}"/>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5851897" y="1242581"/>
            <a:ext cx="395285" cy="230585"/>
          </a:xfrm>
          <a:prstGeom prst="rect">
            <a:avLst/>
          </a:prstGeom>
        </p:spPr>
      </p:pic>
      <p:grpSp>
        <p:nvGrpSpPr>
          <p:cNvPr id="388" name="Group 387">
            <a:extLst>
              <a:ext uri="{FF2B5EF4-FFF2-40B4-BE49-F238E27FC236}">
                <a16:creationId xmlns:a16="http://schemas.microsoft.com/office/drawing/2014/main" id="{C724ABD3-D933-E847-A3A3-4B4BF2CF2729}"/>
              </a:ext>
            </a:extLst>
          </p:cNvPr>
          <p:cNvGrpSpPr/>
          <p:nvPr/>
        </p:nvGrpSpPr>
        <p:grpSpPr>
          <a:xfrm>
            <a:off x="3868871" y="5348067"/>
            <a:ext cx="482521" cy="457200"/>
            <a:chOff x="2573425" y="7132385"/>
            <a:chExt cx="482521" cy="457200"/>
          </a:xfrm>
        </p:grpSpPr>
        <p:sp>
          <p:nvSpPr>
            <p:cNvPr id="389" name="Oval 388">
              <a:extLst>
                <a:ext uri="{FF2B5EF4-FFF2-40B4-BE49-F238E27FC236}">
                  <a16:creationId xmlns:a16="http://schemas.microsoft.com/office/drawing/2014/main" id="{F4F2CC3E-074B-9E49-86FF-37DE20818487}"/>
                </a:ext>
              </a:extLst>
            </p:cNvPr>
            <p:cNvSpPr/>
            <p:nvPr/>
          </p:nvSpPr>
          <p:spPr bwMode="auto">
            <a:xfrm rot="829071">
              <a:off x="2573425" y="7132385"/>
              <a:ext cx="482521" cy="457200"/>
            </a:xfrm>
            <a:prstGeom prst="ellipse">
              <a:avLst/>
            </a:prstGeom>
            <a:solidFill>
              <a:srgbClr val="F1F1F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pic>
          <p:nvPicPr>
            <p:cNvPr id="390" name="Graphic 389">
              <a:extLst>
                <a:ext uri="{FF2B5EF4-FFF2-40B4-BE49-F238E27FC236}">
                  <a16:creationId xmlns:a16="http://schemas.microsoft.com/office/drawing/2014/main" id="{3998ABC7-F992-144C-ABA5-CBD1D869BF81}"/>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2679456" y="7225756"/>
              <a:ext cx="270459" cy="270459"/>
            </a:xfrm>
            <a:prstGeom prst="rect">
              <a:avLst/>
            </a:prstGeom>
          </p:spPr>
        </p:pic>
      </p:grpSp>
      <p:grpSp>
        <p:nvGrpSpPr>
          <p:cNvPr id="289" name="Group 288">
            <a:extLst>
              <a:ext uri="{FF2B5EF4-FFF2-40B4-BE49-F238E27FC236}">
                <a16:creationId xmlns:a16="http://schemas.microsoft.com/office/drawing/2014/main" id="{4C64B9D5-BC76-4E0C-8BC6-280192A24CB3}"/>
              </a:ext>
            </a:extLst>
          </p:cNvPr>
          <p:cNvGrpSpPr>
            <a:grpSpLocks noChangeAspect="1"/>
          </p:cNvGrpSpPr>
          <p:nvPr/>
        </p:nvGrpSpPr>
        <p:grpSpPr>
          <a:xfrm>
            <a:off x="1649340" y="3928550"/>
            <a:ext cx="457200" cy="457200"/>
            <a:chOff x="8002959" y="1462392"/>
            <a:chExt cx="1143000" cy="1143000"/>
          </a:xfrm>
        </p:grpSpPr>
        <p:sp>
          <p:nvSpPr>
            <p:cNvPr id="290" name="Oval 289">
              <a:extLst>
                <a:ext uri="{FF2B5EF4-FFF2-40B4-BE49-F238E27FC236}">
                  <a16:creationId xmlns:a16="http://schemas.microsoft.com/office/drawing/2014/main" id="{26F53694-1848-4312-9A16-70C858E89DBC}"/>
                </a:ext>
              </a:extLst>
            </p:cNvPr>
            <p:cNvSpPr/>
            <p:nvPr/>
          </p:nvSpPr>
          <p:spPr bwMode="auto">
            <a:xfrm>
              <a:off x="8002959" y="1462392"/>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ln>
                  <a:solidFill>
                    <a:sysClr val="windowText" lastClr="000000"/>
                  </a:solidFill>
                </a:ln>
                <a:gradFill>
                  <a:gsLst>
                    <a:gs pos="5439">
                      <a:srgbClr val="F8F8F8"/>
                    </a:gs>
                    <a:gs pos="10000">
                      <a:srgbClr val="F8F8F8"/>
                    </a:gs>
                  </a:gsLst>
                  <a:lin ang="5400000" scaled="0"/>
                </a:gradFill>
                <a:latin typeface="Segoe UI Semilight"/>
              </a:endParaRPr>
            </a:p>
          </p:txBody>
        </p:sp>
        <p:pic>
          <p:nvPicPr>
            <p:cNvPr id="291" name="Picture 290">
              <a:extLst>
                <a:ext uri="{FF2B5EF4-FFF2-40B4-BE49-F238E27FC236}">
                  <a16:creationId xmlns:a16="http://schemas.microsoft.com/office/drawing/2014/main" id="{9731E48D-B6AA-4381-B775-74123BC65432}"/>
                </a:ext>
              </a:extLst>
            </p:cNvPr>
            <p:cNvPicPr>
              <a:picLocks noChangeAspect="1"/>
            </p:cNvPicPr>
            <p:nvPr/>
          </p:nvPicPr>
          <p:blipFill>
            <a:blip r:embed="rId40">
              <a:extLst>
                <a:ext uri="{BEBA8EAE-BF5A-486C-A8C5-ECC9F3942E4B}">
                  <a14:imgProps xmlns:a14="http://schemas.microsoft.com/office/drawing/2010/main">
                    <a14:imgLayer r:embed="rId41">
                      <a14:imgEffect>
                        <a14:brightnessContrast bright="100000"/>
                      </a14:imgEffect>
                    </a14:imgLayer>
                  </a14:imgProps>
                </a:ext>
              </a:extLst>
            </a:blip>
            <a:stretch>
              <a:fillRect/>
            </a:stretch>
          </p:blipFill>
          <p:spPr>
            <a:xfrm>
              <a:off x="8080896" y="1734550"/>
              <a:ext cx="974153" cy="649435"/>
            </a:xfrm>
            <a:prstGeom prst="rect">
              <a:avLst/>
            </a:prstGeom>
          </p:spPr>
        </p:pic>
        <p:pic>
          <p:nvPicPr>
            <p:cNvPr id="292" name="Picture 291">
              <a:extLst>
                <a:ext uri="{FF2B5EF4-FFF2-40B4-BE49-F238E27FC236}">
                  <a16:creationId xmlns:a16="http://schemas.microsoft.com/office/drawing/2014/main" id="{747C44FA-E6C3-4F83-9CED-14C630FE04D7}"/>
                </a:ext>
              </a:extLst>
            </p:cNvPr>
            <p:cNvPicPr>
              <a:picLocks noChangeAspect="1"/>
            </p:cNvPicPr>
            <p:nvPr/>
          </p:nvPicPr>
          <p:blipFill>
            <a:blip r:embed="rId42">
              <a:duotone>
                <a:prstClr val="black"/>
                <a:schemeClr val="accent2">
                  <a:tint val="45000"/>
                  <a:satMod val="400000"/>
                </a:schemeClr>
              </a:duotone>
              <a:extLst>
                <a:ext uri="{BEBA8EAE-BF5A-486C-A8C5-ECC9F3942E4B}">
                  <a14:imgProps xmlns:a14="http://schemas.microsoft.com/office/drawing/2010/main">
                    <a14:imgLayer r:embed="rId43">
                      <a14:imgEffect>
                        <a14:brightnessContrast bright="28000" contrast="11000"/>
                      </a14:imgEffect>
                    </a14:imgLayer>
                  </a14:imgProps>
                </a:ext>
                <a:ext uri="{28A0092B-C50C-407E-A947-70E740481C1C}">
                  <a14:useLocalDpi xmlns:a14="http://schemas.microsoft.com/office/drawing/2010/main" val="0"/>
                </a:ext>
              </a:extLst>
            </a:blip>
            <a:stretch>
              <a:fillRect/>
            </a:stretch>
          </p:blipFill>
          <p:spPr>
            <a:xfrm>
              <a:off x="8206472" y="1940173"/>
              <a:ext cx="767232" cy="186307"/>
            </a:xfrm>
            <a:prstGeom prst="rect">
              <a:avLst/>
            </a:prstGeom>
          </p:spPr>
        </p:pic>
      </p:grpSp>
      <p:grpSp>
        <p:nvGrpSpPr>
          <p:cNvPr id="293" name="Group 292">
            <a:extLst>
              <a:ext uri="{FF2B5EF4-FFF2-40B4-BE49-F238E27FC236}">
                <a16:creationId xmlns:a16="http://schemas.microsoft.com/office/drawing/2014/main" id="{F0A7E2E2-F7DD-4816-BD0B-F21D353E6A20}"/>
              </a:ext>
            </a:extLst>
          </p:cNvPr>
          <p:cNvGrpSpPr>
            <a:grpSpLocks noChangeAspect="1"/>
          </p:cNvGrpSpPr>
          <p:nvPr/>
        </p:nvGrpSpPr>
        <p:grpSpPr>
          <a:xfrm>
            <a:off x="1911606" y="3385397"/>
            <a:ext cx="457200" cy="457200"/>
            <a:chOff x="9223938" y="3153888"/>
            <a:chExt cx="1143000" cy="1143000"/>
          </a:xfrm>
        </p:grpSpPr>
        <p:sp>
          <p:nvSpPr>
            <p:cNvPr id="294" name="Oval 293">
              <a:extLst>
                <a:ext uri="{FF2B5EF4-FFF2-40B4-BE49-F238E27FC236}">
                  <a16:creationId xmlns:a16="http://schemas.microsoft.com/office/drawing/2014/main" id="{6E485201-A5C2-4BF1-A12E-7CDF146016D8}"/>
                </a:ext>
              </a:extLst>
            </p:cNvPr>
            <p:cNvSpPr/>
            <p:nvPr/>
          </p:nvSpPr>
          <p:spPr bwMode="auto">
            <a:xfrm>
              <a:off x="9223938" y="3153888"/>
              <a:ext cx="1143000" cy="1143000"/>
            </a:xfrm>
            <a:prstGeom prst="ellipse">
              <a:avLst/>
            </a:prstGeom>
            <a:solidFill>
              <a:schemeClr val="accent1"/>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14102" fontAlgn="base">
                <a:spcBef>
                  <a:spcPct val="0"/>
                </a:spcBef>
                <a:spcAft>
                  <a:spcPct val="0"/>
                </a:spcAft>
                <a:defRPr/>
              </a:pPr>
              <a:endParaRPr lang="en-US" sz="1961" kern="0">
                <a:gradFill>
                  <a:gsLst>
                    <a:gs pos="5439">
                      <a:srgbClr val="F8F8F8"/>
                    </a:gs>
                    <a:gs pos="10000">
                      <a:srgbClr val="F8F8F8"/>
                    </a:gs>
                  </a:gsLst>
                  <a:lin ang="5400000" scaled="0"/>
                </a:gradFill>
                <a:latin typeface="Segoe UI Semilight"/>
              </a:endParaRPr>
            </a:p>
          </p:txBody>
        </p:sp>
        <p:pic>
          <p:nvPicPr>
            <p:cNvPr id="296" name="Picture 295">
              <a:extLst>
                <a:ext uri="{FF2B5EF4-FFF2-40B4-BE49-F238E27FC236}">
                  <a16:creationId xmlns:a16="http://schemas.microsoft.com/office/drawing/2014/main" id="{7C2FE585-A1CD-4FE5-B6B7-FE72EC0C2DB3}"/>
                </a:ext>
              </a:extLst>
            </p:cNvPr>
            <p:cNvPicPr>
              <a:picLocks noChangeAspect="1"/>
            </p:cNvPicPr>
            <p:nvPr/>
          </p:nvPicPr>
          <p:blipFill>
            <a:blip r:embed="rId44">
              <a:extLst>
                <a:ext uri="{BEBA8EAE-BF5A-486C-A8C5-ECC9F3942E4B}">
                  <a14:imgProps xmlns:a14="http://schemas.microsoft.com/office/drawing/2010/main">
                    <a14:imgLayer r:embed="rId45">
                      <a14:imgEffect>
                        <a14:brightnessContrast bright="100000"/>
                      </a14:imgEffect>
                    </a14:imgLayer>
                  </a14:imgProps>
                </a:ext>
              </a:extLst>
            </a:blip>
            <a:stretch>
              <a:fillRect/>
            </a:stretch>
          </p:blipFill>
          <p:spPr>
            <a:xfrm>
              <a:off x="9320398" y="3246493"/>
              <a:ext cx="966540" cy="966540"/>
            </a:xfrm>
            <a:prstGeom prst="rect">
              <a:avLst/>
            </a:prstGeom>
          </p:spPr>
        </p:pic>
      </p:grpSp>
      <p:grpSp>
        <p:nvGrpSpPr>
          <p:cNvPr id="299" name="Group 298">
            <a:extLst>
              <a:ext uri="{FF2B5EF4-FFF2-40B4-BE49-F238E27FC236}">
                <a16:creationId xmlns:a16="http://schemas.microsoft.com/office/drawing/2014/main" id="{70F1088D-2EBF-4A2D-A23C-D072A555398E}"/>
              </a:ext>
            </a:extLst>
          </p:cNvPr>
          <p:cNvGrpSpPr>
            <a:grpSpLocks noChangeAspect="1"/>
          </p:cNvGrpSpPr>
          <p:nvPr/>
        </p:nvGrpSpPr>
        <p:grpSpPr>
          <a:xfrm>
            <a:off x="2118760" y="2495550"/>
            <a:ext cx="457200" cy="457200"/>
            <a:chOff x="3221255" y="1462391"/>
            <a:chExt cx="1143000" cy="1143000"/>
          </a:xfrm>
        </p:grpSpPr>
        <p:sp>
          <p:nvSpPr>
            <p:cNvPr id="300" name="Freeform 5">
              <a:extLst>
                <a:ext uri="{FF2B5EF4-FFF2-40B4-BE49-F238E27FC236}">
                  <a16:creationId xmlns:a16="http://schemas.microsoft.com/office/drawing/2014/main" id="{13F1A167-77DB-4272-92BC-E1596937AB02}"/>
                </a:ext>
              </a:extLst>
            </p:cNvPr>
            <p:cNvSpPr>
              <a:spLocks/>
            </p:cNvSpPr>
            <p:nvPr/>
          </p:nvSpPr>
          <p:spPr bwMode="auto">
            <a:xfrm rot="653656">
              <a:off x="3221255" y="1462391"/>
              <a:ext cx="1143000" cy="1143000"/>
            </a:xfrm>
            <a:prstGeom prst="ellipse">
              <a:avLst/>
            </a:prstGeom>
            <a:solidFill>
              <a:schemeClr val="accent1"/>
            </a:solidFill>
            <a:ln w="15875">
              <a:noFill/>
            </a:ln>
            <a:extLst/>
          </p:spPr>
          <p:txBody>
            <a:bodyPr vert="horz" wrap="square" lIns="89642" tIns="44821" rIns="89642" bIns="44821" numCol="1" anchor="t" anchorCtr="0" compatLnSpc="1">
              <a:prstTxWarp prst="textNoShape">
                <a:avLst/>
              </a:prstTxWarp>
            </a:bodyPr>
            <a:lstStyle/>
            <a:p>
              <a:endParaRPr lang="en-US" dirty="0">
                <a:solidFill>
                  <a:srgbClr val="505050"/>
                </a:solidFill>
                <a:latin typeface="Segoe UI"/>
              </a:endParaRPr>
            </a:p>
          </p:txBody>
        </p:sp>
        <p:pic>
          <p:nvPicPr>
            <p:cNvPr id="307" name="Picture 306">
              <a:extLst>
                <a:ext uri="{FF2B5EF4-FFF2-40B4-BE49-F238E27FC236}">
                  <a16:creationId xmlns:a16="http://schemas.microsoft.com/office/drawing/2014/main" id="{0B384373-E8C9-4DAB-BB36-031905E40BC3}"/>
                </a:ext>
              </a:extLst>
            </p:cNvPr>
            <p:cNvPicPr>
              <a:picLocks noChangeAspect="1"/>
            </p:cNvPicPr>
            <p:nvPr/>
          </p:nvPicPr>
          <p:blipFill rotWithShape="1">
            <a:blip r:embed="rId46">
              <a:extLst>
                <a:ext uri="{BEBA8EAE-BF5A-486C-A8C5-ECC9F3942E4B}">
                  <a14:imgProps xmlns:a14="http://schemas.microsoft.com/office/drawing/2010/main">
                    <a14:imgLayer r:embed="rId47">
                      <a14:imgEffect>
                        <a14:brightnessContrast bright="100000"/>
                      </a14:imgEffect>
                    </a14:imgLayer>
                  </a14:imgProps>
                </a:ext>
              </a:extLst>
            </a:blip>
            <a:srcRect l="8291" r="57762"/>
            <a:stretch/>
          </p:blipFill>
          <p:spPr>
            <a:xfrm>
              <a:off x="3375124" y="1826233"/>
              <a:ext cx="835261" cy="415207"/>
            </a:xfrm>
            <a:prstGeom prst="rect">
              <a:avLst/>
            </a:prstGeom>
          </p:spPr>
        </p:pic>
      </p:grpSp>
      <p:grpSp>
        <p:nvGrpSpPr>
          <p:cNvPr id="314" name="Group 313">
            <a:extLst>
              <a:ext uri="{FF2B5EF4-FFF2-40B4-BE49-F238E27FC236}">
                <a16:creationId xmlns:a16="http://schemas.microsoft.com/office/drawing/2014/main" id="{34414568-4F4E-4C55-B0F8-758FF7CB7454}"/>
              </a:ext>
            </a:extLst>
          </p:cNvPr>
          <p:cNvGrpSpPr>
            <a:grpSpLocks noChangeAspect="1"/>
          </p:cNvGrpSpPr>
          <p:nvPr/>
        </p:nvGrpSpPr>
        <p:grpSpPr>
          <a:xfrm>
            <a:off x="7925914" y="5468263"/>
            <a:ext cx="457200" cy="457200"/>
            <a:chOff x="4571575" y="3879459"/>
            <a:chExt cx="1124712" cy="1124712"/>
          </a:xfrm>
        </p:grpSpPr>
        <p:sp>
          <p:nvSpPr>
            <p:cNvPr id="315" name="Oval 314">
              <a:extLst>
                <a:ext uri="{FF2B5EF4-FFF2-40B4-BE49-F238E27FC236}">
                  <a16:creationId xmlns:a16="http://schemas.microsoft.com/office/drawing/2014/main" id="{B87E0DED-D5D4-4072-9A33-4A13B5433A54}"/>
                </a:ext>
              </a:extLst>
            </p:cNvPr>
            <p:cNvSpPr>
              <a:spLocks noChangeAspect="1"/>
            </p:cNvSpPr>
            <p:nvPr/>
          </p:nvSpPr>
          <p:spPr bwMode="auto">
            <a:xfrm>
              <a:off x="4571575" y="3879459"/>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16" name="Graphic 315">
              <a:extLst>
                <a:ext uri="{FF2B5EF4-FFF2-40B4-BE49-F238E27FC236}">
                  <a16:creationId xmlns:a16="http://schemas.microsoft.com/office/drawing/2014/main" id="{8F733B45-7D6A-4565-A70C-5B5A5A20103B}"/>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4768463" y="4194939"/>
              <a:ext cx="613604" cy="520634"/>
            </a:xfrm>
            <a:prstGeom prst="rect">
              <a:avLst/>
            </a:prstGeom>
          </p:spPr>
        </p:pic>
      </p:grpSp>
      <p:grpSp>
        <p:nvGrpSpPr>
          <p:cNvPr id="317" name="Group 316">
            <a:extLst>
              <a:ext uri="{FF2B5EF4-FFF2-40B4-BE49-F238E27FC236}">
                <a16:creationId xmlns:a16="http://schemas.microsoft.com/office/drawing/2014/main" id="{5C4E0623-CAE1-46CD-BCA9-1051B13436B7}"/>
              </a:ext>
            </a:extLst>
          </p:cNvPr>
          <p:cNvGrpSpPr>
            <a:grpSpLocks noChangeAspect="1"/>
          </p:cNvGrpSpPr>
          <p:nvPr/>
        </p:nvGrpSpPr>
        <p:grpSpPr>
          <a:xfrm>
            <a:off x="8501618" y="5373093"/>
            <a:ext cx="457200" cy="457200"/>
            <a:chOff x="2571043" y="3278812"/>
            <a:chExt cx="1124712" cy="1124712"/>
          </a:xfrm>
        </p:grpSpPr>
        <p:sp>
          <p:nvSpPr>
            <p:cNvPr id="318" name="Oval 317">
              <a:extLst>
                <a:ext uri="{FF2B5EF4-FFF2-40B4-BE49-F238E27FC236}">
                  <a16:creationId xmlns:a16="http://schemas.microsoft.com/office/drawing/2014/main" id="{93007496-669B-4679-BC6B-A834C858CB22}"/>
                </a:ext>
              </a:extLst>
            </p:cNvPr>
            <p:cNvSpPr>
              <a:spLocks noChangeAspect="1"/>
            </p:cNvSpPr>
            <p:nvPr/>
          </p:nvSpPr>
          <p:spPr bwMode="auto">
            <a:xfrm>
              <a:off x="2571043" y="3278812"/>
              <a:ext cx="1124712" cy="1124712"/>
            </a:xfrm>
            <a:prstGeom prst="ellipse">
              <a:avLst/>
            </a:prstGeom>
            <a:solidFill>
              <a:schemeClr val="bg1">
                <a:lumMod val="95000"/>
              </a:schemeClr>
            </a:solidFill>
            <a:ln w="15875" cap="flat" cmpd="sng" algn="ctr">
              <a:noFill/>
              <a:prstDash val="solid"/>
              <a:headEnd type="none" w="med" len="med"/>
              <a:tailEnd type="none" w="med" len="med"/>
            </a:ln>
            <a:effectLst/>
          </p:spPr>
          <p:txBody>
            <a:bodyPr rot="0" spcFirstLastPara="0" vertOverflow="overflow" horzOverflow="overflow" vert="horz" wrap="square" lIns="0" tIns="45713" rIns="0" bIns="45713" numCol="1" spcCol="0" rtlCol="0" fromWordArt="0" anchor="ctr" anchorCtr="0" forceAA="0" compatLnSpc="1">
              <a:prstTxWarp prst="textNoShape">
                <a:avLst/>
              </a:prstTxWarp>
              <a:noAutofit/>
            </a:bodyPr>
            <a:lstStyle/>
            <a:p>
              <a:pPr marL="0" marR="0" lvl="0" indent="0" algn="ctr" defTabSz="913927"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err="1">
                <a:ln>
                  <a:noFill/>
                </a:ln>
                <a:gradFill>
                  <a:gsLst>
                    <a:gs pos="5439">
                      <a:srgbClr val="F8F8F8"/>
                    </a:gs>
                    <a:gs pos="10000">
                      <a:srgbClr val="F8F8F8"/>
                    </a:gs>
                  </a:gsLst>
                  <a:lin ang="5400000" scaled="0"/>
                </a:gradFill>
                <a:effectLst/>
                <a:uLnTx/>
                <a:uFillTx/>
                <a:latin typeface="Segoe UI Semilight"/>
                <a:ea typeface="+mn-ea"/>
                <a:cs typeface="+mn-cs"/>
              </a:endParaRPr>
            </a:p>
          </p:txBody>
        </p:sp>
        <p:pic>
          <p:nvPicPr>
            <p:cNvPr id="319" name="Graphic 318">
              <a:extLst>
                <a:ext uri="{FF2B5EF4-FFF2-40B4-BE49-F238E27FC236}">
                  <a16:creationId xmlns:a16="http://schemas.microsoft.com/office/drawing/2014/main" id="{7B80B2BE-6DC2-4B27-AB8F-9D6E0FD60094}"/>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2869932" y="3472690"/>
              <a:ext cx="522478" cy="722249"/>
            </a:xfrm>
            <a:prstGeom prst="rect">
              <a:avLst/>
            </a:prstGeom>
          </p:spPr>
        </p:pic>
      </p:grpSp>
    </p:spTree>
    <p:extLst>
      <p:ext uri="{BB962C8B-B14F-4D97-AF65-F5344CB8AC3E}">
        <p14:creationId xmlns:p14="http://schemas.microsoft.com/office/powerpoint/2010/main" val="36169929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1"/>
                                        </p:tgtEl>
                                        <p:attrNameLst>
                                          <p:attrName>style.visibility</p:attrName>
                                        </p:attrNameLst>
                                      </p:cBhvr>
                                      <p:to>
                                        <p:strVal val="visible"/>
                                      </p:to>
                                    </p:set>
                                    <p:animEffect transition="in" filter="fade">
                                      <p:cBhvr>
                                        <p:cTn id="7" dur="500"/>
                                        <p:tgtEl>
                                          <p:spTgt spid="58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0"/>
                                        </p:tgtEl>
                                        <p:attrNameLst>
                                          <p:attrName>style.visibility</p:attrName>
                                        </p:attrNameLst>
                                      </p:cBhvr>
                                      <p:to>
                                        <p:strVal val="visible"/>
                                      </p:to>
                                    </p:set>
                                    <p:animEffect transition="in" filter="fade">
                                      <p:cBhvr>
                                        <p:cTn id="10" dur="500"/>
                                        <p:tgtEl>
                                          <p:spTgt spid="580"/>
                                        </p:tgtEl>
                                      </p:cBhvr>
                                    </p:animEffect>
                                  </p:childTnLst>
                                </p:cTn>
                              </p:par>
                              <p:par>
                                <p:cTn id="11" presetID="10" presetClass="entr" presetSubtype="0" fill="hold" nodeType="withEffect">
                                  <p:stCondLst>
                                    <p:cond delay="0"/>
                                  </p:stCondLst>
                                  <p:childTnLst>
                                    <p:set>
                                      <p:cBhvr>
                                        <p:cTn id="12" dur="1" fill="hold">
                                          <p:stCondLst>
                                            <p:cond delay="0"/>
                                          </p:stCondLst>
                                        </p:cTn>
                                        <p:tgtEl>
                                          <p:spTgt spid="576"/>
                                        </p:tgtEl>
                                        <p:attrNameLst>
                                          <p:attrName>style.visibility</p:attrName>
                                        </p:attrNameLst>
                                      </p:cBhvr>
                                      <p:to>
                                        <p:strVal val="visible"/>
                                      </p:to>
                                    </p:set>
                                    <p:animEffect transition="in" filter="fade">
                                      <p:cBhvr>
                                        <p:cTn id="13" dur="500"/>
                                        <p:tgtEl>
                                          <p:spTgt spid="576"/>
                                        </p:tgtEl>
                                      </p:cBhvr>
                                    </p:animEffect>
                                  </p:childTnLst>
                                </p:cTn>
                              </p:par>
                              <p:par>
                                <p:cTn id="14" presetID="10" presetClass="entr" presetSubtype="0" fill="hold" nodeType="withEffect">
                                  <p:stCondLst>
                                    <p:cond delay="0"/>
                                  </p:stCondLst>
                                  <p:childTnLst>
                                    <p:set>
                                      <p:cBhvr>
                                        <p:cTn id="15" dur="1" fill="hold">
                                          <p:stCondLst>
                                            <p:cond delay="0"/>
                                          </p:stCondLst>
                                        </p:cTn>
                                        <p:tgtEl>
                                          <p:spTgt spid="589"/>
                                        </p:tgtEl>
                                        <p:attrNameLst>
                                          <p:attrName>style.visibility</p:attrName>
                                        </p:attrNameLst>
                                      </p:cBhvr>
                                      <p:to>
                                        <p:strVal val="visible"/>
                                      </p:to>
                                    </p:set>
                                    <p:animEffect transition="in" filter="fade">
                                      <p:cBhvr>
                                        <p:cTn id="16" dur="500"/>
                                        <p:tgtEl>
                                          <p:spTgt spid="589"/>
                                        </p:tgtEl>
                                      </p:cBhvr>
                                    </p:animEffect>
                                  </p:childTnLst>
                                </p:cTn>
                              </p:par>
                              <p:par>
                                <p:cTn id="17" presetID="10" presetClass="entr" presetSubtype="0" fill="hold" nodeType="withEffect">
                                  <p:stCondLst>
                                    <p:cond delay="0"/>
                                  </p:stCondLst>
                                  <p:childTnLst>
                                    <p:set>
                                      <p:cBhvr>
                                        <p:cTn id="18" dur="1" fill="hold">
                                          <p:stCondLst>
                                            <p:cond delay="0"/>
                                          </p:stCondLst>
                                        </p:cTn>
                                        <p:tgtEl>
                                          <p:spTgt spid="582"/>
                                        </p:tgtEl>
                                        <p:attrNameLst>
                                          <p:attrName>style.visibility</p:attrName>
                                        </p:attrNameLst>
                                      </p:cBhvr>
                                      <p:to>
                                        <p:strVal val="visible"/>
                                      </p:to>
                                    </p:set>
                                    <p:animEffect transition="in" filter="fade">
                                      <p:cBhvr>
                                        <p:cTn id="19" dur="500"/>
                                        <p:tgtEl>
                                          <p:spTgt spid="58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5"/>
                                        </p:tgtEl>
                                        <p:attrNameLst>
                                          <p:attrName>style.visibility</p:attrName>
                                        </p:attrNameLst>
                                      </p:cBhvr>
                                      <p:to>
                                        <p:strVal val="visible"/>
                                      </p:to>
                                    </p:set>
                                    <p:animEffect transition="in" filter="fade">
                                      <p:cBhvr>
                                        <p:cTn id="22" dur="500"/>
                                        <p:tgtEl>
                                          <p:spTgt spid="585"/>
                                        </p:tgtEl>
                                      </p:cBhvr>
                                    </p:animEffect>
                                  </p:childTnLst>
                                </p:cTn>
                              </p:par>
                              <p:par>
                                <p:cTn id="23" presetID="10" presetClass="entr" presetSubtype="0" fill="hold" nodeType="withEffect">
                                  <p:stCondLst>
                                    <p:cond delay="0"/>
                                  </p:stCondLst>
                                  <p:childTnLst>
                                    <p:set>
                                      <p:cBhvr>
                                        <p:cTn id="24" dur="1" fill="hold">
                                          <p:stCondLst>
                                            <p:cond delay="0"/>
                                          </p:stCondLst>
                                        </p:cTn>
                                        <p:tgtEl>
                                          <p:spTgt spid="543"/>
                                        </p:tgtEl>
                                        <p:attrNameLst>
                                          <p:attrName>style.visibility</p:attrName>
                                        </p:attrNameLst>
                                      </p:cBhvr>
                                      <p:to>
                                        <p:strVal val="visible"/>
                                      </p:to>
                                    </p:set>
                                    <p:animEffect transition="in" filter="fade">
                                      <p:cBhvr>
                                        <p:cTn id="25" dur="500"/>
                                        <p:tgtEl>
                                          <p:spTgt spid="54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42"/>
                                        </p:tgtEl>
                                        <p:attrNameLst>
                                          <p:attrName>style.visibility</p:attrName>
                                        </p:attrNameLst>
                                      </p:cBhvr>
                                      <p:to>
                                        <p:strVal val="visible"/>
                                      </p:to>
                                    </p:set>
                                    <p:animEffect transition="in" filter="fade">
                                      <p:cBhvr>
                                        <p:cTn id="28" dur="500"/>
                                        <p:tgtEl>
                                          <p:spTgt spid="542"/>
                                        </p:tgtEl>
                                      </p:cBhvr>
                                    </p:animEffect>
                                  </p:childTnLst>
                                </p:cTn>
                              </p:par>
                              <p:par>
                                <p:cTn id="29" presetID="10" presetClass="entr" presetSubtype="0" fill="hold" nodeType="withEffect">
                                  <p:stCondLst>
                                    <p:cond delay="0"/>
                                  </p:stCondLst>
                                  <p:childTnLst>
                                    <p:set>
                                      <p:cBhvr>
                                        <p:cTn id="30" dur="1" fill="hold">
                                          <p:stCondLst>
                                            <p:cond delay="0"/>
                                          </p:stCondLst>
                                        </p:cTn>
                                        <p:tgtEl>
                                          <p:spTgt spid="586"/>
                                        </p:tgtEl>
                                        <p:attrNameLst>
                                          <p:attrName>style.visibility</p:attrName>
                                        </p:attrNameLst>
                                      </p:cBhvr>
                                      <p:to>
                                        <p:strVal val="visible"/>
                                      </p:to>
                                    </p:set>
                                    <p:animEffect transition="in" filter="fade">
                                      <p:cBhvr>
                                        <p:cTn id="31" dur="500"/>
                                        <p:tgtEl>
                                          <p:spTgt spid="58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79"/>
                                        </p:tgtEl>
                                        <p:attrNameLst>
                                          <p:attrName>style.visibility</p:attrName>
                                        </p:attrNameLst>
                                      </p:cBhvr>
                                      <p:to>
                                        <p:strVal val="visible"/>
                                      </p:to>
                                    </p:set>
                                    <p:animEffect transition="in" filter="fade">
                                      <p:cBhvr>
                                        <p:cTn id="34" dur="500"/>
                                        <p:tgtEl>
                                          <p:spTgt spid="579"/>
                                        </p:tgtEl>
                                      </p:cBhvr>
                                    </p:animEffect>
                                  </p:childTnLst>
                                </p:cTn>
                              </p:par>
                            </p:childTnLst>
                          </p:cTn>
                        </p:par>
                      </p:childTnLst>
                    </p:cTn>
                  </p:par>
                  <p:par>
                    <p:cTn id="35" fill="hold">
                      <p:stCondLst>
                        <p:cond delay="indefinite"/>
                      </p:stCondLst>
                      <p:childTnLst>
                        <p:par>
                          <p:cTn id="36" fill="hold">
                            <p:stCondLst>
                              <p:cond delay="0"/>
                            </p:stCondLst>
                            <p:childTnLst>
                              <p:par>
                                <p:cTn id="37" presetID="17" presetClass="exit" presetSubtype="10" fill="hold" nodeType="clickEffect">
                                  <p:stCondLst>
                                    <p:cond delay="0"/>
                                  </p:stCondLst>
                                  <p:childTnLst>
                                    <p:anim calcmode="lin" valueType="num">
                                      <p:cBhvr>
                                        <p:cTn id="38" dur="500"/>
                                        <p:tgtEl>
                                          <p:spTgt spid="795"/>
                                        </p:tgtEl>
                                        <p:attrNameLst>
                                          <p:attrName>ppt_w</p:attrName>
                                        </p:attrNameLst>
                                      </p:cBhvr>
                                      <p:tavLst>
                                        <p:tav tm="0">
                                          <p:val>
                                            <p:strVal val="ppt_w"/>
                                          </p:val>
                                        </p:tav>
                                        <p:tav tm="100000">
                                          <p:val>
                                            <p:fltVal val="0"/>
                                          </p:val>
                                        </p:tav>
                                      </p:tavLst>
                                    </p:anim>
                                    <p:anim calcmode="lin" valueType="num">
                                      <p:cBhvr>
                                        <p:cTn id="39" dur="500"/>
                                        <p:tgtEl>
                                          <p:spTgt spid="795"/>
                                        </p:tgtEl>
                                        <p:attrNameLst>
                                          <p:attrName>ppt_h</p:attrName>
                                        </p:attrNameLst>
                                      </p:cBhvr>
                                      <p:tavLst>
                                        <p:tav tm="0">
                                          <p:val>
                                            <p:strVal val="ppt_h"/>
                                          </p:val>
                                        </p:tav>
                                        <p:tav tm="100000">
                                          <p:val>
                                            <p:strVal val="ppt_h"/>
                                          </p:val>
                                        </p:tav>
                                      </p:tavLst>
                                    </p:anim>
                                    <p:set>
                                      <p:cBhvr>
                                        <p:cTn id="40" dur="1" fill="hold">
                                          <p:stCondLst>
                                            <p:cond delay="499"/>
                                          </p:stCondLst>
                                        </p:cTn>
                                        <p:tgtEl>
                                          <p:spTgt spid="795"/>
                                        </p:tgtEl>
                                        <p:attrNameLst>
                                          <p:attrName>style.visibility</p:attrName>
                                        </p:attrNameLst>
                                      </p:cBhvr>
                                      <p:to>
                                        <p:strVal val="hidden"/>
                                      </p:to>
                                    </p:set>
                                  </p:childTnLst>
                                </p:cTn>
                              </p:par>
                              <p:par>
                                <p:cTn id="41" presetID="17" presetClass="entr" presetSubtype="10" fill="hold" nodeType="withEffect">
                                  <p:stCondLst>
                                    <p:cond delay="250"/>
                                  </p:stCondLst>
                                  <p:childTnLst>
                                    <p:set>
                                      <p:cBhvr>
                                        <p:cTn id="42" dur="1" fill="hold">
                                          <p:stCondLst>
                                            <p:cond delay="0"/>
                                          </p:stCondLst>
                                        </p:cTn>
                                        <p:tgtEl>
                                          <p:spTgt spid="827"/>
                                        </p:tgtEl>
                                        <p:attrNameLst>
                                          <p:attrName>style.visibility</p:attrName>
                                        </p:attrNameLst>
                                      </p:cBhvr>
                                      <p:to>
                                        <p:strVal val="visible"/>
                                      </p:to>
                                    </p:set>
                                    <p:anim calcmode="lin" valueType="num">
                                      <p:cBhvr>
                                        <p:cTn id="43" dur="500" fill="hold"/>
                                        <p:tgtEl>
                                          <p:spTgt spid="827"/>
                                        </p:tgtEl>
                                        <p:attrNameLst>
                                          <p:attrName>ppt_w</p:attrName>
                                        </p:attrNameLst>
                                      </p:cBhvr>
                                      <p:tavLst>
                                        <p:tav tm="0">
                                          <p:val>
                                            <p:fltVal val="0"/>
                                          </p:val>
                                        </p:tav>
                                        <p:tav tm="100000">
                                          <p:val>
                                            <p:strVal val="#ppt_w"/>
                                          </p:val>
                                        </p:tav>
                                      </p:tavLst>
                                    </p:anim>
                                    <p:anim calcmode="lin" valueType="num">
                                      <p:cBhvr>
                                        <p:cTn id="44" dur="500" fill="hold"/>
                                        <p:tgtEl>
                                          <p:spTgt spid="827"/>
                                        </p:tgtEl>
                                        <p:attrNameLst>
                                          <p:attrName>ppt_h</p:attrName>
                                        </p:attrNameLst>
                                      </p:cBhvr>
                                      <p:tavLst>
                                        <p:tav tm="0">
                                          <p:val>
                                            <p:strVal val="#ppt_h"/>
                                          </p:val>
                                        </p:tav>
                                        <p:tav tm="100000">
                                          <p:val>
                                            <p:strVal val="#ppt_h"/>
                                          </p:val>
                                        </p:tav>
                                      </p:tavLst>
                                    </p:anim>
                                  </p:childTnLst>
                                </p:cTn>
                              </p:par>
                              <p:par>
                                <p:cTn id="45" presetID="10" presetClass="entr" presetSubtype="0" fill="hold" grpId="0" nodeType="withEffect">
                                  <p:stCondLst>
                                    <p:cond delay="250"/>
                                  </p:stCondLst>
                                  <p:childTnLst>
                                    <p:set>
                                      <p:cBhvr>
                                        <p:cTn id="46" dur="1" fill="hold">
                                          <p:stCondLst>
                                            <p:cond delay="0"/>
                                          </p:stCondLst>
                                        </p:cTn>
                                        <p:tgtEl>
                                          <p:spTgt spid="825"/>
                                        </p:tgtEl>
                                        <p:attrNameLst>
                                          <p:attrName>style.visibility</p:attrName>
                                        </p:attrNameLst>
                                      </p:cBhvr>
                                      <p:to>
                                        <p:strVal val="visible"/>
                                      </p:to>
                                    </p:set>
                                    <p:animEffect transition="in" filter="fade">
                                      <p:cBhvr>
                                        <p:cTn id="47" dur="500"/>
                                        <p:tgtEl>
                                          <p:spTgt spid="8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 grpId="0"/>
      <p:bldP spid="579" grpId="0"/>
      <p:bldP spid="580" grpId="0"/>
      <p:bldP spid="581" grpId="0"/>
      <p:bldP spid="585" grpId="0"/>
      <p:bldP spid="8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68EA9A59-1D73-47C6-8CF8-D3080AD8A13D}"/>
              </a:ext>
            </a:extLst>
          </p:cNvPr>
          <p:cNvGraphicFramePr>
            <a:graphicFrameLocks noGrp="1"/>
          </p:cNvGraphicFramePr>
          <p:nvPr>
            <p:extLst/>
          </p:nvPr>
        </p:nvGraphicFramePr>
        <p:xfrm>
          <a:off x="714375" y="1555750"/>
          <a:ext cx="10763252" cy="4305300"/>
        </p:xfrm>
        <a:graphic>
          <a:graphicData uri="http://schemas.openxmlformats.org/drawingml/2006/table">
            <a:tbl>
              <a:tblPr firstRow="1" bandRow="1">
                <a:tableStyleId>{2D5ABB26-0587-4C30-8999-92F81FD0307C}</a:tableStyleId>
              </a:tblPr>
              <a:tblGrid>
                <a:gridCol w="2690813">
                  <a:extLst>
                    <a:ext uri="{9D8B030D-6E8A-4147-A177-3AD203B41FA5}">
                      <a16:colId xmlns:a16="http://schemas.microsoft.com/office/drawing/2014/main" val="3792003131"/>
                    </a:ext>
                  </a:extLst>
                </a:gridCol>
                <a:gridCol w="896938">
                  <a:extLst>
                    <a:ext uri="{9D8B030D-6E8A-4147-A177-3AD203B41FA5}">
                      <a16:colId xmlns:a16="http://schemas.microsoft.com/office/drawing/2014/main" val="624966721"/>
                    </a:ext>
                  </a:extLst>
                </a:gridCol>
                <a:gridCol w="1793875">
                  <a:extLst>
                    <a:ext uri="{9D8B030D-6E8A-4147-A177-3AD203B41FA5}">
                      <a16:colId xmlns:a16="http://schemas.microsoft.com/office/drawing/2014/main" val="3933424486"/>
                    </a:ext>
                  </a:extLst>
                </a:gridCol>
                <a:gridCol w="1793875">
                  <a:extLst>
                    <a:ext uri="{9D8B030D-6E8A-4147-A177-3AD203B41FA5}">
                      <a16:colId xmlns:a16="http://schemas.microsoft.com/office/drawing/2014/main" val="1449938115"/>
                    </a:ext>
                  </a:extLst>
                </a:gridCol>
                <a:gridCol w="896938">
                  <a:extLst>
                    <a:ext uri="{9D8B030D-6E8A-4147-A177-3AD203B41FA5}">
                      <a16:colId xmlns:a16="http://schemas.microsoft.com/office/drawing/2014/main" val="415523962"/>
                    </a:ext>
                  </a:extLst>
                </a:gridCol>
                <a:gridCol w="2690813">
                  <a:extLst>
                    <a:ext uri="{9D8B030D-6E8A-4147-A177-3AD203B41FA5}">
                      <a16:colId xmlns:a16="http://schemas.microsoft.com/office/drawing/2014/main" val="2900678160"/>
                    </a:ext>
                  </a:extLst>
                </a:gridCol>
              </a:tblGrid>
              <a:tr h="2152650">
                <a:tc>
                  <a:txBody>
                    <a:bodyPr/>
                    <a:lstStyle/>
                    <a:p>
                      <a:endParaRPr lang="en-US" sz="2100" dirty="0"/>
                    </a:p>
                  </a:txBody>
                  <a:tcPr marL="107633" marR="107633" marT="53816" marB="53816">
                    <a:lnL w="3175"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endParaRPr lang="en-US" sz="2100" dirty="0"/>
                    </a:p>
                  </a:txBody>
                  <a:tcPr marL="107633" marR="107633" marT="53816" marB="53816">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endParaRPr lang="en-US" sz="2100"/>
                    </a:p>
                  </a:txBody>
                  <a:tcPr marL="107633" marR="107633" marT="53816" marB="53816">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a:txBody>
                    <a:bodyPr/>
                    <a:lstStyle/>
                    <a:p>
                      <a:endParaRPr lang="en-US" sz="2100"/>
                    </a:p>
                  </a:txBody>
                  <a:tcPr marL="107633" marR="107633" marT="53816" marB="53816">
                    <a:lnL w="12700"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6904213"/>
                  </a:ext>
                </a:extLst>
              </a:tr>
              <a:tr h="2152650">
                <a:tc gridSpan="2">
                  <a:txBody>
                    <a:bodyPr/>
                    <a:lstStyle/>
                    <a:p>
                      <a:endParaRPr lang="en-US" sz="2100" dirty="0"/>
                    </a:p>
                  </a:txBody>
                  <a:tcPr marL="107633" marR="107633" marT="53816" marB="53816">
                    <a:lnL w="3175"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gridSpan="2">
                  <a:txBody>
                    <a:bodyPr/>
                    <a:lstStyle/>
                    <a:p>
                      <a:endParaRPr lang="en-US" sz="2100" dirty="0"/>
                    </a:p>
                  </a:txBody>
                  <a:tcPr marL="107633" marR="107633" marT="53816" marB="53816">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gridSpan="2">
                  <a:txBody>
                    <a:bodyPr/>
                    <a:lstStyle/>
                    <a:p>
                      <a:endParaRPr lang="en-US" sz="2100" dirty="0"/>
                    </a:p>
                  </a:txBody>
                  <a:tcPr marL="107633" marR="107633" marT="53816" marB="53816">
                    <a:lnL w="12700"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51657106"/>
                  </a:ext>
                </a:extLst>
              </a:tr>
            </a:tbl>
          </a:graphicData>
        </a:graphic>
      </p:graphicFrame>
      <p:sp>
        <p:nvSpPr>
          <p:cNvPr id="2" name="Title 1">
            <a:extLst>
              <a:ext uri="{FF2B5EF4-FFF2-40B4-BE49-F238E27FC236}">
                <a16:creationId xmlns:a16="http://schemas.microsoft.com/office/drawing/2014/main" id="{8A6D354C-12DF-42A2-A94C-4B6BC6FE3DC9}"/>
              </a:ext>
            </a:extLst>
          </p:cNvPr>
          <p:cNvSpPr>
            <a:spLocks noGrp="1"/>
          </p:cNvSpPr>
          <p:nvPr>
            <p:ph type="title"/>
          </p:nvPr>
        </p:nvSpPr>
        <p:spPr/>
        <p:txBody>
          <a:bodyPr/>
          <a:lstStyle/>
          <a:p>
            <a:r>
              <a:rPr lang="en-US" dirty="0"/>
              <a:t>Open Standards</a:t>
            </a:r>
          </a:p>
        </p:txBody>
      </p:sp>
      <p:pic>
        <p:nvPicPr>
          <p:cNvPr id="4" name="Picture 3">
            <a:extLst>
              <a:ext uri="{FF2B5EF4-FFF2-40B4-BE49-F238E27FC236}">
                <a16:creationId xmlns:a16="http://schemas.microsoft.com/office/drawing/2014/main" id="{993CE4FC-15D6-48D9-8C9F-396A372B6B3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598469" y="2149950"/>
            <a:ext cx="1001206" cy="1001203"/>
          </a:xfrm>
          <a:prstGeom prst="ellipse">
            <a:avLst/>
          </a:prstGeom>
        </p:spPr>
      </p:pic>
      <p:pic>
        <p:nvPicPr>
          <p:cNvPr id="5" name="Picture 4">
            <a:extLst>
              <a:ext uri="{FF2B5EF4-FFF2-40B4-BE49-F238E27FC236}">
                <a16:creationId xmlns:a16="http://schemas.microsoft.com/office/drawing/2014/main" id="{FD02DB8F-9626-4412-927B-F09D9E0B8CA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194291" y="2149950"/>
            <a:ext cx="1001203" cy="1001203"/>
          </a:xfrm>
          <a:prstGeom prst="ellipse">
            <a:avLst/>
          </a:prstGeom>
        </p:spPr>
      </p:pic>
      <p:sp>
        <p:nvSpPr>
          <p:cNvPr id="6" name="Rectangle 5">
            <a:extLst>
              <a:ext uri="{FF2B5EF4-FFF2-40B4-BE49-F238E27FC236}">
                <a16:creationId xmlns:a16="http://schemas.microsoft.com/office/drawing/2014/main" id="{65F9CC35-7280-4085-9DB4-257157B1038B}"/>
              </a:ext>
            </a:extLst>
          </p:cNvPr>
          <p:cNvSpPr/>
          <p:nvPr/>
        </p:nvSpPr>
        <p:spPr>
          <a:xfrm>
            <a:off x="4787660" y="4493450"/>
            <a:ext cx="2616680" cy="609398"/>
          </a:xfrm>
          <a:prstGeom prst="rect">
            <a:avLst/>
          </a:prstGeom>
        </p:spPr>
        <p:txBody>
          <a:bodyPr wrap="square" lIns="0" tIns="0" rIns="0" bIns="0" anchor="ctr">
            <a:spAutoFit/>
          </a:bodyPr>
          <a:lstStyle/>
          <a:p>
            <a:pPr defTabSz="792206" fontAlgn="base">
              <a:lnSpc>
                <a:spcPct val="90000"/>
              </a:lnSpc>
              <a:spcBef>
                <a:spcPts val="510"/>
              </a:spcBef>
              <a:spcAft>
                <a:spcPct val="0"/>
              </a:spcAft>
            </a:pPr>
            <a:r>
              <a:rPr lang="en-US" sz="4400" spc="-127" dirty="0" err="1">
                <a:solidFill>
                  <a:srgbClr val="282828"/>
                </a:solidFill>
                <a:latin typeface="Segoe UI" panose="020B0502040204020203" pitchFamily="34" charset="0"/>
                <a:cs typeface="Segoe UI" panose="020B0502040204020203" pitchFamily="34" charset="0"/>
              </a:rPr>
              <a:t>WebAuthn</a:t>
            </a:r>
            <a:endParaRPr lang="en-US" sz="4400" spc="-127" dirty="0">
              <a:solidFill>
                <a:srgbClr val="282828"/>
              </a:solidFill>
              <a:latin typeface="Segoe UI" panose="020B0502040204020203" pitchFamily="34" charset="0"/>
              <a:cs typeface="Segoe UI" panose="020B0502040204020203" pitchFamily="34" charset="0"/>
            </a:endParaRPr>
          </a:p>
        </p:txBody>
      </p:sp>
      <p:pic>
        <p:nvPicPr>
          <p:cNvPr id="15" name="Picture 14">
            <a:extLst>
              <a:ext uri="{FF2B5EF4-FFF2-40B4-BE49-F238E27FC236}">
                <a16:creationId xmlns:a16="http://schemas.microsoft.com/office/drawing/2014/main" id="{4EAA1ED5-34E0-4F37-A55C-CD3BC66E0E8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397274" y="2448525"/>
            <a:ext cx="2092676" cy="404054"/>
          </a:xfrm>
          <a:prstGeom prst="rect">
            <a:avLst/>
          </a:prstGeom>
        </p:spPr>
      </p:pic>
      <p:pic>
        <p:nvPicPr>
          <p:cNvPr id="1026" name="Picture 2" descr="See the source image">
            <a:extLst>
              <a:ext uri="{FF2B5EF4-FFF2-40B4-BE49-F238E27FC236}">
                <a16:creationId xmlns:a16="http://schemas.microsoft.com/office/drawing/2014/main" id="{2B69E0F5-70DF-4484-9197-B8FEEFE20F33}"/>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9178898" y="2329489"/>
            <a:ext cx="1883568" cy="6421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ee the source image">
            <a:extLst>
              <a:ext uri="{FF2B5EF4-FFF2-40B4-BE49-F238E27FC236}">
                <a16:creationId xmlns:a16="http://schemas.microsoft.com/office/drawing/2014/main" id="{A12565FD-BD93-4E32-9AE3-F21A853F5702}"/>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1521296" y="4245719"/>
            <a:ext cx="1920941" cy="110485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cdn-images-1.medium.com/max/1200/1*gumWMo_am-YuGDNwMcX8pA.png">
            <a:extLst>
              <a:ext uri="{FF2B5EF4-FFF2-40B4-BE49-F238E27FC236}">
                <a16:creationId xmlns:a16="http://schemas.microsoft.com/office/drawing/2014/main" id="{6A188FAF-77B4-47F0-8F1E-AF495FAA0C42}"/>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8356424" y="4355046"/>
            <a:ext cx="2517235" cy="886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9374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Rectangle 148">
            <a:extLst>
              <a:ext uri="{FF2B5EF4-FFF2-40B4-BE49-F238E27FC236}">
                <a16:creationId xmlns:a16="http://schemas.microsoft.com/office/drawing/2014/main" id="{D11502D2-C73D-4ABD-A7EC-13E3626BB314}"/>
              </a:ext>
            </a:extLst>
          </p:cNvPr>
          <p:cNvSpPr/>
          <p:nvPr/>
        </p:nvSpPr>
        <p:spPr bwMode="auto">
          <a:xfrm>
            <a:off x="588263" y="4178299"/>
            <a:ext cx="3566160" cy="2057400"/>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3" name="Rectangle 2">
            <a:extLst>
              <a:ext uri="{FF2B5EF4-FFF2-40B4-BE49-F238E27FC236}">
                <a16:creationId xmlns:a16="http://schemas.microsoft.com/office/drawing/2014/main" id="{3D7FC77D-2581-4182-A98F-5657E841DC86}"/>
              </a:ext>
            </a:extLst>
          </p:cNvPr>
          <p:cNvSpPr/>
          <p:nvPr/>
        </p:nvSpPr>
        <p:spPr bwMode="auto">
          <a:xfrm>
            <a:off x="588263" y="1904999"/>
            <a:ext cx="3566160" cy="2057400"/>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135" name="Rectangle 134">
            <a:extLst>
              <a:ext uri="{FF2B5EF4-FFF2-40B4-BE49-F238E27FC236}">
                <a16:creationId xmlns:a16="http://schemas.microsoft.com/office/drawing/2014/main" id="{B9F876B8-21A4-4ED0-B17D-AEA65CD711C4}"/>
              </a:ext>
            </a:extLst>
          </p:cNvPr>
          <p:cNvSpPr/>
          <p:nvPr/>
        </p:nvSpPr>
        <p:spPr bwMode="auto">
          <a:xfrm>
            <a:off x="4312920" y="1904999"/>
            <a:ext cx="3566160" cy="2057400"/>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137" name="Rectangle 136">
            <a:extLst>
              <a:ext uri="{FF2B5EF4-FFF2-40B4-BE49-F238E27FC236}">
                <a16:creationId xmlns:a16="http://schemas.microsoft.com/office/drawing/2014/main" id="{75A1C781-9D5A-4F61-B3FE-E7172A937236}"/>
              </a:ext>
            </a:extLst>
          </p:cNvPr>
          <p:cNvSpPr/>
          <p:nvPr/>
        </p:nvSpPr>
        <p:spPr bwMode="auto">
          <a:xfrm>
            <a:off x="8040623" y="1904999"/>
            <a:ext cx="3566160" cy="2057400"/>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2" name="Title 1"/>
          <p:cNvSpPr>
            <a:spLocks noGrp="1"/>
          </p:cNvSpPr>
          <p:nvPr>
            <p:ph type="title"/>
          </p:nvPr>
        </p:nvSpPr>
        <p:spPr>
          <a:xfrm>
            <a:off x="588263" y="457200"/>
            <a:ext cx="11018520" cy="553998"/>
          </a:xfrm>
        </p:spPr>
        <p:txBody>
          <a:bodyPr>
            <a:normAutofit fontScale="90000"/>
          </a:bodyPr>
          <a:lstStyle/>
          <a:p>
            <a:r>
              <a:rPr lang="en-US"/>
              <a:t>Azure Active Directory in the Marketplace</a:t>
            </a:r>
          </a:p>
        </p:txBody>
      </p:sp>
      <p:sp>
        <p:nvSpPr>
          <p:cNvPr id="564" name="TextBox 563">
            <a:extLst>
              <a:ext uri="{FF2B5EF4-FFF2-40B4-BE49-F238E27FC236}">
                <a16:creationId xmlns:a16="http://schemas.microsoft.com/office/drawing/2014/main" id="{2529E24A-F139-472F-B94F-0970885A8649}"/>
              </a:ext>
            </a:extLst>
          </p:cNvPr>
          <p:cNvSpPr txBox="1"/>
          <p:nvPr/>
        </p:nvSpPr>
        <p:spPr>
          <a:xfrm>
            <a:off x="8040623" y="3099953"/>
            <a:ext cx="2286000" cy="590931"/>
          </a:xfrm>
          <a:prstGeom prst="rect">
            <a:avLst/>
          </a:prstGeom>
          <a:noFill/>
        </p:spPr>
        <p:txBody>
          <a:bodyPr wrap="square" rtlCol="0">
            <a:spAutoFit/>
          </a:bodyPr>
          <a:lstStyle/>
          <a:p>
            <a:pPr algn="ctr" defTabSz="932508">
              <a:lnSpc>
                <a:spcPct val="90000"/>
              </a:lnSpc>
              <a:defRPr/>
            </a:pPr>
            <a:r>
              <a:rPr lang="en-US" sz="1800">
                <a:gradFill>
                  <a:gsLst>
                    <a:gs pos="2917">
                      <a:srgbClr val="353535"/>
                    </a:gs>
                    <a:gs pos="30000">
                      <a:srgbClr val="353535"/>
                    </a:gs>
                  </a:gsLst>
                  <a:lin ang="5400000" scaled="0"/>
                </a:gradFill>
                <a:latin typeface="Segoe UI" panose="020B0502040204020203" pitchFamily="34" charset="0"/>
                <a:cs typeface="Segoe UI" panose="020B0502040204020203" pitchFamily="34" charset="0"/>
              </a:rPr>
              <a:t>3</a:t>
            </a:r>
            <a:r>
              <a:rPr lang="en-US" sz="1800" baseline="30000">
                <a:gradFill>
                  <a:gsLst>
                    <a:gs pos="2917">
                      <a:srgbClr val="353535"/>
                    </a:gs>
                    <a:gs pos="30000">
                      <a:srgbClr val="353535"/>
                    </a:gs>
                  </a:gsLst>
                  <a:lin ang="5400000" scaled="0"/>
                </a:gradFill>
                <a:latin typeface="Segoe UI" panose="020B0502040204020203" pitchFamily="34" charset="0"/>
                <a:cs typeface="Segoe UI" panose="020B0502040204020203" pitchFamily="34" charset="0"/>
              </a:rPr>
              <a:t>rd</a:t>
            </a:r>
            <a:r>
              <a:rPr lang="en-US" sz="1800">
                <a:gradFill>
                  <a:gsLst>
                    <a:gs pos="2917">
                      <a:srgbClr val="353535"/>
                    </a:gs>
                    <a:gs pos="30000">
                      <a:srgbClr val="353535"/>
                    </a:gs>
                  </a:gsLst>
                  <a:lin ang="5400000" scaled="0"/>
                </a:gradFill>
                <a:latin typeface="Segoe UI" panose="020B0502040204020203" pitchFamily="34" charset="0"/>
                <a:cs typeface="Segoe UI" panose="020B0502040204020203" pitchFamily="34" charset="0"/>
              </a:rPr>
              <a:t> party apps</a:t>
            </a:r>
          </a:p>
          <a:p>
            <a:pPr algn="ctr" defTabSz="932508">
              <a:lnSpc>
                <a:spcPct val="90000"/>
              </a:lnSpc>
              <a:defRPr/>
            </a:pPr>
            <a:r>
              <a:rPr lang="en-US" sz="1800">
                <a:gradFill>
                  <a:gsLst>
                    <a:gs pos="2917">
                      <a:srgbClr val="353535"/>
                    </a:gs>
                    <a:gs pos="30000">
                      <a:srgbClr val="353535"/>
                    </a:gs>
                  </a:gsLst>
                  <a:lin ang="5400000" scaled="0"/>
                </a:gradFill>
                <a:latin typeface="Segoe UI" panose="020B0502040204020203" pitchFamily="34" charset="0"/>
                <a:cs typeface="Segoe UI" panose="020B0502040204020203" pitchFamily="34" charset="0"/>
              </a:rPr>
              <a:t>in Azure AD</a:t>
            </a:r>
          </a:p>
        </p:txBody>
      </p:sp>
      <p:sp>
        <p:nvSpPr>
          <p:cNvPr id="565" name="TextBox 564">
            <a:extLst>
              <a:ext uri="{FF2B5EF4-FFF2-40B4-BE49-F238E27FC236}">
                <a16:creationId xmlns:a16="http://schemas.microsoft.com/office/drawing/2014/main" id="{E3692F9D-8B49-4EF1-843C-9320601BC69A}"/>
              </a:ext>
            </a:extLst>
          </p:cNvPr>
          <p:cNvSpPr txBox="1"/>
          <p:nvPr/>
        </p:nvSpPr>
        <p:spPr>
          <a:xfrm>
            <a:off x="8040623" y="2232309"/>
            <a:ext cx="2286000" cy="923330"/>
          </a:xfrm>
          <a:prstGeom prst="rect">
            <a:avLst/>
          </a:prstGeom>
          <a:noFill/>
        </p:spPr>
        <p:txBody>
          <a:bodyPr wrap="square" rtlCol="0">
            <a:spAutoFit/>
          </a:bodyPr>
          <a:lstStyle/>
          <a:p>
            <a:pPr algn="ctr" defTabSz="932508">
              <a:lnSpc>
                <a:spcPct val="90000"/>
              </a:lnSpc>
              <a:defRPr/>
            </a:pPr>
            <a:r>
              <a:rPr lang="en-US" sz="6000" kern="0" spc="-250" dirty="0">
                <a:ln w="3175">
                  <a:noFill/>
                </a:ln>
                <a:solidFill>
                  <a:srgbClr val="0078D7"/>
                </a:solidFill>
                <a:latin typeface="Segoe UI" panose="020B0502040204020203" pitchFamily="34" charset="0"/>
                <a:cs typeface="Segoe UI" panose="020B0502040204020203" pitchFamily="34" charset="0"/>
              </a:rPr>
              <a:t>732</a:t>
            </a:r>
            <a:r>
              <a:rPr lang="en-US" sz="2000" kern="0" spc="-250" dirty="0">
                <a:ln w="3175">
                  <a:noFill/>
                </a:ln>
                <a:solidFill>
                  <a:srgbClr val="0078D7"/>
                </a:solidFill>
                <a:latin typeface="Segoe UI" panose="020B0502040204020203" pitchFamily="34" charset="0"/>
                <a:cs typeface="Segoe UI" panose="020B0502040204020203" pitchFamily="34" charset="0"/>
              </a:rPr>
              <a:t> </a:t>
            </a:r>
            <a:r>
              <a:rPr lang="en-US" sz="2800" b="1" kern="0" spc="-250" dirty="0">
                <a:ln w="3175">
                  <a:noFill/>
                </a:ln>
                <a:solidFill>
                  <a:srgbClr val="0078D7"/>
                </a:solidFill>
                <a:latin typeface="Segoe UI" panose="020B0502040204020203" pitchFamily="34" charset="0"/>
                <a:cs typeface="Segoe UI" panose="020B0502040204020203" pitchFamily="34" charset="0"/>
              </a:rPr>
              <a:t>K</a:t>
            </a:r>
          </a:p>
        </p:txBody>
      </p:sp>
      <p:sp>
        <p:nvSpPr>
          <p:cNvPr id="472" name="TextBox 471">
            <a:extLst>
              <a:ext uri="{FF2B5EF4-FFF2-40B4-BE49-F238E27FC236}">
                <a16:creationId xmlns:a16="http://schemas.microsoft.com/office/drawing/2014/main" id="{AC161683-5E63-4920-8EA0-C399DF9C6ED7}"/>
              </a:ext>
            </a:extLst>
          </p:cNvPr>
          <p:cNvSpPr txBox="1"/>
          <p:nvPr/>
        </p:nvSpPr>
        <p:spPr>
          <a:xfrm>
            <a:off x="4312920" y="3099953"/>
            <a:ext cx="2286000" cy="341632"/>
          </a:xfrm>
          <a:prstGeom prst="rect">
            <a:avLst/>
          </a:prstGeom>
          <a:noFill/>
        </p:spPr>
        <p:txBody>
          <a:bodyPr wrap="square" rtlCol="0">
            <a:spAutoFit/>
          </a:bodyPr>
          <a:lstStyle>
            <a:defPPr>
              <a:defRPr lang="en-US"/>
            </a:defPPr>
            <a:lvl1pPr algn="ctr" defTabSz="932508">
              <a:lnSpc>
                <a:spcPct val="90000"/>
              </a:lnSpc>
              <a:defRPr sz="1600">
                <a:gradFill>
                  <a:gsLst>
                    <a:gs pos="2917">
                      <a:srgbClr val="353535"/>
                    </a:gs>
                    <a:gs pos="30000">
                      <a:srgbClr val="353535"/>
                    </a:gs>
                  </a:gsLst>
                  <a:lin ang="5400000" scaled="0"/>
                </a:gradFill>
                <a:latin typeface="Segoe UI" panose="020B0502040204020203" pitchFamily="34" charset="0"/>
                <a:cs typeface="Segoe UI" panose="020B0502040204020203" pitchFamily="34" charset="0"/>
              </a:defRPr>
            </a:lvl1pPr>
          </a:lstStyle>
          <a:p>
            <a:r>
              <a:rPr lang="en-US" sz="1800"/>
              <a:t>identities</a:t>
            </a:r>
          </a:p>
        </p:txBody>
      </p:sp>
      <p:sp>
        <p:nvSpPr>
          <p:cNvPr id="488" name="TextBox 487">
            <a:extLst>
              <a:ext uri="{FF2B5EF4-FFF2-40B4-BE49-F238E27FC236}">
                <a16:creationId xmlns:a16="http://schemas.microsoft.com/office/drawing/2014/main" id="{2534D3C6-D325-4916-9125-A634E6E36D36}"/>
              </a:ext>
            </a:extLst>
          </p:cNvPr>
          <p:cNvSpPr txBox="1"/>
          <p:nvPr/>
        </p:nvSpPr>
        <p:spPr>
          <a:xfrm>
            <a:off x="4312920" y="2232309"/>
            <a:ext cx="2286000" cy="923330"/>
          </a:xfrm>
          <a:prstGeom prst="rect">
            <a:avLst/>
          </a:prstGeom>
          <a:noFill/>
        </p:spPr>
        <p:txBody>
          <a:bodyPr wrap="square" rtlCol="0">
            <a:spAutoFit/>
          </a:bodyPr>
          <a:lstStyle/>
          <a:p>
            <a:pPr algn="ctr" defTabSz="932508">
              <a:lnSpc>
                <a:spcPct val="90000"/>
              </a:lnSpc>
              <a:defRPr/>
            </a:pPr>
            <a:r>
              <a:rPr lang="en-US" sz="6000" kern="0" spc="-250">
                <a:ln w="3175">
                  <a:noFill/>
                </a:ln>
                <a:solidFill>
                  <a:srgbClr val="0078D7"/>
                </a:solidFill>
                <a:latin typeface="Segoe UI" panose="020B0502040204020203" pitchFamily="34" charset="0"/>
                <a:cs typeface="Segoe UI" panose="020B0502040204020203" pitchFamily="34" charset="0"/>
              </a:rPr>
              <a:t>1.1</a:t>
            </a:r>
            <a:r>
              <a:rPr lang="en-US" sz="2800" b="1" kern="0" spc="-250">
                <a:ln w="3175">
                  <a:noFill/>
                </a:ln>
                <a:solidFill>
                  <a:srgbClr val="0078D7"/>
                </a:solidFill>
                <a:latin typeface="Segoe UI" panose="020B0502040204020203" pitchFamily="34" charset="0"/>
                <a:cs typeface="Segoe UI" panose="020B0502040204020203" pitchFamily="34" charset="0"/>
              </a:rPr>
              <a:t>B</a:t>
            </a:r>
          </a:p>
        </p:txBody>
      </p:sp>
      <p:sp>
        <p:nvSpPr>
          <p:cNvPr id="561" name="TextBox 560">
            <a:extLst>
              <a:ext uri="{FF2B5EF4-FFF2-40B4-BE49-F238E27FC236}">
                <a16:creationId xmlns:a16="http://schemas.microsoft.com/office/drawing/2014/main" id="{84338B90-C04F-4705-A770-4D672AA79DCD}"/>
              </a:ext>
            </a:extLst>
          </p:cNvPr>
          <p:cNvSpPr txBox="1"/>
          <p:nvPr/>
        </p:nvSpPr>
        <p:spPr>
          <a:xfrm>
            <a:off x="588263" y="3099953"/>
            <a:ext cx="2285999" cy="341632"/>
          </a:xfrm>
          <a:prstGeom prst="rect">
            <a:avLst/>
          </a:prstGeom>
          <a:noFill/>
        </p:spPr>
        <p:txBody>
          <a:bodyPr wrap="square" rtlCol="0">
            <a:spAutoFit/>
          </a:bodyPr>
          <a:lstStyle>
            <a:defPPr>
              <a:defRPr lang="en-US"/>
            </a:defPPr>
            <a:lvl1pPr algn="ctr" defTabSz="932508">
              <a:lnSpc>
                <a:spcPct val="90000"/>
              </a:lnSpc>
              <a:defRPr sz="1600">
                <a:gradFill>
                  <a:gsLst>
                    <a:gs pos="2917">
                      <a:srgbClr val="353535"/>
                    </a:gs>
                    <a:gs pos="30000">
                      <a:srgbClr val="353535"/>
                    </a:gs>
                  </a:gsLst>
                  <a:lin ang="5400000" scaled="0"/>
                </a:gradFill>
                <a:latin typeface="Segoe UI" panose="020B0502040204020203" pitchFamily="34" charset="0"/>
                <a:cs typeface="Segoe UI" panose="020B0502040204020203" pitchFamily="34" charset="0"/>
              </a:defRPr>
            </a:lvl1pPr>
          </a:lstStyle>
          <a:p>
            <a:r>
              <a:rPr lang="en-US" sz="1800"/>
              <a:t>organizations</a:t>
            </a:r>
          </a:p>
        </p:txBody>
      </p:sp>
      <p:sp>
        <p:nvSpPr>
          <p:cNvPr id="562" name="TextBox 561">
            <a:extLst>
              <a:ext uri="{FF2B5EF4-FFF2-40B4-BE49-F238E27FC236}">
                <a16:creationId xmlns:a16="http://schemas.microsoft.com/office/drawing/2014/main" id="{A834B9C1-3913-4B8F-B14C-3F92A5C3A6DD}"/>
              </a:ext>
            </a:extLst>
          </p:cNvPr>
          <p:cNvSpPr txBox="1"/>
          <p:nvPr/>
        </p:nvSpPr>
        <p:spPr>
          <a:xfrm>
            <a:off x="588263" y="2232309"/>
            <a:ext cx="2285999" cy="923330"/>
          </a:xfrm>
          <a:prstGeom prst="rect">
            <a:avLst/>
          </a:prstGeom>
          <a:noFill/>
        </p:spPr>
        <p:txBody>
          <a:bodyPr wrap="square" rtlCol="0">
            <a:spAutoFit/>
          </a:bodyPr>
          <a:lstStyle/>
          <a:p>
            <a:pPr algn="ctr" defTabSz="932508">
              <a:lnSpc>
                <a:spcPct val="90000"/>
              </a:lnSpc>
              <a:defRPr/>
            </a:pPr>
            <a:r>
              <a:rPr lang="en-US" sz="6000" kern="0" spc="-250">
                <a:ln w="3175">
                  <a:noFill/>
                </a:ln>
                <a:solidFill>
                  <a:srgbClr val="0078D7"/>
                </a:solidFill>
                <a:latin typeface="Segoe UI" panose="020B0502040204020203" pitchFamily="34" charset="0"/>
                <a:cs typeface="Segoe UI" panose="020B0502040204020203" pitchFamily="34" charset="0"/>
              </a:rPr>
              <a:t>17.5</a:t>
            </a:r>
            <a:r>
              <a:rPr lang="en-US" sz="2000" kern="0" spc="-250">
                <a:ln w="3175">
                  <a:noFill/>
                </a:ln>
                <a:solidFill>
                  <a:srgbClr val="0078D7"/>
                </a:solidFill>
                <a:latin typeface="Segoe UI" panose="020B0502040204020203" pitchFamily="34" charset="0"/>
                <a:cs typeface="Segoe UI" panose="020B0502040204020203" pitchFamily="34" charset="0"/>
              </a:rPr>
              <a:t> </a:t>
            </a:r>
            <a:r>
              <a:rPr lang="en-US" sz="2800" b="1" kern="0" spc="-250">
                <a:ln w="3175">
                  <a:noFill/>
                </a:ln>
                <a:solidFill>
                  <a:srgbClr val="0078D7"/>
                </a:solidFill>
                <a:latin typeface="Segoe UI" panose="020B0502040204020203" pitchFamily="34" charset="0"/>
                <a:cs typeface="Segoe UI" panose="020B0502040204020203" pitchFamily="34" charset="0"/>
              </a:rPr>
              <a:t>M</a:t>
            </a:r>
          </a:p>
        </p:txBody>
      </p:sp>
      <p:sp>
        <p:nvSpPr>
          <p:cNvPr id="126" name="Rectangle 125">
            <a:extLst>
              <a:ext uri="{FF2B5EF4-FFF2-40B4-BE49-F238E27FC236}">
                <a16:creationId xmlns:a16="http://schemas.microsoft.com/office/drawing/2014/main" id="{F12C88D2-8923-4F11-986E-7127E3D9C4F7}"/>
              </a:ext>
            </a:extLst>
          </p:cNvPr>
          <p:cNvSpPr/>
          <p:nvPr/>
        </p:nvSpPr>
        <p:spPr>
          <a:xfrm>
            <a:off x="486210" y="1095603"/>
            <a:ext cx="10442281" cy="461665"/>
          </a:xfrm>
          <a:prstGeom prst="rect">
            <a:avLst/>
          </a:prstGeom>
        </p:spPr>
        <p:txBody>
          <a:bodyPr wrap="none">
            <a:spAutoFit/>
          </a:bodyPr>
          <a:lstStyle/>
          <a:p>
            <a:r>
              <a:rPr lang="en-US" sz="2400" dirty="0">
                <a:solidFill>
                  <a:schemeClr val="accent1"/>
                </a:solidFill>
              </a:rPr>
              <a:t>Every Office 365 and Microsoft Azure customer uses Azure Active Directory</a:t>
            </a:r>
          </a:p>
        </p:txBody>
      </p:sp>
      <p:sp>
        <p:nvSpPr>
          <p:cNvPr id="4" name="Rectangle 3">
            <a:extLst>
              <a:ext uri="{FF2B5EF4-FFF2-40B4-BE49-F238E27FC236}">
                <a16:creationId xmlns:a16="http://schemas.microsoft.com/office/drawing/2014/main" id="{FC975AA3-E1B6-4BEC-B0EA-793E7F86F936}"/>
              </a:ext>
            </a:extLst>
          </p:cNvPr>
          <p:cNvSpPr/>
          <p:nvPr/>
        </p:nvSpPr>
        <p:spPr>
          <a:xfrm>
            <a:off x="10804538" y="6400609"/>
            <a:ext cx="923651" cy="307777"/>
          </a:xfrm>
          <a:prstGeom prst="rect">
            <a:avLst/>
          </a:prstGeom>
        </p:spPr>
        <p:txBody>
          <a:bodyPr wrap="none">
            <a:spAutoFit/>
          </a:bodyPr>
          <a:lstStyle/>
          <a:p>
            <a:r>
              <a:rPr lang="en-US" sz="1400" dirty="0"/>
              <a:t>Dec 2018</a:t>
            </a:r>
          </a:p>
        </p:txBody>
      </p:sp>
      <p:cxnSp>
        <p:nvCxnSpPr>
          <p:cNvPr id="7" name="Straight Connector 6">
            <a:extLst>
              <a:ext uri="{FF2B5EF4-FFF2-40B4-BE49-F238E27FC236}">
                <a16:creationId xmlns:a16="http://schemas.microsoft.com/office/drawing/2014/main" id="{1BF61A97-928B-40FB-8F63-698F91BD2960}"/>
              </a:ext>
            </a:extLst>
          </p:cNvPr>
          <p:cNvCxnSpPr/>
          <p:nvPr/>
        </p:nvCxnSpPr>
        <p:spPr>
          <a:xfrm>
            <a:off x="2877315" y="2247899"/>
            <a:ext cx="0" cy="1371600"/>
          </a:xfrm>
          <a:prstGeom prst="line">
            <a:avLst/>
          </a:prstGeom>
          <a:ln w="28575">
            <a:solidFill>
              <a:schemeClr val="bg2">
                <a:lumMod val="9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948CAACB-E6C4-45E3-971E-C68CB9C61F5A}"/>
              </a:ext>
            </a:extLst>
          </p:cNvPr>
          <p:cNvCxnSpPr/>
          <p:nvPr/>
        </p:nvCxnSpPr>
        <p:spPr>
          <a:xfrm>
            <a:off x="6601972" y="2247899"/>
            <a:ext cx="0" cy="1371600"/>
          </a:xfrm>
          <a:prstGeom prst="line">
            <a:avLst/>
          </a:prstGeom>
          <a:ln w="28575">
            <a:solidFill>
              <a:schemeClr val="bg2">
                <a:lumMod val="9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CF20C5B2-C547-4683-AAB8-B70580A3B205}"/>
              </a:ext>
            </a:extLst>
          </p:cNvPr>
          <p:cNvCxnSpPr/>
          <p:nvPr/>
        </p:nvCxnSpPr>
        <p:spPr>
          <a:xfrm>
            <a:off x="10329675" y="2247899"/>
            <a:ext cx="0" cy="1371600"/>
          </a:xfrm>
          <a:prstGeom prst="line">
            <a:avLst/>
          </a:prstGeom>
          <a:ln w="28575">
            <a:solidFill>
              <a:schemeClr val="bg2">
                <a:lumMod val="9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150" name="Rectangle 149">
            <a:extLst>
              <a:ext uri="{FF2B5EF4-FFF2-40B4-BE49-F238E27FC236}">
                <a16:creationId xmlns:a16="http://schemas.microsoft.com/office/drawing/2014/main" id="{1D59959C-3807-427E-BA33-16BCE2090D46}"/>
              </a:ext>
            </a:extLst>
          </p:cNvPr>
          <p:cNvSpPr/>
          <p:nvPr/>
        </p:nvSpPr>
        <p:spPr bwMode="auto">
          <a:xfrm>
            <a:off x="4312920" y="4178299"/>
            <a:ext cx="3566160" cy="2057400"/>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151" name="Rectangle 150">
            <a:extLst>
              <a:ext uri="{FF2B5EF4-FFF2-40B4-BE49-F238E27FC236}">
                <a16:creationId xmlns:a16="http://schemas.microsoft.com/office/drawing/2014/main" id="{AAB2B4AE-F8EA-46A9-9A9D-88211894DE12}"/>
              </a:ext>
            </a:extLst>
          </p:cNvPr>
          <p:cNvSpPr/>
          <p:nvPr/>
        </p:nvSpPr>
        <p:spPr bwMode="auto">
          <a:xfrm>
            <a:off x="8040623" y="4178299"/>
            <a:ext cx="3566160" cy="2057400"/>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a:gradFill>
                <a:gsLst>
                  <a:gs pos="40075">
                    <a:srgbClr val="FFFFFF"/>
                  </a:gs>
                  <a:gs pos="30000">
                    <a:srgbClr val="FFFFFF"/>
                  </a:gs>
                </a:gsLst>
                <a:lin ang="5400000" scaled="0"/>
              </a:gradFill>
            </a:endParaRPr>
          </a:p>
        </p:txBody>
      </p:sp>
      <p:sp>
        <p:nvSpPr>
          <p:cNvPr id="152" name="TextBox 151">
            <a:extLst>
              <a:ext uri="{FF2B5EF4-FFF2-40B4-BE49-F238E27FC236}">
                <a16:creationId xmlns:a16="http://schemas.microsoft.com/office/drawing/2014/main" id="{17B8A6CF-A96E-4F5E-938A-346B3F550B83}"/>
              </a:ext>
            </a:extLst>
          </p:cNvPr>
          <p:cNvSpPr txBox="1"/>
          <p:nvPr/>
        </p:nvSpPr>
        <p:spPr>
          <a:xfrm>
            <a:off x="8040623" y="5373253"/>
            <a:ext cx="2286000" cy="590931"/>
          </a:xfrm>
          <a:prstGeom prst="rect">
            <a:avLst/>
          </a:prstGeom>
          <a:noFill/>
        </p:spPr>
        <p:txBody>
          <a:bodyPr wrap="square" rtlCol="0">
            <a:spAutoFit/>
          </a:bodyPr>
          <a:lstStyle/>
          <a:p>
            <a:pPr algn="ctr" defTabSz="932508">
              <a:lnSpc>
                <a:spcPct val="90000"/>
              </a:lnSpc>
              <a:defRPr/>
            </a:pPr>
            <a:r>
              <a:rPr lang="en-US" sz="1800">
                <a:gradFill>
                  <a:gsLst>
                    <a:gs pos="2917">
                      <a:srgbClr val="353535"/>
                    </a:gs>
                    <a:gs pos="30000">
                      <a:srgbClr val="353535"/>
                    </a:gs>
                  </a:gsLst>
                  <a:lin ang="5400000" scaled="0"/>
                </a:gradFill>
                <a:latin typeface="Segoe UI" panose="020B0502040204020203" pitchFamily="34" charset="0"/>
                <a:cs typeface="Segoe UI" panose="020B0502040204020203" pitchFamily="34" charset="0"/>
              </a:rPr>
              <a:t>of Fortune 500 companies</a:t>
            </a:r>
          </a:p>
        </p:txBody>
      </p:sp>
      <p:sp>
        <p:nvSpPr>
          <p:cNvPr id="153" name="TextBox 152">
            <a:extLst>
              <a:ext uri="{FF2B5EF4-FFF2-40B4-BE49-F238E27FC236}">
                <a16:creationId xmlns:a16="http://schemas.microsoft.com/office/drawing/2014/main" id="{7C826278-94EB-4AF0-8AF9-75ACEF7EDCB2}"/>
              </a:ext>
            </a:extLst>
          </p:cNvPr>
          <p:cNvSpPr txBox="1"/>
          <p:nvPr/>
        </p:nvSpPr>
        <p:spPr>
          <a:xfrm>
            <a:off x="8040623" y="4505609"/>
            <a:ext cx="2286000" cy="923330"/>
          </a:xfrm>
          <a:prstGeom prst="rect">
            <a:avLst/>
          </a:prstGeom>
          <a:noFill/>
        </p:spPr>
        <p:txBody>
          <a:bodyPr wrap="square" rtlCol="0">
            <a:spAutoFit/>
          </a:bodyPr>
          <a:lstStyle/>
          <a:p>
            <a:pPr lvl="0" algn="ctr" defTabSz="932508">
              <a:lnSpc>
                <a:spcPct val="90000"/>
              </a:lnSpc>
              <a:defRPr/>
            </a:pPr>
            <a:r>
              <a:rPr lang="en-US" sz="6000" kern="0" spc="-250">
                <a:ln w="3175">
                  <a:noFill/>
                </a:ln>
                <a:solidFill>
                  <a:srgbClr val="0078D7"/>
                </a:solidFill>
                <a:latin typeface="Segoe UI" panose="020B0502040204020203" pitchFamily="34" charset="0"/>
                <a:cs typeface="Segoe UI" panose="020B0502040204020203" pitchFamily="34" charset="0"/>
              </a:rPr>
              <a:t>90</a:t>
            </a:r>
            <a:r>
              <a:rPr lang="en-US" sz="2800" kern="0" spc="-250">
                <a:ln w="3175">
                  <a:noFill/>
                </a:ln>
                <a:solidFill>
                  <a:srgbClr val="0078D7"/>
                </a:solidFill>
                <a:latin typeface="Segoe UI" panose="020B0502040204020203" pitchFamily="34" charset="0"/>
                <a:cs typeface="Segoe UI" panose="020B0502040204020203" pitchFamily="34" charset="0"/>
              </a:rPr>
              <a:t> </a:t>
            </a:r>
            <a:r>
              <a:rPr lang="en-US" sz="2800" b="1" kern="0" spc="-250">
                <a:ln w="3175">
                  <a:noFill/>
                </a:ln>
                <a:solidFill>
                  <a:srgbClr val="0078D7"/>
                </a:solidFill>
                <a:latin typeface="Segoe UI" panose="020B0502040204020203" pitchFamily="34" charset="0"/>
                <a:cs typeface="Segoe UI" panose="020B0502040204020203" pitchFamily="34" charset="0"/>
              </a:rPr>
              <a:t>%</a:t>
            </a:r>
          </a:p>
        </p:txBody>
      </p:sp>
      <p:sp>
        <p:nvSpPr>
          <p:cNvPr id="154" name="TextBox 153">
            <a:extLst>
              <a:ext uri="{FF2B5EF4-FFF2-40B4-BE49-F238E27FC236}">
                <a16:creationId xmlns:a16="http://schemas.microsoft.com/office/drawing/2014/main" id="{5D459363-B555-4403-AD07-A10B9261881E}"/>
              </a:ext>
            </a:extLst>
          </p:cNvPr>
          <p:cNvSpPr txBox="1"/>
          <p:nvPr/>
        </p:nvSpPr>
        <p:spPr>
          <a:xfrm>
            <a:off x="4312920" y="5373253"/>
            <a:ext cx="2286000" cy="590931"/>
          </a:xfrm>
          <a:prstGeom prst="rect">
            <a:avLst/>
          </a:prstGeom>
          <a:noFill/>
        </p:spPr>
        <p:txBody>
          <a:bodyPr wrap="square" rtlCol="0">
            <a:spAutoFit/>
          </a:bodyPr>
          <a:lstStyle>
            <a:defPPr>
              <a:defRPr lang="en-US"/>
            </a:defPPr>
            <a:lvl1pPr algn="ctr" defTabSz="932508">
              <a:lnSpc>
                <a:spcPct val="90000"/>
              </a:lnSpc>
              <a:defRPr sz="1600">
                <a:gradFill>
                  <a:gsLst>
                    <a:gs pos="2917">
                      <a:srgbClr val="353535"/>
                    </a:gs>
                    <a:gs pos="30000">
                      <a:srgbClr val="353535"/>
                    </a:gs>
                  </a:gsLst>
                  <a:lin ang="5400000" scaled="0"/>
                </a:gradFill>
                <a:latin typeface="Segoe UI" panose="020B0502040204020203" pitchFamily="34" charset="0"/>
                <a:cs typeface="Segoe UI" panose="020B0502040204020203" pitchFamily="34" charset="0"/>
              </a:defRPr>
            </a:lvl1pPr>
          </a:lstStyle>
          <a:p>
            <a:r>
              <a:rPr lang="en-US" sz="1800" dirty="0"/>
              <a:t>daily Azure AD authentications</a:t>
            </a:r>
          </a:p>
        </p:txBody>
      </p:sp>
      <p:sp>
        <p:nvSpPr>
          <p:cNvPr id="156" name="TextBox 155">
            <a:extLst>
              <a:ext uri="{FF2B5EF4-FFF2-40B4-BE49-F238E27FC236}">
                <a16:creationId xmlns:a16="http://schemas.microsoft.com/office/drawing/2014/main" id="{5ECE2E19-9863-475B-9251-07ED65538B7F}"/>
              </a:ext>
            </a:extLst>
          </p:cNvPr>
          <p:cNvSpPr txBox="1"/>
          <p:nvPr/>
        </p:nvSpPr>
        <p:spPr>
          <a:xfrm>
            <a:off x="588263" y="5373253"/>
            <a:ext cx="2285999" cy="590931"/>
          </a:xfrm>
          <a:prstGeom prst="rect">
            <a:avLst/>
          </a:prstGeom>
          <a:noFill/>
        </p:spPr>
        <p:txBody>
          <a:bodyPr wrap="square" rtlCol="0">
            <a:spAutoFit/>
          </a:bodyPr>
          <a:lstStyle>
            <a:defPPr>
              <a:defRPr lang="en-US"/>
            </a:defPPr>
            <a:lvl1pPr algn="ctr" defTabSz="932508">
              <a:lnSpc>
                <a:spcPct val="90000"/>
              </a:lnSpc>
              <a:defRPr sz="1600">
                <a:gradFill>
                  <a:gsLst>
                    <a:gs pos="2917">
                      <a:srgbClr val="353535"/>
                    </a:gs>
                    <a:gs pos="30000">
                      <a:srgbClr val="353535"/>
                    </a:gs>
                  </a:gsLst>
                  <a:lin ang="5400000" scaled="0"/>
                </a:gradFill>
                <a:latin typeface="Segoe UI" panose="020B0502040204020203" pitchFamily="34" charset="0"/>
                <a:cs typeface="Segoe UI" panose="020B0502040204020203" pitchFamily="34" charset="0"/>
              </a:defRPr>
            </a:lvl1pPr>
          </a:lstStyle>
          <a:p>
            <a:r>
              <a:rPr lang="en-US" sz="1800"/>
              <a:t>paid Azure AD / </a:t>
            </a:r>
            <a:br>
              <a:rPr lang="en-US" sz="1800"/>
            </a:br>
            <a:r>
              <a:rPr lang="en-US" sz="1800"/>
              <a:t>EMS customers</a:t>
            </a:r>
          </a:p>
        </p:txBody>
      </p:sp>
      <p:sp>
        <p:nvSpPr>
          <p:cNvPr id="157" name="TextBox 156">
            <a:extLst>
              <a:ext uri="{FF2B5EF4-FFF2-40B4-BE49-F238E27FC236}">
                <a16:creationId xmlns:a16="http://schemas.microsoft.com/office/drawing/2014/main" id="{CEC6C2CC-5BA8-49A0-BF19-498AF3D1EDC5}"/>
              </a:ext>
            </a:extLst>
          </p:cNvPr>
          <p:cNvSpPr txBox="1"/>
          <p:nvPr/>
        </p:nvSpPr>
        <p:spPr>
          <a:xfrm>
            <a:off x="588263" y="4505609"/>
            <a:ext cx="2285999" cy="923330"/>
          </a:xfrm>
          <a:prstGeom prst="rect">
            <a:avLst/>
          </a:prstGeom>
          <a:noFill/>
        </p:spPr>
        <p:txBody>
          <a:bodyPr wrap="square" rtlCol="0">
            <a:spAutoFit/>
          </a:bodyPr>
          <a:lstStyle/>
          <a:p>
            <a:pPr algn="ctr" defTabSz="932508">
              <a:lnSpc>
                <a:spcPct val="90000"/>
              </a:lnSpc>
              <a:defRPr/>
            </a:pPr>
            <a:r>
              <a:rPr lang="en-US" sz="6000" kern="0" spc="-250">
                <a:ln w="3175">
                  <a:noFill/>
                </a:ln>
                <a:solidFill>
                  <a:srgbClr val="0078D7"/>
                </a:solidFill>
                <a:latin typeface="Segoe UI" panose="020B0502040204020203" pitchFamily="34" charset="0"/>
                <a:cs typeface="Segoe UI" panose="020B0502040204020203" pitchFamily="34" charset="0"/>
              </a:rPr>
              <a:t>90</a:t>
            </a:r>
            <a:r>
              <a:rPr lang="en-US" sz="2400" kern="0" spc="-250">
                <a:ln w="3175">
                  <a:noFill/>
                </a:ln>
                <a:solidFill>
                  <a:srgbClr val="0078D7"/>
                </a:solidFill>
                <a:latin typeface="Segoe UI" panose="020B0502040204020203" pitchFamily="34" charset="0"/>
                <a:cs typeface="Segoe UI" panose="020B0502040204020203" pitchFamily="34" charset="0"/>
              </a:rPr>
              <a:t> </a:t>
            </a:r>
            <a:r>
              <a:rPr lang="en-US" sz="2800" b="1" kern="0" spc="-250">
                <a:ln w="3175">
                  <a:noFill/>
                </a:ln>
                <a:solidFill>
                  <a:srgbClr val="0078D7"/>
                </a:solidFill>
                <a:latin typeface="Segoe UI" panose="020B0502040204020203" pitchFamily="34" charset="0"/>
                <a:cs typeface="Segoe UI" panose="020B0502040204020203" pitchFamily="34" charset="0"/>
              </a:rPr>
              <a:t>K</a:t>
            </a:r>
          </a:p>
        </p:txBody>
      </p:sp>
      <p:cxnSp>
        <p:nvCxnSpPr>
          <p:cNvPr id="165" name="Straight Connector 164">
            <a:extLst>
              <a:ext uri="{FF2B5EF4-FFF2-40B4-BE49-F238E27FC236}">
                <a16:creationId xmlns:a16="http://schemas.microsoft.com/office/drawing/2014/main" id="{645934B0-8B1F-4FDF-86EF-C7800EC9DC3C}"/>
              </a:ext>
            </a:extLst>
          </p:cNvPr>
          <p:cNvCxnSpPr/>
          <p:nvPr/>
        </p:nvCxnSpPr>
        <p:spPr>
          <a:xfrm>
            <a:off x="6601972" y="4521199"/>
            <a:ext cx="0" cy="1371600"/>
          </a:xfrm>
          <a:prstGeom prst="line">
            <a:avLst/>
          </a:prstGeom>
          <a:ln w="28575">
            <a:solidFill>
              <a:schemeClr val="bg2">
                <a:lumMod val="9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1BECB098-FBE1-44FD-844E-38BA2FD8DA0A}"/>
              </a:ext>
            </a:extLst>
          </p:cNvPr>
          <p:cNvCxnSpPr/>
          <p:nvPr/>
        </p:nvCxnSpPr>
        <p:spPr>
          <a:xfrm>
            <a:off x="10329675" y="4521199"/>
            <a:ext cx="0" cy="1371600"/>
          </a:xfrm>
          <a:prstGeom prst="line">
            <a:avLst/>
          </a:prstGeom>
          <a:ln w="28575">
            <a:solidFill>
              <a:schemeClr val="bg2">
                <a:lumMod val="9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F20DD4A-38B2-4845-A7B7-59D26BD2EB85}"/>
              </a:ext>
            </a:extLst>
          </p:cNvPr>
          <p:cNvCxnSpPr/>
          <p:nvPr/>
        </p:nvCxnSpPr>
        <p:spPr>
          <a:xfrm>
            <a:off x="2877315" y="4521199"/>
            <a:ext cx="0" cy="1371600"/>
          </a:xfrm>
          <a:prstGeom prst="line">
            <a:avLst/>
          </a:prstGeom>
          <a:ln w="28575">
            <a:solidFill>
              <a:schemeClr val="bg2">
                <a:lumMod val="9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29CF3C90-2612-4212-9EAA-48C92676FB1A}"/>
              </a:ext>
            </a:extLst>
          </p:cNvPr>
          <p:cNvSpPr txBox="1"/>
          <p:nvPr/>
        </p:nvSpPr>
        <p:spPr>
          <a:xfrm>
            <a:off x="4312920" y="4505609"/>
            <a:ext cx="2286000" cy="923330"/>
          </a:xfrm>
          <a:prstGeom prst="rect">
            <a:avLst/>
          </a:prstGeom>
          <a:noFill/>
        </p:spPr>
        <p:txBody>
          <a:bodyPr wrap="square" rtlCol="0">
            <a:spAutoFit/>
          </a:bodyPr>
          <a:lstStyle/>
          <a:p>
            <a:pPr algn="ctr" defTabSz="932508">
              <a:lnSpc>
                <a:spcPct val="90000"/>
              </a:lnSpc>
              <a:defRPr/>
            </a:pPr>
            <a:r>
              <a:rPr lang="en-US" sz="6000" kern="0" spc="-250" dirty="0">
                <a:ln w="3175">
                  <a:noFill/>
                </a:ln>
                <a:solidFill>
                  <a:srgbClr val="0078D7"/>
                </a:solidFill>
                <a:latin typeface="Segoe UI" panose="020B0502040204020203" pitchFamily="34" charset="0"/>
                <a:cs typeface="Segoe UI" panose="020B0502040204020203" pitchFamily="34" charset="0"/>
              </a:rPr>
              <a:t>8</a:t>
            </a:r>
            <a:r>
              <a:rPr lang="en-US" sz="2800" kern="0" spc="-250" dirty="0">
                <a:ln w="3175">
                  <a:noFill/>
                </a:ln>
                <a:solidFill>
                  <a:srgbClr val="0078D7"/>
                </a:solidFill>
                <a:latin typeface="Segoe UI" panose="020B0502040204020203" pitchFamily="34" charset="0"/>
                <a:cs typeface="Segoe UI" panose="020B0502040204020203" pitchFamily="34" charset="0"/>
              </a:rPr>
              <a:t> </a:t>
            </a:r>
            <a:r>
              <a:rPr lang="en-US" sz="2800" b="1" kern="0" spc="-250" dirty="0">
                <a:ln w="3175">
                  <a:noFill/>
                </a:ln>
                <a:solidFill>
                  <a:srgbClr val="0078D7"/>
                </a:solidFill>
                <a:latin typeface="Segoe UI" panose="020B0502040204020203" pitchFamily="34" charset="0"/>
                <a:cs typeface="Segoe UI" panose="020B0502040204020203" pitchFamily="34" charset="0"/>
              </a:rPr>
              <a:t>B</a:t>
            </a:r>
          </a:p>
        </p:txBody>
      </p:sp>
      <p:sp>
        <p:nvSpPr>
          <p:cNvPr id="42" name="building_5" title="Icon of tall buildings">
            <a:extLst>
              <a:ext uri="{FF2B5EF4-FFF2-40B4-BE49-F238E27FC236}">
                <a16:creationId xmlns:a16="http://schemas.microsoft.com/office/drawing/2014/main" id="{32A81229-B62A-4689-AA9B-212A5F1C7878}"/>
              </a:ext>
            </a:extLst>
          </p:cNvPr>
          <p:cNvSpPr>
            <a:spLocks noChangeAspect="1" noEditPoints="1"/>
          </p:cNvSpPr>
          <p:nvPr/>
        </p:nvSpPr>
        <p:spPr bwMode="auto">
          <a:xfrm flipH="1">
            <a:off x="10576556" y="4784928"/>
            <a:ext cx="777240" cy="844142"/>
          </a:xfrm>
          <a:custGeom>
            <a:avLst/>
            <a:gdLst>
              <a:gd name="T0" fmla="*/ 299 w 395"/>
              <a:gd name="T1" fmla="*/ 151 h 429"/>
              <a:gd name="T2" fmla="*/ 299 w 395"/>
              <a:gd name="T3" fmla="*/ 429 h 429"/>
              <a:gd name="T4" fmla="*/ 242 w 395"/>
              <a:gd name="T5" fmla="*/ 429 h 429"/>
              <a:gd name="T6" fmla="*/ 242 w 395"/>
              <a:gd name="T7" fmla="*/ 333 h 429"/>
              <a:gd name="T8" fmla="*/ 181 w 395"/>
              <a:gd name="T9" fmla="*/ 333 h 429"/>
              <a:gd name="T10" fmla="*/ 181 w 395"/>
              <a:gd name="T11" fmla="*/ 429 h 429"/>
              <a:gd name="T12" fmla="*/ 121 w 395"/>
              <a:gd name="T13" fmla="*/ 429 h 429"/>
              <a:gd name="T14" fmla="*/ 121 w 395"/>
              <a:gd name="T15" fmla="*/ 151 h 429"/>
              <a:gd name="T16" fmla="*/ 211 w 395"/>
              <a:gd name="T17" fmla="*/ 151 h 429"/>
              <a:gd name="T18" fmla="*/ 299 w 395"/>
              <a:gd name="T19" fmla="*/ 151 h 429"/>
              <a:gd name="T20" fmla="*/ 211 w 395"/>
              <a:gd name="T21" fmla="*/ 151 h 429"/>
              <a:gd name="T22" fmla="*/ 211 w 395"/>
              <a:gd name="T23" fmla="*/ 92 h 429"/>
              <a:gd name="T24" fmla="*/ 0 w 395"/>
              <a:gd name="T25" fmla="*/ 92 h 429"/>
              <a:gd name="T26" fmla="*/ 0 w 395"/>
              <a:gd name="T27" fmla="*/ 429 h 429"/>
              <a:gd name="T28" fmla="*/ 395 w 395"/>
              <a:gd name="T29" fmla="*/ 429 h 429"/>
              <a:gd name="T30" fmla="*/ 395 w 395"/>
              <a:gd name="T31" fmla="*/ 123 h 429"/>
              <a:gd name="T32" fmla="*/ 268 w 395"/>
              <a:gd name="T33" fmla="*/ 0 h 429"/>
              <a:gd name="T34" fmla="*/ 268 w 395"/>
              <a:gd name="T35" fmla="*/ 151 h 429"/>
              <a:gd name="T36" fmla="*/ 62 w 395"/>
              <a:gd name="T37" fmla="*/ 151 h 429"/>
              <a:gd name="T38" fmla="*/ 56 w 395"/>
              <a:gd name="T39" fmla="*/ 151 h 429"/>
              <a:gd name="T40" fmla="*/ 56 w 395"/>
              <a:gd name="T41" fmla="*/ 155 h 429"/>
              <a:gd name="T42" fmla="*/ 62 w 395"/>
              <a:gd name="T43" fmla="*/ 155 h 429"/>
              <a:gd name="T44" fmla="*/ 62 w 395"/>
              <a:gd name="T45" fmla="*/ 151 h 429"/>
              <a:gd name="T46" fmla="*/ 62 w 395"/>
              <a:gd name="T47" fmla="*/ 211 h 429"/>
              <a:gd name="T48" fmla="*/ 56 w 395"/>
              <a:gd name="T49" fmla="*/ 211 h 429"/>
              <a:gd name="T50" fmla="*/ 56 w 395"/>
              <a:gd name="T51" fmla="*/ 217 h 429"/>
              <a:gd name="T52" fmla="*/ 62 w 395"/>
              <a:gd name="T53" fmla="*/ 217 h 429"/>
              <a:gd name="T54" fmla="*/ 62 w 395"/>
              <a:gd name="T55" fmla="*/ 211 h 429"/>
              <a:gd name="T56" fmla="*/ 62 w 395"/>
              <a:gd name="T57" fmla="*/ 271 h 429"/>
              <a:gd name="T58" fmla="*/ 56 w 395"/>
              <a:gd name="T59" fmla="*/ 271 h 429"/>
              <a:gd name="T60" fmla="*/ 56 w 395"/>
              <a:gd name="T61" fmla="*/ 277 h 429"/>
              <a:gd name="T62" fmla="*/ 62 w 395"/>
              <a:gd name="T63" fmla="*/ 277 h 429"/>
              <a:gd name="T64" fmla="*/ 62 w 395"/>
              <a:gd name="T65" fmla="*/ 271 h 429"/>
              <a:gd name="T66" fmla="*/ 62 w 395"/>
              <a:gd name="T67" fmla="*/ 332 h 429"/>
              <a:gd name="T68" fmla="*/ 56 w 395"/>
              <a:gd name="T69" fmla="*/ 332 h 429"/>
              <a:gd name="T70" fmla="*/ 56 w 395"/>
              <a:gd name="T71" fmla="*/ 337 h 429"/>
              <a:gd name="T72" fmla="*/ 62 w 395"/>
              <a:gd name="T73" fmla="*/ 337 h 429"/>
              <a:gd name="T74" fmla="*/ 62 w 395"/>
              <a:gd name="T75" fmla="*/ 332 h 429"/>
              <a:gd name="T76" fmla="*/ 62 w 395"/>
              <a:gd name="T77" fmla="*/ 392 h 429"/>
              <a:gd name="T78" fmla="*/ 56 w 395"/>
              <a:gd name="T79" fmla="*/ 392 h 429"/>
              <a:gd name="T80" fmla="*/ 56 w 395"/>
              <a:gd name="T81" fmla="*/ 397 h 429"/>
              <a:gd name="T82" fmla="*/ 62 w 395"/>
              <a:gd name="T83" fmla="*/ 397 h 429"/>
              <a:gd name="T84" fmla="*/ 62 w 395"/>
              <a:gd name="T85" fmla="*/ 392 h 429"/>
              <a:gd name="T86" fmla="*/ 182 w 395"/>
              <a:gd name="T87" fmla="*/ 211 h 429"/>
              <a:gd name="T88" fmla="*/ 177 w 395"/>
              <a:gd name="T89" fmla="*/ 211 h 429"/>
              <a:gd name="T90" fmla="*/ 177 w 395"/>
              <a:gd name="T91" fmla="*/ 217 h 429"/>
              <a:gd name="T92" fmla="*/ 182 w 395"/>
              <a:gd name="T93" fmla="*/ 217 h 429"/>
              <a:gd name="T94" fmla="*/ 182 w 395"/>
              <a:gd name="T95" fmla="*/ 211 h 429"/>
              <a:gd name="T96" fmla="*/ 182 w 395"/>
              <a:gd name="T97" fmla="*/ 273 h 429"/>
              <a:gd name="T98" fmla="*/ 177 w 395"/>
              <a:gd name="T99" fmla="*/ 273 h 429"/>
              <a:gd name="T100" fmla="*/ 177 w 395"/>
              <a:gd name="T101" fmla="*/ 277 h 429"/>
              <a:gd name="T102" fmla="*/ 182 w 395"/>
              <a:gd name="T103" fmla="*/ 277 h 429"/>
              <a:gd name="T104" fmla="*/ 182 w 395"/>
              <a:gd name="T105" fmla="*/ 273 h 429"/>
              <a:gd name="T106" fmla="*/ 243 w 395"/>
              <a:gd name="T107" fmla="*/ 211 h 429"/>
              <a:gd name="T108" fmla="*/ 237 w 395"/>
              <a:gd name="T109" fmla="*/ 211 h 429"/>
              <a:gd name="T110" fmla="*/ 237 w 395"/>
              <a:gd name="T111" fmla="*/ 217 h 429"/>
              <a:gd name="T112" fmla="*/ 243 w 395"/>
              <a:gd name="T113" fmla="*/ 217 h 429"/>
              <a:gd name="T114" fmla="*/ 243 w 395"/>
              <a:gd name="T115" fmla="*/ 211 h 429"/>
              <a:gd name="T116" fmla="*/ 243 w 395"/>
              <a:gd name="T117" fmla="*/ 273 h 429"/>
              <a:gd name="T118" fmla="*/ 237 w 395"/>
              <a:gd name="T119" fmla="*/ 273 h 429"/>
              <a:gd name="T120" fmla="*/ 237 w 395"/>
              <a:gd name="T121" fmla="*/ 277 h 429"/>
              <a:gd name="T122" fmla="*/ 243 w 395"/>
              <a:gd name="T123" fmla="*/ 277 h 429"/>
              <a:gd name="T124" fmla="*/ 243 w 395"/>
              <a:gd name="T125" fmla="*/ 27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429">
                <a:moveTo>
                  <a:pt x="299" y="151"/>
                </a:moveTo>
                <a:lnTo>
                  <a:pt x="299" y="429"/>
                </a:lnTo>
                <a:lnTo>
                  <a:pt x="242" y="429"/>
                </a:lnTo>
                <a:lnTo>
                  <a:pt x="242" y="333"/>
                </a:lnTo>
                <a:lnTo>
                  <a:pt x="181" y="333"/>
                </a:lnTo>
                <a:lnTo>
                  <a:pt x="181" y="429"/>
                </a:lnTo>
                <a:lnTo>
                  <a:pt x="121" y="429"/>
                </a:lnTo>
                <a:lnTo>
                  <a:pt x="121" y="151"/>
                </a:lnTo>
                <a:lnTo>
                  <a:pt x="211" y="151"/>
                </a:lnTo>
                <a:lnTo>
                  <a:pt x="299" y="151"/>
                </a:lnTo>
                <a:moveTo>
                  <a:pt x="211" y="151"/>
                </a:moveTo>
                <a:lnTo>
                  <a:pt x="211" y="92"/>
                </a:lnTo>
                <a:lnTo>
                  <a:pt x="0" y="92"/>
                </a:lnTo>
                <a:lnTo>
                  <a:pt x="0" y="429"/>
                </a:lnTo>
                <a:moveTo>
                  <a:pt x="395" y="429"/>
                </a:moveTo>
                <a:lnTo>
                  <a:pt x="395" y="123"/>
                </a:lnTo>
                <a:lnTo>
                  <a:pt x="268" y="0"/>
                </a:lnTo>
                <a:lnTo>
                  <a:pt x="268" y="151"/>
                </a:lnTo>
                <a:moveTo>
                  <a:pt x="62" y="151"/>
                </a:moveTo>
                <a:lnTo>
                  <a:pt x="56" y="151"/>
                </a:lnTo>
                <a:lnTo>
                  <a:pt x="56" y="155"/>
                </a:lnTo>
                <a:lnTo>
                  <a:pt x="62" y="155"/>
                </a:lnTo>
                <a:lnTo>
                  <a:pt x="62" y="151"/>
                </a:lnTo>
                <a:moveTo>
                  <a:pt x="62" y="211"/>
                </a:moveTo>
                <a:lnTo>
                  <a:pt x="56" y="211"/>
                </a:lnTo>
                <a:lnTo>
                  <a:pt x="56" y="217"/>
                </a:lnTo>
                <a:lnTo>
                  <a:pt x="62" y="217"/>
                </a:lnTo>
                <a:lnTo>
                  <a:pt x="62" y="211"/>
                </a:lnTo>
                <a:moveTo>
                  <a:pt x="62" y="271"/>
                </a:moveTo>
                <a:lnTo>
                  <a:pt x="56" y="271"/>
                </a:lnTo>
                <a:lnTo>
                  <a:pt x="56" y="277"/>
                </a:lnTo>
                <a:lnTo>
                  <a:pt x="62" y="277"/>
                </a:lnTo>
                <a:lnTo>
                  <a:pt x="62" y="271"/>
                </a:lnTo>
                <a:moveTo>
                  <a:pt x="62" y="332"/>
                </a:moveTo>
                <a:lnTo>
                  <a:pt x="56" y="332"/>
                </a:lnTo>
                <a:lnTo>
                  <a:pt x="56" y="337"/>
                </a:lnTo>
                <a:lnTo>
                  <a:pt x="62" y="337"/>
                </a:lnTo>
                <a:lnTo>
                  <a:pt x="62" y="332"/>
                </a:lnTo>
                <a:moveTo>
                  <a:pt x="62" y="392"/>
                </a:moveTo>
                <a:lnTo>
                  <a:pt x="56" y="392"/>
                </a:lnTo>
                <a:lnTo>
                  <a:pt x="56" y="397"/>
                </a:lnTo>
                <a:lnTo>
                  <a:pt x="62" y="397"/>
                </a:lnTo>
                <a:lnTo>
                  <a:pt x="62" y="392"/>
                </a:lnTo>
                <a:moveTo>
                  <a:pt x="182" y="211"/>
                </a:moveTo>
                <a:lnTo>
                  <a:pt x="177" y="211"/>
                </a:lnTo>
                <a:lnTo>
                  <a:pt x="177" y="217"/>
                </a:lnTo>
                <a:lnTo>
                  <a:pt x="182" y="217"/>
                </a:lnTo>
                <a:lnTo>
                  <a:pt x="182" y="211"/>
                </a:lnTo>
                <a:moveTo>
                  <a:pt x="182" y="273"/>
                </a:moveTo>
                <a:lnTo>
                  <a:pt x="177" y="273"/>
                </a:lnTo>
                <a:lnTo>
                  <a:pt x="177" y="277"/>
                </a:lnTo>
                <a:lnTo>
                  <a:pt x="182" y="277"/>
                </a:lnTo>
                <a:lnTo>
                  <a:pt x="182" y="273"/>
                </a:lnTo>
                <a:moveTo>
                  <a:pt x="243" y="211"/>
                </a:moveTo>
                <a:lnTo>
                  <a:pt x="237" y="211"/>
                </a:lnTo>
                <a:lnTo>
                  <a:pt x="237" y="217"/>
                </a:lnTo>
                <a:lnTo>
                  <a:pt x="243" y="217"/>
                </a:lnTo>
                <a:lnTo>
                  <a:pt x="243" y="211"/>
                </a:lnTo>
                <a:moveTo>
                  <a:pt x="243" y="273"/>
                </a:moveTo>
                <a:lnTo>
                  <a:pt x="237" y="273"/>
                </a:lnTo>
                <a:lnTo>
                  <a:pt x="237" y="277"/>
                </a:lnTo>
                <a:lnTo>
                  <a:pt x="243" y="277"/>
                </a:lnTo>
                <a:lnTo>
                  <a:pt x="243" y="273"/>
                </a:lnTo>
              </a:path>
            </a:pathLst>
          </a:custGeom>
          <a:noFill/>
          <a:ln w="2857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people_4" title="Icon of a person">
            <a:extLst>
              <a:ext uri="{FF2B5EF4-FFF2-40B4-BE49-F238E27FC236}">
                <a16:creationId xmlns:a16="http://schemas.microsoft.com/office/drawing/2014/main" id="{7AD653F3-1AB0-4A0B-9703-C44A20EF6110}"/>
              </a:ext>
            </a:extLst>
          </p:cNvPr>
          <p:cNvSpPr>
            <a:spLocks noChangeAspect="1" noEditPoints="1"/>
          </p:cNvSpPr>
          <p:nvPr/>
        </p:nvSpPr>
        <p:spPr bwMode="auto">
          <a:xfrm>
            <a:off x="6959159" y="2629926"/>
            <a:ext cx="548640" cy="613366"/>
          </a:xfrm>
          <a:custGeom>
            <a:avLst/>
            <a:gdLst>
              <a:gd name="T0" fmla="*/ 48 w 246"/>
              <a:gd name="T1" fmla="*/ 76 h 275"/>
              <a:gd name="T2" fmla="*/ 124 w 246"/>
              <a:gd name="T3" fmla="*/ 0 h 275"/>
              <a:gd name="T4" fmla="*/ 201 w 246"/>
              <a:gd name="T5" fmla="*/ 76 h 275"/>
              <a:gd name="T6" fmla="*/ 124 w 246"/>
              <a:gd name="T7" fmla="*/ 152 h 275"/>
              <a:gd name="T8" fmla="*/ 48 w 246"/>
              <a:gd name="T9" fmla="*/ 76 h 275"/>
              <a:gd name="T10" fmla="*/ 246 w 246"/>
              <a:gd name="T11" fmla="*/ 275 h 275"/>
              <a:gd name="T12" fmla="*/ 123 w 246"/>
              <a:gd name="T13" fmla="*/ 152 h 275"/>
              <a:gd name="T14" fmla="*/ 0 w 246"/>
              <a:gd name="T15" fmla="*/ 275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75">
                <a:moveTo>
                  <a:pt x="48" y="76"/>
                </a:moveTo>
                <a:cubicBezTo>
                  <a:pt x="48" y="34"/>
                  <a:pt x="82" y="0"/>
                  <a:pt x="124" y="0"/>
                </a:cubicBezTo>
                <a:cubicBezTo>
                  <a:pt x="166" y="0"/>
                  <a:pt x="201" y="34"/>
                  <a:pt x="201" y="76"/>
                </a:cubicBezTo>
                <a:cubicBezTo>
                  <a:pt x="201" y="118"/>
                  <a:pt x="166" y="152"/>
                  <a:pt x="124" y="152"/>
                </a:cubicBezTo>
                <a:cubicBezTo>
                  <a:pt x="82" y="152"/>
                  <a:pt x="48" y="118"/>
                  <a:pt x="48" y="76"/>
                </a:cubicBezTo>
                <a:close/>
                <a:moveTo>
                  <a:pt x="246" y="275"/>
                </a:moveTo>
                <a:cubicBezTo>
                  <a:pt x="246" y="207"/>
                  <a:pt x="191" y="152"/>
                  <a:pt x="123" y="152"/>
                </a:cubicBezTo>
                <a:cubicBezTo>
                  <a:pt x="55" y="152"/>
                  <a:pt x="0" y="207"/>
                  <a:pt x="0" y="275"/>
                </a:cubicBezTo>
              </a:path>
            </a:pathLst>
          </a:custGeom>
          <a:noFill/>
          <a:ln w="285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30"/>
          </a:p>
        </p:txBody>
      </p:sp>
      <p:sp>
        <p:nvSpPr>
          <p:cNvPr id="47" name="Browser" title="Icon of a browser window">
            <a:extLst>
              <a:ext uri="{FF2B5EF4-FFF2-40B4-BE49-F238E27FC236}">
                <a16:creationId xmlns:a16="http://schemas.microsoft.com/office/drawing/2014/main" id="{CC17BBB5-0B96-49BE-A0D1-91A0B0F0409E}"/>
              </a:ext>
            </a:extLst>
          </p:cNvPr>
          <p:cNvSpPr>
            <a:spLocks noChangeAspect="1" noEditPoints="1"/>
          </p:cNvSpPr>
          <p:nvPr/>
        </p:nvSpPr>
        <p:spPr bwMode="auto">
          <a:xfrm>
            <a:off x="10667996" y="2695862"/>
            <a:ext cx="594360" cy="475675"/>
          </a:xfrm>
          <a:custGeom>
            <a:avLst/>
            <a:gdLst>
              <a:gd name="T0" fmla="*/ 3750 w 3750"/>
              <a:gd name="T1" fmla="*/ 3000 h 3000"/>
              <a:gd name="T2" fmla="*/ 0 w 3750"/>
              <a:gd name="T3" fmla="*/ 3000 h 3000"/>
              <a:gd name="T4" fmla="*/ 0 w 3750"/>
              <a:gd name="T5" fmla="*/ 0 h 3000"/>
              <a:gd name="T6" fmla="*/ 3750 w 3750"/>
              <a:gd name="T7" fmla="*/ 0 h 3000"/>
              <a:gd name="T8" fmla="*/ 3750 w 3750"/>
              <a:gd name="T9" fmla="*/ 3000 h 3000"/>
              <a:gd name="T10" fmla="*/ 0 w 3750"/>
              <a:gd name="T11" fmla="*/ 750 h 3000"/>
              <a:gd name="T12" fmla="*/ 3750 w 3750"/>
              <a:gd name="T13" fmla="*/ 750 h 3000"/>
              <a:gd name="T14" fmla="*/ 3335 w 3750"/>
              <a:gd name="T15" fmla="*/ 375 h 3000"/>
              <a:gd name="T16" fmla="*/ 3375 w 3750"/>
              <a:gd name="T17" fmla="*/ 415 h 3000"/>
              <a:gd name="T18" fmla="*/ 3414 w 3750"/>
              <a:gd name="T19" fmla="*/ 375 h 3000"/>
              <a:gd name="T20" fmla="*/ 3375 w 3750"/>
              <a:gd name="T21" fmla="*/ 336 h 3000"/>
              <a:gd name="T22" fmla="*/ 3335 w 3750"/>
              <a:gd name="T23" fmla="*/ 375 h 3000"/>
              <a:gd name="T24" fmla="*/ 2886 w 3750"/>
              <a:gd name="T25" fmla="*/ 375 h 3000"/>
              <a:gd name="T26" fmla="*/ 2925 w 3750"/>
              <a:gd name="T27" fmla="*/ 415 h 3000"/>
              <a:gd name="T28" fmla="*/ 2965 w 3750"/>
              <a:gd name="T29" fmla="*/ 375 h 3000"/>
              <a:gd name="T30" fmla="*/ 2925 w 3750"/>
              <a:gd name="T31" fmla="*/ 336 h 3000"/>
              <a:gd name="T32" fmla="*/ 2886 w 3750"/>
              <a:gd name="T33" fmla="*/ 375 h 3000"/>
              <a:gd name="T34" fmla="*/ 2437 w 3750"/>
              <a:gd name="T35" fmla="*/ 375 h 3000"/>
              <a:gd name="T36" fmla="*/ 2476 w 3750"/>
              <a:gd name="T37" fmla="*/ 415 h 3000"/>
              <a:gd name="T38" fmla="*/ 2516 w 3750"/>
              <a:gd name="T39" fmla="*/ 375 h 3000"/>
              <a:gd name="T40" fmla="*/ 2476 w 3750"/>
              <a:gd name="T41" fmla="*/ 336 h 3000"/>
              <a:gd name="T42" fmla="*/ 2437 w 3750"/>
              <a:gd name="T43" fmla="*/ 375 h 3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50" h="3000">
                <a:moveTo>
                  <a:pt x="3750" y="3000"/>
                </a:moveTo>
                <a:cubicBezTo>
                  <a:pt x="0" y="3000"/>
                  <a:pt x="0" y="3000"/>
                  <a:pt x="0" y="3000"/>
                </a:cubicBezTo>
                <a:cubicBezTo>
                  <a:pt x="0" y="0"/>
                  <a:pt x="0" y="0"/>
                  <a:pt x="0" y="0"/>
                </a:cubicBezTo>
                <a:cubicBezTo>
                  <a:pt x="3750" y="0"/>
                  <a:pt x="3750" y="0"/>
                  <a:pt x="3750" y="0"/>
                </a:cubicBezTo>
                <a:lnTo>
                  <a:pt x="3750" y="3000"/>
                </a:lnTo>
                <a:close/>
                <a:moveTo>
                  <a:pt x="0" y="750"/>
                </a:moveTo>
                <a:cubicBezTo>
                  <a:pt x="3750" y="750"/>
                  <a:pt x="3750" y="750"/>
                  <a:pt x="3750" y="750"/>
                </a:cubicBezTo>
                <a:moveTo>
                  <a:pt x="3335" y="375"/>
                </a:moveTo>
                <a:cubicBezTo>
                  <a:pt x="3335" y="397"/>
                  <a:pt x="3353" y="415"/>
                  <a:pt x="3375" y="415"/>
                </a:cubicBezTo>
                <a:cubicBezTo>
                  <a:pt x="3397" y="415"/>
                  <a:pt x="3414" y="397"/>
                  <a:pt x="3414" y="375"/>
                </a:cubicBezTo>
                <a:cubicBezTo>
                  <a:pt x="3414" y="353"/>
                  <a:pt x="3397" y="336"/>
                  <a:pt x="3375" y="336"/>
                </a:cubicBezTo>
                <a:cubicBezTo>
                  <a:pt x="3353" y="336"/>
                  <a:pt x="3335" y="353"/>
                  <a:pt x="3335" y="375"/>
                </a:cubicBezTo>
                <a:close/>
                <a:moveTo>
                  <a:pt x="2886" y="375"/>
                </a:moveTo>
                <a:cubicBezTo>
                  <a:pt x="2886" y="397"/>
                  <a:pt x="2904" y="415"/>
                  <a:pt x="2925" y="415"/>
                </a:cubicBezTo>
                <a:cubicBezTo>
                  <a:pt x="2947" y="415"/>
                  <a:pt x="2965" y="397"/>
                  <a:pt x="2965" y="375"/>
                </a:cubicBezTo>
                <a:cubicBezTo>
                  <a:pt x="2965" y="353"/>
                  <a:pt x="2947" y="336"/>
                  <a:pt x="2925" y="336"/>
                </a:cubicBezTo>
                <a:cubicBezTo>
                  <a:pt x="2904" y="336"/>
                  <a:pt x="2886" y="353"/>
                  <a:pt x="2886" y="375"/>
                </a:cubicBezTo>
                <a:close/>
                <a:moveTo>
                  <a:pt x="2437" y="375"/>
                </a:moveTo>
                <a:cubicBezTo>
                  <a:pt x="2437" y="397"/>
                  <a:pt x="2454" y="415"/>
                  <a:pt x="2476" y="415"/>
                </a:cubicBezTo>
                <a:cubicBezTo>
                  <a:pt x="2498" y="415"/>
                  <a:pt x="2516" y="397"/>
                  <a:pt x="2516" y="375"/>
                </a:cubicBezTo>
                <a:cubicBezTo>
                  <a:pt x="2516" y="353"/>
                  <a:pt x="2498" y="336"/>
                  <a:pt x="2476" y="336"/>
                </a:cubicBezTo>
                <a:cubicBezTo>
                  <a:pt x="2454" y="336"/>
                  <a:pt x="2437" y="353"/>
                  <a:pt x="2437" y="375"/>
                </a:cubicBezTo>
                <a:close/>
              </a:path>
            </a:pathLst>
          </a:custGeom>
          <a:noFill/>
          <a:ln w="285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amily_EBDA" title="Icon of a family of people">
            <a:extLst>
              <a:ext uri="{FF2B5EF4-FFF2-40B4-BE49-F238E27FC236}">
                <a16:creationId xmlns:a16="http://schemas.microsoft.com/office/drawing/2014/main" id="{D03C3B83-9601-424B-8ABB-7BE2EA042C68}"/>
              </a:ext>
            </a:extLst>
          </p:cNvPr>
          <p:cNvSpPr>
            <a:spLocks noChangeAspect="1" noEditPoints="1"/>
          </p:cNvSpPr>
          <p:nvPr/>
        </p:nvSpPr>
        <p:spPr bwMode="auto">
          <a:xfrm>
            <a:off x="3142338" y="4915451"/>
            <a:ext cx="664098" cy="583096"/>
          </a:xfrm>
          <a:custGeom>
            <a:avLst/>
            <a:gdLst>
              <a:gd name="T0" fmla="*/ 1498 w 3740"/>
              <a:gd name="T1" fmla="*/ 1874 h 3374"/>
              <a:gd name="T2" fmla="*/ 874 w 3740"/>
              <a:gd name="T3" fmla="*/ 2498 h 3374"/>
              <a:gd name="T4" fmla="*/ 250 w 3740"/>
              <a:gd name="T5" fmla="*/ 1874 h 3374"/>
              <a:gd name="T6" fmla="*/ 874 w 3740"/>
              <a:gd name="T7" fmla="*/ 1249 h 3374"/>
              <a:gd name="T8" fmla="*/ 1498 w 3740"/>
              <a:gd name="T9" fmla="*/ 1874 h 3374"/>
              <a:gd name="T10" fmla="*/ 2123 w 3740"/>
              <a:gd name="T11" fmla="*/ 0 h 3374"/>
              <a:gd name="T12" fmla="*/ 1498 w 3740"/>
              <a:gd name="T13" fmla="*/ 625 h 3374"/>
              <a:gd name="T14" fmla="*/ 2123 w 3740"/>
              <a:gd name="T15" fmla="*/ 1249 h 3374"/>
              <a:gd name="T16" fmla="*/ 2747 w 3740"/>
              <a:gd name="T17" fmla="*/ 625 h 3374"/>
              <a:gd name="T18" fmla="*/ 2123 w 3740"/>
              <a:gd name="T19" fmla="*/ 0 h 3374"/>
              <a:gd name="T20" fmla="*/ 2997 w 3740"/>
              <a:gd name="T21" fmla="*/ 1726 h 3374"/>
              <a:gd name="T22" fmla="*/ 2497 w 3740"/>
              <a:gd name="T23" fmla="*/ 2225 h 3374"/>
              <a:gd name="T24" fmla="*/ 2997 w 3740"/>
              <a:gd name="T25" fmla="*/ 2725 h 3374"/>
              <a:gd name="T26" fmla="*/ 3496 w 3740"/>
              <a:gd name="T27" fmla="*/ 2225 h 3374"/>
              <a:gd name="T28" fmla="*/ 2997 w 3740"/>
              <a:gd name="T29" fmla="*/ 1726 h 3374"/>
              <a:gd name="T30" fmla="*/ 1748 w 3740"/>
              <a:gd name="T31" fmla="*/ 3372 h 3374"/>
              <a:gd name="T32" fmla="*/ 874 w 3740"/>
              <a:gd name="T33" fmla="*/ 2498 h 3374"/>
              <a:gd name="T34" fmla="*/ 0 w 3740"/>
              <a:gd name="T35" fmla="*/ 3372 h 3374"/>
              <a:gd name="T36" fmla="*/ 2906 w 3740"/>
              <a:gd name="T37" fmla="*/ 1734 h 3374"/>
              <a:gd name="T38" fmla="*/ 2123 w 3740"/>
              <a:gd name="T39" fmla="*/ 1249 h 3374"/>
              <a:gd name="T40" fmla="*/ 1453 w 3740"/>
              <a:gd name="T41" fmla="*/ 1561 h 3374"/>
              <a:gd name="T42" fmla="*/ 3740 w 3740"/>
              <a:gd name="T43" fmla="*/ 3374 h 3374"/>
              <a:gd name="T44" fmla="*/ 3740 w 3740"/>
              <a:gd name="T45" fmla="*/ 3351 h 3374"/>
              <a:gd name="T46" fmla="*/ 2997 w 3740"/>
              <a:gd name="T47" fmla="*/ 2725 h 3374"/>
              <a:gd name="T48" fmla="*/ 2253 w 3740"/>
              <a:gd name="T49" fmla="*/ 3351 h 3374"/>
              <a:gd name="T50" fmla="*/ 2253 w 3740"/>
              <a:gd name="T51" fmla="*/ 3374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740" h="3374">
                <a:moveTo>
                  <a:pt x="1498" y="1874"/>
                </a:moveTo>
                <a:cubicBezTo>
                  <a:pt x="1498" y="2218"/>
                  <a:pt x="1219" y="2498"/>
                  <a:pt x="874" y="2498"/>
                </a:cubicBezTo>
                <a:cubicBezTo>
                  <a:pt x="529" y="2498"/>
                  <a:pt x="250" y="2218"/>
                  <a:pt x="250" y="1874"/>
                </a:cubicBezTo>
                <a:cubicBezTo>
                  <a:pt x="250" y="1529"/>
                  <a:pt x="529" y="1249"/>
                  <a:pt x="874" y="1249"/>
                </a:cubicBezTo>
                <a:cubicBezTo>
                  <a:pt x="1219" y="1249"/>
                  <a:pt x="1498" y="1529"/>
                  <a:pt x="1498" y="1874"/>
                </a:cubicBezTo>
                <a:close/>
                <a:moveTo>
                  <a:pt x="2123" y="0"/>
                </a:moveTo>
                <a:cubicBezTo>
                  <a:pt x="1778" y="0"/>
                  <a:pt x="1498" y="280"/>
                  <a:pt x="1498" y="625"/>
                </a:cubicBezTo>
                <a:cubicBezTo>
                  <a:pt x="1498" y="970"/>
                  <a:pt x="1778" y="1249"/>
                  <a:pt x="2123" y="1249"/>
                </a:cubicBezTo>
                <a:cubicBezTo>
                  <a:pt x="2468" y="1249"/>
                  <a:pt x="2747" y="970"/>
                  <a:pt x="2747" y="625"/>
                </a:cubicBezTo>
                <a:cubicBezTo>
                  <a:pt x="2747" y="280"/>
                  <a:pt x="2468" y="0"/>
                  <a:pt x="2123" y="0"/>
                </a:cubicBezTo>
                <a:close/>
                <a:moveTo>
                  <a:pt x="2997" y="1726"/>
                </a:moveTo>
                <a:cubicBezTo>
                  <a:pt x="2721" y="1726"/>
                  <a:pt x="2497" y="1950"/>
                  <a:pt x="2497" y="2225"/>
                </a:cubicBezTo>
                <a:cubicBezTo>
                  <a:pt x="2497" y="2501"/>
                  <a:pt x="2721" y="2725"/>
                  <a:pt x="2997" y="2725"/>
                </a:cubicBezTo>
                <a:cubicBezTo>
                  <a:pt x="3273" y="2725"/>
                  <a:pt x="3496" y="2501"/>
                  <a:pt x="3496" y="2225"/>
                </a:cubicBezTo>
                <a:cubicBezTo>
                  <a:pt x="3496" y="1950"/>
                  <a:pt x="3273" y="1726"/>
                  <a:pt x="2997" y="1726"/>
                </a:cubicBezTo>
                <a:close/>
                <a:moveTo>
                  <a:pt x="1748" y="3372"/>
                </a:moveTo>
                <a:cubicBezTo>
                  <a:pt x="1748" y="2889"/>
                  <a:pt x="1357" y="2498"/>
                  <a:pt x="874" y="2498"/>
                </a:cubicBezTo>
                <a:cubicBezTo>
                  <a:pt x="391" y="2498"/>
                  <a:pt x="0" y="2889"/>
                  <a:pt x="0" y="3372"/>
                </a:cubicBezTo>
                <a:moveTo>
                  <a:pt x="2906" y="1734"/>
                </a:moveTo>
                <a:cubicBezTo>
                  <a:pt x="2763" y="1447"/>
                  <a:pt x="2466" y="1249"/>
                  <a:pt x="2123" y="1249"/>
                </a:cubicBezTo>
                <a:cubicBezTo>
                  <a:pt x="1854" y="1249"/>
                  <a:pt x="1614" y="1370"/>
                  <a:pt x="1453" y="1561"/>
                </a:cubicBezTo>
                <a:moveTo>
                  <a:pt x="3740" y="3374"/>
                </a:moveTo>
                <a:cubicBezTo>
                  <a:pt x="3740" y="3351"/>
                  <a:pt x="3740" y="3351"/>
                  <a:pt x="3740" y="3351"/>
                </a:cubicBezTo>
                <a:cubicBezTo>
                  <a:pt x="3680" y="2996"/>
                  <a:pt x="3370" y="2725"/>
                  <a:pt x="2997" y="2725"/>
                </a:cubicBezTo>
                <a:cubicBezTo>
                  <a:pt x="2624" y="2725"/>
                  <a:pt x="2314" y="2995"/>
                  <a:pt x="2253" y="3351"/>
                </a:cubicBezTo>
                <a:cubicBezTo>
                  <a:pt x="2253" y="3374"/>
                  <a:pt x="2253" y="3374"/>
                  <a:pt x="2253" y="3374"/>
                </a:cubicBezTo>
              </a:path>
            </a:pathLst>
          </a:custGeom>
          <a:noFill/>
          <a:ln w="285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check 3" title="Icon of a checkmark with a circle around it">
            <a:extLst>
              <a:ext uri="{FF2B5EF4-FFF2-40B4-BE49-F238E27FC236}">
                <a16:creationId xmlns:a16="http://schemas.microsoft.com/office/drawing/2014/main" id="{48393198-9AB6-4425-8620-7919E604D8D0}"/>
              </a:ext>
            </a:extLst>
          </p:cNvPr>
          <p:cNvSpPr>
            <a:spLocks noChangeAspect="1" noEditPoints="1"/>
          </p:cNvSpPr>
          <p:nvPr/>
        </p:nvSpPr>
        <p:spPr bwMode="auto">
          <a:xfrm>
            <a:off x="6959159" y="4934270"/>
            <a:ext cx="548640" cy="545459"/>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285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EMI_E731" title="Icon of a tall rectangular building">
            <a:extLst>
              <a:ext uri="{FF2B5EF4-FFF2-40B4-BE49-F238E27FC236}">
                <a16:creationId xmlns:a16="http://schemas.microsoft.com/office/drawing/2014/main" id="{8AA61666-1A9D-4A29-9868-3F9FC39FDA75}"/>
              </a:ext>
            </a:extLst>
          </p:cNvPr>
          <p:cNvSpPr>
            <a:spLocks noChangeAspect="1" noEditPoints="1"/>
          </p:cNvSpPr>
          <p:nvPr/>
        </p:nvSpPr>
        <p:spPr bwMode="auto">
          <a:xfrm>
            <a:off x="3221114" y="2522219"/>
            <a:ext cx="506546" cy="822960"/>
          </a:xfrm>
          <a:custGeom>
            <a:avLst/>
            <a:gdLst>
              <a:gd name="T0" fmla="*/ 0 w 2523"/>
              <a:gd name="T1" fmla="*/ 0 h 4099"/>
              <a:gd name="T2" fmla="*/ 2523 w 2523"/>
              <a:gd name="T3" fmla="*/ 0 h 4099"/>
              <a:gd name="T4" fmla="*/ 2523 w 2523"/>
              <a:gd name="T5" fmla="*/ 4099 h 4099"/>
              <a:gd name="T6" fmla="*/ 1578 w 2523"/>
              <a:gd name="T7" fmla="*/ 4099 h 4099"/>
              <a:gd name="T8" fmla="*/ 1578 w 2523"/>
              <a:gd name="T9" fmla="*/ 2838 h 4099"/>
              <a:gd name="T10" fmla="*/ 947 w 2523"/>
              <a:gd name="T11" fmla="*/ 2838 h 4099"/>
              <a:gd name="T12" fmla="*/ 947 w 2523"/>
              <a:gd name="T13" fmla="*/ 4099 h 4099"/>
              <a:gd name="T14" fmla="*/ 0 w 2523"/>
              <a:gd name="T15" fmla="*/ 4099 h 4099"/>
              <a:gd name="T16" fmla="*/ 0 w 2523"/>
              <a:gd name="T17" fmla="*/ 0 h 4099"/>
              <a:gd name="T18" fmla="*/ 631 w 2523"/>
              <a:gd name="T19" fmla="*/ 473 h 4099"/>
              <a:gd name="T20" fmla="*/ 631 w 2523"/>
              <a:gd name="T21" fmla="*/ 1104 h 4099"/>
              <a:gd name="T22" fmla="*/ 1262 w 2523"/>
              <a:gd name="T23" fmla="*/ 473 h 4099"/>
              <a:gd name="T24" fmla="*/ 1262 w 2523"/>
              <a:gd name="T25" fmla="*/ 1104 h 4099"/>
              <a:gd name="T26" fmla="*/ 1893 w 2523"/>
              <a:gd name="T27" fmla="*/ 473 h 4099"/>
              <a:gd name="T28" fmla="*/ 1893 w 2523"/>
              <a:gd name="T29" fmla="*/ 1104 h 4099"/>
              <a:gd name="T30" fmla="*/ 631 w 2523"/>
              <a:gd name="T31" fmla="*/ 1419 h 4099"/>
              <a:gd name="T32" fmla="*/ 631 w 2523"/>
              <a:gd name="T33" fmla="*/ 2050 h 4099"/>
              <a:gd name="T34" fmla="*/ 1262 w 2523"/>
              <a:gd name="T35" fmla="*/ 1419 h 4099"/>
              <a:gd name="T36" fmla="*/ 1262 w 2523"/>
              <a:gd name="T37" fmla="*/ 2050 h 4099"/>
              <a:gd name="T38" fmla="*/ 1893 w 2523"/>
              <a:gd name="T39" fmla="*/ 1419 h 4099"/>
              <a:gd name="T40" fmla="*/ 1893 w 2523"/>
              <a:gd name="T41" fmla="*/ 2050 h 4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3" h="4099">
                <a:moveTo>
                  <a:pt x="0" y="0"/>
                </a:moveTo>
                <a:lnTo>
                  <a:pt x="2523" y="0"/>
                </a:lnTo>
                <a:lnTo>
                  <a:pt x="2523" y="4099"/>
                </a:lnTo>
                <a:lnTo>
                  <a:pt x="1578" y="4099"/>
                </a:lnTo>
                <a:lnTo>
                  <a:pt x="1578" y="2838"/>
                </a:lnTo>
                <a:lnTo>
                  <a:pt x="947" y="2838"/>
                </a:lnTo>
                <a:lnTo>
                  <a:pt x="947" y="4099"/>
                </a:lnTo>
                <a:lnTo>
                  <a:pt x="0" y="4099"/>
                </a:lnTo>
                <a:lnTo>
                  <a:pt x="0" y="0"/>
                </a:lnTo>
                <a:moveTo>
                  <a:pt x="631" y="473"/>
                </a:moveTo>
                <a:lnTo>
                  <a:pt x="631" y="1104"/>
                </a:lnTo>
                <a:moveTo>
                  <a:pt x="1262" y="473"/>
                </a:moveTo>
                <a:lnTo>
                  <a:pt x="1262" y="1104"/>
                </a:lnTo>
                <a:moveTo>
                  <a:pt x="1893" y="473"/>
                </a:moveTo>
                <a:lnTo>
                  <a:pt x="1893" y="1104"/>
                </a:lnTo>
                <a:moveTo>
                  <a:pt x="631" y="1419"/>
                </a:moveTo>
                <a:lnTo>
                  <a:pt x="631" y="2050"/>
                </a:lnTo>
                <a:moveTo>
                  <a:pt x="1262" y="1419"/>
                </a:moveTo>
                <a:lnTo>
                  <a:pt x="1262" y="2050"/>
                </a:lnTo>
                <a:moveTo>
                  <a:pt x="1893" y="1419"/>
                </a:moveTo>
                <a:lnTo>
                  <a:pt x="1893" y="2050"/>
                </a:lnTo>
              </a:path>
            </a:pathLst>
          </a:custGeom>
          <a:noFill/>
          <a:ln w="285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gradFill>
            </a:endParaRPr>
          </a:p>
        </p:txBody>
      </p:sp>
    </p:spTree>
    <p:extLst>
      <p:ext uri="{BB962C8B-B14F-4D97-AF65-F5344CB8AC3E}">
        <p14:creationId xmlns:p14="http://schemas.microsoft.com/office/powerpoint/2010/main" val="274279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1512</Words>
  <Application>Microsoft Office PowerPoint</Application>
  <PresentationFormat>Widescreen</PresentationFormat>
  <Paragraphs>415</Paragraphs>
  <Slides>22</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Calibri Light</vt:lpstr>
      <vt:lpstr>Segoe UI</vt:lpstr>
      <vt:lpstr>Segoe UI Semibold</vt:lpstr>
      <vt:lpstr>Segoe UI Semilight</vt:lpstr>
      <vt:lpstr>Wingdings</vt:lpstr>
      <vt:lpstr>Office Theme</vt:lpstr>
      <vt:lpstr>DIGITAL TRANSFORMATION</vt:lpstr>
      <vt:lpstr>PowerPoint Presentation</vt:lpstr>
      <vt:lpstr>PowerPoint Presentation</vt:lpstr>
      <vt:lpstr>PowerPoint Presentation</vt:lpstr>
      <vt:lpstr>PowerPoint Presentation</vt:lpstr>
      <vt:lpstr>PowerPoint Presentation</vt:lpstr>
      <vt:lpstr>Identity is the new control plane</vt:lpstr>
      <vt:lpstr>Open Standards</vt:lpstr>
      <vt:lpstr>Azure Active Directory in the Marketplace</vt:lpstr>
      <vt:lpstr>PowerPoint Presentation</vt:lpstr>
      <vt:lpstr>PowerPoint Presentation</vt:lpstr>
      <vt:lpstr>Azure Active Directory 3rd party applications</vt:lpstr>
      <vt:lpstr>New to the Azure App Marketplace</vt:lpstr>
      <vt:lpstr>Azure AD for your digital estate</vt:lpstr>
      <vt:lpstr>Azure AD for all your applications</vt:lpstr>
      <vt:lpstr>Azure AD for all your applications</vt:lpstr>
      <vt:lpstr>Why you should use Azure AD for all your apps</vt:lpstr>
      <vt:lpstr>PowerPoint Presentation</vt:lpstr>
      <vt:lpstr>6.5 trillion correlated signals per day</vt:lpstr>
      <vt:lpstr>Azure AD Identity Protection</vt:lpstr>
      <vt:lpstr>PowerPoint Presentation</vt:lpstr>
      <vt:lpstr>Azure Active Directory Identity  Protection  Service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TRANSFORMATION</dc:title>
  <dc:creator>Tarek Dawoud</dc:creator>
  <cp:lastModifiedBy>Tarek Dawoud</cp:lastModifiedBy>
  <cp:revision>1</cp:revision>
  <dcterms:created xsi:type="dcterms:W3CDTF">2019-01-10T18:45:43Z</dcterms:created>
  <dcterms:modified xsi:type="dcterms:W3CDTF">2019-01-10T18:47:42Z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etDate">
    <vt:lpwstr>2019-01-10T18:45:43-0800</vt:lpwstr>
  </property>
  <property fmtid="{D5CDD505-2E9C-101B-9397-08002B2CF9AE}" pid="4" name="MSIP_Label_f42aa342-8706-4288-bd11-ebb85995028c_Method">
    <vt:lpwstr>Standard</vt:lpwstr>
  </property>
  <property fmtid="{D5CDD505-2E9C-101B-9397-08002B2CF9AE}" pid="5" name="MSIP_Label_f42aa342-8706-4288-bd11-ebb85995028c_Name">
    <vt:lpwstr>Internal</vt:lpwstr>
  </property>
  <property fmtid="{D5CDD505-2E9C-101B-9397-08002B2CF9AE}" pid="6" name="MSIP_Label_f42aa342-8706-4288-bd11-ebb85995028c_SiteId">
    <vt:lpwstr>72f988bf-86f1-41af-91ab-2d7cd011db47</vt:lpwstr>
  </property>
  <property fmtid="{D5CDD505-2E9C-101B-9397-08002B2CF9AE}" pid="7" name="MSIP_Label_f42aa342-8706-4288-bd11-ebb85995028c_ActionId">
    <vt:lpwstr>ee74b597-971e-4220-829a-0000052fab77</vt:lpwstr>
  </property>
</Properties>
</file>