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4.2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38-452D-88A7-E7EB22E1B1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3.3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38-452D-88A7-E7EB22E1B11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38-452D-88A7-E7EB22E1B1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2726511"/>
        <c:axId val="1950778335"/>
      </c:barChart>
      <c:catAx>
        <c:axId val="1792726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0778335"/>
        <c:crosses val="autoZero"/>
        <c:auto val="1"/>
        <c:lblAlgn val="ctr"/>
        <c:lblOffset val="100"/>
        <c:noMultiLvlLbl val="0"/>
      </c:catAx>
      <c:valAx>
        <c:axId val="1950778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726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Types of Pie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Apple</c:v>
                </c:pt>
                <c:pt idx="1">
                  <c:v>Berry</c:v>
                </c:pt>
                <c:pt idx="2">
                  <c:v>Merengue</c:v>
                </c:pt>
                <c:pt idx="3">
                  <c:v>Chocolate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C7-439C-8C8D-B1904B46A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5C2D1-88CE-41B5-904A-A84F44551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06355C-8475-41BC-B5BE-E9869CB80C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45C1E-DF05-4895-8EA0-A80A0A72A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CB42F-C073-4360-9FC7-D116CF16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6342A-B1CC-4F53-9885-F79E05F0B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19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F1CFE-8022-4FC2-8739-F6B6587E6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A967EE-32E3-4CC9-84E2-A292A90050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16EFB-B6D6-4C7E-80BD-E9DF4943B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7D35-A9A3-4AFA-8C42-ED9D8201A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7933F-E137-48B0-BA6A-2774B2EA8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2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7FB35A-197A-4764-8589-1067C2D56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6E6483-E90B-462E-8DD0-49579DA1C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6C165-55E5-46B9-BE23-C013934C4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5FBCD-D652-4D56-A82E-F005F71B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9165E-3C14-4594-A483-F2FC1566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FF5B-BAE0-4A79-9AD5-4AD94ED5E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88910-8916-4219-87E4-0B0BCE433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B2F1D-FAC4-4668-8629-89DC56A71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D8B50-7776-40F0-974F-2A53D8417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7C8C7-D82F-44FC-9307-43A459FE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9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FDC84-8B5C-45F9-A0B1-17270B883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E8AB2-2EF0-4DEF-95D3-612B6715E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AA494-86A9-4B61-AA67-F0E180970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8087E-0B69-4CAB-B6E8-D965753E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F3227-1924-49FB-B52C-65001795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1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B78D3-333B-4039-BAB7-94FEFE8AE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99E5B-2BE8-4EEE-88B3-D1ABC58ED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B8889-5D37-4DA4-9799-721321867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565BA-E636-49A1-B082-80BB5DF80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BE89C-A13A-42BD-8853-936130918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BA052-4B6D-4FE2-A43F-50CE4E443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7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133D0-FCE2-439F-85F8-523D07815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FC502-D3AB-41D4-A148-41A321566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506E3-309E-4D03-9C34-437675B61F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D7E8FA-CA26-4AF5-B572-7E45420D2F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BB6DBC-677F-4624-8AEF-1C64F9082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C828B4-08AF-4FC1-BAC7-49233969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CD1EC9-E586-4A08-BE2D-98C48885C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06FE4-A42E-4965-8752-19B2DD9F1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6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30ADB-33DB-48AF-805C-3FF33101A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37CC8-EF96-4C1A-A732-9BD25CBE2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77EF28-5EC3-4F3F-8ADE-8483103F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2C8D3-5E86-4840-B7AC-782BCFBE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2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CE1CA0-5342-409B-A3F9-03E19451A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2A710-78CF-4BEC-8533-01D273FC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60245-6828-4BE0-AC49-36A4D7400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B635A-DBEF-4A24-BA20-72681C77B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B8DCF-9CAC-4817-A514-3F5D7BA3A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729E9D-83A8-4F50-8826-8ACC78187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5FE18-5AC4-448B-9BA5-C689AC84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6C3C68-FDFE-4D30-BA0D-B7548598B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E9F92-68A9-4A96-8A38-6A20AABA9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9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A448F-D0F6-482D-8A9D-3B357DEAA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EAEB77-12F6-4D6F-99B8-CE2982BAB3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4B0AD1-709C-4053-B8CC-88AC3CCAA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2DD59-E4A4-49DA-9C13-0FB652AA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E68E3-C946-4F9F-9868-CF931F840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72367C-3C97-4766-B988-DCEB6472E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317966-6375-4237-BA70-0F635D92F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F3E62-304A-42A2-887D-B4E2B5A7E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AEC6A-B1CB-4F92-BD65-FC9142E63B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97FDE-B4AF-47DB-9821-A76793AEC3DF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B9CF9-A954-41B5-8ABB-EFD0C2C13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5A431-E29E-4292-BA83-2E8480615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68602-0097-445A-8EA3-7D5713929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3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C2DC4-CE85-47BB-B660-2DE8D64599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Sample Charts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2E515E-4FC3-487C-910C-87CC47854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Oct 20, 2017</a:t>
            </a:r>
          </a:p>
        </p:txBody>
      </p:sp>
    </p:spTree>
    <p:extLst>
      <p:ext uri="{BB962C8B-B14F-4D97-AF65-F5344CB8AC3E}">
        <p14:creationId xmlns:p14="http://schemas.microsoft.com/office/powerpoint/2010/main" val="931496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75652-D2E1-4CA3-A5D5-CE4035935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on the Charts</a:t>
            </a:r>
          </a:p>
        </p:txBody>
      </p:sp>
      <p:graphicFrame>
        <p:nvGraphicFramePr>
          <p:cNvPr id="6" name="Chart1">
            <a:extLst>
              <a:ext uri="{FF2B5EF4-FFF2-40B4-BE49-F238E27FC236}">
                <a16:creationId xmlns:a16="http://schemas.microsoft.com/office/drawing/2014/main" id="{1004962B-6573-4E1D-9BA5-9988501887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0134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810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916B4-70D1-4796-912C-A172DAD58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on the Table</a:t>
            </a:r>
          </a:p>
        </p:txBody>
      </p:sp>
      <p:graphicFrame>
        <p:nvGraphicFramePr>
          <p:cNvPr id="4" name="Table1">
            <a:extLst>
              <a:ext uri="{FF2B5EF4-FFF2-40B4-BE49-F238E27FC236}">
                <a16:creationId xmlns:a16="http://schemas.microsoft.com/office/drawing/2014/main" id="{9A125B09-788B-4418-8120-BF40444BA9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242707"/>
              </p:ext>
            </p:extLst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55186901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69681680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67641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Gamma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99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33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081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73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403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10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C43B0-AA84-4596-B21B-705F8E41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eat Pie</a:t>
            </a:r>
          </a:p>
        </p:txBody>
      </p:sp>
      <p:graphicFrame>
        <p:nvGraphicFramePr>
          <p:cNvPr id="6" name="Chart2">
            <a:extLst>
              <a:ext uri="{FF2B5EF4-FFF2-40B4-BE49-F238E27FC236}">
                <a16:creationId xmlns:a16="http://schemas.microsoft.com/office/drawing/2014/main" id="{263763C5-A526-435E-AE82-2571757553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9865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4747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38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 Sample Charts</vt:lpstr>
      <vt:lpstr>Bring on the Charts</vt:lpstr>
      <vt:lpstr>Bring on the Table</vt:lpstr>
      <vt:lpstr>Let’s eat Pie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Sample Charts</dc:title>
  <dc:creator>Steve Smith</dc:creator>
  <cp:lastModifiedBy>Steve Smith</cp:lastModifiedBy>
  <cp:revision>2</cp:revision>
  <dcterms:created xsi:type="dcterms:W3CDTF">2017-10-20T22:07:09Z</dcterms:created>
  <dcterms:modified xsi:type="dcterms:W3CDTF">2017-10-20T22:21:57Z</dcterms:modified>
</cp:coreProperties>
</file>