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14" y="7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Planilha_do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3721729552747861E-2"/>
          <c:y val="7.3104243086285017E-4"/>
          <c:w val="0.81711049566520044"/>
          <c:h val="0.83235960019107746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Plan1!$B$1</c:f>
              <c:strCache>
                <c:ptCount val="1"/>
                <c:pt idx="0">
                  <c:v>Realization 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  <a:effectLst/>
          </c:spPr>
          <c:invertIfNegative val="0"/>
          <c:cat>
            <c:strRef>
              <c:f>Plan1!$A$2:$A$4</c:f>
              <c:strCache>
                <c:ptCount val="3"/>
                <c:pt idx="0">
                  <c:v>Task 1</c:v>
                </c:pt>
                <c:pt idx="1">
                  <c:v>Task 2</c:v>
                </c:pt>
                <c:pt idx="2">
                  <c:v>Task 3</c:v>
                </c:pt>
              </c:strCache>
            </c:strRef>
          </c:cat>
          <c:val>
            <c:numRef>
              <c:f>Plan1!$B$2:$B$4</c:f>
              <c:numCache>
                <c:formatCode>0%</c:formatCode>
                <c:ptCount val="3"/>
                <c:pt idx="0">
                  <c:v>0.75</c:v>
                </c:pt>
                <c:pt idx="1">
                  <c:v>0.5</c:v>
                </c:pt>
                <c:pt idx="2">
                  <c:v>0.1</c:v>
                </c:pt>
              </c:numCache>
            </c:numRef>
          </c:val>
        </c:ser>
        <c:ser>
          <c:idx val="1"/>
          <c:order val="1"/>
          <c:tx>
            <c:strRef>
              <c:f>Plan1!$C$1</c:f>
              <c:strCache>
                <c:ptCount val="1"/>
                <c:pt idx="0">
                  <c:v>Planned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Plan1!$A$2:$A$4</c:f>
              <c:strCache>
                <c:ptCount val="3"/>
                <c:pt idx="0">
                  <c:v>Task 1</c:v>
                </c:pt>
                <c:pt idx="1">
                  <c:v>Task 2</c:v>
                </c:pt>
                <c:pt idx="2">
                  <c:v>Task 3</c:v>
                </c:pt>
              </c:strCache>
            </c:strRef>
          </c:cat>
          <c:val>
            <c:numRef>
              <c:f>Plan1!$C$2:$C$4</c:f>
              <c:numCache>
                <c:formatCode>0%</c:formatCode>
                <c:ptCount val="3"/>
                <c:pt idx="0">
                  <c:v>1</c:v>
                </c:pt>
                <c:pt idx="1">
                  <c:v>0.75</c:v>
                </c:pt>
                <c:pt idx="2">
                  <c:v>0.05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500492368"/>
        <c:axId val="500496288"/>
      </c:barChart>
      <c:catAx>
        <c:axId val="50049236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500496288"/>
        <c:crosses val="autoZero"/>
        <c:auto val="1"/>
        <c:lblAlgn val="ctr"/>
        <c:lblOffset val="100"/>
        <c:noMultiLvlLbl val="0"/>
      </c:catAx>
      <c:valAx>
        <c:axId val="50049628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5004923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40406377336675536"/>
          <c:y val="0.91713131616055921"/>
          <c:w val="0.19187230698656332"/>
          <c:h val="8.286868383944094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409AD-D074-4DB6-B278-02822951714E}" type="datetimeFigureOut">
              <a:rPr lang="pt-BR" smtClean="0"/>
              <a:t>27/02/2018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BE57C-3C66-480D-AD49-FC54B26C48C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73540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409AD-D074-4DB6-B278-02822951714E}" type="datetimeFigureOut">
              <a:rPr lang="pt-BR" smtClean="0"/>
              <a:t>27/02/2018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BE57C-3C66-480D-AD49-FC54B26C48C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92642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409AD-D074-4DB6-B278-02822951714E}" type="datetimeFigureOut">
              <a:rPr lang="pt-BR" smtClean="0"/>
              <a:t>27/02/2018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BE57C-3C66-480D-AD49-FC54B26C48C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83201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409AD-D074-4DB6-B278-02822951714E}" type="datetimeFigureOut">
              <a:rPr lang="pt-BR" smtClean="0"/>
              <a:t>27/02/2018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BE57C-3C66-480D-AD49-FC54B26C48C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48932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409AD-D074-4DB6-B278-02822951714E}" type="datetimeFigureOut">
              <a:rPr lang="pt-BR" smtClean="0"/>
              <a:t>27/02/2018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BE57C-3C66-480D-AD49-FC54B26C48C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155193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409AD-D074-4DB6-B278-02822951714E}" type="datetimeFigureOut">
              <a:rPr lang="pt-BR" smtClean="0"/>
              <a:t>27/02/2018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BE57C-3C66-480D-AD49-FC54B26C48C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050026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409AD-D074-4DB6-B278-02822951714E}" type="datetimeFigureOut">
              <a:rPr lang="pt-BR" smtClean="0"/>
              <a:t>27/02/2018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BE57C-3C66-480D-AD49-FC54B26C48C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07429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409AD-D074-4DB6-B278-02822951714E}" type="datetimeFigureOut">
              <a:rPr lang="pt-BR" smtClean="0"/>
              <a:t>27/02/2018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BE57C-3C66-480D-AD49-FC54B26C48C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273547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409AD-D074-4DB6-B278-02822951714E}" type="datetimeFigureOut">
              <a:rPr lang="pt-BR" smtClean="0"/>
              <a:t>27/02/2018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BE57C-3C66-480D-AD49-FC54B26C48C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54607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409AD-D074-4DB6-B278-02822951714E}" type="datetimeFigureOut">
              <a:rPr lang="pt-BR" smtClean="0"/>
              <a:t>27/02/2018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BE57C-3C66-480D-AD49-FC54B26C48C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702791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409AD-D074-4DB6-B278-02822951714E}" type="datetimeFigureOut">
              <a:rPr lang="pt-BR" smtClean="0"/>
              <a:t>27/02/2018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BE57C-3C66-480D-AD49-FC54B26C48C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51909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C409AD-D074-4DB6-B278-02822951714E}" type="datetimeFigureOut">
              <a:rPr lang="pt-BR" smtClean="0"/>
              <a:t>27/02/2018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3BE57C-3C66-480D-AD49-FC54B26C48C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53726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áfico 3"/>
          <p:cNvGraphicFramePr/>
          <p:nvPr>
            <p:extLst>
              <p:ext uri="{D42A27DB-BD31-4B8C-83A1-F6EECF244321}">
                <p14:modId xmlns:p14="http://schemas.microsoft.com/office/powerpoint/2010/main" val="102502776"/>
              </p:ext>
            </p:extLst>
          </p:nvPr>
        </p:nvGraphicFramePr>
        <p:xfrm>
          <a:off x="1834533" y="1671967"/>
          <a:ext cx="7034466" cy="2861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8631686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Company>T-Systems do Brasil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Felipe Stopassoli Barboza</dc:creator>
  <cp:lastModifiedBy>Felipe Stopassoli Barboza</cp:lastModifiedBy>
  <cp:revision>4</cp:revision>
  <dcterms:created xsi:type="dcterms:W3CDTF">2018-02-27T18:09:12Z</dcterms:created>
  <dcterms:modified xsi:type="dcterms:W3CDTF">2018-02-27T19:29:16Z</dcterms:modified>
</cp:coreProperties>
</file>