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
  </p:notesMasterIdLst>
  <p:sldIdLst>
    <p:sldId id="313" r:id="rId5"/>
  </p:sldIdLst>
  <p:sldSz cx="7562850" cy="1069498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t private offers" id="{E732A5CC-722D-C84F-98D0-F0CA5C9EB6C3}">
          <p14:sldIdLst>
            <p14:sldId id="31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C39"/>
    <a:srgbClr val="F5F5F5"/>
    <a:srgbClr val="C5B3E2"/>
    <a:srgbClr val="FFFFFF"/>
    <a:srgbClr val="225B62"/>
    <a:srgbClr val="49C5B1"/>
    <a:srgbClr val="091F2C"/>
    <a:srgbClr val="EE99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2572A-91E5-47E3-9FB6-406801CD98F7}" v="2" dt="2024-08-12T17:44:35.301"/>
    <p1510:client id="{4F426858-133A-FB11-939B-55E2B2BAFF81}" v="21" dt="2024-08-12T16:40:52.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01"/>
    <p:restoredTop sz="94719"/>
  </p:normalViewPr>
  <p:slideViewPr>
    <p:cSldViewPr snapToGrid="0">
      <p:cViewPr varScale="1">
        <p:scale>
          <a:sx n="67" d="100"/>
          <a:sy n="67" d="100"/>
        </p:scale>
        <p:origin x="25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BA444D-2D27-DA47-8210-9801062A6DF2}" type="datetimeFigureOut">
              <a:rPr lang="en-US" smtClean="0"/>
              <a:t>8/20/2024</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7E64F2-5181-344A-B3AB-910E6CFD8DA5}" type="slidenum">
              <a:rPr lang="en-US" smtClean="0"/>
              <a:t>‹#›</a:t>
            </a:fld>
            <a:endParaRPr lang="en-US"/>
          </a:p>
        </p:txBody>
      </p:sp>
    </p:spTree>
    <p:extLst>
      <p:ext uri="{BB962C8B-B14F-4D97-AF65-F5344CB8AC3E}">
        <p14:creationId xmlns:p14="http://schemas.microsoft.com/office/powerpoint/2010/main" val="3827157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97E64F2-5181-344A-B3AB-910E6CFD8DA5}" type="slidenum">
              <a:rPr lang="en-US" smtClean="0"/>
              <a:t>1</a:t>
            </a:fld>
            <a:endParaRPr lang="en-US"/>
          </a:p>
        </p:txBody>
      </p:sp>
    </p:spTree>
    <p:extLst>
      <p:ext uri="{BB962C8B-B14F-4D97-AF65-F5344CB8AC3E}">
        <p14:creationId xmlns:p14="http://schemas.microsoft.com/office/powerpoint/2010/main" val="2525829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verview">
    <p:bg>
      <p:bgPr>
        <a:solidFill>
          <a:srgbClr val="091F2C"/>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hasCustomPrompt="1"/>
          </p:nvPr>
        </p:nvSpPr>
        <p:spPr>
          <a:xfrm>
            <a:off x="374520" y="757148"/>
            <a:ext cx="6834926" cy="666400"/>
          </a:xfrm>
          <a:prstGeom prst="rect">
            <a:avLst/>
          </a:prstGeom>
        </p:spPr>
        <p:txBody>
          <a:bodyPr lIns="0"/>
          <a:lstStyle>
            <a:lvl1pPr>
              <a:defRPr sz="3119">
                <a:solidFill>
                  <a:schemeClr val="bg1"/>
                </a:solidFill>
              </a:defRPr>
            </a:lvl1pPr>
          </a:lstStyle>
          <a:p>
            <a:r>
              <a:rPr lang="en-US"/>
              <a:t>Page header</a:t>
            </a:r>
          </a:p>
        </p:txBody>
      </p:sp>
      <p:sp>
        <p:nvSpPr>
          <p:cNvPr id="4" name="Text Placeholder 3"/>
          <p:cNvSpPr>
            <a:spLocks noGrp="1"/>
          </p:cNvSpPr>
          <p:nvPr>
            <p:ph type="body" sz="quarter" idx="10"/>
          </p:nvPr>
        </p:nvSpPr>
        <p:spPr>
          <a:xfrm>
            <a:off x="374520" y="2260263"/>
            <a:ext cx="6834926" cy="3279424"/>
          </a:xfrm>
          <a:prstGeom prst="rect">
            <a:avLst/>
          </a:prstGeom>
        </p:spPr>
        <p:txBody>
          <a:bodyPr wrap="square" lIns="0">
            <a:spAutoFit/>
          </a:bodyPr>
          <a:lstStyle>
            <a:lvl1pPr marL="0" indent="0">
              <a:buNone/>
              <a:defRPr>
                <a:solidFill>
                  <a:schemeClr val="bg1"/>
                </a:solidFill>
              </a:defRPr>
            </a:lvl1pPr>
            <a:lvl2pPr marL="356502" indent="0">
              <a:buNone/>
              <a:defRPr>
                <a:solidFill>
                  <a:schemeClr val="bg1"/>
                </a:solidFill>
              </a:defRPr>
            </a:lvl2pPr>
            <a:lvl3pPr marL="713003" indent="0">
              <a:buNone/>
              <a:defRPr>
                <a:solidFill>
                  <a:schemeClr val="bg1"/>
                </a:solidFill>
              </a:defRPr>
            </a:lvl3pPr>
            <a:lvl4pPr marL="1069505" indent="0">
              <a:buNone/>
              <a:defRPr>
                <a:solidFill>
                  <a:schemeClr val="bg1"/>
                </a:solidFill>
              </a:defRPr>
            </a:lvl4pPr>
            <a:lvl5pPr marL="1426007" indent="0">
              <a:buNone/>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7854404"/>
      </p:ext>
    </p:extLst>
  </p:cSld>
  <p:clrMapOvr>
    <a:masterClrMapping/>
  </p:clrMapOvr>
  <p:transition>
    <p:fade/>
  </p:transition>
  <p:extLst>
    <p:ext uri="{DCECCB84-F9BA-43D5-87BE-67443E8EF086}">
      <p15:sldGuideLst xmlns:p15="http://schemas.microsoft.com/office/powerpoint/2012/main">
        <p15:guide id="1" orient="horz" pos="449" userDrawn="1">
          <p15:clr>
            <a:srgbClr val="5ACBF0"/>
          </p15:clr>
        </p15:guide>
        <p15:guide id="2" orient="horz" pos="1411" userDrawn="1">
          <p15:clr>
            <a:srgbClr val="5ACBF0"/>
          </p15:clr>
        </p15:guide>
        <p15:guide id="4" orient="horz" pos="1984" userDrawn="1">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ngle Speak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5D55362-8A89-FEDB-E8E7-4186EA58CCDA}"/>
              </a:ext>
            </a:extLst>
          </p:cNvPr>
          <p:cNvSpPr>
            <a:spLocks noGrp="1"/>
          </p:cNvSpPr>
          <p:nvPr>
            <p:ph type="pic" sz="quarter" idx="20"/>
          </p:nvPr>
        </p:nvSpPr>
        <p:spPr>
          <a:xfrm>
            <a:off x="4258210" y="931237"/>
            <a:ext cx="2925681" cy="8845270"/>
          </a:xfrm>
          <a:prstGeom prst="rect">
            <a:avLst/>
          </a:prstGeom>
        </p:spPr>
        <p:txBody>
          <a:bodyPr anchor="ctr"/>
          <a:lstStyle>
            <a:lvl1pPr marL="0" indent="0" algn="ctr">
              <a:buNone/>
              <a:defRPr/>
            </a:lvl1pPr>
          </a:lstStyle>
          <a:p>
            <a:r>
              <a:rPr lang="en-US"/>
              <a:t>Click icon to add picture</a:t>
            </a:r>
          </a:p>
        </p:txBody>
      </p:sp>
      <p:pic>
        <p:nvPicPr>
          <p:cNvPr id="2" name="MS logo white - EMF" descr="Microsoft logo">
            <a:extLst>
              <a:ext uri="{FF2B5EF4-FFF2-40B4-BE49-F238E27FC236}">
                <a16:creationId xmlns:a16="http://schemas.microsoft.com/office/drawing/2014/main" id="{9F520B4D-EE14-B52D-5FF5-7BBCB097E6A2}"/>
              </a:ext>
              <a:ext uri="{C183D7F6-B498-43B3-948B-1728B52AA6E4}">
                <adec:decorative xmlns:adec="http://schemas.microsoft.com/office/drawing/2017/decorative" val="0"/>
              </a:ext>
            </a:extLst>
          </p:cNvPr>
          <p:cNvPicPr>
            <a:picLocks noChangeAspect="1"/>
          </p:cNvPicPr>
          <p:nvPr userDrawn="1"/>
        </p:nvPicPr>
        <p:blipFill>
          <a:blip r:embed="rId3"/>
          <a:stretch>
            <a:fillRect/>
          </a:stretch>
        </p:blipFill>
        <p:spPr bwMode="black">
          <a:xfrm>
            <a:off x="368524" y="931238"/>
            <a:ext cx="847499" cy="456319"/>
          </a:xfrm>
          <a:prstGeom prst="rect">
            <a:avLst/>
          </a:prstGeom>
        </p:spPr>
      </p:pic>
      <p:sp>
        <p:nvSpPr>
          <p:cNvPr id="3" name="Title 1">
            <a:extLst>
              <a:ext uri="{FF2B5EF4-FFF2-40B4-BE49-F238E27FC236}">
                <a16:creationId xmlns:a16="http://schemas.microsoft.com/office/drawing/2014/main" id="{BE919540-C61F-E4CE-28B9-28F66F16E569}"/>
              </a:ext>
            </a:extLst>
          </p:cNvPr>
          <p:cNvSpPr>
            <a:spLocks noGrp="1"/>
          </p:cNvSpPr>
          <p:nvPr>
            <p:ph type="title"/>
          </p:nvPr>
        </p:nvSpPr>
        <p:spPr>
          <a:xfrm>
            <a:off x="370878" y="3638617"/>
            <a:ext cx="3416518" cy="1871902"/>
          </a:xfrm>
          <a:prstGeom prst="rect">
            <a:avLst/>
          </a:prstGeom>
        </p:spPr>
        <p:txBody>
          <a:bodyPr/>
          <a:lstStyle>
            <a:lvl1pPr>
              <a:defRPr>
                <a:solidFill>
                  <a:schemeClr val="bg1"/>
                </a:solidFill>
              </a:defRPr>
            </a:lvl1pPr>
          </a:lstStyle>
          <a:p>
            <a:r>
              <a:rPr lang="en-US"/>
              <a:t>Click to edit Master title style</a:t>
            </a:r>
          </a:p>
        </p:txBody>
      </p:sp>
      <p:sp>
        <p:nvSpPr>
          <p:cNvPr id="5" name="Text Placeholder 2">
            <a:extLst>
              <a:ext uri="{FF2B5EF4-FFF2-40B4-BE49-F238E27FC236}">
                <a16:creationId xmlns:a16="http://schemas.microsoft.com/office/drawing/2014/main" id="{5EA38F5B-677E-5B34-6DE0-F8D290E8B305}"/>
              </a:ext>
            </a:extLst>
          </p:cNvPr>
          <p:cNvSpPr>
            <a:spLocks noGrp="1"/>
          </p:cNvSpPr>
          <p:nvPr>
            <p:ph type="body" sz="quarter" idx="12" hasCustomPrompt="1"/>
          </p:nvPr>
        </p:nvSpPr>
        <p:spPr>
          <a:xfrm>
            <a:off x="378959" y="6194337"/>
            <a:ext cx="3420377" cy="479975"/>
          </a:xfrm>
          <a:prstGeom prst="rect">
            <a:avLst/>
          </a:prstGeom>
        </p:spPr>
        <p:txBody>
          <a:bodyPr/>
          <a:lstStyle>
            <a:lvl1pPr marL="0" indent="0">
              <a:buNone/>
              <a:defRPr sz="3119">
                <a:solidFill>
                  <a:srgbClr val="FFA38B"/>
                </a:solidFill>
              </a:defRPr>
            </a:lvl1pPr>
          </a:lstStyle>
          <a:p>
            <a:r>
              <a:rPr lang="en-US"/>
              <a:t>Lorem ipsum dolor</a:t>
            </a:r>
          </a:p>
        </p:txBody>
      </p:sp>
    </p:spTree>
    <p:extLst>
      <p:ext uri="{BB962C8B-B14F-4D97-AF65-F5344CB8AC3E}">
        <p14:creationId xmlns:p14="http://schemas.microsoft.com/office/powerpoint/2010/main" val="427160161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ngle Speak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0478DC-B638-A8E0-C6F8-12E18725AA9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1447"/>
          <a:stretch/>
        </p:blipFill>
        <p:spPr>
          <a:xfrm>
            <a:off x="0" y="0"/>
            <a:ext cx="7562850" cy="10694988"/>
          </a:xfrm>
          <a:prstGeom prst="rect">
            <a:avLst/>
          </a:prstGeom>
          <a:solidFill>
            <a:srgbClr val="091F2C"/>
          </a:solidFill>
        </p:spPr>
      </p:pic>
    </p:spTree>
    <p:extLst>
      <p:ext uri="{BB962C8B-B14F-4D97-AF65-F5344CB8AC3E}">
        <p14:creationId xmlns:p14="http://schemas.microsoft.com/office/powerpoint/2010/main" val="111135567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_Speaker_50%">
    <p:bg>
      <p:bgPr>
        <a:solidFill>
          <a:schemeClr val="bg1"/>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3E8CD4A-F901-8AC9-9763-4F4CF86479B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795639" y="0"/>
            <a:ext cx="3899595" cy="10694988"/>
          </a:xfrm>
          <a:prstGeom prst="rect">
            <a:avLst/>
          </a:prstGeom>
        </p:spPr>
      </p:pic>
      <p:sp>
        <p:nvSpPr>
          <p:cNvPr id="12" name="Title 1">
            <a:extLst>
              <a:ext uri="{FF2B5EF4-FFF2-40B4-BE49-F238E27FC236}">
                <a16:creationId xmlns:a16="http://schemas.microsoft.com/office/drawing/2014/main" id="{AB0AF302-8BFE-4BE0-3951-7304368B56CD}"/>
              </a:ext>
            </a:extLst>
          </p:cNvPr>
          <p:cNvSpPr>
            <a:spLocks noGrp="1"/>
          </p:cNvSpPr>
          <p:nvPr>
            <p:ph type="title" hasCustomPrompt="1"/>
          </p:nvPr>
        </p:nvSpPr>
        <p:spPr>
          <a:xfrm>
            <a:off x="4289426" y="942702"/>
            <a:ext cx="2912023" cy="1297800"/>
          </a:xfrm>
          <a:prstGeom prst="rect">
            <a:avLst/>
          </a:prstGeom>
        </p:spPr>
        <p:txBody>
          <a:bodyPr lIns="0" anchor="t">
            <a:noAutofit/>
          </a:bodyPr>
          <a:lstStyle>
            <a:lvl1pPr>
              <a:defRPr>
                <a:solidFill>
                  <a:srgbClr val="FFA38B"/>
                </a:solidFill>
              </a:defRPr>
            </a:lvl1pPr>
          </a:lstStyle>
          <a:p>
            <a:r>
              <a:rPr lang="en-US"/>
              <a:t>Meet the team</a:t>
            </a:r>
          </a:p>
        </p:txBody>
      </p:sp>
      <p:sp>
        <p:nvSpPr>
          <p:cNvPr id="4" name="Text Placeholder 24">
            <a:extLst>
              <a:ext uri="{FF2B5EF4-FFF2-40B4-BE49-F238E27FC236}">
                <a16:creationId xmlns:a16="http://schemas.microsoft.com/office/drawing/2014/main" id="{FDD444CB-BD89-F45D-A41A-D1ADD29F1E02}"/>
              </a:ext>
            </a:extLst>
          </p:cNvPr>
          <p:cNvSpPr>
            <a:spLocks noGrp="1"/>
          </p:cNvSpPr>
          <p:nvPr>
            <p:ph type="body" sz="quarter" idx="25" hasCustomPrompt="1"/>
          </p:nvPr>
        </p:nvSpPr>
        <p:spPr>
          <a:xfrm>
            <a:off x="5599129" y="3769133"/>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8" name="Text Placeholder 26">
            <a:extLst>
              <a:ext uri="{FF2B5EF4-FFF2-40B4-BE49-F238E27FC236}">
                <a16:creationId xmlns:a16="http://schemas.microsoft.com/office/drawing/2014/main" id="{57801562-FAA9-5B9D-E1DF-549C95475F5C}"/>
              </a:ext>
            </a:extLst>
          </p:cNvPr>
          <p:cNvSpPr>
            <a:spLocks noGrp="1"/>
          </p:cNvSpPr>
          <p:nvPr>
            <p:ph type="body" sz="quarter" idx="26" hasCustomPrompt="1"/>
          </p:nvPr>
        </p:nvSpPr>
        <p:spPr>
          <a:xfrm>
            <a:off x="5599129" y="4389206"/>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9" name="Text Placeholder 26">
            <a:extLst>
              <a:ext uri="{FF2B5EF4-FFF2-40B4-BE49-F238E27FC236}">
                <a16:creationId xmlns:a16="http://schemas.microsoft.com/office/drawing/2014/main" id="{EADFEE11-E871-61AA-368F-01B37F649B0D}"/>
              </a:ext>
            </a:extLst>
          </p:cNvPr>
          <p:cNvSpPr>
            <a:spLocks noGrp="1"/>
          </p:cNvSpPr>
          <p:nvPr>
            <p:ph type="body" sz="quarter" idx="27" hasCustomPrompt="1"/>
          </p:nvPr>
        </p:nvSpPr>
        <p:spPr>
          <a:xfrm>
            <a:off x="5599129" y="4786915"/>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1" name="Picture Placeholder 39">
            <a:extLst>
              <a:ext uri="{FF2B5EF4-FFF2-40B4-BE49-F238E27FC236}">
                <a16:creationId xmlns:a16="http://schemas.microsoft.com/office/drawing/2014/main" id="{9E65B129-6AB2-46F4-40F4-979FE7C415C0}"/>
              </a:ext>
            </a:extLst>
          </p:cNvPr>
          <p:cNvSpPr>
            <a:spLocks noGrp="1"/>
          </p:cNvSpPr>
          <p:nvPr>
            <p:ph type="pic" sz="quarter" idx="29"/>
          </p:nvPr>
        </p:nvSpPr>
        <p:spPr>
          <a:xfrm>
            <a:off x="4289425" y="3010656"/>
            <a:ext cx="1133485" cy="2849626"/>
          </a:xfrm>
          <a:prstGeom prst="ellipse">
            <a:avLst/>
          </a:prstGeom>
        </p:spPr>
        <p:txBody>
          <a:bodyPr/>
          <a:lstStyle>
            <a:lvl1pPr>
              <a:defRPr sz="1560"/>
            </a:lvl1pPr>
          </a:lstStyle>
          <a:p>
            <a:r>
              <a:rPr lang="en-US"/>
              <a:t>Click icon to add picture</a:t>
            </a:r>
          </a:p>
        </p:txBody>
      </p:sp>
      <p:sp>
        <p:nvSpPr>
          <p:cNvPr id="14" name="Text Placeholder 24">
            <a:extLst>
              <a:ext uri="{FF2B5EF4-FFF2-40B4-BE49-F238E27FC236}">
                <a16:creationId xmlns:a16="http://schemas.microsoft.com/office/drawing/2014/main" id="{7A7CFF8A-33A9-1AD6-9B76-ED845012769D}"/>
              </a:ext>
            </a:extLst>
          </p:cNvPr>
          <p:cNvSpPr>
            <a:spLocks noGrp="1"/>
          </p:cNvSpPr>
          <p:nvPr>
            <p:ph type="body" sz="quarter" idx="31" hasCustomPrompt="1"/>
          </p:nvPr>
        </p:nvSpPr>
        <p:spPr>
          <a:xfrm>
            <a:off x="5599129" y="7199601"/>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5" name="Text Placeholder 26">
            <a:extLst>
              <a:ext uri="{FF2B5EF4-FFF2-40B4-BE49-F238E27FC236}">
                <a16:creationId xmlns:a16="http://schemas.microsoft.com/office/drawing/2014/main" id="{4D0AB258-48A8-2C87-3EFE-3023AB97D63D}"/>
              </a:ext>
            </a:extLst>
          </p:cNvPr>
          <p:cNvSpPr>
            <a:spLocks noGrp="1"/>
          </p:cNvSpPr>
          <p:nvPr>
            <p:ph type="body" sz="quarter" idx="32" hasCustomPrompt="1"/>
          </p:nvPr>
        </p:nvSpPr>
        <p:spPr>
          <a:xfrm>
            <a:off x="5599129" y="7819674"/>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6" name="Text Placeholder 26">
            <a:extLst>
              <a:ext uri="{FF2B5EF4-FFF2-40B4-BE49-F238E27FC236}">
                <a16:creationId xmlns:a16="http://schemas.microsoft.com/office/drawing/2014/main" id="{C934F483-E84C-4510-49A4-8D8326263E5C}"/>
              </a:ext>
            </a:extLst>
          </p:cNvPr>
          <p:cNvSpPr>
            <a:spLocks noGrp="1"/>
          </p:cNvSpPr>
          <p:nvPr>
            <p:ph type="body" sz="quarter" idx="33" hasCustomPrompt="1"/>
          </p:nvPr>
        </p:nvSpPr>
        <p:spPr>
          <a:xfrm>
            <a:off x="5599129" y="8217383"/>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3" name="Picture Placeholder 39">
            <a:extLst>
              <a:ext uri="{FF2B5EF4-FFF2-40B4-BE49-F238E27FC236}">
                <a16:creationId xmlns:a16="http://schemas.microsoft.com/office/drawing/2014/main" id="{A4DE7F5D-C3B4-2D66-6763-5B78F03C0FE0}"/>
              </a:ext>
            </a:extLst>
          </p:cNvPr>
          <p:cNvSpPr>
            <a:spLocks noGrp="1"/>
          </p:cNvSpPr>
          <p:nvPr>
            <p:ph type="pic" sz="quarter" idx="30"/>
          </p:nvPr>
        </p:nvSpPr>
        <p:spPr>
          <a:xfrm>
            <a:off x="4289425" y="6420652"/>
            <a:ext cx="1133485" cy="2849626"/>
          </a:xfrm>
          <a:prstGeom prst="ellipse">
            <a:avLst/>
          </a:prstGeom>
        </p:spPr>
        <p:txBody>
          <a:bodyPr/>
          <a:lstStyle>
            <a:lvl1pPr>
              <a:defRPr sz="1560"/>
            </a:lvl1pPr>
          </a:lstStyle>
          <a:p>
            <a:r>
              <a:rPr lang="en-US"/>
              <a:t>Click icon to add picture</a:t>
            </a:r>
          </a:p>
        </p:txBody>
      </p:sp>
      <p:sp>
        <p:nvSpPr>
          <p:cNvPr id="2" name="Text Placeholder 31">
            <a:extLst>
              <a:ext uri="{FF2B5EF4-FFF2-40B4-BE49-F238E27FC236}">
                <a16:creationId xmlns:a16="http://schemas.microsoft.com/office/drawing/2014/main" id="{57601981-AF84-44F3-7CDF-40080B1347F7}"/>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rgbClr val="091F2C"/>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Tree>
    <p:extLst>
      <p:ext uri="{BB962C8B-B14F-4D97-AF65-F5344CB8AC3E}">
        <p14:creationId xmlns:p14="http://schemas.microsoft.com/office/powerpoint/2010/main" val="150041900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63"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_Speak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2240502"/>
            <a:ext cx="2747876" cy="7536005"/>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5116856" y="2896700"/>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5116856" y="3520519"/>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5116856" y="3995306"/>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Picture Placeholder 39">
            <a:extLst>
              <a:ext uri="{FF2B5EF4-FFF2-40B4-BE49-F238E27FC236}">
                <a16:creationId xmlns:a16="http://schemas.microsoft.com/office/drawing/2014/main" id="{0221A659-06B2-4B38-BE52-56B40A067640}"/>
              </a:ext>
            </a:extLst>
          </p:cNvPr>
          <p:cNvSpPr>
            <a:spLocks noGrp="1"/>
          </p:cNvSpPr>
          <p:nvPr>
            <p:ph type="pic" sz="quarter" idx="29"/>
          </p:nvPr>
        </p:nvSpPr>
        <p:spPr>
          <a:xfrm>
            <a:off x="3463307" y="1780111"/>
            <a:ext cx="1452545" cy="3651758"/>
          </a:xfrm>
          <a:prstGeom prst="ellipse">
            <a:avLst/>
          </a:prstGeom>
        </p:spPr>
        <p:txBody>
          <a:bodyPr/>
          <a:lstStyle>
            <a:lvl1pPr>
              <a:defRPr sz="1560"/>
            </a:lvl1pPr>
          </a:lstStyle>
          <a:p>
            <a:r>
              <a:rPr lang="en-US"/>
              <a:t>Click icon to add picture</a:t>
            </a:r>
          </a:p>
        </p:txBody>
      </p:sp>
      <p:sp>
        <p:nvSpPr>
          <p:cNvPr id="18" name="Text Placeholder 24">
            <a:extLst>
              <a:ext uri="{FF2B5EF4-FFF2-40B4-BE49-F238E27FC236}">
                <a16:creationId xmlns:a16="http://schemas.microsoft.com/office/drawing/2014/main" id="{E04657BE-F0BA-C5F1-327C-9ECE6062F9C8}"/>
              </a:ext>
            </a:extLst>
          </p:cNvPr>
          <p:cNvSpPr>
            <a:spLocks noGrp="1"/>
          </p:cNvSpPr>
          <p:nvPr>
            <p:ph type="body" sz="quarter" idx="30" hasCustomPrompt="1"/>
          </p:nvPr>
        </p:nvSpPr>
        <p:spPr>
          <a:xfrm>
            <a:off x="5116856" y="6938677"/>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9" name="Text Placeholder 26">
            <a:extLst>
              <a:ext uri="{FF2B5EF4-FFF2-40B4-BE49-F238E27FC236}">
                <a16:creationId xmlns:a16="http://schemas.microsoft.com/office/drawing/2014/main" id="{3557C52E-E6C8-1E37-2E48-64FB03FBB712}"/>
              </a:ext>
            </a:extLst>
          </p:cNvPr>
          <p:cNvSpPr>
            <a:spLocks noGrp="1"/>
          </p:cNvSpPr>
          <p:nvPr>
            <p:ph type="body" sz="quarter" idx="31" hasCustomPrompt="1"/>
          </p:nvPr>
        </p:nvSpPr>
        <p:spPr>
          <a:xfrm>
            <a:off x="5116856" y="7553232"/>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0" name="Text Placeholder 26">
            <a:extLst>
              <a:ext uri="{FF2B5EF4-FFF2-40B4-BE49-F238E27FC236}">
                <a16:creationId xmlns:a16="http://schemas.microsoft.com/office/drawing/2014/main" id="{597AF0F9-8F9C-71B2-92F0-39D93E9DBFAB}"/>
              </a:ext>
            </a:extLst>
          </p:cNvPr>
          <p:cNvSpPr>
            <a:spLocks noGrp="1"/>
          </p:cNvSpPr>
          <p:nvPr>
            <p:ph type="body" sz="quarter" idx="32" hasCustomPrompt="1"/>
          </p:nvPr>
        </p:nvSpPr>
        <p:spPr>
          <a:xfrm>
            <a:off x="5116856" y="8028019"/>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6" name="Picture Placeholder 39">
            <a:extLst>
              <a:ext uri="{FF2B5EF4-FFF2-40B4-BE49-F238E27FC236}">
                <a16:creationId xmlns:a16="http://schemas.microsoft.com/office/drawing/2014/main" id="{B67DA79A-DA22-CC76-FDDE-7005BFBADC09}"/>
              </a:ext>
            </a:extLst>
          </p:cNvPr>
          <p:cNvSpPr>
            <a:spLocks noGrp="1"/>
          </p:cNvSpPr>
          <p:nvPr>
            <p:ph type="pic" sz="quarter" idx="28"/>
          </p:nvPr>
        </p:nvSpPr>
        <p:spPr>
          <a:xfrm>
            <a:off x="3463307" y="5906657"/>
            <a:ext cx="1452545" cy="3651758"/>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1934673439"/>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wo_Speaker">
    <p:bg>
      <p:bgPr>
        <a:solidFill>
          <a:srgbClr val="091F2C"/>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2240502"/>
            <a:ext cx="2747876" cy="7536005"/>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5116856" y="2896700"/>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5116856" y="3520519"/>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5116856" y="3995306"/>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Picture Placeholder 39">
            <a:extLst>
              <a:ext uri="{FF2B5EF4-FFF2-40B4-BE49-F238E27FC236}">
                <a16:creationId xmlns:a16="http://schemas.microsoft.com/office/drawing/2014/main" id="{0221A659-06B2-4B38-BE52-56B40A067640}"/>
              </a:ext>
            </a:extLst>
          </p:cNvPr>
          <p:cNvSpPr>
            <a:spLocks noGrp="1"/>
          </p:cNvSpPr>
          <p:nvPr>
            <p:ph type="pic" sz="quarter" idx="29"/>
          </p:nvPr>
        </p:nvSpPr>
        <p:spPr>
          <a:xfrm>
            <a:off x="3463307" y="1780111"/>
            <a:ext cx="1452545" cy="3651758"/>
          </a:xfrm>
          <a:prstGeom prst="ellipse">
            <a:avLst/>
          </a:prstGeom>
        </p:spPr>
        <p:txBody>
          <a:bodyPr/>
          <a:lstStyle>
            <a:lvl1pPr>
              <a:defRPr sz="1560"/>
            </a:lvl1pPr>
          </a:lstStyle>
          <a:p>
            <a:r>
              <a:rPr lang="en-US"/>
              <a:t>Click icon to add picture</a:t>
            </a:r>
          </a:p>
        </p:txBody>
      </p:sp>
      <p:sp>
        <p:nvSpPr>
          <p:cNvPr id="18" name="Text Placeholder 24">
            <a:extLst>
              <a:ext uri="{FF2B5EF4-FFF2-40B4-BE49-F238E27FC236}">
                <a16:creationId xmlns:a16="http://schemas.microsoft.com/office/drawing/2014/main" id="{E04657BE-F0BA-C5F1-327C-9ECE6062F9C8}"/>
              </a:ext>
            </a:extLst>
          </p:cNvPr>
          <p:cNvSpPr>
            <a:spLocks noGrp="1"/>
          </p:cNvSpPr>
          <p:nvPr>
            <p:ph type="body" sz="quarter" idx="30" hasCustomPrompt="1"/>
          </p:nvPr>
        </p:nvSpPr>
        <p:spPr>
          <a:xfrm>
            <a:off x="5116856" y="6938677"/>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9" name="Text Placeholder 26">
            <a:extLst>
              <a:ext uri="{FF2B5EF4-FFF2-40B4-BE49-F238E27FC236}">
                <a16:creationId xmlns:a16="http://schemas.microsoft.com/office/drawing/2014/main" id="{3557C52E-E6C8-1E37-2E48-64FB03FBB712}"/>
              </a:ext>
            </a:extLst>
          </p:cNvPr>
          <p:cNvSpPr>
            <a:spLocks noGrp="1"/>
          </p:cNvSpPr>
          <p:nvPr>
            <p:ph type="body" sz="quarter" idx="31" hasCustomPrompt="1"/>
          </p:nvPr>
        </p:nvSpPr>
        <p:spPr>
          <a:xfrm>
            <a:off x="5116856" y="7553232"/>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0" name="Text Placeholder 26">
            <a:extLst>
              <a:ext uri="{FF2B5EF4-FFF2-40B4-BE49-F238E27FC236}">
                <a16:creationId xmlns:a16="http://schemas.microsoft.com/office/drawing/2014/main" id="{597AF0F9-8F9C-71B2-92F0-39D93E9DBFAB}"/>
              </a:ext>
            </a:extLst>
          </p:cNvPr>
          <p:cNvSpPr>
            <a:spLocks noGrp="1"/>
          </p:cNvSpPr>
          <p:nvPr>
            <p:ph type="body" sz="quarter" idx="32" hasCustomPrompt="1"/>
          </p:nvPr>
        </p:nvSpPr>
        <p:spPr>
          <a:xfrm>
            <a:off x="5116856" y="8028019"/>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6" name="Picture Placeholder 39">
            <a:extLst>
              <a:ext uri="{FF2B5EF4-FFF2-40B4-BE49-F238E27FC236}">
                <a16:creationId xmlns:a16="http://schemas.microsoft.com/office/drawing/2014/main" id="{B67DA79A-DA22-CC76-FDDE-7005BFBADC09}"/>
              </a:ext>
            </a:extLst>
          </p:cNvPr>
          <p:cNvSpPr>
            <a:spLocks noGrp="1"/>
          </p:cNvSpPr>
          <p:nvPr>
            <p:ph type="pic" sz="quarter" idx="28"/>
          </p:nvPr>
        </p:nvSpPr>
        <p:spPr>
          <a:xfrm>
            <a:off x="3463307" y="5906657"/>
            <a:ext cx="1452545" cy="3651758"/>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162894496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_Speak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2240502"/>
            <a:ext cx="2747876" cy="7536005"/>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4937393" y="1443123"/>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4937393" y="2072743"/>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4937393" y="2547530"/>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Picture Placeholder 39">
            <a:extLst>
              <a:ext uri="{FF2B5EF4-FFF2-40B4-BE49-F238E27FC236}">
                <a16:creationId xmlns:a16="http://schemas.microsoft.com/office/drawing/2014/main" id="{0221A659-06B2-4B38-BE52-56B40A067640}"/>
              </a:ext>
            </a:extLst>
          </p:cNvPr>
          <p:cNvSpPr>
            <a:spLocks noGrp="1"/>
          </p:cNvSpPr>
          <p:nvPr>
            <p:ph type="pic" sz="quarter" idx="29"/>
          </p:nvPr>
        </p:nvSpPr>
        <p:spPr>
          <a:xfrm>
            <a:off x="3671524" y="977979"/>
            <a:ext cx="1001333" cy="2517391"/>
          </a:xfrm>
          <a:prstGeom prst="ellipse">
            <a:avLst/>
          </a:prstGeom>
        </p:spPr>
        <p:txBody>
          <a:bodyPr/>
          <a:lstStyle>
            <a:lvl1pPr>
              <a:defRPr sz="1560"/>
            </a:lvl1pPr>
          </a:lstStyle>
          <a:p>
            <a:r>
              <a:rPr lang="en-US"/>
              <a:t>Click icon to add picture</a:t>
            </a:r>
          </a:p>
        </p:txBody>
      </p:sp>
      <p:sp>
        <p:nvSpPr>
          <p:cNvPr id="4" name="Text Placeholder 24">
            <a:extLst>
              <a:ext uri="{FF2B5EF4-FFF2-40B4-BE49-F238E27FC236}">
                <a16:creationId xmlns:a16="http://schemas.microsoft.com/office/drawing/2014/main" id="{5072247A-67DA-5E22-6F46-A6A56B93F6F8}"/>
              </a:ext>
            </a:extLst>
          </p:cNvPr>
          <p:cNvSpPr>
            <a:spLocks noGrp="1"/>
          </p:cNvSpPr>
          <p:nvPr>
            <p:ph type="body" sz="quarter" idx="35" hasCustomPrompt="1"/>
          </p:nvPr>
        </p:nvSpPr>
        <p:spPr>
          <a:xfrm>
            <a:off x="4937393" y="4644825"/>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6" name="Text Placeholder 26">
            <a:extLst>
              <a:ext uri="{FF2B5EF4-FFF2-40B4-BE49-F238E27FC236}">
                <a16:creationId xmlns:a16="http://schemas.microsoft.com/office/drawing/2014/main" id="{015EA159-B431-1E03-5C3B-5FD7A5F60630}"/>
              </a:ext>
            </a:extLst>
          </p:cNvPr>
          <p:cNvSpPr>
            <a:spLocks noGrp="1"/>
          </p:cNvSpPr>
          <p:nvPr>
            <p:ph type="body" sz="quarter" idx="36" hasCustomPrompt="1"/>
          </p:nvPr>
        </p:nvSpPr>
        <p:spPr>
          <a:xfrm>
            <a:off x="4937393" y="5274445"/>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9" name="Text Placeholder 26">
            <a:extLst>
              <a:ext uri="{FF2B5EF4-FFF2-40B4-BE49-F238E27FC236}">
                <a16:creationId xmlns:a16="http://schemas.microsoft.com/office/drawing/2014/main" id="{AE416E7E-16BE-2818-3C6C-5AF15E56659A}"/>
              </a:ext>
            </a:extLst>
          </p:cNvPr>
          <p:cNvSpPr>
            <a:spLocks noGrp="1"/>
          </p:cNvSpPr>
          <p:nvPr>
            <p:ph type="body" sz="quarter" idx="37" hasCustomPrompt="1"/>
          </p:nvPr>
        </p:nvSpPr>
        <p:spPr>
          <a:xfrm>
            <a:off x="4937393" y="5749232"/>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 name="Picture Placeholder 39">
            <a:extLst>
              <a:ext uri="{FF2B5EF4-FFF2-40B4-BE49-F238E27FC236}">
                <a16:creationId xmlns:a16="http://schemas.microsoft.com/office/drawing/2014/main" id="{4B916098-3C14-D439-45C2-7DAF3709401C}"/>
              </a:ext>
            </a:extLst>
          </p:cNvPr>
          <p:cNvSpPr>
            <a:spLocks noGrp="1"/>
          </p:cNvSpPr>
          <p:nvPr>
            <p:ph type="pic" sz="quarter" idx="33"/>
          </p:nvPr>
        </p:nvSpPr>
        <p:spPr>
          <a:xfrm>
            <a:off x="3671524" y="4118784"/>
            <a:ext cx="1001333" cy="2517391"/>
          </a:xfrm>
          <a:prstGeom prst="ellipse">
            <a:avLst/>
          </a:prstGeom>
        </p:spPr>
        <p:txBody>
          <a:bodyPr/>
          <a:lstStyle>
            <a:lvl1pPr>
              <a:defRPr sz="1560"/>
            </a:lvl1pPr>
          </a:lstStyle>
          <a:p>
            <a:r>
              <a:rPr lang="en-US"/>
              <a:t>Click icon to add picture</a:t>
            </a:r>
          </a:p>
        </p:txBody>
      </p:sp>
      <p:sp>
        <p:nvSpPr>
          <p:cNvPr id="18" name="Text Placeholder 24">
            <a:extLst>
              <a:ext uri="{FF2B5EF4-FFF2-40B4-BE49-F238E27FC236}">
                <a16:creationId xmlns:a16="http://schemas.microsoft.com/office/drawing/2014/main" id="{E04657BE-F0BA-C5F1-327C-9ECE6062F9C8}"/>
              </a:ext>
            </a:extLst>
          </p:cNvPr>
          <p:cNvSpPr>
            <a:spLocks noGrp="1"/>
          </p:cNvSpPr>
          <p:nvPr>
            <p:ph type="body" sz="quarter" idx="30" hasCustomPrompt="1"/>
          </p:nvPr>
        </p:nvSpPr>
        <p:spPr>
          <a:xfrm>
            <a:off x="4937393" y="7781078"/>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9" name="Text Placeholder 26">
            <a:extLst>
              <a:ext uri="{FF2B5EF4-FFF2-40B4-BE49-F238E27FC236}">
                <a16:creationId xmlns:a16="http://schemas.microsoft.com/office/drawing/2014/main" id="{3557C52E-E6C8-1E37-2E48-64FB03FBB712}"/>
              </a:ext>
            </a:extLst>
          </p:cNvPr>
          <p:cNvSpPr>
            <a:spLocks noGrp="1"/>
          </p:cNvSpPr>
          <p:nvPr>
            <p:ph type="body" sz="quarter" idx="31" hasCustomPrompt="1"/>
          </p:nvPr>
        </p:nvSpPr>
        <p:spPr>
          <a:xfrm>
            <a:off x="4937393" y="8410698"/>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0" name="Text Placeholder 26">
            <a:extLst>
              <a:ext uri="{FF2B5EF4-FFF2-40B4-BE49-F238E27FC236}">
                <a16:creationId xmlns:a16="http://schemas.microsoft.com/office/drawing/2014/main" id="{597AF0F9-8F9C-71B2-92F0-39D93E9DBFAB}"/>
              </a:ext>
            </a:extLst>
          </p:cNvPr>
          <p:cNvSpPr>
            <a:spLocks noGrp="1"/>
          </p:cNvSpPr>
          <p:nvPr>
            <p:ph type="body" sz="quarter" idx="32" hasCustomPrompt="1"/>
          </p:nvPr>
        </p:nvSpPr>
        <p:spPr>
          <a:xfrm>
            <a:off x="4937393" y="8885485"/>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 name="Picture Placeholder 39">
            <a:extLst>
              <a:ext uri="{FF2B5EF4-FFF2-40B4-BE49-F238E27FC236}">
                <a16:creationId xmlns:a16="http://schemas.microsoft.com/office/drawing/2014/main" id="{A068A95B-8C17-3F7D-206D-26C23BE6E744}"/>
              </a:ext>
            </a:extLst>
          </p:cNvPr>
          <p:cNvSpPr>
            <a:spLocks noGrp="1"/>
          </p:cNvSpPr>
          <p:nvPr>
            <p:ph type="pic" sz="quarter" idx="34"/>
          </p:nvPr>
        </p:nvSpPr>
        <p:spPr>
          <a:xfrm>
            <a:off x="3671524" y="7259591"/>
            <a:ext cx="1001333" cy="2517391"/>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2875989851"/>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hree_Speaker">
    <p:bg>
      <p:bgPr>
        <a:solidFill>
          <a:srgbClr val="091F2C"/>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2240502"/>
            <a:ext cx="2747876" cy="7536005"/>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4937393" y="1443123"/>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4937393" y="2072743"/>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4937393" y="2547530"/>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Picture Placeholder 39">
            <a:extLst>
              <a:ext uri="{FF2B5EF4-FFF2-40B4-BE49-F238E27FC236}">
                <a16:creationId xmlns:a16="http://schemas.microsoft.com/office/drawing/2014/main" id="{0221A659-06B2-4B38-BE52-56B40A067640}"/>
              </a:ext>
            </a:extLst>
          </p:cNvPr>
          <p:cNvSpPr>
            <a:spLocks noGrp="1"/>
          </p:cNvSpPr>
          <p:nvPr>
            <p:ph type="pic" sz="quarter" idx="29"/>
          </p:nvPr>
        </p:nvSpPr>
        <p:spPr>
          <a:xfrm>
            <a:off x="3671524" y="977979"/>
            <a:ext cx="1001333" cy="2517391"/>
          </a:xfrm>
          <a:prstGeom prst="ellipse">
            <a:avLst/>
          </a:prstGeom>
        </p:spPr>
        <p:txBody>
          <a:bodyPr/>
          <a:lstStyle>
            <a:lvl1pPr>
              <a:defRPr sz="1560"/>
            </a:lvl1pPr>
          </a:lstStyle>
          <a:p>
            <a:r>
              <a:rPr lang="en-US"/>
              <a:t>Click icon to add picture</a:t>
            </a:r>
          </a:p>
        </p:txBody>
      </p:sp>
      <p:sp>
        <p:nvSpPr>
          <p:cNvPr id="4" name="Text Placeholder 24">
            <a:extLst>
              <a:ext uri="{FF2B5EF4-FFF2-40B4-BE49-F238E27FC236}">
                <a16:creationId xmlns:a16="http://schemas.microsoft.com/office/drawing/2014/main" id="{5072247A-67DA-5E22-6F46-A6A56B93F6F8}"/>
              </a:ext>
            </a:extLst>
          </p:cNvPr>
          <p:cNvSpPr>
            <a:spLocks noGrp="1"/>
          </p:cNvSpPr>
          <p:nvPr>
            <p:ph type="body" sz="quarter" idx="35" hasCustomPrompt="1"/>
          </p:nvPr>
        </p:nvSpPr>
        <p:spPr>
          <a:xfrm>
            <a:off x="4937393" y="4644825"/>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6" name="Text Placeholder 26">
            <a:extLst>
              <a:ext uri="{FF2B5EF4-FFF2-40B4-BE49-F238E27FC236}">
                <a16:creationId xmlns:a16="http://schemas.microsoft.com/office/drawing/2014/main" id="{015EA159-B431-1E03-5C3B-5FD7A5F60630}"/>
              </a:ext>
            </a:extLst>
          </p:cNvPr>
          <p:cNvSpPr>
            <a:spLocks noGrp="1"/>
          </p:cNvSpPr>
          <p:nvPr>
            <p:ph type="body" sz="quarter" idx="36" hasCustomPrompt="1"/>
          </p:nvPr>
        </p:nvSpPr>
        <p:spPr>
          <a:xfrm>
            <a:off x="4937393" y="5274445"/>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9" name="Text Placeholder 26">
            <a:extLst>
              <a:ext uri="{FF2B5EF4-FFF2-40B4-BE49-F238E27FC236}">
                <a16:creationId xmlns:a16="http://schemas.microsoft.com/office/drawing/2014/main" id="{AE416E7E-16BE-2818-3C6C-5AF15E56659A}"/>
              </a:ext>
            </a:extLst>
          </p:cNvPr>
          <p:cNvSpPr>
            <a:spLocks noGrp="1"/>
          </p:cNvSpPr>
          <p:nvPr>
            <p:ph type="body" sz="quarter" idx="37" hasCustomPrompt="1"/>
          </p:nvPr>
        </p:nvSpPr>
        <p:spPr>
          <a:xfrm>
            <a:off x="4937393" y="5749232"/>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 name="Picture Placeholder 39">
            <a:extLst>
              <a:ext uri="{FF2B5EF4-FFF2-40B4-BE49-F238E27FC236}">
                <a16:creationId xmlns:a16="http://schemas.microsoft.com/office/drawing/2014/main" id="{4B916098-3C14-D439-45C2-7DAF3709401C}"/>
              </a:ext>
            </a:extLst>
          </p:cNvPr>
          <p:cNvSpPr>
            <a:spLocks noGrp="1"/>
          </p:cNvSpPr>
          <p:nvPr>
            <p:ph type="pic" sz="quarter" idx="33"/>
          </p:nvPr>
        </p:nvSpPr>
        <p:spPr>
          <a:xfrm>
            <a:off x="3671524" y="4118784"/>
            <a:ext cx="1001333" cy="2517391"/>
          </a:xfrm>
          <a:prstGeom prst="ellipse">
            <a:avLst/>
          </a:prstGeom>
        </p:spPr>
        <p:txBody>
          <a:bodyPr/>
          <a:lstStyle>
            <a:lvl1pPr>
              <a:defRPr sz="1560"/>
            </a:lvl1pPr>
          </a:lstStyle>
          <a:p>
            <a:r>
              <a:rPr lang="en-US"/>
              <a:t>Click icon to add picture</a:t>
            </a:r>
          </a:p>
        </p:txBody>
      </p:sp>
      <p:sp>
        <p:nvSpPr>
          <p:cNvPr id="18" name="Text Placeholder 24">
            <a:extLst>
              <a:ext uri="{FF2B5EF4-FFF2-40B4-BE49-F238E27FC236}">
                <a16:creationId xmlns:a16="http://schemas.microsoft.com/office/drawing/2014/main" id="{E04657BE-F0BA-C5F1-327C-9ECE6062F9C8}"/>
              </a:ext>
            </a:extLst>
          </p:cNvPr>
          <p:cNvSpPr>
            <a:spLocks noGrp="1"/>
          </p:cNvSpPr>
          <p:nvPr>
            <p:ph type="body" sz="quarter" idx="30" hasCustomPrompt="1"/>
          </p:nvPr>
        </p:nvSpPr>
        <p:spPr>
          <a:xfrm>
            <a:off x="4937393" y="7781078"/>
            <a:ext cx="2081087"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9" name="Text Placeholder 26">
            <a:extLst>
              <a:ext uri="{FF2B5EF4-FFF2-40B4-BE49-F238E27FC236}">
                <a16:creationId xmlns:a16="http://schemas.microsoft.com/office/drawing/2014/main" id="{3557C52E-E6C8-1E37-2E48-64FB03FBB712}"/>
              </a:ext>
            </a:extLst>
          </p:cNvPr>
          <p:cNvSpPr>
            <a:spLocks noGrp="1"/>
          </p:cNvSpPr>
          <p:nvPr>
            <p:ph type="body" sz="quarter" idx="31" hasCustomPrompt="1"/>
          </p:nvPr>
        </p:nvSpPr>
        <p:spPr>
          <a:xfrm>
            <a:off x="4937393" y="8410698"/>
            <a:ext cx="2081087" cy="541834"/>
          </a:xfrm>
          <a:prstGeom prst="rect">
            <a:avLst/>
          </a:prstGeom>
        </p:spPr>
        <p:txBody>
          <a:bodyPr lIns="0"/>
          <a:lstStyle>
            <a:lvl1pPr marL="0" indent="0">
              <a:buNone/>
              <a:defRPr sz="2495">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0" name="Text Placeholder 26">
            <a:extLst>
              <a:ext uri="{FF2B5EF4-FFF2-40B4-BE49-F238E27FC236}">
                <a16:creationId xmlns:a16="http://schemas.microsoft.com/office/drawing/2014/main" id="{597AF0F9-8F9C-71B2-92F0-39D93E9DBFAB}"/>
              </a:ext>
            </a:extLst>
          </p:cNvPr>
          <p:cNvSpPr>
            <a:spLocks noGrp="1"/>
          </p:cNvSpPr>
          <p:nvPr>
            <p:ph type="body" sz="quarter" idx="32" hasCustomPrompt="1"/>
          </p:nvPr>
        </p:nvSpPr>
        <p:spPr>
          <a:xfrm>
            <a:off x="4937393" y="8885485"/>
            <a:ext cx="2081087" cy="541834"/>
          </a:xfrm>
          <a:prstGeom prst="rect">
            <a:avLst/>
          </a:prstGeom>
        </p:spPr>
        <p:txBody>
          <a:bodyPr lIns="0"/>
          <a:lstStyle>
            <a:lvl1pPr marL="0" indent="0">
              <a:buNone/>
              <a:defRPr sz="2495"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 name="Picture Placeholder 39">
            <a:extLst>
              <a:ext uri="{FF2B5EF4-FFF2-40B4-BE49-F238E27FC236}">
                <a16:creationId xmlns:a16="http://schemas.microsoft.com/office/drawing/2014/main" id="{A068A95B-8C17-3F7D-206D-26C23BE6E744}"/>
              </a:ext>
            </a:extLst>
          </p:cNvPr>
          <p:cNvSpPr>
            <a:spLocks noGrp="1"/>
          </p:cNvSpPr>
          <p:nvPr>
            <p:ph type="pic" sz="quarter" idx="34"/>
          </p:nvPr>
        </p:nvSpPr>
        <p:spPr>
          <a:xfrm>
            <a:off x="3671524" y="7259591"/>
            <a:ext cx="1001333" cy="2517391"/>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287152485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_Speaker_50%">
    <p:bg>
      <p:bgPr>
        <a:solidFill>
          <a:schemeClr val="bg1"/>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3E8CD4A-F901-8AC9-9763-4F4CF86479B6}"/>
              </a:ext>
              <a:ext uri="{C183D7F6-B498-43B3-948B-1728B52AA6E4}">
                <adec:decorative xmlns:adec="http://schemas.microsoft.com/office/drawing/2017/decorative" val="1"/>
              </a:ext>
            </a:extLst>
          </p:cNvPr>
          <p:cNvPicPr>
            <a:picLocks noChangeAspect="1"/>
          </p:cNvPicPr>
          <p:nvPr userDrawn="1"/>
        </p:nvPicPr>
        <p:blipFill rotWithShape="1">
          <a:blip r:embed="rId2"/>
          <a:srcRect l="14790" t="9046" r="-111" b="5634"/>
          <a:stretch/>
        </p:blipFill>
        <p:spPr>
          <a:xfrm>
            <a:off x="3795639" y="0"/>
            <a:ext cx="3899595" cy="10694988"/>
          </a:xfrm>
          <a:prstGeom prst="rect">
            <a:avLst/>
          </a:prstGeom>
        </p:spPr>
      </p:pic>
      <p:sp>
        <p:nvSpPr>
          <p:cNvPr id="12" name="Title 1">
            <a:extLst>
              <a:ext uri="{FF2B5EF4-FFF2-40B4-BE49-F238E27FC236}">
                <a16:creationId xmlns:a16="http://schemas.microsoft.com/office/drawing/2014/main" id="{AB0AF302-8BFE-4BE0-3951-7304368B56CD}"/>
              </a:ext>
            </a:extLst>
          </p:cNvPr>
          <p:cNvSpPr>
            <a:spLocks noGrp="1"/>
          </p:cNvSpPr>
          <p:nvPr>
            <p:ph type="title" hasCustomPrompt="1"/>
          </p:nvPr>
        </p:nvSpPr>
        <p:spPr>
          <a:xfrm>
            <a:off x="4289426" y="942702"/>
            <a:ext cx="2912023" cy="1297800"/>
          </a:xfrm>
          <a:prstGeom prst="rect">
            <a:avLst/>
          </a:prstGeom>
        </p:spPr>
        <p:txBody>
          <a:bodyPr lIns="0" anchor="t">
            <a:noAutofit/>
          </a:bodyPr>
          <a:lstStyle>
            <a:lvl1pPr>
              <a:defRPr>
                <a:solidFill>
                  <a:srgbClr val="FFA38B"/>
                </a:solidFill>
              </a:defRPr>
            </a:lvl1pPr>
          </a:lstStyle>
          <a:p>
            <a:r>
              <a:rPr lang="en-US"/>
              <a:t>Meet the team</a:t>
            </a:r>
          </a:p>
        </p:txBody>
      </p:sp>
      <p:sp>
        <p:nvSpPr>
          <p:cNvPr id="4" name="Text Placeholder 24">
            <a:extLst>
              <a:ext uri="{FF2B5EF4-FFF2-40B4-BE49-F238E27FC236}">
                <a16:creationId xmlns:a16="http://schemas.microsoft.com/office/drawing/2014/main" id="{FDD444CB-BD89-F45D-A41A-D1ADD29F1E02}"/>
              </a:ext>
            </a:extLst>
          </p:cNvPr>
          <p:cNvSpPr>
            <a:spLocks noGrp="1"/>
          </p:cNvSpPr>
          <p:nvPr>
            <p:ph type="body" sz="quarter" idx="25" hasCustomPrompt="1"/>
          </p:nvPr>
        </p:nvSpPr>
        <p:spPr>
          <a:xfrm>
            <a:off x="5390911" y="2801319"/>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8" name="Text Placeholder 26">
            <a:extLst>
              <a:ext uri="{FF2B5EF4-FFF2-40B4-BE49-F238E27FC236}">
                <a16:creationId xmlns:a16="http://schemas.microsoft.com/office/drawing/2014/main" id="{57801562-FAA9-5B9D-E1DF-549C95475F5C}"/>
              </a:ext>
            </a:extLst>
          </p:cNvPr>
          <p:cNvSpPr>
            <a:spLocks noGrp="1"/>
          </p:cNvSpPr>
          <p:nvPr>
            <p:ph type="body" sz="quarter" idx="26" hasCustomPrompt="1"/>
          </p:nvPr>
        </p:nvSpPr>
        <p:spPr>
          <a:xfrm>
            <a:off x="5390911" y="3421392"/>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9" name="Text Placeholder 26">
            <a:extLst>
              <a:ext uri="{FF2B5EF4-FFF2-40B4-BE49-F238E27FC236}">
                <a16:creationId xmlns:a16="http://schemas.microsoft.com/office/drawing/2014/main" id="{EADFEE11-E871-61AA-368F-01B37F649B0D}"/>
              </a:ext>
            </a:extLst>
          </p:cNvPr>
          <p:cNvSpPr>
            <a:spLocks noGrp="1"/>
          </p:cNvSpPr>
          <p:nvPr>
            <p:ph type="body" sz="quarter" idx="27" hasCustomPrompt="1"/>
          </p:nvPr>
        </p:nvSpPr>
        <p:spPr>
          <a:xfrm>
            <a:off x="5390911" y="3819102"/>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 name="Picture Placeholder 39">
            <a:extLst>
              <a:ext uri="{FF2B5EF4-FFF2-40B4-BE49-F238E27FC236}">
                <a16:creationId xmlns:a16="http://schemas.microsoft.com/office/drawing/2014/main" id="{D9CC603E-F2D3-FA95-4EC2-05FC6919D8A2}"/>
              </a:ext>
            </a:extLst>
          </p:cNvPr>
          <p:cNvSpPr>
            <a:spLocks noGrp="1"/>
          </p:cNvSpPr>
          <p:nvPr>
            <p:ph type="pic" sz="quarter" idx="29"/>
          </p:nvPr>
        </p:nvSpPr>
        <p:spPr>
          <a:xfrm>
            <a:off x="4289426" y="2294770"/>
            <a:ext cx="916017" cy="2302905"/>
          </a:xfrm>
          <a:prstGeom prst="ellipse">
            <a:avLst/>
          </a:prstGeom>
        </p:spPr>
        <p:txBody>
          <a:bodyPr/>
          <a:lstStyle>
            <a:lvl1pPr>
              <a:defRPr sz="1560"/>
            </a:lvl1pPr>
          </a:lstStyle>
          <a:p>
            <a:r>
              <a:rPr lang="en-US"/>
              <a:t>Click icon to add picture</a:t>
            </a:r>
          </a:p>
        </p:txBody>
      </p:sp>
      <p:sp>
        <p:nvSpPr>
          <p:cNvPr id="6" name="Text Placeholder 24">
            <a:extLst>
              <a:ext uri="{FF2B5EF4-FFF2-40B4-BE49-F238E27FC236}">
                <a16:creationId xmlns:a16="http://schemas.microsoft.com/office/drawing/2014/main" id="{8BC7ACAA-6339-3B5B-B031-3BD4F0C5B25A}"/>
              </a:ext>
            </a:extLst>
          </p:cNvPr>
          <p:cNvSpPr>
            <a:spLocks noGrp="1"/>
          </p:cNvSpPr>
          <p:nvPr>
            <p:ph type="body" sz="quarter" idx="36" hasCustomPrompt="1"/>
          </p:nvPr>
        </p:nvSpPr>
        <p:spPr>
          <a:xfrm>
            <a:off x="5390911" y="5361267"/>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00CFE5A4-C7C7-196E-E976-7F800CD23C4A}"/>
              </a:ext>
            </a:extLst>
          </p:cNvPr>
          <p:cNvSpPr>
            <a:spLocks noGrp="1"/>
          </p:cNvSpPr>
          <p:nvPr>
            <p:ph type="body" sz="quarter" idx="37" hasCustomPrompt="1"/>
          </p:nvPr>
        </p:nvSpPr>
        <p:spPr>
          <a:xfrm>
            <a:off x="5390911" y="5981340"/>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0" name="Text Placeholder 26">
            <a:extLst>
              <a:ext uri="{FF2B5EF4-FFF2-40B4-BE49-F238E27FC236}">
                <a16:creationId xmlns:a16="http://schemas.microsoft.com/office/drawing/2014/main" id="{962091CF-2911-AE69-E701-21319CBB67CC}"/>
              </a:ext>
            </a:extLst>
          </p:cNvPr>
          <p:cNvSpPr>
            <a:spLocks noGrp="1"/>
          </p:cNvSpPr>
          <p:nvPr>
            <p:ph type="body" sz="quarter" idx="38" hasCustomPrompt="1"/>
          </p:nvPr>
        </p:nvSpPr>
        <p:spPr>
          <a:xfrm>
            <a:off x="5390911" y="6379049"/>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 name="Picture Placeholder 39">
            <a:extLst>
              <a:ext uri="{FF2B5EF4-FFF2-40B4-BE49-F238E27FC236}">
                <a16:creationId xmlns:a16="http://schemas.microsoft.com/office/drawing/2014/main" id="{8DF0BB99-9B11-363F-5E4D-DB8166A1E33A}"/>
              </a:ext>
            </a:extLst>
          </p:cNvPr>
          <p:cNvSpPr>
            <a:spLocks noGrp="1"/>
          </p:cNvSpPr>
          <p:nvPr>
            <p:ph type="pic" sz="quarter" idx="34"/>
          </p:nvPr>
        </p:nvSpPr>
        <p:spPr>
          <a:xfrm>
            <a:off x="4289426" y="4863993"/>
            <a:ext cx="916017" cy="2302905"/>
          </a:xfrm>
          <a:prstGeom prst="ellipse">
            <a:avLst/>
          </a:prstGeom>
        </p:spPr>
        <p:txBody>
          <a:bodyPr/>
          <a:lstStyle>
            <a:lvl1pPr>
              <a:defRPr sz="1560"/>
            </a:lvl1pPr>
          </a:lstStyle>
          <a:p>
            <a:r>
              <a:rPr lang="en-US"/>
              <a:t>Click icon to add picture</a:t>
            </a:r>
          </a:p>
        </p:txBody>
      </p:sp>
      <p:sp>
        <p:nvSpPr>
          <p:cNvPr id="14" name="Text Placeholder 24">
            <a:extLst>
              <a:ext uri="{FF2B5EF4-FFF2-40B4-BE49-F238E27FC236}">
                <a16:creationId xmlns:a16="http://schemas.microsoft.com/office/drawing/2014/main" id="{7A7CFF8A-33A9-1AD6-9B76-ED845012769D}"/>
              </a:ext>
            </a:extLst>
          </p:cNvPr>
          <p:cNvSpPr>
            <a:spLocks noGrp="1"/>
          </p:cNvSpPr>
          <p:nvPr>
            <p:ph type="body" sz="quarter" idx="31" hasCustomPrompt="1"/>
          </p:nvPr>
        </p:nvSpPr>
        <p:spPr>
          <a:xfrm>
            <a:off x="5390911" y="7921192"/>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5" name="Text Placeholder 26">
            <a:extLst>
              <a:ext uri="{FF2B5EF4-FFF2-40B4-BE49-F238E27FC236}">
                <a16:creationId xmlns:a16="http://schemas.microsoft.com/office/drawing/2014/main" id="{4D0AB258-48A8-2C87-3EFE-3023AB97D63D}"/>
              </a:ext>
            </a:extLst>
          </p:cNvPr>
          <p:cNvSpPr>
            <a:spLocks noGrp="1"/>
          </p:cNvSpPr>
          <p:nvPr>
            <p:ph type="body" sz="quarter" idx="32" hasCustomPrompt="1"/>
          </p:nvPr>
        </p:nvSpPr>
        <p:spPr>
          <a:xfrm>
            <a:off x="5390911" y="8541264"/>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6" name="Text Placeholder 26">
            <a:extLst>
              <a:ext uri="{FF2B5EF4-FFF2-40B4-BE49-F238E27FC236}">
                <a16:creationId xmlns:a16="http://schemas.microsoft.com/office/drawing/2014/main" id="{C934F483-E84C-4510-49A4-8D8326263E5C}"/>
              </a:ext>
            </a:extLst>
          </p:cNvPr>
          <p:cNvSpPr>
            <a:spLocks noGrp="1"/>
          </p:cNvSpPr>
          <p:nvPr>
            <p:ph type="body" sz="quarter" idx="33" hasCustomPrompt="1"/>
          </p:nvPr>
        </p:nvSpPr>
        <p:spPr>
          <a:xfrm>
            <a:off x="5390911" y="8938974"/>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5" name="Picture Placeholder 39">
            <a:extLst>
              <a:ext uri="{FF2B5EF4-FFF2-40B4-BE49-F238E27FC236}">
                <a16:creationId xmlns:a16="http://schemas.microsoft.com/office/drawing/2014/main" id="{E717DFAD-971B-6B64-56A8-045DA8F13F13}"/>
              </a:ext>
            </a:extLst>
          </p:cNvPr>
          <p:cNvSpPr>
            <a:spLocks noGrp="1"/>
          </p:cNvSpPr>
          <p:nvPr>
            <p:ph type="pic" sz="quarter" idx="35"/>
          </p:nvPr>
        </p:nvSpPr>
        <p:spPr>
          <a:xfrm>
            <a:off x="4289426" y="7449383"/>
            <a:ext cx="916017" cy="2302905"/>
          </a:xfrm>
          <a:prstGeom prst="ellipse">
            <a:avLst/>
          </a:prstGeom>
        </p:spPr>
        <p:txBody>
          <a:bodyPr/>
          <a:lstStyle>
            <a:lvl1pPr>
              <a:defRPr sz="1560"/>
            </a:lvl1pPr>
          </a:lstStyle>
          <a:p>
            <a:r>
              <a:rPr lang="en-US"/>
              <a:t>Click icon to add picture</a:t>
            </a:r>
          </a:p>
        </p:txBody>
      </p:sp>
      <p:sp>
        <p:nvSpPr>
          <p:cNvPr id="13" name="Text Placeholder 31">
            <a:extLst>
              <a:ext uri="{FF2B5EF4-FFF2-40B4-BE49-F238E27FC236}">
                <a16:creationId xmlns:a16="http://schemas.microsoft.com/office/drawing/2014/main" id="{991B5A40-A7BD-A3FE-52F5-6160D3162965}"/>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rgbClr val="091F2C"/>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Tree>
    <p:extLst>
      <p:ext uri="{BB962C8B-B14F-4D97-AF65-F5344CB8AC3E}">
        <p14:creationId xmlns:p14="http://schemas.microsoft.com/office/powerpoint/2010/main" val="2346106648"/>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63" userDrawn="1">
          <p15:clr>
            <a:srgbClr val="A4A3A4"/>
          </p15:clr>
        </p15:guide>
        <p15:guide id="13" pos="1702" userDrawn="1">
          <p15:clr>
            <a:srgbClr val="A4A3A4"/>
          </p15:clr>
        </p15:guide>
        <p15:guide id="14" pos="1965"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hree_Speaker_50%">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DF378F8-95DD-57E5-31C8-1EE35A0E3D6A}"/>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12" name="Title 1">
            <a:extLst>
              <a:ext uri="{FF2B5EF4-FFF2-40B4-BE49-F238E27FC236}">
                <a16:creationId xmlns:a16="http://schemas.microsoft.com/office/drawing/2014/main" id="{AB0AF302-8BFE-4BE0-3951-7304368B56CD}"/>
              </a:ext>
            </a:extLst>
          </p:cNvPr>
          <p:cNvSpPr>
            <a:spLocks noGrp="1"/>
          </p:cNvSpPr>
          <p:nvPr>
            <p:ph type="title" hasCustomPrompt="1"/>
          </p:nvPr>
        </p:nvSpPr>
        <p:spPr>
          <a:xfrm>
            <a:off x="4289426" y="942702"/>
            <a:ext cx="2912023" cy="1297800"/>
          </a:xfrm>
          <a:prstGeom prst="rect">
            <a:avLst/>
          </a:prstGeom>
        </p:spPr>
        <p:txBody>
          <a:bodyPr lIns="0" anchor="t">
            <a:noAutofit/>
          </a:bodyPr>
          <a:lstStyle>
            <a:lvl1pPr>
              <a:defRPr>
                <a:solidFill>
                  <a:srgbClr val="FFA38B"/>
                </a:solidFill>
              </a:defRPr>
            </a:lvl1pPr>
          </a:lstStyle>
          <a:p>
            <a:r>
              <a:rPr lang="en-US"/>
              <a:t>Meet the team</a:t>
            </a:r>
          </a:p>
        </p:txBody>
      </p:sp>
      <p:sp>
        <p:nvSpPr>
          <p:cNvPr id="4" name="Text Placeholder 24">
            <a:extLst>
              <a:ext uri="{FF2B5EF4-FFF2-40B4-BE49-F238E27FC236}">
                <a16:creationId xmlns:a16="http://schemas.microsoft.com/office/drawing/2014/main" id="{FDD444CB-BD89-F45D-A41A-D1ADD29F1E02}"/>
              </a:ext>
            </a:extLst>
          </p:cNvPr>
          <p:cNvSpPr>
            <a:spLocks noGrp="1"/>
          </p:cNvSpPr>
          <p:nvPr>
            <p:ph type="body" sz="quarter" idx="25" hasCustomPrompt="1"/>
          </p:nvPr>
        </p:nvSpPr>
        <p:spPr>
          <a:xfrm>
            <a:off x="5390911" y="2801319"/>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8" name="Text Placeholder 26">
            <a:extLst>
              <a:ext uri="{FF2B5EF4-FFF2-40B4-BE49-F238E27FC236}">
                <a16:creationId xmlns:a16="http://schemas.microsoft.com/office/drawing/2014/main" id="{57801562-FAA9-5B9D-E1DF-549C95475F5C}"/>
              </a:ext>
            </a:extLst>
          </p:cNvPr>
          <p:cNvSpPr>
            <a:spLocks noGrp="1"/>
          </p:cNvSpPr>
          <p:nvPr>
            <p:ph type="body" sz="quarter" idx="26" hasCustomPrompt="1"/>
          </p:nvPr>
        </p:nvSpPr>
        <p:spPr>
          <a:xfrm>
            <a:off x="5390911" y="3421392"/>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9" name="Text Placeholder 26">
            <a:extLst>
              <a:ext uri="{FF2B5EF4-FFF2-40B4-BE49-F238E27FC236}">
                <a16:creationId xmlns:a16="http://schemas.microsoft.com/office/drawing/2014/main" id="{EADFEE11-E871-61AA-368F-01B37F649B0D}"/>
              </a:ext>
            </a:extLst>
          </p:cNvPr>
          <p:cNvSpPr>
            <a:spLocks noGrp="1"/>
          </p:cNvSpPr>
          <p:nvPr>
            <p:ph type="body" sz="quarter" idx="27" hasCustomPrompt="1"/>
          </p:nvPr>
        </p:nvSpPr>
        <p:spPr>
          <a:xfrm>
            <a:off x="5390911" y="3819102"/>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 name="Picture Placeholder 39">
            <a:extLst>
              <a:ext uri="{FF2B5EF4-FFF2-40B4-BE49-F238E27FC236}">
                <a16:creationId xmlns:a16="http://schemas.microsoft.com/office/drawing/2014/main" id="{D9CC603E-F2D3-FA95-4EC2-05FC6919D8A2}"/>
              </a:ext>
            </a:extLst>
          </p:cNvPr>
          <p:cNvSpPr>
            <a:spLocks noGrp="1"/>
          </p:cNvSpPr>
          <p:nvPr>
            <p:ph type="pic" sz="quarter" idx="29"/>
          </p:nvPr>
        </p:nvSpPr>
        <p:spPr>
          <a:xfrm>
            <a:off x="4289426" y="2294770"/>
            <a:ext cx="916017" cy="2302905"/>
          </a:xfrm>
          <a:prstGeom prst="ellipse">
            <a:avLst/>
          </a:prstGeom>
        </p:spPr>
        <p:txBody>
          <a:bodyPr/>
          <a:lstStyle>
            <a:lvl1pPr>
              <a:defRPr sz="1560"/>
            </a:lvl1pPr>
          </a:lstStyle>
          <a:p>
            <a:r>
              <a:rPr lang="en-US"/>
              <a:t>Click icon to add picture</a:t>
            </a:r>
          </a:p>
        </p:txBody>
      </p:sp>
      <p:sp>
        <p:nvSpPr>
          <p:cNvPr id="6" name="Text Placeholder 24">
            <a:extLst>
              <a:ext uri="{FF2B5EF4-FFF2-40B4-BE49-F238E27FC236}">
                <a16:creationId xmlns:a16="http://schemas.microsoft.com/office/drawing/2014/main" id="{8BC7ACAA-6339-3B5B-B031-3BD4F0C5B25A}"/>
              </a:ext>
            </a:extLst>
          </p:cNvPr>
          <p:cNvSpPr>
            <a:spLocks noGrp="1"/>
          </p:cNvSpPr>
          <p:nvPr>
            <p:ph type="body" sz="quarter" idx="36" hasCustomPrompt="1"/>
          </p:nvPr>
        </p:nvSpPr>
        <p:spPr>
          <a:xfrm>
            <a:off x="5390911" y="5361267"/>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00CFE5A4-C7C7-196E-E976-7F800CD23C4A}"/>
              </a:ext>
            </a:extLst>
          </p:cNvPr>
          <p:cNvSpPr>
            <a:spLocks noGrp="1"/>
          </p:cNvSpPr>
          <p:nvPr>
            <p:ph type="body" sz="quarter" idx="37" hasCustomPrompt="1"/>
          </p:nvPr>
        </p:nvSpPr>
        <p:spPr>
          <a:xfrm>
            <a:off x="5390911" y="5981340"/>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0" name="Text Placeholder 26">
            <a:extLst>
              <a:ext uri="{FF2B5EF4-FFF2-40B4-BE49-F238E27FC236}">
                <a16:creationId xmlns:a16="http://schemas.microsoft.com/office/drawing/2014/main" id="{962091CF-2911-AE69-E701-21319CBB67CC}"/>
              </a:ext>
            </a:extLst>
          </p:cNvPr>
          <p:cNvSpPr>
            <a:spLocks noGrp="1"/>
          </p:cNvSpPr>
          <p:nvPr>
            <p:ph type="body" sz="quarter" idx="38" hasCustomPrompt="1"/>
          </p:nvPr>
        </p:nvSpPr>
        <p:spPr>
          <a:xfrm>
            <a:off x="5390911" y="6379049"/>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 name="Picture Placeholder 39">
            <a:extLst>
              <a:ext uri="{FF2B5EF4-FFF2-40B4-BE49-F238E27FC236}">
                <a16:creationId xmlns:a16="http://schemas.microsoft.com/office/drawing/2014/main" id="{8DF0BB99-9B11-363F-5E4D-DB8166A1E33A}"/>
              </a:ext>
            </a:extLst>
          </p:cNvPr>
          <p:cNvSpPr>
            <a:spLocks noGrp="1"/>
          </p:cNvSpPr>
          <p:nvPr>
            <p:ph type="pic" sz="quarter" idx="34"/>
          </p:nvPr>
        </p:nvSpPr>
        <p:spPr>
          <a:xfrm>
            <a:off x="4289426" y="4863993"/>
            <a:ext cx="916017" cy="2302905"/>
          </a:xfrm>
          <a:prstGeom prst="ellipse">
            <a:avLst/>
          </a:prstGeom>
        </p:spPr>
        <p:txBody>
          <a:bodyPr/>
          <a:lstStyle>
            <a:lvl1pPr>
              <a:defRPr sz="1560"/>
            </a:lvl1pPr>
          </a:lstStyle>
          <a:p>
            <a:r>
              <a:rPr lang="en-US"/>
              <a:t>Click icon to add picture</a:t>
            </a:r>
          </a:p>
        </p:txBody>
      </p:sp>
      <p:sp>
        <p:nvSpPr>
          <p:cNvPr id="14" name="Text Placeholder 24">
            <a:extLst>
              <a:ext uri="{FF2B5EF4-FFF2-40B4-BE49-F238E27FC236}">
                <a16:creationId xmlns:a16="http://schemas.microsoft.com/office/drawing/2014/main" id="{7A7CFF8A-33A9-1AD6-9B76-ED845012769D}"/>
              </a:ext>
            </a:extLst>
          </p:cNvPr>
          <p:cNvSpPr>
            <a:spLocks noGrp="1"/>
          </p:cNvSpPr>
          <p:nvPr>
            <p:ph type="body" sz="quarter" idx="31" hasCustomPrompt="1"/>
          </p:nvPr>
        </p:nvSpPr>
        <p:spPr>
          <a:xfrm>
            <a:off x="5390911" y="7921192"/>
            <a:ext cx="1602320" cy="598670"/>
          </a:xfrm>
          <a:prstGeom prst="rect">
            <a:avLst/>
          </a:prstGeom>
        </p:spPr>
        <p:txBody>
          <a:bodyPr lIns="0" anchor="ctr"/>
          <a:lstStyle>
            <a:lvl1pPr marL="0" indent="0">
              <a:buNone/>
              <a:defRPr sz="3119">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5" name="Text Placeholder 26">
            <a:extLst>
              <a:ext uri="{FF2B5EF4-FFF2-40B4-BE49-F238E27FC236}">
                <a16:creationId xmlns:a16="http://schemas.microsoft.com/office/drawing/2014/main" id="{4D0AB258-48A8-2C87-3EFE-3023AB97D63D}"/>
              </a:ext>
            </a:extLst>
          </p:cNvPr>
          <p:cNvSpPr>
            <a:spLocks noGrp="1"/>
          </p:cNvSpPr>
          <p:nvPr>
            <p:ph type="body" sz="quarter" idx="32" hasCustomPrompt="1"/>
          </p:nvPr>
        </p:nvSpPr>
        <p:spPr>
          <a:xfrm>
            <a:off x="5390911" y="8541264"/>
            <a:ext cx="1602320" cy="474787"/>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6" name="Text Placeholder 26">
            <a:extLst>
              <a:ext uri="{FF2B5EF4-FFF2-40B4-BE49-F238E27FC236}">
                <a16:creationId xmlns:a16="http://schemas.microsoft.com/office/drawing/2014/main" id="{C934F483-E84C-4510-49A4-8D8326263E5C}"/>
              </a:ext>
            </a:extLst>
          </p:cNvPr>
          <p:cNvSpPr>
            <a:spLocks noGrp="1"/>
          </p:cNvSpPr>
          <p:nvPr>
            <p:ph type="body" sz="quarter" idx="33" hasCustomPrompt="1"/>
          </p:nvPr>
        </p:nvSpPr>
        <p:spPr>
          <a:xfrm>
            <a:off x="5390911" y="8938974"/>
            <a:ext cx="1602320" cy="474789"/>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5" name="Picture Placeholder 39">
            <a:extLst>
              <a:ext uri="{FF2B5EF4-FFF2-40B4-BE49-F238E27FC236}">
                <a16:creationId xmlns:a16="http://schemas.microsoft.com/office/drawing/2014/main" id="{E717DFAD-971B-6B64-56A8-045DA8F13F13}"/>
              </a:ext>
            </a:extLst>
          </p:cNvPr>
          <p:cNvSpPr>
            <a:spLocks noGrp="1"/>
          </p:cNvSpPr>
          <p:nvPr>
            <p:ph type="pic" sz="quarter" idx="35"/>
          </p:nvPr>
        </p:nvSpPr>
        <p:spPr>
          <a:xfrm>
            <a:off x="4289426" y="7449383"/>
            <a:ext cx="916017" cy="2302905"/>
          </a:xfrm>
          <a:prstGeom prst="ellipse">
            <a:avLst/>
          </a:prstGeom>
        </p:spPr>
        <p:txBody>
          <a:bodyPr/>
          <a:lstStyle>
            <a:lvl1pPr>
              <a:defRPr sz="1560"/>
            </a:lvl1pPr>
          </a:lstStyle>
          <a:p>
            <a:r>
              <a:rPr lang="en-US"/>
              <a:t>Click icon to add picture</a:t>
            </a:r>
          </a:p>
        </p:txBody>
      </p:sp>
      <p:sp>
        <p:nvSpPr>
          <p:cNvPr id="13" name="Text Placeholder 31">
            <a:extLst>
              <a:ext uri="{FF2B5EF4-FFF2-40B4-BE49-F238E27FC236}">
                <a16:creationId xmlns:a16="http://schemas.microsoft.com/office/drawing/2014/main" id="{991B5A40-A7BD-A3FE-52F5-6160D3162965}"/>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rgbClr val="091F2C"/>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Tree>
    <p:extLst>
      <p:ext uri="{BB962C8B-B14F-4D97-AF65-F5344CB8AC3E}">
        <p14:creationId xmlns:p14="http://schemas.microsoft.com/office/powerpoint/2010/main" val="372898709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63" userDrawn="1">
          <p15:clr>
            <a:srgbClr val="A4A3A4"/>
          </p15:clr>
        </p15:guide>
        <p15:guide id="13" pos="1702" userDrawn="1">
          <p15:clr>
            <a:srgbClr val="A4A3A4"/>
          </p15:clr>
        </p15:guide>
        <p15:guide id="14" pos="1965"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ur_Speak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944302"/>
            <a:ext cx="2747876" cy="1254868"/>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364908"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364908"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364908"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3" name="Picture Placeholder 39">
            <a:extLst>
              <a:ext uri="{FF2B5EF4-FFF2-40B4-BE49-F238E27FC236}">
                <a16:creationId xmlns:a16="http://schemas.microsoft.com/office/drawing/2014/main" id="{D9DB2D48-C7AD-29CE-7543-2A299FF399B3}"/>
              </a:ext>
            </a:extLst>
          </p:cNvPr>
          <p:cNvSpPr>
            <a:spLocks noGrp="1"/>
          </p:cNvSpPr>
          <p:nvPr>
            <p:ph type="pic" sz="quarter" idx="29"/>
          </p:nvPr>
        </p:nvSpPr>
        <p:spPr>
          <a:xfrm>
            <a:off x="364907" y="3448868"/>
            <a:ext cx="1419813" cy="3569469"/>
          </a:xfrm>
          <a:prstGeom prst="ellipse">
            <a:avLst/>
          </a:prstGeom>
        </p:spPr>
        <p:txBody>
          <a:bodyPr/>
          <a:lstStyle>
            <a:lvl1pPr>
              <a:defRPr sz="1560"/>
            </a:lvl1pPr>
          </a:lstStyle>
          <a:p>
            <a:r>
              <a:rPr lang="en-US"/>
              <a:t>Click icon to add picture</a:t>
            </a:r>
          </a:p>
        </p:txBody>
      </p:sp>
      <p:sp>
        <p:nvSpPr>
          <p:cNvPr id="24" name="Text Placeholder 24">
            <a:extLst>
              <a:ext uri="{FF2B5EF4-FFF2-40B4-BE49-F238E27FC236}">
                <a16:creationId xmlns:a16="http://schemas.microsoft.com/office/drawing/2014/main" id="{E56492ED-9A2C-1EAB-E66B-5802255AD8C6}"/>
              </a:ext>
            </a:extLst>
          </p:cNvPr>
          <p:cNvSpPr>
            <a:spLocks noGrp="1"/>
          </p:cNvSpPr>
          <p:nvPr>
            <p:ph type="body" sz="quarter" idx="34" hasCustomPrompt="1"/>
          </p:nvPr>
        </p:nvSpPr>
        <p:spPr>
          <a:xfrm>
            <a:off x="2110557"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7" name="Text Placeholder 26">
            <a:extLst>
              <a:ext uri="{FF2B5EF4-FFF2-40B4-BE49-F238E27FC236}">
                <a16:creationId xmlns:a16="http://schemas.microsoft.com/office/drawing/2014/main" id="{F726B39D-84F2-DE13-9411-E7B506AC4CB1}"/>
              </a:ext>
            </a:extLst>
          </p:cNvPr>
          <p:cNvSpPr>
            <a:spLocks noGrp="1"/>
          </p:cNvSpPr>
          <p:nvPr>
            <p:ph type="body" sz="quarter" idx="37" hasCustomPrompt="1"/>
          </p:nvPr>
        </p:nvSpPr>
        <p:spPr>
          <a:xfrm>
            <a:off x="2110557"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8" name="Text Placeholder 26">
            <a:extLst>
              <a:ext uri="{FF2B5EF4-FFF2-40B4-BE49-F238E27FC236}">
                <a16:creationId xmlns:a16="http://schemas.microsoft.com/office/drawing/2014/main" id="{4DB33D22-719A-2B5B-63AB-031F46DE69A8}"/>
              </a:ext>
            </a:extLst>
          </p:cNvPr>
          <p:cNvSpPr>
            <a:spLocks noGrp="1"/>
          </p:cNvSpPr>
          <p:nvPr>
            <p:ph type="body" sz="quarter" idx="38" hasCustomPrompt="1"/>
          </p:nvPr>
        </p:nvSpPr>
        <p:spPr>
          <a:xfrm>
            <a:off x="2110557"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7" name="Picture Placeholder 39">
            <a:extLst>
              <a:ext uri="{FF2B5EF4-FFF2-40B4-BE49-F238E27FC236}">
                <a16:creationId xmlns:a16="http://schemas.microsoft.com/office/drawing/2014/main" id="{15ABC3E7-53E9-CAD3-C002-93284A63F360}"/>
              </a:ext>
            </a:extLst>
          </p:cNvPr>
          <p:cNvSpPr>
            <a:spLocks noGrp="1"/>
          </p:cNvSpPr>
          <p:nvPr>
            <p:ph type="pic" sz="quarter" idx="43"/>
          </p:nvPr>
        </p:nvSpPr>
        <p:spPr>
          <a:xfrm>
            <a:off x="2082990" y="3448868"/>
            <a:ext cx="1419813" cy="3569469"/>
          </a:xfrm>
          <a:prstGeom prst="ellipse">
            <a:avLst/>
          </a:prstGeom>
        </p:spPr>
        <p:txBody>
          <a:bodyPr/>
          <a:lstStyle>
            <a:lvl1pPr>
              <a:defRPr sz="1560"/>
            </a:lvl1pPr>
          </a:lstStyle>
          <a:p>
            <a:r>
              <a:rPr lang="en-US"/>
              <a:t>Click icon to add picture</a:t>
            </a:r>
          </a:p>
        </p:txBody>
      </p:sp>
      <p:sp>
        <p:nvSpPr>
          <p:cNvPr id="25" name="Text Placeholder 24">
            <a:extLst>
              <a:ext uri="{FF2B5EF4-FFF2-40B4-BE49-F238E27FC236}">
                <a16:creationId xmlns:a16="http://schemas.microsoft.com/office/drawing/2014/main" id="{630E5C84-1F6E-1791-FA64-6A2FC9530E83}"/>
              </a:ext>
            </a:extLst>
          </p:cNvPr>
          <p:cNvSpPr>
            <a:spLocks noGrp="1"/>
          </p:cNvSpPr>
          <p:nvPr>
            <p:ph type="body" sz="quarter" idx="35" hasCustomPrompt="1"/>
          </p:nvPr>
        </p:nvSpPr>
        <p:spPr>
          <a:xfrm>
            <a:off x="3861096"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9" name="Text Placeholder 26">
            <a:extLst>
              <a:ext uri="{FF2B5EF4-FFF2-40B4-BE49-F238E27FC236}">
                <a16:creationId xmlns:a16="http://schemas.microsoft.com/office/drawing/2014/main" id="{27F7701E-E34A-A1C1-CAF6-23A33C3FB238}"/>
              </a:ext>
            </a:extLst>
          </p:cNvPr>
          <p:cNvSpPr>
            <a:spLocks noGrp="1"/>
          </p:cNvSpPr>
          <p:nvPr>
            <p:ph type="body" sz="quarter" idx="39" hasCustomPrompt="1"/>
          </p:nvPr>
        </p:nvSpPr>
        <p:spPr>
          <a:xfrm>
            <a:off x="3861096"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0" name="Text Placeholder 26">
            <a:extLst>
              <a:ext uri="{FF2B5EF4-FFF2-40B4-BE49-F238E27FC236}">
                <a16:creationId xmlns:a16="http://schemas.microsoft.com/office/drawing/2014/main" id="{341066DE-9B85-14BF-44A2-2860D17B550C}"/>
              </a:ext>
            </a:extLst>
          </p:cNvPr>
          <p:cNvSpPr>
            <a:spLocks noGrp="1"/>
          </p:cNvSpPr>
          <p:nvPr>
            <p:ph type="body" sz="quarter" idx="40" hasCustomPrompt="1"/>
          </p:nvPr>
        </p:nvSpPr>
        <p:spPr>
          <a:xfrm>
            <a:off x="3861096"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8" name="Picture Placeholder 39">
            <a:extLst>
              <a:ext uri="{FF2B5EF4-FFF2-40B4-BE49-F238E27FC236}">
                <a16:creationId xmlns:a16="http://schemas.microsoft.com/office/drawing/2014/main" id="{F54F7C5A-3918-8078-5BD9-9F594223A409}"/>
              </a:ext>
            </a:extLst>
          </p:cNvPr>
          <p:cNvSpPr>
            <a:spLocks noGrp="1"/>
          </p:cNvSpPr>
          <p:nvPr>
            <p:ph type="pic" sz="quarter" idx="44"/>
          </p:nvPr>
        </p:nvSpPr>
        <p:spPr>
          <a:xfrm>
            <a:off x="3813721" y="3448868"/>
            <a:ext cx="1419813" cy="3569469"/>
          </a:xfrm>
          <a:prstGeom prst="ellipse">
            <a:avLst/>
          </a:prstGeom>
        </p:spPr>
        <p:txBody>
          <a:bodyPr/>
          <a:lstStyle>
            <a:lvl1pPr>
              <a:defRPr sz="1560"/>
            </a:lvl1pPr>
          </a:lstStyle>
          <a:p>
            <a:r>
              <a:rPr lang="en-US"/>
              <a:t>Click icon to add picture</a:t>
            </a:r>
          </a:p>
        </p:txBody>
      </p:sp>
      <p:sp>
        <p:nvSpPr>
          <p:cNvPr id="26" name="Text Placeholder 24">
            <a:extLst>
              <a:ext uri="{FF2B5EF4-FFF2-40B4-BE49-F238E27FC236}">
                <a16:creationId xmlns:a16="http://schemas.microsoft.com/office/drawing/2014/main" id="{F5A24492-E3EE-95E0-3BF7-D636B93E3F26}"/>
              </a:ext>
            </a:extLst>
          </p:cNvPr>
          <p:cNvSpPr>
            <a:spLocks noGrp="1"/>
          </p:cNvSpPr>
          <p:nvPr>
            <p:ph type="body" sz="quarter" idx="36" hasCustomPrompt="1"/>
          </p:nvPr>
        </p:nvSpPr>
        <p:spPr>
          <a:xfrm>
            <a:off x="5626305"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1" name="Text Placeholder 26">
            <a:extLst>
              <a:ext uri="{FF2B5EF4-FFF2-40B4-BE49-F238E27FC236}">
                <a16:creationId xmlns:a16="http://schemas.microsoft.com/office/drawing/2014/main" id="{CD9C0883-86E0-4B92-37EF-1814F21930FD}"/>
              </a:ext>
            </a:extLst>
          </p:cNvPr>
          <p:cNvSpPr>
            <a:spLocks noGrp="1"/>
          </p:cNvSpPr>
          <p:nvPr>
            <p:ph type="body" sz="quarter" idx="41" hasCustomPrompt="1"/>
          </p:nvPr>
        </p:nvSpPr>
        <p:spPr>
          <a:xfrm>
            <a:off x="5626305"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2" name="Text Placeholder 26">
            <a:extLst>
              <a:ext uri="{FF2B5EF4-FFF2-40B4-BE49-F238E27FC236}">
                <a16:creationId xmlns:a16="http://schemas.microsoft.com/office/drawing/2014/main" id="{7ED9DA68-CD4D-C50B-AB82-456B2967D070}"/>
              </a:ext>
            </a:extLst>
          </p:cNvPr>
          <p:cNvSpPr>
            <a:spLocks noGrp="1"/>
          </p:cNvSpPr>
          <p:nvPr>
            <p:ph type="body" sz="quarter" idx="42" hasCustomPrompt="1"/>
          </p:nvPr>
        </p:nvSpPr>
        <p:spPr>
          <a:xfrm>
            <a:off x="5626305"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9" name="Picture Placeholder 39">
            <a:extLst>
              <a:ext uri="{FF2B5EF4-FFF2-40B4-BE49-F238E27FC236}">
                <a16:creationId xmlns:a16="http://schemas.microsoft.com/office/drawing/2014/main" id="{397C98E2-69C3-CA7F-7605-FD20AB02F2D7}"/>
              </a:ext>
            </a:extLst>
          </p:cNvPr>
          <p:cNvSpPr>
            <a:spLocks noGrp="1"/>
          </p:cNvSpPr>
          <p:nvPr>
            <p:ph type="pic" sz="quarter" idx="45"/>
          </p:nvPr>
        </p:nvSpPr>
        <p:spPr>
          <a:xfrm>
            <a:off x="5564260" y="3448868"/>
            <a:ext cx="1419813" cy="3569469"/>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1740964399"/>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_graphic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64907" y="234459"/>
            <a:ext cx="2585392" cy="5276060"/>
          </a:xfrm>
          <a:prstGeom prst="rect">
            <a:avLst/>
          </a:prstGeom>
        </p:spPr>
        <p:txBody>
          <a:bodyPr wrap="square" lIns="0"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369151" y="6189661"/>
            <a:ext cx="2581148" cy="479975"/>
          </a:xfrm>
          <a:prstGeom prst="rect">
            <a:avLst/>
          </a:prstGeom>
          <a:noFill/>
        </p:spPr>
        <p:txBody>
          <a:bodyPr wrap="square" lIns="0" tIns="0" rIns="0" bIns="0">
            <a:spAutoFit/>
          </a:bodyPr>
          <a:lstStyle>
            <a:lvl1pPr marL="0" indent="0">
              <a:spcBef>
                <a:spcPts val="0"/>
              </a:spcBef>
              <a:buNone/>
              <a:defRPr sz="3119" spc="0" baseline="0">
                <a:solidFill>
                  <a:srgbClr val="FFA38B"/>
                </a:solidFill>
                <a:latin typeface="+mn-lt"/>
                <a:cs typeface="Segoe UI" panose="020B0502040204020203" pitchFamily="34" charset="0"/>
              </a:defRPr>
            </a:lvl1pPr>
          </a:lstStyle>
          <a:p>
            <a:pPr lvl="0"/>
            <a:r>
              <a:rPr lang="en-US"/>
              <a:t>Subtitle copy</a:t>
            </a:r>
          </a:p>
        </p:txBody>
      </p:sp>
      <p:pic>
        <p:nvPicPr>
          <p:cNvPr id="6" name="MS logo white - EMF" descr="Microsoft logo">
            <a:extLst>
              <a:ext uri="{FF2B5EF4-FFF2-40B4-BE49-F238E27FC236}">
                <a16:creationId xmlns:a16="http://schemas.microsoft.com/office/drawing/2014/main" id="{65F040C4-266D-980C-56B0-CCFEBBD082C5}"/>
              </a:ext>
              <a:ext uri="{C183D7F6-B498-43B3-948B-1728B52AA6E4}">
                <adec:decorative xmlns:adec="http://schemas.microsoft.com/office/drawing/2017/decorative" val="0"/>
              </a:ext>
            </a:extLst>
          </p:cNvPr>
          <p:cNvPicPr>
            <a:picLocks noChangeAspect="1"/>
          </p:cNvPicPr>
          <p:nvPr userDrawn="1"/>
        </p:nvPicPr>
        <p:blipFill>
          <a:blip r:embed="rId3"/>
          <a:stretch>
            <a:fillRect/>
          </a:stretch>
        </p:blipFill>
        <p:spPr bwMode="black">
          <a:xfrm>
            <a:off x="362387" y="913531"/>
            <a:ext cx="847499" cy="456319"/>
          </a:xfrm>
          <a:prstGeom prst="rect">
            <a:avLst/>
          </a:prstGeom>
        </p:spPr>
      </p:pic>
      <p:sp>
        <p:nvSpPr>
          <p:cNvPr id="3" name="Text Box 3" descr="This is a copyright notice that should be included on the final slide.">
            <a:extLst>
              <a:ext uri="{FF2B5EF4-FFF2-40B4-BE49-F238E27FC236}">
                <a16:creationId xmlns:a16="http://schemas.microsoft.com/office/drawing/2014/main" id="{426E7FEF-83F1-5E52-6A68-957F7E494BCF}"/>
              </a:ext>
            </a:extLst>
          </p:cNvPr>
          <p:cNvSpPr txBox="1">
            <a:spLocks noChangeArrowheads="1"/>
          </p:cNvSpPr>
          <p:nvPr userDrawn="1"/>
        </p:nvSpPr>
        <p:spPr bwMode="blackWhite">
          <a:xfrm>
            <a:off x="362386" y="9720305"/>
            <a:ext cx="2780318" cy="524173"/>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marL="0" marR="0" indent="0" algn="l" defTabSz="1453906" rtl="0" eaLnBrk="0" fontAlgn="auto" latinLnBrk="0" hangingPunct="0">
              <a:lnSpc>
                <a:spcPct val="100000"/>
              </a:lnSpc>
              <a:spcBef>
                <a:spcPts val="0"/>
              </a:spcBef>
              <a:spcAft>
                <a:spcPts val="0"/>
              </a:spcAft>
              <a:buClrTx/>
              <a:buSzTx/>
              <a:buFontTx/>
              <a:buNone/>
              <a:tabLst/>
              <a:defRPr/>
            </a:pPr>
            <a:r>
              <a:rPr lang="en-US" sz="1092">
                <a:solidFill>
                  <a:schemeClr val="tx1"/>
                </a:solidFill>
                <a:cs typeface="Segoe UI" pitchFamily="34" charset="0"/>
              </a:rPr>
              <a:t>© Copyright Microsoft Corporation. Microsoft and Partner Confidential. All rights reserved. </a:t>
            </a:r>
          </a:p>
        </p:txBody>
      </p:sp>
    </p:spTree>
    <p:extLst>
      <p:ext uri="{BB962C8B-B14F-4D97-AF65-F5344CB8AC3E}">
        <p14:creationId xmlns:p14="http://schemas.microsoft.com/office/powerpoint/2010/main" val="16885776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3892" userDrawn="1">
          <p15:clr>
            <a:srgbClr val="5ACBF0"/>
          </p15:clr>
        </p15:guide>
        <p15:guide id="3" pos="2081" userDrawn="1">
          <p15:clr>
            <a:srgbClr val="5ACBF0"/>
          </p15:clr>
        </p15:guide>
        <p15:guide id="5" orient="horz" pos="3369" userDrawn="1">
          <p15:clr>
            <a:srgbClr val="FBAE40"/>
          </p15:clr>
        </p15:guide>
        <p15:guide id="6" orient="horz" pos="3476" userDrawn="1">
          <p15:clr>
            <a:srgbClr val="5ACBF0"/>
          </p15:clr>
        </p15:guide>
        <p15:guide id="7" pos="1858" userDrawn="1">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Four_Speaker">
    <p:bg>
      <p:bgPr>
        <a:solidFill>
          <a:srgbClr val="091F2C"/>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64907" y="944302"/>
            <a:ext cx="2747876" cy="1254868"/>
          </a:xfrm>
          <a:prstGeom prst="rect">
            <a:avLst/>
          </a:prstGeom>
        </p:spPr>
        <p:txBody>
          <a:bodyPr lIns="0" anchor="t">
            <a:noAutofit/>
          </a:bodyPr>
          <a:lstStyle>
            <a:lvl1pPr>
              <a:defRPr>
                <a:solidFill>
                  <a:srgbClr val="FFA38B"/>
                </a:solidFill>
              </a:defRPr>
            </a:lvl1pPr>
          </a:lstStyle>
          <a:p>
            <a:r>
              <a:rPr lang="en-US"/>
              <a:t>Meet the team</a:t>
            </a:r>
          </a:p>
        </p:txBody>
      </p:sp>
      <p:sp>
        <p:nvSpPr>
          <p:cNvPr id="5" name="Text Placeholder 24">
            <a:extLst>
              <a:ext uri="{FF2B5EF4-FFF2-40B4-BE49-F238E27FC236}">
                <a16:creationId xmlns:a16="http://schemas.microsoft.com/office/drawing/2014/main" id="{E536B440-4318-CD1D-B5A3-08C99074AFDE}"/>
              </a:ext>
            </a:extLst>
          </p:cNvPr>
          <p:cNvSpPr>
            <a:spLocks noGrp="1"/>
          </p:cNvSpPr>
          <p:nvPr>
            <p:ph type="body" sz="quarter" idx="22" hasCustomPrompt="1"/>
          </p:nvPr>
        </p:nvSpPr>
        <p:spPr>
          <a:xfrm>
            <a:off x="364908"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7" name="Text Placeholder 26">
            <a:extLst>
              <a:ext uri="{FF2B5EF4-FFF2-40B4-BE49-F238E27FC236}">
                <a16:creationId xmlns:a16="http://schemas.microsoft.com/office/drawing/2014/main" id="{6014C783-BDBF-0860-52A4-7925007CC1F4}"/>
              </a:ext>
            </a:extLst>
          </p:cNvPr>
          <p:cNvSpPr>
            <a:spLocks noGrp="1"/>
          </p:cNvSpPr>
          <p:nvPr>
            <p:ph type="body" sz="quarter" idx="23" hasCustomPrompt="1"/>
          </p:nvPr>
        </p:nvSpPr>
        <p:spPr>
          <a:xfrm>
            <a:off x="364908"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8" name="Text Placeholder 26">
            <a:extLst>
              <a:ext uri="{FF2B5EF4-FFF2-40B4-BE49-F238E27FC236}">
                <a16:creationId xmlns:a16="http://schemas.microsoft.com/office/drawing/2014/main" id="{D21322BC-FCEB-B626-2A46-5314BF6A5DC4}"/>
              </a:ext>
            </a:extLst>
          </p:cNvPr>
          <p:cNvSpPr>
            <a:spLocks noGrp="1"/>
          </p:cNvSpPr>
          <p:nvPr>
            <p:ph type="body" sz="quarter" idx="24" hasCustomPrompt="1"/>
          </p:nvPr>
        </p:nvSpPr>
        <p:spPr>
          <a:xfrm>
            <a:off x="364908"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3" name="Picture Placeholder 39">
            <a:extLst>
              <a:ext uri="{FF2B5EF4-FFF2-40B4-BE49-F238E27FC236}">
                <a16:creationId xmlns:a16="http://schemas.microsoft.com/office/drawing/2014/main" id="{D9DB2D48-C7AD-29CE-7543-2A299FF399B3}"/>
              </a:ext>
            </a:extLst>
          </p:cNvPr>
          <p:cNvSpPr>
            <a:spLocks noGrp="1"/>
          </p:cNvSpPr>
          <p:nvPr>
            <p:ph type="pic" sz="quarter" idx="29"/>
          </p:nvPr>
        </p:nvSpPr>
        <p:spPr>
          <a:xfrm>
            <a:off x="364907" y="3448868"/>
            <a:ext cx="1419813" cy="3569469"/>
          </a:xfrm>
          <a:prstGeom prst="ellipse">
            <a:avLst/>
          </a:prstGeom>
        </p:spPr>
        <p:txBody>
          <a:bodyPr/>
          <a:lstStyle>
            <a:lvl1pPr>
              <a:defRPr sz="1560"/>
            </a:lvl1pPr>
          </a:lstStyle>
          <a:p>
            <a:r>
              <a:rPr lang="en-US"/>
              <a:t>Click icon to add picture</a:t>
            </a:r>
          </a:p>
        </p:txBody>
      </p:sp>
      <p:sp>
        <p:nvSpPr>
          <p:cNvPr id="24" name="Text Placeholder 24">
            <a:extLst>
              <a:ext uri="{FF2B5EF4-FFF2-40B4-BE49-F238E27FC236}">
                <a16:creationId xmlns:a16="http://schemas.microsoft.com/office/drawing/2014/main" id="{E56492ED-9A2C-1EAB-E66B-5802255AD8C6}"/>
              </a:ext>
            </a:extLst>
          </p:cNvPr>
          <p:cNvSpPr>
            <a:spLocks noGrp="1"/>
          </p:cNvSpPr>
          <p:nvPr>
            <p:ph type="body" sz="quarter" idx="34" hasCustomPrompt="1"/>
          </p:nvPr>
        </p:nvSpPr>
        <p:spPr>
          <a:xfrm>
            <a:off x="2110557"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7" name="Text Placeholder 26">
            <a:extLst>
              <a:ext uri="{FF2B5EF4-FFF2-40B4-BE49-F238E27FC236}">
                <a16:creationId xmlns:a16="http://schemas.microsoft.com/office/drawing/2014/main" id="{F726B39D-84F2-DE13-9411-E7B506AC4CB1}"/>
              </a:ext>
            </a:extLst>
          </p:cNvPr>
          <p:cNvSpPr>
            <a:spLocks noGrp="1"/>
          </p:cNvSpPr>
          <p:nvPr>
            <p:ph type="body" sz="quarter" idx="37" hasCustomPrompt="1"/>
          </p:nvPr>
        </p:nvSpPr>
        <p:spPr>
          <a:xfrm>
            <a:off x="2110557"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28" name="Text Placeholder 26">
            <a:extLst>
              <a:ext uri="{FF2B5EF4-FFF2-40B4-BE49-F238E27FC236}">
                <a16:creationId xmlns:a16="http://schemas.microsoft.com/office/drawing/2014/main" id="{4DB33D22-719A-2B5B-63AB-031F46DE69A8}"/>
              </a:ext>
            </a:extLst>
          </p:cNvPr>
          <p:cNvSpPr>
            <a:spLocks noGrp="1"/>
          </p:cNvSpPr>
          <p:nvPr>
            <p:ph type="body" sz="quarter" idx="38" hasCustomPrompt="1"/>
          </p:nvPr>
        </p:nvSpPr>
        <p:spPr>
          <a:xfrm>
            <a:off x="2110557"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7" name="Picture Placeholder 39">
            <a:extLst>
              <a:ext uri="{FF2B5EF4-FFF2-40B4-BE49-F238E27FC236}">
                <a16:creationId xmlns:a16="http://schemas.microsoft.com/office/drawing/2014/main" id="{15ABC3E7-53E9-CAD3-C002-93284A63F360}"/>
              </a:ext>
            </a:extLst>
          </p:cNvPr>
          <p:cNvSpPr>
            <a:spLocks noGrp="1"/>
          </p:cNvSpPr>
          <p:nvPr>
            <p:ph type="pic" sz="quarter" idx="43"/>
          </p:nvPr>
        </p:nvSpPr>
        <p:spPr>
          <a:xfrm>
            <a:off x="2082990" y="3448868"/>
            <a:ext cx="1419813" cy="3569469"/>
          </a:xfrm>
          <a:prstGeom prst="ellipse">
            <a:avLst/>
          </a:prstGeom>
        </p:spPr>
        <p:txBody>
          <a:bodyPr/>
          <a:lstStyle>
            <a:lvl1pPr>
              <a:defRPr sz="1560"/>
            </a:lvl1pPr>
          </a:lstStyle>
          <a:p>
            <a:r>
              <a:rPr lang="en-US"/>
              <a:t>Click icon to add picture</a:t>
            </a:r>
          </a:p>
        </p:txBody>
      </p:sp>
      <p:sp>
        <p:nvSpPr>
          <p:cNvPr id="25" name="Text Placeholder 24">
            <a:extLst>
              <a:ext uri="{FF2B5EF4-FFF2-40B4-BE49-F238E27FC236}">
                <a16:creationId xmlns:a16="http://schemas.microsoft.com/office/drawing/2014/main" id="{630E5C84-1F6E-1791-FA64-6A2FC9530E83}"/>
              </a:ext>
            </a:extLst>
          </p:cNvPr>
          <p:cNvSpPr>
            <a:spLocks noGrp="1"/>
          </p:cNvSpPr>
          <p:nvPr>
            <p:ph type="body" sz="quarter" idx="35" hasCustomPrompt="1"/>
          </p:nvPr>
        </p:nvSpPr>
        <p:spPr>
          <a:xfrm>
            <a:off x="3861096"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9" name="Text Placeholder 26">
            <a:extLst>
              <a:ext uri="{FF2B5EF4-FFF2-40B4-BE49-F238E27FC236}">
                <a16:creationId xmlns:a16="http://schemas.microsoft.com/office/drawing/2014/main" id="{27F7701E-E34A-A1C1-CAF6-23A33C3FB238}"/>
              </a:ext>
            </a:extLst>
          </p:cNvPr>
          <p:cNvSpPr>
            <a:spLocks noGrp="1"/>
          </p:cNvSpPr>
          <p:nvPr>
            <p:ph type="body" sz="quarter" idx="39" hasCustomPrompt="1"/>
          </p:nvPr>
        </p:nvSpPr>
        <p:spPr>
          <a:xfrm>
            <a:off x="3861096"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0" name="Text Placeholder 26">
            <a:extLst>
              <a:ext uri="{FF2B5EF4-FFF2-40B4-BE49-F238E27FC236}">
                <a16:creationId xmlns:a16="http://schemas.microsoft.com/office/drawing/2014/main" id="{341066DE-9B85-14BF-44A2-2860D17B550C}"/>
              </a:ext>
            </a:extLst>
          </p:cNvPr>
          <p:cNvSpPr>
            <a:spLocks noGrp="1"/>
          </p:cNvSpPr>
          <p:nvPr>
            <p:ph type="body" sz="quarter" idx="40" hasCustomPrompt="1"/>
          </p:nvPr>
        </p:nvSpPr>
        <p:spPr>
          <a:xfrm>
            <a:off x="3861096"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8" name="Picture Placeholder 39">
            <a:extLst>
              <a:ext uri="{FF2B5EF4-FFF2-40B4-BE49-F238E27FC236}">
                <a16:creationId xmlns:a16="http://schemas.microsoft.com/office/drawing/2014/main" id="{F54F7C5A-3918-8078-5BD9-9F594223A409}"/>
              </a:ext>
            </a:extLst>
          </p:cNvPr>
          <p:cNvSpPr>
            <a:spLocks noGrp="1"/>
          </p:cNvSpPr>
          <p:nvPr>
            <p:ph type="pic" sz="quarter" idx="44"/>
          </p:nvPr>
        </p:nvSpPr>
        <p:spPr>
          <a:xfrm>
            <a:off x="3813721" y="3448868"/>
            <a:ext cx="1419813" cy="3569469"/>
          </a:xfrm>
          <a:prstGeom prst="ellipse">
            <a:avLst/>
          </a:prstGeom>
        </p:spPr>
        <p:txBody>
          <a:bodyPr/>
          <a:lstStyle>
            <a:lvl1pPr>
              <a:defRPr sz="1560"/>
            </a:lvl1pPr>
          </a:lstStyle>
          <a:p>
            <a:r>
              <a:rPr lang="en-US"/>
              <a:t>Click icon to add picture</a:t>
            </a:r>
          </a:p>
        </p:txBody>
      </p:sp>
      <p:sp>
        <p:nvSpPr>
          <p:cNvPr id="26" name="Text Placeholder 24">
            <a:extLst>
              <a:ext uri="{FF2B5EF4-FFF2-40B4-BE49-F238E27FC236}">
                <a16:creationId xmlns:a16="http://schemas.microsoft.com/office/drawing/2014/main" id="{F5A24492-E3EE-95E0-3BF7-D636B93E3F26}"/>
              </a:ext>
            </a:extLst>
          </p:cNvPr>
          <p:cNvSpPr>
            <a:spLocks noGrp="1"/>
          </p:cNvSpPr>
          <p:nvPr>
            <p:ph type="body" sz="quarter" idx="36" hasCustomPrompt="1"/>
          </p:nvPr>
        </p:nvSpPr>
        <p:spPr>
          <a:xfrm>
            <a:off x="5626305" y="748993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1" name="Text Placeholder 26">
            <a:extLst>
              <a:ext uri="{FF2B5EF4-FFF2-40B4-BE49-F238E27FC236}">
                <a16:creationId xmlns:a16="http://schemas.microsoft.com/office/drawing/2014/main" id="{CD9C0883-86E0-4B92-37EF-1814F21930FD}"/>
              </a:ext>
            </a:extLst>
          </p:cNvPr>
          <p:cNvSpPr>
            <a:spLocks noGrp="1"/>
          </p:cNvSpPr>
          <p:nvPr>
            <p:ph type="body" sz="quarter" idx="41" hasCustomPrompt="1"/>
          </p:nvPr>
        </p:nvSpPr>
        <p:spPr>
          <a:xfrm>
            <a:off x="5626305" y="7951148"/>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2" name="Text Placeholder 26">
            <a:extLst>
              <a:ext uri="{FF2B5EF4-FFF2-40B4-BE49-F238E27FC236}">
                <a16:creationId xmlns:a16="http://schemas.microsoft.com/office/drawing/2014/main" id="{7ED9DA68-CD4D-C50B-AB82-456B2967D070}"/>
              </a:ext>
            </a:extLst>
          </p:cNvPr>
          <p:cNvSpPr>
            <a:spLocks noGrp="1"/>
          </p:cNvSpPr>
          <p:nvPr>
            <p:ph type="body" sz="quarter" idx="42" hasCustomPrompt="1"/>
          </p:nvPr>
        </p:nvSpPr>
        <p:spPr>
          <a:xfrm>
            <a:off x="5626305" y="8313966"/>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9" name="Picture Placeholder 39">
            <a:extLst>
              <a:ext uri="{FF2B5EF4-FFF2-40B4-BE49-F238E27FC236}">
                <a16:creationId xmlns:a16="http://schemas.microsoft.com/office/drawing/2014/main" id="{397C98E2-69C3-CA7F-7605-FD20AB02F2D7}"/>
              </a:ext>
            </a:extLst>
          </p:cNvPr>
          <p:cNvSpPr>
            <a:spLocks noGrp="1"/>
          </p:cNvSpPr>
          <p:nvPr>
            <p:ph type="pic" sz="quarter" idx="45"/>
          </p:nvPr>
        </p:nvSpPr>
        <p:spPr>
          <a:xfrm>
            <a:off x="5564260" y="3448868"/>
            <a:ext cx="1419813" cy="3569469"/>
          </a:xfrm>
          <a:prstGeom prst="ellipse">
            <a:avLst/>
          </a:prstGeom>
        </p:spPr>
        <p:txBody>
          <a:bodyPr/>
          <a:lstStyle>
            <a:lvl1pPr>
              <a:defRPr sz="1560"/>
            </a:lvl1pPr>
          </a:lstStyle>
          <a:p>
            <a:r>
              <a:rPr lang="en-US"/>
              <a:t>Click icon to add picture</a:t>
            </a:r>
          </a:p>
        </p:txBody>
      </p:sp>
    </p:spTree>
    <p:extLst>
      <p:ext uri="{BB962C8B-B14F-4D97-AF65-F5344CB8AC3E}">
        <p14:creationId xmlns:p14="http://schemas.microsoft.com/office/powerpoint/2010/main" val="315675051"/>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_Speaker_50%">
    <p:bg>
      <p:bgPr>
        <a:solidFill>
          <a:schemeClr val="bg1"/>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3E8CD4A-F901-8AC9-9763-4F4CF86479B6}"/>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3781425" y="0"/>
            <a:ext cx="3899595" cy="10694988"/>
          </a:xfrm>
          <a:prstGeom prst="rect">
            <a:avLst/>
          </a:prstGeom>
        </p:spPr>
      </p:pic>
      <p:sp>
        <p:nvSpPr>
          <p:cNvPr id="12" name="Title 1">
            <a:extLst>
              <a:ext uri="{FF2B5EF4-FFF2-40B4-BE49-F238E27FC236}">
                <a16:creationId xmlns:a16="http://schemas.microsoft.com/office/drawing/2014/main" id="{AB0AF302-8BFE-4BE0-3951-7304368B56CD}"/>
              </a:ext>
            </a:extLst>
          </p:cNvPr>
          <p:cNvSpPr>
            <a:spLocks noGrp="1"/>
          </p:cNvSpPr>
          <p:nvPr>
            <p:ph type="title" hasCustomPrompt="1"/>
          </p:nvPr>
        </p:nvSpPr>
        <p:spPr>
          <a:xfrm>
            <a:off x="4289426" y="942702"/>
            <a:ext cx="2912023" cy="1297800"/>
          </a:xfrm>
          <a:prstGeom prst="rect">
            <a:avLst/>
          </a:prstGeom>
        </p:spPr>
        <p:txBody>
          <a:bodyPr lIns="0" anchor="t">
            <a:noAutofit/>
          </a:bodyPr>
          <a:lstStyle>
            <a:lvl1pPr>
              <a:defRPr>
                <a:solidFill>
                  <a:srgbClr val="FFA38B"/>
                </a:solidFill>
              </a:defRPr>
            </a:lvl1pPr>
          </a:lstStyle>
          <a:p>
            <a:r>
              <a:rPr lang="en-US"/>
              <a:t>Meet the team</a:t>
            </a:r>
          </a:p>
        </p:txBody>
      </p:sp>
      <p:sp>
        <p:nvSpPr>
          <p:cNvPr id="11" name="Text Placeholder 24">
            <a:extLst>
              <a:ext uri="{FF2B5EF4-FFF2-40B4-BE49-F238E27FC236}">
                <a16:creationId xmlns:a16="http://schemas.microsoft.com/office/drawing/2014/main" id="{6766F5B6-EF00-CF65-8EB8-BA0C68EF4701}"/>
              </a:ext>
            </a:extLst>
          </p:cNvPr>
          <p:cNvSpPr>
            <a:spLocks noGrp="1"/>
          </p:cNvSpPr>
          <p:nvPr>
            <p:ph type="body" sz="quarter" idx="22" hasCustomPrompt="1"/>
          </p:nvPr>
        </p:nvSpPr>
        <p:spPr>
          <a:xfrm>
            <a:off x="5018947" y="285067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3" name="Text Placeholder 26">
            <a:extLst>
              <a:ext uri="{FF2B5EF4-FFF2-40B4-BE49-F238E27FC236}">
                <a16:creationId xmlns:a16="http://schemas.microsoft.com/office/drawing/2014/main" id="{88223D6B-BD09-90B6-76CE-70FB4D3343F6}"/>
              </a:ext>
            </a:extLst>
          </p:cNvPr>
          <p:cNvSpPr>
            <a:spLocks noGrp="1"/>
          </p:cNvSpPr>
          <p:nvPr>
            <p:ph type="body" sz="quarter" idx="23" hasCustomPrompt="1"/>
          </p:nvPr>
        </p:nvSpPr>
        <p:spPr>
          <a:xfrm>
            <a:off x="5018947" y="3311887"/>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Text Placeholder 26">
            <a:extLst>
              <a:ext uri="{FF2B5EF4-FFF2-40B4-BE49-F238E27FC236}">
                <a16:creationId xmlns:a16="http://schemas.microsoft.com/office/drawing/2014/main" id="{59905442-49F5-4ADB-5C4B-4C7C738260ED}"/>
              </a:ext>
            </a:extLst>
          </p:cNvPr>
          <p:cNvSpPr>
            <a:spLocks noGrp="1"/>
          </p:cNvSpPr>
          <p:nvPr>
            <p:ph type="body" sz="quarter" idx="24" hasCustomPrompt="1"/>
          </p:nvPr>
        </p:nvSpPr>
        <p:spPr>
          <a:xfrm>
            <a:off x="5018947" y="3674705"/>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0" name="Picture Placeholder 39">
            <a:extLst>
              <a:ext uri="{FF2B5EF4-FFF2-40B4-BE49-F238E27FC236}">
                <a16:creationId xmlns:a16="http://schemas.microsoft.com/office/drawing/2014/main" id="{A9D3E603-46F6-D165-3833-84FB7983D881}"/>
              </a:ext>
            </a:extLst>
          </p:cNvPr>
          <p:cNvSpPr>
            <a:spLocks noGrp="1"/>
          </p:cNvSpPr>
          <p:nvPr>
            <p:ph type="pic" sz="quarter" idx="42"/>
          </p:nvPr>
        </p:nvSpPr>
        <p:spPr>
          <a:xfrm>
            <a:off x="4275768" y="2764093"/>
            <a:ext cx="567214" cy="1425998"/>
          </a:xfrm>
          <a:prstGeom prst="ellipse">
            <a:avLst/>
          </a:prstGeom>
        </p:spPr>
        <p:txBody>
          <a:bodyPr/>
          <a:lstStyle>
            <a:lvl1pPr>
              <a:defRPr sz="1560"/>
            </a:lvl1pPr>
          </a:lstStyle>
          <a:p>
            <a:r>
              <a:rPr lang="en-US"/>
              <a:t>Click icon to add picture</a:t>
            </a:r>
          </a:p>
        </p:txBody>
      </p:sp>
      <p:sp>
        <p:nvSpPr>
          <p:cNvPr id="28" name="Text Placeholder 24">
            <a:extLst>
              <a:ext uri="{FF2B5EF4-FFF2-40B4-BE49-F238E27FC236}">
                <a16:creationId xmlns:a16="http://schemas.microsoft.com/office/drawing/2014/main" id="{939C709C-1226-ABC9-6CD4-696EFE7CF6A0}"/>
              </a:ext>
            </a:extLst>
          </p:cNvPr>
          <p:cNvSpPr>
            <a:spLocks noGrp="1"/>
          </p:cNvSpPr>
          <p:nvPr>
            <p:ph type="body" sz="quarter" idx="30" hasCustomPrompt="1"/>
          </p:nvPr>
        </p:nvSpPr>
        <p:spPr>
          <a:xfrm>
            <a:off x="5018947" y="4718534"/>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9" name="Text Placeholder 26">
            <a:extLst>
              <a:ext uri="{FF2B5EF4-FFF2-40B4-BE49-F238E27FC236}">
                <a16:creationId xmlns:a16="http://schemas.microsoft.com/office/drawing/2014/main" id="{F2A12BE8-335F-7A72-650F-62BA78A871B2}"/>
              </a:ext>
            </a:extLst>
          </p:cNvPr>
          <p:cNvSpPr>
            <a:spLocks noGrp="1"/>
          </p:cNvSpPr>
          <p:nvPr>
            <p:ph type="body" sz="quarter" idx="31" hasCustomPrompt="1"/>
          </p:nvPr>
        </p:nvSpPr>
        <p:spPr>
          <a:xfrm>
            <a:off x="5018947" y="5179746"/>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0" name="Text Placeholder 26">
            <a:extLst>
              <a:ext uri="{FF2B5EF4-FFF2-40B4-BE49-F238E27FC236}">
                <a16:creationId xmlns:a16="http://schemas.microsoft.com/office/drawing/2014/main" id="{F3A41BF7-5915-AB83-D81C-3DCC42B225D1}"/>
              </a:ext>
            </a:extLst>
          </p:cNvPr>
          <p:cNvSpPr>
            <a:spLocks noGrp="1"/>
          </p:cNvSpPr>
          <p:nvPr>
            <p:ph type="body" sz="quarter" idx="32" hasCustomPrompt="1"/>
          </p:nvPr>
        </p:nvSpPr>
        <p:spPr>
          <a:xfrm>
            <a:off x="5018947" y="5542564"/>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1" name="Picture Placeholder 39">
            <a:extLst>
              <a:ext uri="{FF2B5EF4-FFF2-40B4-BE49-F238E27FC236}">
                <a16:creationId xmlns:a16="http://schemas.microsoft.com/office/drawing/2014/main" id="{DEAA1D30-76EF-F775-CFAF-DB81BB4E8FB5}"/>
              </a:ext>
            </a:extLst>
          </p:cNvPr>
          <p:cNvSpPr>
            <a:spLocks noGrp="1"/>
          </p:cNvSpPr>
          <p:nvPr>
            <p:ph type="pic" sz="quarter" idx="43"/>
          </p:nvPr>
        </p:nvSpPr>
        <p:spPr>
          <a:xfrm>
            <a:off x="4275768" y="4600012"/>
            <a:ext cx="567214" cy="1425998"/>
          </a:xfrm>
          <a:prstGeom prst="ellipse">
            <a:avLst/>
          </a:prstGeom>
        </p:spPr>
        <p:txBody>
          <a:bodyPr/>
          <a:lstStyle>
            <a:lvl1pPr>
              <a:defRPr sz="1560"/>
            </a:lvl1pPr>
          </a:lstStyle>
          <a:p>
            <a:r>
              <a:rPr lang="en-US"/>
              <a:t>Click icon to add picture</a:t>
            </a:r>
          </a:p>
        </p:txBody>
      </p:sp>
      <p:sp>
        <p:nvSpPr>
          <p:cNvPr id="32" name="Text Placeholder 24">
            <a:extLst>
              <a:ext uri="{FF2B5EF4-FFF2-40B4-BE49-F238E27FC236}">
                <a16:creationId xmlns:a16="http://schemas.microsoft.com/office/drawing/2014/main" id="{8C962739-D09A-2A37-1739-155F3B6C2CEB}"/>
              </a:ext>
            </a:extLst>
          </p:cNvPr>
          <p:cNvSpPr>
            <a:spLocks noGrp="1"/>
          </p:cNvSpPr>
          <p:nvPr>
            <p:ph type="body" sz="quarter" idx="34" hasCustomPrompt="1"/>
          </p:nvPr>
        </p:nvSpPr>
        <p:spPr>
          <a:xfrm>
            <a:off x="5018947" y="6539944"/>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3" name="Text Placeholder 26">
            <a:extLst>
              <a:ext uri="{FF2B5EF4-FFF2-40B4-BE49-F238E27FC236}">
                <a16:creationId xmlns:a16="http://schemas.microsoft.com/office/drawing/2014/main" id="{2B6D3E8B-B257-9F63-7CBA-155EC817023C}"/>
              </a:ext>
            </a:extLst>
          </p:cNvPr>
          <p:cNvSpPr>
            <a:spLocks noGrp="1"/>
          </p:cNvSpPr>
          <p:nvPr>
            <p:ph type="body" sz="quarter" idx="35" hasCustomPrompt="1"/>
          </p:nvPr>
        </p:nvSpPr>
        <p:spPr>
          <a:xfrm>
            <a:off x="5018947" y="7001156"/>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4" name="Text Placeholder 26">
            <a:extLst>
              <a:ext uri="{FF2B5EF4-FFF2-40B4-BE49-F238E27FC236}">
                <a16:creationId xmlns:a16="http://schemas.microsoft.com/office/drawing/2014/main" id="{6204078E-9D75-613D-9DBB-F29FA86B088F}"/>
              </a:ext>
            </a:extLst>
          </p:cNvPr>
          <p:cNvSpPr>
            <a:spLocks noGrp="1"/>
          </p:cNvSpPr>
          <p:nvPr>
            <p:ph type="body" sz="quarter" idx="36" hasCustomPrompt="1"/>
          </p:nvPr>
        </p:nvSpPr>
        <p:spPr>
          <a:xfrm>
            <a:off x="5018947" y="7363974"/>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2" name="Picture Placeholder 39">
            <a:extLst>
              <a:ext uri="{FF2B5EF4-FFF2-40B4-BE49-F238E27FC236}">
                <a16:creationId xmlns:a16="http://schemas.microsoft.com/office/drawing/2014/main" id="{9568CF9E-6AA7-0B61-B2AE-087EE8912EC0}"/>
              </a:ext>
            </a:extLst>
          </p:cNvPr>
          <p:cNvSpPr>
            <a:spLocks noGrp="1"/>
          </p:cNvSpPr>
          <p:nvPr>
            <p:ph type="pic" sz="quarter" idx="44"/>
          </p:nvPr>
        </p:nvSpPr>
        <p:spPr>
          <a:xfrm>
            <a:off x="4275768" y="6435930"/>
            <a:ext cx="567214" cy="1425998"/>
          </a:xfrm>
          <a:prstGeom prst="ellipse">
            <a:avLst/>
          </a:prstGeom>
        </p:spPr>
        <p:txBody>
          <a:bodyPr/>
          <a:lstStyle>
            <a:lvl1pPr>
              <a:defRPr sz="1560"/>
            </a:lvl1pPr>
          </a:lstStyle>
          <a:p>
            <a:r>
              <a:rPr lang="en-US"/>
              <a:t>Click icon to add picture</a:t>
            </a:r>
          </a:p>
        </p:txBody>
      </p:sp>
      <p:sp>
        <p:nvSpPr>
          <p:cNvPr id="36" name="Text Placeholder 24">
            <a:extLst>
              <a:ext uri="{FF2B5EF4-FFF2-40B4-BE49-F238E27FC236}">
                <a16:creationId xmlns:a16="http://schemas.microsoft.com/office/drawing/2014/main" id="{48867F8C-D244-023D-223A-C4340DE08E1B}"/>
              </a:ext>
            </a:extLst>
          </p:cNvPr>
          <p:cNvSpPr>
            <a:spLocks noGrp="1"/>
          </p:cNvSpPr>
          <p:nvPr>
            <p:ph type="body" sz="quarter" idx="38" hasCustomPrompt="1"/>
          </p:nvPr>
        </p:nvSpPr>
        <p:spPr>
          <a:xfrm>
            <a:off x="5018947" y="8392278"/>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7" name="Text Placeholder 26">
            <a:extLst>
              <a:ext uri="{FF2B5EF4-FFF2-40B4-BE49-F238E27FC236}">
                <a16:creationId xmlns:a16="http://schemas.microsoft.com/office/drawing/2014/main" id="{B128DC62-908A-9D89-8C75-5B41EF153E1E}"/>
              </a:ext>
            </a:extLst>
          </p:cNvPr>
          <p:cNvSpPr>
            <a:spLocks noGrp="1"/>
          </p:cNvSpPr>
          <p:nvPr>
            <p:ph type="body" sz="quarter" idx="39" hasCustomPrompt="1"/>
          </p:nvPr>
        </p:nvSpPr>
        <p:spPr>
          <a:xfrm>
            <a:off x="5018947" y="8853490"/>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8" name="Text Placeholder 26">
            <a:extLst>
              <a:ext uri="{FF2B5EF4-FFF2-40B4-BE49-F238E27FC236}">
                <a16:creationId xmlns:a16="http://schemas.microsoft.com/office/drawing/2014/main" id="{94881C4D-0291-E9A0-BB00-52EDA0F62BF2}"/>
              </a:ext>
            </a:extLst>
          </p:cNvPr>
          <p:cNvSpPr>
            <a:spLocks noGrp="1"/>
          </p:cNvSpPr>
          <p:nvPr>
            <p:ph type="body" sz="quarter" idx="40" hasCustomPrompt="1"/>
          </p:nvPr>
        </p:nvSpPr>
        <p:spPr>
          <a:xfrm>
            <a:off x="5018947" y="9216308"/>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9" name="Picture Placeholder 39">
            <a:extLst>
              <a:ext uri="{FF2B5EF4-FFF2-40B4-BE49-F238E27FC236}">
                <a16:creationId xmlns:a16="http://schemas.microsoft.com/office/drawing/2014/main" id="{0CD97CDF-FDC5-D324-3253-DA9FB273FB0D}"/>
              </a:ext>
            </a:extLst>
          </p:cNvPr>
          <p:cNvSpPr>
            <a:spLocks noGrp="1"/>
          </p:cNvSpPr>
          <p:nvPr>
            <p:ph type="pic" sz="quarter" idx="41"/>
          </p:nvPr>
        </p:nvSpPr>
        <p:spPr>
          <a:xfrm>
            <a:off x="4275768" y="8271848"/>
            <a:ext cx="567214" cy="1425998"/>
          </a:xfrm>
          <a:prstGeom prst="ellipse">
            <a:avLst/>
          </a:prstGeom>
        </p:spPr>
        <p:txBody>
          <a:bodyPr/>
          <a:lstStyle>
            <a:lvl1pPr>
              <a:defRPr sz="1560"/>
            </a:lvl1pPr>
          </a:lstStyle>
          <a:p>
            <a:r>
              <a:rPr lang="en-US"/>
              <a:t>Click icon to add picture</a:t>
            </a:r>
          </a:p>
        </p:txBody>
      </p:sp>
      <p:sp>
        <p:nvSpPr>
          <p:cNvPr id="2" name="Text Placeholder 31">
            <a:extLst>
              <a:ext uri="{FF2B5EF4-FFF2-40B4-BE49-F238E27FC236}">
                <a16:creationId xmlns:a16="http://schemas.microsoft.com/office/drawing/2014/main" id="{78C56BD3-012F-E18E-C378-39B057899647}"/>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rgbClr val="091F2C"/>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Tree>
    <p:extLst>
      <p:ext uri="{BB962C8B-B14F-4D97-AF65-F5344CB8AC3E}">
        <p14:creationId xmlns:p14="http://schemas.microsoft.com/office/powerpoint/2010/main" val="103105759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63" userDrawn="1">
          <p15:clr>
            <a:srgbClr val="A4A3A4"/>
          </p15:clr>
        </p15:guide>
        <p15:guide id="13" pos="1702" userDrawn="1">
          <p15:clr>
            <a:srgbClr val="A4A3A4"/>
          </p15:clr>
        </p15:guide>
        <p15:guide id="14" pos="1965"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our_Speaker_50%">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2552B00-20CF-1641-2219-73FCE355B277}"/>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12" name="Title 1">
            <a:extLst>
              <a:ext uri="{FF2B5EF4-FFF2-40B4-BE49-F238E27FC236}">
                <a16:creationId xmlns:a16="http://schemas.microsoft.com/office/drawing/2014/main" id="{AB0AF302-8BFE-4BE0-3951-7304368B56CD}"/>
              </a:ext>
            </a:extLst>
          </p:cNvPr>
          <p:cNvSpPr>
            <a:spLocks noGrp="1"/>
          </p:cNvSpPr>
          <p:nvPr>
            <p:ph type="title" hasCustomPrompt="1"/>
          </p:nvPr>
        </p:nvSpPr>
        <p:spPr>
          <a:xfrm>
            <a:off x="4289426" y="942702"/>
            <a:ext cx="2912023" cy="1297800"/>
          </a:xfrm>
          <a:prstGeom prst="rect">
            <a:avLst/>
          </a:prstGeom>
        </p:spPr>
        <p:txBody>
          <a:bodyPr lIns="0" anchor="t">
            <a:noAutofit/>
          </a:bodyPr>
          <a:lstStyle>
            <a:lvl1pPr>
              <a:defRPr>
                <a:solidFill>
                  <a:srgbClr val="FFA38B"/>
                </a:solidFill>
              </a:defRPr>
            </a:lvl1pPr>
          </a:lstStyle>
          <a:p>
            <a:r>
              <a:rPr lang="en-US"/>
              <a:t>Meet the team</a:t>
            </a:r>
          </a:p>
        </p:txBody>
      </p:sp>
      <p:sp>
        <p:nvSpPr>
          <p:cNvPr id="11" name="Text Placeholder 24">
            <a:extLst>
              <a:ext uri="{FF2B5EF4-FFF2-40B4-BE49-F238E27FC236}">
                <a16:creationId xmlns:a16="http://schemas.microsoft.com/office/drawing/2014/main" id="{6766F5B6-EF00-CF65-8EB8-BA0C68EF4701}"/>
              </a:ext>
            </a:extLst>
          </p:cNvPr>
          <p:cNvSpPr>
            <a:spLocks noGrp="1"/>
          </p:cNvSpPr>
          <p:nvPr>
            <p:ph type="body" sz="quarter" idx="22" hasCustomPrompt="1"/>
          </p:nvPr>
        </p:nvSpPr>
        <p:spPr>
          <a:xfrm>
            <a:off x="5018947" y="2850676"/>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13" name="Text Placeholder 26">
            <a:extLst>
              <a:ext uri="{FF2B5EF4-FFF2-40B4-BE49-F238E27FC236}">
                <a16:creationId xmlns:a16="http://schemas.microsoft.com/office/drawing/2014/main" id="{88223D6B-BD09-90B6-76CE-70FB4D3343F6}"/>
              </a:ext>
            </a:extLst>
          </p:cNvPr>
          <p:cNvSpPr>
            <a:spLocks noGrp="1"/>
          </p:cNvSpPr>
          <p:nvPr>
            <p:ph type="body" sz="quarter" idx="23" hasCustomPrompt="1"/>
          </p:nvPr>
        </p:nvSpPr>
        <p:spPr>
          <a:xfrm>
            <a:off x="5018947" y="3311887"/>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17" name="Text Placeholder 26">
            <a:extLst>
              <a:ext uri="{FF2B5EF4-FFF2-40B4-BE49-F238E27FC236}">
                <a16:creationId xmlns:a16="http://schemas.microsoft.com/office/drawing/2014/main" id="{59905442-49F5-4ADB-5C4B-4C7C738260ED}"/>
              </a:ext>
            </a:extLst>
          </p:cNvPr>
          <p:cNvSpPr>
            <a:spLocks noGrp="1"/>
          </p:cNvSpPr>
          <p:nvPr>
            <p:ph type="body" sz="quarter" idx="24" hasCustomPrompt="1"/>
          </p:nvPr>
        </p:nvSpPr>
        <p:spPr>
          <a:xfrm>
            <a:off x="5018947" y="3674705"/>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0" name="Picture Placeholder 39">
            <a:extLst>
              <a:ext uri="{FF2B5EF4-FFF2-40B4-BE49-F238E27FC236}">
                <a16:creationId xmlns:a16="http://schemas.microsoft.com/office/drawing/2014/main" id="{A9D3E603-46F6-D165-3833-84FB7983D881}"/>
              </a:ext>
            </a:extLst>
          </p:cNvPr>
          <p:cNvSpPr>
            <a:spLocks noGrp="1"/>
          </p:cNvSpPr>
          <p:nvPr>
            <p:ph type="pic" sz="quarter" idx="42"/>
          </p:nvPr>
        </p:nvSpPr>
        <p:spPr>
          <a:xfrm>
            <a:off x="4275768" y="2764093"/>
            <a:ext cx="567214" cy="1425998"/>
          </a:xfrm>
          <a:prstGeom prst="ellipse">
            <a:avLst/>
          </a:prstGeom>
        </p:spPr>
        <p:txBody>
          <a:bodyPr/>
          <a:lstStyle>
            <a:lvl1pPr>
              <a:defRPr sz="1560"/>
            </a:lvl1pPr>
          </a:lstStyle>
          <a:p>
            <a:r>
              <a:rPr lang="en-US"/>
              <a:t>Click icon to add picture</a:t>
            </a:r>
          </a:p>
        </p:txBody>
      </p:sp>
      <p:sp>
        <p:nvSpPr>
          <p:cNvPr id="28" name="Text Placeholder 24">
            <a:extLst>
              <a:ext uri="{FF2B5EF4-FFF2-40B4-BE49-F238E27FC236}">
                <a16:creationId xmlns:a16="http://schemas.microsoft.com/office/drawing/2014/main" id="{939C709C-1226-ABC9-6CD4-696EFE7CF6A0}"/>
              </a:ext>
            </a:extLst>
          </p:cNvPr>
          <p:cNvSpPr>
            <a:spLocks noGrp="1"/>
          </p:cNvSpPr>
          <p:nvPr>
            <p:ph type="body" sz="quarter" idx="30" hasCustomPrompt="1"/>
          </p:nvPr>
        </p:nvSpPr>
        <p:spPr>
          <a:xfrm>
            <a:off x="5018947" y="4718534"/>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29" name="Text Placeholder 26">
            <a:extLst>
              <a:ext uri="{FF2B5EF4-FFF2-40B4-BE49-F238E27FC236}">
                <a16:creationId xmlns:a16="http://schemas.microsoft.com/office/drawing/2014/main" id="{F2A12BE8-335F-7A72-650F-62BA78A871B2}"/>
              </a:ext>
            </a:extLst>
          </p:cNvPr>
          <p:cNvSpPr>
            <a:spLocks noGrp="1"/>
          </p:cNvSpPr>
          <p:nvPr>
            <p:ph type="body" sz="quarter" idx="31" hasCustomPrompt="1"/>
          </p:nvPr>
        </p:nvSpPr>
        <p:spPr>
          <a:xfrm>
            <a:off x="5018947" y="5179746"/>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0" name="Text Placeholder 26">
            <a:extLst>
              <a:ext uri="{FF2B5EF4-FFF2-40B4-BE49-F238E27FC236}">
                <a16:creationId xmlns:a16="http://schemas.microsoft.com/office/drawing/2014/main" id="{F3A41BF7-5915-AB83-D81C-3DCC42B225D1}"/>
              </a:ext>
            </a:extLst>
          </p:cNvPr>
          <p:cNvSpPr>
            <a:spLocks noGrp="1"/>
          </p:cNvSpPr>
          <p:nvPr>
            <p:ph type="body" sz="quarter" idx="32" hasCustomPrompt="1"/>
          </p:nvPr>
        </p:nvSpPr>
        <p:spPr>
          <a:xfrm>
            <a:off x="5018947" y="5542564"/>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1" name="Picture Placeholder 39">
            <a:extLst>
              <a:ext uri="{FF2B5EF4-FFF2-40B4-BE49-F238E27FC236}">
                <a16:creationId xmlns:a16="http://schemas.microsoft.com/office/drawing/2014/main" id="{DEAA1D30-76EF-F775-CFAF-DB81BB4E8FB5}"/>
              </a:ext>
            </a:extLst>
          </p:cNvPr>
          <p:cNvSpPr>
            <a:spLocks noGrp="1"/>
          </p:cNvSpPr>
          <p:nvPr>
            <p:ph type="pic" sz="quarter" idx="43"/>
          </p:nvPr>
        </p:nvSpPr>
        <p:spPr>
          <a:xfrm>
            <a:off x="4275768" y="4600012"/>
            <a:ext cx="567214" cy="1425998"/>
          </a:xfrm>
          <a:prstGeom prst="ellipse">
            <a:avLst/>
          </a:prstGeom>
        </p:spPr>
        <p:txBody>
          <a:bodyPr/>
          <a:lstStyle>
            <a:lvl1pPr>
              <a:defRPr sz="1560"/>
            </a:lvl1pPr>
          </a:lstStyle>
          <a:p>
            <a:r>
              <a:rPr lang="en-US"/>
              <a:t>Click icon to add picture</a:t>
            </a:r>
          </a:p>
        </p:txBody>
      </p:sp>
      <p:sp>
        <p:nvSpPr>
          <p:cNvPr id="32" name="Text Placeholder 24">
            <a:extLst>
              <a:ext uri="{FF2B5EF4-FFF2-40B4-BE49-F238E27FC236}">
                <a16:creationId xmlns:a16="http://schemas.microsoft.com/office/drawing/2014/main" id="{8C962739-D09A-2A37-1739-155F3B6C2CEB}"/>
              </a:ext>
            </a:extLst>
          </p:cNvPr>
          <p:cNvSpPr>
            <a:spLocks noGrp="1"/>
          </p:cNvSpPr>
          <p:nvPr>
            <p:ph type="body" sz="quarter" idx="34" hasCustomPrompt="1"/>
          </p:nvPr>
        </p:nvSpPr>
        <p:spPr>
          <a:xfrm>
            <a:off x="5018947" y="6539944"/>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3" name="Text Placeholder 26">
            <a:extLst>
              <a:ext uri="{FF2B5EF4-FFF2-40B4-BE49-F238E27FC236}">
                <a16:creationId xmlns:a16="http://schemas.microsoft.com/office/drawing/2014/main" id="{2B6D3E8B-B257-9F63-7CBA-155EC817023C}"/>
              </a:ext>
            </a:extLst>
          </p:cNvPr>
          <p:cNvSpPr>
            <a:spLocks noGrp="1"/>
          </p:cNvSpPr>
          <p:nvPr>
            <p:ph type="body" sz="quarter" idx="35" hasCustomPrompt="1"/>
          </p:nvPr>
        </p:nvSpPr>
        <p:spPr>
          <a:xfrm>
            <a:off x="5018947" y="7001156"/>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4" name="Text Placeholder 26">
            <a:extLst>
              <a:ext uri="{FF2B5EF4-FFF2-40B4-BE49-F238E27FC236}">
                <a16:creationId xmlns:a16="http://schemas.microsoft.com/office/drawing/2014/main" id="{6204078E-9D75-613D-9DBB-F29FA86B088F}"/>
              </a:ext>
            </a:extLst>
          </p:cNvPr>
          <p:cNvSpPr>
            <a:spLocks noGrp="1"/>
          </p:cNvSpPr>
          <p:nvPr>
            <p:ph type="body" sz="quarter" idx="36" hasCustomPrompt="1"/>
          </p:nvPr>
        </p:nvSpPr>
        <p:spPr>
          <a:xfrm>
            <a:off x="5018947" y="7363974"/>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42" name="Picture Placeholder 39">
            <a:extLst>
              <a:ext uri="{FF2B5EF4-FFF2-40B4-BE49-F238E27FC236}">
                <a16:creationId xmlns:a16="http://schemas.microsoft.com/office/drawing/2014/main" id="{9568CF9E-6AA7-0B61-B2AE-087EE8912EC0}"/>
              </a:ext>
            </a:extLst>
          </p:cNvPr>
          <p:cNvSpPr>
            <a:spLocks noGrp="1"/>
          </p:cNvSpPr>
          <p:nvPr>
            <p:ph type="pic" sz="quarter" idx="44"/>
          </p:nvPr>
        </p:nvSpPr>
        <p:spPr>
          <a:xfrm>
            <a:off x="4275768" y="6435930"/>
            <a:ext cx="567214" cy="1425998"/>
          </a:xfrm>
          <a:prstGeom prst="ellipse">
            <a:avLst/>
          </a:prstGeom>
        </p:spPr>
        <p:txBody>
          <a:bodyPr/>
          <a:lstStyle>
            <a:lvl1pPr>
              <a:defRPr sz="1560"/>
            </a:lvl1pPr>
          </a:lstStyle>
          <a:p>
            <a:r>
              <a:rPr lang="en-US"/>
              <a:t>Click icon to add picture</a:t>
            </a:r>
          </a:p>
        </p:txBody>
      </p:sp>
      <p:sp>
        <p:nvSpPr>
          <p:cNvPr id="36" name="Text Placeholder 24">
            <a:extLst>
              <a:ext uri="{FF2B5EF4-FFF2-40B4-BE49-F238E27FC236}">
                <a16:creationId xmlns:a16="http://schemas.microsoft.com/office/drawing/2014/main" id="{48867F8C-D244-023D-223A-C4340DE08E1B}"/>
              </a:ext>
            </a:extLst>
          </p:cNvPr>
          <p:cNvSpPr>
            <a:spLocks noGrp="1"/>
          </p:cNvSpPr>
          <p:nvPr>
            <p:ph type="body" sz="quarter" idx="38" hasCustomPrompt="1"/>
          </p:nvPr>
        </p:nvSpPr>
        <p:spPr>
          <a:xfrm>
            <a:off x="5018947" y="8392278"/>
            <a:ext cx="1703164" cy="443005"/>
          </a:xfrm>
          <a:prstGeom prst="rect">
            <a:avLst/>
          </a:prstGeom>
        </p:spPr>
        <p:txBody>
          <a:bodyPr lIns="0" anchor="ctr"/>
          <a:lstStyle>
            <a:lvl1pPr marL="0" indent="0">
              <a:buNone/>
              <a:defRPr sz="2495">
                <a:solidFill>
                  <a:srgbClr val="FFA38B"/>
                </a:solidFill>
                <a:latin typeface="+mj-lt"/>
              </a:defRPr>
            </a:lvl1pPr>
            <a:lvl2pPr marL="356502" indent="0">
              <a:buNone/>
              <a:defRPr sz="2807">
                <a:latin typeface="+mj-lt"/>
              </a:defRPr>
            </a:lvl2pPr>
            <a:lvl3pPr marL="713003" indent="0">
              <a:buNone/>
              <a:defRPr sz="2807">
                <a:latin typeface="+mj-lt"/>
              </a:defRPr>
            </a:lvl3pPr>
            <a:lvl4pPr marL="1032370" indent="0">
              <a:buNone/>
              <a:defRPr sz="2807">
                <a:latin typeface="+mj-lt"/>
              </a:defRPr>
            </a:lvl4pPr>
            <a:lvl5pPr marL="1334406" indent="0">
              <a:buNone/>
              <a:defRPr sz="2807">
                <a:latin typeface="+mj-lt"/>
              </a:defRPr>
            </a:lvl5pPr>
          </a:lstStyle>
          <a:p>
            <a:pPr lvl="0"/>
            <a:r>
              <a:rPr lang="en-US"/>
              <a:t>Lorem ipsum dolor</a:t>
            </a:r>
          </a:p>
        </p:txBody>
      </p:sp>
      <p:sp>
        <p:nvSpPr>
          <p:cNvPr id="37" name="Text Placeholder 26">
            <a:extLst>
              <a:ext uri="{FF2B5EF4-FFF2-40B4-BE49-F238E27FC236}">
                <a16:creationId xmlns:a16="http://schemas.microsoft.com/office/drawing/2014/main" id="{B128DC62-908A-9D89-8C75-5B41EF153E1E}"/>
              </a:ext>
            </a:extLst>
          </p:cNvPr>
          <p:cNvSpPr>
            <a:spLocks noGrp="1"/>
          </p:cNvSpPr>
          <p:nvPr>
            <p:ph type="body" sz="quarter" idx="39" hasCustomPrompt="1"/>
          </p:nvPr>
        </p:nvSpPr>
        <p:spPr>
          <a:xfrm>
            <a:off x="5018947" y="8853490"/>
            <a:ext cx="1703164" cy="443005"/>
          </a:xfrm>
          <a:prstGeom prst="rect">
            <a:avLst/>
          </a:prstGeom>
        </p:spPr>
        <p:txBody>
          <a:bodyPr lIns="0"/>
          <a:lstStyle>
            <a:lvl1pPr marL="0" indent="0">
              <a:buNone/>
              <a:defRPr sz="1871">
                <a:solidFill>
                  <a:schemeClr val="bg1"/>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8" name="Text Placeholder 26">
            <a:extLst>
              <a:ext uri="{FF2B5EF4-FFF2-40B4-BE49-F238E27FC236}">
                <a16:creationId xmlns:a16="http://schemas.microsoft.com/office/drawing/2014/main" id="{94881C4D-0291-E9A0-BB00-52EDA0F62BF2}"/>
              </a:ext>
            </a:extLst>
          </p:cNvPr>
          <p:cNvSpPr>
            <a:spLocks noGrp="1"/>
          </p:cNvSpPr>
          <p:nvPr>
            <p:ph type="body" sz="quarter" idx="40" hasCustomPrompt="1"/>
          </p:nvPr>
        </p:nvSpPr>
        <p:spPr>
          <a:xfrm>
            <a:off x="5018947" y="9216308"/>
            <a:ext cx="1703164" cy="443003"/>
          </a:xfrm>
          <a:prstGeom prst="rect">
            <a:avLst/>
          </a:prstGeom>
        </p:spPr>
        <p:txBody>
          <a:bodyPr lIns="0"/>
          <a:lstStyle>
            <a:lvl1pPr marL="0" indent="0">
              <a:buNone/>
              <a:defRPr sz="1871" i="1">
                <a:solidFill>
                  <a:schemeClr val="bg2"/>
                </a:solidFill>
              </a:defRPr>
            </a:lvl1pPr>
            <a:lvl2pPr marL="356502" indent="0">
              <a:buNone/>
              <a:defRPr sz="2183"/>
            </a:lvl2pPr>
            <a:lvl3pPr marL="713003" indent="0">
              <a:buNone/>
              <a:defRPr sz="2183"/>
            </a:lvl3pPr>
            <a:lvl4pPr marL="1032370" indent="0">
              <a:buNone/>
              <a:defRPr sz="2183"/>
            </a:lvl4pPr>
            <a:lvl5pPr marL="1334406" indent="0">
              <a:buNone/>
              <a:defRPr sz="2183"/>
            </a:lvl5pPr>
          </a:lstStyle>
          <a:p>
            <a:pPr lvl="0"/>
            <a:r>
              <a:rPr lang="en-US"/>
              <a:t>Lorem ipsum dolor</a:t>
            </a:r>
          </a:p>
        </p:txBody>
      </p:sp>
      <p:sp>
        <p:nvSpPr>
          <p:cNvPr id="39" name="Picture Placeholder 39">
            <a:extLst>
              <a:ext uri="{FF2B5EF4-FFF2-40B4-BE49-F238E27FC236}">
                <a16:creationId xmlns:a16="http://schemas.microsoft.com/office/drawing/2014/main" id="{0CD97CDF-FDC5-D324-3253-DA9FB273FB0D}"/>
              </a:ext>
            </a:extLst>
          </p:cNvPr>
          <p:cNvSpPr>
            <a:spLocks noGrp="1"/>
          </p:cNvSpPr>
          <p:nvPr>
            <p:ph type="pic" sz="quarter" idx="41"/>
          </p:nvPr>
        </p:nvSpPr>
        <p:spPr>
          <a:xfrm>
            <a:off x="4275768" y="8271848"/>
            <a:ext cx="567214" cy="1425998"/>
          </a:xfrm>
          <a:prstGeom prst="ellipse">
            <a:avLst/>
          </a:prstGeom>
        </p:spPr>
        <p:txBody>
          <a:bodyPr/>
          <a:lstStyle>
            <a:lvl1pPr>
              <a:defRPr sz="1560"/>
            </a:lvl1pPr>
          </a:lstStyle>
          <a:p>
            <a:r>
              <a:rPr lang="en-US"/>
              <a:t>Click icon to add picture</a:t>
            </a:r>
          </a:p>
        </p:txBody>
      </p:sp>
      <p:sp>
        <p:nvSpPr>
          <p:cNvPr id="2" name="Text Placeholder 31">
            <a:extLst>
              <a:ext uri="{FF2B5EF4-FFF2-40B4-BE49-F238E27FC236}">
                <a16:creationId xmlns:a16="http://schemas.microsoft.com/office/drawing/2014/main" id="{78C56BD3-012F-E18E-C378-39B057899647}"/>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rgbClr val="091F2C"/>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Tree>
    <p:extLst>
      <p:ext uri="{BB962C8B-B14F-4D97-AF65-F5344CB8AC3E}">
        <p14:creationId xmlns:p14="http://schemas.microsoft.com/office/powerpoint/2010/main" val="124912224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63" userDrawn="1">
          <p15:clr>
            <a:srgbClr val="A4A3A4"/>
          </p15:clr>
        </p15:guide>
        <p15:guide id="13" pos="1702" userDrawn="1">
          <p15:clr>
            <a:srgbClr val="A4A3A4"/>
          </p15:clr>
        </p15:guide>
        <p15:guide id="14" pos="1965"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mber_Section_1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291044185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umber_Section_1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90302DF-713C-4070-D446-FCCC00879B83}"/>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10" name="Title 1">
            <a:extLst>
              <a:ext uri="{FF2B5EF4-FFF2-40B4-BE49-F238E27FC236}">
                <a16:creationId xmlns:a16="http://schemas.microsoft.com/office/drawing/2014/main" id="{EC81260E-1E51-BED4-0FF4-46672BC1AACB}"/>
              </a:ext>
            </a:extLst>
          </p:cNvPr>
          <p:cNvSpPr>
            <a:spLocks noGrp="1"/>
          </p:cNvSpPr>
          <p:nvPr>
            <p:ph type="title" hasCustomPrompt="1"/>
          </p:nvPr>
        </p:nvSpPr>
        <p:spPr>
          <a:xfrm>
            <a:off x="989876"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11" name="Text Placeholder 2">
            <a:extLst>
              <a:ext uri="{FF2B5EF4-FFF2-40B4-BE49-F238E27FC236}">
                <a16:creationId xmlns:a16="http://schemas.microsoft.com/office/drawing/2014/main" id="{3229B46D-0E76-C42B-2A7C-214F2068638F}"/>
              </a:ext>
            </a:extLst>
          </p:cNvPr>
          <p:cNvSpPr>
            <a:spLocks noGrp="1"/>
          </p:cNvSpPr>
          <p:nvPr>
            <p:ph type="body" sz="quarter" idx="12" hasCustomPrompt="1"/>
          </p:nvPr>
        </p:nvSpPr>
        <p:spPr>
          <a:xfrm>
            <a:off x="989875"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Picture Placeholder 5">
            <a:extLst>
              <a:ext uri="{FF2B5EF4-FFF2-40B4-BE49-F238E27FC236}">
                <a16:creationId xmlns:a16="http://schemas.microsoft.com/office/drawing/2014/main" id="{1744041D-42C0-EFE7-AE4D-5000CF5E7E1D}"/>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52073562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umber_Section_2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6638860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umber_Section_2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6A0F25E-399C-3621-CEED-FEB93CAB71EA}"/>
              </a:ext>
            </a:extLst>
          </p:cNvPr>
          <p:cNvSpPr>
            <a:spLocks noGrp="1"/>
          </p:cNvSpPr>
          <p:nvPr>
            <p:ph type="title" hasCustomPrompt="1"/>
          </p:nvPr>
        </p:nvSpPr>
        <p:spPr>
          <a:xfrm>
            <a:off x="1207528"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8" name="Text Placeholder 2">
            <a:extLst>
              <a:ext uri="{FF2B5EF4-FFF2-40B4-BE49-F238E27FC236}">
                <a16:creationId xmlns:a16="http://schemas.microsoft.com/office/drawing/2014/main" id="{D6206A5A-A260-A763-5C67-DDA7426A0AC0}"/>
              </a:ext>
            </a:extLst>
          </p:cNvPr>
          <p:cNvSpPr>
            <a:spLocks noGrp="1"/>
          </p:cNvSpPr>
          <p:nvPr>
            <p:ph type="body" sz="quarter" idx="12" hasCustomPrompt="1"/>
          </p:nvPr>
        </p:nvSpPr>
        <p:spPr>
          <a:xfrm>
            <a:off x="1207528"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329C631D-30B2-1435-277E-FE9A5D6E8E72}"/>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BFF34280-7ED6-2234-280A-A980959791D2}"/>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7477798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umber_Section_3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325100780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umber_Section_3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CF62B7B-18EE-5D9D-A305-45D0CE7E3E3D}"/>
              </a:ext>
            </a:extLst>
          </p:cNvPr>
          <p:cNvSpPr>
            <a:spLocks noGrp="1"/>
          </p:cNvSpPr>
          <p:nvPr>
            <p:ph type="title" hasCustomPrompt="1"/>
          </p:nvPr>
        </p:nvSpPr>
        <p:spPr>
          <a:xfrm>
            <a:off x="1148168"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9" name="Text Placeholder 2">
            <a:extLst>
              <a:ext uri="{FF2B5EF4-FFF2-40B4-BE49-F238E27FC236}">
                <a16:creationId xmlns:a16="http://schemas.microsoft.com/office/drawing/2014/main" id="{B94A1ADF-B662-11CA-9AE8-0CBF27F02BA1}"/>
              </a:ext>
            </a:extLst>
          </p:cNvPr>
          <p:cNvSpPr>
            <a:spLocks noGrp="1"/>
          </p:cNvSpPr>
          <p:nvPr>
            <p:ph type="body" sz="quarter" idx="12" hasCustomPrompt="1"/>
          </p:nvPr>
        </p:nvSpPr>
        <p:spPr>
          <a:xfrm>
            <a:off x="1148167"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1676C360-578D-E1C6-9105-AA24775248D3}"/>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75F5127C-9340-3081-6679-B5B6F5157BD3}"/>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277470048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ber_Section_4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167517000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graphic2">
    <p:bg>
      <p:bgPr>
        <a:blipFill dpi="0" rotWithShape="1">
          <a:blip r:embed="rId2">
            <a:lum/>
          </a:blip>
          <a:srcRect/>
          <a:stretch>
            <a:fillRect r="-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64907" y="1962368"/>
            <a:ext cx="2938916" cy="3548151"/>
          </a:xfrm>
          <a:prstGeom prst="rect">
            <a:avLst/>
          </a:prstGeom>
        </p:spPr>
        <p:txBody>
          <a:bodyPr wrap="square" lIns="0"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365159" y="6189661"/>
            <a:ext cx="2942775" cy="479975"/>
          </a:xfrm>
          <a:prstGeom prst="rect">
            <a:avLst/>
          </a:prstGeom>
          <a:noFill/>
        </p:spPr>
        <p:txBody>
          <a:bodyPr wrap="square" lIns="0" tIns="0" rIns="0" bIns="0">
            <a:spAutoFit/>
          </a:bodyPr>
          <a:lstStyle>
            <a:lvl1pPr marL="0" indent="0">
              <a:spcBef>
                <a:spcPts val="0"/>
              </a:spcBef>
              <a:buNone/>
              <a:defRPr sz="3119" spc="0" baseline="0">
                <a:solidFill>
                  <a:schemeClr val="tx1"/>
                </a:solidFill>
                <a:latin typeface="+mn-lt"/>
                <a:cs typeface="Segoe UI" panose="020B0502040204020203" pitchFamily="34" charset="0"/>
              </a:defRPr>
            </a:lvl1pPr>
          </a:lstStyle>
          <a:p>
            <a:pPr lvl="0"/>
            <a:r>
              <a:rPr lang="en-US"/>
              <a:t>Subtitle copy</a:t>
            </a:r>
          </a:p>
        </p:txBody>
      </p:sp>
      <p:pic>
        <p:nvPicPr>
          <p:cNvPr id="4" name="MS logo white - EMF" descr="Microsoft logo">
            <a:extLst>
              <a:ext uri="{FF2B5EF4-FFF2-40B4-BE49-F238E27FC236}">
                <a16:creationId xmlns:a16="http://schemas.microsoft.com/office/drawing/2014/main" id="{AC60D727-D49F-FA79-3294-0AF706815115}"/>
              </a:ext>
              <a:ext uri="{C183D7F6-B498-43B3-948B-1728B52AA6E4}">
                <adec:decorative xmlns:adec="http://schemas.microsoft.com/office/drawing/2017/decorative" val="0"/>
              </a:ext>
            </a:extLst>
          </p:cNvPr>
          <p:cNvPicPr>
            <a:picLocks noChangeAspect="1"/>
          </p:cNvPicPr>
          <p:nvPr userDrawn="1"/>
        </p:nvPicPr>
        <p:blipFill>
          <a:blip r:embed="rId3"/>
          <a:stretch>
            <a:fillRect/>
          </a:stretch>
        </p:blipFill>
        <p:spPr bwMode="black">
          <a:xfrm>
            <a:off x="362387" y="913531"/>
            <a:ext cx="847499" cy="456319"/>
          </a:xfrm>
          <a:prstGeom prst="rect">
            <a:avLst/>
          </a:prstGeom>
        </p:spPr>
      </p:pic>
      <p:sp>
        <p:nvSpPr>
          <p:cNvPr id="3" name="Text Box 3" descr="This is a copyright notice that should be included on the final slide.">
            <a:extLst>
              <a:ext uri="{FF2B5EF4-FFF2-40B4-BE49-F238E27FC236}">
                <a16:creationId xmlns:a16="http://schemas.microsoft.com/office/drawing/2014/main" id="{D6DE8FE0-6506-3465-A987-DBE7D240A695}"/>
              </a:ext>
            </a:extLst>
          </p:cNvPr>
          <p:cNvSpPr txBox="1">
            <a:spLocks noChangeArrowheads="1"/>
          </p:cNvSpPr>
          <p:nvPr userDrawn="1"/>
        </p:nvSpPr>
        <p:spPr bwMode="blackWhite">
          <a:xfrm>
            <a:off x="362386" y="9720305"/>
            <a:ext cx="2780318" cy="524173"/>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marL="0" marR="0" indent="0" algn="l" defTabSz="1453906" rtl="0" eaLnBrk="0" fontAlgn="auto" latinLnBrk="0" hangingPunct="0">
              <a:lnSpc>
                <a:spcPct val="100000"/>
              </a:lnSpc>
              <a:spcBef>
                <a:spcPts val="0"/>
              </a:spcBef>
              <a:spcAft>
                <a:spcPts val="0"/>
              </a:spcAft>
              <a:buClrTx/>
              <a:buSzTx/>
              <a:buFontTx/>
              <a:buNone/>
              <a:tabLst/>
              <a:defRPr/>
            </a:pPr>
            <a:r>
              <a:rPr lang="en-US" sz="1092">
                <a:solidFill>
                  <a:schemeClr val="tx1"/>
                </a:solidFill>
                <a:cs typeface="Segoe UI" pitchFamily="34" charset="0"/>
              </a:rPr>
              <a:t>© Copyright Microsoft Corporation. Microsoft and Partner Confidential. All rights reserved. </a:t>
            </a:r>
          </a:p>
        </p:txBody>
      </p:sp>
    </p:spTree>
    <p:extLst>
      <p:ext uri="{BB962C8B-B14F-4D97-AF65-F5344CB8AC3E}">
        <p14:creationId xmlns:p14="http://schemas.microsoft.com/office/powerpoint/2010/main" val="35433382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3892" userDrawn="1">
          <p15:clr>
            <a:srgbClr val="5ACBF0"/>
          </p15:clr>
        </p15:guide>
        <p15:guide id="3" pos="2081" userDrawn="1">
          <p15:clr>
            <a:srgbClr val="5ACBF0"/>
          </p15:clr>
        </p15:guide>
        <p15:guide id="5" orient="horz" pos="3369" userDrawn="1">
          <p15:clr>
            <a:srgbClr val="FBAE40"/>
          </p15:clr>
        </p15:guide>
        <p15:guide id="6" orient="horz" pos="3476" userDrawn="1">
          <p15:clr>
            <a:srgbClr val="5ACBF0"/>
          </p15:clr>
        </p15:guide>
        <p15:guide id="7" pos="1858" userDrawn="1">
          <p15:clr>
            <a:srgbClr val="5ACBF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umber_Section_4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00CB29-33C1-4EDA-BB20-2A3D7235C6A5}"/>
              </a:ext>
            </a:extLst>
          </p:cNvPr>
          <p:cNvSpPr>
            <a:spLocks noGrp="1"/>
          </p:cNvSpPr>
          <p:nvPr>
            <p:ph type="title" hasCustomPrompt="1"/>
          </p:nvPr>
        </p:nvSpPr>
        <p:spPr>
          <a:xfrm>
            <a:off x="1365820"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6" name="Text Placeholder 2">
            <a:extLst>
              <a:ext uri="{FF2B5EF4-FFF2-40B4-BE49-F238E27FC236}">
                <a16:creationId xmlns:a16="http://schemas.microsoft.com/office/drawing/2014/main" id="{9AC9E9C0-A7BC-1FA8-1889-7A817714777E}"/>
              </a:ext>
            </a:extLst>
          </p:cNvPr>
          <p:cNvSpPr>
            <a:spLocks noGrp="1"/>
          </p:cNvSpPr>
          <p:nvPr>
            <p:ph type="body" sz="quarter" idx="12" hasCustomPrompt="1"/>
          </p:nvPr>
        </p:nvSpPr>
        <p:spPr>
          <a:xfrm>
            <a:off x="1365820"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1F0E09D8-052A-F578-AD4B-882C01B6E64D}"/>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86F79226-611E-36BC-3D15-4C0085A088C5}"/>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236583523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ber_Section_5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150472154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mber_Section_5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A573DC-BAB8-0156-2A2F-23C2567D2D71}"/>
              </a:ext>
            </a:extLst>
          </p:cNvPr>
          <p:cNvSpPr>
            <a:spLocks noGrp="1"/>
          </p:cNvSpPr>
          <p:nvPr>
            <p:ph type="title" hasCustomPrompt="1"/>
          </p:nvPr>
        </p:nvSpPr>
        <p:spPr>
          <a:xfrm>
            <a:off x="1161357"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6" name="Text Placeholder 2">
            <a:extLst>
              <a:ext uri="{FF2B5EF4-FFF2-40B4-BE49-F238E27FC236}">
                <a16:creationId xmlns:a16="http://schemas.microsoft.com/office/drawing/2014/main" id="{523F861B-965A-3FC5-CF00-4CC54F21EC43}"/>
              </a:ext>
            </a:extLst>
          </p:cNvPr>
          <p:cNvSpPr>
            <a:spLocks noGrp="1"/>
          </p:cNvSpPr>
          <p:nvPr>
            <p:ph type="body" sz="quarter" idx="12" hasCustomPrompt="1"/>
          </p:nvPr>
        </p:nvSpPr>
        <p:spPr>
          <a:xfrm>
            <a:off x="1161357"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006039CA-F197-573B-E973-0FA22DC97765}"/>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0DB3F9BA-0F30-A101-4945-E1D6EF2AA977}"/>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100448600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umber_Section_6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335588799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umber_Section_6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144403-9A4A-AF66-9EE7-454C9990D0E0}"/>
              </a:ext>
            </a:extLst>
          </p:cNvPr>
          <p:cNvSpPr>
            <a:spLocks noGrp="1"/>
          </p:cNvSpPr>
          <p:nvPr>
            <p:ph type="title" hasCustomPrompt="1"/>
          </p:nvPr>
        </p:nvSpPr>
        <p:spPr>
          <a:xfrm>
            <a:off x="1313056"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6" name="Text Placeholder 2">
            <a:extLst>
              <a:ext uri="{FF2B5EF4-FFF2-40B4-BE49-F238E27FC236}">
                <a16:creationId xmlns:a16="http://schemas.microsoft.com/office/drawing/2014/main" id="{A1E2E20C-2E9C-1D7D-BDFC-E8BF87B573BC}"/>
              </a:ext>
            </a:extLst>
          </p:cNvPr>
          <p:cNvSpPr>
            <a:spLocks noGrp="1"/>
          </p:cNvSpPr>
          <p:nvPr>
            <p:ph type="body" sz="quarter" idx="12" hasCustomPrompt="1"/>
          </p:nvPr>
        </p:nvSpPr>
        <p:spPr>
          <a:xfrm>
            <a:off x="1313056"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E0A8321C-D864-0A07-7E52-1625CB6F1F7D}"/>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5E929418-47E5-533A-34C4-F4CF8D9C446A}"/>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319091932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umber_Section_7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257838988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umber_Section_7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1A1C3E-CDE6-633A-332C-0AB17545BB0D}"/>
              </a:ext>
            </a:extLst>
          </p:cNvPr>
          <p:cNvSpPr>
            <a:spLocks noGrp="1"/>
          </p:cNvSpPr>
          <p:nvPr>
            <p:ph type="title" hasCustomPrompt="1"/>
          </p:nvPr>
        </p:nvSpPr>
        <p:spPr>
          <a:xfrm>
            <a:off x="1306461"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6" name="Text Placeholder 2">
            <a:extLst>
              <a:ext uri="{FF2B5EF4-FFF2-40B4-BE49-F238E27FC236}">
                <a16:creationId xmlns:a16="http://schemas.microsoft.com/office/drawing/2014/main" id="{C9A6DA47-3FB1-0EC8-3C29-FDEC923CD638}"/>
              </a:ext>
            </a:extLst>
          </p:cNvPr>
          <p:cNvSpPr>
            <a:spLocks noGrp="1"/>
          </p:cNvSpPr>
          <p:nvPr>
            <p:ph type="body" sz="quarter" idx="12" hasCustomPrompt="1"/>
          </p:nvPr>
        </p:nvSpPr>
        <p:spPr>
          <a:xfrm>
            <a:off x="1313056"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54B4A303-0012-4BBF-AD3E-B1D02EE7E015}"/>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E9B72815-CEB7-4F38-8D27-3BCFD5FC8CF0}"/>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17808452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umber_Section_8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146782165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umber_Section_8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03184D9-E404-4680-8E66-0B97A6E91D03}"/>
              </a:ext>
            </a:extLst>
          </p:cNvPr>
          <p:cNvSpPr>
            <a:spLocks noGrp="1"/>
          </p:cNvSpPr>
          <p:nvPr>
            <p:ph type="title" hasCustomPrompt="1"/>
          </p:nvPr>
        </p:nvSpPr>
        <p:spPr>
          <a:xfrm>
            <a:off x="1299865"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6" name="Text Placeholder 2">
            <a:extLst>
              <a:ext uri="{FF2B5EF4-FFF2-40B4-BE49-F238E27FC236}">
                <a16:creationId xmlns:a16="http://schemas.microsoft.com/office/drawing/2014/main" id="{C890A17F-52DB-0C36-5A3D-94C09E016A21}"/>
              </a:ext>
            </a:extLst>
          </p:cNvPr>
          <p:cNvSpPr>
            <a:spLocks noGrp="1"/>
          </p:cNvSpPr>
          <p:nvPr>
            <p:ph type="body" sz="quarter" idx="12" hasCustomPrompt="1"/>
          </p:nvPr>
        </p:nvSpPr>
        <p:spPr>
          <a:xfrm>
            <a:off x="1299864"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2" name="Rectangle 1">
            <a:extLst>
              <a:ext uri="{FF2B5EF4-FFF2-40B4-BE49-F238E27FC236}">
                <a16:creationId xmlns:a16="http://schemas.microsoft.com/office/drawing/2014/main" id="{BBA56651-4D5E-51C5-9417-A9EFFCA797C2}"/>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Picture Placeholder 5">
            <a:extLst>
              <a:ext uri="{FF2B5EF4-FFF2-40B4-BE49-F238E27FC236}">
                <a16:creationId xmlns:a16="http://schemas.microsoft.com/office/drawing/2014/main" id="{7DBA6D4C-A5EC-017A-686D-9B0787147A9B}"/>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222613993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umber_Section_9_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500B328-D76B-CD1E-8C1C-10BC6EF5A576}"/>
              </a:ext>
            </a:extLst>
          </p:cNvPr>
          <p:cNvSpPr>
            <a:spLocks noGrp="1"/>
          </p:cNvSpPr>
          <p:nvPr>
            <p:ph type="title" hasCustomPrompt="1"/>
          </p:nvPr>
        </p:nvSpPr>
        <p:spPr>
          <a:xfrm>
            <a:off x="2714609" y="2826323"/>
            <a:ext cx="3416518" cy="2684196"/>
          </a:xfrm>
          <a:prstGeom prst="rect">
            <a:avLst/>
          </a:prstGeom>
        </p:spPr>
        <p:txBody>
          <a:bodyPr wrap="square" lIns="0" anchor="b" anchorCtr="0">
            <a:spAutoFit/>
          </a:bodyPr>
          <a:lstStyle>
            <a:lvl1pPr>
              <a:defRPr>
                <a:solidFill>
                  <a:srgbClr val="FFA38B"/>
                </a:solidFill>
              </a:defRPr>
            </a:lvl1pPr>
          </a:lstStyle>
          <a:p>
            <a:r>
              <a:rPr lang="en-US"/>
              <a:t>Put section title here </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2714609" y="5510519"/>
            <a:ext cx="4135934"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Tree>
    <p:extLst>
      <p:ext uri="{BB962C8B-B14F-4D97-AF65-F5344CB8AC3E}">
        <p14:creationId xmlns:p14="http://schemas.microsoft.com/office/powerpoint/2010/main" val="406357980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graphic3_50%">
    <p:bg>
      <p:bgPr>
        <a:solidFill>
          <a:schemeClr val="bg1"/>
        </a:solidFill>
        <a:effectLst/>
      </p:bgPr>
    </p:bg>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4954E9A6-9352-27BB-D234-59A0F8BF4C21}"/>
              </a:ext>
            </a:extLst>
          </p:cNvPr>
          <p:cNvPicPr>
            <a:picLocks noChangeAspect="1"/>
          </p:cNvPicPr>
          <p:nvPr userDrawn="1"/>
        </p:nvPicPr>
        <p:blipFill rotWithShape="1">
          <a:blip r:embed="rId2"/>
          <a:srcRect l="75793" r="12" b="51583"/>
          <a:stretch/>
        </p:blipFill>
        <p:spPr>
          <a:xfrm flipH="1">
            <a:off x="0" y="2"/>
            <a:ext cx="3779534" cy="10694988"/>
          </a:xfrm>
          <a:prstGeom prst="rect">
            <a:avLst/>
          </a:prstGeom>
        </p:spPr>
      </p:pic>
      <p:sp>
        <p:nvSpPr>
          <p:cNvPr id="12" name="Title 1">
            <a:extLst>
              <a:ext uri="{FF2B5EF4-FFF2-40B4-BE49-F238E27FC236}">
                <a16:creationId xmlns:a16="http://schemas.microsoft.com/office/drawing/2014/main" id="{D9BB6E81-DB01-F406-463A-8D75F3C45354}"/>
              </a:ext>
            </a:extLst>
          </p:cNvPr>
          <p:cNvSpPr>
            <a:spLocks noGrp="1"/>
          </p:cNvSpPr>
          <p:nvPr>
            <p:ph type="title" hasCustomPrompt="1"/>
          </p:nvPr>
        </p:nvSpPr>
        <p:spPr>
          <a:xfrm>
            <a:off x="368524" y="1962368"/>
            <a:ext cx="3126018" cy="3548151"/>
          </a:xfrm>
          <a:prstGeom prst="rect">
            <a:avLst/>
          </a:prstGeom>
        </p:spPr>
        <p:txBody>
          <a:bodyPr wrap="square" lIns="0" anchor="b" anchorCtr="0">
            <a:spAutoFit/>
          </a:bodyPr>
          <a:lstStyle>
            <a:lvl1pPr>
              <a:defRPr>
                <a:solidFill>
                  <a:schemeClr val="bg1"/>
                </a:solidFill>
              </a:defRPr>
            </a:lvl1pPr>
          </a:lstStyle>
          <a:p>
            <a:r>
              <a:rPr lang="en-US"/>
              <a:t>Event name or presentation title </a:t>
            </a:r>
          </a:p>
        </p:txBody>
      </p:sp>
      <p:sp>
        <p:nvSpPr>
          <p:cNvPr id="15" name="Text Placeholder 4">
            <a:extLst>
              <a:ext uri="{FF2B5EF4-FFF2-40B4-BE49-F238E27FC236}">
                <a16:creationId xmlns:a16="http://schemas.microsoft.com/office/drawing/2014/main" id="{E8B58BCA-F7FC-17FF-08DC-CC9E85E76305}"/>
              </a:ext>
            </a:extLst>
          </p:cNvPr>
          <p:cNvSpPr>
            <a:spLocks noGrp="1"/>
          </p:cNvSpPr>
          <p:nvPr>
            <p:ph type="body" sz="quarter" idx="12" hasCustomPrompt="1"/>
          </p:nvPr>
        </p:nvSpPr>
        <p:spPr>
          <a:xfrm>
            <a:off x="368524" y="6179327"/>
            <a:ext cx="3130111" cy="479975"/>
          </a:xfrm>
          <a:prstGeom prst="rect">
            <a:avLst/>
          </a:prstGeom>
          <a:noFill/>
        </p:spPr>
        <p:txBody>
          <a:bodyPr wrap="square" lIns="0" tIns="0" rIns="0" bIns="0">
            <a:spAutoFit/>
          </a:bodyPr>
          <a:lstStyle>
            <a:lvl1pPr marL="0" indent="0">
              <a:spcBef>
                <a:spcPts val="0"/>
              </a:spcBef>
              <a:buNone/>
              <a:defRPr sz="3119" spc="0" baseline="0">
                <a:solidFill>
                  <a:schemeClr val="bg1"/>
                </a:solidFill>
                <a:latin typeface="+mn-lt"/>
                <a:cs typeface="Segoe UI" panose="020B0502040204020203" pitchFamily="34" charset="0"/>
              </a:defRPr>
            </a:lvl1pPr>
          </a:lstStyle>
          <a:p>
            <a:pPr lvl="0"/>
            <a:r>
              <a:rPr lang="en-US"/>
              <a:t>Subtitle copy</a:t>
            </a:r>
          </a:p>
        </p:txBody>
      </p:sp>
      <p:pic>
        <p:nvPicPr>
          <p:cNvPr id="6" name="MS logo white - EMF" descr="Microsoft logo">
            <a:extLst>
              <a:ext uri="{FF2B5EF4-FFF2-40B4-BE49-F238E27FC236}">
                <a16:creationId xmlns:a16="http://schemas.microsoft.com/office/drawing/2014/main" id="{505E2473-5529-AA84-949D-0372525D3BDB}"/>
              </a:ext>
              <a:ext uri="{C183D7F6-B498-43B3-948B-1728B52AA6E4}">
                <adec:decorative xmlns:adec="http://schemas.microsoft.com/office/drawing/2017/decorative" val="0"/>
              </a:ext>
            </a:extLst>
          </p:cNvPr>
          <p:cNvPicPr>
            <a:picLocks noChangeAspect="1"/>
          </p:cNvPicPr>
          <p:nvPr userDrawn="1"/>
        </p:nvPicPr>
        <p:blipFill>
          <a:blip r:embed="rId3"/>
          <a:stretch>
            <a:fillRect/>
          </a:stretch>
        </p:blipFill>
        <p:spPr bwMode="black">
          <a:xfrm>
            <a:off x="368524" y="931238"/>
            <a:ext cx="847499" cy="456319"/>
          </a:xfrm>
          <a:prstGeom prst="rect">
            <a:avLst/>
          </a:prstGeom>
        </p:spPr>
      </p:pic>
      <p:sp>
        <p:nvSpPr>
          <p:cNvPr id="2" name="Picture Placeholder 5">
            <a:extLst>
              <a:ext uri="{FF2B5EF4-FFF2-40B4-BE49-F238E27FC236}">
                <a16:creationId xmlns:a16="http://schemas.microsoft.com/office/drawing/2014/main" id="{46D1B66C-56FF-3959-980B-A2B640FA15FE}"/>
              </a:ext>
            </a:extLst>
          </p:cNvPr>
          <p:cNvSpPr>
            <a:spLocks noGrp="1"/>
          </p:cNvSpPr>
          <p:nvPr>
            <p:ph type="pic" sz="quarter" idx="20"/>
          </p:nvPr>
        </p:nvSpPr>
        <p:spPr>
          <a:xfrm>
            <a:off x="3781425" y="0"/>
            <a:ext cx="3781425" cy="10694988"/>
          </a:xfrm>
          <a:prstGeom prst="rect">
            <a:avLst/>
          </a:prstGeom>
        </p:spPr>
        <p:txBody>
          <a:bodyPr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9625654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481" userDrawn="1">
          <p15:clr>
            <a:srgbClr val="5ACBF0"/>
          </p15:clr>
        </p15:guide>
        <p15:guide id="2" orient="horz" pos="3892" userDrawn="1">
          <p15:clr>
            <a:srgbClr val="5ACBF0"/>
          </p15:clr>
        </p15:guide>
        <p15:guide id="3" pos="3804" userDrawn="1">
          <p15:clr>
            <a:srgbClr val="5ACBF0"/>
          </p15:clr>
        </p15:guide>
        <p15:guide id="4" orient="horz" pos="3369" userDrawn="1">
          <p15:clr>
            <a:srgbClr val="FBAE40"/>
          </p15:clr>
        </p15:guide>
        <p15:guide id="5" pos="2199" userDrawn="1">
          <p15:clr>
            <a:srgbClr val="FBAE40"/>
          </p15:clr>
        </p15:guide>
        <p15:guide id="6" pos="2087"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mber_Section_9_Divider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4EE32-C29A-DA0B-4A34-68C6DFD6D1B2}"/>
              </a:ext>
            </a:extLst>
          </p:cNvPr>
          <p:cNvSpPr>
            <a:spLocks noGrp="1"/>
          </p:cNvSpPr>
          <p:nvPr>
            <p:ph type="title" hasCustomPrompt="1"/>
          </p:nvPr>
        </p:nvSpPr>
        <p:spPr>
          <a:xfrm>
            <a:off x="1299865" y="3304453"/>
            <a:ext cx="2285596" cy="1820242"/>
          </a:xfrm>
          <a:prstGeom prst="rect">
            <a:avLst/>
          </a:prstGeom>
        </p:spPr>
        <p:txBody>
          <a:bodyPr wrap="square" lIns="0" anchor="b" anchorCtr="0">
            <a:spAutoFit/>
          </a:bodyPr>
          <a:lstStyle>
            <a:lvl1pPr>
              <a:defRPr>
                <a:solidFill>
                  <a:srgbClr val="FFA38B"/>
                </a:solidFill>
              </a:defRPr>
            </a:lvl1pPr>
          </a:lstStyle>
          <a:p>
            <a:r>
              <a:rPr lang="en-US"/>
              <a:t>Section title</a:t>
            </a:r>
          </a:p>
        </p:txBody>
      </p:sp>
      <p:sp>
        <p:nvSpPr>
          <p:cNvPr id="3" name="Text Placeholder 2">
            <a:extLst>
              <a:ext uri="{FF2B5EF4-FFF2-40B4-BE49-F238E27FC236}">
                <a16:creationId xmlns:a16="http://schemas.microsoft.com/office/drawing/2014/main" id="{24CD9B66-BFFD-874D-1267-6FA8D5D7D76F}"/>
              </a:ext>
            </a:extLst>
          </p:cNvPr>
          <p:cNvSpPr>
            <a:spLocks noGrp="1"/>
          </p:cNvSpPr>
          <p:nvPr>
            <p:ph type="body" sz="quarter" idx="12" hasCustomPrompt="1"/>
          </p:nvPr>
        </p:nvSpPr>
        <p:spPr>
          <a:xfrm>
            <a:off x="1299864" y="5174209"/>
            <a:ext cx="2285596" cy="280780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Details</a:t>
            </a:r>
          </a:p>
        </p:txBody>
      </p:sp>
      <p:sp>
        <p:nvSpPr>
          <p:cNvPr id="5" name="Rectangle 4">
            <a:extLst>
              <a:ext uri="{FF2B5EF4-FFF2-40B4-BE49-F238E27FC236}">
                <a16:creationId xmlns:a16="http://schemas.microsoft.com/office/drawing/2014/main" id="{F956C08D-E400-2F23-FF3C-008A901773A7}"/>
              </a:ext>
            </a:extLst>
          </p:cNvPr>
          <p:cNvSpPr/>
          <p:nvPr userDrawn="1"/>
        </p:nvSpPr>
        <p:spPr bwMode="auto">
          <a:xfrm>
            <a:off x="3686890" y="0"/>
            <a:ext cx="9453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6" name="Picture Placeholder 5">
            <a:extLst>
              <a:ext uri="{FF2B5EF4-FFF2-40B4-BE49-F238E27FC236}">
                <a16:creationId xmlns:a16="http://schemas.microsoft.com/office/drawing/2014/main" id="{9CD5A5D9-ADE0-E558-21D6-8AFF6FEAD1D3}"/>
              </a:ext>
            </a:extLst>
          </p:cNvPr>
          <p:cNvSpPr>
            <a:spLocks noGrp="1"/>
          </p:cNvSpPr>
          <p:nvPr>
            <p:ph type="pic" sz="quarter" idx="20" hasCustomPrompt="1"/>
          </p:nvPr>
        </p:nvSpPr>
        <p:spPr>
          <a:xfrm>
            <a:off x="3781425" y="0"/>
            <a:ext cx="3781425" cy="10694988"/>
          </a:xfrm>
          <a:prstGeom prst="rect">
            <a:avLst/>
          </a:prstGeom>
        </p:spPr>
        <p:txBody>
          <a:bodyPr anchor="ctr"/>
          <a:lstStyle>
            <a:lvl1pPr marL="0" indent="0" algn="ctr">
              <a:buNone/>
              <a:defRPr>
                <a:solidFill>
                  <a:srgbClr val="091F2C"/>
                </a:solidFill>
              </a:defRPr>
            </a:lvl1pPr>
          </a:lstStyle>
          <a:p>
            <a:r>
              <a:rPr lang="en-US"/>
              <a:t>Picture</a:t>
            </a:r>
          </a:p>
        </p:txBody>
      </p:sp>
    </p:spTree>
    <p:extLst>
      <p:ext uri="{BB962C8B-B14F-4D97-AF65-F5344CB8AC3E}">
        <p14:creationId xmlns:p14="http://schemas.microsoft.com/office/powerpoint/2010/main" val="252256046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guide id="32" orient="horz" pos="52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Annoncement_DarkGraphic">
    <p:bg>
      <p:bgPr>
        <a:solidFill>
          <a:srgbClr val="091F2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7" name="Title 1">
            <a:extLst>
              <a:ext uri="{FF2B5EF4-FFF2-40B4-BE49-F238E27FC236}">
                <a16:creationId xmlns:a16="http://schemas.microsoft.com/office/drawing/2014/main" id="{DF5C7F8F-88DD-FEF1-C009-B94AFE2D4059}"/>
              </a:ext>
            </a:extLst>
          </p:cNvPr>
          <p:cNvSpPr>
            <a:spLocks noGrp="1"/>
          </p:cNvSpPr>
          <p:nvPr>
            <p:ph type="title" hasCustomPrompt="1"/>
          </p:nvPr>
        </p:nvSpPr>
        <p:spPr>
          <a:xfrm>
            <a:off x="362387" y="1564830"/>
            <a:ext cx="3419038" cy="572336"/>
          </a:xfrm>
          <a:prstGeom prst="rect">
            <a:avLst/>
          </a:prstGeom>
        </p:spPr>
        <p:txBody>
          <a:bodyPr wrap="square" lIns="0" anchor="t" anchorCtr="0">
            <a:spAutoFit/>
          </a:bodyPr>
          <a:lstStyle>
            <a:lvl1pPr>
              <a:defRPr sz="3119">
                <a:solidFill>
                  <a:schemeClr val="bg1"/>
                </a:solidFill>
              </a:defRPr>
            </a:lvl1pPr>
          </a:lstStyle>
          <a:p>
            <a:r>
              <a:rPr lang="en-US"/>
              <a:t>Announcing</a:t>
            </a:r>
          </a:p>
        </p:txBody>
      </p:sp>
      <p:sp>
        <p:nvSpPr>
          <p:cNvPr id="8" name="Text Placeholder 2">
            <a:extLst>
              <a:ext uri="{FF2B5EF4-FFF2-40B4-BE49-F238E27FC236}">
                <a16:creationId xmlns:a16="http://schemas.microsoft.com/office/drawing/2014/main" id="{85E71A4C-EF3B-5C86-E766-11892576A9C6}"/>
              </a:ext>
            </a:extLst>
          </p:cNvPr>
          <p:cNvSpPr>
            <a:spLocks noGrp="1"/>
          </p:cNvSpPr>
          <p:nvPr>
            <p:ph type="body" sz="quarter" idx="12" hasCustomPrompt="1"/>
          </p:nvPr>
        </p:nvSpPr>
        <p:spPr>
          <a:xfrm>
            <a:off x="362387" y="3394770"/>
            <a:ext cx="3419038" cy="1726949"/>
          </a:xfrm>
          <a:prstGeom prst="rect">
            <a:avLst/>
          </a:prstGeom>
        </p:spPr>
        <p:txBody>
          <a:bodyPr lIns="0" anchor="b">
            <a:noAutofit/>
          </a:bodyPr>
          <a:lstStyle>
            <a:lvl1pPr marL="0" indent="0">
              <a:spcAft>
                <a:spcPts val="936"/>
              </a:spcAft>
              <a:buFont typeface="Wingdings" panose="05000000000000000000" pitchFamily="2" charset="2"/>
              <a:buNone/>
              <a:defRPr sz="5614">
                <a:solidFill>
                  <a:srgbClr val="FFA38B"/>
                </a:solidFill>
                <a:latin typeface="+mj-lt"/>
              </a:defRPr>
            </a:lvl1pPr>
          </a:lstStyle>
          <a:p>
            <a:pPr lvl="0"/>
            <a:r>
              <a:rPr lang="en-US"/>
              <a:t>Product name placeholder</a:t>
            </a:r>
          </a:p>
        </p:txBody>
      </p:sp>
      <p:sp>
        <p:nvSpPr>
          <p:cNvPr id="9" name="Text Placeholder 2">
            <a:extLst>
              <a:ext uri="{FF2B5EF4-FFF2-40B4-BE49-F238E27FC236}">
                <a16:creationId xmlns:a16="http://schemas.microsoft.com/office/drawing/2014/main" id="{94C3BB92-0C33-CCFC-80F2-FC363600488D}"/>
              </a:ext>
            </a:extLst>
          </p:cNvPr>
          <p:cNvSpPr>
            <a:spLocks noGrp="1"/>
          </p:cNvSpPr>
          <p:nvPr>
            <p:ph type="body" sz="quarter" idx="13" hasCustomPrompt="1"/>
          </p:nvPr>
        </p:nvSpPr>
        <p:spPr>
          <a:xfrm>
            <a:off x="362387" y="5348005"/>
            <a:ext cx="3419038" cy="3725987"/>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bg1"/>
                </a:solidFill>
                <a:latin typeface="+mn-lt"/>
              </a:defRPr>
            </a:lvl1pPr>
          </a:lstStyle>
          <a:p>
            <a:pPr lvl="0"/>
            <a:r>
              <a:rPr lang="en-US"/>
              <a:t>Subtitle text</a:t>
            </a:r>
          </a:p>
        </p:txBody>
      </p:sp>
      <p:pic>
        <p:nvPicPr>
          <p:cNvPr id="2" name="Picture 1">
            <a:extLst>
              <a:ext uri="{FF2B5EF4-FFF2-40B4-BE49-F238E27FC236}">
                <a16:creationId xmlns:a16="http://schemas.microsoft.com/office/drawing/2014/main" id="{E4F3FFD4-376A-1E35-BD50-FA39945EB508}"/>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21167" b="1516"/>
          <a:stretch/>
        </p:blipFill>
        <p:spPr>
          <a:xfrm>
            <a:off x="4417775" y="0"/>
            <a:ext cx="3145075" cy="5878887"/>
          </a:xfrm>
          <a:prstGeom prst="rect">
            <a:avLst/>
          </a:prstGeom>
        </p:spPr>
      </p:pic>
    </p:spTree>
    <p:extLst>
      <p:ext uri="{BB962C8B-B14F-4D97-AF65-F5344CB8AC3E}">
        <p14:creationId xmlns:p14="http://schemas.microsoft.com/office/powerpoint/2010/main" val="2774044212"/>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68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Annoncement_DarkGraphic">
    <p:bg>
      <p:bgPr>
        <a:solidFill>
          <a:srgbClr val="091F2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7" name="Title 1">
            <a:extLst>
              <a:ext uri="{FF2B5EF4-FFF2-40B4-BE49-F238E27FC236}">
                <a16:creationId xmlns:a16="http://schemas.microsoft.com/office/drawing/2014/main" id="{DF5C7F8F-88DD-FEF1-C009-B94AFE2D4059}"/>
              </a:ext>
            </a:extLst>
          </p:cNvPr>
          <p:cNvSpPr>
            <a:spLocks noGrp="1"/>
          </p:cNvSpPr>
          <p:nvPr>
            <p:ph type="title" hasCustomPrompt="1"/>
          </p:nvPr>
        </p:nvSpPr>
        <p:spPr>
          <a:xfrm>
            <a:off x="362387" y="1564830"/>
            <a:ext cx="3419038" cy="572336"/>
          </a:xfrm>
          <a:prstGeom prst="rect">
            <a:avLst/>
          </a:prstGeom>
        </p:spPr>
        <p:txBody>
          <a:bodyPr wrap="square" lIns="0" anchor="t" anchorCtr="0">
            <a:spAutoFit/>
          </a:bodyPr>
          <a:lstStyle>
            <a:lvl1pPr>
              <a:defRPr sz="3119">
                <a:solidFill>
                  <a:schemeClr val="bg1"/>
                </a:solidFill>
              </a:defRPr>
            </a:lvl1pPr>
          </a:lstStyle>
          <a:p>
            <a:r>
              <a:rPr lang="en-US"/>
              <a:t>Announcing</a:t>
            </a:r>
          </a:p>
        </p:txBody>
      </p:sp>
      <p:sp>
        <p:nvSpPr>
          <p:cNvPr id="8" name="Text Placeholder 2">
            <a:extLst>
              <a:ext uri="{FF2B5EF4-FFF2-40B4-BE49-F238E27FC236}">
                <a16:creationId xmlns:a16="http://schemas.microsoft.com/office/drawing/2014/main" id="{85E71A4C-EF3B-5C86-E766-11892576A9C6}"/>
              </a:ext>
            </a:extLst>
          </p:cNvPr>
          <p:cNvSpPr>
            <a:spLocks noGrp="1"/>
          </p:cNvSpPr>
          <p:nvPr>
            <p:ph type="body" sz="quarter" idx="12" hasCustomPrompt="1"/>
          </p:nvPr>
        </p:nvSpPr>
        <p:spPr>
          <a:xfrm>
            <a:off x="362387" y="3394770"/>
            <a:ext cx="3419038" cy="1726949"/>
          </a:xfrm>
          <a:prstGeom prst="rect">
            <a:avLst/>
          </a:prstGeom>
        </p:spPr>
        <p:txBody>
          <a:bodyPr lIns="0" anchor="b">
            <a:noAutofit/>
          </a:bodyPr>
          <a:lstStyle>
            <a:lvl1pPr marL="0" indent="0">
              <a:spcAft>
                <a:spcPts val="936"/>
              </a:spcAft>
              <a:buFont typeface="Wingdings" panose="05000000000000000000" pitchFamily="2" charset="2"/>
              <a:buNone/>
              <a:defRPr sz="5614">
                <a:solidFill>
                  <a:srgbClr val="FFA38B"/>
                </a:solidFill>
                <a:latin typeface="+mj-lt"/>
              </a:defRPr>
            </a:lvl1pPr>
          </a:lstStyle>
          <a:p>
            <a:pPr lvl="0"/>
            <a:r>
              <a:rPr lang="en-US"/>
              <a:t>Product name placeholder</a:t>
            </a:r>
          </a:p>
        </p:txBody>
      </p:sp>
      <p:sp>
        <p:nvSpPr>
          <p:cNvPr id="9" name="Text Placeholder 2">
            <a:extLst>
              <a:ext uri="{FF2B5EF4-FFF2-40B4-BE49-F238E27FC236}">
                <a16:creationId xmlns:a16="http://schemas.microsoft.com/office/drawing/2014/main" id="{94C3BB92-0C33-CCFC-80F2-FC363600488D}"/>
              </a:ext>
            </a:extLst>
          </p:cNvPr>
          <p:cNvSpPr>
            <a:spLocks noGrp="1"/>
          </p:cNvSpPr>
          <p:nvPr>
            <p:ph type="body" sz="quarter" idx="13" hasCustomPrompt="1"/>
          </p:nvPr>
        </p:nvSpPr>
        <p:spPr>
          <a:xfrm>
            <a:off x="362387" y="5348005"/>
            <a:ext cx="3419038" cy="3725987"/>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bg1"/>
                </a:solidFill>
                <a:latin typeface="+mn-lt"/>
              </a:defRPr>
            </a:lvl1pPr>
          </a:lstStyle>
          <a:p>
            <a:pPr lvl="0"/>
            <a:r>
              <a:rPr lang="en-US"/>
              <a:t>Subtitle text</a:t>
            </a:r>
          </a:p>
        </p:txBody>
      </p:sp>
    </p:spTree>
    <p:extLst>
      <p:ext uri="{BB962C8B-B14F-4D97-AF65-F5344CB8AC3E}">
        <p14:creationId xmlns:p14="http://schemas.microsoft.com/office/powerpoint/2010/main" val="115270791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68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_1_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079281" y="3158983"/>
            <a:ext cx="3842480" cy="2591863"/>
          </a:xfrm>
          <a:prstGeom prst="rect">
            <a:avLst/>
          </a:prstGeom>
        </p:spPr>
        <p:txBody>
          <a:bodyPr lIns="0" anchor="b"/>
          <a:lstStyle>
            <a:lvl1pPr marL="285201" indent="-713003">
              <a:defRPr>
                <a:solidFill>
                  <a:srgbClr val="F4F3F5"/>
                </a:solidFill>
              </a:defRPr>
            </a:lvl1pPr>
          </a:lstStyle>
          <a:p>
            <a:r>
              <a:rPr lang="en-US"/>
              <a:t>“Add text here. Add quote </a:t>
            </a:r>
            <a:r>
              <a:rPr lang="en-US" err="1"/>
              <a:t>textquote</a:t>
            </a:r>
            <a:r>
              <a:rPr lang="en-US"/>
              <a:t> here.</a:t>
            </a:r>
          </a:p>
        </p:txBody>
      </p:sp>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079282" y="5894085"/>
            <a:ext cx="3595308" cy="508927"/>
          </a:xfrm>
          <a:prstGeom prst="rect">
            <a:avLst/>
          </a:prstGeom>
        </p:spPr>
        <p:txBody>
          <a:bodyPr lIns="0"/>
          <a:lstStyle>
            <a:lvl1pPr marL="0" indent="0" algn="l">
              <a:spcBef>
                <a:spcPts val="0"/>
              </a:spcBef>
              <a:buNone/>
              <a:defRPr sz="3119">
                <a:solidFill>
                  <a:srgbClr val="FFA38B"/>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079282" y="6413384"/>
            <a:ext cx="3595308" cy="431976"/>
          </a:xfrm>
          <a:prstGeom prst="rect">
            <a:avLst/>
          </a:prstGeom>
        </p:spPr>
        <p:txBody>
          <a:bodyPr lIns="0"/>
          <a:lstStyle>
            <a:lvl1pPr marL="0" indent="0" algn="l">
              <a:spcBef>
                <a:spcPts val="0"/>
              </a:spcBef>
              <a:buNone/>
              <a:defRPr sz="2495">
                <a:solidFill>
                  <a:srgbClr val="F4F3F5"/>
                </a:solidFill>
                <a:latin typeface="+mn-lt"/>
              </a:defRPr>
            </a:lvl1pPr>
          </a:lstStyle>
          <a:p>
            <a:pPr lvl="0"/>
            <a:r>
              <a:rPr lang="en-US"/>
              <a:t>Job title or another attribute</a:t>
            </a:r>
          </a:p>
        </p:txBody>
      </p:sp>
      <p:sp>
        <p:nvSpPr>
          <p:cNvPr id="2" name="TextBox 1">
            <a:extLst>
              <a:ext uri="{FF2B5EF4-FFF2-40B4-BE49-F238E27FC236}">
                <a16:creationId xmlns:a16="http://schemas.microsoft.com/office/drawing/2014/main" id="{C353E2C5-53EB-304D-62B6-03CE59B31608}"/>
              </a:ext>
            </a:extLst>
          </p:cNvPr>
          <p:cNvSpPr txBox="1"/>
          <p:nvPr userDrawn="1"/>
        </p:nvSpPr>
        <p:spPr>
          <a:xfrm>
            <a:off x="2528828" y="1782499"/>
            <a:ext cx="65" cy="480003"/>
          </a:xfrm>
          <a:prstGeom prst="rect">
            <a:avLst/>
          </a:prstGeom>
          <a:noFill/>
        </p:spPr>
        <p:txBody>
          <a:bodyPr wrap="none" lIns="0" tIns="0" rIns="0" bIns="0" rtlCol="0">
            <a:spAutoFit/>
          </a:bodyPr>
          <a:lstStyle/>
          <a:p>
            <a:pPr algn="l"/>
            <a:endParaRPr lang="en-US" sz="3119"/>
          </a:p>
        </p:txBody>
      </p:sp>
    </p:spTree>
    <p:extLst>
      <p:ext uri="{BB962C8B-B14F-4D97-AF65-F5344CB8AC3E}">
        <p14:creationId xmlns:p14="http://schemas.microsoft.com/office/powerpoint/2010/main" val="80771249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229" userDrawn="1">
          <p15:clr>
            <a:srgbClr val="F26B43"/>
          </p15:clr>
        </p15:guide>
        <p15:guide id="3" orient="horz" pos="571" userDrawn="1">
          <p15:clr>
            <a:srgbClr val="F26B43"/>
          </p15:clr>
        </p15:guide>
        <p15:guide id="4" pos="4535" userDrawn="1">
          <p15:clr>
            <a:srgbClr val="F26B43"/>
          </p15:clr>
        </p15:guide>
        <p15:guide id="5" orient="horz" pos="6162" userDrawn="1">
          <p15:clr>
            <a:srgbClr val="F26B43"/>
          </p15:clr>
        </p15:guide>
        <p15:guide id="12" pos="1589" userDrawn="1">
          <p15:clr>
            <a:srgbClr val="A4A3A4"/>
          </p15:clr>
        </p15:guide>
        <p15:guide id="13" pos="1702" userDrawn="1">
          <p15:clr>
            <a:srgbClr val="A4A3A4"/>
          </p15:clr>
        </p15:guide>
        <p15:guide id="20" pos="3062" userDrawn="1">
          <p15:clr>
            <a:srgbClr val="A4A3A4"/>
          </p15:clr>
        </p15:guide>
        <p15:guide id="21" pos="3176" userDrawn="1">
          <p15:clr>
            <a:srgbClr val="A4A3A4"/>
          </p15:clr>
        </p15:guide>
        <p15:guide id="22" pos="1664" userDrawn="1">
          <p15:clr>
            <a:srgbClr val="F26B43"/>
          </p15:clr>
        </p15:guide>
        <p15:guide id="23" pos="3100" userDrawn="1">
          <p15:clr>
            <a:srgbClr val="F26B43"/>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Quote_1_Light">
    <p:bg>
      <p:bgPr>
        <a:solidFill>
          <a:srgbClr val="463668"/>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228353" y="3158983"/>
            <a:ext cx="5464607" cy="2591863"/>
          </a:xfrm>
          <a:prstGeom prst="rect">
            <a:avLst/>
          </a:prstGeom>
        </p:spPr>
        <p:txBody>
          <a:bodyPr lIns="0" anchor="b"/>
          <a:lstStyle>
            <a:lvl1pPr marL="285201" indent="-713003">
              <a:defRPr>
                <a:solidFill>
                  <a:schemeClr val="tx1"/>
                </a:solidFill>
              </a:defRPr>
            </a:lvl1pPr>
          </a:lstStyle>
          <a:p>
            <a:r>
              <a:rPr lang="en-US"/>
              <a:t>“Insert quote text here. This layout accommodates longer quotes very well.”</a:t>
            </a:r>
          </a:p>
        </p:txBody>
      </p:sp>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364845" y="5894085"/>
            <a:ext cx="4519045" cy="508927"/>
          </a:xfrm>
          <a:prstGeom prst="rect">
            <a:avLst/>
          </a:prstGeom>
        </p:spPr>
        <p:txBody>
          <a:bodyPr lIns="0"/>
          <a:lstStyle>
            <a:lvl1pPr marL="0" indent="0" algn="l">
              <a:spcBef>
                <a:spcPts val="0"/>
              </a:spcBef>
              <a:buNone/>
              <a:defRPr sz="3119">
                <a:solidFill>
                  <a:schemeClr val="tx1"/>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364845" y="6413384"/>
            <a:ext cx="4519045" cy="431976"/>
          </a:xfrm>
          <a:prstGeom prst="rect">
            <a:avLst/>
          </a:prstGeom>
        </p:spPr>
        <p:txBody>
          <a:bodyPr lIns="0"/>
          <a:lstStyle>
            <a:lvl1pPr marL="0" indent="0" algn="l">
              <a:spcBef>
                <a:spcPts val="0"/>
              </a:spcBef>
              <a:buNone/>
              <a:defRPr sz="2495">
                <a:solidFill>
                  <a:schemeClr val="tx1"/>
                </a:solidFill>
                <a:latin typeface="+mn-lt"/>
              </a:defRPr>
            </a:lvl1pPr>
          </a:lstStyle>
          <a:p>
            <a:pPr lvl="0"/>
            <a:r>
              <a:rPr lang="en-US"/>
              <a:t>Job title or another attribute</a:t>
            </a:r>
          </a:p>
        </p:txBody>
      </p:sp>
      <p:sp>
        <p:nvSpPr>
          <p:cNvPr id="2" name="TextBox 1">
            <a:extLst>
              <a:ext uri="{FF2B5EF4-FFF2-40B4-BE49-F238E27FC236}">
                <a16:creationId xmlns:a16="http://schemas.microsoft.com/office/drawing/2014/main" id="{C353E2C5-53EB-304D-62B6-03CE59B31608}"/>
              </a:ext>
            </a:extLst>
          </p:cNvPr>
          <p:cNvSpPr txBox="1"/>
          <p:nvPr userDrawn="1"/>
        </p:nvSpPr>
        <p:spPr>
          <a:xfrm>
            <a:off x="2528828" y="1782499"/>
            <a:ext cx="65" cy="480003"/>
          </a:xfrm>
          <a:prstGeom prst="rect">
            <a:avLst/>
          </a:prstGeom>
          <a:noFill/>
        </p:spPr>
        <p:txBody>
          <a:bodyPr wrap="none" lIns="0" tIns="0" rIns="0" bIns="0" rtlCol="0">
            <a:spAutoFit/>
          </a:bodyPr>
          <a:lstStyle/>
          <a:p>
            <a:pPr algn="l"/>
            <a:endParaRPr lang="en-US" sz="3119"/>
          </a:p>
        </p:txBody>
      </p:sp>
    </p:spTree>
    <p:extLst>
      <p:ext uri="{BB962C8B-B14F-4D97-AF65-F5344CB8AC3E}">
        <p14:creationId xmlns:p14="http://schemas.microsoft.com/office/powerpoint/2010/main" val="90034627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229" userDrawn="1">
          <p15:clr>
            <a:srgbClr val="F26B43"/>
          </p15:clr>
        </p15:guide>
        <p15:guide id="3" orient="horz" pos="571" userDrawn="1">
          <p15:clr>
            <a:srgbClr val="F26B43"/>
          </p15:clr>
        </p15:guide>
        <p15:guide id="4" pos="4535" userDrawn="1">
          <p15:clr>
            <a:srgbClr val="F26B43"/>
          </p15:clr>
        </p15:guide>
        <p15:guide id="5" orient="horz" pos="6162" userDrawn="1">
          <p15:clr>
            <a:srgbClr val="F26B43"/>
          </p15:clr>
        </p15:guide>
        <p15:guide id="12" pos="1589" userDrawn="1">
          <p15:clr>
            <a:srgbClr val="A4A3A4"/>
          </p15:clr>
        </p15:guide>
        <p15:guide id="13" pos="1702" userDrawn="1">
          <p15:clr>
            <a:srgbClr val="A4A3A4"/>
          </p15:clr>
        </p15:guide>
        <p15:guide id="20" pos="3062" userDrawn="1">
          <p15:clr>
            <a:srgbClr val="A4A3A4"/>
          </p15:clr>
        </p15:guide>
        <p15:guide id="21" pos="3176" userDrawn="1">
          <p15:clr>
            <a:srgbClr val="A4A3A4"/>
          </p15:clr>
        </p15:guide>
        <p15:guide id="22" pos="1664" userDrawn="1">
          <p15:clr>
            <a:srgbClr val="F26B43"/>
          </p15:clr>
        </p15:guide>
        <p15:guide id="23" pos="3100" userDrawn="1">
          <p15:clr>
            <a:srgbClr val="F26B43"/>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Quote_1_Light">
    <p:bg>
      <p:bgPr>
        <a:solidFill>
          <a:schemeClr val="tx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228353" y="3158983"/>
            <a:ext cx="5464607" cy="2591863"/>
          </a:xfrm>
          <a:prstGeom prst="rect">
            <a:avLst/>
          </a:prstGeom>
        </p:spPr>
        <p:txBody>
          <a:bodyPr lIns="0" anchor="b"/>
          <a:lstStyle>
            <a:lvl1pPr marL="285201" indent="-713003">
              <a:defRPr>
                <a:solidFill>
                  <a:srgbClr val="091F2C"/>
                </a:solidFill>
              </a:defRPr>
            </a:lvl1pPr>
          </a:lstStyle>
          <a:p>
            <a:r>
              <a:rPr lang="en-US"/>
              <a:t>“Insert quote text here. This layout accommodates longer quotes very well.”</a:t>
            </a:r>
          </a:p>
        </p:txBody>
      </p:sp>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364845" y="5894085"/>
            <a:ext cx="4519045" cy="508927"/>
          </a:xfrm>
          <a:prstGeom prst="rect">
            <a:avLst/>
          </a:prstGeom>
        </p:spPr>
        <p:txBody>
          <a:bodyPr lIns="0"/>
          <a:lstStyle>
            <a:lvl1pPr marL="0" indent="0" algn="l">
              <a:spcBef>
                <a:spcPts val="0"/>
              </a:spcBef>
              <a:buNone/>
              <a:defRPr sz="3119">
                <a:solidFill>
                  <a:srgbClr val="FFA38B"/>
                </a:solidFill>
                <a:latin typeface="+mj-lt"/>
              </a:defRPr>
            </a:lvl1pPr>
          </a:lstStyle>
          <a:p>
            <a:pPr lvl="0"/>
            <a:r>
              <a:rPr lang="en-US"/>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364845" y="6413384"/>
            <a:ext cx="4519045" cy="431976"/>
          </a:xfrm>
          <a:prstGeom prst="rect">
            <a:avLst/>
          </a:prstGeom>
        </p:spPr>
        <p:txBody>
          <a:bodyPr lIns="0"/>
          <a:lstStyle>
            <a:lvl1pPr marL="0" indent="0" algn="l">
              <a:spcBef>
                <a:spcPts val="0"/>
              </a:spcBef>
              <a:buNone/>
              <a:defRPr sz="2495">
                <a:solidFill>
                  <a:srgbClr val="091F2C"/>
                </a:solidFill>
                <a:latin typeface="+mn-lt"/>
              </a:defRPr>
            </a:lvl1pPr>
          </a:lstStyle>
          <a:p>
            <a:pPr lvl="0"/>
            <a:r>
              <a:rPr lang="en-US"/>
              <a:t>Job title or another attribute</a:t>
            </a:r>
          </a:p>
        </p:txBody>
      </p:sp>
      <p:sp>
        <p:nvSpPr>
          <p:cNvPr id="2" name="TextBox 1">
            <a:extLst>
              <a:ext uri="{FF2B5EF4-FFF2-40B4-BE49-F238E27FC236}">
                <a16:creationId xmlns:a16="http://schemas.microsoft.com/office/drawing/2014/main" id="{C353E2C5-53EB-304D-62B6-03CE59B31608}"/>
              </a:ext>
            </a:extLst>
          </p:cNvPr>
          <p:cNvSpPr txBox="1"/>
          <p:nvPr userDrawn="1"/>
        </p:nvSpPr>
        <p:spPr>
          <a:xfrm>
            <a:off x="2528828" y="1782499"/>
            <a:ext cx="65" cy="480003"/>
          </a:xfrm>
          <a:prstGeom prst="rect">
            <a:avLst/>
          </a:prstGeom>
          <a:noFill/>
        </p:spPr>
        <p:txBody>
          <a:bodyPr wrap="none" lIns="0" tIns="0" rIns="0" bIns="0" rtlCol="0">
            <a:spAutoFit/>
          </a:bodyPr>
          <a:lstStyle/>
          <a:p>
            <a:pPr algn="l"/>
            <a:endParaRPr lang="en-US" sz="3119"/>
          </a:p>
        </p:txBody>
      </p:sp>
    </p:spTree>
    <p:extLst>
      <p:ext uri="{BB962C8B-B14F-4D97-AF65-F5344CB8AC3E}">
        <p14:creationId xmlns:p14="http://schemas.microsoft.com/office/powerpoint/2010/main" val="171148366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229" userDrawn="1">
          <p15:clr>
            <a:srgbClr val="F26B43"/>
          </p15:clr>
        </p15:guide>
        <p15:guide id="3" orient="horz" pos="571" userDrawn="1">
          <p15:clr>
            <a:srgbClr val="F26B43"/>
          </p15:clr>
        </p15:guide>
        <p15:guide id="4" pos="4535" userDrawn="1">
          <p15:clr>
            <a:srgbClr val="F26B43"/>
          </p15:clr>
        </p15:guide>
        <p15:guide id="5" orient="horz" pos="6162" userDrawn="1">
          <p15:clr>
            <a:srgbClr val="F26B43"/>
          </p15:clr>
        </p15:guide>
        <p15:guide id="12" pos="1589" userDrawn="1">
          <p15:clr>
            <a:srgbClr val="A4A3A4"/>
          </p15:clr>
        </p15:guide>
        <p15:guide id="13" pos="1702" userDrawn="1">
          <p15:clr>
            <a:srgbClr val="A4A3A4"/>
          </p15:clr>
        </p15:guide>
        <p15:guide id="20" pos="3062" userDrawn="1">
          <p15:clr>
            <a:srgbClr val="A4A3A4"/>
          </p15:clr>
        </p15:guide>
        <p15:guide id="21" pos="3176" userDrawn="1">
          <p15:clr>
            <a:srgbClr val="A4A3A4"/>
          </p15:clr>
        </p15:guide>
        <p15:guide id="22" pos="1664" userDrawn="1">
          <p15:clr>
            <a:srgbClr val="F26B43"/>
          </p15:clr>
        </p15:guide>
        <p15:guide id="23" pos="3100" userDrawn="1">
          <p15:clr>
            <a:srgbClr val="F26B43"/>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_1_Light_50%">
    <p:bg>
      <p:bgPr>
        <a:solidFill>
          <a:srgbClr val="091F2C"/>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822062D9-73B6-D113-79F6-589F4EADD79D}"/>
              </a:ext>
            </a:extLst>
          </p:cNvPr>
          <p:cNvSpPr>
            <a:spLocks noGrp="1"/>
          </p:cNvSpPr>
          <p:nvPr>
            <p:ph type="pic" sz="quarter" idx="24"/>
          </p:nvPr>
        </p:nvSpPr>
        <p:spPr>
          <a:xfrm>
            <a:off x="0" y="0"/>
            <a:ext cx="7562850" cy="10694988"/>
          </a:xfrm>
          <a:prstGeom prst="rect">
            <a:avLst/>
          </a:prstGeom>
        </p:spPr>
        <p:txBody>
          <a:bodyPr anchor="ctr"/>
          <a:lstStyle>
            <a:lvl1pPr marL="0" indent="0" algn="ctr">
              <a:buNone/>
              <a:defRPr/>
            </a:lvl1pPr>
          </a:lstStyle>
          <a:p>
            <a:r>
              <a:rPr lang="en-US"/>
              <a:t>Click icon to add picture</a:t>
            </a:r>
          </a:p>
        </p:txBody>
      </p:sp>
      <p:sp>
        <p:nvSpPr>
          <p:cNvPr id="12" name="Text Placeholder 6">
            <a:extLst>
              <a:ext uri="{FF2B5EF4-FFF2-40B4-BE49-F238E27FC236}">
                <a16:creationId xmlns:a16="http://schemas.microsoft.com/office/drawing/2014/main" id="{74102C1B-9AE5-936A-67FA-76206113A564}"/>
              </a:ext>
            </a:extLst>
          </p:cNvPr>
          <p:cNvSpPr txBox="1">
            <a:spLocks/>
          </p:cNvSpPr>
          <p:nvPr userDrawn="1"/>
        </p:nvSpPr>
        <p:spPr>
          <a:xfrm>
            <a:off x="4885635" y="2662764"/>
            <a:ext cx="2495037" cy="1791708"/>
          </a:xfrm>
          <a:prstGeom prst="rect">
            <a:avLst/>
          </a:prstGeom>
          <a:noFill/>
          <a:ln>
            <a:noFill/>
            <a:prstDash/>
          </a:ln>
          <a:effectLst/>
        </p:spPr>
        <p:txBody>
          <a:bodyPr rot="0" spcFirstLastPara="0" vertOverflow="overflow" horzOverflow="overflow" vert="horz" wrap="square" lIns="0" tIns="71300" rIns="142600" bIns="71300" numCol="1" spcCol="0" rtlCol="0" fromWordArt="0" anchor="b" anchorCtr="0" forceAA="0" compatLnSpc="1">
            <a:prstTxWarp prst="textNoShape">
              <a:avLst/>
            </a:prstTxWarp>
            <a:no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marL="285201" indent="-713003">
              <a:spcBef>
                <a:spcPct val="20000"/>
              </a:spcBef>
              <a:buSzPct val="90000"/>
              <a:defRPr/>
            </a:pPr>
            <a:r>
              <a:rPr lang="en-US" sz="4990" spc="0">
                <a:ln>
                  <a:noFill/>
                </a:ln>
                <a:solidFill>
                  <a:srgbClr val="F4F3F5"/>
                </a:solidFill>
              </a:rPr>
              <a:t>”Add quote here. Add quote here.”</a:t>
            </a:r>
          </a:p>
        </p:txBody>
      </p:sp>
      <p:sp>
        <p:nvSpPr>
          <p:cNvPr id="13" name="Text Placeholder 4">
            <a:extLst>
              <a:ext uri="{FF2B5EF4-FFF2-40B4-BE49-F238E27FC236}">
                <a16:creationId xmlns:a16="http://schemas.microsoft.com/office/drawing/2014/main" id="{61938E41-E235-7BDE-D555-608A65BD23AF}"/>
              </a:ext>
            </a:extLst>
          </p:cNvPr>
          <p:cNvSpPr>
            <a:spLocks noGrp="1"/>
          </p:cNvSpPr>
          <p:nvPr>
            <p:ph type="body" sz="quarter" idx="25"/>
          </p:nvPr>
        </p:nvSpPr>
        <p:spPr>
          <a:xfrm>
            <a:off x="4885636" y="4505855"/>
            <a:ext cx="2495037" cy="513099"/>
          </a:xfrm>
          <a:prstGeom prst="rect">
            <a:avLst/>
          </a:prstGeom>
        </p:spPr>
        <p:txBody>
          <a:bodyPr/>
          <a:lstStyle>
            <a:lvl1pPr>
              <a:defRPr sz="3119" b="1"/>
            </a:lvl1pPr>
          </a:lstStyle>
          <a:p>
            <a:pPr lvl="0"/>
            <a:r>
              <a:rPr lang="en-US">
                <a:solidFill>
                  <a:srgbClr val="FFA38B"/>
                </a:solidFill>
              </a:rPr>
              <a:t>Click to edit Master text styles</a:t>
            </a:r>
          </a:p>
        </p:txBody>
      </p:sp>
      <p:sp>
        <p:nvSpPr>
          <p:cNvPr id="14" name="Text Placeholder 5">
            <a:extLst>
              <a:ext uri="{FF2B5EF4-FFF2-40B4-BE49-F238E27FC236}">
                <a16:creationId xmlns:a16="http://schemas.microsoft.com/office/drawing/2014/main" id="{4003616A-1E46-71CD-9C6C-84B54154C09E}"/>
              </a:ext>
            </a:extLst>
          </p:cNvPr>
          <p:cNvSpPr>
            <a:spLocks noGrp="1"/>
          </p:cNvSpPr>
          <p:nvPr>
            <p:ph type="body" sz="quarter" idx="26"/>
          </p:nvPr>
        </p:nvSpPr>
        <p:spPr>
          <a:xfrm>
            <a:off x="4885636" y="5018954"/>
            <a:ext cx="2495037" cy="435516"/>
          </a:xfrm>
          <a:prstGeom prst="rect">
            <a:avLst/>
          </a:prstGeom>
        </p:spPr>
        <p:txBody>
          <a:bodyPr/>
          <a:lstStyle>
            <a:lvl1pPr>
              <a:defRPr sz="2495"/>
            </a:lvl1pPr>
          </a:lstStyle>
          <a:p>
            <a:pPr lvl="0"/>
            <a:r>
              <a:rPr lang="en-US">
                <a:solidFill>
                  <a:srgbClr val="F4F3F5"/>
                </a:solidFill>
              </a:rPr>
              <a:t>Click to edit Master text styles</a:t>
            </a:r>
          </a:p>
        </p:txBody>
      </p:sp>
    </p:spTree>
    <p:extLst>
      <p:ext uri="{BB962C8B-B14F-4D97-AF65-F5344CB8AC3E}">
        <p14:creationId xmlns:p14="http://schemas.microsoft.com/office/powerpoint/2010/main" val="115317589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229" userDrawn="1">
          <p15:clr>
            <a:srgbClr val="F26B43"/>
          </p15:clr>
        </p15:guide>
        <p15:guide id="3" orient="horz" pos="571" userDrawn="1">
          <p15:clr>
            <a:srgbClr val="F26B43"/>
          </p15:clr>
        </p15:guide>
        <p15:guide id="4" pos="4535" userDrawn="1">
          <p15:clr>
            <a:srgbClr val="F26B43"/>
          </p15:clr>
        </p15:guide>
        <p15:guide id="5" orient="horz" pos="6162" userDrawn="1">
          <p15:clr>
            <a:srgbClr val="F26B43"/>
          </p15:clr>
        </p15:guide>
        <p15:guide id="12" pos="1589" userDrawn="1">
          <p15:clr>
            <a:srgbClr val="A4A3A4"/>
          </p15:clr>
        </p15:guide>
        <p15:guide id="13" pos="1702" userDrawn="1">
          <p15:clr>
            <a:srgbClr val="A4A3A4"/>
          </p15:clr>
        </p15:guide>
        <p15:guide id="20" pos="3062" userDrawn="1">
          <p15:clr>
            <a:srgbClr val="A4A3A4"/>
          </p15:clr>
        </p15:guide>
        <p15:guide id="21" pos="3176" userDrawn="1">
          <p15:clr>
            <a:srgbClr val="A4A3A4"/>
          </p15:clr>
        </p15:guide>
        <p15:guide id="22" pos="1664" userDrawn="1">
          <p15:clr>
            <a:srgbClr val="F26B43"/>
          </p15:clr>
        </p15:guide>
        <p15:guide id="23" pos="3100" userDrawn="1">
          <p15:clr>
            <a:srgbClr val="F26B43"/>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_2_Dark_5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CD09569E-481D-F094-95DE-092FC431C4AD}"/>
              </a:ext>
            </a:extLst>
          </p:cNvPr>
          <p:cNvSpPr>
            <a:spLocks noGrp="1"/>
          </p:cNvSpPr>
          <p:nvPr>
            <p:ph type="body" sz="quarter" idx="23" hasCustomPrompt="1"/>
          </p:nvPr>
        </p:nvSpPr>
        <p:spPr>
          <a:xfrm>
            <a:off x="4010953" y="4571998"/>
            <a:ext cx="3190495" cy="3946034"/>
          </a:xfrm>
          <a:prstGeom prst="rect">
            <a:avLst/>
          </a:prstGeom>
        </p:spPr>
        <p:txBody>
          <a:bodyPr lIns="0" anchor="b"/>
          <a:lstStyle>
            <a:lvl1pPr marL="285201" indent="-713003">
              <a:spcBef>
                <a:spcPts val="0"/>
              </a:spcBef>
              <a:buFontTx/>
              <a:buNone/>
              <a:defRPr sz="5614">
                <a:latin typeface="+mj-lt"/>
              </a:defRPr>
            </a:lvl1pPr>
          </a:lstStyle>
          <a:p>
            <a:pPr lvl="0"/>
            <a:r>
              <a:rPr lang="en-US"/>
              <a:t>“Add quote text here. Add quote text here.”</a:t>
            </a:r>
          </a:p>
        </p:txBody>
      </p:sp>
      <p:sp>
        <p:nvSpPr>
          <p:cNvPr id="4" name="Text Placeholder 3">
            <a:extLst>
              <a:ext uri="{FF2B5EF4-FFF2-40B4-BE49-F238E27FC236}">
                <a16:creationId xmlns:a16="http://schemas.microsoft.com/office/drawing/2014/main" id="{D7F5BC78-6314-BD3C-15BE-0A171C133E24}"/>
              </a:ext>
            </a:extLst>
          </p:cNvPr>
          <p:cNvSpPr>
            <a:spLocks noGrp="1"/>
          </p:cNvSpPr>
          <p:nvPr>
            <p:ph type="body" sz="quarter" idx="18" hasCustomPrompt="1"/>
          </p:nvPr>
        </p:nvSpPr>
        <p:spPr>
          <a:xfrm>
            <a:off x="4138855" y="8802534"/>
            <a:ext cx="3062594" cy="498023"/>
          </a:xfrm>
          <a:prstGeom prst="rect">
            <a:avLst/>
          </a:prstGeom>
        </p:spPr>
        <p:txBody>
          <a:bodyPr lIns="0"/>
          <a:lstStyle>
            <a:lvl1pPr marL="0" indent="0" algn="l">
              <a:spcBef>
                <a:spcPts val="0"/>
              </a:spcBef>
              <a:buNone/>
              <a:defRPr sz="3119">
                <a:solidFill>
                  <a:srgbClr val="FFA38B"/>
                </a:solidFill>
                <a:latin typeface="+mj-lt"/>
              </a:defRPr>
            </a:lvl1pPr>
          </a:lstStyle>
          <a:p>
            <a:pPr lvl="0"/>
            <a:r>
              <a:rPr lang="en-US"/>
              <a:t>Name attribute</a:t>
            </a:r>
          </a:p>
        </p:txBody>
      </p:sp>
      <p:sp>
        <p:nvSpPr>
          <p:cNvPr id="5" name="Text Placeholder 3">
            <a:extLst>
              <a:ext uri="{FF2B5EF4-FFF2-40B4-BE49-F238E27FC236}">
                <a16:creationId xmlns:a16="http://schemas.microsoft.com/office/drawing/2014/main" id="{34B5541E-4A2F-6FC7-452A-379E9663BA7B}"/>
              </a:ext>
            </a:extLst>
          </p:cNvPr>
          <p:cNvSpPr>
            <a:spLocks noGrp="1"/>
          </p:cNvSpPr>
          <p:nvPr>
            <p:ph type="body" sz="quarter" idx="20" hasCustomPrompt="1"/>
          </p:nvPr>
        </p:nvSpPr>
        <p:spPr>
          <a:xfrm>
            <a:off x="4138855" y="9328281"/>
            <a:ext cx="3062594" cy="448227"/>
          </a:xfrm>
          <a:prstGeom prst="rect">
            <a:avLst/>
          </a:prstGeom>
        </p:spPr>
        <p:txBody>
          <a:bodyPr lIns="0"/>
          <a:lstStyle>
            <a:lvl1pPr marL="0" indent="0" algn="l">
              <a:spcBef>
                <a:spcPts val="0"/>
              </a:spcBef>
              <a:buNone/>
              <a:defRPr sz="2495">
                <a:solidFill>
                  <a:schemeClr val="tx1"/>
                </a:solidFill>
                <a:latin typeface="+mn-lt"/>
              </a:defRPr>
            </a:lvl1pPr>
          </a:lstStyle>
          <a:p>
            <a:pPr lvl="0"/>
            <a:r>
              <a:rPr lang="en-US"/>
              <a:t>Job title or another attribute</a:t>
            </a:r>
          </a:p>
        </p:txBody>
      </p:sp>
    </p:spTree>
    <p:extLst>
      <p:ext uri="{BB962C8B-B14F-4D97-AF65-F5344CB8AC3E}">
        <p14:creationId xmlns:p14="http://schemas.microsoft.com/office/powerpoint/2010/main" val="251503926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229" userDrawn="1">
          <p15:clr>
            <a:srgbClr val="F26B43"/>
          </p15:clr>
        </p15:guide>
        <p15:guide id="3" orient="horz" pos="571" userDrawn="1">
          <p15:clr>
            <a:srgbClr val="F26B43"/>
          </p15:clr>
        </p15:guide>
        <p15:guide id="4" pos="4535" userDrawn="1">
          <p15:clr>
            <a:srgbClr val="F26B43"/>
          </p15:clr>
        </p15:guide>
        <p15:guide id="5" orient="horz" pos="6162" userDrawn="1">
          <p15:clr>
            <a:srgbClr val="F26B43"/>
          </p15:clr>
        </p15:guide>
        <p15:guide id="12" pos="1589" userDrawn="1">
          <p15:clr>
            <a:srgbClr val="A4A3A4"/>
          </p15:clr>
        </p15:guide>
        <p15:guide id="13" pos="1702" userDrawn="1">
          <p15:clr>
            <a:srgbClr val="A4A3A4"/>
          </p15:clr>
        </p15:guide>
        <p15:guide id="20" pos="3062" userDrawn="1">
          <p15:clr>
            <a:srgbClr val="A4A3A4"/>
          </p15:clr>
        </p15:guide>
        <p15:guide id="21" pos="3176" userDrawn="1">
          <p15:clr>
            <a:srgbClr val="A4A3A4"/>
          </p15:clr>
        </p15:guide>
        <p15:guide id="22" pos="1664" userDrawn="1">
          <p15:clr>
            <a:srgbClr val="F26B43"/>
          </p15:clr>
        </p15:guide>
        <p15:guide id="23" pos="3100" userDrawn="1">
          <p15:clr>
            <a:srgbClr val="F26B43"/>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TitleOnly_DarkGraphic_1">
    <p:bg>
      <p:bgPr>
        <a:solidFill>
          <a:schemeClr val="bg1"/>
        </a:solidFill>
        <a:effectLst/>
      </p:bgPr>
    </p:bg>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625CE74-472E-B273-EB46-A93127A97101}"/>
              </a:ext>
            </a:extLst>
          </p:cNvPr>
          <p:cNvSpPr>
            <a:spLocks noGrp="1"/>
          </p:cNvSpPr>
          <p:nvPr>
            <p:ph type="body" sz="quarter" idx="12" hasCustomPrompt="1"/>
          </p:nvPr>
        </p:nvSpPr>
        <p:spPr>
          <a:xfrm>
            <a:off x="367607" y="4149656"/>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23" name="Text Placeholder 22">
            <a:extLst>
              <a:ext uri="{FF2B5EF4-FFF2-40B4-BE49-F238E27FC236}">
                <a16:creationId xmlns:a16="http://schemas.microsoft.com/office/drawing/2014/main" id="{7E4CAA33-E59E-2261-2FFB-8476457A060C}"/>
              </a:ext>
            </a:extLst>
          </p:cNvPr>
          <p:cNvSpPr>
            <a:spLocks noGrp="1"/>
          </p:cNvSpPr>
          <p:nvPr>
            <p:ph type="body" sz="quarter" idx="13" hasCustomPrompt="1"/>
          </p:nvPr>
        </p:nvSpPr>
        <p:spPr>
          <a:xfrm>
            <a:off x="366618" y="5035427"/>
            <a:ext cx="3508493" cy="346844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32" name="Text Placeholder 31">
            <a:extLst>
              <a:ext uri="{FF2B5EF4-FFF2-40B4-BE49-F238E27FC236}">
                <a16:creationId xmlns:a16="http://schemas.microsoft.com/office/drawing/2014/main" id="{04CBFDD5-03C1-6772-9624-692CA3087BD6}"/>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3" name="Title 1">
            <a:extLst>
              <a:ext uri="{FF2B5EF4-FFF2-40B4-BE49-F238E27FC236}">
                <a16:creationId xmlns:a16="http://schemas.microsoft.com/office/drawing/2014/main" id="{049E604C-579A-CDF3-AC14-B93A5B8C54AD}"/>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855143929"/>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_TitleOnly_Light_50%">
    <p:bg>
      <p:bgPr>
        <a:solidFill>
          <a:srgbClr val="FFFFFF"/>
        </a:solidFill>
        <a:effectLst/>
      </p:bgPr>
    </p:bg>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68597" y="4149656"/>
            <a:ext cx="3239513"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67608" y="5035424"/>
            <a:ext cx="3240502" cy="3470048"/>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3777643" y="4149656"/>
            <a:ext cx="3246355"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3785207" y="5035427"/>
            <a:ext cx="3238791" cy="346844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5" name="Title 1">
            <a:extLst>
              <a:ext uri="{FF2B5EF4-FFF2-40B4-BE49-F238E27FC236}">
                <a16:creationId xmlns:a16="http://schemas.microsoft.com/office/drawing/2014/main" id="{83A30E13-21D9-18D1-68ED-8019ECE211FA}"/>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04186297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TextOnly_50%">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BA6845C-5902-5572-5C62-EFD0BEB0FCB8}"/>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13" name="Title 1">
            <a:extLst>
              <a:ext uri="{FF2B5EF4-FFF2-40B4-BE49-F238E27FC236}">
                <a16:creationId xmlns:a16="http://schemas.microsoft.com/office/drawing/2014/main" id="{56A10519-8369-B7A0-78D4-6FC97DCC734B}"/>
              </a:ext>
            </a:extLst>
          </p:cNvPr>
          <p:cNvSpPr>
            <a:spLocks noGrp="1"/>
          </p:cNvSpPr>
          <p:nvPr>
            <p:ph type="title" hasCustomPrompt="1"/>
          </p:nvPr>
        </p:nvSpPr>
        <p:spPr>
          <a:xfrm>
            <a:off x="4151840" y="1962368"/>
            <a:ext cx="3126018" cy="3548151"/>
          </a:xfrm>
          <a:prstGeom prst="rect">
            <a:avLst/>
          </a:prstGeom>
        </p:spPr>
        <p:txBody>
          <a:bodyPr wrap="square" lIns="0" anchor="b" anchorCtr="0">
            <a:spAutoFit/>
          </a:bodyPr>
          <a:lstStyle>
            <a:lvl1pPr>
              <a:defRPr>
                <a:solidFill>
                  <a:schemeClr val="bg1"/>
                </a:solidFill>
              </a:defRPr>
            </a:lvl1pPr>
          </a:lstStyle>
          <a:p>
            <a:r>
              <a:rPr lang="en-US"/>
              <a:t>Event name or presentation title </a:t>
            </a:r>
          </a:p>
        </p:txBody>
      </p:sp>
      <p:sp>
        <p:nvSpPr>
          <p:cNvPr id="14" name="Text Placeholder 4">
            <a:extLst>
              <a:ext uri="{FF2B5EF4-FFF2-40B4-BE49-F238E27FC236}">
                <a16:creationId xmlns:a16="http://schemas.microsoft.com/office/drawing/2014/main" id="{32396D44-10DD-D15A-391E-7493868CE3D8}"/>
              </a:ext>
            </a:extLst>
          </p:cNvPr>
          <p:cNvSpPr>
            <a:spLocks noGrp="1"/>
          </p:cNvSpPr>
          <p:nvPr>
            <p:ph type="body" sz="quarter" idx="12" hasCustomPrompt="1"/>
          </p:nvPr>
        </p:nvSpPr>
        <p:spPr>
          <a:xfrm>
            <a:off x="4151839" y="6179327"/>
            <a:ext cx="3130111" cy="479975"/>
          </a:xfrm>
          <a:prstGeom prst="rect">
            <a:avLst/>
          </a:prstGeom>
          <a:noFill/>
        </p:spPr>
        <p:txBody>
          <a:bodyPr wrap="square" lIns="0" tIns="0" rIns="0" bIns="0">
            <a:spAutoFit/>
          </a:bodyPr>
          <a:lstStyle>
            <a:lvl1pPr marL="0" indent="0">
              <a:spcBef>
                <a:spcPts val="0"/>
              </a:spcBef>
              <a:buNone/>
              <a:defRPr sz="3119" spc="0" baseline="0">
                <a:solidFill>
                  <a:srgbClr val="FFA38B"/>
                </a:solidFill>
                <a:latin typeface="+mn-lt"/>
                <a:cs typeface="Segoe UI" panose="020B0502040204020203" pitchFamily="34" charset="0"/>
              </a:defRPr>
            </a:lvl1pPr>
          </a:lstStyle>
          <a:p>
            <a:pPr lvl="0"/>
            <a:r>
              <a:rPr lang="en-US"/>
              <a:t>Subtitle copy</a:t>
            </a:r>
          </a:p>
        </p:txBody>
      </p:sp>
      <p:pic>
        <p:nvPicPr>
          <p:cNvPr id="7" name="MS logo white - EMF" descr="Microsoft logo">
            <a:extLst>
              <a:ext uri="{FF2B5EF4-FFF2-40B4-BE49-F238E27FC236}">
                <a16:creationId xmlns:a16="http://schemas.microsoft.com/office/drawing/2014/main" id="{9D0B9175-27F6-E048-A907-1F4ABAC38254}"/>
              </a:ext>
            </a:extLst>
          </p:cNvPr>
          <p:cNvPicPr>
            <a:picLocks noChangeAspect="1"/>
          </p:cNvPicPr>
          <p:nvPr userDrawn="1"/>
        </p:nvPicPr>
        <p:blipFill>
          <a:blip r:embed="rId2"/>
          <a:stretch>
            <a:fillRect/>
          </a:stretch>
        </p:blipFill>
        <p:spPr bwMode="black">
          <a:xfrm>
            <a:off x="4151840" y="931238"/>
            <a:ext cx="847499" cy="456319"/>
          </a:xfrm>
          <a:prstGeom prst="rect">
            <a:avLst/>
          </a:prstGeom>
        </p:spPr>
      </p:pic>
      <p:sp>
        <p:nvSpPr>
          <p:cNvPr id="2" name="Picture Placeholder 5">
            <a:extLst>
              <a:ext uri="{FF2B5EF4-FFF2-40B4-BE49-F238E27FC236}">
                <a16:creationId xmlns:a16="http://schemas.microsoft.com/office/drawing/2014/main" id="{50545086-0DDC-D4C9-9C84-F265FBD171DB}"/>
              </a:ext>
            </a:extLst>
          </p:cNvPr>
          <p:cNvSpPr>
            <a:spLocks noGrp="1"/>
          </p:cNvSpPr>
          <p:nvPr>
            <p:ph type="pic" sz="quarter" idx="20"/>
          </p:nvPr>
        </p:nvSpPr>
        <p:spPr>
          <a:xfrm>
            <a:off x="0" y="0"/>
            <a:ext cx="3781425" cy="10694988"/>
          </a:xfrm>
          <a:prstGeom prst="rect">
            <a:avLst/>
          </a:prstGeom>
        </p:spPr>
        <p:txBody>
          <a:bodyPr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12921521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481" userDrawn="1">
          <p15:clr>
            <a:srgbClr val="5ACBF0"/>
          </p15:clr>
        </p15:guide>
        <p15:guide id="2" orient="horz" pos="3892" userDrawn="1">
          <p15:clr>
            <a:srgbClr val="5ACBF0"/>
          </p15:clr>
        </p15:guide>
        <p15:guide id="3" pos="3804" userDrawn="1">
          <p15:clr>
            <a:srgbClr val="5ACBF0"/>
          </p15:clr>
        </p15:guide>
        <p15:guide id="4" orient="horz" pos="3369" userDrawn="1">
          <p15:clr>
            <a:srgbClr val="FBAE40"/>
          </p15:clr>
        </p15:guide>
        <p15:guide id="5" pos="2199" userDrawn="1">
          <p15:clr>
            <a:srgbClr val="FBAE40"/>
          </p15:clr>
        </p15:guide>
        <p15:guide id="6" pos="2087"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7_TitleOnly_Light_50%">
    <p:bg>
      <p:bgPr>
        <a:solidFill>
          <a:srgbClr val="FFFFFF"/>
        </a:solidFill>
        <a:effectLst/>
      </p:bgPr>
    </p:bg>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67607" y="4149656"/>
            <a:ext cx="213272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67607" y="5019514"/>
            <a:ext cx="2132724" cy="4211375"/>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2699937" y="4149656"/>
            <a:ext cx="2138396"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2699937" y="5019514"/>
            <a:ext cx="2132724" cy="4195467"/>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5031186" y="4149656"/>
            <a:ext cx="2138396"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5031186" y="5019514"/>
            <a:ext cx="2132724" cy="4195467"/>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7" name="Title 1">
            <a:extLst>
              <a:ext uri="{FF2B5EF4-FFF2-40B4-BE49-F238E27FC236}">
                <a16:creationId xmlns:a16="http://schemas.microsoft.com/office/drawing/2014/main" id="{A89E1163-AE35-351F-D7DA-794ED9DA4C04}"/>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929832975"/>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LimitedContent_LightGraphic">
    <p:bg>
      <p:bgPr>
        <a:solidFill>
          <a:schemeClr val="bg1"/>
        </a:solidFill>
        <a:effectLst/>
      </p:bgPr>
    </p:bg>
    <p:spTree>
      <p:nvGrpSpPr>
        <p:cNvPr id="1" name=""/>
        <p:cNvGrpSpPr/>
        <p:nvPr/>
      </p:nvGrpSpPr>
      <p:grpSpPr>
        <a:xfrm>
          <a:off x="0" y="0"/>
          <a:ext cx="0" cy="0"/>
          <a:chOff x="0" y="0"/>
          <a:chExt cx="0" cy="0"/>
        </a:xfrm>
      </p:grpSpPr>
      <p:sp>
        <p:nvSpPr>
          <p:cNvPr id="3" name="Text Placeholder 18">
            <a:extLst>
              <a:ext uri="{FF2B5EF4-FFF2-40B4-BE49-F238E27FC236}">
                <a16:creationId xmlns:a16="http://schemas.microsoft.com/office/drawing/2014/main" id="{6436491F-837A-00CD-3F26-06D53DA57858}"/>
              </a:ext>
            </a:extLst>
          </p:cNvPr>
          <p:cNvSpPr>
            <a:spLocks noGrp="1"/>
          </p:cNvSpPr>
          <p:nvPr>
            <p:ph type="body" sz="quarter" idx="12" hasCustomPrompt="1"/>
          </p:nvPr>
        </p:nvSpPr>
        <p:spPr>
          <a:xfrm>
            <a:off x="366618" y="4149656"/>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4" name="Text Placeholder 22">
            <a:extLst>
              <a:ext uri="{FF2B5EF4-FFF2-40B4-BE49-F238E27FC236}">
                <a16:creationId xmlns:a16="http://schemas.microsoft.com/office/drawing/2014/main" id="{A1433F22-5C7F-0FDF-6E53-5DD0C99F64F2}"/>
              </a:ext>
            </a:extLst>
          </p:cNvPr>
          <p:cNvSpPr>
            <a:spLocks noGrp="1"/>
          </p:cNvSpPr>
          <p:nvPr>
            <p:ph type="body" sz="quarter" idx="13" hasCustomPrompt="1"/>
          </p:nvPr>
        </p:nvSpPr>
        <p:spPr>
          <a:xfrm>
            <a:off x="366618" y="5019514"/>
            <a:ext cx="3508493" cy="1477646"/>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p:txBody>
      </p:sp>
      <p:sp>
        <p:nvSpPr>
          <p:cNvPr id="8" name="Text Placeholder 31">
            <a:extLst>
              <a:ext uri="{FF2B5EF4-FFF2-40B4-BE49-F238E27FC236}">
                <a16:creationId xmlns:a16="http://schemas.microsoft.com/office/drawing/2014/main" id="{BF62B977-AA38-9CC6-1B66-C5EA1BACFFFF}"/>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6" name="Text Placeholder 18">
            <a:extLst>
              <a:ext uri="{FF2B5EF4-FFF2-40B4-BE49-F238E27FC236}">
                <a16:creationId xmlns:a16="http://schemas.microsoft.com/office/drawing/2014/main" id="{00431AB9-B7F7-0471-A50E-4E4B26DE4B49}"/>
              </a:ext>
            </a:extLst>
          </p:cNvPr>
          <p:cNvSpPr>
            <a:spLocks noGrp="1"/>
          </p:cNvSpPr>
          <p:nvPr>
            <p:ph type="body" sz="quarter" idx="15" hasCustomPrompt="1"/>
          </p:nvPr>
        </p:nvSpPr>
        <p:spPr>
          <a:xfrm>
            <a:off x="366618" y="6694271"/>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7" name="Text Placeholder 22">
            <a:extLst>
              <a:ext uri="{FF2B5EF4-FFF2-40B4-BE49-F238E27FC236}">
                <a16:creationId xmlns:a16="http://schemas.microsoft.com/office/drawing/2014/main" id="{DF55A95B-3062-59C3-284E-8B2B5041282E}"/>
              </a:ext>
            </a:extLst>
          </p:cNvPr>
          <p:cNvSpPr>
            <a:spLocks noGrp="1"/>
          </p:cNvSpPr>
          <p:nvPr>
            <p:ph type="body" sz="quarter" idx="16" hasCustomPrompt="1"/>
          </p:nvPr>
        </p:nvSpPr>
        <p:spPr>
          <a:xfrm>
            <a:off x="366618" y="7564129"/>
            <a:ext cx="3508493" cy="1477646"/>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p:txBody>
      </p:sp>
      <p:sp>
        <p:nvSpPr>
          <p:cNvPr id="5" name="Title 1">
            <a:extLst>
              <a:ext uri="{FF2B5EF4-FFF2-40B4-BE49-F238E27FC236}">
                <a16:creationId xmlns:a16="http://schemas.microsoft.com/office/drawing/2014/main" id="{36A8234E-E5F1-F240-F0EE-4CB7C8EDE778}"/>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3944485315"/>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Only_DarkGraphic_1">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ADBE64-0C82-9A7F-580A-F5F861FB4DE5}"/>
              </a:ext>
              <a:ext uri="{C183D7F6-B498-43B3-948B-1728B52AA6E4}">
                <adec:decorative xmlns:adec="http://schemas.microsoft.com/office/drawing/2017/decorative" val="1"/>
              </a:ext>
            </a:extLst>
          </p:cNvPr>
          <p:cNvPicPr>
            <a:picLocks noChangeAspect="1"/>
          </p:cNvPicPr>
          <p:nvPr userDrawn="1"/>
        </p:nvPicPr>
        <p:blipFill rotWithShape="1">
          <a:blip r:embed="rId2"/>
          <a:srcRect l="45583" t="-16407" r="10397" b="54516"/>
          <a:stretch/>
        </p:blipFill>
        <p:spPr>
          <a:xfrm flipH="1" flipV="1">
            <a:off x="4915852" y="2"/>
            <a:ext cx="2646998" cy="10694988"/>
          </a:xfrm>
          <a:prstGeom prst="rect">
            <a:avLst/>
          </a:prstGeom>
        </p:spPr>
      </p:pic>
      <p:sp>
        <p:nvSpPr>
          <p:cNvPr id="2" name="Text Placeholder 18">
            <a:extLst>
              <a:ext uri="{FF2B5EF4-FFF2-40B4-BE49-F238E27FC236}">
                <a16:creationId xmlns:a16="http://schemas.microsoft.com/office/drawing/2014/main" id="{34FE9213-6C2B-D935-039D-B8793CD1DB86}"/>
              </a:ext>
            </a:extLst>
          </p:cNvPr>
          <p:cNvSpPr>
            <a:spLocks noGrp="1"/>
          </p:cNvSpPr>
          <p:nvPr>
            <p:ph type="body" sz="quarter" idx="12" hasCustomPrompt="1"/>
          </p:nvPr>
        </p:nvSpPr>
        <p:spPr>
          <a:xfrm>
            <a:off x="367607" y="4149656"/>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3" name="Text Placeholder 22">
            <a:extLst>
              <a:ext uri="{FF2B5EF4-FFF2-40B4-BE49-F238E27FC236}">
                <a16:creationId xmlns:a16="http://schemas.microsoft.com/office/drawing/2014/main" id="{E4FFC449-1422-CBE7-246A-DFFA9E4B009F}"/>
              </a:ext>
            </a:extLst>
          </p:cNvPr>
          <p:cNvSpPr>
            <a:spLocks noGrp="1"/>
          </p:cNvSpPr>
          <p:nvPr>
            <p:ph type="body" sz="quarter" idx="13" hasCustomPrompt="1"/>
          </p:nvPr>
        </p:nvSpPr>
        <p:spPr>
          <a:xfrm>
            <a:off x="366618" y="5035427"/>
            <a:ext cx="3508493" cy="346844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4" name="Text Placeholder 31">
            <a:extLst>
              <a:ext uri="{FF2B5EF4-FFF2-40B4-BE49-F238E27FC236}">
                <a16:creationId xmlns:a16="http://schemas.microsoft.com/office/drawing/2014/main" id="{FBF1E60B-86DC-D0E4-A34C-91E7ADAAFC22}"/>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5" name="Title 1">
            <a:extLst>
              <a:ext uri="{FF2B5EF4-FFF2-40B4-BE49-F238E27FC236}">
                <a16:creationId xmlns:a16="http://schemas.microsoft.com/office/drawing/2014/main" id="{F108A575-D26E-C7C8-67E6-3ACF6697E99E}"/>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72996783"/>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Only_Light_50%">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F4D65-23F2-72A0-008C-BC08F61335B3}"/>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21167" b="1516"/>
          <a:stretch/>
        </p:blipFill>
        <p:spPr>
          <a:xfrm>
            <a:off x="4417775" y="0"/>
            <a:ext cx="3145075" cy="5878887"/>
          </a:xfrm>
          <a:prstGeom prst="rect">
            <a:avLst/>
          </a:prstGeom>
        </p:spPr>
      </p:pic>
      <p:sp>
        <p:nvSpPr>
          <p:cNvPr id="6" name="Text Placeholder 18">
            <a:extLst>
              <a:ext uri="{FF2B5EF4-FFF2-40B4-BE49-F238E27FC236}">
                <a16:creationId xmlns:a16="http://schemas.microsoft.com/office/drawing/2014/main" id="{C6C44616-9ED8-FF72-096F-215ECBBEDC6A}"/>
              </a:ext>
            </a:extLst>
          </p:cNvPr>
          <p:cNvSpPr>
            <a:spLocks noGrp="1"/>
          </p:cNvSpPr>
          <p:nvPr>
            <p:ph type="body" sz="quarter" idx="12" hasCustomPrompt="1"/>
          </p:nvPr>
        </p:nvSpPr>
        <p:spPr>
          <a:xfrm>
            <a:off x="368597" y="4149656"/>
            <a:ext cx="3239513"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10" name="Text Placeholder 22">
            <a:extLst>
              <a:ext uri="{FF2B5EF4-FFF2-40B4-BE49-F238E27FC236}">
                <a16:creationId xmlns:a16="http://schemas.microsoft.com/office/drawing/2014/main" id="{3B55257F-BF76-4840-A22C-7EE2A9C4189B}"/>
              </a:ext>
            </a:extLst>
          </p:cNvPr>
          <p:cNvSpPr>
            <a:spLocks noGrp="1"/>
          </p:cNvSpPr>
          <p:nvPr>
            <p:ph type="body" sz="quarter" idx="13" hasCustomPrompt="1"/>
          </p:nvPr>
        </p:nvSpPr>
        <p:spPr>
          <a:xfrm>
            <a:off x="367608" y="5033774"/>
            <a:ext cx="3240502" cy="3470048"/>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11" name="Text Placeholder 18">
            <a:extLst>
              <a:ext uri="{FF2B5EF4-FFF2-40B4-BE49-F238E27FC236}">
                <a16:creationId xmlns:a16="http://schemas.microsoft.com/office/drawing/2014/main" id="{3201C8DF-3648-A6AF-4EA6-4A1F300A5798}"/>
              </a:ext>
            </a:extLst>
          </p:cNvPr>
          <p:cNvSpPr>
            <a:spLocks noGrp="1"/>
          </p:cNvSpPr>
          <p:nvPr>
            <p:ph type="body" sz="quarter" idx="15" hasCustomPrompt="1"/>
          </p:nvPr>
        </p:nvSpPr>
        <p:spPr>
          <a:xfrm>
            <a:off x="3777643" y="4149656"/>
            <a:ext cx="3246355"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2" name="Text Placeholder 22">
            <a:extLst>
              <a:ext uri="{FF2B5EF4-FFF2-40B4-BE49-F238E27FC236}">
                <a16:creationId xmlns:a16="http://schemas.microsoft.com/office/drawing/2014/main" id="{4D21BD9C-8A4B-0667-B58A-D2B26739C06C}"/>
              </a:ext>
            </a:extLst>
          </p:cNvPr>
          <p:cNvSpPr>
            <a:spLocks noGrp="1"/>
          </p:cNvSpPr>
          <p:nvPr>
            <p:ph type="body" sz="quarter" idx="16" hasCustomPrompt="1"/>
          </p:nvPr>
        </p:nvSpPr>
        <p:spPr>
          <a:xfrm>
            <a:off x="3785207" y="5035427"/>
            <a:ext cx="3238791" cy="346844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13" name="Text Placeholder 31">
            <a:extLst>
              <a:ext uri="{FF2B5EF4-FFF2-40B4-BE49-F238E27FC236}">
                <a16:creationId xmlns:a16="http://schemas.microsoft.com/office/drawing/2014/main" id="{C5F2585A-2B82-2243-6977-F758877A8F02}"/>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4" name="Title 1">
            <a:extLst>
              <a:ext uri="{FF2B5EF4-FFF2-40B4-BE49-F238E27FC236}">
                <a16:creationId xmlns:a16="http://schemas.microsoft.com/office/drawing/2014/main" id="{86811410-9580-86B5-3BEA-D670149730CF}"/>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3390514703"/>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Only_Light_50%">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F4D65-23F2-72A0-008C-BC08F61335B3}"/>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21167" b="1516"/>
          <a:stretch/>
        </p:blipFill>
        <p:spPr>
          <a:xfrm>
            <a:off x="4417775" y="0"/>
            <a:ext cx="3145075" cy="5878887"/>
          </a:xfrm>
          <a:prstGeom prst="rect">
            <a:avLst/>
          </a:prstGeom>
        </p:spPr>
      </p:pic>
      <p:sp>
        <p:nvSpPr>
          <p:cNvPr id="11" name="Text Placeholder 18">
            <a:extLst>
              <a:ext uri="{FF2B5EF4-FFF2-40B4-BE49-F238E27FC236}">
                <a16:creationId xmlns:a16="http://schemas.microsoft.com/office/drawing/2014/main" id="{7F95A09C-E696-3C91-EA8A-B2D050858A60}"/>
              </a:ext>
            </a:extLst>
          </p:cNvPr>
          <p:cNvSpPr>
            <a:spLocks noGrp="1"/>
          </p:cNvSpPr>
          <p:nvPr>
            <p:ph type="body" sz="quarter" idx="12" hasCustomPrompt="1"/>
          </p:nvPr>
        </p:nvSpPr>
        <p:spPr>
          <a:xfrm>
            <a:off x="367607" y="4149656"/>
            <a:ext cx="213272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12" name="Text Placeholder 22">
            <a:extLst>
              <a:ext uri="{FF2B5EF4-FFF2-40B4-BE49-F238E27FC236}">
                <a16:creationId xmlns:a16="http://schemas.microsoft.com/office/drawing/2014/main" id="{506C6759-62CB-0CFE-9C66-C4A7DB9BE766}"/>
              </a:ext>
            </a:extLst>
          </p:cNvPr>
          <p:cNvSpPr>
            <a:spLocks noGrp="1"/>
          </p:cNvSpPr>
          <p:nvPr>
            <p:ph type="body" sz="quarter" idx="13" hasCustomPrompt="1"/>
          </p:nvPr>
        </p:nvSpPr>
        <p:spPr>
          <a:xfrm>
            <a:off x="367607" y="5033775"/>
            <a:ext cx="2132724" cy="4211375"/>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13" name="Text Placeholder 31">
            <a:extLst>
              <a:ext uri="{FF2B5EF4-FFF2-40B4-BE49-F238E27FC236}">
                <a16:creationId xmlns:a16="http://schemas.microsoft.com/office/drawing/2014/main" id="{17D70666-BA15-9FE2-41CF-B7647749E24B}"/>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4" name="Text Placeholder 18">
            <a:extLst>
              <a:ext uri="{FF2B5EF4-FFF2-40B4-BE49-F238E27FC236}">
                <a16:creationId xmlns:a16="http://schemas.microsoft.com/office/drawing/2014/main" id="{52D5AEF5-9210-F706-CF51-06A6E9C5C3FF}"/>
              </a:ext>
            </a:extLst>
          </p:cNvPr>
          <p:cNvSpPr>
            <a:spLocks noGrp="1"/>
          </p:cNvSpPr>
          <p:nvPr>
            <p:ph type="body" sz="quarter" idx="15" hasCustomPrompt="1"/>
          </p:nvPr>
        </p:nvSpPr>
        <p:spPr>
          <a:xfrm>
            <a:off x="2699937" y="4149656"/>
            <a:ext cx="2138396"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5" name="Text Placeholder 22">
            <a:extLst>
              <a:ext uri="{FF2B5EF4-FFF2-40B4-BE49-F238E27FC236}">
                <a16:creationId xmlns:a16="http://schemas.microsoft.com/office/drawing/2014/main" id="{46E40069-B670-4935-CA3C-D6DA2F60799A}"/>
              </a:ext>
            </a:extLst>
          </p:cNvPr>
          <p:cNvSpPr>
            <a:spLocks noGrp="1"/>
          </p:cNvSpPr>
          <p:nvPr>
            <p:ph type="body" sz="quarter" idx="16" hasCustomPrompt="1"/>
          </p:nvPr>
        </p:nvSpPr>
        <p:spPr>
          <a:xfrm>
            <a:off x="2699937" y="5033774"/>
            <a:ext cx="2132724" cy="4195467"/>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16" name="Text Placeholder 18">
            <a:extLst>
              <a:ext uri="{FF2B5EF4-FFF2-40B4-BE49-F238E27FC236}">
                <a16:creationId xmlns:a16="http://schemas.microsoft.com/office/drawing/2014/main" id="{E0E9AF64-1CFB-339B-8FE7-5C27F739C7DA}"/>
              </a:ext>
            </a:extLst>
          </p:cNvPr>
          <p:cNvSpPr>
            <a:spLocks noGrp="1"/>
          </p:cNvSpPr>
          <p:nvPr>
            <p:ph type="body" sz="quarter" idx="17" hasCustomPrompt="1"/>
          </p:nvPr>
        </p:nvSpPr>
        <p:spPr>
          <a:xfrm>
            <a:off x="5031186" y="4149656"/>
            <a:ext cx="2138396"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17" name="Text Placeholder 22">
            <a:extLst>
              <a:ext uri="{FF2B5EF4-FFF2-40B4-BE49-F238E27FC236}">
                <a16:creationId xmlns:a16="http://schemas.microsoft.com/office/drawing/2014/main" id="{A9FCBE53-7D2A-BB7A-95B7-F5EF9CFD545A}"/>
              </a:ext>
            </a:extLst>
          </p:cNvPr>
          <p:cNvSpPr>
            <a:spLocks noGrp="1"/>
          </p:cNvSpPr>
          <p:nvPr>
            <p:ph type="body" sz="quarter" idx="18" hasCustomPrompt="1"/>
          </p:nvPr>
        </p:nvSpPr>
        <p:spPr>
          <a:xfrm>
            <a:off x="5031186" y="5033774"/>
            <a:ext cx="2132724" cy="4195467"/>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a:t>
            </a:r>
            <a:endParaRPr lang="en-US">
              <a:solidFill>
                <a:schemeClr val="bg2">
                  <a:lumMod val="25000"/>
                </a:schemeClr>
              </a:solidFill>
              <a:latin typeface="+mn-lt"/>
            </a:endParaRPr>
          </a:p>
        </p:txBody>
      </p:sp>
      <p:sp>
        <p:nvSpPr>
          <p:cNvPr id="18" name="Title 1">
            <a:extLst>
              <a:ext uri="{FF2B5EF4-FFF2-40B4-BE49-F238E27FC236}">
                <a16:creationId xmlns:a16="http://schemas.microsoft.com/office/drawing/2014/main" id="{17B64AD8-8F8E-8486-A888-458D631ECE07}"/>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86105916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imitedContent_LightGraphic">
    <p:bg>
      <p:bgPr>
        <a:solidFill>
          <a:schemeClr val="bg1"/>
        </a:solidFill>
        <a:effectLst/>
      </p:bgPr>
    </p:bg>
    <p:spTree>
      <p:nvGrpSpPr>
        <p:cNvPr id="1" name=""/>
        <p:cNvGrpSpPr/>
        <p:nvPr/>
      </p:nvGrpSpPr>
      <p:grpSpPr>
        <a:xfrm>
          <a:off x="0" y="0"/>
          <a:ext cx="0" cy="0"/>
          <a:chOff x="0" y="0"/>
          <a:chExt cx="0" cy="0"/>
        </a:xfrm>
      </p:grpSpPr>
      <p:pic>
        <p:nvPicPr>
          <p:cNvPr id="2" name="Picture 1" descr="Logo&#10;&#10;Description automatically generated with medium confidence">
            <a:extLst>
              <a:ext uri="{FF2B5EF4-FFF2-40B4-BE49-F238E27FC236}">
                <a16:creationId xmlns:a16="http://schemas.microsoft.com/office/drawing/2014/main" id="{C396C947-A6CA-11DF-C12A-94ADA214B2C3}"/>
              </a:ext>
            </a:extLst>
          </p:cNvPr>
          <p:cNvPicPr>
            <a:picLocks noChangeAspect="1"/>
          </p:cNvPicPr>
          <p:nvPr userDrawn="1"/>
        </p:nvPicPr>
        <p:blipFill rotWithShape="1">
          <a:blip r:embed="rId2"/>
          <a:srcRect l="2851" t="-7143" r="26606" b="9181"/>
          <a:stretch/>
        </p:blipFill>
        <p:spPr>
          <a:xfrm>
            <a:off x="3176374" y="1192422"/>
            <a:ext cx="4386476" cy="10209264"/>
          </a:xfrm>
          <a:prstGeom prst="rect">
            <a:avLst/>
          </a:prstGeom>
        </p:spPr>
      </p:pic>
      <p:sp>
        <p:nvSpPr>
          <p:cNvPr id="6" name="Text Placeholder 18">
            <a:extLst>
              <a:ext uri="{FF2B5EF4-FFF2-40B4-BE49-F238E27FC236}">
                <a16:creationId xmlns:a16="http://schemas.microsoft.com/office/drawing/2014/main" id="{40F0C9C3-79B5-4CC6-0877-2FE99A583CB3}"/>
              </a:ext>
            </a:extLst>
          </p:cNvPr>
          <p:cNvSpPr>
            <a:spLocks noGrp="1"/>
          </p:cNvSpPr>
          <p:nvPr>
            <p:ph type="body" sz="quarter" idx="12" hasCustomPrompt="1"/>
          </p:nvPr>
        </p:nvSpPr>
        <p:spPr>
          <a:xfrm>
            <a:off x="366618" y="4149656"/>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7" name="Text Placeholder 22">
            <a:extLst>
              <a:ext uri="{FF2B5EF4-FFF2-40B4-BE49-F238E27FC236}">
                <a16:creationId xmlns:a16="http://schemas.microsoft.com/office/drawing/2014/main" id="{03807AB7-F5CA-BE10-560A-0E92E8411AFF}"/>
              </a:ext>
            </a:extLst>
          </p:cNvPr>
          <p:cNvSpPr>
            <a:spLocks noGrp="1"/>
          </p:cNvSpPr>
          <p:nvPr>
            <p:ph type="body" sz="quarter" idx="13" hasCustomPrompt="1"/>
          </p:nvPr>
        </p:nvSpPr>
        <p:spPr>
          <a:xfrm>
            <a:off x="366618" y="5033774"/>
            <a:ext cx="3508493" cy="1477646"/>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p:txBody>
      </p:sp>
      <p:sp>
        <p:nvSpPr>
          <p:cNvPr id="11" name="Text Placeholder 31">
            <a:extLst>
              <a:ext uri="{FF2B5EF4-FFF2-40B4-BE49-F238E27FC236}">
                <a16:creationId xmlns:a16="http://schemas.microsoft.com/office/drawing/2014/main" id="{62DBF288-641F-F84A-8BBF-FEE67B18AB9F}"/>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2" name="Text Placeholder 18">
            <a:extLst>
              <a:ext uri="{FF2B5EF4-FFF2-40B4-BE49-F238E27FC236}">
                <a16:creationId xmlns:a16="http://schemas.microsoft.com/office/drawing/2014/main" id="{787B55EE-8900-BE61-9355-60DECAB83B98}"/>
              </a:ext>
            </a:extLst>
          </p:cNvPr>
          <p:cNvSpPr>
            <a:spLocks noGrp="1"/>
          </p:cNvSpPr>
          <p:nvPr>
            <p:ph type="body" sz="quarter" idx="15" hasCustomPrompt="1"/>
          </p:nvPr>
        </p:nvSpPr>
        <p:spPr>
          <a:xfrm>
            <a:off x="366618" y="6694271"/>
            <a:ext cx="350750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3" name="Text Placeholder 22">
            <a:extLst>
              <a:ext uri="{FF2B5EF4-FFF2-40B4-BE49-F238E27FC236}">
                <a16:creationId xmlns:a16="http://schemas.microsoft.com/office/drawing/2014/main" id="{B417247D-049E-3394-95F5-2EE286439453}"/>
              </a:ext>
            </a:extLst>
          </p:cNvPr>
          <p:cNvSpPr>
            <a:spLocks noGrp="1"/>
          </p:cNvSpPr>
          <p:nvPr>
            <p:ph type="body" sz="quarter" idx="16" hasCustomPrompt="1"/>
          </p:nvPr>
        </p:nvSpPr>
        <p:spPr>
          <a:xfrm>
            <a:off x="366618" y="7572051"/>
            <a:ext cx="3508493" cy="1477646"/>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 et dolore magna </a:t>
            </a:r>
            <a:r>
              <a:rPr lang="en-US" b="0" i="0" err="1">
                <a:solidFill>
                  <a:schemeClr val="bg2">
                    <a:lumMod val="25000"/>
                  </a:schemeClr>
                </a:solidFill>
                <a:effectLst/>
                <a:latin typeface="+mn-lt"/>
              </a:rPr>
              <a:t>aliqua</a:t>
            </a:r>
            <a:r>
              <a:rPr lang="en-US" b="0" i="0">
                <a:solidFill>
                  <a:schemeClr val="bg2">
                    <a:lumMod val="25000"/>
                  </a:schemeClr>
                </a:solidFill>
                <a:effectLst/>
                <a:latin typeface="+mn-lt"/>
              </a:rPr>
              <a:t>. Ut </a:t>
            </a:r>
            <a:r>
              <a:rPr lang="en-US" b="0" i="0" err="1">
                <a:solidFill>
                  <a:schemeClr val="bg2">
                    <a:lumMod val="25000"/>
                  </a:schemeClr>
                </a:solidFill>
                <a:effectLst/>
                <a:latin typeface="+mn-lt"/>
              </a:rPr>
              <a:t>enim</a:t>
            </a:r>
            <a:r>
              <a:rPr lang="en-US" b="0" i="0">
                <a:solidFill>
                  <a:schemeClr val="bg2">
                    <a:lumMod val="25000"/>
                  </a:schemeClr>
                </a:solidFill>
                <a:effectLst/>
                <a:latin typeface="+mn-lt"/>
              </a:rPr>
              <a:t> ad minim </a:t>
            </a:r>
            <a:r>
              <a:rPr lang="en-US" b="0" i="0" err="1">
                <a:solidFill>
                  <a:schemeClr val="bg2">
                    <a:lumMod val="25000"/>
                  </a:schemeClr>
                </a:solidFill>
                <a:effectLst/>
                <a:latin typeface="+mn-lt"/>
              </a:rPr>
              <a:t>veniam</a:t>
            </a:r>
            <a:r>
              <a:rPr lang="en-US" b="0" i="0">
                <a:solidFill>
                  <a:schemeClr val="bg2">
                    <a:lumMod val="25000"/>
                  </a:schemeClr>
                </a:solidFill>
                <a:effectLst/>
                <a:latin typeface="+mn-lt"/>
              </a:rPr>
              <a:t>, </a:t>
            </a:r>
            <a:r>
              <a:rPr lang="en-US" b="0" i="0" err="1">
                <a:solidFill>
                  <a:schemeClr val="bg2">
                    <a:lumMod val="25000"/>
                  </a:schemeClr>
                </a:solidFill>
                <a:effectLst/>
                <a:latin typeface="+mn-lt"/>
              </a:rPr>
              <a:t>quis</a:t>
            </a:r>
            <a:r>
              <a:rPr lang="en-US" b="0" i="0">
                <a:solidFill>
                  <a:schemeClr val="bg2">
                    <a:lumMod val="25000"/>
                  </a:schemeClr>
                </a:solidFill>
                <a:effectLst/>
                <a:latin typeface="+mn-lt"/>
              </a:rPr>
              <a:t> </a:t>
            </a:r>
            <a:r>
              <a:rPr lang="en-US" b="0" i="0" err="1">
                <a:solidFill>
                  <a:schemeClr val="bg2">
                    <a:lumMod val="25000"/>
                  </a:schemeClr>
                </a:solidFill>
                <a:effectLst/>
                <a:latin typeface="+mn-lt"/>
              </a:rPr>
              <a:t>nostrud</a:t>
            </a:r>
            <a:r>
              <a:rPr lang="en-US" b="0" i="0">
                <a:solidFill>
                  <a:schemeClr val="bg2">
                    <a:lumMod val="25000"/>
                  </a:schemeClr>
                </a:solidFill>
                <a:effectLst/>
                <a:latin typeface="+mn-lt"/>
              </a:rPr>
              <a:t> exercitation</a:t>
            </a:r>
          </a:p>
        </p:txBody>
      </p:sp>
      <p:sp>
        <p:nvSpPr>
          <p:cNvPr id="15" name="Title 1">
            <a:extLst>
              <a:ext uri="{FF2B5EF4-FFF2-40B4-BE49-F238E27FC236}">
                <a16:creationId xmlns:a16="http://schemas.microsoft.com/office/drawing/2014/main" id="{B75ACF2C-78AF-2FE3-6C87-B745BA4A17DB}"/>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3516140748"/>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TitleOnly_Light_50%">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F4D65-23F2-72A0-008C-BC08F61335B3}"/>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21167" b="1516"/>
          <a:stretch/>
        </p:blipFill>
        <p:spPr>
          <a:xfrm>
            <a:off x="3620513" y="-1"/>
            <a:ext cx="3942337" cy="7369157"/>
          </a:xfrm>
          <a:prstGeom prst="rect">
            <a:avLst/>
          </a:prstGeom>
        </p:spPr>
      </p:pic>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74361" y="6711769"/>
            <a:ext cx="1838175"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74361" y="7419813"/>
            <a:ext cx="1838175" cy="180377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2699937" y="6711769"/>
            <a:ext cx="184306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2699938" y="7419814"/>
            <a:ext cx="1838175" cy="1796961"/>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5019770" y="6711769"/>
            <a:ext cx="184306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5019770" y="7419814"/>
            <a:ext cx="1838175" cy="1796961"/>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1" name="Picture Placeholder 13">
            <a:extLst>
              <a:ext uri="{FF2B5EF4-FFF2-40B4-BE49-F238E27FC236}">
                <a16:creationId xmlns:a16="http://schemas.microsoft.com/office/drawing/2014/main" id="{C8775D0D-01D5-ABC2-596F-FC995227FD2A}"/>
              </a:ext>
            </a:extLst>
          </p:cNvPr>
          <p:cNvSpPr>
            <a:spLocks noGrp="1"/>
          </p:cNvSpPr>
          <p:nvPr>
            <p:ph type="pic" sz="quarter" idx="19"/>
          </p:nvPr>
        </p:nvSpPr>
        <p:spPr>
          <a:xfrm>
            <a:off x="374361" y="4470644"/>
            <a:ext cx="1029888" cy="2096932"/>
          </a:xfrm>
          <a:prstGeom prst="rect">
            <a:avLst/>
          </a:prstGeom>
        </p:spPr>
        <p:txBody>
          <a:bodyPr/>
          <a:lstStyle>
            <a:lvl1pPr marL="0" indent="0">
              <a:buFontTx/>
              <a:buNone/>
              <a:defRPr sz="1871"/>
            </a:lvl1pPr>
          </a:lstStyle>
          <a:p>
            <a:r>
              <a:rPr lang="en-US"/>
              <a:t>Click icon to add picture</a:t>
            </a:r>
          </a:p>
        </p:txBody>
      </p:sp>
      <p:sp>
        <p:nvSpPr>
          <p:cNvPr id="12" name="Picture Placeholder 13">
            <a:extLst>
              <a:ext uri="{FF2B5EF4-FFF2-40B4-BE49-F238E27FC236}">
                <a16:creationId xmlns:a16="http://schemas.microsoft.com/office/drawing/2014/main" id="{6F0A0C64-A38C-1196-609A-4FB5587A5D5C}"/>
              </a:ext>
            </a:extLst>
          </p:cNvPr>
          <p:cNvSpPr>
            <a:spLocks noGrp="1"/>
          </p:cNvSpPr>
          <p:nvPr>
            <p:ph type="pic" sz="quarter" idx="20"/>
          </p:nvPr>
        </p:nvSpPr>
        <p:spPr>
          <a:xfrm>
            <a:off x="2699938" y="4470644"/>
            <a:ext cx="1029888" cy="2096932"/>
          </a:xfrm>
          <a:prstGeom prst="rect">
            <a:avLst/>
          </a:prstGeom>
        </p:spPr>
        <p:txBody>
          <a:bodyPr/>
          <a:lstStyle>
            <a:lvl1pPr marL="0" indent="0">
              <a:buFontTx/>
              <a:buNone/>
              <a:defRPr sz="1871"/>
            </a:lvl1pPr>
          </a:lstStyle>
          <a:p>
            <a:r>
              <a:rPr lang="en-US"/>
              <a:t>Click icon to add picture</a:t>
            </a:r>
          </a:p>
        </p:txBody>
      </p:sp>
      <p:sp>
        <p:nvSpPr>
          <p:cNvPr id="13" name="Picture Placeholder 13">
            <a:extLst>
              <a:ext uri="{FF2B5EF4-FFF2-40B4-BE49-F238E27FC236}">
                <a16:creationId xmlns:a16="http://schemas.microsoft.com/office/drawing/2014/main" id="{138B8E75-77C2-8F35-4E42-BDBEEBABA861}"/>
              </a:ext>
            </a:extLst>
          </p:cNvPr>
          <p:cNvSpPr>
            <a:spLocks noGrp="1"/>
          </p:cNvSpPr>
          <p:nvPr>
            <p:ph type="pic" sz="quarter" idx="21"/>
          </p:nvPr>
        </p:nvSpPr>
        <p:spPr>
          <a:xfrm>
            <a:off x="5019770" y="4470644"/>
            <a:ext cx="1029888" cy="2096932"/>
          </a:xfrm>
          <a:prstGeom prst="rect">
            <a:avLst/>
          </a:prstGeom>
        </p:spPr>
        <p:txBody>
          <a:bodyPr/>
          <a:lstStyle>
            <a:lvl1pPr marL="0" indent="0">
              <a:buFontTx/>
              <a:buNone/>
              <a:defRPr sz="1871"/>
            </a:lvl1pPr>
          </a:lstStyle>
          <a:p>
            <a:r>
              <a:rPr lang="en-US"/>
              <a:t>Click icon to add picture</a:t>
            </a:r>
          </a:p>
        </p:txBody>
      </p:sp>
      <p:sp>
        <p:nvSpPr>
          <p:cNvPr id="14" name="Title 1">
            <a:extLst>
              <a:ext uri="{FF2B5EF4-FFF2-40B4-BE49-F238E27FC236}">
                <a16:creationId xmlns:a16="http://schemas.microsoft.com/office/drawing/2014/main" id="{7AB18763-110A-CC16-26BE-E812CD18206D}"/>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753593347"/>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8_TitleOnly_Light_50%">
    <p:bg>
      <p:bgPr>
        <a:solidFill>
          <a:srgbClr val="FFFFFF"/>
        </a:solidFill>
        <a:effectLst/>
      </p:bgPr>
    </p:bg>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74361" y="6711769"/>
            <a:ext cx="1838175"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74361" y="7419813"/>
            <a:ext cx="1838175" cy="180377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2699937" y="6711769"/>
            <a:ext cx="184306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2699938" y="7419814"/>
            <a:ext cx="1838175" cy="1796961"/>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5019770" y="6711769"/>
            <a:ext cx="1843064" cy="692624"/>
          </a:xfrm>
          <a:prstGeom prst="rect">
            <a:avLst/>
          </a:prstGeom>
        </p:spPr>
        <p:txBody>
          <a:bodyPr lIns="0"/>
          <a:lstStyle>
            <a:lvl1pPr marL="0" indent="0">
              <a:buFontTx/>
              <a:buNone/>
              <a:defRPr sz="3119"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5019770" y="7419814"/>
            <a:ext cx="1838175" cy="1796961"/>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1" name="Picture Placeholder 13">
            <a:extLst>
              <a:ext uri="{FF2B5EF4-FFF2-40B4-BE49-F238E27FC236}">
                <a16:creationId xmlns:a16="http://schemas.microsoft.com/office/drawing/2014/main" id="{C8775D0D-01D5-ABC2-596F-FC995227FD2A}"/>
              </a:ext>
            </a:extLst>
          </p:cNvPr>
          <p:cNvSpPr>
            <a:spLocks noGrp="1"/>
          </p:cNvSpPr>
          <p:nvPr>
            <p:ph type="pic" sz="quarter" idx="19"/>
          </p:nvPr>
        </p:nvSpPr>
        <p:spPr>
          <a:xfrm>
            <a:off x="374361" y="4470644"/>
            <a:ext cx="1029888" cy="2096932"/>
          </a:xfrm>
          <a:prstGeom prst="rect">
            <a:avLst/>
          </a:prstGeom>
        </p:spPr>
        <p:txBody>
          <a:bodyPr/>
          <a:lstStyle>
            <a:lvl1pPr marL="0" indent="0">
              <a:buFontTx/>
              <a:buNone/>
              <a:defRPr sz="1871"/>
            </a:lvl1pPr>
          </a:lstStyle>
          <a:p>
            <a:r>
              <a:rPr lang="en-US"/>
              <a:t>Click icon to add picture</a:t>
            </a:r>
          </a:p>
        </p:txBody>
      </p:sp>
      <p:sp>
        <p:nvSpPr>
          <p:cNvPr id="12" name="Picture Placeholder 13">
            <a:extLst>
              <a:ext uri="{FF2B5EF4-FFF2-40B4-BE49-F238E27FC236}">
                <a16:creationId xmlns:a16="http://schemas.microsoft.com/office/drawing/2014/main" id="{6F0A0C64-A38C-1196-609A-4FB5587A5D5C}"/>
              </a:ext>
            </a:extLst>
          </p:cNvPr>
          <p:cNvSpPr>
            <a:spLocks noGrp="1"/>
          </p:cNvSpPr>
          <p:nvPr>
            <p:ph type="pic" sz="quarter" idx="20"/>
          </p:nvPr>
        </p:nvSpPr>
        <p:spPr>
          <a:xfrm>
            <a:off x="2699938" y="4470644"/>
            <a:ext cx="1029888" cy="2096932"/>
          </a:xfrm>
          <a:prstGeom prst="rect">
            <a:avLst/>
          </a:prstGeom>
        </p:spPr>
        <p:txBody>
          <a:bodyPr/>
          <a:lstStyle>
            <a:lvl1pPr marL="0" indent="0">
              <a:buFontTx/>
              <a:buNone/>
              <a:defRPr sz="1871"/>
            </a:lvl1pPr>
          </a:lstStyle>
          <a:p>
            <a:r>
              <a:rPr lang="en-US"/>
              <a:t>Click icon to add picture</a:t>
            </a:r>
          </a:p>
        </p:txBody>
      </p:sp>
      <p:sp>
        <p:nvSpPr>
          <p:cNvPr id="13" name="Picture Placeholder 13">
            <a:extLst>
              <a:ext uri="{FF2B5EF4-FFF2-40B4-BE49-F238E27FC236}">
                <a16:creationId xmlns:a16="http://schemas.microsoft.com/office/drawing/2014/main" id="{138B8E75-77C2-8F35-4E42-BDBEEBABA861}"/>
              </a:ext>
            </a:extLst>
          </p:cNvPr>
          <p:cNvSpPr>
            <a:spLocks noGrp="1"/>
          </p:cNvSpPr>
          <p:nvPr>
            <p:ph type="pic" sz="quarter" idx="21"/>
          </p:nvPr>
        </p:nvSpPr>
        <p:spPr>
          <a:xfrm>
            <a:off x="5019770" y="4470644"/>
            <a:ext cx="1029888" cy="2096932"/>
          </a:xfrm>
          <a:prstGeom prst="rect">
            <a:avLst/>
          </a:prstGeom>
        </p:spPr>
        <p:txBody>
          <a:bodyPr/>
          <a:lstStyle>
            <a:lvl1pPr marL="0" indent="0">
              <a:buFontTx/>
              <a:buNone/>
              <a:defRPr sz="1871"/>
            </a:lvl1pPr>
          </a:lstStyle>
          <a:p>
            <a:r>
              <a:rPr lang="en-US"/>
              <a:t>Click icon to add picture</a:t>
            </a:r>
          </a:p>
        </p:txBody>
      </p:sp>
      <p:sp>
        <p:nvSpPr>
          <p:cNvPr id="14" name="Title 1">
            <a:extLst>
              <a:ext uri="{FF2B5EF4-FFF2-40B4-BE49-F238E27FC236}">
                <a16:creationId xmlns:a16="http://schemas.microsoft.com/office/drawing/2014/main" id="{7AB18763-110A-CC16-26BE-E812CD18206D}"/>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287304691"/>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_TitleOnly_Light_50%">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3F4D65-23F2-72A0-008C-BC08F61335B3}"/>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21167" b="1516"/>
          <a:stretch/>
        </p:blipFill>
        <p:spPr>
          <a:xfrm>
            <a:off x="3620513" y="-1"/>
            <a:ext cx="3942337" cy="7369157"/>
          </a:xfrm>
          <a:prstGeom prst="rect">
            <a:avLst/>
          </a:prstGeom>
        </p:spPr>
      </p:pic>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74361" y="6711769"/>
            <a:ext cx="1419724"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74361" y="7419814"/>
            <a:ext cx="1419724" cy="1282609"/>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2192891" y="6711769"/>
            <a:ext cx="1423500"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2192891"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4008737" y="6711769"/>
            <a:ext cx="1574774"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4008736"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1" name="Picture Placeholder 13">
            <a:extLst>
              <a:ext uri="{FF2B5EF4-FFF2-40B4-BE49-F238E27FC236}">
                <a16:creationId xmlns:a16="http://schemas.microsoft.com/office/drawing/2014/main" id="{C8775D0D-01D5-ABC2-596F-FC995227FD2A}"/>
              </a:ext>
            </a:extLst>
          </p:cNvPr>
          <p:cNvSpPr>
            <a:spLocks noGrp="1"/>
          </p:cNvSpPr>
          <p:nvPr>
            <p:ph type="pic" sz="quarter" idx="19"/>
          </p:nvPr>
        </p:nvSpPr>
        <p:spPr>
          <a:xfrm>
            <a:off x="374361" y="4470644"/>
            <a:ext cx="1029888" cy="2096932"/>
          </a:xfrm>
          <a:prstGeom prst="rect">
            <a:avLst/>
          </a:prstGeom>
        </p:spPr>
        <p:txBody>
          <a:bodyPr/>
          <a:lstStyle>
            <a:lvl1pPr marL="0" indent="0">
              <a:buFontTx/>
              <a:buNone/>
              <a:defRPr sz="1871"/>
            </a:lvl1pPr>
          </a:lstStyle>
          <a:p>
            <a:r>
              <a:rPr lang="en-US"/>
              <a:t>Click icon to add picture</a:t>
            </a:r>
          </a:p>
        </p:txBody>
      </p:sp>
      <p:sp>
        <p:nvSpPr>
          <p:cNvPr id="12" name="Picture Placeholder 13">
            <a:extLst>
              <a:ext uri="{FF2B5EF4-FFF2-40B4-BE49-F238E27FC236}">
                <a16:creationId xmlns:a16="http://schemas.microsoft.com/office/drawing/2014/main" id="{6F0A0C64-A38C-1196-609A-4FB5587A5D5C}"/>
              </a:ext>
            </a:extLst>
          </p:cNvPr>
          <p:cNvSpPr>
            <a:spLocks noGrp="1"/>
          </p:cNvSpPr>
          <p:nvPr>
            <p:ph type="pic" sz="quarter" idx="20"/>
          </p:nvPr>
        </p:nvSpPr>
        <p:spPr>
          <a:xfrm>
            <a:off x="2192891" y="4470644"/>
            <a:ext cx="1029888" cy="2096932"/>
          </a:xfrm>
          <a:prstGeom prst="rect">
            <a:avLst/>
          </a:prstGeom>
        </p:spPr>
        <p:txBody>
          <a:bodyPr/>
          <a:lstStyle>
            <a:lvl1pPr marL="0" indent="0">
              <a:buFontTx/>
              <a:buNone/>
              <a:defRPr sz="1871"/>
            </a:lvl1pPr>
          </a:lstStyle>
          <a:p>
            <a:r>
              <a:rPr lang="en-US"/>
              <a:t>Click icon to add picture</a:t>
            </a:r>
          </a:p>
        </p:txBody>
      </p:sp>
      <p:sp>
        <p:nvSpPr>
          <p:cNvPr id="13" name="Picture Placeholder 13">
            <a:extLst>
              <a:ext uri="{FF2B5EF4-FFF2-40B4-BE49-F238E27FC236}">
                <a16:creationId xmlns:a16="http://schemas.microsoft.com/office/drawing/2014/main" id="{138B8E75-77C2-8F35-4E42-BDBEEBABA861}"/>
              </a:ext>
            </a:extLst>
          </p:cNvPr>
          <p:cNvSpPr>
            <a:spLocks noGrp="1"/>
          </p:cNvSpPr>
          <p:nvPr>
            <p:ph type="pic" sz="quarter" idx="21"/>
          </p:nvPr>
        </p:nvSpPr>
        <p:spPr>
          <a:xfrm>
            <a:off x="4008736" y="4470644"/>
            <a:ext cx="1029888" cy="2096932"/>
          </a:xfrm>
          <a:prstGeom prst="rect">
            <a:avLst/>
          </a:prstGeom>
        </p:spPr>
        <p:txBody>
          <a:bodyPr/>
          <a:lstStyle>
            <a:lvl1pPr marL="0" indent="0">
              <a:buFontTx/>
              <a:buNone/>
              <a:defRPr sz="1871"/>
            </a:lvl1pPr>
          </a:lstStyle>
          <a:p>
            <a:r>
              <a:rPr lang="en-US"/>
              <a:t>Click icon to add picture</a:t>
            </a:r>
          </a:p>
        </p:txBody>
      </p:sp>
      <p:sp>
        <p:nvSpPr>
          <p:cNvPr id="15" name="Text Placeholder 18">
            <a:extLst>
              <a:ext uri="{FF2B5EF4-FFF2-40B4-BE49-F238E27FC236}">
                <a16:creationId xmlns:a16="http://schemas.microsoft.com/office/drawing/2014/main" id="{45E8D3BA-1770-E089-0429-0D3E0C71E88A}"/>
              </a:ext>
            </a:extLst>
          </p:cNvPr>
          <p:cNvSpPr>
            <a:spLocks noGrp="1"/>
          </p:cNvSpPr>
          <p:nvPr>
            <p:ph type="body" sz="quarter" idx="22" hasCustomPrompt="1"/>
          </p:nvPr>
        </p:nvSpPr>
        <p:spPr>
          <a:xfrm>
            <a:off x="5816683" y="6711769"/>
            <a:ext cx="1649620"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Fourth column messaging</a:t>
            </a:r>
          </a:p>
        </p:txBody>
      </p:sp>
      <p:sp>
        <p:nvSpPr>
          <p:cNvPr id="16" name="Text Placeholder 22">
            <a:extLst>
              <a:ext uri="{FF2B5EF4-FFF2-40B4-BE49-F238E27FC236}">
                <a16:creationId xmlns:a16="http://schemas.microsoft.com/office/drawing/2014/main" id="{A9785D1A-BC0B-EE53-C49D-F9E8DDF74EA8}"/>
              </a:ext>
            </a:extLst>
          </p:cNvPr>
          <p:cNvSpPr>
            <a:spLocks noGrp="1"/>
          </p:cNvSpPr>
          <p:nvPr>
            <p:ph type="body" sz="quarter" idx="23" hasCustomPrompt="1"/>
          </p:nvPr>
        </p:nvSpPr>
        <p:spPr>
          <a:xfrm>
            <a:off x="5816683"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7" name="Picture Placeholder 13">
            <a:extLst>
              <a:ext uri="{FF2B5EF4-FFF2-40B4-BE49-F238E27FC236}">
                <a16:creationId xmlns:a16="http://schemas.microsoft.com/office/drawing/2014/main" id="{FF99FD8B-72EB-0560-AC17-082D9C6064FD}"/>
              </a:ext>
            </a:extLst>
          </p:cNvPr>
          <p:cNvSpPr>
            <a:spLocks noGrp="1"/>
          </p:cNvSpPr>
          <p:nvPr>
            <p:ph type="pic" sz="quarter" idx="24"/>
          </p:nvPr>
        </p:nvSpPr>
        <p:spPr>
          <a:xfrm>
            <a:off x="5816683" y="4470644"/>
            <a:ext cx="1029888" cy="2096932"/>
          </a:xfrm>
          <a:prstGeom prst="rect">
            <a:avLst/>
          </a:prstGeom>
        </p:spPr>
        <p:txBody>
          <a:bodyPr/>
          <a:lstStyle>
            <a:lvl1pPr marL="0" indent="0">
              <a:buFontTx/>
              <a:buNone/>
              <a:defRPr sz="1871"/>
            </a:lvl1pPr>
          </a:lstStyle>
          <a:p>
            <a:r>
              <a:rPr lang="en-US"/>
              <a:t>Click icon to add picture</a:t>
            </a:r>
          </a:p>
        </p:txBody>
      </p:sp>
      <p:sp>
        <p:nvSpPr>
          <p:cNvPr id="14" name="Title 1">
            <a:extLst>
              <a:ext uri="{FF2B5EF4-FFF2-40B4-BE49-F238E27FC236}">
                <a16:creationId xmlns:a16="http://schemas.microsoft.com/office/drawing/2014/main" id="{1931BF49-9DE1-D4EC-613D-FED11FC9AC00}"/>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015628691"/>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_TitleOnly_Light_50%">
    <p:bg>
      <p:bgPr>
        <a:solidFill>
          <a:srgbClr val="FFFFFF"/>
        </a:solidFill>
        <a:effectLst/>
      </p:bgPr>
    </p:bg>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374361" y="6711769"/>
            <a:ext cx="1419724"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374361" y="7419814"/>
            <a:ext cx="1419724" cy="1282609"/>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2192891" y="6711769"/>
            <a:ext cx="1423500"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2192891"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4008737" y="6711769"/>
            <a:ext cx="1574774"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4008736"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1" name="Picture Placeholder 13">
            <a:extLst>
              <a:ext uri="{FF2B5EF4-FFF2-40B4-BE49-F238E27FC236}">
                <a16:creationId xmlns:a16="http://schemas.microsoft.com/office/drawing/2014/main" id="{C8775D0D-01D5-ABC2-596F-FC995227FD2A}"/>
              </a:ext>
            </a:extLst>
          </p:cNvPr>
          <p:cNvSpPr>
            <a:spLocks noGrp="1"/>
          </p:cNvSpPr>
          <p:nvPr>
            <p:ph type="pic" sz="quarter" idx="19"/>
          </p:nvPr>
        </p:nvSpPr>
        <p:spPr>
          <a:xfrm>
            <a:off x="374361" y="4470644"/>
            <a:ext cx="1029888" cy="2096932"/>
          </a:xfrm>
          <a:prstGeom prst="rect">
            <a:avLst/>
          </a:prstGeom>
        </p:spPr>
        <p:txBody>
          <a:bodyPr/>
          <a:lstStyle>
            <a:lvl1pPr marL="0" indent="0">
              <a:buFontTx/>
              <a:buNone/>
              <a:defRPr sz="1871"/>
            </a:lvl1pPr>
          </a:lstStyle>
          <a:p>
            <a:r>
              <a:rPr lang="en-US"/>
              <a:t>Click icon to add picture</a:t>
            </a:r>
          </a:p>
        </p:txBody>
      </p:sp>
      <p:sp>
        <p:nvSpPr>
          <p:cNvPr id="12" name="Picture Placeholder 13">
            <a:extLst>
              <a:ext uri="{FF2B5EF4-FFF2-40B4-BE49-F238E27FC236}">
                <a16:creationId xmlns:a16="http://schemas.microsoft.com/office/drawing/2014/main" id="{6F0A0C64-A38C-1196-609A-4FB5587A5D5C}"/>
              </a:ext>
            </a:extLst>
          </p:cNvPr>
          <p:cNvSpPr>
            <a:spLocks noGrp="1"/>
          </p:cNvSpPr>
          <p:nvPr>
            <p:ph type="pic" sz="quarter" idx="20"/>
          </p:nvPr>
        </p:nvSpPr>
        <p:spPr>
          <a:xfrm>
            <a:off x="2192891" y="4470644"/>
            <a:ext cx="1029888" cy="2096932"/>
          </a:xfrm>
          <a:prstGeom prst="rect">
            <a:avLst/>
          </a:prstGeom>
        </p:spPr>
        <p:txBody>
          <a:bodyPr/>
          <a:lstStyle>
            <a:lvl1pPr marL="0" indent="0">
              <a:buFontTx/>
              <a:buNone/>
              <a:defRPr sz="1871"/>
            </a:lvl1pPr>
          </a:lstStyle>
          <a:p>
            <a:r>
              <a:rPr lang="en-US"/>
              <a:t>Click icon to add picture</a:t>
            </a:r>
          </a:p>
        </p:txBody>
      </p:sp>
      <p:sp>
        <p:nvSpPr>
          <p:cNvPr id="13" name="Picture Placeholder 13">
            <a:extLst>
              <a:ext uri="{FF2B5EF4-FFF2-40B4-BE49-F238E27FC236}">
                <a16:creationId xmlns:a16="http://schemas.microsoft.com/office/drawing/2014/main" id="{138B8E75-77C2-8F35-4E42-BDBEEBABA861}"/>
              </a:ext>
            </a:extLst>
          </p:cNvPr>
          <p:cNvSpPr>
            <a:spLocks noGrp="1"/>
          </p:cNvSpPr>
          <p:nvPr>
            <p:ph type="pic" sz="quarter" idx="21"/>
          </p:nvPr>
        </p:nvSpPr>
        <p:spPr>
          <a:xfrm>
            <a:off x="4008736" y="4470644"/>
            <a:ext cx="1029888" cy="2096932"/>
          </a:xfrm>
          <a:prstGeom prst="rect">
            <a:avLst/>
          </a:prstGeom>
        </p:spPr>
        <p:txBody>
          <a:bodyPr/>
          <a:lstStyle>
            <a:lvl1pPr marL="0" indent="0">
              <a:buFontTx/>
              <a:buNone/>
              <a:defRPr sz="1871"/>
            </a:lvl1pPr>
          </a:lstStyle>
          <a:p>
            <a:r>
              <a:rPr lang="en-US"/>
              <a:t>Click icon to add picture</a:t>
            </a:r>
          </a:p>
        </p:txBody>
      </p:sp>
      <p:sp>
        <p:nvSpPr>
          <p:cNvPr id="15" name="Text Placeholder 18">
            <a:extLst>
              <a:ext uri="{FF2B5EF4-FFF2-40B4-BE49-F238E27FC236}">
                <a16:creationId xmlns:a16="http://schemas.microsoft.com/office/drawing/2014/main" id="{45E8D3BA-1770-E089-0429-0D3E0C71E88A}"/>
              </a:ext>
            </a:extLst>
          </p:cNvPr>
          <p:cNvSpPr>
            <a:spLocks noGrp="1"/>
          </p:cNvSpPr>
          <p:nvPr>
            <p:ph type="body" sz="quarter" idx="22" hasCustomPrompt="1"/>
          </p:nvPr>
        </p:nvSpPr>
        <p:spPr>
          <a:xfrm>
            <a:off x="5816683" y="6711769"/>
            <a:ext cx="1649620" cy="492504"/>
          </a:xfrm>
          <a:prstGeom prst="rect">
            <a:avLst/>
          </a:prstGeom>
        </p:spPr>
        <p:txBody>
          <a:bodyPr lIns="0"/>
          <a:lstStyle>
            <a:lvl1pPr marL="0" indent="0">
              <a:buFontTx/>
              <a:buNone/>
              <a:defRPr sz="2495"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Fourth column messaging</a:t>
            </a:r>
          </a:p>
        </p:txBody>
      </p:sp>
      <p:sp>
        <p:nvSpPr>
          <p:cNvPr id="16" name="Text Placeholder 22">
            <a:extLst>
              <a:ext uri="{FF2B5EF4-FFF2-40B4-BE49-F238E27FC236}">
                <a16:creationId xmlns:a16="http://schemas.microsoft.com/office/drawing/2014/main" id="{A9785D1A-BC0B-EE53-C49D-F9E8DDF74EA8}"/>
              </a:ext>
            </a:extLst>
          </p:cNvPr>
          <p:cNvSpPr>
            <a:spLocks noGrp="1"/>
          </p:cNvSpPr>
          <p:nvPr>
            <p:ph type="body" sz="quarter" idx="23" hasCustomPrompt="1"/>
          </p:nvPr>
        </p:nvSpPr>
        <p:spPr>
          <a:xfrm>
            <a:off x="5816683" y="7419815"/>
            <a:ext cx="1419724" cy="1277764"/>
          </a:xfrm>
          <a:prstGeom prst="rect">
            <a:avLst/>
          </a:prstGeom>
        </p:spPr>
        <p:txBody>
          <a:bodyPr lIns="0"/>
          <a:lstStyle>
            <a:lvl1pPr marL="0" indent="0">
              <a:buFontTx/>
              <a:buNone/>
              <a:defRPr sz="1871">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 do </a:t>
            </a:r>
            <a:r>
              <a:rPr lang="en-US" b="0" i="0" err="1">
                <a:solidFill>
                  <a:schemeClr val="bg2">
                    <a:lumMod val="25000"/>
                  </a:schemeClr>
                </a:solidFill>
                <a:effectLst/>
                <a:latin typeface="+mn-lt"/>
              </a:rPr>
              <a:t>eiusmod</a:t>
            </a:r>
            <a:r>
              <a:rPr lang="en-US" b="0" i="0">
                <a:solidFill>
                  <a:schemeClr val="bg2">
                    <a:lumMod val="25000"/>
                  </a:schemeClr>
                </a:solidFill>
                <a:effectLst/>
                <a:latin typeface="+mn-lt"/>
              </a:rPr>
              <a:t> </a:t>
            </a:r>
            <a:r>
              <a:rPr lang="en-US" b="0" i="0" err="1">
                <a:solidFill>
                  <a:schemeClr val="bg2">
                    <a:lumMod val="25000"/>
                  </a:schemeClr>
                </a:solidFill>
                <a:effectLst/>
                <a:latin typeface="+mn-lt"/>
              </a:rPr>
              <a:t>tempor</a:t>
            </a:r>
            <a:r>
              <a:rPr lang="en-US" b="0" i="0">
                <a:solidFill>
                  <a:schemeClr val="bg2">
                    <a:lumMod val="25000"/>
                  </a:schemeClr>
                </a:solidFill>
                <a:effectLst/>
                <a:latin typeface="+mn-lt"/>
              </a:rPr>
              <a:t> </a:t>
            </a:r>
            <a:r>
              <a:rPr lang="en-US" b="0" i="0" err="1">
                <a:solidFill>
                  <a:schemeClr val="bg2">
                    <a:lumMod val="25000"/>
                  </a:schemeClr>
                </a:solidFill>
                <a:effectLst/>
                <a:latin typeface="+mn-lt"/>
              </a:rPr>
              <a:t>incididunt</a:t>
            </a:r>
            <a:r>
              <a:rPr lang="en-US" b="0" i="0">
                <a:solidFill>
                  <a:schemeClr val="bg2">
                    <a:lumMod val="25000"/>
                  </a:schemeClr>
                </a:solidFill>
                <a:effectLst/>
                <a:latin typeface="+mn-lt"/>
              </a:rPr>
              <a:t> </a:t>
            </a:r>
            <a:r>
              <a:rPr lang="en-US" b="0" i="0" err="1">
                <a:solidFill>
                  <a:schemeClr val="bg2">
                    <a:lumMod val="25000"/>
                  </a:schemeClr>
                </a:solidFill>
                <a:effectLst/>
                <a:latin typeface="+mn-lt"/>
              </a:rPr>
              <a:t>ut</a:t>
            </a:r>
            <a:r>
              <a:rPr lang="en-US" b="0" i="0">
                <a:solidFill>
                  <a:schemeClr val="bg2">
                    <a:lumMod val="25000"/>
                  </a:schemeClr>
                </a:solidFill>
                <a:effectLst/>
                <a:latin typeface="+mn-lt"/>
              </a:rPr>
              <a:t> labore</a:t>
            </a:r>
            <a:endParaRPr lang="en-US">
              <a:solidFill>
                <a:schemeClr val="bg2">
                  <a:lumMod val="25000"/>
                </a:schemeClr>
              </a:solidFill>
              <a:latin typeface="+mn-lt"/>
            </a:endParaRPr>
          </a:p>
        </p:txBody>
      </p:sp>
      <p:sp>
        <p:nvSpPr>
          <p:cNvPr id="17" name="Picture Placeholder 13">
            <a:extLst>
              <a:ext uri="{FF2B5EF4-FFF2-40B4-BE49-F238E27FC236}">
                <a16:creationId xmlns:a16="http://schemas.microsoft.com/office/drawing/2014/main" id="{FF99FD8B-72EB-0560-AC17-082D9C6064FD}"/>
              </a:ext>
            </a:extLst>
          </p:cNvPr>
          <p:cNvSpPr>
            <a:spLocks noGrp="1"/>
          </p:cNvSpPr>
          <p:nvPr>
            <p:ph type="pic" sz="quarter" idx="24"/>
          </p:nvPr>
        </p:nvSpPr>
        <p:spPr>
          <a:xfrm>
            <a:off x="5816683" y="4470644"/>
            <a:ext cx="1029888" cy="2096932"/>
          </a:xfrm>
          <a:prstGeom prst="rect">
            <a:avLst/>
          </a:prstGeom>
        </p:spPr>
        <p:txBody>
          <a:bodyPr/>
          <a:lstStyle>
            <a:lvl1pPr marL="0" indent="0">
              <a:buFontTx/>
              <a:buNone/>
              <a:defRPr sz="1871"/>
            </a:lvl1pPr>
          </a:lstStyle>
          <a:p>
            <a:r>
              <a:rPr lang="en-US"/>
              <a:t>Click icon to add picture</a:t>
            </a:r>
          </a:p>
        </p:txBody>
      </p:sp>
      <p:sp>
        <p:nvSpPr>
          <p:cNvPr id="14" name="Title 1">
            <a:extLst>
              <a:ext uri="{FF2B5EF4-FFF2-40B4-BE49-F238E27FC236}">
                <a16:creationId xmlns:a16="http://schemas.microsoft.com/office/drawing/2014/main" id="{1931BF49-9DE1-D4EC-613D-FED11FC9AC00}"/>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45453609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_TextOnly_2">
    <p:bg>
      <p:bgPr>
        <a:solidFill>
          <a:srgbClr val="091F2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70878" y="1962368"/>
            <a:ext cx="3416518" cy="3548151"/>
          </a:xfrm>
          <a:prstGeom prst="rect">
            <a:avLst/>
          </a:prstGeom>
        </p:spPr>
        <p:txBody>
          <a:bodyPr wrap="square" lIns="0" anchor="b" anchorCtr="0">
            <a:spAutoFit/>
          </a:bodyPr>
          <a:lstStyle>
            <a:lvl1pPr>
              <a:defRPr>
                <a:solidFill>
                  <a:srgbClr val="FFFF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378959" y="6194337"/>
            <a:ext cx="3420377" cy="479975"/>
          </a:xfrm>
          <a:prstGeom prst="rect">
            <a:avLst/>
          </a:prstGeom>
          <a:noFill/>
        </p:spPr>
        <p:txBody>
          <a:bodyPr wrap="square" lIns="0" tIns="0" rIns="0" bIns="0">
            <a:spAutoFit/>
          </a:bodyPr>
          <a:lstStyle>
            <a:lvl1pPr marL="0" indent="0">
              <a:spcBef>
                <a:spcPts val="0"/>
              </a:spcBef>
              <a:buNone/>
              <a:defRPr sz="3119" spc="0" baseline="0">
                <a:solidFill>
                  <a:srgbClr val="FFA38B"/>
                </a:solidFill>
                <a:latin typeface="+mn-lt"/>
                <a:cs typeface="Segoe UI" panose="020B0502040204020203" pitchFamily="34" charset="0"/>
              </a:defRPr>
            </a:lvl1pPr>
          </a:lstStyle>
          <a:p>
            <a:pPr lvl="0"/>
            <a:r>
              <a:rPr lang="en-US"/>
              <a:t>Subtitle copy</a:t>
            </a:r>
          </a:p>
        </p:txBody>
      </p:sp>
      <p:pic>
        <p:nvPicPr>
          <p:cNvPr id="7" name="MS logo white - EMF" descr="Microsoft logo">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362387" y="913531"/>
            <a:ext cx="847499" cy="456319"/>
          </a:xfrm>
          <a:prstGeom prst="rect">
            <a:avLst/>
          </a:prstGeom>
        </p:spPr>
      </p:pic>
    </p:spTree>
    <p:extLst>
      <p:ext uri="{BB962C8B-B14F-4D97-AF65-F5344CB8AC3E}">
        <p14:creationId xmlns:p14="http://schemas.microsoft.com/office/powerpoint/2010/main" val="11515286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3892" userDrawn="1">
          <p15:clr>
            <a:srgbClr val="5ACBF0"/>
          </p15:clr>
        </p15:guide>
        <p15:guide id="3" pos="2081" userDrawn="1">
          <p15:clr>
            <a:srgbClr val="5ACBF0"/>
          </p15:clr>
        </p15:guide>
        <p15:guide id="5" orient="horz" pos="3369" userDrawn="1">
          <p15:clr>
            <a:srgbClr val="FBAE40"/>
          </p15:clr>
        </p15:guide>
        <p15:guide id="6" orient="horz" pos="3476" userDrawn="1">
          <p15:clr>
            <a:srgbClr val="5ACBF0"/>
          </p15:clr>
        </p15:guide>
        <p15:guide id="7" pos="1858" userDrawn="1">
          <p15:clr>
            <a:srgbClr val="5ACBF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Only_DarkGraphic_3_50%">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B66673-E706-59E3-4E82-6B154FDD92E7}"/>
              </a:ext>
              <a:ext uri="{C183D7F6-B498-43B3-948B-1728B52AA6E4}">
                <adec:decorative xmlns:adec="http://schemas.microsoft.com/office/drawing/2017/decorative" val="1"/>
              </a:ext>
            </a:extLst>
          </p:cNvPr>
          <p:cNvPicPr>
            <a:picLocks noChangeAspect="1"/>
          </p:cNvPicPr>
          <p:nvPr userDrawn="1"/>
        </p:nvPicPr>
        <p:blipFill rotWithShape="1">
          <a:blip r:embed="rId2"/>
          <a:srcRect l="28099" t="38006" r="-26491" b="3704"/>
          <a:stretch/>
        </p:blipFill>
        <p:spPr>
          <a:xfrm flipH="1">
            <a:off x="4677814" y="0"/>
            <a:ext cx="2885036" cy="4439502"/>
          </a:xfrm>
          <a:prstGeom prst="rect">
            <a:avLst/>
          </a:prstGeom>
        </p:spPr>
      </p:pic>
      <p:sp>
        <p:nvSpPr>
          <p:cNvPr id="3" name="Text Placeholder 31">
            <a:extLst>
              <a:ext uri="{FF2B5EF4-FFF2-40B4-BE49-F238E27FC236}">
                <a16:creationId xmlns:a16="http://schemas.microsoft.com/office/drawing/2014/main" id="{294C9396-B131-4A1A-AB2B-C0EEEBEEBC50}"/>
              </a:ext>
            </a:extLst>
          </p:cNvPr>
          <p:cNvSpPr>
            <a:spLocks noGrp="1"/>
          </p:cNvSpPr>
          <p:nvPr>
            <p:ph type="body" sz="quarter" idx="14"/>
          </p:nvPr>
        </p:nvSpPr>
        <p:spPr>
          <a:xfrm>
            <a:off x="4273736" y="2384843"/>
            <a:ext cx="3045662" cy="955419"/>
          </a:xfrm>
          <a:prstGeom prst="rect">
            <a:avLst/>
          </a:prstGeom>
        </p:spPr>
        <p:txBody>
          <a:bodyPr lIns="0" tIns="0" rIns="0" bIns="0"/>
          <a:lstStyle>
            <a:lvl1pPr marL="0" indent="0">
              <a:buFontTx/>
              <a:buNone/>
              <a:defRPr sz="3119">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6" name="Text Placeholder 22">
            <a:extLst>
              <a:ext uri="{FF2B5EF4-FFF2-40B4-BE49-F238E27FC236}">
                <a16:creationId xmlns:a16="http://schemas.microsoft.com/office/drawing/2014/main" id="{58587737-31B1-0907-38C2-1B4592494A51}"/>
              </a:ext>
            </a:extLst>
          </p:cNvPr>
          <p:cNvSpPr>
            <a:spLocks noGrp="1"/>
          </p:cNvSpPr>
          <p:nvPr>
            <p:ph type="body" sz="quarter" idx="13" hasCustomPrompt="1"/>
          </p:nvPr>
        </p:nvSpPr>
        <p:spPr>
          <a:xfrm>
            <a:off x="4750918" y="4274532"/>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7" name="Text Placeholder 31">
            <a:extLst>
              <a:ext uri="{FF2B5EF4-FFF2-40B4-BE49-F238E27FC236}">
                <a16:creationId xmlns:a16="http://schemas.microsoft.com/office/drawing/2014/main" id="{BF818AC2-6570-12AB-362D-74FB18E4DEC4}"/>
              </a:ext>
            </a:extLst>
          </p:cNvPr>
          <p:cNvSpPr>
            <a:spLocks noGrp="1"/>
          </p:cNvSpPr>
          <p:nvPr>
            <p:ph type="body" sz="quarter" idx="15"/>
          </p:nvPr>
        </p:nvSpPr>
        <p:spPr>
          <a:xfrm>
            <a:off x="4750918" y="3628804"/>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8" name="Text Placeholder 22">
            <a:extLst>
              <a:ext uri="{FF2B5EF4-FFF2-40B4-BE49-F238E27FC236}">
                <a16:creationId xmlns:a16="http://schemas.microsoft.com/office/drawing/2014/main" id="{14F3FF09-239B-7808-B0B7-4B64FACBD228}"/>
              </a:ext>
            </a:extLst>
          </p:cNvPr>
          <p:cNvSpPr>
            <a:spLocks noGrp="1"/>
          </p:cNvSpPr>
          <p:nvPr>
            <p:ph type="body" sz="quarter" idx="16" hasCustomPrompt="1"/>
          </p:nvPr>
        </p:nvSpPr>
        <p:spPr>
          <a:xfrm>
            <a:off x="4750918" y="5983710"/>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9" name="Text Placeholder 31">
            <a:extLst>
              <a:ext uri="{FF2B5EF4-FFF2-40B4-BE49-F238E27FC236}">
                <a16:creationId xmlns:a16="http://schemas.microsoft.com/office/drawing/2014/main" id="{A266E386-22F8-64AB-E3A6-ECF2A14A55F4}"/>
              </a:ext>
            </a:extLst>
          </p:cNvPr>
          <p:cNvSpPr>
            <a:spLocks noGrp="1"/>
          </p:cNvSpPr>
          <p:nvPr>
            <p:ph type="body" sz="quarter" idx="17"/>
          </p:nvPr>
        </p:nvSpPr>
        <p:spPr>
          <a:xfrm>
            <a:off x="4750918" y="5337983"/>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0" name="Text Placeholder 22">
            <a:extLst>
              <a:ext uri="{FF2B5EF4-FFF2-40B4-BE49-F238E27FC236}">
                <a16:creationId xmlns:a16="http://schemas.microsoft.com/office/drawing/2014/main" id="{670543BF-97BD-C3D4-94D1-46AD82CBE04A}"/>
              </a:ext>
            </a:extLst>
          </p:cNvPr>
          <p:cNvSpPr>
            <a:spLocks noGrp="1"/>
          </p:cNvSpPr>
          <p:nvPr>
            <p:ph type="body" sz="quarter" idx="18" hasCustomPrompt="1"/>
          </p:nvPr>
        </p:nvSpPr>
        <p:spPr>
          <a:xfrm>
            <a:off x="4750918" y="7690644"/>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11" name="Text Placeholder 31">
            <a:extLst>
              <a:ext uri="{FF2B5EF4-FFF2-40B4-BE49-F238E27FC236}">
                <a16:creationId xmlns:a16="http://schemas.microsoft.com/office/drawing/2014/main" id="{428852E8-469D-6482-3E9E-DD93CFF55809}"/>
              </a:ext>
            </a:extLst>
          </p:cNvPr>
          <p:cNvSpPr>
            <a:spLocks noGrp="1"/>
          </p:cNvSpPr>
          <p:nvPr>
            <p:ph type="body" sz="quarter" idx="19"/>
          </p:nvPr>
        </p:nvSpPr>
        <p:spPr>
          <a:xfrm>
            <a:off x="4750918" y="7044917"/>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2" name="Text Placeholder 22">
            <a:extLst>
              <a:ext uri="{FF2B5EF4-FFF2-40B4-BE49-F238E27FC236}">
                <a16:creationId xmlns:a16="http://schemas.microsoft.com/office/drawing/2014/main" id="{F866E0F7-E067-FE60-BD7A-FCDD8BEC06AD}"/>
              </a:ext>
            </a:extLst>
          </p:cNvPr>
          <p:cNvSpPr>
            <a:spLocks noGrp="1"/>
          </p:cNvSpPr>
          <p:nvPr>
            <p:ph type="body" sz="quarter" idx="20" hasCustomPrompt="1"/>
          </p:nvPr>
        </p:nvSpPr>
        <p:spPr>
          <a:xfrm>
            <a:off x="4750918" y="9397579"/>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13" name="Text Placeholder 31">
            <a:extLst>
              <a:ext uri="{FF2B5EF4-FFF2-40B4-BE49-F238E27FC236}">
                <a16:creationId xmlns:a16="http://schemas.microsoft.com/office/drawing/2014/main" id="{F9945DFC-B20D-D6DF-C5C1-58A48F743AE5}"/>
              </a:ext>
            </a:extLst>
          </p:cNvPr>
          <p:cNvSpPr>
            <a:spLocks noGrp="1"/>
          </p:cNvSpPr>
          <p:nvPr>
            <p:ph type="body" sz="quarter" idx="21"/>
          </p:nvPr>
        </p:nvSpPr>
        <p:spPr>
          <a:xfrm>
            <a:off x="4750918" y="8751851"/>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6" name="Picture Placeholder 15">
            <a:extLst>
              <a:ext uri="{FF2B5EF4-FFF2-40B4-BE49-F238E27FC236}">
                <a16:creationId xmlns:a16="http://schemas.microsoft.com/office/drawing/2014/main" id="{3B3B0D6D-3685-752C-7D34-3127F95B91A9}"/>
              </a:ext>
            </a:extLst>
          </p:cNvPr>
          <p:cNvSpPr>
            <a:spLocks noGrp="1"/>
          </p:cNvSpPr>
          <p:nvPr>
            <p:ph type="pic" sz="quarter" idx="22"/>
          </p:nvPr>
        </p:nvSpPr>
        <p:spPr>
          <a:xfrm>
            <a:off x="1" y="0"/>
            <a:ext cx="3781424" cy="10694988"/>
          </a:xfrm>
          <a:prstGeom prst="rect">
            <a:avLst/>
          </a:prstGeom>
        </p:spPr>
        <p:txBody>
          <a:bodyPr/>
          <a:lstStyle>
            <a:lvl1pPr marL="0" indent="0">
              <a:buNone/>
              <a:defRPr sz="2495"/>
            </a:lvl1pPr>
          </a:lstStyle>
          <a:p>
            <a:r>
              <a:rPr lang="en-US"/>
              <a:t>Click icon to add picture</a:t>
            </a:r>
          </a:p>
        </p:txBody>
      </p:sp>
      <p:sp>
        <p:nvSpPr>
          <p:cNvPr id="5" name="Title 2">
            <a:extLst>
              <a:ext uri="{FF2B5EF4-FFF2-40B4-BE49-F238E27FC236}">
                <a16:creationId xmlns:a16="http://schemas.microsoft.com/office/drawing/2014/main" id="{D3104668-5742-A936-0AA7-03B3A07FF36E}"/>
              </a:ext>
            </a:extLst>
          </p:cNvPr>
          <p:cNvSpPr>
            <a:spLocks noGrp="1"/>
          </p:cNvSpPr>
          <p:nvPr>
            <p:ph type="title" idx="4294967295" hasCustomPrompt="1"/>
          </p:nvPr>
        </p:nvSpPr>
        <p:spPr>
          <a:xfrm>
            <a:off x="4273736" y="688449"/>
            <a:ext cx="3045663" cy="1007947"/>
          </a:xfrm>
          <a:prstGeom prst="rect">
            <a:avLst/>
          </a:prstGeom>
        </p:spPr>
        <p:txBody>
          <a:bodyPr lIns="0" tIns="0" rIns="0" bIns="0"/>
          <a:lstStyle/>
          <a:p>
            <a:r>
              <a:rPr lang="en-US"/>
              <a:t>Slide title</a:t>
            </a:r>
          </a:p>
        </p:txBody>
      </p:sp>
    </p:spTree>
    <p:extLst>
      <p:ext uri="{BB962C8B-B14F-4D97-AF65-F5344CB8AC3E}">
        <p14:creationId xmlns:p14="http://schemas.microsoft.com/office/powerpoint/2010/main" val="1559677651"/>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itleOnly_DarkGraphic_3_50%">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E7FC2AA-FDF2-0CCF-CE13-19D2E042F7F0}"/>
              </a:ext>
            </a:extLst>
          </p:cNvPr>
          <p:cNvSpPr>
            <a:spLocks noGrp="1"/>
          </p:cNvSpPr>
          <p:nvPr>
            <p:ph type="title" idx="4294967295" hasCustomPrompt="1"/>
          </p:nvPr>
        </p:nvSpPr>
        <p:spPr>
          <a:xfrm>
            <a:off x="4273736" y="688449"/>
            <a:ext cx="3045663" cy="1007947"/>
          </a:xfrm>
          <a:prstGeom prst="rect">
            <a:avLst/>
          </a:prstGeom>
        </p:spPr>
        <p:txBody>
          <a:bodyPr lIns="0" tIns="0" rIns="0" bIns="0"/>
          <a:lstStyle/>
          <a:p>
            <a:r>
              <a:rPr lang="en-US"/>
              <a:t>Slide title</a:t>
            </a:r>
          </a:p>
        </p:txBody>
      </p:sp>
      <p:sp>
        <p:nvSpPr>
          <p:cNvPr id="3" name="Text Placeholder 31">
            <a:extLst>
              <a:ext uri="{FF2B5EF4-FFF2-40B4-BE49-F238E27FC236}">
                <a16:creationId xmlns:a16="http://schemas.microsoft.com/office/drawing/2014/main" id="{294C9396-B131-4A1A-AB2B-C0EEEBEEBC50}"/>
              </a:ext>
            </a:extLst>
          </p:cNvPr>
          <p:cNvSpPr>
            <a:spLocks noGrp="1"/>
          </p:cNvSpPr>
          <p:nvPr>
            <p:ph type="body" sz="quarter" idx="14"/>
          </p:nvPr>
        </p:nvSpPr>
        <p:spPr>
          <a:xfrm>
            <a:off x="4273736" y="2384843"/>
            <a:ext cx="3045662" cy="955419"/>
          </a:xfrm>
          <a:prstGeom prst="rect">
            <a:avLst/>
          </a:prstGeom>
        </p:spPr>
        <p:txBody>
          <a:bodyPr lIns="0" tIns="0" rIns="0" bIns="0"/>
          <a:lstStyle>
            <a:lvl1pPr marL="0" indent="0">
              <a:buFontTx/>
              <a:buNone/>
              <a:defRPr sz="3119">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6" name="Text Placeholder 22">
            <a:extLst>
              <a:ext uri="{FF2B5EF4-FFF2-40B4-BE49-F238E27FC236}">
                <a16:creationId xmlns:a16="http://schemas.microsoft.com/office/drawing/2014/main" id="{58587737-31B1-0907-38C2-1B4592494A51}"/>
              </a:ext>
            </a:extLst>
          </p:cNvPr>
          <p:cNvSpPr>
            <a:spLocks noGrp="1"/>
          </p:cNvSpPr>
          <p:nvPr>
            <p:ph type="body" sz="quarter" idx="13" hasCustomPrompt="1"/>
          </p:nvPr>
        </p:nvSpPr>
        <p:spPr>
          <a:xfrm>
            <a:off x="4750918" y="4274532"/>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7" name="Text Placeholder 31">
            <a:extLst>
              <a:ext uri="{FF2B5EF4-FFF2-40B4-BE49-F238E27FC236}">
                <a16:creationId xmlns:a16="http://schemas.microsoft.com/office/drawing/2014/main" id="{BF818AC2-6570-12AB-362D-74FB18E4DEC4}"/>
              </a:ext>
            </a:extLst>
          </p:cNvPr>
          <p:cNvSpPr>
            <a:spLocks noGrp="1"/>
          </p:cNvSpPr>
          <p:nvPr>
            <p:ph type="body" sz="quarter" idx="15"/>
          </p:nvPr>
        </p:nvSpPr>
        <p:spPr>
          <a:xfrm>
            <a:off x="4750918" y="3628804"/>
            <a:ext cx="2629754"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8" name="Text Placeholder 22">
            <a:extLst>
              <a:ext uri="{FF2B5EF4-FFF2-40B4-BE49-F238E27FC236}">
                <a16:creationId xmlns:a16="http://schemas.microsoft.com/office/drawing/2014/main" id="{14F3FF09-239B-7808-B0B7-4B64FACBD228}"/>
              </a:ext>
            </a:extLst>
          </p:cNvPr>
          <p:cNvSpPr>
            <a:spLocks noGrp="1"/>
          </p:cNvSpPr>
          <p:nvPr>
            <p:ph type="body" sz="quarter" idx="16" hasCustomPrompt="1"/>
          </p:nvPr>
        </p:nvSpPr>
        <p:spPr>
          <a:xfrm>
            <a:off x="4750918" y="5983710"/>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9" name="Text Placeholder 31">
            <a:extLst>
              <a:ext uri="{FF2B5EF4-FFF2-40B4-BE49-F238E27FC236}">
                <a16:creationId xmlns:a16="http://schemas.microsoft.com/office/drawing/2014/main" id="{A266E386-22F8-64AB-E3A6-ECF2A14A55F4}"/>
              </a:ext>
            </a:extLst>
          </p:cNvPr>
          <p:cNvSpPr>
            <a:spLocks noGrp="1"/>
          </p:cNvSpPr>
          <p:nvPr>
            <p:ph type="body" sz="quarter" idx="17"/>
          </p:nvPr>
        </p:nvSpPr>
        <p:spPr>
          <a:xfrm>
            <a:off x="4750918" y="5337983"/>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0" name="Text Placeholder 22">
            <a:extLst>
              <a:ext uri="{FF2B5EF4-FFF2-40B4-BE49-F238E27FC236}">
                <a16:creationId xmlns:a16="http://schemas.microsoft.com/office/drawing/2014/main" id="{670543BF-97BD-C3D4-94D1-46AD82CBE04A}"/>
              </a:ext>
            </a:extLst>
          </p:cNvPr>
          <p:cNvSpPr>
            <a:spLocks noGrp="1"/>
          </p:cNvSpPr>
          <p:nvPr>
            <p:ph type="body" sz="quarter" idx="18" hasCustomPrompt="1"/>
          </p:nvPr>
        </p:nvSpPr>
        <p:spPr>
          <a:xfrm>
            <a:off x="4750918" y="7690644"/>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11" name="Text Placeholder 31">
            <a:extLst>
              <a:ext uri="{FF2B5EF4-FFF2-40B4-BE49-F238E27FC236}">
                <a16:creationId xmlns:a16="http://schemas.microsoft.com/office/drawing/2014/main" id="{428852E8-469D-6482-3E9E-DD93CFF55809}"/>
              </a:ext>
            </a:extLst>
          </p:cNvPr>
          <p:cNvSpPr>
            <a:spLocks noGrp="1"/>
          </p:cNvSpPr>
          <p:nvPr>
            <p:ph type="body" sz="quarter" idx="19"/>
          </p:nvPr>
        </p:nvSpPr>
        <p:spPr>
          <a:xfrm>
            <a:off x="4750918" y="7044917"/>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2" name="Text Placeholder 22">
            <a:extLst>
              <a:ext uri="{FF2B5EF4-FFF2-40B4-BE49-F238E27FC236}">
                <a16:creationId xmlns:a16="http://schemas.microsoft.com/office/drawing/2014/main" id="{F866E0F7-E067-FE60-BD7A-FCDD8BEC06AD}"/>
              </a:ext>
            </a:extLst>
          </p:cNvPr>
          <p:cNvSpPr>
            <a:spLocks noGrp="1"/>
          </p:cNvSpPr>
          <p:nvPr>
            <p:ph type="body" sz="quarter" idx="20" hasCustomPrompt="1"/>
          </p:nvPr>
        </p:nvSpPr>
        <p:spPr>
          <a:xfrm>
            <a:off x="4750918" y="9397579"/>
            <a:ext cx="2807905" cy="853419"/>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endParaRPr lang="en-US">
              <a:solidFill>
                <a:schemeClr val="bg2">
                  <a:lumMod val="25000"/>
                </a:schemeClr>
              </a:solidFill>
              <a:latin typeface="+mn-lt"/>
            </a:endParaRPr>
          </a:p>
        </p:txBody>
      </p:sp>
      <p:sp>
        <p:nvSpPr>
          <p:cNvPr id="13" name="Text Placeholder 31">
            <a:extLst>
              <a:ext uri="{FF2B5EF4-FFF2-40B4-BE49-F238E27FC236}">
                <a16:creationId xmlns:a16="http://schemas.microsoft.com/office/drawing/2014/main" id="{F9945DFC-B20D-D6DF-C5C1-58A48F743AE5}"/>
              </a:ext>
            </a:extLst>
          </p:cNvPr>
          <p:cNvSpPr>
            <a:spLocks noGrp="1"/>
          </p:cNvSpPr>
          <p:nvPr>
            <p:ph type="body" sz="quarter" idx="21"/>
          </p:nvPr>
        </p:nvSpPr>
        <p:spPr>
          <a:xfrm>
            <a:off x="4750918" y="8751851"/>
            <a:ext cx="2807905" cy="618856"/>
          </a:xfrm>
          <a:prstGeom prst="rect">
            <a:avLst/>
          </a:prstGeom>
        </p:spPr>
        <p:txBody>
          <a:bodyPr lIns="0" tIns="0" rIns="0" bIns="0"/>
          <a:lstStyle>
            <a:lvl1pPr marL="0" indent="0">
              <a:buFontTx/>
              <a:buNone/>
              <a:defRPr sz="3431">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16" name="Picture Placeholder 15">
            <a:extLst>
              <a:ext uri="{FF2B5EF4-FFF2-40B4-BE49-F238E27FC236}">
                <a16:creationId xmlns:a16="http://schemas.microsoft.com/office/drawing/2014/main" id="{3B3B0D6D-3685-752C-7D34-3127F95B91A9}"/>
              </a:ext>
            </a:extLst>
          </p:cNvPr>
          <p:cNvSpPr>
            <a:spLocks noGrp="1"/>
          </p:cNvSpPr>
          <p:nvPr>
            <p:ph type="pic" sz="quarter" idx="22"/>
          </p:nvPr>
        </p:nvSpPr>
        <p:spPr>
          <a:xfrm>
            <a:off x="4027" y="0"/>
            <a:ext cx="3777399" cy="10694988"/>
          </a:xfrm>
          <a:prstGeom prst="rect">
            <a:avLst/>
          </a:prstGeom>
        </p:spPr>
        <p:txBody>
          <a:bodyPr anchor="ctr"/>
          <a:lstStyle>
            <a:lvl1pPr marL="0" indent="0" algn="ctr">
              <a:buNone/>
              <a:defRPr sz="2495"/>
            </a:lvl1pPr>
          </a:lstStyle>
          <a:p>
            <a:r>
              <a:rPr lang="en-US"/>
              <a:t>Click icon to add picture</a:t>
            </a:r>
          </a:p>
        </p:txBody>
      </p:sp>
    </p:spTree>
    <p:extLst>
      <p:ext uri="{BB962C8B-B14F-4D97-AF65-F5344CB8AC3E}">
        <p14:creationId xmlns:p14="http://schemas.microsoft.com/office/powerpoint/2010/main" val="193612752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TitleOnly_Light_50%">
    <p:bg>
      <p:bgPr>
        <a:solidFill>
          <a:srgbClr val="FFFFFF"/>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7FD4F89-886A-4C2C-253F-07300C726B65}"/>
              </a:ext>
            </a:extLst>
          </p:cNvPr>
          <p:cNvPicPr>
            <a:picLocks noChangeAspect="1"/>
          </p:cNvPicPr>
          <p:nvPr userDrawn="1"/>
        </p:nvPicPr>
        <p:blipFill rotWithShape="1">
          <a:blip r:embed="rId2"/>
          <a:srcRect l="56863" t="31499" r="20675" b="30952"/>
          <a:stretch/>
        </p:blipFill>
        <p:spPr>
          <a:xfrm rot="16200000">
            <a:off x="-1736095" y="1736095"/>
            <a:ext cx="6971548" cy="3499358"/>
          </a:xfrm>
          <a:prstGeom prst="rect">
            <a:avLst/>
          </a:prstGeom>
        </p:spPr>
      </p:pic>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4934760" y="4092616"/>
            <a:ext cx="2172066"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4934760" y="4800389"/>
            <a:ext cx="2172066" cy="99237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4157676" y="2124738"/>
            <a:ext cx="3045663" cy="955419"/>
          </a:xfrm>
          <a:prstGeom prst="rect">
            <a:avLst/>
          </a:prstGeom>
        </p:spPr>
        <p:txBody>
          <a:bodyPr lIns="0" tIns="0" rIns="0" bIns="0"/>
          <a:lstStyle>
            <a:lvl1pPr marL="0" indent="0">
              <a:buFontTx/>
              <a:buNone/>
              <a:defRPr sz="2807"/>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4934760" y="6201759"/>
            <a:ext cx="2177843"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4934760" y="6894382"/>
            <a:ext cx="2177740" cy="98862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4934760" y="8308812"/>
            <a:ext cx="2177843"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4934760" y="9011416"/>
            <a:ext cx="2177739" cy="98862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14" name="Picture Placeholder 13">
            <a:extLst>
              <a:ext uri="{FF2B5EF4-FFF2-40B4-BE49-F238E27FC236}">
                <a16:creationId xmlns:a16="http://schemas.microsoft.com/office/drawing/2014/main" id="{6FAC71A8-C365-7AA3-0B0C-4A32B7930606}"/>
              </a:ext>
            </a:extLst>
          </p:cNvPr>
          <p:cNvSpPr>
            <a:spLocks noGrp="1"/>
          </p:cNvSpPr>
          <p:nvPr>
            <p:ph type="pic" sz="quarter" idx="19"/>
          </p:nvPr>
        </p:nvSpPr>
        <p:spPr>
          <a:xfrm>
            <a:off x="363017" y="912639"/>
            <a:ext cx="3420299" cy="8855450"/>
          </a:xfrm>
          <a:prstGeom prst="rect">
            <a:avLst/>
          </a:prstGeom>
        </p:spPr>
        <p:txBody>
          <a:bodyPr/>
          <a:lstStyle>
            <a:lvl1pPr marL="0" indent="0">
              <a:buFontTx/>
              <a:buNone/>
              <a:defRPr/>
            </a:lvl1pPr>
          </a:lstStyle>
          <a:p>
            <a:r>
              <a:rPr lang="en-US"/>
              <a:t>Click icon to add picture</a:t>
            </a:r>
          </a:p>
        </p:txBody>
      </p:sp>
      <p:sp>
        <p:nvSpPr>
          <p:cNvPr id="15" name="Picture Placeholder 13">
            <a:extLst>
              <a:ext uri="{FF2B5EF4-FFF2-40B4-BE49-F238E27FC236}">
                <a16:creationId xmlns:a16="http://schemas.microsoft.com/office/drawing/2014/main" id="{CB08CF90-B083-D5F1-CEDC-CFE37C2E86B2}"/>
              </a:ext>
            </a:extLst>
          </p:cNvPr>
          <p:cNvSpPr>
            <a:spLocks noGrp="1"/>
          </p:cNvSpPr>
          <p:nvPr>
            <p:ph type="pic" sz="quarter" idx="20"/>
          </p:nvPr>
        </p:nvSpPr>
        <p:spPr>
          <a:xfrm>
            <a:off x="3837183" y="4092615"/>
            <a:ext cx="1029888" cy="2096932"/>
          </a:xfrm>
          <a:prstGeom prst="rect">
            <a:avLst/>
          </a:prstGeom>
        </p:spPr>
        <p:txBody>
          <a:bodyPr/>
          <a:lstStyle>
            <a:lvl1pPr marL="0" indent="0">
              <a:buFontTx/>
              <a:buNone/>
              <a:defRPr sz="1871"/>
            </a:lvl1pPr>
          </a:lstStyle>
          <a:p>
            <a:r>
              <a:rPr lang="en-US"/>
              <a:t>Click icon to add picture</a:t>
            </a:r>
          </a:p>
        </p:txBody>
      </p:sp>
      <p:sp>
        <p:nvSpPr>
          <p:cNvPr id="16" name="Picture Placeholder 13">
            <a:extLst>
              <a:ext uri="{FF2B5EF4-FFF2-40B4-BE49-F238E27FC236}">
                <a16:creationId xmlns:a16="http://schemas.microsoft.com/office/drawing/2014/main" id="{5CAF0BA1-23EA-B694-E7C5-6493B7DADF1F}"/>
              </a:ext>
            </a:extLst>
          </p:cNvPr>
          <p:cNvSpPr>
            <a:spLocks noGrp="1"/>
          </p:cNvSpPr>
          <p:nvPr>
            <p:ph type="pic" sz="quarter" idx="21"/>
          </p:nvPr>
        </p:nvSpPr>
        <p:spPr>
          <a:xfrm>
            <a:off x="3837183" y="6201758"/>
            <a:ext cx="1029888" cy="2096932"/>
          </a:xfrm>
          <a:prstGeom prst="rect">
            <a:avLst/>
          </a:prstGeom>
        </p:spPr>
        <p:txBody>
          <a:bodyPr/>
          <a:lstStyle>
            <a:lvl1pPr marL="0" indent="0">
              <a:buFontTx/>
              <a:buNone/>
              <a:defRPr sz="1871"/>
            </a:lvl1pPr>
          </a:lstStyle>
          <a:p>
            <a:r>
              <a:rPr lang="en-US"/>
              <a:t>Click icon to add picture</a:t>
            </a:r>
          </a:p>
        </p:txBody>
      </p:sp>
      <p:sp>
        <p:nvSpPr>
          <p:cNvPr id="17" name="Picture Placeholder 13">
            <a:extLst>
              <a:ext uri="{FF2B5EF4-FFF2-40B4-BE49-F238E27FC236}">
                <a16:creationId xmlns:a16="http://schemas.microsoft.com/office/drawing/2014/main" id="{18D4C6C8-B949-8DEA-94DC-5DDF997C09C8}"/>
              </a:ext>
            </a:extLst>
          </p:cNvPr>
          <p:cNvSpPr>
            <a:spLocks noGrp="1"/>
          </p:cNvSpPr>
          <p:nvPr>
            <p:ph type="pic" sz="quarter" idx="22"/>
          </p:nvPr>
        </p:nvSpPr>
        <p:spPr>
          <a:xfrm>
            <a:off x="3837183" y="8308811"/>
            <a:ext cx="1029888" cy="2096932"/>
          </a:xfrm>
          <a:prstGeom prst="rect">
            <a:avLst/>
          </a:prstGeom>
        </p:spPr>
        <p:txBody>
          <a:bodyPr/>
          <a:lstStyle>
            <a:lvl1pPr marL="0" indent="0">
              <a:buFontTx/>
              <a:buNone/>
              <a:defRPr sz="1871"/>
            </a:lvl1pPr>
          </a:lstStyle>
          <a:p>
            <a:r>
              <a:rPr lang="en-US"/>
              <a:t>Click icon to add picture</a:t>
            </a:r>
          </a:p>
        </p:txBody>
      </p:sp>
      <p:sp>
        <p:nvSpPr>
          <p:cNvPr id="4" name="Title 2">
            <a:extLst>
              <a:ext uri="{FF2B5EF4-FFF2-40B4-BE49-F238E27FC236}">
                <a16:creationId xmlns:a16="http://schemas.microsoft.com/office/drawing/2014/main" id="{064D1A15-7A93-01C0-60F1-325E0E33EBEC}"/>
              </a:ext>
            </a:extLst>
          </p:cNvPr>
          <p:cNvSpPr>
            <a:spLocks noGrp="1"/>
          </p:cNvSpPr>
          <p:nvPr>
            <p:ph type="title" idx="4294967295" hasCustomPrompt="1"/>
          </p:nvPr>
        </p:nvSpPr>
        <p:spPr>
          <a:xfrm>
            <a:off x="4146333" y="688449"/>
            <a:ext cx="3045663" cy="1007947"/>
          </a:xfrm>
          <a:prstGeom prst="rect">
            <a:avLst/>
          </a:prstGeom>
        </p:spPr>
        <p:txBody>
          <a:bodyPr lIns="0" tIns="0" rIns="0" bIns="0"/>
          <a:lstStyle/>
          <a:p>
            <a:r>
              <a:rPr lang="en-US"/>
              <a:t>Slide title</a:t>
            </a:r>
          </a:p>
        </p:txBody>
      </p:sp>
    </p:spTree>
    <p:extLst>
      <p:ext uri="{BB962C8B-B14F-4D97-AF65-F5344CB8AC3E}">
        <p14:creationId xmlns:p14="http://schemas.microsoft.com/office/powerpoint/2010/main" val="67462382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9_TitleOnly_Light_50%">
    <p:bg>
      <p:bgPr>
        <a:solidFill>
          <a:srgbClr val="FFFFFF"/>
        </a:solidFill>
        <a:effectLst/>
      </p:bgPr>
    </p:bg>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60F62DA-2DC6-39F6-9844-13B76B66464D}"/>
              </a:ext>
            </a:extLst>
          </p:cNvPr>
          <p:cNvSpPr>
            <a:spLocks noGrp="1"/>
          </p:cNvSpPr>
          <p:nvPr>
            <p:ph type="body" sz="quarter" idx="12" hasCustomPrompt="1"/>
          </p:nvPr>
        </p:nvSpPr>
        <p:spPr>
          <a:xfrm>
            <a:off x="4934760" y="4092616"/>
            <a:ext cx="2172066"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First column messaging</a:t>
            </a:r>
          </a:p>
        </p:txBody>
      </p:sp>
      <p:sp>
        <p:nvSpPr>
          <p:cNvPr id="6" name="Text Placeholder 22">
            <a:extLst>
              <a:ext uri="{FF2B5EF4-FFF2-40B4-BE49-F238E27FC236}">
                <a16:creationId xmlns:a16="http://schemas.microsoft.com/office/drawing/2014/main" id="{55B902D3-C66D-10D1-81AC-9D9D5A86D448}"/>
              </a:ext>
            </a:extLst>
          </p:cNvPr>
          <p:cNvSpPr>
            <a:spLocks noGrp="1"/>
          </p:cNvSpPr>
          <p:nvPr>
            <p:ph type="body" sz="quarter" idx="13" hasCustomPrompt="1"/>
          </p:nvPr>
        </p:nvSpPr>
        <p:spPr>
          <a:xfrm>
            <a:off x="4934760" y="4800389"/>
            <a:ext cx="2172066" cy="992373"/>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8" name="Text Placeholder 31">
            <a:extLst>
              <a:ext uri="{FF2B5EF4-FFF2-40B4-BE49-F238E27FC236}">
                <a16:creationId xmlns:a16="http://schemas.microsoft.com/office/drawing/2014/main" id="{F2418A98-B70E-A5AD-EA5C-18EC16819A0A}"/>
              </a:ext>
            </a:extLst>
          </p:cNvPr>
          <p:cNvSpPr>
            <a:spLocks noGrp="1"/>
          </p:cNvSpPr>
          <p:nvPr>
            <p:ph type="body" sz="quarter" idx="14"/>
          </p:nvPr>
        </p:nvSpPr>
        <p:spPr>
          <a:xfrm>
            <a:off x="4157676" y="2124738"/>
            <a:ext cx="3045663" cy="955419"/>
          </a:xfrm>
          <a:prstGeom prst="rect">
            <a:avLst/>
          </a:prstGeom>
        </p:spPr>
        <p:txBody>
          <a:bodyPr lIns="0" tIns="0" rIns="0" bIns="0"/>
          <a:lstStyle>
            <a:lvl1pPr marL="0" indent="0">
              <a:buFontTx/>
              <a:buNone/>
              <a:defRPr sz="2807"/>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9" name="Text Placeholder 18">
            <a:extLst>
              <a:ext uri="{FF2B5EF4-FFF2-40B4-BE49-F238E27FC236}">
                <a16:creationId xmlns:a16="http://schemas.microsoft.com/office/drawing/2014/main" id="{6FD76B4C-FFBE-81A9-AAE1-16D92AD40842}"/>
              </a:ext>
            </a:extLst>
          </p:cNvPr>
          <p:cNvSpPr>
            <a:spLocks noGrp="1"/>
          </p:cNvSpPr>
          <p:nvPr>
            <p:ph type="body" sz="quarter" idx="15" hasCustomPrompt="1"/>
          </p:nvPr>
        </p:nvSpPr>
        <p:spPr>
          <a:xfrm>
            <a:off x="4934760" y="6201759"/>
            <a:ext cx="2177843"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Second column messaging</a:t>
            </a:r>
          </a:p>
        </p:txBody>
      </p:sp>
      <p:sp>
        <p:nvSpPr>
          <p:cNvPr id="10" name="Text Placeholder 22">
            <a:extLst>
              <a:ext uri="{FF2B5EF4-FFF2-40B4-BE49-F238E27FC236}">
                <a16:creationId xmlns:a16="http://schemas.microsoft.com/office/drawing/2014/main" id="{32C81F97-0D29-8538-0DC8-C1AC9D55A567}"/>
              </a:ext>
            </a:extLst>
          </p:cNvPr>
          <p:cNvSpPr>
            <a:spLocks noGrp="1"/>
          </p:cNvSpPr>
          <p:nvPr>
            <p:ph type="body" sz="quarter" idx="16" hasCustomPrompt="1"/>
          </p:nvPr>
        </p:nvSpPr>
        <p:spPr>
          <a:xfrm>
            <a:off x="4934760" y="6894382"/>
            <a:ext cx="2177740" cy="98862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3" name="Text Placeholder 18">
            <a:extLst>
              <a:ext uri="{FF2B5EF4-FFF2-40B4-BE49-F238E27FC236}">
                <a16:creationId xmlns:a16="http://schemas.microsoft.com/office/drawing/2014/main" id="{7C078D09-6EB8-688E-A4B4-B898DC4A363D}"/>
              </a:ext>
            </a:extLst>
          </p:cNvPr>
          <p:cNvSpPr>
            <a:spLocks noGrp="1"/>
          </p:cNvSpPr>
          <p:nvPr>
            <p:ph type="body" sz="quarter" idx="17" hasCustomPrompt="1"/>
          </p:nvPr>
        </p:nvSpPr>
        <p:spPr>
          <a:xfrm>
            <a:off x="4934760" y="8308812"/>
            <a:ext cx="2177843" cy="692624"/>
          </a:xfrm>
          <a:prstGeom prst="rect">
            <a:avLst/>
          </a:prstGeom>
        </p:spPr>
        <p:txBody>
          <a:bodyPr lIns="0"/>
          <a:lstStyle>
            <a:lvl1pPr marL="0" indent="0">
              <a:buFontTx/>
              <a:buNone/>
              <a:defRPr sz="2807" baseline="0">
                <a:solidFill>
                  <a:srgbClr val="FFA38B"/>
                </a:solidFill>
                <a:latin typeface="+mj-lt"/>
              </a:defRPr>
            </a:lvl1pPr>
            <a:lvl2pPr marL="356502" indent="0">
              <a:buFontTx/>
              <a:buNone/>
              <a:defRPr sz="2027" baseline="0">
                <a:solidFill>
                  <a:srgbClr val="FFA38B"/>
                </a:solidFill>
              </a:defRPr>
            </a:lvl2pPr>
            <a:lvl3pPr marL="713003" indent="0">
              <a:buFontTx/>
              <a:buNone/>
              <a:defRPr sz="2027" baseline="0">
                <a:solidFill>
                  <a:srgbClr val="FFA38B"/>
                </a:solidFill>
              </a:defRPr>
            </a:lvl3pPr>
            <a:lvl4pPr marL="1032370" indent="0">
              <a:buFontTx/>
              <a:buNone/>
              <a:defRPr sz="2027" baseline="0">
                <a:solidFill>
                  <a:srgbClr val="FFA38B"/>
                </a:solidFill>
              </a:defRPr>
            </a:lvl4pPr>
            <a:lvl5pPr marL="1334406" indent="0">
              <a:buFontTx/>
              <a:buNone/>
              <a:defRPr sz="2027" baseline="0">
                <a:solidFill>
                  <a:srgbClr val="FFA38B"/>
                </a:solidFill>
              </a:defRPr>
            </a:lvl5pPr>
          </a:lstStyle>
          <a:p>
            <a:r>
              <a:rPr lang="en-US">
                <a:solidFill>
                  <a:srgbClr val="FFA38B"/>
                </a:solidFill>
              </a:rPr>
              <a:t>Third column messaging</a:t>
            </a:r>
          </a:p>
        </p:txBody>
      </p:sp>
      <p:sp>
        <p:nvSpPr>
          <p:cNvPr id="5" name="Text Placeholder 22">
            <a:extLst>
              <a:ext uri="{FF2B5EF4-FFF2-40B4-BE49-F238E27FC236}">
                <a16:creationId xmlns:a16="http://schemas.microsoft.com/office/drawing/2014/main" id="{B9E4E515-08AB-BCBC-A607-CB2E12128C76}"/>
              </a:ext>
            </a:extLst>
          </p:cNvPr>
          <p:cNvSpPr>
            <a:spLocks noGrp="1"/>
          </p:cNvSpPr>
          <p:nvPr>
            <p:ph type="body" sz="quarter" idx="18" hasCustomPrompt="1"/>
          </p:nvPr>
        </p:nvSpPr>
        <p:spPr>
          <a:xfrm>
            <a:off x="4934760" y="9011416"/>
            <a:ext cx="2177739" cy="988624"/>
          </a:xfrm>
          <a:prstGeom prst="rect">
            <a:avLst/>
          </a:prstGeom>
        </p:spPr>
        <p:txBody>
          <a:bodyPr lIns="0"/>
          <a:lstStyle>
            <a:lvl1pPr marL="0" indent="0">
              <a:buFontTx/>
              <a:buNone/>
              <a:defRPr sz="2495">
                <a:latin typeface="+mn-lt"/>
              </a:defRPr>
            </a:lvl1pPr>
            <a:lvl2pPr marL="356502" indent="0">
              <a:buFontTx/>
              <a:buNone/>
              <a:defRPr>
                <a:latin typeface="+mj-lt"/>
              </a:defRPr>
            </a:lvl2pPr>
            <a:lvl3pPr marL="713003" indent="0">
              <a:buFontTx/>
              <a:buNone/>
              <a:defRPr>
                <a:latin typeface="+mj-lt"/>
              </a:defRPr>
            </a:lvl3pPr>
            <a:lvl4pPr marL="1032370" indent="0">
              <a:buFontTx/>
              <a:buNone/>
              <a:defRPr sz="2495">
                <a:latin typeface="+mn-lt"/>
              </a:defRPr>
            </a:lvl4pPr>
            <a:lvl5pPr marL="1334406" indent="0">
              <a:buFontTx/>
              <a:buNone/>
              <a:defRPr sz="2495">
                <a:latin typeface="+mn-lt"/>
              </a:defRPr>
            </a:lvl5pPr>
          </a:lstStyle>
          <a:p>
            <a:r>
              <a:rPr lang="en-US" b="0" i="0">
                <a:solidFill>
                  <a:schemeClr val="bg2">
                    <a:lumMod val="25000"/>
                  </a:schemeClr>
                </a:solidFill>
                <a:effectLst/>
                <a:latin typeface="+mn-lt"/>
              </a:rPr>
              <a:t>Lorem ipsum dolor sit </a:t>
            </a:r>
            <a:r>
              <a:rPr lang="en-US" b="0" i="0" err="1">
                <a:solidFill>
                  <a:schemeClr val="bg2">
                    <a:lumMod val="25000"/>
                  </a:schemeClr>
                </a:solidFill>
                <a:effectLst/>
                <a:latin typeface="+mn-lt"/>
              </a:rPr>
              <a:t>amet</a:t>
            </a:r>
            <a:r>
              <a:rPr lang="en-US" b="0" i="0">
                <a:solidFill>
                  <a:schemeClr val="bg2">
                    <a:lumMod val="25000"/>
                  </a:schemeClr>
                </a:solidFill>
                <a:effectLst/>
                <a:latin typeface="+mn-lt"/>
              </a:rPr>
              <a:t>, </a:t>
            </a:r>
            <a:r>
              <a:rPr lang="en-US" b="0" i="0" err="1">
                <a:solidFill>
                  <a:schemeClr val="bg2">
                    <a:lumMod val="25000"/>
                  </a:schemeClr>
                </a:solidFill>
                <a:effectLst/>
                <a:latin typeface="+mn-lt"/>
              </a:rPr>
              <a:t>consectetur</a:t>
            </a:r>
            <a:r>
              <a:rPr lang="en-US" b="0" i="0">
                <a:solidFill>
                  <a:schemeClr val="bg2">
                    <a:lumMod val="25000"/>
                  </a:schemeClr>
                </a:solidFill>
                <a:effectLst/>
                <a:latin typeface="+mn-lt"/>
              </a:rPr>
              <a:t> </a:t>
            </a:r>
            <a:r>
              <a:rPr lang="en-US" b="0" i="0" err="1">
                <a:solidFill>
                  <a:schemeClr val="bg2">
                    <a:lumMod val="25000"/>
                  </a:schemeClr>
                </a:solidFill>
                <a:effectLst/>
                <a:latin typeface="+mn-lt"/>
              </a:rPr>
              <a:t>adipiscing</a:t>
            </a:r>
            <a:r>
              <a:rPr lang="en-US" b="0" i="0">
                <a:solidFill>
                  <a:schemeClr val="bg2">
                    <a:lumMod val="25000"/>
                  </a:schemeClr>
                </a:solidFill>
                <a:effectLst/>
                <a:latin typeface="+mn-lt"/>
              </a:rPr>
              <a:t> </a:t>
            </a:r>
            <a:r>
              <a:rPr lang="en-US" b="0" i="0" err="1">
                <a:solidFill>
                  <a:schemeClr val="bg2">
                    <a:lumMod val="25000"/>
                  </a:schemeClr>
                </a:solidFill>
                <a:effectLst/>
                <a:latin typeface="+mn-lt"/>
              </a:rPr>
              <a:t>elit</a:t>
            </a:r>
            <a:r>
              <a:rPr lang="en-US" b="0" i="0">
                <a:solidFill>
                  <a:schemeClr val="bg2">
                    <a:lumMod val="25000"/>
                  </a:schemeClr>
                </a:solidFill>
                <a:effectLst/>
                <a:latin typeface="+mn-lt"/>
              </a:rPr>
              <a:t>, sed</a:t>
            </a:r>
            <a:endParaRPr lang="en-US">
              <a:solidFill>
                <a:schemeClr val="bg2">
                  <a:lumMod val="25000"/>
                </a:schemeClr>
              </a:solidFill>
              <a:latin typeface="+mn-lt"/>
            </a:endParaRPr>
          </a:p>
        </p:txBody>
      </p:sp>
      <p:sp>
        <p:nvSpPr>
          <p:cNvPr id="14" name="Picture Placeholder 13">
            <a:extLst>
              <a:ext uri="{FF2B5EF4-FFF2-40B4-BE49-F238E27FC236}">
                <a16:creationId xmlns:a16="http://schemas.microsoft.com/office/drawing/2014/main" id="{6FAC71A8-C365-7AA3-0B0C-4A32B7930606}"/>
              </a:ext>
            </a:extLst>
          </p:cNvPr>
          <p:cNvSpPr>
            <a:spLocks noGrp="1"/>
          </p:cNvSpPr>
          <p:nvPr>
            <p:ph type="pic" sz="quarter" idx="19"/>
          </p:nvPr>
        </p:nvSpPr>
        <p:spPr>
          <a:xfrm>
            <a:off x="363017" y="912639"/>
            <a:ext cx="3420299" cy="8855450"/>
          </a:xfrm>
          <a:prstGeom prst="rect">
            <a:avLst/>
          </a:prstGeom>
        </p:spPr>
        <p:txBody>
          <a:bodyPr/>
          <a:lstStyle>
            <a:lvl1pPr marL="0" indent="0">
              <a:buFontTx/>
              <a:buNone/>
              <a:defRPr/>
            </a:lvl1pPr>
          </a:lstStyle>
          <a:p>
            <a:r>
              <a:rPr lang="en-US"/>
              <a:t>Click icon to add picture</a:t>
            </a:r>
          </a:p>
        </p:txBody>
      </p:sp>
      <p:sp>
        <p:nvSpPr>
          <p:cNvPr id="15" name="Picture Placeholder 13">
            <a:extLst>
              <a:ext uri="{FF2B5EF4-FFF2-40B4-BE49-F238E27FC236}">
                <a16:creationId xmlns:a16="http://schemas.microsoft.com/office/drawing/2014/main" id="{CB08CF90-B083-D5F1-CEDC-CFE37C2E86B2}"/>
              </a:ext>
            </a:extLst>
          </p:cNvPr>
          <p:cNvSpPr>
            <a:spLocks noGrp="1"/>
          </p:cNvSpPr>
          <p:nvPr>
            <p:ph type="pic" sz="quarter" idx="20"/>
          </p:nvPr>
        </p:nvSpPr>
        <p:spPr>
          <a:xfrm>
            <a:off x="3837183" y="4092615"/>
            <a:ext cx="1029888" cy="2096932"/>
          </a:xfrm>
          <a:prstGeom prst="rect">
            <a:avLst/>
          </a:prstGeom>
        </p:spPr>
        <p:txBody>
          <a:bodyPr/>
          <a:lstStyle>
            <a:lvl1pPr marL="0" indent="0">
              <a:buFontTx/>
              <a:buNone/>
              <a:defRPr sz="1871"/>
            </a:lvl1pPr>
          </a:lstStyle>
          <a:p>
            <a:r>
              <a:rPr lang="en-US"/>
              <a:t>Click icon to add picture</a:t>
            </a:r>
          </a:p>
        </p:txBody>
      </p:sp>
      <p:sp>
        <p:nvSpPr>
          <p:cNvPr id="16" name="Picture Placeholder 13">
            <a:extLst>
              <a:ext uri="{FF2B5EF4-FFF2-40B4-BE49-F238E27FC236}">
                <a16:creationId xmlns:a16="http://schemas.microsoft.com/office/drawing/2014/main" id="{5CAF0BA1-23EA-B694-E7C5-6493B7DADF1F}"/>
              </a:ext>
            </a:extLst>
          </p:cNvPr>
          <p:cNvSpPr>
            <a:spLocks noGrp="1"/>
          </p:cNvSpPr>
          <p:nvPr>
            <p:ph type="pic" sz="quarter" idx="21"/>
          </p:nvPr>
        </p:nvSpPr>
        <p:spPr>
          <a:xfrm>
            <a:off x="3837183" y="6201758"/>
            <a:ext cx="1029888" cy="2096932"/>
          </a:xfrm>
          <a:prstGeom prst="rect">
            <a:avLst/>
          </a:prstGeom>
        </p:spPr>
        <p:txBody>
          <a:bodyPr/>
          <a:lstStyle>
            <a:lvl1pPr marL="0" indent="0">
              <a:buFontTx/>
              <a:buNone/>
              <a:defRPr sz="1871"/>
            </a:lvl1pPr>
          </a:lstStyle>
          <a:p>
            <a:r>
              <a:rPr lang="en-US"/>
              <a:t>Click icon to add picture</a:t>
            </a:r>
          </a:p>
        </p:txBody>
      </p:sp>
      <p:sp>
        <p:nvSpPr>
          <p:cNvPr id="17" name="Picture Placeholder 13">
            <a:extLst>
              <a:ext uri="{FF2B5EF4-FFF2-40B4-BE49-F238E27FC236}">
                <a16:creationId xmlns:a16="http://schemas.microsoft.com/office/drawing/2014/main" id="{18D4C6C8-B949-8DEA-94DC-5DDF997C09C8}"/>
              </a:ext>
            </a:extLst>
          </p:cNvPr>
          <p:cNvSpPr>
            <a:spLocks noGrp="1"/>
          </p:cNvSpPr>
          <p:nvPr>
            <p:ph type="pic" sz="quarter" idx="22"/>
          </p:nvPr>
        </p:nvSpPr>
        <p:spPr>
          <a:xfrm>
            <a:off x="3837183" y="8308811"/>
            <a:ext cx="1029888" cy="2096932"/>
          </a:xfrm>
          <a:prstGeom prst="rect">
            <a:avLst/>
          </a:prstGeom>
        </p:spPr>
        <p:txBody>
          <a:bodyPr/>
          <a:lstStyle>
            <a:lvl1pPr marL="0" indent="0">
              <a:buFontTx/>
              <a:buNone/>
              <a:defRPr sz="1871"/>
            </a:lvl1pPr>
          </a:lstStyle>
          <a:p>
            <a:r>
              <a:rPr lang="en-US"/>
              <a:t>Click icon to add picture</a:t>
            </a:r>
          </a:p>
        </p:txBody>
      </p:sp>
      <p:sp>
        <p:nvSpPr>
          <p:cNvPr id="4" name="Title 2">
            <a:extLst>
              <a:ext uri="{FF2B5EF4-FFF2-40B4-BE49-F238E27FC236}">
                <a16:creationId xmlns:a16="http://schemas.microsoft.com/office/drawing/2014/main" id="{064D1A15-7A93-01C0-60F1-325E0E33EBEC}"/>
              </a:ext>
            </a:extLst>
          </p:cNvPr>
          <p:cNvSpPr>
            <a:spLocks noGrp="1"/>
          </p:cNvSpPr>
          <p:nvPr>
            <p:ph type="title" idx="4294967295" hasCustomPrompt="1"/>
          </p:nvPr>
        </p:nvSpPr>
        <p:spPr>
          <a:xfrm>
            <a:off x="4146333" y="688449"/>
            <a:ext cx="3045663" cy="1007947"/>
          </a:xfrm>
          <a:prstGeom prst="rect">
            <a:avLst/>
          </a:prstGeom>
        </p:spPr>
        <p:txBody>
          <a:bodyPr lIns="0" tIns="0" rIns="0" bIns="0"/>
          <a:lstStyle/>
          <a:p>
            <a:r>
              <a:rPr lang="en-US"/>
              <a:t>Slide title</a:t>
            </a:r>
          </a:p>
        </p:txBody>
      </p:sp>
    </p:spTree>
    <p:extLst>
      <p:ext uri="{BB962C8B-B14F-4D97-AF65-F5344CB8AC3E}">
        <p14:creationId xmlns:p14="http://schemas.microsoft.com/office/powerpoint/2010/main" val="354440668"/>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69"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Only_DarkGraphic_1">
    <p:bg>
      <p:bgPr>
        <a:solidFill>
          <a:schemeClr val="bg1"/>
        </a:solidFill>
        <a:effectLst/>
      </p:bgPr>
    </p:bg>
    <p:spTree>
      <p:nvGrpSpPr>
        <p:cNvPr id="1" name=""/>
        <p:cNvGrpSpPr/>
        <p:nvPr/>
      </p:nvGrpSpPr>
      <p:grpSpPr>
        <a:xfrm>
          <a:off x="0" y="0"/>
          <a:ext cx="0" cy="0"/>
          <a:chOff x="0" y="0"/>
          <a:chExt cx="0" cy="0"/>
        </a:xfrm>
      </p:grpSpPr>
      <p:sp>
        <p:nvSpPr>
          <p:cNvPr id="32" name="Text Placeholder 31">
            <a:extLst>
              <a:ext uri="{FF2B5EF4-FFF2-40B4-BE49-F238E27FC236}">
                <a16:creationId xmlns:a16="http://schemas.microsoft.com/office/drawing/2014/main" id="{04CBFDD5-03C1-6772-9624-692CA3087BD6}"/>
              </a:ext>
            </a:extLst>
          </p:cNvPr>
          <p:cNvSpPr>
            <a:spLocks noGrp="1"/>
          </p:cNvSpPr>
          <p:nvPr>
            <p:ph type="body" sz="quarter" idx="14"/>
          </p:nvPr>
        </p:nvSpPr>
        <p:spPr>
          <a:xfrm>
            <a:off x="367607" y="2124738"/>
            <a:ext cx="3507504" cy="955419"/>
          </a:xfrm>
          <a:prstGeom prst="rect">
            <a:avLst/>
          </a:prstGeom>
        </p:spPr>
        <p:txBody>
          <a:bodyPr lIns="0" tIns="0" rIns="0" bIns="0"/>
          <a:lstStyle>
            <a:lvl1pPr marL="0" indent="0">
              <a:buFontTx/>
              <a:buNone/>
              <a:defRPr sz="3119"/>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3" name="Table Placeholder 2">
            <a:extLst>
              <a:ext uri="{FF2B5EF4-FFF2-40B4-BE49-F238E27FC236}">
                <a16:creationId xmlns:a16="http://schemas.microsoft.com/office/drawing/2014/main" id="{E2504DD4-5AF2-0966-60A6-651265AE835A}"/>
              </a:ext>
            </a:extLst>
          </p:cNvPr>
          <p:cNvSpPr>
            <a:spLocks noGrp="1"/>
          </p:cNvSpPr>
          <p:nvPr>
            <p:ph type="tbl" sz="quarter" idx="15"/>
          </p:nvPr>
        </p:nvSpPr>
        <p:spPr>
          <a:xfrm>
            <a:off x="363962" y="3374863"/>
            <a:ext cx="6834926" cy="6129813"/>
          </a:xfrm>
          <a:prstGeom prst="rect">
            <a:avLst/>
          </a:prstGeom>
        </p:spPr>
        <p:txBody>
          <a:bodyPr/>
          <a:lstStyle>
            <a:lvl1pPr marL="0" indent="0">
              <a:buFontTx/>
              <a:buNone/>
              <a:defRPr sz="2807"/>
            </a:lvl1pPr>
          </a:lstStyle>
          <a:p>
            <a:r>
              <a:rPr lang="en-US"/>
              <a:t>Click icon to add table</a:t>
            </a:r>
          </a:p>
        </p:txBody>
      </p:sp>
      <p:sp>
        <p:nvSpPr>
          <p:cNvPr id="2" name="Title 1">
            <a:extLst>
              <a:ext uri="{FF2B5EF4-FFF2-40B4-BE49-F238E27FC236}">
                <a16:creationId xmlns:a16="http://schemas.microsoft.com/office/drawing/2014/main" id="{FD5C55F1-02E7-95A2-FCE2-230C5BD5E34D}"/>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507070092"/>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xtContent_DarkGraphic_50%">
    <p:bg>
      <p:bgPr>
        <a:solidFill>
          <a:srgbClr val="FFFFF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2" name="Text Placeholder 2">
            <a:extLst>
              <a:ext uri="{FF2B5EF4-FFF2-40B4-BE49-F238E27FC236}">
                <a16:creationId xmlns:a16="http://schemas.microsoft.com/office/drawing/2014/main" id="{2612FA6D-64DB-C249-FED8-2641CAD98477}"/>
              </a:ext>
            </a:extLst>
          </p:cNvPr>
          <p:cNvSpPr>
            <a:spLocks noGrp="1"/>
          </p:cNvSpPr>
          <p:nvPr>
            <p:ph type="body" sz="quarter" idx="12" hasCustomPrompt="1"/>
          </p:nvPr>
        </p:nvSpPr>
        <p:spPr>
          <a:xfrm>
            <a:off x="4153535" y="2275658"/>
            <a:ext cx="3047912" cy="617083"/>
          </a:xfrm>
          <a:prstGeom prst="rect">
            <a:avLst/>
          </a:prstGeom>
        </p:spPr>
        <p:txBody>
          <a:bodyPr lIns="0" anchor="t">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3-5 key messages</a:t>
            </a:r>
          </a:p>
        </p:txBody>
      </p:sp>
      <p:sp>
        <p:nvSpPr>
          <p:cNvPr id="4" name="Text Placeholder 2">
            <a:extLst>
              <a:ext uri="{FF2B5EF4-FFF2-40B4-BE49-F238E27FC236}">
                <a16:creationId xmlns:a16="http://schemas.microsoft.com/office/drawing/2014/main" id="{49203B29-1D3A-40AC-CBB0-17F7D9215213}"/>
              </a:ext>
            </a:extLst>
          </p:cNvPr>
          <p:cNvSpPr>
            <a:spLocks noGrp="1"/>
          </p:cNvSpPr>
          <p:nvPr>
            <p:ph type="body" sz="quarter" idx="13" hasCustomPrompt="1"/>
          </p:nvPr>
        </p:nvSpPr>
        <p:spPr>
          <a:xfrm>
            <a:off x="4153535" y="2968283"/>
            <a:ext cx="3047914" cy="3725987"/>
          </a:xfrm>
          <a:prstGeom prst="rect">
            <a:avLst/>
          </a:prstGeom>
        </p:spPr>
        <p:txBody>
          <a:bodyPr lIns="0" anchor="t">
            <a:noAutofit/>
          </a:bodyPr>
          <a:lstStyle>
            <a:lvl1pPr marL="0" indent="0">
              <a:spcAft>
                <a:spcPts val="936"/>
              </a:spcAft>
              <a:buFont typeface="Wingdings" panose="05000000000000000000" pitchFamily="2" charset="2"/>
              <a:buNone/>
              <a:defRPr sz="2495">
                <a:solidFill>
                  <a:srgbClr val="091F2C"/>
                </a:solidFill>
                <a:latin typeface="+mn-lt"/>
              </a:defRPr>
            </a:lvl1pPr>
          </a:lstStyle>
          <a:p>
            <a:pPr lvl="0"/>
            <a:r>
              <a:rPr lang="en-US"/>
              <a:t>Body copy for message</a:t>
            </a:r>
          </a:p>
        </p:txBody>
      </p:sp>
      <p:pic>
        <p:nvPicPr>
          <p:cNvPr id="7" name="Picture 6">
            <a:extLst>
              <a:ext uri="{FF2B5EF4-FFF2-40B4-BE49-F238E27FC236}">
                <a16:creationId xmlns:a16="http://schemas.microsoft.com/office/drawing/2014/main" id="{AAD0FD54-1740-8C17-E6B7-B46372169AC1}"/>
              </a:ext>
            </a:extLst>
          </p:cNvPr>
          <p:cNvPicPr>
            <a:picLocks noChangeAspect="1"/>
          </p:cNvPicPr>
          <p:nvPr userDrawn="1"/>
        </p:nvPicPr>
        <p:blipFill rotWithShape="1">
          <a:blip r:embed="rId2"/>
          <a:srcRect l="56863" t="31499" r="20675" b="30952"/>
          <a:stretch/>
        </p:blipFill>
        <p:spPr>
          <a:xfrm rot="16200000">
            <a:off x="-1736095" y="1736095"/>
            <a:ext cx="6971548" cy="3499358"/>
          </a:xfrm>
          <a:prstGeom prst="rect">
            <a:avLst/>
          </a:prstGeom>
        </p:spPr>
      </p:pic>
      <p:sp>
        <p:nvSpPr>
          <p:cNvPr id="6" name="Title 2">
            <a:extLst>
              <a:ext uri="{FF2B5EF4-FFF2-40B4-BE49-F238E27FC236}">
                <a16:creationId xmlns:a16="http://schemas.microsoft.com/office/drawing/2014/main" id="{81A3734F-7066-3CE1-C6D0-DAAB317D8A51}"/>
              </a:ext>
            </a:extLst>
          </p:cNvPr>
          <p:cNvSpPr>
            <a:spLocks noGrp="1"/>
          </p:cNvSpPr>
          <p:nvPr>
            <p:ph type="title" idx="4294967295" hasCustomPrompt="1"/>
          </p:nvPr>
        </p:nvSpPr>
        <p:spPr>
          <a:xfrm>
            <a:off x="4149306" y="688449"/>
            <a:ext cx="3045663" cy="1007947"/>
          </a:xfrm>
          <a:prstGeom prst="rect">
            <a:avLst/>
          </a:prstGeom>
        </p:spPr>
        <p:txBody>
          <a:bodyPr lIns="0" tIns="0" rIns="0" bIns="0"/>
          <a:lstStyle/>
          <a:p>
            <a:r>
              <a:rPr lang="en-US"/>
              <a:t>Slide title</a:t>
            </a:r>
          </a:p>
        </p:txBody>
      </p:sp>
    </p:spTree>
    <p:extLst>
      <p:ext uri="{BB962C8B-B14F-4D97-AF65-F5344CB8AC3E}">
        <p14:creationId xmlns:p14="http://schemas.microsoft.com/office/powerpoint/2010/main" val="99245887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68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Only_DarkGraphic_2">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CA1BAF-D4EE-96C2-D773-74663FD019CF}"/>
              </a:ext>
            </a:extLst>
          </p:cNvPr>
          <p:cNvPicPr>
            <a:picLocks noChangeAspect="1"/>
          </p:cNvPicPr>
          <p:nvPr userDrawn="1"/>
        </p:nvPicPr>
        <p:blipFill rotWithShape="1">
          <a:blip r:embed="rId2"/>
          <a:srcRect l="56863" t="31499" r="20675" b="30952"/>
          <a:stretch/>
        </p:blipFill>
        <p:spPr>
          <a:xfrm rot="10800000">
            <a:off x="0" y="1897461"/>
            <a:ext cx="2773045" cy="8797527"/>
          </a:xfrm>
          <a:prstGeom prst="rect">
            <a:avLst/>
          </a:prstGeom>
        </p:spPr>
      </p:pic>
      <p:sp>
        <p:nvSpPr>
          <p:cNvPr id="4" name="Title 1">
            <a:extLst>
              <a:ext uri="{FF2B5EF4-FFF2-40B4-BE49-F238E27FC236}">
                <a16:creationId xmlns:a16="http://schemas.microsoft.com/office/drawing/2014/main" id="{411E86EF-B2D8-ABA6-7EE2-F48CC0F55CD6}"/>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87700168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mitedContent_LightGraphic_50%">
    <p:bg>
      <p:bgPr>
        <a:solidFill>
          <a:srgbClr val="091F2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9" name="Title 1">
            <a:extLst>
              <a:ext uri="{FF2B5EF4-FFF2-40B4-BE49-F238E27FC236}">
                <a16:creationId xmlns:a16="http://schemas.microsoft.com/office/drawing/2014/main" id="{7D8E0D9F-CED2-DB61-C963-BF098CC2D532}"/>
              </a:ext>
            </a:extLst>
          </p:cNvPr>
          <p:cNvSpPr>
            <a:spLocks noGrp="1"/>
          </p:cNvSpPr>
          <p:nvPr>
            <p:ph type="title" hasCustomPrompt="1"/>
          </p:nvPr>
        </p:nvSpPr>
        <p:spPr>
          <a:xfrm>
            <a:off x="4155785" y="688449"/>
            <a:ext cx="3045663" cy="956287"/>
          </a:xfrm>
          <a:prstGeom prst="rect">
            <a:avLst/>
          </a:prstGeom>
        </p:spPr>
        <p:txBody>
          <a:bodyPr wrap="square" lIns="0" anchor="t" anchorCtr="0">
            <a:spAutoFit/>
          </a:bodyPr>
          <a:lstStyle>
            <a:lvl1pPr>
              <a:defRPr>
                <a:solidFill>
                  <a:srgbClr val="091F2C"/>
                </a:solidFill>
              </a:defRPr>
            </a:lvl1pPr>
          </a:lstStyle>
          <a:p>
            <a:r>
              <a:rPr lang="en-US"/>
              <a:t>Slide title</a:t>
            </a:r>
          </a:p>
        </p:txBody>
      </p:sp>
      <p:sp>
        <p:nvSpPr>
          <p:cNvPr id="7" name="Text Placeholder 2">
            <a:extLst>
              <a:ext uri="{FF2B5EF4-FFF2-40B4-BE49-F238E27FC236}">
                <a16:creationId xmlns:a16="http://schemas.microsoft.com/office/drawing/2014/main" id="{A2B423CB-262B-594B-BA3F-C0D6E5BBBBB7}"/>
              </a:ext>
            </a:extLst>
          </p:cNvPr>
          <p:cNvSpPr>
            <a:spLocks noGrp="1"/>
          </p:cNvSpPr>
          <p:nvPr>
            <p:ph type="body" sz="quarter" idx="12" hasCustomPrompt="1"/>
          </p:nvPr>
        </p:nvSpPr>
        <p:spPr>
          <a:xfrm>
            <a:off x="4155786" y="2275657"/>
            <a:ext cx="3045661" cy="861541"/>
          </a:xfrm>
          <a:prstGeom prst="rect">
            <a:avLst/>
          </a:prstGeom>
        </p:spPr>
        <p:txBody>
          <a:bodyPr lIns="0" anchor="t">
            <a:noAutofit/>
          </a:bodyPr>
          <a:lstStyle>
            <a:lvl1pPr marL="0" indent="0">
              <a:spcAft>
                <a:spcPts val="936"/>
              </a:spcAft>
              <a:buFont typeface="Wingdings" panose="05000000000000000000" pitchFamily="2" charset="2"/>
              <a:buNone/>
              <a:defRPr sz="4367">
                <a:solidFill>
                  <a:srgbClr val="8561C5"/>
                </a:solidFill>
                <a:latin typeface="+mj-lt"/>
              </a:defRPr>
            </a:lvl1pPr>
          </a:lstStyle>
          <a:p>
            <a:pPr lvl="0"/>
            <a:r>
              <a:rPr lang="en-US"/>
              <a:t>1-3 key messages</a:t>
            </a:r>
          </a:p>
        </p:txBody>
      </p:sp>
      <p:sp>
        <p:nvSpPr>
          <p:cNvPr id="8" name="Text Placeholder 2">
            <a:extLst>
              <a:ext uri="{FF2B5EF4-FFF2-40B4-BE49-F238E27FC236}">
                <a16:creationId xmlns:a16="http://schemas.microsoft.com/office/drawing/2014/main" id="{030B09CD-159D-6E0B-A1AF-D91D1D018118}"/>
              </a:ext>
            </a:extLst>
          </p:cNvPr>
          <p:cNvSpPr>
            <a:spLocks noGrp="1"/>
          </p:cNvSpPr>
          <p:nvPr>
            <p:ph type="body" sz="quarter" idx="13" hasCustomPrompt="1"/>
          </p:nvPr>
        </p:nvSpPr>
        <p:spPr>
          <a:xfrm>
            <a:off x="4155786" y="3172000"/>
            <a:ext cx="3045662" cy="3542642"/>
          </a:xfrm>
          <a:prstGeom prst="rect">
            <a:avLst/>
          </a:prstGeom>
        </p:spPr>
        <p:txBody>
          <a:bodyPr lIns="0" anchor="t">
            <a:noAutofit/>
          </a:bodyPr>
          <a:lstStyle>
            <a:lvl1pPr marL="0" indent="0">
              <a:spcAft>
                <a:spcPts val="936"/>
              </a:spcAft>
              <a:buFont typeface="Wingdings" panose="05000000000000000000" pitchFamily="2" charset="2"/>
              <a:buNone/>
              <a:defRPr sz="3119">
                <a:solidFill>
                  <a:srgbClr val="091F2C"/>
                </a:solidFill>
                <a:latin typeface="+mn-lt"/>
              </a:defRPr>
            </a:lvl1pPr>
          </a:lstStyle>
          <a:p>
            <a:pPr lvl="0"/>
            <a:r>
              <a:rPr lang="en-US"/>
              <a:t>Body copy for message</a:t>
            </a:r>
          </a:p>
        </p:txBody>
      </p:sp>
      <p:pic>
        <p:nvPicPr>
          <p:cNvPr id="2" name="Picture 1" descr="A picture containing icon&#10;&#10;Description automatically generated">
            <a:extLst>
              <a:ext uri="{FF2B5EF4-FFF2-40B4-BE49-F238E27FC236}">
                <a16:creationId xmlns:a16="http://schemas.microsoft.com/office/drawing/2014/main" id="{5B7EDE7D-08E1-02BC-17A5-2031C306DD09}"/>
              </a:ext>
            </a:extLst>
          </p:cNvPr>
          <p:cNvPicPr>
            <a:picLocks noChangeAspect="1"/>
          </p:cNvPicPr>
          <p:nvPr userDrawn="1"/>
        </p:nvPicPr>
        <p:blipFill rotWithShape="1">
          <a:blip r:embed="rId2"/>
          <a:srcRect l="26606" t="3073" r="-1" b="21707"/>
          <a:stretch/>
        </p:blipFill>
        <p:spPr>
          <a:xfrm flipH="1">
            <a:off x="3781425" y="4234469"/>
            <a:ext cx="3781425" cy="6495321"/>
          </a:xfrm>
          <a:prstGeom prst="rect">
            <a:avLst/>
          </a:prstGeom>
        </p:spPr>
      </p:pic>
      <p:sp>
        <p:nvSpPr>
          <p:cNvPr id="10" name="Picture Placeholder 5">
            <a:extLst>
              <a:ext uri="{FF2B5EF4-FFF2-40B4-BE49-F238E27FC236}">
                <a16:creationId xmlns:a16="http://schemas.microsoft.com/office/drawing/2014/main" id="{5D16FC1C-CBD4-F16D-21FD-5135FD2CBA26}"/>
              </a:ext>
            </a:extLst>
          </p:cNvPr>
          <p:cNvSpPr>
            <a:spLocks noGrp="1"/>
          </p:cNvSpPr>
          <p:nvPr>
            <p:ph type="pic" sz="quarter" idx="20"/>
          </p:nvPr>
        </p:nvSpPr>
        <p:spPr>
          <a:xfrm>
            <a:off x="0" y="0"/>
            <a:ext cx="3781425" cy="10694988"/>
          </a:xfrm>
          <a:prstGeom prst="rect">
            <a:avLst/>
          </a:prstGeom>
        </p:spPr>
        <p:txBody>
          <a:bodyPr anchor="ctr"/>
          <a:lstStyle>
            <a:lvl1pPr marL="0" indent="0" algn="ctr">
              <a:buNone/>
              <a:defRPr>
                <a:solidFill>
                  <a:srgbClr val="F4F3F5"/>
                </a:solidFill>
              </a:defRPr>
            </a:lvl1pPr>
          </a:lstStyle>
          <a:p>
            <a:r>
              <a:rPr lang="en-US"/>
              <a:t>Click icon to add picture</a:t>
            </a:r>
          </a:p>
        </p:txBody>
      </p:sp>
    </p:spTree>
    <p:extLst>
      <p:ext uri="{BB962C8B-B14F-4D97-AF65-F5344CB8AC3E}">
        <p14:creationId xmlns:p14="http://schemas.microsoft.com/office/powerpoint/2010/main" val="1643984829"/>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LimitedContent_LightGraphic_50%">
    <p:bg>
      <p:bgPr>
        <a:solidFill>
          <a:srgbClr val="091F2C"/>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9" name="Title 1">
            <a:extLst>
              <a:ext uri="{FF2B5EF4-FFF2-40B4-BE49-F238E27FC236}">
                <a16:creationId xmlns:a16="http://schemas.microsoft.com/office/drawing/2014/main" id="{7D8E0D9F-CED2-DB61-C963-BF098CC2D532}"/>
              </a:ext>
            </a:extLst>
          </p:cNvPr>
          <p:cNvSpPr>
            <a:spLocks noGrp="1"/>
          </p:cNvSpPr>
          <p:nvPr>
            <p:ph type="title" hasCustomPrompt="1"/>
          </p:nvPr>
        </p:nvSpPr>
        <p:spPr>
          <a:xfrm>
            <a:off x="4155785" y="688449"/>
            <a:ext cx="3045663" cy="956287"/>
          </a:xfrm>
          <a:prstGeom prst="rect">
            <a:avLst/>
          </a:prstGeom>
        </p:spPr>
        <p:txBody>
          <a:bodyPr wrap="square" lIns="0" anchor="t" anchorCtr="0">
            <a:spAutoFit/>
          </a:bodyPr>
          <a:lstStyle>
            <a:lvl1pPr>
              <a:defRPr>
                <a:solidFill>
                  <a:srgbClr val="091F2C"/>
                </a:solidFill>
              </a:defRPr>
            </a:lvl1pPr>
          </a:lstStyle>
          <a:p>
            <a:r>
              <a:rPr lang="en-US"/>
              <a:t>Slide title</a:t>
            </a:r>
          </a:p>
        </p:txBody>
      </p:sp>
      <p:sp>
        <p:nvSpPr>
          <p:cNvPr id="7" name="Text Placeholder 2">
            <a:extLst>
              <a:ext uri="{FF2B5EF4-FFF2-40B4-BE49-F238E27FC236}">
                <a16:creationId xmlns:a16="http://schemas.microsoft.com/office/drawing/2014/main" id="{A2B423CB-262B-594B-BA3F-C0D6E5BBBBB7}"/>
              </a:ext>
            </a:extLst>
          </p:cNvPr>
          <p:cNvSpPr>
            <a:spLocks noGrp="1"/>
          </p:cNvSpPr>
          <p:nvPr>
            <p:ph type="body" sz="quarter" idx="12" hasCustomPrompt="1"/>
          </p:nvPr>
        </p:nvSpPr>
        <p:spPr>
          <a:xfrm>
            <a:off x="4155786" y="2275657"/>
            <a:ext cx="3045661" cy="861541"/>
          </a:xfrm>
          <a:prstGeom prst="rect">
            <a:avLst/>
          </a:prstGeom>
        </p:spPr>
        <p:txBody>
          <a:bodyPr lIns="0" anchor="t">
            <a:noAutofit/>
          </a:bodyPr>
          <a:lstStyle>
            <a:lvl1pPr marL="0" indent="0">
              <a:spcAft>
                <a:spcPts val="936"/>
              </a:spcAft>
              <a:buFont typeface="Wingdings" panose="05000000000000000000" pitchFamily="2" charset="2"/>
              <a:buNone/>
              <a:defRPr sz="4367">
                <a:solidFill>
                  <a:srgbClr val="8561C5"/>
                </a:solidFill>
                <a:latin typeface="+mj-lt"/>
              </a:defRPr>
            </a:lvl1pPr>
          </a:lstStyle>
          <a:p>
            <a:pPr lvl="0"/>
            <a:r>
              <a:rPr lang="en-US"/>
              <a:t>1-3 key messages</a:t>
            </a:r>
          </a:p>
        </p:txBody>
      </p:sp>
      <p:sp>
        <p:nvSpPr>
          <p:cNvPr id="8" name="Text Placeholder 2">
            <a:extLst>
              <a:ext uri="{FF2B5EF4-FFF2-40B4-BE49-F238E27FC236}">
                <a16:creationId xmlns:a16="http://schemas.microsoft.com/office/drawing/2014/main" id="{030B09CD-159D-6E0B-A1AF-D91D1D018118}"/>
              </a:ext>
            </a:extLst>
          </p:cNvPr>
          <p:cNvSpPr>
            <a:spLocks noGrp="1"/>
          </p:cNvSpPr>
          <p:nvPr>
            <p:ph type="body" sz="quarter" idx="13" hasCustomPrompt="1"/>
          </p:nvPr>
        </p:nvSpPr>
        <p:spPr>
          <a:xfrm>
            <a:off x="4155786" y="3172000"/>
            <a:ext cx="3045662" cy="3542642"/>
          </a:xfrm>
          <a:prstGeom prst="rect">
            <a:avLst/>
          </a:prstGeom>
        </p:spPr>
        <p:txBody>
          <a:bodyPr lIns="0" anchor="t">
            <a:noAutofit/>
          </a:bodyPr>
          <a:lstStyle>
            <a:lvl1pPr marL="0" indent="0">
              <a:spcAft>
                <a:spcPts val="936"/>
              </a:spcAft>
              <a:buFont typeface="Wingdings" panose="05000000000000000000" pitchFamily="2" charset="2"/>
              <a:buNone/>
              <a:defRPr sz="3119">
                <a:solidFill>
                  <a:srgbClr val="091F2C"/>
                </a:solidFill>
                <a:latin typeface="+mn-lt"/>
              </a:defRPr>
            </a:lvl1pPr>
          </a:lstStyle>
          <a:p>
            <a:pPr lvl="0"/>
            <a:r>
              <a:rPr lang="en-US"/>
              <a:t>Body copy for message</a:t>
            </a:r>
          </a:p>
        </p:txBody>
      </p:sp>
      <p:sp>
        <p:nvSpPr>
          <p:cNvPr id="10" name="Picture Placeholder 5">
            <a:extLst>
              <a:ext uri="{FF2B5EF4-FFF2-40B4-BE49-F238E27FC236}">
                <a16:creationId xmlns:a16="http://schemas.microsoft.com/office/drawing/2014/main" id="{5D16FC1C-CBD4-F16D-21FD-5135FD2CBA26}"/>
              </a:ext>
            </a:extLst>
          </p:cNvPr>
          <p:cNvSpPr>
            <a:spLocks noGrp="1"/>
          </p:cNvSpPr>
          <p:nvPr>
            <p:ph type="pic" sz="quarter" idx="20"/>
          </p:nvPr>
        </p:nvSpPr>
        <p:spPr>
          <a:xfrm>
            <a:off x="0" y="0"/>
            <a:ext cx="3781425" cy="10694988"/>
          </a:xfrm>
          <a:prstGeom prst="rect">
            <a:avLst/>
          </a:prstGeom>
        </p:spPr>
        <p:txBody>
          <a:bodyPr anchor="ctr"/>
          <a:lstStyle>
            <a:lvl1pPr marL="0" indent="0" algn="ctr">
              <a:buNone/>
              <a:defRPr>
                <a:solidFill>
                  <a:srgbClr val="F4F3F5"/>
                </a:solidFill>
              </a:defRPr>
            </a:lvl1pPr>
          </a:lstStyle>
          <a:p>
            <a:r>
              <a:rPr lang="en-US"/>
              <a:t>Click icon to add picture</a:t>
            </a:r>
          </a:p>
        </p:txBody>
      </p:sp>
    </p:spTree>
    <p:extLst>
      <p:ext uri="{BB962C8B-B14F-4D97-AF65-F5344CB8AC3E}">
        <p14:creationId xmlns:p14="http://schemas.microsoft.com/office/powerpoint/2010/main" val="2966142673"/>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ExtContent_DarkGraphic">
    <p:bg>
      <p:bgPr>
        <a:solidFill>
          <a:srgbClr val="091F2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F78C6A0-DCCF-E1A0-6051-FD920B576B9B}"/>
              </a:ext>
              <a:ext uri="{C183D7F6-B498-43B3-948B-1728B52AA6E4}">
                <adec:decorative xmlns:adec="http://schemas.microsoft.com/office/drawing/2017/decorative" val="1"/>
              </a:ext>
            </a:extLst>
          </p:cNvPr>
          <p:cNvPicPr>
            <a:picLocks noChangeAspect="1"/>
          </p:cNvPicPr>
          <p:nvPr userDrawn="1"/>
        </p:nvPicPr>
        <p:blipFill rotWithShape="1">
          <a:blip r:embed="rId2"/>
          <a:srcRect l="13943" t="40146" r="17115" b="1516"/>
          <a:stretch/>
        </p:blipFill>
        <p:spPr>
          <a:xfrm>
            <a:off x="3411160" y="0"/>
            <a:ext cx="4151690" cy="7304281"/>
          </a:xfrm>
          <a:prstGeom prst="rect">
            <a:avLst/>
          </a:prstGeom>
        </p:spPr>
      </p:pic>
      <p:sp>
        <p:nvSpPr>
          <p:cNvPr id="14" name="Title 1">
            <a:extLst>
              <a:ext uri="{FF2B5EF4-FFF2-40B4-BE49-F238E27FC236}">
                <a16:creationId xmlns:a16="http://schemas.microsoft.com/office/drawing/2014/main" id="{68175F33-626A-BECF-CA11-F8521AC2A838}"/>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chemeClr val="bg1"/>
                </a:solidFill>
              </a:defRPr>
            </a:lvl1pPr>
          </a:lstStyle>
          <a:p>
            <a:r>
              <a:rPr lang="en-US"/>
              <a:t>Slide Title</a:t>
            </a:r>
          </a:p>
        </p:txBody>
      </p:sp>
      <p:sp>
        <p:nvSpPr>
          <p:cNvPr id="3" name="Text Placeholder 2">
            <a:extLst>
              <a:ext uri="{FF2B5EF4-FFF2-40B4-BE49-F238E27FC236}">
                <a16:creationId xmlns:a16="http://schemas.microsoft.com/office/drawing/2014/main" id="{6424A308-B6D2-0FFE-D266-33A604E41201}"/>
              </a:ext>
            </a:extLst>
          </p:cNvPr>
          <p:cNvSpPr>
            <a:spLocks noGrp="1"/>
          </p:cNvSpPr>
          <p:nvPr>
            <p:ph type="body" sz="quarter" idx="12" hasCustomPrompt="1"/>
          </p:nvPr>
        </p:nvSpPr>
        <p:spPr>
          <a:xfrm>
            <a:off x="373373" y="2275658"/>
            <a:ext cx="4542477" cy="617083"/>
          </a:xfrm>
          <a:prstGeom prst="rect">
            <a:avLst/>
          </a:prstGeom>
        </p:spPr>
        <p:txBody>
          <a:bodyPr lIns="0" anchor="t">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3-5 key messages</a:t>
            </a:r>
          </a:p>
        </p:txBody>
      </p:sp>
      <p:sp>
        <p:nvSpPr>
          <p:cNvPr id="4" name="Text Placeholder 2">
            <a:extLst>
              <a:ext uri="{FF2B5EF4-FFF2-40B4-BE49-F238E27FC236}">
                <a16:creationId xmlns:a16="http://schemas.microsoft.com/office/drawing/2014/main" id="{1C6A89F9-8ED3-F68B-7688-D696FA1BD3D0}"/>
              </a:ext>
            </a:extLst>
          </p:cNvPr>
          <p:cNvSpPr>
            <a:spLocks noGrp="1"/>
          </p:cNvSpPr>
          <p:nvPr>
            <p:ph type="body" sz="quarter" idx="13" hasCustomPrompt="1"/>
          </p:nvPr>
        </p:nvSpPr>
        <p:spPr>
          <a:xfrm>
            <a:off x="373373" y="2968283"/>
            <a:ext cx="4542479" cy="3725987"/>
          </a:xfrm>
          <a:prstGeom prst="rect">
            <a:avLst/>
          </a:prstGeom>
        </p:spPr>
        <p:txBody>
          <a:bodyPr lIns="0" anchor="t">
            <a:noAutofit/>
          </a:bodyPr>
          <a:lstStyle>
            <a:lvl1pPr marL="0" indent="0">
              <a:spcAft>
                <a:spcPts val="936"/>
              </a:spcAft>
              <a:buFont typeface="Wingdings" panose="05000000000000000000" pitchFamily="2" charset="2"/>
              <a:buNone/>
              <a:defRPr sz="2495">
                <a:solidFill>
                  <a:srgbClr val="FFFFFF"/>
                </a:solidFill>
                <a:latin typeface="+mn-lt"/>
              </a:defRPr>
            </a:lvl1pPr>
          </a:lstStyle>
          <a:p>
            <a:pPr lvl="0"/>
            <a:r>
              <a:rPr lang="en-US"/>
              <a:t>Body copy for message</a:t>
            </a:r>
          </a:p>
        </p:txBody>
      </p:sp>
    </p:spTree>
    <p:extLst>
      <p:ext uri="{BB962C8B-B14F-4D97-AF65-F5344CB8AC3E}">
        <p14:creationId xmlns:p14="http://schemas.microsoft.com/office/powerpoint/2010/main" val="297646827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_TextOnly_2">
    <p:bg>
      <p:bgPr>
        <a:solidFill>
          <a:srgbClr val="091F2C"/>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C04E60E3-7A5D-67D6-2CAA-FF9520CAD335}"/>
              </a:ext>
            </a:extLst>
          </p:cNvPr>
          <p:cNvSpPr>
            <a:spLocks noGrp="1"/>
          </p:cNvSpPr>
          <p:nvPr>
            <p:ph type="pic" sz="quarter" idx="20"/>
          </p:nvPr>
        </p:nvSpPr>
        <p:spPr>
          <a:xfrm>
            <a:off x="0" y="0"/>
            <a:ext cx="7562850" cy="10694988"/>
          </a:xfrm>
          <a:prstGeom prst="rect">
            <a:avLst/>
          </a:prstGeom>
        </p:spPr>
        <p:txBody>
          <a:bodyPr anchor="ctr"/>
          <a:lstStyle>
            <a:lvl1pPr marL="0" indent="0" algn="ctr">
              <a:buNone/>
              <a:defRPr/>
            </a:lvl1pPr>
          </a:lstStyle>
          <a:p>
            <a:r>
              <a:rPr lang="en-US"/>
              <a:t>Click icon to add picture</a:t>
            </a: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370878" y="1962368"/>
            <a:ext cx="3416518" cy="3548151"/>
          </a:xfrm>
          <a:prstGeom prst="rect">
            <a:avLst/>
          </a:prstGeom>
        </p:spPr>
        <p:txBody>
          <a:bodyPr wrap="square" lIns="0" anchor="b" anchorCtr="0">
            <a:spAutoFit/>
          </a:bodyPr>
          <a:lstStyle>
            <a:lvl1pPr>
              <a:defRPr>
                <a:solidFill>
                  <a:srgbClr val="FFFF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378959" y="6194337"/>
            <a:ext cx="3420377" cy="479975"/>
          </a:xfrm>
          <a:prstGeom prst="rect">
            <a:avLst/>
          </a:prstGeom>
          <a:noFill/>
        </p:spPr>
        <p:txBody>
          <a:bodyPr wrap="square" lIns="0" tIns="0" rIns="0" bIns="0">
            <a:spAutoFit/>
          </a:bodyPr>
          <a:lstStyle>
            <a:lvl1pPr marL="0" indent="0">
              <a:spcBef>
                <a:spcPts val="0"/>
              </a:spcBef>
              <a:buNone/>
              <a:defRPr sz="3119" spc="0" baseline="0">
                <a:solidFill>
                  <a:srgbClr val="FFA38B"/>
                </a:solidFill>
                <a:latin typeface="+mn-lt"/>
                <a:cs typeface="Segoe UI" panose="020B0502040204020203" pitchFamily="34" charset="0"/>
              </a:defRPr>
            </a:lvl1pPr>
          </a:lstStyle>
          <a:p>
            <a:pPr lvl="0"/>
            <a:r>
              <a:rPr lang="en-US"/>
              <a:t>Subtitle copy</a:t>
            </a:r>
          </a:p>
        </p:txBody>
      </p:sp>
      <p:pic>
        <p:nvPicPr>
          <p:cNvPr id="7" name="MS logo white - EMF" descr="Microsoft logo">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362387" y="913531"/>
            <a:ext cx="847499" cy="456319"/>
          </a:xfrm>
          <a:prstGeom prst="rect">
            <a:avLst/>
          </a:prstGeom>
        </p:spPr>
      </p:pic>
    </p:spTree>
    <p:extLst>
      <p:ext uri="{BB962C8B-B14F-4D97-AF65-F5344CB8AC3E}">
        <p14:creationId xmlns:p14="http://schemas.microsoft.com/office/powerpoint/2010/main" val="14744860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3892" userDrawn="1">
          <p15:clr>
            <a:srgbClr val="5ACBF0"/>
          </p15:clr>
        </p15:guide>
        <p15:guide id="3" pos="2081" userDrawn="1">
          <p15:clr>
            <a:srgbClr val="5ACBF0"/>
          </p15:clr>
        </p15:guide>
        <p15:guide id="5" orient="horz" pos="3369" userDrawn="1">
          <p15:clr>
            <a:srgbClr val="FBAE40"/>
          </p15:clr>
        </p15:guide>
        <p15:guide id="6" orient="horz" pos="3476" userDrawn="1">
          <p15:clr>
            <a:srgbClr val="5ACBF0"/>
          </p15:clr>
        </p15:guide>
        <p15:guide id="7" pos="1858" userDrawn="1">
          <p15:clr>
            <a:srgbClr val="5ACBF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Column_50%">
    <p:bg>
      <p:bgPr>
        <a:solidFill>
          <a:srgbClr val="8561C5"/>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8B5414-1661-7EE8-0C2B-953C2D18631C}"/>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5" name="Title 1">
            <a:extLst>
              <a:ext uri="{FF2B5EF4-FFF2-40B4-BE49-F238E27FC236}">
                <a16:creationId xmlns:a16="http://schemas.microsoft.com/office/drawing/2014/main" id="{30B88E5E-FCC6-946F-9E75-C646A54B0FE2}"/>
              </a:ext>
            </a:extLst>
          </p:cNvPr>
          <p:cNvSpPr>
            <a:spLocks noGrp="1"/>
          </p:cNvSpPr>
          <p:nvPr>
            <p:ph type="title" hasCustomPrompt="1"/>
          </p:nvPr>
        </p:nvSpPr>
        <p:spPr>
          <a:xfrm>
            <a:off x="4155785" y="688449"/>
            <a:ext cx="3045663" cy="956287"/>
          </a:xfrm>
          <a:prstGeom prst="rect">
            <a:avLst/>
          </a:prstGeom>
        </p:spPr>
        <p:txBody>
          <a:bodyPr wrap="square" lIns="0" anchor="t" anchorCtr="0">
            <a:spAutoFit/>
          </a:bodyPr>
          <a:lstStyle>
            <a:lvl1pPr>
              <a:defRPr>
                <a:solidFill>
                  <a:srgbClr val="FFA38B"/>
                </a:solidFill>
              </a:defRPr>
            </a:lvl1pPr>
          </a:lstStyle>
          <a:p>
            <a:r>
              <a:rPr lang="en-US"/>
              <a:t>Slide title</a:t>
            </a:r>
          </a:p>
        </p:txBody>
      </p:sp>
      <p:sp>
        <p:nvSpPr>
          <p:cNvPr id="7" name="Text Placeholder 2">
            <a:extLst>
              <a:ext uri="{FF2B5EF4-FFF2-40B4-BE49-F238E27FC236}">
                <a16:creationId xmlns:a16="http://schemas.microsoft.com/office/drawing/2014/main" id="{750ED99B-9CA5-3EFF-D4F7-910FB6A965ED}"/>
              </a:ext>
            </a:extLst>
          </p:cNvPr>
          <p:cNvSpPr>
            <a:spLocks noGrp="1"/>
          </p:cNvSpPr>
          <p:nvPr>
            <p:ph type="body" sz="quarter" idx="12" hasCustomPrompt="1"/>
          </p:nvPr>
        </p:nvSpPr>
        <p:spPr>
          <a:xfrm>
            <a:off x="4155785" y="2275658"/>
            <a:ext cx="1394807" cy="7500850"/>
          </a:xfrm>
          <a:prstGeom prst="rect">
            <a:avLst/>
          </a:prstGeom>
        </p:spPr>
        <p:txBody>
          <a:bodyPr lIns="0" anchor="t">
            <a:noAutofit/>
          </a:bodyPr>
          <a:lstStyle>
            <a:lvl1pPr marL="0" indent="0">
              <a:spcAft>
                <a:spcPts val="936"/>
              </a:spcAft>
              <a:buFont typeface="Wingdings" panose="05000000000000000000" pitchFamily="2" charset="2"/>
              <a:buNone/>
              <a:defRPr sz="2495">
                <a:solidFill>
                  <a:srgbClr val="000000"/>
                </a:solidFill>
                <a:latin typeface="+mj-lt"/>
              </a:defRPr>
            </a:lvl1pPr>
          </a:lstStyle>
          <a:p>
            <a:pPr lvl="0"/>
            <a:r>
              <a:rPr lang="en-US"/>
              <a:t>2-column content</a:t>
            </a:r>
          </a:p>
        </p:txBody>
      </p:sp>
      <p:sp>
        <p:nvSpPr>
          <p:cNvPr id="10" name="Text Placeholder 2">
            <a:extLst>
              <a:ext uri="{FF2B5EF4-FFF2-40B4-BE49-F238E27FC236}">
                <a16:creationId xmlns:a16="http://schemas.microsoft.com/office/drawing/2014/main" id="{2405E337-2CFF-8705-977C-DE25B2706E65}"/>
              </a:ext>
            </a:extLst>
          </p:cNvPr>
          <p:cNvSpPr>
            <a:spLocks noGrp="1"/>
          </p:cNvSpPr>
          <p:nvPr>
            <p:ph type="body" sz="quarter" idx="13" hasCustomPrompt="1"/>
          </p:nvPr>
        </p:nvSpPr>
        <p:spPr>
          <a:xfrm>
            <a:off x="5800705" y="2275658"/>
            <a:ext cx="1394807" cy="7500850"/>
          </a:xfrm>
          <a:prstGeom prst="rect">
            <a:avLst/>
          </a:prstGeom>
        </p:spPr>
        <p:txBody>
          <a:bodyPr lIns="0" anchor="t">
            <a:noAutofit/>
          </a:bodyPr>
          <a:lstStyle>
            <a:lvl1pPr marL="0" indent="0">
              <a:spcAft>
                <a:spcPts val="936"/>
              </a:spcAft>
              <a:buFont typeface="Wingdings" panose="05000000000000000000" pitchFamily="2" charset="2"/>
              <a:buNone/>
              <a:defRPr sz="2495">
                <a:solidFill>
                  <a:srgbClr val="000000"/>
                </a:solidFill>
                <a:latin typeface="+mj-lt"/>
              </a:defRPr>
            </a:lvl1pPr>
          </a:lstStyle>
          <a:p>
            <a:pPr lvl="0"/>
            <a:r>
              <a:rPr lang="en-US"/>
              <a:t>2-column content</a:t>
            </a:r>
          </a:p>
        </p:txBody>
      </p:sp>
    </p:spTree>
    <p:extLst>
      <p:ext uri="{BB962C8B-B14F-4D97-AF65-F5344CB8AC3E}">
        <p14:creationId xmlns:p14="http://schemas.microsoft.com/office/powerpoint/2010/main" val="2127953205"/>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5"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ase_Study_1_Dark">
    <p:bg>
      <p:bgPr>
        <a:solidFill>
          <a:srgbClr val="091F2C"/>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E8DC3B3-C7F8-6106-E1A1-D208617985B2}"/>
              </a:ext>
              <a:ext uri="{C183D7F6-B498-43B3-948B-1728B52AA6E4}">
                <adec:decorative xmlns:adec="http://schemas.microsoft.com/office/drawing/2017/decorative" val="1"/>
              </a:ext>
            </a:extLst>
          </p:cNvPr>
          <p:cNvGrpSpPr/>
          <p:nvPr userDrawn="1"/>
        </p:nvGrpSpPr>
        <p:grpSpPr>
          <a:xfrm>
            <a:off x="368256" y="2260308"/>
            <a:ext cx="6839535" cy="7557862"/>
            <a:chOff x="593661" y="1449388"/>
            <a:chExt cx="11025951" cy="4846365"/>
          </a:xfrm>
        </p:grpSpPr>
        <p:sp>
          <p:nvSpPr>
            <p:cNvPr id="29" name="Rounded Rectangle 62">
              <a:extLst>
                <a:ext uri="{FF2B5EF4-FFF2-40B4-BE49-F238E27FC236}">
                  <a16:creationId xmlns:a16="http://schemas.microsoft.com/office/drawing/2014/main" id="{C081FC5E-5643-8423-CDC4-2450E009936B}"/>
                </a:ext>
              </a:extLst>
            </p:cNvPr>
            <p:cNvSpPr/>
            <p:nvPr userDrawn="1"/>
          </p:nvSpPr>
          <p:spPr bwMode="auto">
            <a:xfrm>
              <a:off x="9070975" y="1449388"/>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47" name="Rounded Rectangle 62">
              <a:extLst>
                <a:ext uri="{FF2B5EF4-FFF2-40B4-BE49-F238E27FC236}">
                  <a16:creationId xmlns:a16="http://schemas.microsoft.com/office/drawing/2014/main" id="{5FE98EB5-F012-B14F-123A-63D1A2937E91}"/>
                </a:ext>
              </a:extLst>
            </p:cNvPr>
            <p:cNvSpPr/>
            <p:nvPr userDrawn="1"/>
          </p:nvSpPr>
          <p:spPr bwMode="auto">
            <a:xfrm>
              <a:off x="6237117" y="1449388"/>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49" name="Rounded Rectangle 62">
              <a:extLst>
                <a:ext uri="{FF2B5EF4-FFF2-40B4-BE49-F238E27FC236}">
                  <a16:creationId xmlns:a16="http://schemas.microsoft.com/office/drawing/2014/main" id="{1B3F1367-4627-B3B8-5434-C9CF97AF0020}"/>
                </a:ext>
              </a:extLst>
            </p:cNvPr>
            <p:cNvSpPr/>
            <p:nvPr userDrawn="1"/>
          </p:nvSpPr>
          <p:spPr bwMode="auto">
            <a:xfrm>
              <a:off x="3413484" y="1449388"/>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1" name="Rounded Rectangle 62">
              <a:extLst>
                <a:ext uri="{FF2B5EF4-FFF2-40B4-BE49-F238E27FC236}">
                  <a16:creationId xmlns:a16="http://schemas.microsoft.com/office/drawing/2014/main" id="{03B50E0C-483E-E1A6-9742-13FA4EF7367D}"/>
                </a:ext>
              </a:extLst>
            </p:cNvPr>
            <p:cNvSpPr/>
            <p:nvPr userDrawn="1"/>
          </p:nvSpPr>
          <p:spPr bwMode="auto">
            <a:xfrm>
              <a:off x="593661" y="1449388"/>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3" name="Rounded Rectangle 62">
              <a:extLst>
                <a:ext uri="{FF2B5EF4-FFF2-40B4-BE49-F238E27FC236}">
                  <a16:creationId xmlns:a16="http://schemas.microsoft.com/office/drawing/2014/main" id="{4F589480-62CF-0871-8533-2405B8B7700B}"/>
                </a:ext>
              </a:extLst>
            </p:cNvPr>
            <p:cNvSpPr/>
            <p:nvPr userDrawn="1"/>
          </p:nvSpPr>
          <p:spPr bwMode="auto">
            <a:xfrm>
              <a:off x="9070975" y="2671985"/>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5" name="Rounded Rectangle 62">
              <a:extLst>
                <a:ext uri="{FF2B5EF4-FFF2-40B4-BE49-F238E27FC236}">
                  <a16:creationId xmlns:a16="http://schemas.microsoft.com/office/drawing/2014/main" id="{799256B1-050A-C5B5-0D47-040D12121AD6}"/>
                </a:ext>
              </a:extLst>
            </p:cNvPr>
            <p:cNvSpPr/>
            <p:nvPr userDrawn="1"/>
          </p:nvSpPr>
          <p:spPr bwMode="auto">
            <a:xfrm>
              <a:off x="6242229" y="2671985"/>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7" name="Rounded Rectangle 62">
              <a:extLst>
                <a:ext uri="{FF2B5EF4-FFF2-40B4-BE49-F238E27FC236}">
                  <a16:creationId xmlns:a16="http://schemas.microsoft.com/office/drawing/2014/main" id="{9C0A3374-AD54-7F0B-9CC6-EC1B847F17AE}"/>
                </a:ext>
              </a:extLst>
            </p:cNvPr>
            <p:cNvSpPr/>
            <p:nvPr userDrawn="1"/>
          </p:nvSpPr>
          <p:spPr bwMode="auto">
            <a:xfrm>
              <a:off x="3413484" y="2671985"/>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9" name="Rounded Rectangle 62">
              <a:extLst>
                <a:ext uri="{FF2B5EF4-FFF2-40B4-BE49-F238E27FC236}">
                  <a16:creationId xmlns:a16="http://schemas.microsoft.com/office/drawing/2014/main" id="{C7DEC40E-EA5F-116E-9411-1251E93B7B3F}"/>
                </a:ext>
              </a:extLst>
            </p:cNvPr>
            <p:cNvSpPr/>
            <p:nvPr userDrawn="1"/>
          </p:nvSpPr>
          <p:spPr bwMode="auto">
            <a:xfrm>
              <a:off x="593661" y="2671985"/>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1" name="Rounded Rectangle 62">
              <a:extLst>
                <a:ext uri="{FF2B5EF4-FFF2-40B4-BE49-F238E27FC236}">
                  <a16:creationId xmlns:a16="http://schemas.microsoft.com/office/drawing/2014/main" id="{DD4083E0-14DD-DAA5-077D-E0F6CB9D3DA0}"/>
                </a:ext>
              </a:extLst>
            </p:cNvPr>
            <p:cNvSpPr/>
            <p:nvPr userDrawn="1"/>
          </p:nvSpPr>
          <p:spPr bwMode="auto">
            <a:xfrm>
              <a:off x="9070975" y="3932682"/>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3" name="Rounded Rectangle 62">
              <a:extLst>
                <a:ext uri="{FF2B5EF4-FFF2-40B4-BE49-F238E27FC236}">
                  <a16:creationId xmlns:a16="http://schemas.microsoft.com/office/drawing/2014/main" id="{2EA73007-27FC-B3DD-A82F-C52B92B74145}"/>
                </a:ext>
              </a:extLst>
            </p:cNvPr>
            <p:cNvSpPr/>
            <p:nvPr userDrawn="1"/>
          </p:nvSpPr>
          <p:spPr bwMode="auto">
            <a:xfrm>
              <a:off x="6242229" y="3932682"/>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5" name="Rounded Rectangle 62">
              <a:extLst>
                <a:ext uri="{FF2B5EF4-FFF2-40B4-BE49-F238E27FC236}">
                  <a16:creationId xmlns:a16="http://schemas.microsoft.com/office/drawing/2014/main" id="{D5EAC951-AB02-9AC4-7267-C1E081D059DA}"/>
                </a:ext>
              </a:extLst>
            </p:cNvPr>
            <p:cNvSpPr/>
            <p:nvPr userDrawn="1"/>
          </p:nvSpPr>
          <p:spPr bwMode="auto">
            <a:xfrm>
              <a:off x="3421570" y="3932682"/>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7" name="Rounded Rectangle 62">
              <a:extLst>
                <a:ext uri="{FF2B5EF4-FFF2-40B4-BE49-F238E27FC236}">
                  <a16:creationId xmlns:a16="http://schemas.microsoft.com/office/drawing/2014/main" id="{55354612-4970-E24B-5C6F-548D1CBA87FB}"/>
                </a:ext>
              </a:extLst>
            </p:cNvPr>
            <p:cNvSpPr/>
            <p:nvPr userDrawn="1"/>
          </p:nvSpPr>
          <p:spPr bwMode="auto">
            <a:xfrm>
              <a:off x="593661" y="3932682"/>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9" name="Rounded Rectangle 62">
              <a:extLst>
                <a:ext uri="{FF2B5EF4-FFF2-40B4-BE49-F238E27FC236}">
                  <a16:creationId xmlns:a16="http://schemas.microsoft.com/office/drawing/2014/main" id="{F81EED78-6ECC-8FF5-8420-838EC07E9B55}"/>
                </a:ext>
              </a:extLst>
            </p:cNvPr>
            <p:cNvSpPr/>
            <p:nvPr userDrawn="1"/>
          </p:nvSpPr>
          <p:spPr bwMode="auto">
            <a:xfrm>
              <a:off x="9070975" y="5231480"/>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1" name="Rounded Rectangle 62">
              <a:extLst>
                <a:ext uri="{FF2B5EF4-FFF2-40B4-BE49-F238E27FC236}">
                  <a16:creationId xmlns:a16="http://schemas.microsoft.com/office/drawing/2014/main" id="{23909F08-7AB9-0592-04D2-74C69B85967D}"/>
                </a:ext>
              </a:extLst>
            </p:cNvPr>
            <p:cNvSpPr/>
            <p:nvPr userDrawn="1"/>
          </p:nvSpPr>
          <p:spPr bwMode="auto">
            <a:xfrm>
              <a:off x="6242229" y="5218780"/>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3" name="Rounded Rectangle 62">
              <a:extLst>
                <a:ext uri="{FF2B5EF4-FFF2-40B4-BE49-F238E27FC236}">
                  <a16:creationId xmlns:a16="http://schemas.microsoft.com/office/drawing/2014/main" id="{3678FE11-2996-DD0A-B3E2-FE3040ACB19A}"/>
                </a:ext>
              </a:extLst>
            </p:cNvPr>
            <p:cNvSpPr/>
            <p:nvPr userDrawn="1"/>
          </p:nvSpPr>
          <p:spPr bwMode="auto">
            <a:xfrm>
              <a:off x="3421570" y="5218780"/>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5" name="Rounded Rectangle 62">
              <a:extLst>
                <a:ext uri="{FF2B5EF4-FFF2-40B4-BE49-F238E27FC236}">
                  <a16:creationId xmlns:a16="http://schemas.microsoft.com/office/drawing/2014/main" id="{4D5567B3-CCC6-D365-3F8E-30F8594900EB}"/>
                </a:ext>
              </a:extLst>
            </p:cNvPr>
            <p:cNvSpPr/>
            <p:nvPr userDrawn="1"/>
          </p:nvSpPr>
          <p:spPr bwMode="auto">
            <a:xfrm>
              <a:off x="593661" y="5193380"/>
              <a:ext cx="2548637" cy="106427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grpSp>
      <p:sp>
        <p:nvSpPr>
          <p:cNvPr id="52" name="Picture Placeholder 45">
            <a:extLst>
              <a:ext uri="{FF2B5EF4-FFF2-40B4-BE49-F238E27FC236}">
                <a16:creationId xmlns:a16="http://schemas.microsoft.com/office/drawing/2014/main" id="{D0A634CE-07C0-F6C2-FB62-6458AD59931D}"/>
              </a:ext>
            </a:extLst>
          </p:cNvPr>
          <p:cNvSpPr>
            <a:spLocks noGrp="1"/>
          </p:cNvSpPr>
          <p:nvPr>
            <p:ph type="pic" sz="quarter" idx="13"/>
          </p:nvPr>
        </p:nvSpPr>
        <p:spPr>
          <a:xfrm>
            <a:off x="664138" y="2682397"/>
            <a:ext cx="989185" cy="815542"/>
          </a:xfrm>
          <a:prstGeom prst="rect">
            <a:avLst/>
          </a:prstGeom>
        </p:spPr>
        <p:txBody>
          <a:bodyPr/>
          <a:lstStyle>
            <a:lvl1pPr marL="0" indent="0">
              <a:buNone/>
              <a:defRPr sz="2495"/>
            </a:lvl1pPr>
          </a:lstStyle>
          <a:p>
            <a:r>
              <a:rPr lang="en-US"/>
              <a:t>Click icon to add picture</a:t>
            </a:r>
          </a:p>
        </p:txBody>
      </p:sp>
      <p:sp>
        <p:nvSpPr>
          <p:cNvPr id="50" name="Picture Placeholder 45">
            <a:extLst>
              <a:ext uri="{FF2B5EF4-FFF2-40B4-BE49-F238E27FC236}">
                <a16:creationId xmlns:a16="http://schemas.microsoft.com/office/drawing/2014/main" id="{3C07344B-ECD6-CCA3-7F99-E3ED40943E56}"/>
              </a:ext>
            </a:extLst>
          </p:cNvPr>
          <p:cNvSpPr>
            <a:spLocks noGrp="1"/>
          </p:cNvSpPr>
          <p:nvPr>
            <p:ph type="pic" sz="quarter" idx="12"/>
          </p:nvPr>
        </p:nvSpPr>
        <p:spPr>
          <a:xfrm>
            <a:off x="2418326" y="2682397"/>
            <a:ext cx="989185" cy="815542"/>
          </a:xfrm>
          <a:prstGeom prst="rect">
            <a:avLst/>
          </a:prstGeom>
        </p:spPr>
        <p:txBody>
          <a:bodyPr/>
          <a:lstStyle>
            <a:lvl1pPr marL="0" indent="0">
              <a:buNone/>
              <a:defRPr sz="2495"/>
            </a:lvl1pPr>
          </a:lstStyle>
          <a:p>
            <a:r>
              <a:rPr lang="en-US"/>
              <a:t>Click icon to add picture</a:t>
            </a:r>
          </a:p>
        </p:txBody>
      </p:sp>
      <p:sp>
        <p:nvSpPr>
          <p:cNvPr id="48" name="Picture Placeholder 45">
            <a:extLst>
              <a:ext uri="{FF2B5EF4-FFF2-40B4-BE49-F238E27FC236}">
                <a16:creationId xmlns:a16="http://schemas.microsoft.com/office/drawing/2014/main" id="{5FE78D8C-BB81-72CF-1B5E-20C3D395541A}"/>
              </a:ext>
            </a:extLst>
          </p:cNvPr>
          <p:cNvSpPr>
            <a:spLocks noGrp="1"/>
          </p:cNvSpPr>
          <p:nvPr>
            <p:ph type="pic" sz="quarter" idx="11"/>
          </p:nvPr>
        </p:nvSpPr>
        <p:spPr>
          <a:xfrm>
            <a:off x="4168016" y="2682397"/>
            <a:ext cx="989185" cy="815542"/>
          </a:xfrm>
          <a:prstGeom prst="rect">
            <a:avLst/>
          </a:prstGeom>
        </p:spPr>
        <p:txBody>
          <a:bodyPr/>
          <a:lstStyle>
            <a:lvl1pPr marL="0" indent="0">
              <a:buNone/>
              <a:defRPr sz="2495"/>
            </a:lvl1pPr>
          </a:lstStyle>
          <a:p>
            <a:r>
              <a:rPr lang="en-US"/>
              <a:t>Click icon to add picture</a:t>
            </a:r>
          </a:p>
        </p:txBody>
      </p:sp>
      <p:sp>
        <p:nvSpPr>
          <p:cNvPr id="46" name="Picture Placeholder 45">
            <a:extLst>
              <a:ext uri="{FF2B5EF4-FFF2-40B4-BE49-F238E27FC236}">
                <a16:creationId xmlns:a16="http://schemas.microsoft.com/office/drawing/2014/main" id="{33592000-A32E-2FD8-5F2F-D4809615A905}"/>
              </a:ext>
            </a:extLst>
          </p:cNvPr>
          <p:cNvSpPr>
            <a:spLocks noGrp="1"/>
          </p:cNvSpPr>
          <p:nvPr>
            <p:ph type="pic" sz="quarter" idx="10"/>
          </p:nvPr>
        </p:nvSpPr>
        <p:spPr>
          <a:xfrm>
            <a:off x="5922722" y="2682397"/>
            <a:ext cx="989185" cy="815542"/>
          </a:xfrm>
          <a:prstGeom prst="rect">
            <a:avLst/>
          </a:prstGeom>
        </p:spPr>
        <p:txBody>
          <a:bodyPr/>
          <a:lstStyle>
            <a:lvl1pPr marL="0" indent="0">
              <a:buNone/>
              <a:defRPr sz="2495"/>
            </a:lvl1pPr>
          </a:lstStyle>
          <a:p>
            <a:r>
              <a:rPr lang="en-US"/>
              <a:t>Click icon to add picture</a:t>
            </a:r>
          </a:p>
        </p:txBody>
      </p:sp>
      <p:sp>
        <p:nvSpPr>
          <p:cNvPr id="60" name="Picture Placeholder 45">
            <a:extLst>
              <a:ext uri="{FF2B5EF4-FFF2-40B4-BE49-F238E27FC236}">
                <a16:creationId xmlns:a16="http://schemas.microsoft.com/office/drawing/2014/main" id="{42D1CB53-4E60-F997-4E62-F39C6FCF31F1}"/>
              </a:ext>
            </a:extLst>
          </p:cNvPr>
          <p:cNvSpPr>
            <a:spLocks noGrp="1"/>
          </p:cNvSpPr>
          <p:nvPr>
            <p:ph type="pic" sz="quarter" idx="17"/>
          </p:nvPr>
        </p:nvSpPr>
        <p:spPr>
          <a:xfrm>
            <a:off x="664138" y="4589026"/>
            <a:ext cx="989185" cy="815542"/>
          </a:xfrm>
          <a:prstGeom prst="rect">
            <a:avLst/>
          </a:prstGeom>
        </p:spPr>
        <p:txBody>
          <a:bodyPr/>
          <a:lstStyle>
            <a:lvl1pPr marL="0" indent="0">
              <a:buNone/>
              <a:defRPr sz="2495"/>
            </a:lvl1pPr>
          </a:lstStyle>
          <a:p>
            <a:r>
              <a:rPr lang="en-US"/>
              <a:t>Click icon to add picture</a:t>
            </a:r>
          </a:p>
        </p:txBody>
      </p:sp>
      <p:sp>
        <p:nvSpPr>
          <p:cNvPr id="58" name="Picture Placeholder 45">
            <a:extLst>
              <a:ext uri="{FF2B5EF4-FFF2-40B4-BE49-F238E27FC236}">
                <a16:creationId xmlns:a16="http://schemas.microsoft.com/office/drawing/2014/main" id="{FD14ED45-26D7-5B9B-0F45-61F856E70970}"/>
              </a:ext>
            </a:extLst>
          </p:cNvPr>
          <p:cNvSpPr>
            <a:spLocks noGrp="1"/>
          </p:cNvSpPr>
          <p:nvPr>
            <p:ph type="pic" sz="quarter" idx="16"/>
          </p:nvPr>
        </p:nvSpPr>
        <p:spPr>
          <a:xfrm>
            <a:off x="2418326" y="4589026"/>
            <a:ext cx="989185" cy="815542"/>
          </a:xfrm>
          <a:prstGeom prst="rect">
            <a:avLst/>
          </a:prstGeom>
        </p:spPr>
        <p:txBody>
          <a:bodyPr/>
          <a:lstStyle>
            <a:lvl1pPr marL="0" indent="0">
              <a:buNone/>
              <a:defRPr sz="2495"/>
            </a:lvl1pPr>
          </a:lstStyle>
          <a:p>
            <a:r>
              <a:rPr lang="en-US"/>
              <a:t>Click icon to add picture</a:t>
            </a:r>
          </a:p>
        </p:txBody>
      </p:sp>
      <p:sp>
        <p:nvSpPr>
          <p:cNvPr id="56" name="Picture Placeholder 45">
            <a:extLst>
              <a:ext uri="{FF2B5EF4-FFF2-40B4-BE49-F238E27FC236}">
                <a16:creationId xmlns:a16="http://schemas.microsoft.com/office/drawing/2014/main" id="{01919972-39C6-74DB-FFE1-19E4B2CB0252}"/>
              </a:ext>
            </a:extLst>
          </p:cNvPr>
          <p:cNvSpPr>
            <a:spLocks noGrp="1"/>
          </p:cNvSpPr>
          <p:nvPr>
            <p:ph type="pic" sz="quarter" idx="15"/>
          </p:nvPr>
        </p:nvSpPr>
        <p:spPr>
          <a:xfrm>
            <a:off x="4168016" y="4589026"/>
            <a:ext cx="989185" cy="815542"/>
          </a:xfrm>
          <a:prstGeom prst="rect">
            <a:avLst/>
          </a:prstGeom>
        </p:spPr>
        <p:txBody>
          <a:bodyPr/>
          <a:lstStyle>
            <a:lvl1pPr marL="0" indent="0">
              <a:buNone/>
              <a:defRPr sz="2495"/>
            </a:lvl1pPr>
          </a:lstStyle>
          <a:p>
            <a:r>
              <a:rPr lang="en-US"/>
              <a:t>Click icon to add picture</a:t>
            </a:r>
          </a:p>
        </p:txBody>
      </p:sp>
      <p:sp>
        <p:nvSpPr>
          <p:cNvPr id="54" name="Picture Placeholder 45">
            <a:extLst>
              <a:ext uri="{FF2B5EF4-FFF2-40B4-BE49-F238E27FC236}">
                <a16:creationId xmlns:a16="http://schemas.microsoft.com/office/drawing/2014/main" id="{A4F59B8A-B31E-AA26-CB97-F06DC7793854}"/>
              </a:ext>
            </a:extLst>
          </p:cNvPr>
          <p:cNvSpPr>
            <a:spLocks noGrp="1"/>
          </p:cNvSpPr>
          <p:nvPr>
            <p:ph type="pic" sz="quarter" idx="14"/>
          </p:nvPr>
        </p:nvSpPr>
        <p:spPr>
          <a:xfrm>
            <a:off x="5922722" y="4589026"/>
            <a:ext cx="989185" cy="815542"/>
          </a:xfrm>
          <a:prstGeom prst="rect">
            <a:avLst/>
          </a:prstGeom>
        </p:spPr>
        <p:txBody>
          <a:bodyPr/>
          <a:lstStyle>
            <a:lvl1pPr marL="0" indent="0">
              <a:buNone/>
              <a:defRPr sz="2495"/>
            </a:lvl1pPr>
          </a:lstStyle>
          <a:p>
            <a:r>
              <a:rPr lang="en-US"/>
              <a:t>Click icon to add picture</a:t>
            </a:r>
          </a:p>
        </p:txBody>
      </p:sp>
      <p:sp>
        <p:nvSpPr>
          <p:cNvPr id="68" name="Picture Placeholder 45">
            <a:extLst>
              <a:ext uri="{FF2B5EF4-FFF2-40B4-BE49-F238E27FC236}">
                <a16:creationId xmlns:a16="http://schemas.microsoft.com/office/drawing/2014/main" id="{71C70236-E319-49F8-1A05-270398C25E56}"/>
              </a:ext>
            </a:extLst>
          </p:cNvPr>
          <p:cNvSpPr>
            <a:spLocks noGrp="1"/>
          </p:cNvSpPr>
          <p:nvPr>
            <p:ph type="pic" sz="quarter" idx="21"/>
          </p:nvPr>
        </p:nvSpPr>
        <p:spPr>
          <a:xfrm>
            <a:off x="664138" y="6555072"/>
            <a:ext cx="989185" cy="815542"/>
          </a:xfrm>
          <a:prstGeom prst="rect">
            <a:avLst/>
          </a:prstGeom>
        </p:spPr>
        <p:txBody>
          <a:bodyPr/>
          <a:lstStyle>
            <a:lvl1pPr marL="0" indent="0">
              <a:buNone/>
              <a:defRPr sz="2495"/>
            </a:lvl1pPr>
          </a:lstStyle>
          <a:p>
            <a:r>
              <a:rPr lang="en-US"/>
              <a:t>Click icon to add picture</a:t>
            </a:r>
          </a:p>
        </p:txBody>
      </p:sp>
      <p:sp>
        <p:nvSpPr>
          <p:cNvPr id="66" name="Picture Placeholder 45">
            <a:extLst>
              <a:ext uri="{FF2B5EF4-FFF2-40B4-BE49-F238E27FC236}">
                <a16:creationId xmlns:a16="http://schemas.microsoft.com/office/drawing/2014/main" id="{8130D75E-EA85-3ACB-4054-B48EF325EA52}"/>
              </a:ext>
            </a:extLst>
          </p:cNvPr>
          <p:cNvSpPr>
            <a:spLocks noGrp="1"/>
          </p:cNvSpPr>
          <p:nvPr>
            <p:ph type="pic" sz="quarter" idx="20"/>
          </p:nvPr>
        </p:nvSpPr>
        <p:spPr>
          <a:xfrm>
            <a:off x="2418326" y="6555072"/>
            <a:ext cx="989185" cy="815542"/>
          </a:xfrm>
          <a:prstGeom prst="rect">
            <a:avLst/>
          </a:prstGeom>
        </p:spPr>
        <p:txBody>
          <a:bodyPr/>
          <a:lstStyle>
            <a:lvl1pPr marL="0" indent="0">
              <a:buNone/>
              <a:defRPr sz="2495"/>
            </a:lvl1pPr>
          </a:lstStyle>
          <a:p>
            <a:r>
              <a:rPr lang="en-US"/>
              <a:t>Click icon to add picture</a:t>
            </a:r>
          </a:p>
        </p:txBody>
      </p:sp>
      <p:sp>
        <p:nvSpPr>
          <p:cNvPr id="64" name="Picture Placeholder 45">
            <a:extLst>
              <a:ext uri="{FF2B5EF4-FFF2-40B4-BE49-F238E27FC236}">
                <a16:creationId xmlns:a16="http://schemas.microsoft.com/office/drawing/2014/main" id="{BE1C65A5-7350-6F61-F502-EDFAE38CDBDB}"/>
              </a:ext>
            </a:extLst>
          </p:cNvPr>
          <p:cNvSpPr>
            <a:spLocks noGrp="1"/>
          </p:cNvSpPr>
          <p:nvPr>
            <p:ph type="pic" sz="quarter" idx="19"/>
          </p:nvPr>
        </p:nvSpPr>
        <p:spPr>
          <a:xfrm>
            <a:off x="4168016" y="6555072"/>
            <a:ext cx="989185" cy="815542"/>
          </a:xfrm>
          <a:prstGeom prst="rect">
            <a:avLst/>
          </a:prstGeom>
        </p:spPr>
        <p:txBody>
          <a:bodyPr/>
          <a:lstStyle>
            <a:lvl1pPr marL="0" indent="0">
              <a:buNone/>
              <a:defRPr sz="2495"/>
            </a:lvl1pPr>
          </a:lstStyle>
          <a:p>
            <a:r>
              <a:rPr lang="en-US"/>
              <a:t>Click icon to add picture</a:t>
            </a:r>
          </a:p>
        </p:txBody>
      </p:sp>
      <p:sp>
        <p:nvSpPr>
          <p:cNvPr id="62" name="Picture Placeholder 45">
            <a:extLst>
              <a:ext uri="{FF2B5EF4-FFF2-40B4-BE49-F238E27FC236}">
                <a16:creationId xmlns:a16="http://schemas.microsoft.com/office/drawing/2014/main" id="{89D9EB68-3A4E-01EC-F5E4-BC4C259F1CF6}"/>
              </a:ext>
            </a:extLst>
          </p:cNvPr>
          <p:cNvSpPr>
            <a:spLocks noGrp="1"/>
          </p:cNvSpPr>
          <p:nvPr>
            <p:ph type="pic" sz="quarter" idx="18"/>
          </p:nvPr>
        </p:nvSpPr>
        <p:spPr>
          <a:xfrm>
            <a:off x="5922722" y="6555072"/>
            <a:ext cx="989185" cy="815542"/>
          </a:xfrm>
          <a:prstGeom prst="rect">
            <a:avLst/>
          </a:prstGeom>
        </p:spPr>
        <p:txBody>
          <a:bodyPr/>
          <a:lstStyle>
            <a:lvl1pPr marL="0" indent="0">
              <a:buNone/>
              <a:defRPr sz="2495"/>
            </a:lvl1pPr>
          </a:lstStyle>
          <a:p>
            <a:r>
              <a:rPr lang="en-US"/>
              <a:t>Click icon to add picture</a:t>
            </a:r>
          </a:p>
        </p:txBody>
      </p:sp>
      <p:sp>
        <p:nvSpPr>
          <p:cNvPr id="76" name="Picture Placeholder 45">
            <a:extLst>
              <a:ext uri="{FF2B5EF4-FFF2-40B4-BE49-F238E27FC236}">
                <a16:creationId xmlns:a16="http://schemas.microsoft.com/office/drawing/2014/main" id="{ACC0FEE7-6868-615D-DC45-DC84FA6A417C}"/>
              </a:ext>
            </a:extLst>
          </p:cNvPr>
          <p:cNvSpPr>
            <a:spLocks noGrp="1"/>
          </p:cNvSpPr>
          <p:nvPr>
            <p:ph type="pic" sz="quarter" idx="25"/>
          </p:nvPr>
        </p:nvSpPr>
        <p:spPr>
          <a:xfrm>
            <a:off x="664138" y="8521119"/>
            <a:ext cx="989185" cy="815542"/>
          </a:xfrm>
          <a:prstGeom prst="rect">
            <a:avLst/>
          </a:prstGeom>
        </p:spPr>
        <p:txBody>
          <a:bodyPr/>
          <a:lstStyle>
            <a:lvl1pPr marL="0" indent="0">
              <a:buNone/>
              <a:defRPr sz="2495"/>
            </a:lvl1pPr>
          </a:lstStyle>
          <a:p>
            <a:r>
              <a:rPr lang="en-US"/>
              <a:t>Click icon to add picture</a:t>
            </a:r>
          </a:p>
        </p:txBody>
      </p:sp>
      <p:sp>
        <p:nvSpPr>
          <p:cNvPr id="74" name="Picture Placeholder 45">
            <a:extLst>
              <a:ext uri="{FF2B5EF4-FFF2-40B4-BE49-F238E27FC236}">
                <a16:creationId xmlns:a16="http://schemas.microsoft.com/office/drawing/2014/main" id="{F270FE2B-7A81-4EF7-E8BC-CC26C0FBB519}"/>
              </a:ext>
            </a:extLst>
          </p:cNvPr>
          <p:cNvSpPr>
            <a:spLocks noGrp="1"/>
          </p:cNvSpPr>
          <p:nvPr>
            <p:ph type="pic" sz="quarter" idx="24"/>
          </p:nvPr>
        </p:nvSpPr>
        <p:spPr>
          <a:xfrm>
            <a:off x="2418326" y="8521119"/>
            <a:ext cx="989185" cy="815542"/>
          </a:xfrm>
          <a:prstGeom prst="rect">
            <a:avLst/>
          </a:prstGeom>
        </p:spPr>
        <p:txBody>
          <a:bodyPr/>
          <a:lstStyle>
            <a:lvl1pPr marL="0" indent="0">
              <a:buNone/>
              <a:defRPr sz="2495"/>
            </a:lvl1pPr>
          </a:lstStyle>
          <a:p>
            <a:r>
              <a:rPr lang="en-US"/>
              <a:t>Click icon to add picture</a:t>
            </a:r>
          </a:p>
        </p:txBody>
      </p:sp>
      <p:sp>
        <p:nvSpPr>
          <p:cNvPr id="72" name="Picture Placeholder 45">
            <a:extLst>
              <a:ext uri="{FF2B5EF4-FFF2-40B4-BE49-F238E27FC236}">
                <a16:creationId xmlns:a16="http://schemas.microsoft.com/office/drawing/2014/main" id="{5ACBA0C2-C279-A0B1-CC2E-3D15ADC479FF}"/>
              </a:ext>
            </a:extLst>
          </p:cNvPr>
          <p:cNvSpPr>
            <a:spLocks noGrp="1"/>
          </p:cNvSpPr>
          <p:nvPr>
            <p:ph type="pic" sz="quarter" idx="23"/>
          </p:nvPr>
        </p:nvSpPr>
        <p:spPr>
          <a:xfrm>
            <a:off x="4168016" y="8521119"/>
            <a:ext cx="989185" cy="815542"/>
          </a:xfrm>
          <a:prstGeom prst="rect">
            <a:avLst/>
          </a:prstGeom>
        </p:spPr>
        <p:txBody>
          <a:bodyPr/>
          <a:lstStyle>
            <a:lvl1pPr marL="0" indent="0">
              <a:buNone/>
              <a:defRPr sz="2495"/>
            </a:lvl1pPr>
          </a:lstStyle>
          <a:p>
            <a:r>
              <a:rPr lang="en-US"/>
              <a:t>Click icon to add picture</a:t>
            </a:r>
          </a:p>
        </p:txBody>
      </p:sp>
      <p:sp>
        <p:nvSpPr>
          <p:cNvPr id="70" name="Picture Placeholder 45">
            <a:extLst>
              <a:ext uri="{FF2B5EF4-FFF2-40B4-BE49-F238E27FC236}">
                <a16:creationId xmlns:a16="http://schemas.microsoft.com/office/drawing/2014/main" id="{78E1474C-BE19-0122-D121-F2F4460854E1}"/>
              </a:ext>
            </a:extLst>
          </p:cNvPr>
          <p:cNvSpPr>
            <a:spLocks noGrp="1"/>
          </p:cNvSpPr>
          <p:nvPr>
            <p:ph type="pic" sz="quarter" idx="22"/>
          </p:nvPr>
        </p:nvSpPr>
        <p:spPr>
          <a:xfrm>
            <a:off x="5922722" y="8521119"/>
            <a:ext cx="989185" cy="815542"/>
          </a:xfrm>
          <a:prstGeom prst="rect">
            <a:avLst/>
          </a:prstGeom>
        </p:spPr>
        <p:txBody>
          <a:bodyPr/>
          <a:lstStyle>
            <a:lvl1pPr marL="0" indent="0">
              <a:buNone/>
              <a:defRPr sz="2495"/>
            </a:lvl1pPr>
          </a:lstStyle>
          <a:p>
            <a:r>
              <a:rPr lang="en-US"/>
              <a:t>Click icon to add picture</a:t>
            </a:r>
          </a:p>
        </p:txBody>
      </p:sp>
      <p:sp>
        <p:nvSpPr>
          <p:cNvPr id="3" name="Title 1">
            <a:extLst>
              <a:ext uri="{FF2B5EF4-FFF2-40B4-BE49-F238E27FC236}">
                <a16:creationId xmlns:a16="http://schemas.microsoft.com/office/drawing/2014/main" id="{2EE82AF4-E0C8-8687-5C37-74C41878DE2E}"/>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FFA38B"/>
                </a:solidFill>
              </a:defRPr>
            </a:lvl1pPr>
          </a:lstStyle>
          <a:p>
            <a:r>
              <a:rPr lang="en-US"/>
              <a:t>Slide title</a:t>
            </a:r>
          </a:p>
        </p:txBody>
      </p:sp>
    </p:spTree>
    <p:extLst>
      <p:ext uri="{BB962C8B-B14F-4D97-AF65-F5344CB8AC3E}">
        <p14:creationId xmlns:p14="http://schemas.microsoft.com/office/powerpoint/2010/main" val="727356906"/>
      </p:ext>
    </p:extLst>
  </p:cSld>
  <p:clrMapOvr>
    <a:masterClrMapping/>
  </p:clrMapOvr>
  <p:transition>
    <p:fade/>
  </p:transition>
  <p:extLst>
    <p:ext uri="{DCECCB84-F9BA-43D5-87BE-67443E8EF086}">
      <p15:sldGuideLst xmlns:p15="http://schemas.microsoft.com/office/powerpoint/2012/main">
        <p15:guide id="6" pos="483" userDrawn="1">
          <p15:clr>
            <a:srgbClr val="A4A3A4"/>
          </p15:clr>
        </p15:guide>
        <p15:guide id="7" pos="597" userDrawn="1">
          <p15:clr>
            <a:srgbClr val="A4A3A4"/>
          </p15:clr>
        </p15:guide>
        <p15:guide id="8" pos="852" userDrawn="1">
          <p15:clr>
            <a:srgbClr val="A4A3A4"/>
          </p15:clr>
        </p15:guide>
        <p15:guide id="9" pos="965" userDrawn="1">
          <p15:clr>
            <a:srgbClr val="A4A3A4"/>
          </p15:clr>
        </p15:guide>
        <p15:guide id="10" pos="1220" userDrawn="1">
          <p15:clr>
            <a:srgbClr val="A4A3A4"/>
          </p15:clr>
        </p15:guide>
        <p15:guide id="11" pos="1334" userDrawn="1">
          <p15:clr>
            <a:srgbClr val="A4A3A4"/>
          </p15:clr>
        </p15:guide>
        <p15:guide id="12" pos="1589" userDrawn="1">
          <p15:clr>
            <a:srgbClr val="A4A3A4"/>
          </p15:clr>
        </p15:guide>
        <p15:guide id="13" pos="1702" userDrawn="1">
          <p15:clr>
            <a:srgbClr val="A4A3A4"/>
          </p15:clr>
        </p15:guide>
        <p15:guide id="14" pos="1957" userDrawn="1">
          <p15:clr>
            <a:srgbClr val="A4A3A4"/>
          </p15:clr>
        </p15:guide>
        <p15:guide id="15" pos="2071" userDrawn="1">
          <p15:clr>
            <a:srgbClr val="A4A3A4"/>
          </p15:clr>
        </p15:guide>
        <p15:guide id="16" pos="2322" userDrawn="1">
          <p15:clr>
            <a:srgbClr val="A4A3A4"/>
          </p15:clr>
        </p15:guide>
        <p15:guide id="17" pos="2442" userDrawn="1">
          <p15:clr>
            <a:srgbClr val="A4A3A4"/>
          </p15:clr>
        </p15:guide>
        <p15:guide id="18" pos="2694" userDrawn="1">
          <p15:clr>
            <a:srgbClr val="A4A3A4"/>
          </p15:clr>
        </p15:guide>
        <p15:guide id="19" pos="2808" userDrawn="1">
          <p15:clr>
            <a:srgbClr val="A4A3A4"/>
          </p15:clr>
        </p15:guide>
        <p15:guide id="20" pos="3062" userDrawn="1">
          <p15:clr>
            <a:srgbClr val="A4A3A4"/>
          </p15:clr>
        </p15:guide>
        <p15:guide id="21" pos="3171" userDrawn="1">
          <p15:clr>
            <a:srgbClr val="A4A3A4"/>
          </p15:clr>
        </p15:guide>
        <p15:guide id="22" pos="3430" userDrawn="1">
          <p15:clr>
            <a:srgbClr val="A4A3A4"/>
          </p15:clr>
        </p15:guide>
        <p15:guide id="23" pos="3544" userDrawn="1">
          <p15:clr>
            <a:srgbClr val="A4A3A4"/>
          </p15:clr>
        </p15:guide>
        <p15:guide id="24" pos="3798" userDrawn="1">
          <p15:clr>
            <a:srgbClr val="A4A3A4"/>
          </p15:clr>
        </p15:guide>
        <p15:guide id="25" pos="3913" userDrawn="1">
          <p15:clr>
            <a:srgbClr val="A4A3A4"/>
          </p15:clr>
        </p15:guide>
        <p15:guide id="26" pos="4167" userDrawn="1">
          <p15:clr>
            <a:srgbClr val="A4A3A4"/>
          </p15:clr>
        </p15:guide>
        <p15:guide id="27" pos="4280" userDrawn="1">
          <p15:clr>
            <a:srgbClr val="A4A3A4"/>
          </p15:clr>
        </p15:guide>
        <p15:guide id="28" orient="horz" pos="1411" userDrawn="1">
          <p15:clr>
            <a:srgbClr val="5ACBF0"/>
          </p15:clr>
        </p15:guide>
        <p15:guide id="29" orient="horz" pos="1982" userDrawn="1">
          <p15:clr>
            <a:srgbClr val="5ACBF0"/>
          </p15:clr>
        </p15:guide>
        <p15:guide id="30" orient="horz" pos="449" userDrawn="1">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ase_Study_1_Dark_50%">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1B8D29-3A52-5CF4-DF41-6FAAB31502A7}"/>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0FFBFC98-E4B3-3870-C56E-0C68F62472D6}"/>
              </a:ext>
              <a:ext uri="{C183D7F6-B498-43B3-948B-1728B52AA6E4}">
                <adec:decorative xmlns:adec="http://schemas.microsoft.com/office/drawing/2017/decorative" val="1"/>
              </a:ext>
            </a:extLst>
          </p:cNvPr>
          <p:cNvGrpSpPr/>
          <p:nvPr userDrawn="1"/>
        </p:nvGrpSpPr>
        <p:grpSpPr>
          <a:xfrm>
            <a:off x="4107490" y="2221046"/>
            <a:ext cx="3129295" cy="7497709"/>
            <a:chOff x="6621646" y="1424212"/>
            <a:chExt cx="5044708" cy="4807793"/>
          </a:xfrm>
        </p:grpSpPr>
        <p:sp>
          <p:nvSpPr>
            <p:cNvPr id="29" name="Rounded Rectangle 62">
              <a:extLst>
                <a:ext uri="{FF2B5EF4-FFF2-40B4-BE49-F238E27FC236}">
                  <a16:creationId xmlns:a16="http://schemas.microsoft.com/office/drawing/2014/main" id="{C081FC5E-5643-8423-CDC4-2450E009936B}"/>
                </a:ext>
              </a:extLst>
            </p:cNvPr>
            <p:cNvSpPr/>
            <p:nvPr userDrawn="1"/>
          </p:nvSpPr>
          <p:spPr bwMode="auto">
            <a:xfrm>
              <a:off x="10101189" y="1424212"/>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47" name="Rounded Rectangle 62">
              <a:extLst>
                <a:ext uri="{FF2B5EF4-FFF2-40B4-BE49-F238E27FC236}">
                  <a16:creationId xmlns:a16="http://schemas.microsoft.com/office/drawing/2014/main" id="{5FE98EB5-F012-B14F-123A-63D1A2937E91}"/>
                </a:ext>
              </a:extLst>
            </p:cNvPr>
            <p:cNvSpPr/>
            <p:nvPr userDrawn="1"/>
          </p:nvSpPr>
          <p:spPr bwMode="auto">
            <a:xfrm>
              <a:off x="8362301" y="1424212"/>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49" name="Rounded Rectangle 62">
              <a:extLst>
                <a:ext uri="{FF2B5EF4-FFF2-40B4-BE49-F238E27FC236}">
                  <a16:creationId xmlns:a16="http://schemas.microsoft.com/office/drawing/2014/main" id="{1B3F1367-4627-B3B8-5434-C9CF97AF0020}"/>
                </a:ext>
              </a:extLst>
            </p:cNvPr>
            <p:cNvSpPr/>
            <p:nvPr userDrawn="1"/>
          </p:nvSpPr>
          <p:spPr bwMode="auto">
            <a:xfrm>
              <a:off x="6621646" y="1424212"/>
              <a:ext cx="1565165" cy="833464"/>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3" name="Rounded Rectangle 62">
              <a:extLst>
                <a:ext uri="{FF2B5EF4-FFF2-40B4-BE49-F238E27FC236}">
                  <a16:creationId xmlns:a16="http://schemas.microsoft.com/office/drawing/2014/main" id="{4F589480-62CF-0871-8533-2405B8B7700B}"/>
                </a:ext>
              </a:extLst>
            </p:cNvPr>
            <p:cNvSpPr/>
            <p:nvPr userDrawn="1"/>
          </p:nvSpPr>
          <p:spPr bwMode="auto">
            <a:xfrm>
              <a:off x="10101189" y="2417795"/>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5" name="Rounded Rectangle 62">
              <a:extLst>
                <a:ext uri="{FF2B5EF4-FFF2-40B4-BE49-F238E27FC236}">
                  <a16:creationId xmlns:a16="http://schemas.microsoft.com/office/drawing/2014/main" id="{799256B1-050A-C5B5-0D47-040D12121AD6}"/>
                </a:ext>
              </a:extLst>
            </p:cNvPr>
            <p:cNvSpPr/>
            <p:nvPr userDrawn="1"/>
          </p:nvSpPr>
          <p:spPr bwMode="auto">
            <a:xfrm>
              <a:off x="8361417" y="2417795"/>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7" name="Rounded Rectangle 62">
              <a:extLst>
                <a:ext uri="{FF2B5EF4-FFF2-40B4-BE49-F238E27FC236}">
                  <a16:creationId xmlns:a16="http://schemas.microsoft.com/office/drawing/2014/main" id="{9C0A3374-AD54-7F0B-9CC6-EC1B847F17AE}"/>
                </a:ext>
              </a:extLst>
            </p:cNvPr>
            <p:cNvSpPr/>
            <p:nvPr userDrawn="1"/>
          </p:nvSpPr>
          <p:spPr bwMode="auto">
            <a:xfrm>
              <a:off x="6621646" y="2417795"/>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9" name="Rounded Rectangle 62">
              <a:extLst>
                <a:ext uri="{FF2B5EF4-FFF2-40B4-BE49-F238E27FC236}">
                  <a16:creationId xmlns:a16="http://schemas.microsoft.com/office/drawing/2014/main" id="{C7DEC40E-EA5F-116E-9411-1251E93B7B3F}"/>
                </a:ext>
              </a:extLst>
            </p:cNvPr>
            <p:cNvSpPr/>
            <p:nvPr userDrawn="1"/>
          </p:nvSpPr>
          <p:spPr bwMode="auto">
            <a:xfrm>
              <a:off x="6621646" y="4404960"/>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1" name="Rounded Rectangle 62">
              <a:extLst>
                <a:ext uri="{FF2B5EF4-FFF2-40B4-BE49-F238E27FC236}">
                  <a16:creationId xmlns:a16="http://schemas.microsoft.com/office/drawing/2014/main" id="{DD4083E0-14DD-DAA5-077D-E0F6CB9D3DA0}"/>
                </a:ext>
              </a:extLst>
            </p:cNvPr>
            <p:cNvSpPr/>
            <p:nvPr userDrawn="1"/>
          </p:nvSpPr>
          <p:spPr bwMode="auto">
            <a:xfrm>
              <a:off x="10101189" y="3411378"/>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3" name="Rounded Rectangle 62">
              <a:extLst>
                <a:ext uri="{FF2B5EF4-FFF2-40B4-BE49-F238E27FC236}">
                  <a16:creationId xmlns:a16="http://schemas.microsoft.com/office/drawing/2014/main" id="{2EA73007-27FC-B3DD-A82F-C52B92B74145}"/>
                </a:ext>
              </a:extLst>
            </p:cNvPr>
            <p:cNvSpPr/>
            <p:nvPr userDrawn="1"/>
          </p:nvSpPr>
          <p:spPr bwMode="auto">
            <a:xfrm>
              <a:off x="8361417" y="3411378"/>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5" name="Rounded Rectangle 62">
              <a:extLst>
                <a:ext uri="{FF2B5EF4-FFF2-40B4-BE49-F238E27FC236}">
                  <a16:creationId xmlns:a16="http://schemas.microsoft.com/office/drawing/2014/main" id="{D5EAC951-AB02-9AC4-7267-C1E081D059DA}"/>
                </a:ext>
              </a:extLst>
            </p:cNvPr>
            <p:cNvSpPr/>
            <p:nvPr userDrawn="1"/>
          </p:nvSpPr>
          <p:spPr bwMode="auto">
            <a:xfrm>
              <a:off x="6621646" y="3411378"/>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7" name="Rounded Rectangle 62">
              <a:extLst>
                <a:ext uri="{FF2B5EF4-FFF2-40B4-BE49-F238E27FC236}">
                  <a16:creationId xmlns:a16="http://schemas.microsoft.com/office/drawing/2014/main" id="{55354612-4970-E24B-5C6F-548D1CBA87FB}"/>
                </a:ext>
              </a:extLst>
            </p:cNvPr>
            <p:cNvSpPr/>
            <p:nvPr userDrawn="1"/>
          </p:nvSpPr>
          <p:spPr bwMode="auto">
            <a:xfrm>
              <a:off x="6621646" y="5398542"/>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9" name="Rounded Rectangle 62">
              <a:extLst>
                <a:ext uri="{FF2B5EF4-FFF2-40B4-BE49-F238E27FC236}">
                  <a16:creationId xmlns:a16="http://schemas.microsoft.com/office/drawing/2014/main" id="{F81EED78-6ECC-8FF5-8420-838EC07E9B55}"/>
                </a:ext>
              </a:extLst>
            </p:cNvPr>
            <p:cNvSpPr/>
            <p:nvPr userDrawn="1"/>
          </p:nvSpPr>
          <p:spPr bwMode="auto">
            <a:xfrm>
              <a:off x="10101189" y="4404960"/>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1" name="Rounded Rectangle 62">
              <a:extLst>
                <a:ext uri="{FF2B5EF4-FFF2-40B4-BE49-F238E27FC236}">
                  <a16:creationId xmlns:a16="http://schemas.microsoft.com/office/drawing/2014/main" id="{23909F08-7AB9-0592-04D2-74C69B85967D}"/>
                </a:ext>
              </a:extLst>
            </p:cNvPr>
            <p:cNvSpPr/>
            <p:nvPr userDrawn="1"/>
          </p:nvSpPr>
          <p:spPr bwMode="auto">
            <a:xfrm>
              <a:off x="8361417" y="4404960"/>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3" name="Rounded Rectangle 62">
              <a:extLst>
                <a:ext uri="{FF2B5EF4-FFF2-40B4-BE49-F238E27FC236}">
                  <a16:creationId xmlns:a16="http://schemas.microsoft.com/office/drawing/2014/main" id="{3678FE11-2996-DD0A-B3E2-FE3040ACB19A}"/>
                </a:ext>
              </a:extLst>
            </p:cNvPr>
            <p:cNvSpPr/>
            <p:nvPr userDrawn="1"/>
          </p:nvSpPr>
          <p:spPr bwMode="auto">
            <a:xfrm>
              <a:off x="10101189" y="5398542"/>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5" name="Rounded Rectangle 62">
              <a:extLst>
                <a:ext uri="{FF2B5EF4-FFF2-40B4-BE49-F238E27FC236}">
                  <a16:creationId xmlns:a16="http://schemas.microsoft.com/office/drawing/2014/main" id="{4D5567B3-CCC6-D365-3F8E-30F8594900EB}"/>
                </a:ext>
              </a:extLst>
            </p:cNvPr>
            <p:cNvSpPr/>
            <p:nvPr userDrawn="1"/>
          </p:nvSpPr>
          <p:spPr bwMode="auto">
            <a:xfrm>
              <a:off x="8361417" y="5398542"/>
              <a:ext cx="1565165" cy="833463"/>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grpSp>
      <p:sp>
        <p:nvSpPr>
          <p:cNvPr id="60" name="Picture Placeholder 45">
            <a:extLst>
              <a:ext uri="{FF2B5EF4-FFF2-40B4-BE49-F238E27FC236}">
                <a16:creationId xmlns:a16="http://schemas.microsoft.com/office/drawing/2014/main" id="{42D1CB53-4E60-F997-4E62-F39C6FCF31F1}"/>
              </a:ext>
            </a:extLst>
          </p:cNvPr>
          <p:cNvSpPr>
            <a:spLocks noGrp="1"/>
          </p:cNvSpPr>
          <p:nvPr>
            <p:ph type="pic" sz="quarter" idx="17"/>
          </p:nvPr>
        </p:nvSpPr>
        <p:spPr>
          <a:xfrm>
            <a:off x="4205915" y="2475392"/>
            <a:ext cx="774040" cy="815542"/>
          </a:xfrm>
          <a:prstGeom prst="rect">
            <a:avLst/>
          </a:prstGeom>
        </p:spPr>
        <p:txBody>
          <a:bodyPr/>
          <a:lstStyle>
            <a:lvl1pPr marL="0" indent="0">
              <a:buFontTx/>
              <a:buNone/>
              <a:defRPr sz="1871"/>
            </a:lvl1pPr>
          </a:lstStyle>
          <a:p>
            <a:r>
              <a:rPr lang="en-US"/>
              <a:t>Click icon to add picture</a:t>
            </a:r>
          </a:p>
        </p:txBody>
      </p:sp>
      <p:sp>
        <p:nvSpPr>
          <p:cNvPr id="9" name="Picture Placeholder 45">
            <a:extLst>
              <a:ext uri="{FF2B5EF4-FFF2-40B4-BE49-F238E27FC236}">
                <a16:creationId xmlns:a16="http://schemas.microsoft.com/office/drawing/2014/main" id="{8B5ED0F9-4E86-C6F8-85F4-82C9904DA759}"/>
              </a:ext>
            </a:extLst>
          </p:cNvPr>
          <p:cNvSpPr>
            <a:spLocks noGrp="1"/>
          </p:cNvSpPr>
          <p:nvPr>
            <p:ph type="pic" sz="quarter" idx="22"/>
          </p:nvPr>
        </p:nvSpPr>
        <p:spPr>
          <a:xfrm>
            <a:off x="5285117" y="2475392"/>
            <a:ext cx="774040" cy="815542"/>
          </a:xfrm>
          <a:prstGeom prst="rect">
            <a:avLst/>
          </a:prstGeom>
        </p:spPr>
        <p:txBody>
          <a:bodyPr/>
          <a:lstStyle>
            <a:lvl1pPr marL="0" indent="0">
              <a:buFontTx/>
              <a:buNone/>
              <a:defRPr sz="1871"/>
            </a:lvl1pPr>
          </a:lstStyle>
          <a:p>
            <a:r>
              <a:rPr lang="en-US"/>
              <a:t>Click icon to add picture</a:t>
            </a:r>
          </a:p>
        </p:txBody>
      </p:sp>
      <p:sp>
        <p:nvSpPr>
          <p:cNvPr id="10" name="Picture Placeholder 45">
            <a:extLst>
              <a:ext uri="{FF2B5EF4-FFF2-40B4-BE49-F238E27FC236}">
                <a16:creationId xmlns:a16="http://schemas.microsoft.com/office/drawing/2014/main" id="{3835A2BC-3C3D-708C-65DA-D8273E169A58}"/>
              </a:ext>
            </a:extLst>
          </p:cNvPr>
          <p:cNvSpPr>
            <a:spLocks noGrp="1"/>
          </p:cNvSpPr>
          <p:nvPr>
            <p:ph type="pic" sz="quarter" idx="23"/>
          </p:nvPr>
        </p:nvSpPr>
        <p:spPr>
          <a:xfrm>
            <a:off x="6364319" y="2475392"/>
            <a:ext cx="774040" cy="815542"/>
          </a:xfrm>
          <a:prstGeom prst="rect">
            <a:avLst/>
          </a:prstGeom>
        </p:spPr>
        <p:txBody>
          <a:bodyPr/>
          <a:lstStyle>
            <a:lvl1pPr marL="0" indent="0">
              <a:buFontTx/>
              <a:buNone/>
              <a:defRPr sz="1871"/>
            </a:lvl1pPr>
          </a:lstStyle>
          <a:p>
            <a:r>
              <a:rPr lang="en-US"/>
              <a:t>Click icon to add picture</a:t>
            </a:r>
          </a:p>
        </p:txBody>
      </p:sp>
      <p:sp>
        <p:nvSpPr>
          <p:cNvPr id="5" name="Picture Placeholder 45">
            <a:extLst>
              <a:ext uri="{FF2B5EF4-FFF2-40B4-BE49-F238E27FC236}">
                <a16:creationId xmlns:a16="http://schemas.microsoft.com/office/drawing/2014/main" id="{D769256A-AE1F-8A22-17C8-EBB0684159A4}"/>
              </a:ext>
            </a:extLst>
          </p:cNvPr>
          <p:cNvSpPr>
            <a:spLocks noGrp="1"/>
          </p:cNvSpPr>
          <p:nvPr>
            <p:ph type="pic" sz="quarter" idx="18"/>
          </p:nvPr>
        </p:nvSpPr>
        <p:spPr>
          <a:xfrm>
            <a:off x="4205915" y="4012646"/>
            <a:ext cx="774040" cy="815542"/>
          </a:xfrm>
          <a:prstGeom prst="rect">
            <a:avLst/>
          </a:prstGeom>
        </p:spPr>
        <p:txBody>
          <a:bodyPr/>
          <a:lstStyle>
            <a:lvl1pPr marL="0" indent="0">
              <a:buFontTx/>
              <a:buNone/>
              <a:defRPr sz="1871"/>
            </a:lvl1pPr>
          </a:lstStyle>
          <a:p>
            <a:r>
              <a:rPr lang="en-US"/>
              <a:t>Click icon to add picture</a:t>
            </a:r>
          </a:p>
        </p:txBody>
      </p:sp>
      <p:sp>
        <p:nvSpPr>
          <p:cNvPr id="11" name="Picture Placeholder 45">
            <a:extLst>
              <a:ext uri="{FF2B5EF4-FFF2-40B4-BE49-F238E27FC236}">
                <a16:creationId xmlns:a16="http://schemas.microsoft.com/office/drawing/2014/main" id="{8263E93E-B4AB-EACF-868B-965916535FE9}"/>
              </a:ext>
            </a:extLst>
          </p:cNvPr>
          <p:cNvSpPr>
            <a:spLocks noGrp="1"/>
          </p:cNvSpPr>
          <p:nvPr>
            <p:ph type="pic" sz="quarter" idx="24"/>
          </p:nvPr>
        </p:nvSpPr>
        <p:spPr>
          <a:xfrm>
            <a:off x="5285117" y="4012646"/>
            <a:ext cx="774040" cy="815542"/>
          </a:xfrm>
          <a:prstGeom prst="rect">
            <a:avLst/>
          </a:prstGeom>
        </p:spPr>
        <p:txBody>
          <a:bodyPr/>
          <a:lstStyle>
            <a:lvl1pPr marL="0" indent="0">
              <a:buFontTx/>
              <a:buNone/>
              <a:defRPr sz="1871"/>
            </a:lvl1pPr>
          </a:lstStyle>
          <a:p>
            <a:r>
              <a:rPr lang="en-US"/>
              <a:t>Click icon to add picture</a:t>
            </a:r>
          </a:p>
        </p:txBody>
      </p:sp>
      <p:sp>
        <p:nvSpPr>
          <p:cNvPr id="15" name="Picture Placeholder 45">
            <a:extLst>
              <a:ext uri="{FF2B5EF4-FFF2-40B4-BE49-F238E27FC236}">
                <a16:creationId xmlns:a16="http://schemas.microsoft.com/office/drawing/2014/main" id="{F558D08F-D12F-09D4-16C5-3E2FD17E684A}"/>
              </a:ext>
            </a:extLst>
          </p:cNvPr>
          <p:cNvSpPr>
            <a:spLocks noGrp="1"/>
          </p:cNvSpPr>
          <p:nvPr>
            <p:ph type="pic" sz="quarter" idx="28"/>
          </p:nvPr>
        </p:nvSpPr>
        <p:spPr>
          <a:xfrm>
            <a:off x="6364319" y="4012646"/>
            <a:ext cx="774040" cy="815542"/>
          </a:xfrm>
          <a:prstGeom prst="rect">
            <a:avLst/>
          </a:prstGeom>
        </p:spPr>
        <p:txBody>
          <a:bodyPr/>
          <a:lstStyle>
            <a:lvl1pPr marL="0" indent="0">
              <a:buFontTx/>
              <a:buNone/>
              <a:defRPr sz="1871"/>
            </a:lvl1pPr>
          </a:lstStyle>
          <a:p>
            <a:r>
              <a:rPr lang="en-US"/>
              <a:t>Click icon to add picture</a:t>
            </a:r>
          </a:p>
        </p:txBody>
      </p:sp>
      <p:sp>
        <p:nvSpPr>
          <p:cNvPr id="6" name="Picture Placeholder 45">
            <a:extLst>
              <a:ext uri="{FF2B5EF4-FFF2-40B4-BE49-F238E27FC236}">
                <a16:creationId xmlns:a16="http://schemas.microsoft.com/office/drawing/2014/main" id="{AF105E73-9DFB-D8E5-69E1-F51C19010F0F}"/>
              </a:ext>
            </a:extLst>
          </p:cNvPr>
          <p:cNvSpPr>
            <a:spLocks noGrp="1"/>
          </p:cNvSpPr>
          <p:nvPr>
            <p:ph type="pic" sz="quarter" idx="19"/>
          </p:nvPr>
        </p:nvSpPr>
        <p:spPr>
          <a:xfrm>
            <a:off x="4205915" y="5562130"/>
            <a:ext cx="774040" cy="815542"/>
          </a:xfrm>
          <a:prstGeom prst="rect">
            <a:avLst/>
          </a:prstGeom>
        </p:spPr>
        <p:txBody>
          <a:bodyPr/>
          <a:lstStyle>
            <a:lvl1pPr marL="0" indent="0">
              <a:buFontTx/>
              <a:buNone/>
              <a:defRPr sz="1871"/>
            </a:lvl1pPr>
          </a:lstStyle>
          <a:p>
            <a:r>
              <a:rPr lang="en-US"/>
              <a:t>Click icon to add picture</a:t>
            </a:r>
          </a:p>
        </p:txBody>
      </p:sp>
      <p:sp>
        <p:nvSpPr>
          <p:cNvPr id="12" name="Picture Placeholder 45">
            <a:extLst>
              <a:ext uri="{FF2B5EF4-FFF2-40B4-BE49-F238E27FC236}">
                <a16:creationId xmlns:a16="http://schemas.microsoft.com/office/drawing/2014/main" id="{88C3E2DA-F10C-D70E-9FF9-E073D63133E9}"/>
              </a:ext>
            </a:extLst>
          </p:cNvPr>
          <p:cNvSpPr>
            <a:spLocks noGrp="1"/>
          </p:cNvSpPr>
          <p:nvPr>
            <p:ph type="pic" sz="quarter" idx="25"/>
          </p:nvPr>
        </p:nvSpPr>
        <p:spPr>
          <a:xfrm>
            <a:off x="5285117" y="5562130"/>
            <a:ext cx="774040" cy="815542"/>
          </a:xfrm>
          <a:prstGeom prst="rect">
            <a:avLst/>
          </a:prstGeom>
        </p:spPr>
        <p:txBody>
          <a:bodyPr/>
          <a:lstStyle>
            <a:lvl1pPr marL="0" indent="0">
              <a:buFontTx/>
              <a:buNone/>
              <a:defRPr sz="1871"/>
            </a:lvl1pPr>
          </a:lstStyle>
          <a:p>
            <a:r>
              <a:rPr lang="en-US"/>
              <a:t>Click icon to add picture</a:t>
            </a:r>
          </a:p>
        </p:txBody>
      </p:sp>
      <p:sp>
        <p:nvSpPr>
          <p:cNvPr id="16" name="Picture Placeholder 45">
            <a:extLst>
              <a:ext uri="{FF2B5EF4-FFF2-40B4-BE49-F238E27FC236}">
                <a16:creationId xmlns:a16="http://schemas.microsoft.com/office/drawing/2014/main" id="{F1BF54D9-F8E5-D446-61AC-9D51E7B78434}"/>
              </a:ext>
            </a:extLst>
          </p:cNvPr>
          <p:cNvSpPr>
            <a:spLocks noGrp="1"/>
          </p:cNvSpPr>
          <p:nvPr>
            <p:ph type="pic" sz="quarter" idx="29"/>
          </p:nvPr>
        </p:nvSpPr>
        <p:spPr>
          <a:xfrm>
            <a:off x="6364319" y="5562130"/>
            <a:ext cx="774040" cy="815542"/>
          </a:xfrm>
          <a:prstGeom prst="rect">
            <a:avLst/>
          </a:prstGeom>
        </p:spPr>
        <p:txBody>
          <a:bodyPr/>
          <a:lstStyle>
            <a:lvl1pPr marL="0" indent="0">
              <a:buFontTx/>
              <a:buNone/>
              <a:defRPr sz="1871"/>
            </a:lvl1pPr>
          </a:lstStyle>
          <a:p>
            <a:r>
              <a:rPr lang="en-US"/>
              <a:t>Click icon to add picture</a:t>
            </a:r>
          </a:p>
        </p:txBody>
      </p:sp>
      <p:sp>
        <p:nvSpPr>
          <p:cNvPr id="7" name="Picture Placeholder 45">
            <a:extLst>
              <a:ext uri="{FF2B5EF4-FFF2-40B4-BE49-F238E27FC236}">
                <a16:creationId xmlns:a16="http://schemas.microsoft.com/office/drawing/2014/main" id="{42D5D1CE-2B25-8D02-EFAE-C7D2E25F494B}"/>
              </a:ext>
            </a:extLst>
          </p:cNvPr>
          <p:cNvSpPr>
            <a:spLocks noGrp="1"/>
          </p:cNvSpPr>
          <p:nvPr>
            <p:ph type="pic" sz="quarter" idx="20"/>
          </p:nvPr>
        </p:nvSpPr>
        <p:spPr>
          <a:xfrm>
            <a:off x="4205915" y="7111612"/>
            <a:ext cx="774040" cy="815542"/>
          </a:xfrm>
          <a:prstGeom prst="rect">
            <a:avLst/>
          </a:prstGeom>
        </p:spPr>
        <p:txBody>
          <a:bodyPr/>
          <a:lstStyle>
            <a:lvl1pPr marL="0" indent="0">
              <a:buFontTx/>
              <a:buNone/>
              <a:defRPr sz="1871"/>
            </a:lvl1pPr>
          </a:lstStyle>
          <a:p>
            <a:r>
              <a:rPr lang="en-US"/>
              <a:t>Click icon to add picture</a:t>
            </a:r>
          </a:p>
        </p:txBody>
      </p:sp>
      <p:sp>
        <p:nvSpPr>
          <p:cNvPr id="13" name="Picture Placeholder 45">
            <a:extLst>
              <a:ext uri="{FF2B5EF4-FFF2-40B4-BE49-F238E27FC236}">
                <a16:creationId xmlns:a16="http://schemas.microsoft.com/office/drawing/2014/main" id="{C82D499F-D2CB-C823-DEE3-CDB4A5A6CF08}"/>
              </a:ext>
            </a:extLst>
          </p:cNvPr>
          <p:cNvSpPr>
            <a:spLocks noGrp="1"/>
          </p:cNvSpPr>
          <p:nvPr>
            <p:ph type="pic" sz="quarter" idx="26"/>
          </p:nvPr>
        </p:nvSpPr>
        <p:spPr>
          <a:xfrm>
            <a:off x="5285117" y="7111612"/>
            <a:ext cx="774040" cy="815542"/>
          </a:xfrm>
          <a:prstGeom prst="rect">
            <a:avLst/>
          </a:prstGeom>
        </p:spPr>
        <p:txBody>
          <a:bodyPr/>
          <a:lstStyle>
            <a:lvl1pPr marL="0" indent="0">
              <a:buFontTx/>
              <a:buNone/>
              <a:defRPr sz="1871"/>
            </a:lvl1pPr>
          </a:lstStyle>
          <a:p>
            <a:r>
              <a:rPr lang="en-US"/>
              <a:t>Click icon to add picture</a:t>
            </a:r>
          </a:p>
        </p:txBody>
      </p:sp>
      <p:sp>
        <p:nvSpPr>
          <p:cNvPr id="17" name="Picture Placeholder 45">
            <a:extLst>
              <a:ext uri="{FF2B5EF4-FFF2-40B4-BE49-F238E27FC236}">
                <a16:creationId xmlns:a16="http://schemas.microsoft.com/office/drawing/2014/main" id="{DCFB4BDE-AF95-5BE6-9909-BDF90184A8A4}"/>
              </a:ext>
            </a:extLst>
          </p:cNvPr>
          <p:cNvSpPr>
            <a:spLocks noGrp="1"/>
          </p:cNvSpPr>
          <p:nvPr>
            <p:ph type="pic" sz="quarter" idx="30"/>
          </p:nvPr>
        </p:nvSpPr>
        <p:spPr>
          <a:xfrm>
            <a:off x="6364319" y="7111612"/>
            <a:ext cx="774040" cy="815542"/>
          </a:xfrm>
          <a:prstGeom prst="rect">
            <a:avLst/>
          </a:prstGeom>
        </p:spPr>
        <p:txBody>
          <a:bodyPr/>
          <a:lstStyle>
            <a:lvl1pPr marL="0" indent="0">
              <a:buFontTx/>
              <a:buNone/>
              <a:defRPr sz="1871"/>
            </a:lvl1pPr>
          </a:lstStyle>
          <a:p>
            <a:r>
              <a:rPr lang="en-US"/>
              <a:t>Click icon to add picture</a:t>
            </a:r>
          </a:p>
        </p:txBody>
      </p:sp>
      <p:sp>
        <p:nvSpPr>
          <p:cNvPr id="8" name="Picture Placeholder 45">
            <a:extLst>
              <a:ext uri="{FF2B5EF4-FFF2-40B4-BE49-F238E27FC236}">
                <a16:creationId xmlns:a16="http://schemas.microsoft.com/office/drawing/2014/main" id="{7AB88782-5101-1E5C-7154-2414654450B5}"/>
              </a:ext>
            </a:extLst>
          </p:cNvPr>
          <p:cNvSpPr>
            <a:spLocks noGrp="1"/>
          </p:cNvSpPr>
          <p:nvPr>
            <p:ph type="pic" sz="quarter" idx="21"/>
          </p:nvPr>
        </p:nvSpPr>
        <p:spPr>
          <a:xfrm>
            <a:off x="4205915" y="8661094"/>
            <a:ext cx="774040" cy="815542"/>
          </a:xfrm>
          <a:prstGeom prst="rect">
            <a:avLst/>
          </a:prstGeom>
        </p:spPr>
        <p:txBody>
          <a:bodyPr/>
          <a:lstStyle>
            <a:lvl1pPr marL="0" indent="0">
              <a:buFontTx/>
              <a:buNone/>
              <a:defRPr sz="1871"/>
            </a:lvl1pPr>
          </a:lstStyle>
          <a:p>
            <a:r>
              <a:rPr lang="en-US"/>
              <a:t>Click icon to add picture</a:t>
            </a:r>
          </a:p>
        </p:txBody>
      </p:sp>
      <p:sp>
        <p:nvSpPr>
          <p:cNvPr id="14" name="Picture Placeholder 45">
            <a:extLst>
              <a:ext uri="{FF2B5EF4-FFF2-40B4-BE49-F238E27FC236}">
                <a16:creationId xmlns:a16="http://schemas.microsoft.com/office/drawing/2014/main" id="{9323733E-5F47-5A9D-E125-6E9A542CC524}"/>
              </a:ext>
            </a:extLst>
          </p:cNvPr>
          <p:cNvSpPr>
            <a:spLocks noGrp="1"/>
          </p:cNvSpPr>
          <p:nvPr>
            <p:ph type="pic" sz="quarter" idx="27"/>
          </p:nvPr>
        </p:nvSpPr>
        <p:spPr>
          <a:xfrm>
            <a:off x="5285117" y="8661094"/>
            <a:ext cx="774040" cy="815542"/>
          </a:xfrm>
          <a:prstGeom prst="rect">
            <a:avLst/>
          </a:prstGeom>
        </p:spPr>
        <p:txBody>
          <a:bodyPr/>
          <a:lstStyle>
            <a:lvl1pPr marL="0" indent="0">
              <a:buFontTx/>
              <a:buNone/>
              <a:defRPr sz="1871"/>
            </a:lvl1pPr>
          </a:lstStyle>
          <a:p>
            <a:r>
              <a:rPr lang="en-US"/>
              <a:t>Click icon to add picture</a:t>
            </a:r>
          </a:p>
        </p:txBody>
      </p:sp>
      <p:sp>
        <p:nvSpPr>
          <p:cNvPr id="18" name="Picture Placeholder 45">
            <a:extLst>
              <a:ext uri="{FF2B5EF4-FFF2-40B4-BE49-F238E27FC236}">
                <a16:creationId xmlns:a16="http://schemas.microsoft.com/office/drawing/2014/main" id="{8DB716C2-BBA9-6FEB-CAAE-F25F29C60856}"/>
              </a:ext>
            </a:extLst>
          </p:cNvPr>
          <p:cNvSpPr>
            <a:spLocks noGrp="1"/>
          </p:cNvSpPr>
          <p:nvPr>
            <p:ph type="pic" sz="quarter" idx="31"/>
          </p:nvPr>
        </p:nvSpPr>
        <p:spPr>
          <a:xfrm>
            <a:off x="6364319" y="8661094"/>
            <a:ext cx="774040" cy="815542"/>
          </a:xfrm>
          <a:prstGeom prst="rect">
            <a:avLst/>
          </a:prstGeom>
        </p:spPr>
        <p:txBody>
          <a:bodyPr/>
          <a:lstStyle>
            <a:lvl1pPr marL="0" indent="0">
              <a:buFontTx/>
              <a:buNone/>
              <a:defRPr sz="1871"/>
            </a:lvl1pPr>
          </a:lstStyle>
          <a:p>
            <a:r>
              <a:rPr lang="en-US"/>
              <a:t>Click icon to add picture</a:t>
            </a:r>
          </a:p>
        </p:txBody>
      </p:sp>
      <p:sp>
        <p:nvSpPr>
          <p:cNvPr id="19" name="Title 1">
            <a:extLst>
              <a:ext uri="{FF2B5EF4-FFF2-40B4-BE49-F238E27FC236}">
                <a16:creationId xmlns:a16="http://schemas.microsoft.com/office/drawing/2014/main" id="{1F6C68A8-B97D-2752-0781-155B747B117B}"/>
              </a:ext>
            </a:extLst>
          </p:cNvPr>
          <p:cNvSpPr txBox="1">
            <a:spLocks/>
          </p:cNvSpPr>
          <p:nvPr userDrawn="1"/>
        </p:nvSpPr>
        <p:spPr>
          <a:xfrm>
            <a:off x="4107490" y="708820"/>
            <a:ext cx="4542480" cy="1049912"/>
          </a:xfrm>
          <a:prstGeom prst="rect">
            <a:avLst/>
          </a:prstGeom>
        </p:spPr>
        <p:txBody>
          <a:bodyPr lIns="0" anchor="t">
            <a:noAutofit/>
          </a:bodyPr>
          <a:lstStyle>
            <a:lvl1pPr algn="l" defTabSz="932742" rtl="0" eaLnBrk="1" latinLnBrk="0" hangingPunct="1">
              <a:lnSpc>
                <a:spcPct val="100000"/>
              </a:lnSpc>
              <a:spcBef>
                <a:spcPct val="0"/>
              </a:spcBef>
              <a:buNone/>
              <a:defRPr lang="en-US" sz="3600" b="0" kern="1200" cap="none" spc="-50" baseline="0">
                <a:ln w="3175">
                  <a:noFill/>
                </a:ln>
                <a:solidFill>
                  <a:srgbClr val="091F2C"/>
                </a:solidFill>
                <a:effectLst/>
                <a:latin typeface="+mj-lt"/>
                <a:ea typeface="+mn-ea"/>
                <a:cs typeface="Segoe UI" pitchFamily="34" charset="0"/>
              </a:defRPr>
            </a:lvl1pPr>
          </a:lstStyle>
          <a:p>
            <a:r>
              <a:rPr lang="en-US" sz="5614">
                <a:solidFill>
                  <a:srgbClr val="FFA38B"/>
                </a:solidFill>
              </a:rPr>
              <a:t>Slide title</a:t>
            </a:r>
          </a:p>
        </p:txBody>
      </p:sp>
    </p:spTree>
    <p:extLst>
      <p:ext uri="{BB962C8B-B14F-4D97-AF65-F5344CB8AC3E}">
        <p14:creationId xmlns:p14="http://schemas.microsoft.com/office/powerpoint/2010/main" val="532249617"/>
      </p:ext>
    </p:extLst>
  </p:cSld>
  <p:clrMapOvr>
    <a:masterClrMapping/>
  </p:clrMapOvr>
  <p:transition>
    <p:fade/>
  </p:transition>
  <p:extLst>
    <p:ext uri="{DCECCB84-F9BA-43D5-87BE-67443E8EF086}">
      <p15:sldGuideLst xmlns:p15="http://schemas.microsoft.com/office/powerpoint/2012/main">
        <p15:guide id="6" pos="483" userDrawn="1">
          <p15:clr>
            <a:srgbClr val="A4A3A4"/>
          </p15:clr>
        </p15:guide>
        <p15:guide id="7" pos="597" userDrawn="1">
          <p15:clr>
            <a:srgbClr val="A4A3A4"/>
          </p15:clr>
        </p15:guide>
        <p15:guide id="8" pos="852" userDrawn="1">
          <p15:clr>
            <a:srgbClr val="A4A3A4"/>
          </p15:clr>
        </p15:guide>
        <p15:guide id="9" pos="965" userDrawn="1">
          <p15:clr>
            <a:srgbClr val="A4A3A4"/>
          </p15:clr>
        </p15:guide>
        <p15:guide id="10" pos="1220" userDrawn="1">
          <p15:clr>
            <a:srgbClr val="A4A3A4"/>
          </p15:clr>
        </p15:guide>
        <p15:guide id="11" pos="1334" userDrawn="1">
          <p15:clr>
            <a:srgbClr val="A4A3A4"/>
          </p15:clr>
        </p15:guide>
        <p15:guide id="12" pos="1589" userDrawn="1">
          <p15:clr>
            <a:srgbClr val="A4A3A4"/>
          </p15:clr>
        </p15:guide>
        <p15:guide id="13" pos="1702" userDrawn="1">
          <p15:clr>
            <a:srgbClr val="A4A3A4"/>
          </p15:clr>
        </p15:guide>
        <p15:guide id="14" pos="1957" userDrawn="1">
          <p15:clr>
            <a:srgbClr val="A4A3A4"/>
          </p15:clr>
        </p15:guide>
        <p15:guide id="15" pos="2071" userDrawn="1">
          <p15:clr>
            <a:srgbClr val="A4A3A4"/>
          </p15:clr>
        </p15:guide>
        <p15:guide id="16" pos="2326" userDrawn="1">
          <p15:clr>
            <a:srgbClr val="A4A3A4"/>
          </p15:clr>
        </p15:guide>
        <p15:guide id="17" pos="2442" userDrawn="1">
          <p15:clr>
            <a:srgbClr val="A4A3A4"/>
          </p15:clr>
        </p15:guide>
        <p15:guide id="18" pos="2710" userDrawn="1">
          <p15:clr>
            <a:srgbClr val="A4A3A4"/>
          </p15:clr>
        </p15:guide>
        <p15:guide id="19" pos="2808" userDrawn="1">
          <p15:clr>
            <a:srgbClr val="A4A3A4"/>
          </p15:clr>
        </p15:guide>
        <p15:guide id="20" pos="3062" userDrawn="1">
          <p15:clr>
            <a:srgbClr val="A4A3A4"/>
          </p15:clr>
        </p15:guide>
        <p15:guide id="21" pos="3156" userDrawn="1">
          <p15:clr>
            <a:srgbClr val="A4A3A4"/>
          </p15:clr>
        </p15:guide>
        <p15:guide id="22" pos="3430" userDrawn="1">
          <p15:clr>
            <a:srgbClr val="A4A3A4"/>
          </p15:clr>
        </p15:guide>
        <p15:guide id="23" pos="3544" userDrawn="1">
          <p15:clr>
            <a:srgbClr val="A4A3A4"/>
          </p15:clr>
        </p15:guide>
        <p15:guide id="24" pos="3798" userDrawn="1">
          <p15:clr>
            <a:srgbClr val="A4A3A4"/>
          </p15:clr>
        </p15:guide>
        <p15:guide id="25" pos="3915" userDrawn="1">
          <p15:clr>
            <a:srgbClr val="A4A3A4"/>
          </p15:clr>
        </p15:guide>
        <p15:guide id="26" pos="4167" userDrawn="1">
          <p15:clr>
            <a:srgbClr val="A4A3A4"/>
          </p15:clr>
        </p15:guide>
        <p15:guide id="27" pos="4288" userDrawn="1">
          <p15:clr>
            <a:srgbClr val="A4A3A4"/>
          </p15:clr>
        </p15:guide>
        <p15:guide id="28" orient="horz" pos="1411" userDrawn="1">
          <p15:clr>
            <a:srgbClr val="5ACBF0"/>
          </p15:clr>
        </p15:guide>
        <p15:guide id="29" orient="horz" pos="1982" userDrawn="1">
          <p15:clr>
            <a:srgbClr val="5ACBF0"/>
          </p15:clr>
        </p15:guide>
        <p15:guide id="30" orient="horz" pos="449" userDrawn="1">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ase_Study_2_Light">
    <p:bg>
      <p:bgPr>
        <a:solidFill>
          <a:srgbClr val="FFFFFF"/>
        </a:solidFill>
        <a:effectLst/>
      </p:bgPr>
    </p:bg>
    <p:spTree>
      <p:nvGrpSpPr>
        <p:cNvPr id="1" name=""/>
        <p:cNvGrpSpPr/>
        <p:nvPr/>
      </p:nvGrpSpPr>
      <p:grpSpPr>
        <a:xfrm>
          <a:off x="0" y="0"/>
          <a:ext cx="0" cy="0"/>
          <a:chOff x="0" y="0"/>
          <a:chExt cx="0" cy="0"/>
        </a:xfrm>
      </p:grpSpPr>
      <p:sp>
        <p:nvSpPr>
          <p:cNvPr id="19" name="Text Placeholder 3">
            <a:extLst>
              <a:ext uri="{FF2B5EF4-FFF2-40B4-BE49-F238E27FC236}">
                <a16:creationId xmlns:a16="http://schemas.microsoft.com/office/drawing/2014/main" id="{C663C77F-C8C5-5065-FE95-2344FD1A8B98}"/>
              </a:ext>
            </a:extLst>
          </p:cNvPr>
          <p:cNvSpPr>
            <a:spLocks noGrp="1"/>
          </p:cNvSpPr>
          <p:nvPr>
            <p:ph type="body" sz="quarter" idx="18" hasCustomPrompt="1"/>
          </p:nvPr>
        </p:nvSpPr>
        <p:spPr>
          <a:xfrm>
            <a:off x="362387" y="4075976"/>
            <a:ext cx="2339757" cy="439686"/>
          </a:xfrm>
          <a:prstGeom prst="rect">
            <a:avLst/>
          </a:prstGeom>
        </p:spPr>
        <p:txBody>
          <a:bodyPr lIns="0"/>
          <a:lstStyle>
            <a:lvl1pPr marL="0" indent="0" algn="l">
              <a:spcBef>
                <a:spcPts val="0"/>
              </a:spcBef>
              <a:buNone/>
              <a:defRPr sz="2495">
                <a:solidFill>
                  <a:srgbClr val="091F2C"/>
                </a:solidFill>
                <a:latin typeface="+mn-lt"/>
              </a:defRPr>
            </a:lvl1pPr>
          </a:lstStyle>
          <a:p>
            <a:pPr lvl="0"/>
            <a:r>
              <a:rPr lang="en-US"/>
              <a:t>Case study details</a:t>
            </a:r>
          </a:p>
        </p:txBody>
      </p:sp>
      <p:grpSp>
        <p:nvGrpSpPr>
          <p:cNvPr id="3" name="Group 2">
            <a:extLst>
              <a:ext uri="{FF2B5EF4-FFF2-40B4-BE49-F238E27FC236}">
                <a16:creationId xmlns:a16="http://schemas.microsoft.com/office/drawing/2014/main" id="{8686BB6C-BA96-A60D-FD53-3604625EEFB2}"/>
              </a:ext>
              <a:ext uri="{C183D7F6-B498-43B3-948B-1728B52AA6E4}">
                <adec:decorative xmlns:adec="http://schemas.microsoft.com/office/drawing/2017/decorative" val="1"/>
              </a:ext>
            </a:extLst>
          </p:cNvPr>
          <p:cNvGrpSpPr/>
          <p:nvPr userDrawn="1"/>
        </p:nvGrpSpPr>
        <p:grpSpPr>
          <a:xfrm>
            <a:off x="3278270" y="908580"/>
            <a:ext cx="3923387" cy="8858025"/>
            <a:chOff x="5284868" y="582613"/>
            <a:chExt cx="6324855" cy="5680075"/>
          </a:xfrm>
        </p:grpSpPr>
        <p:sp>
          <p:nvSpPr>
            <p:cNvPr id="4" name="Rounded Rectangle 62">
              <a:extLst>
                <a:ext uri="{FF2B5EF4-FFF2-40B4-BE49-F238E27FC236}">
                  <a16:creationId xmlns:a16="http://schemas.microsoft.com/office/drawing/2014/main" id="{7E0B3602-3B15-9175-1E9E-90B52C312A86}"/>
                </a:ext>
              </a:extLst>
            </p:cNvPr>
            <p:cNvSpPr/>
            <p:nvPr userDrawn="1"/>
          </p:nvSpPr>
          <p:spPr bwMode="auto">
            <a:xfrm>
              <a:off x="5284868" y="585789"/>
              <a:ext cx="1885951" cy="1208145"/>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5" name="Rounded Rectangle 62">
              <a:extLst>
                <a:ext uri="{FF2B5EF4-FFF2-40B4-BE49-F238E27FC236}">
                  <a16:creationId xmlns:a16="http://schemas.microsoft.com/office/drawing/2014/main" id="{35319BB9-65FF-72F5-8485-CE54094675F5}"/>
                </a:ext>
              </a:extLst>
            </p:cNvPr>
            <p:cNvSpPr/>
            <p:nvPr userDrawn="1"/>
          </p:nvSpPr>
          <p:spPr bwMode="auto">
            <a:xfrm>
              <a:off x="5297931" y="2072374"/>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6" name="Rounded Rectangle 62">
              <a:extLst>
                <a:ext uri="{FF2B5EF4-FFF2-40B4-BE49-F238E27FC236}">
                  <a16:creationId xmlns:a16="http://schemas.microsoft.com/office/drawing/2014/main" id="{86A49D88-4307-430F-69AA-A93751C3B603}"/>
                </a:ext>
              </a:extLst>
            </p:cNvPr>
            <p:cNvSpPr/>
            <p:nvPr userDrawn="1"/>
          </p:nvSpPr>
          <p:spPr bwMode="auto">
            <a:xfrm>
              <a:off x="5297931" y="3562047"/>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7" name="Rounded Rectangle 62">
              <a:extLst>
                <a:ext uri="{FF2B5EF4-FFF2-40B4-BE49-F238E27FC236}">
                  <a16:creationId xmlns:a16="http://schemas.microsoft.com/office/drawing/2014/main" id="{E02BCD7E-AFAE-4E8B-B7EE-5CCE801534B5}"/>
                </a:ext>
              </a:extLst>
            </p:cNvPr>
            <p:cNvSpPr/>
            <p:nvPr userDrawn="1"/>
          </p:nvSpPr>
          <p:spPr bwMode="auto">
            <a:xfrm>
              <a:off x="5297931" y="5051631"/>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8" name="Rounded Rectangle 62">
              <a:extLst>
                <a:ext uri="{FF2B5EF4-FFF2-40B4-BE49-F238E27FC236}">
                  <a16:creationId xmlns:a16="http://schemas.microsoft.com/office/drawing/2014/main" id="{0B0BE3F0-8737-7F32-DD86-30B777F7788C}"/>
                </a:ext>
              </a:extLst>
            </p:cNvPr>
            <p:cNvSpPr/>
            <p:nvPr userDrawn="1"/>
          </p:nvSpPr>
          <p:spPr bwMode="auto">
            <a:xfrm>
              <a:off x="9723772" y="582613"/>
              <a:ext cx="1885951"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Rounded Rectangle 62">
              <a:extLst>
                <a:ext uri="{FF2B5EF4-FFF2-40B4-BE49-F238E27FC236}">
                  <a16:creationId xmlns:a16="http://schemas.microsoft.com/office/drawing/2014/main" id="{0F26D7D6-D4C1-26CE-A3F0-7CA6799A9B4C}"/>
                </a:ext>
              </a:extLst>
            </p:cNvPr>
            <p:cNvSpPr/>
            <p:nvPr userDrawn="1"/>
          </p:nvSpPr>
          <p:spPr bwMode="auto">
            <a:xfrm>
              <a:off x="9723772" y="2072374"/>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0" name="Rounded Rectangle 62">
              <a:extLst>
                <a:ext uri="{FF2B5EF4-FFF2-40B4-BE49-F238E27FC236}">
                  <a16:creationId xmlns:a16="http://schemas.microsoft.com/office/drawing/2014/main" id="{4192D9C0-E002-4972-CE23-A1EA1426D722}"/>
                </a:ext>
              </a:extLst>
            </p:cNvPr>
            <p:cNvSpPr/>
            <p:nvPr userDrawn="1"/>
          </p:nvSpPr>
          <p:spPr bwMode="auto">
            <a:xfrm>
              <a:off x="9723772" y="3561871"/>
              <a:ext cx="1883664" cy="1211146"/>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1" name="Rounded Rectangle 62">
              <a:extLst>
                <a:ext uri="{FF2B5EF4-FFF2-40B4-BE49-F238E27FC236}">
                  <a16:creationId xmlns:a16="http://schemas.microsoft.com/office/drawing/2014/main" id="{73AAE42B-99A7-74C0-D5A5-E1BC3C42A249}"/>
                </a:ext>
              </a:extLst>
            </p:cNvPr>
            <p:cNvSpPr/>
            <p:nvPr userDrawn="1"/>
          </p:nvSpPr>
          <p:spPr bwMode="auto">
            <a:xfrm>
              <a:off x="9723772" y="5051631"/>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2" name="Rounded Rectangle 62">
              <a:extLst>
                <a:ext uri="{FF2B5EF4-FFF2-40B4-BE49-F238E27FC236}">
                  <a16:creationId xmlns:a16="http://schemas.microsoft.com/office/drawing/2014/main" id="{3E93BE26-F386-8B48-C6AD-96136DE246EC}"/>
                </a:ext>
              </a:extLst>
            </p:cNvPr>
            <p:cNvSpPr/>
            <p:nvPr userDrawn="1"/>
          </p:nvSpPr>
          <p:spPr bwMode="auto">
            <a:xfrm>
              <a:off x="7497970" y="582613"/>
              <a:ext cx="1885951"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3" name="Rounded Rectangle 62">
              <a:extLst>
                <a:ext uri="{FF2B5EF4-FFF2-40B4-BE49-F238E27FC236}">
                  <a16:creationId xmlns:a16="http://schemas.microsoft.com/office/drawing/2014/main" id="{1CA9A01E-D191-9808-984E-1D76282366C0}"/>
                </a:ext>
              </a:extLst>
            </p:cNvPr>
            <p:cNvSpPr/>
            <p:nvPr userDrawn="1"/>
          </p:nvSpPr>
          <p:spPr bwMode="auto">
            <a:xfrm>
              <a:off x="7497970" y="2072115"/>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4" name="Rounded Rectangle 62">
              <a:extLst>
                <a:ext uri="{FF2B5EF4-FFF2-40B4-BE49-F238E27FC236}">
                  <a16:creationId xmlns:a16="http://schemas.microsoft.com/office/drawing/2014/main" id="{CD0CD9EF-942F-B276-82FF-E8B9285A9F1A}"/>
                </a:ext>
              </a:extLst>
            </p:cNvPr>
            <p:cNvSpPr/>
            <p:nvPr userDrawn="1"/>
          </p:nvSpPr>
          <p:spPr bwMode="auto">
            <a:xfrm>
              <a:off x="7497970" y="3561959"/>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15" name="Rounded Rectangle 62">
              <a:extLst>
                <a:ext uri="{FF2B5EF4-FFF2-40B4-BE49-F238E27FC236}">
                  <a16:creationId xmlns:a16="http://schemas.microsoft.com/office/drawing/2014/main" id="{23567655-039D-2714-779B-3CD68428A5CE}"/>
                </a:ext>
              </a:extLst>
            </p:cNvPr>
            <p:cNvSpPr/>
            <p:nvPr userDrawn="1"/>
          </p:nvSpPr>
          <p:spPr bwMode="auto">
            <a:xfrm>
              <a:off x="7497970" y="5051631"/>
              <a:ext cx="1883664" cy="1211057"/>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grpSp>
      <p:sp>
        <p:nvSpPr>
          <p:cNvPr id="16" name="Picture Placeholder 45">
            <a:extLst>
              <a:ext uri="{FF2B5EF4-FFF2-40B4-BE49-F238E27FC236}">
                <a16:creationId xmlns:a16="http://schemas.microsoft.com/office/drawing/2014/main" id="{70404C42-2AE1-95B5-1B92-1F4EEA3B5651}"/>
              </a:ext>
            </a:extLst>
          </p:cNvPr>
          <p:cNvSpPr>
            <a:spLocks noGrp="1"/>
          </p:cNvSpPr>
          <p:nvPr>
            <p:ph type="pic" sz="quarter" idx="12"/>
          </p:nvPr>
        </p:nvSpPr>
        <p:spPr>
          <a:xfrm>
            <a:off x="3430264" y="1225585"/>
            <a:ext cx="865891" cy="1254620"/>
          </a:xfrm>
          <a:prstGeom prst="rect">
            <a:avLst/>
          </a:prstGeom>
        </p:spPr>
        <p:txBody>
          <a:bodyPr/>
          <a:lstStyle>
            <a:lvl1pPr marL="0" indent="0">
              <a:buNone/>
              <a:defRPr sz="2495"/>
            </a:lvl1pPr>
          </a:lstStyle>
          <a:p>
            <a:r>
              <a:rPr lang="en-US"/>
              <a:t>Click icon to add picture</a:t>
            </a:r>
          </a:p>
        </p:txBody>
      </p:sp>
      <p:sp>
        <p:nvSpPr>
          <p:cNvPr id="17" name="Picture Placeholder 45">
            <a:extLst>
              <a:ext uri="{FF2B5EF4-FFF2-40B4-BE49-F238E27FC236}">
                <a16:creationId xmlns:a16="http://schemas.microsoft.com/office/drawing/2014/main" id="{A293F288-9224-8898-4580-8F187225B375}"/>
              </a:ext>
            </a:extLst>
          </p:cNvPr>
          <p:cNvSpPr>
            <a:spLocks noGrp="1"/>
          </p:cNvSpPr>
          <p:nvPr>
            <p:ph type="pic" sz="quarter" idx="29"/>
          </p:nvPr>
        </p:nvSpPr>
        <p:spPr>
          <a:xfrm>
            <a:off x="4803079" y="1225585"/>
            <a:ext cx="865891" cy="1254620"/>
          </a:xfrm>
          <a:prstGeom prst="rect">
            <a:avLst/>
          </a:prstGeom>
        </p:spPr>
        <p:txBody>
          <a:bodyPr/>
          <a:lstStyle>
            <a:lvl1pPr marL="0" indent="0">
              <a:buNone/>
              <a:defRPr sz="2495"/>
            </a:lvl1pPr>
          </a:lstStyle>
          <a:p>
            <a:r>
              <a:rPr lang="en-US"/>
              <a:t>Click icon to add picture</a:t>
            </a:r>
          </a:p>
        </p:txBody>
      </p:sp>
      <p:sp>
        <p:nvSpPr>
          <p:cNvPr id="18" name="Picture Placeholder 45">
            <a:extLst>
              <a:ext uri="{FF2B5EF4-FFF2-40B4-BE49-F238E27FC236}">
                <a16:creationId xmlns:a16="http://schemas.microsoft.com/office/drawing/2014/main" id="{867F347E-D264-13E3-510B-E6F9FD31260E}"/>
              </a:ext>
            </a:extLst>
          </p:cNvPr>
          <p:cNvSpPr>
            <a:spLocks noGrp="1"/>
          </p:cNvSpPr>
          <p:nvPr>
            <p:ph type="pic" sz="quarter" idx="25"/>
          </p:nvPr>
        </p:nvSpPr>
        <p:spPr>
          <a:xfrm>
            <a:off x="6183288" y="1225585"/>
            <a:ext cx="865891" cy="1254620"/>
          </a:xfrm>
          <a:prstGeom prst="rect">
            <a:avLst/>
          </a:prstGeom>
        </p:spPr>
        <p:txBody>
          <a:bodyPr/>
          <a:lstStyle>
            <a:lvl1pPr marL="0" indent="0">
              <a:buNone/>
              <a:defRPr sz="2495"/>
            </a:lvl1pPr>
          </a:lstStyle>
          <a:p>
            <a:r>
              <a:rPr lang="en-US"/>
              <a:t>Click icon to add picture</a:t>
            </a:r>
          </a:p>
        </p:txBody>
      </p:sp>
      <p:sp>
        <p:nvSpPr>
          <p:cNvPr id="20" name="Picture Placeholder 45">
            <a:extLst>
              <a:ext uri="{FF2B5EF4-FFF2-40B4-BE49-F238E27FC236}">
                <a16:creationId xmlns:a16="http://schemas.microsoft.com/office/drawing/2014/main" id="{6A7D51D5-1546-6A88-C53B-870DA40E81CE}"/>
              </a:ext>
            </a:extLst>
          </p:cNvPr>
          <p:cNvSpPr>
            <a:spLocks noGrp="1"/>
          </p:cNvSpPr>
          <p:nvPr>
            <p:ph type="pic" sz="quarter" idx="16"/>
          </p:nvPr>
        </p:nvSpPr>
        <p:spPr>
          <a:xfrm>
            <a:off x="3437658" y="3548724"/>
            <a:ext cx="865891" cy="1254879"/>
          </a:xfrm>
          <a:prstGeom prst="rect">
            <a:avLst/>
          </a:prstGeom>
        </p:spPr>
        <p:txBody>
          <a:bodyPr/>
          <a:lstStyle>
            <a:lvl1pPr marL="0" indent="0">
              <a:buNone/>
              <a:defRPr sz="2495"/>
            </a:lvl1pPr>
          </a:lstStyle>
          <a:p>
            <a:r>
              <a:rPr lang="en-US"/>
              <a:t>Click icon to add picture</a:t>
            </a:r>
          </a:p>
        </p:txBody>
      </p:sp>
      <p:sp>
        <p:nvSpPr>
          <p:cNvPr id="21" name="Picture Placeholder 45">
            <a:extLst>
              <a:ext uri="{FF2B5EF4-FFF2-40B4-BE49-F238E27FC236}">
                <a16:creationId xmlns:a16="http://schemas.microsoft.com/office/drawing/2014/main" id="{DE5A78FA-693B-4506-8312-470F851F2A2E}"/>
              </a:ext>
            </a:extLst>
          </p:cNvPr>
          <p:cNvSpPr>
            <a:spLocks noGrp="1"/>
          </p:cNvSpPr>
          <p:nvPr>
            <p:ph type="pic" sz="quarter" idx="30"/>
          </p:nvPr>
        </p:nvSpPr>
        <p:spPr>
          <a:xfrm>
            <a:off x="4803079" y="3548724"/>
            <a:ext cx="865891" cy="1254879"/>
          </a:xfrm>
          <a:prstGeom prst="rect">
            <a:avLst/>
          </a:prstGeom>
        </p:spPr>
        <p:txBody>
          <a:bodyPr/>
          <a:lstStyle>
            <a:lvl1pPr marL="0" indent="0">
              <a:buNone/>
              <a:defRPr sz="2495"/>
            </a:lvl1pPr>
          </a:lstStyle>
          <a:p>
            <a:r>
              <a:rPr lang="en-US"/>
              <a:t>Click icon to add picture</a:t>
            </a:r>
          </a:p>
        </p:txBody>
      </p:sp>
      <p:sp>
        <p:nvSpPr>
          <p:cNvPr id="22" name="Picture Placeholder 45">
            <a:extLst>
              <a:ext uri="{FF2B5EF4-FFF2-40B4-BE49-F238E27FC236}">
                <a16:creationId xmlns:a16="http://schemas.microsoft.com/office/drawing/2014/main" id="{224AACC4-B1D7-9F67-1DAB-0ED798D547F9}"/>
              </a:ext>
            </a:extLst>
          </p:cNvPr>
          <p:cNvSpPr>
            <a:spLocks noGrp="1"/>
          </p:cNvSpPr>
          <p:nvPr>
            <p:ph type="pic" sz="quarter" idx="26"/>
          </p:nvPr>
        </p:nvSpPr>
        <p:spPr>
          <a:xfrm>
            <a:off x="6183288" y="3548724"/>
            <a:ext cx="865891" cy="1254879"/>
          </a:xfrm>
          <a:prstGeom prst="rect">
            <a:avLst/>
          </a:prstGeom>
        </p:spPr>
        <p:txBody>
          <a:bodyPr/>
          <a:lstStyle>
            <a:lvl1pPr marL="0" indent="0">
              <a:buNone/>
              <a:defRPr sz="2495"/>
            </a:lvl1pPr>
          </a:lstStyle>
          <a:p>
            <a:r>
              <a:rPr lang="en-US"/>
              <a:t>Click icon to add picture</a:t>
            </a:r>
          </a:p>
        </p:txBody>
      </p:sp>
      <p:sp>
        <p:nvSpPr>
          <p:cNvPr id="23" name="Picture Placeholder 45">
            <a:extLst>
              <a:ext uri="{FF2B5EF4-FFF2-40B4-BE49-F238E27FC236}">
                <a16:creationId xmlns:a16="http://schemas.microsoft.com/office/drawing/2014/main" id="{C6850B59-CFCD-AB44-5ABE-024E949BBD69}"/>
              </a:ext>
            </a:extLst>
          </p:cNvPr>
          <p:cNvSpPr>
            <a:spLocks noGrp="1"/>
          </p:cNvSpPr>
          <p:nvPr>
            <p:ph type="pic" sz="quarter" idx="20"/>
          </p:nvPr>
        </p:nvSpPr>
        <p:spPr>
          <a:xfrm>
            <a:off x="3437658" y="5843247"/>
            <a:ext cx="865891" cy="1254879"/>
          </a:xfrm>
          <a:prstGeom prst="rect">
            <a:avLst/>
          </a:prstGeom>
        </p:spPr>
        <p:txBody>
          <a:bodyPr/>
          <a:lstStyle>
            <a:lvl1pPr marL="0" indent="0">
              <a:buNone/>
              <a:defRPr sz="2495"/>
            </a:lvl1pPr>
          </a:lstStyle>
          <a:p>
            <a:r>
              <a:rPr lang="en-US"/>
              <a:t>Click icon to add picture</a:t>
            </a:r>
          </a:p>
        </p:txBody>
      </p:sp>
      <p:sp>
        <p:nvSpPr>
          <p:cNvPr id="24" name="Picture Placeholder 45">
            <a:extLst>
              <a:ext uri="{FF2B5EF4-FFF2-40B4-BE49-F238E27FC236}">
                <a16:creationId xmlns:a16="http://schemas.microsoft.com/office/drawing/2014/main" id="{4897983B-CE59-8F54-8A77-F14EF8C654AD}"/>
              </a:ext>
            </a:extLst>
          </p:cNvPr>
          <p:cNvSpPr>
            <a:spLocks noGrp="1"/>
          </p:cNvSpPr>
          <p:nvPr>
            <p:ph type="pic" sz="quarter" idx="31"/>
          </p:nvPr>
        </p:nvSpPr>
        <p:spPr>
          <a:xfrm>
            <a:off x="4803079" y="5843247"/>
            <a:ext cx="865891" cy="1254879"/>
          </a:xfrm>
          <a:prstGeom prst="rect">
            <a:avLst/>
          </a:prstGeom>
        </p:spPr>
        <p:txBody>
          <a:bodyPr/>
          <a:lstStyle>
            <a:lvl1pPr marL="0" indent="0">
              <a:buNone/>
              <a:defRPr sz="2495"/>
            </a:lvl1pPr>
          </a:lstStyle>
          <a:p>
            <a:r>
              <a:rPr lang="en-US"/>
              <a:t>Click icon to add picture</a:t>
            </a:r>
          </a:p>
        </p:txBody>
      </p:sp>
      <p:sp>
        <p:nvSpPr>
          <p:cNvPr id="25" name="Picture Placeholder 45">
            <a:extLst>
              <a:ext uri="{FF2B5EF4-FFF2-40B4-BE49-F238E27FC236}">
                <a16:creationId xmlns:a16="http://schemas.microsoft.com/office/drawing/2014/main" id="{589ECC70-0F0B-4BAD-552E-106899BA9190}"/>
              </a:ext>
            </a:extLst>
          </p:cNvPr>
          <p:cNvSpPr>
            <a:spLocks noGrp="1"/>
          </p:cNvSpPr>
          <p:nvPr>
            <p:ph type="pic" sz="quarter" idx="27"/>
          </p:nvPr>
        </p:nvSpPr>
        <p:spPr>
          <a:xfrm>
            <a:off x="6183288" y="5843247"/>
            <a:ext cx="865891" cy="1254879"/>
          </a:xfrm>
          <a:prstGeom prst="rect">
            <a:avLst/>
          </a:prstGeom>
        </p:spPr>
        <p:txBody>
          <a:bodyPr/>
          <a:lstStyle>
            <a:lvl1pPr marL="0" indent="0">
              <a:buNone/>
              <a:defRPr sz="2495"/>
            </a:lvl1pPr>
          </a:lstStyle>
          <a:p>
            <a:r>
              <a:rPr lang="en-US"/>
              <a:t>Click icon to add picture</a:t>
            </a:r>
          </a:p>
        </p:txBody>
      </p:sp>
      <p:sp>
        <p:nvSpPr>
          <p:cNvPr id="26" name="Picture Placeholder 45">
            <a:extLst>
              <a:ext uri="{FF2B5EF4-FFF2-40B4-BE49-F238E27FC236}">
                <a16:creationId xmlns:a16="http://schemas.microsoft.com/office/drawing/2014/main" id="{A3E45F48-32B8-EF3D-F258-7CF7538C9D04}"/>
              </a:ext>
            </a:extLst>
          </p:cNvPr>
          <p:cNvSpPr>
            <a:spLocks noGrp="1"/>
          </p:cNvSpPr>
          <p:nvPr>
            <p:ph type="pic" sz="quarter" idx="24"/>
          </p:nvPr>
        </p:nvSpPr>
        <p:spPr>
          <a:xfrm>
            <a:off x="3437658" y="8194848"/>
            <a:ext cx="865891" cy="1254879"/>
          </a:xfrm>
          <a:prstGeom prst="rect">
            <a:avLst/>
          </a:prstGeom>
        </p:spPr>
        <p:txBody>
          <a:bodyPr/>
          <a:lstStyle>
            <a:lvl1pPr marL="0" indent="0">
              <a:buNone/>
              <a:defRPr sz="2495"/>
            </a:lvl1pPr>
          </a:lstStyle>
          <a:p>
            <a:r>
              <a:rPr lang="en-US"/>
              <a:t>Click icon to add picture</a:t>
            </a:r>
          </a:p>
        </p:txBody>
      </p:sp>
      <p:sp>
        <p:nvSpPr>
          <p:cNvPr id="27" name="Picture Placeholder 45">
            <a:extLst>
              <a:ext uri="{FF2B5EF4-FFF2-40B4-BE49-F238E27FC236}">
                <a16:creationId xmlns:a16="http://schemas.microsoft.com/office/drawing/2014/main" id="{E41A4DA7-AF2D-FAAD-0695-E9CD6CB69065}"/>
              </a:ext>
            </a:extLst>
          </p:cNvPr>
          <p:cNvSpPr>
            <a:spLocks noGrp="1"/>
          </p:cNvSpPr>
          <p:nvPr>
            <p:ph type="pic" sz="quarter" idx="32"/>
          </p:nvPr>
        </p:nvSpPr>
        <p:spPr>
          <a:xfrm>
            <a:off x="4803079" y="8194848"/>
            <a:ext cx="865891" cy="1254879"/>
          </a:xfrm>
          <a:prstGeom prst="rect">
            <a:avLst/>
          </a:prstGeom>
        </p:spPr>
        <p:txBody>
          <a:bodyPr/>
          <a:lstStyle>
            <a:lvl1pPr marL="0" indent="0">
              <a:buNone/>
              <a:defRPr sz="2495"/>
            </a:lvl1pPr>
          </a:lstStyle>
          <a:p>
            <a:r>
              <a:rPr lang="en-US"/>
              <a:t>Click icon to add picture</a:t>
            </a:r>
          </a:p>
        </p:txBody>
      </p:sp>
      <p:sp>
        <p:nvSpPr>
          <p:cNvPr id="29" name="Picture Placeholder 45">
            <a:extLst>
              <a:ext uri="{FF2B5EF4-FFF2-40B4-BE49-F238E27FC236}">
                <a16:creationId xmlns:a16="http://schemas.microsoft.com/office/drawing/2014/main" id="{E4B83A16-EC30-1514-EB3B-8C75E56C32C0}"/>
              </a:ext>
            </a:extLst>
          </p:cNvPr>
          <p:cNvSpPr>
            <a:spLocks noGrp="1"/>
          </p:cNvSpPr>
          <p:nvPr>
            <p:ph type="pic" sz="quarter" idx="28"/>
          </p:nvPr>
        </p:nvSpPr>
        <p:spPr>
          <a:xfrm>
            <a:off x="6183288" y="8194848"/>
            <a:ext cx="865891" cy="1254879"/>
          </a:xfrm>
          <a:prstGeom prst="rect">
            <a:avLst/>
          </a:prstGeom>
        </p:spPr>
        <p:txBody>
          <a:bodyPr/>
          <a:lstStyle>
            <a:lvl1pPr marL="0" indent="0">
              <a:buNone/>
              <a:defRPr sz="2495"/>
            </a:lvl1pPr>
          </a:lstStyle>
          <a:p>
            <a:r>
              <a:rPr lang="en-US"/>
              <a:t>Click icon to add picture</a:t>
            </a:r>
          </a:p>
        </p:txBody>
      </p:sp>
      <p:sp>
        <p:nvSpPr>
          <p:cNvPr id="30" name="Title 1">
            <a:extLst>
              <a:ext uri="{FF2B5EF4-FFF2-40B4-BE49-F238E27FC236}">
                <a16:creationId xmlns:a16="http://schemas.microsoft.com/office/drawing/2014/main" id="{FAE02BAF-56C8-77C6-4D43-58E98AFC413B}"/>
              </a:ext>
            </a:extLst>
          </p:cNvPr>
          <p:cNvSpPr>
            <a:spLocks noGrp="1"/>
          </p:cNvSpPr>
          <p:nvPr>
            <p:ph type="title" hasCustomPrompt="1"/>
          </p:nvPr>
        </p:nvSpPr>
        <p:spPr>
          <a:xfrm>
            <a:off x="362388" y="3023768"/>
            <a:ext cx="2339757"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3780248500"/>
      </p:ext>
    </p:extLst>
  </p:cSld>
  <p:clrMapOvr>
    <a:masterClrMapping/>
  </p:clrMapOvr>
  <p:transition>
    <p:fade/>
  </p:transition>
  <p:extLst>
    <p:ext uri="{DCECCB84-F9BA-43D5-87BE-67443E8EF086}">
      <p15:sldGuideLst xmlns:p15="http://schemas.microsoft.com/office/powerpoint/2012/main">
        <p15:guide id="6" pos="483" userDrawn="1">
          <p15:clr>
            <a:srgbClr val="A4A3A4"/>
          </p15:clr>
        </p15:guide>
        <p15:guide id="7" pos="597" userDrawn="1">
          <p15:clr>
            <a:srgbClr val="A4A3A4"/>
          </p15:clr>
        </p15:guide>
        <p15:guide id="8" pos="863" userDrawn="1">
          <p15:clr>
            <a:srgbClr val="A4A3A4"/>
          </p15:clr>
        </p15:guide>
        <p15:guide id="9" pos="965" userDrawn="1">
          <p15:clr>
            <a:srgbClr val="A4A3A4"/>
          </p15:clr>
        </p15:guide>
        <p15:guide id="10" pos="1220" userDrawn="1">
          <p15:clr>
            <a:srgbClr val="A4A3A4"/>
          </p15:clr>
        </p15:guide>
        <p15:guide id="11" pos="1334" userDrawn="1">
          <p15:clr>
            <a:srgbClr val="A4A3A4"/>
          </p15:clr>
        </p15:guide>
        <p15:guide id="12" pos="1593" userDrawn="1">
          <p15:clr>
            <a:srgbClr val="A4A3A4"/>
          </p15:clr>
        </p15:guide>
        <p15:guide id="13" pos="1702" userDrawn="1">
          <p15:clr>
            <a:srgbClr val="A4A3A4"/>
          </p15:clr>
        </p15:guide>
        <p15:guide id="14" pos="1957" userDrawn="1">
          <p15:clr>
            <a:srgbClr val="A4A3A4"/>
          </p15:clr>
        </p15:guide>
        <p15:guide id="15" pos="2071" userDrawn="1">
          <p15:clr>
            <a:srgbClr val="A4A3A4"/>
          </p15:clr>
        </p15:guide>
        <p15:guide id="16" pos="2326" userDrawn="1">
          <p15:clr>
            <a:srgbClr val="A4A3A4"/>
          </p15:clr>
        </p15:guide>
        <p15:guide id="17" pos="2442" userDrawn="1">
          <p15:clr>
            <a:srgbClr val="A4A3A4"/>
          </p15:clr>
        </p15:guide>
        <p15:guide id="18" pos="2694" userDrawn="1">
          <p15:clr>
            <a:srgbClr val="A4A3A4"/>
          </p15:clr>
        </p15:guide>
        <p15:guide id="19" pos="2808" userDrawn="1">
          <p15:clr>
            <a:srgbClr val="A4A3A4"/>
          </p15:clr>
        </p15:guide>
        <p15:guide id="20" pos="3067" userDrawn="1">
          <p15:clr>
            <a:srgbClr val="A4A3A4"/>
          </p15:clr>
        </p15:guide>
        <p15:guide id="21" pos="3171" userDrawn="1">
          <p15:clr>
            <a:srgbClr val="A4A3A4"/>
          </p15:clr>
        </p15:guide>
        <p15:guide id="22" pos="3430" userDrawn="1">
          <p15:clr>
            <a:srgbClr val="A4A3A4"/>
          </p15:clr>
        </p15:guide>
        <p15:guide id="23" pos="3543" userDrawn="1">
          <p15:clr>
            <a:srgbClr val="A4A3A4"/>
          </p15:clr>
        </p15:guide>
        <p15:guide id="24" pos="3798" userDrawn="1">
          <p15:clr>
            <a:srgbClr val="A4A3A4"/>
          </p15:clr>
        </p15:guide>
        <p15:guide id="25" pos="3913" userDrawn="1">
          <p15:clr>
            <a:srgbClr val="A4A3A4"/>
          </p15:clr>
        </p15:guide>
        <p15:guide id="26" pos="4167" userDrawn="1">
          <p15:clr>
            <a:srgbClr val="A4A3A4"/>
          </p15:clr>
        </p15:guide>
        <p15:guide id="27" pos="4288" userDrawn="1">
          <p15:clr>
            <a:srgbClr val="A4A3A4"/>
          </p15:clr>
        </p15:guide>
        <p15:guide id="28" orient="horz" pos="1411" userDrawn="1">
          <p15:clr>
            <a:srgbClr val="5ACBF0"/>
          </p15:clr>
        </p15:guide>
        <p15:guide id="29" orient="horz" pos="1982" userDrawn="1">
          <p15:clr>
            <a:srgbClr val="5ACBF0"/>
          </p15:clr>
        </p15:guide>
        <p15:guide id="30" orient="horz" pos="449" userDrawn="1">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olo Case study 2">
    <p:bg>
      <p:bgPr>
        <a:solidFill>
          <a:srgbClr val="FFFFFF"/>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4FDA51-2D8E-29D2-DD73-0627BA72660B}"/>
              </a:ext>
            </a:extLst>
          </p:cNvPr>
          <p:cNvPicPr>
            <a:picLocks noChangeAspect="1"/>
          </p:cNvPicPr>
          <p:nvPr userDrawn="1"/>
        </p:nvPicPr>
        <p:blipFill rotWithShape="1">
          <a:blip r:embed="rId2"/>
          <a:srcRect l="33929" t="34543" r="43693" b="35186"/>
          <a:stretch/>
        </p:blipFill>
        <p:spPr>
          <a:xfrm>
            <a:off x="4281649" y="0"/>
            <a:ext cx="3281201" cy="7270109"/>
          </a:xfrm>
          <a:prstGeom prst="rect">
            <a:avLst/>
          </a:prstGeom>
        </p:spPr>
      </p:pic>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3" name="Text Placeholder 3">
            <a:extLst>
              <a:ext uri="{FF2B5EF4-FFF2-40B4-BE49-F238E27FC236}">
                <a16:creationId xmlns:a16="http://schemas.microsoft.com/office/drawing/2014/main" id="{84EDED1D-3F1B-3022-F1FA-42BFA67A641D}"/>
              </a:ext>
            </a:extLst>
          </p:cNvPr>
          <p:cNvSpPr>
            <a:spLocks noGrp="1"/>
          </p:cNvSpPr>
          <p:nvPr>
            <p:ph type="body" sz="quarter" idx="18" hasCustomPrompt="1"/>
          </p:nvPr>
        </p:nvSpPr>
        <p:spPr>
          <a:xfrm>
            <a:off x="362387" y="4075975"/>
            <a:ext cx="2339757" cy="5700532"/>
          </a:xfrm>
          <a:prstGeom prst="rect">
            <a:avLst/>
          </a:prstGeom>
        </p:spPr>
        <p:txBody>
          <a:bodyPr lIns="0" r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6" name="Picture Placeholder 5">
            <a:extLst>
              <a:ext uri="{FF2B5EF4-FFF2-40B4-BE49-F238E27FC236}">
                <a16:creationId xmlns:a16="http://schemas.microsoft.com/office/drawing/2014/main" id="{85D55362-8A89-FEDB-E8E7-4186EA58CCDA}"/>
              </a:ext>
            </a:extLst>
          </p:cNvPr>
          <p:cNvSpPr>
            <a:spLocks noGrp="1"/>
          </p:cNvSpPr>
          <p:nvPr>
            <p:ph type="pic" sz="quarter" idx="20"/>
          </p:nvPr>
        </p:nvSpPr>
        <p:spPr>
          <a:xfrm>
            <a:off x="4275768" y="2269078"/>
            <a:ext cx="2925681" cy="7507429"/>
          </a:xfrm>
          <a:prstGeom prst="rect">
            <a:avLst/>
          </a:prstGeom>
        </p:spPr>
        <p:txBody>
          <a:bodyPr/>
          <a:lstStyle>
            <a:lvl1pPr marL="0" indent="0">
              <a:buNone/>
              <a:defRPr/>
            </a:lvl1pPr>
          </a:lstStyle>
          <a:p>
            <a:r>
              <a:rPr lang="en-US"/>
              <a:t>Click icon to add picture</a:t>
            </a:r>
          </a:p>
        </p:txBody>
      </p:sp>
      <p:sp>
        <p:nvSpPr>
          <p:cNvPr id="7" name="Title 1">
            <a:extLst>
              <a:ext uri="{FF2B5EF4-FFF2-40B4-BE49-F238E27FC236}">
                <a16:creationId xmlns:a16="http://schemas.microsoft.com/office/drawing/2014/main" id="{F28CFDF3-4CC5-3C71-401D-040F820042F3}"/>
              </a:ext>
            </a:extLst>
          </p:cNvPr>
          <p:cNvSpPr>
            <a:spLocks noGrp="1"/>
          </p:cNvSpPr>
          <p:nvPr>
            <p:ph type="title" hasCustomPrompt="1"/>
          </p:nvPr>
        </p:nvSpPr>
        <p:spPr>
          <a:xfrm>
            <a:off x="362388" y="3023768"/>
            <a:ext cx="2339757"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94396414"/>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_Solo Case study 2">
    <p:bg>
      <p:bgPr>
        <a:solidFill>
          <a:srgbClr val="FFFFFF"/>
        </a:solidFill>
        <a:effectLst/>
      </p:bgPr>
    </p:bg>
    <p:spTree>
      <p:nvGrpSpPr>
        <p:cNvPr id="1" name=""/>
        <p:cNvGrpSpPr/>
        <p:nvPr/>
      </p:nvGrpSpPr>
      <p:grpSpPr>
        <a:xfrm>
          <a:off x="0" y="0"/>
          <a:ext cx="0" cy="0"/>
          <a:chOff x="0" y="0"/>
          <a:chExt cx="0" cy="0"/>
        </a:xfrm>
      </p:grpSpPr>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3" name="Text Placeholder 3">
            <a:extLst>
              <a:ext uri="{FF2B5EF4-FFF2-40B4-BE49-F238E27FC236}">
                <a16:creationId xmlns:a16="http://schemas.microsoft.com/office/drawing/2014/main" id="{84EDED1D-3F1B-3022-F1FA-42BFA67A641D}"/>
              </a:ext>
            </a:extLst>
          </p:cNvPr>
          <p:cNvSpPr>
            <a:spLocks noGrp="1"/>
          </p:cNvSpPr>
          <p:nvPr>
            <p:ph type="body" sz="quarter" idx="18" hasCustomPrompt="1"/>
          </p:nvPr>
        </p:nvSpPr>
        <p:spPr>
          <a:xfrm>
            <a:off x="362387" y="4095781"/>
            <a:ext cx="2339757" cy="5700532"/>
          </a:xfrm>
          <a:prstGeom prst="rect">
            <a:avLst/>
          </a:prstGeom>
        </p:spPr>
        <p:txBody>
          <a:bodyPr l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6" name="Picture Placeholder 5">
            <a:extLst>
              <a:ext uri="{FF2B5EF4-FFF2-40B4-BE49-F238E27FC236}">
                <a16:creationId xmlns:a16="http://schemas.microsoft.com/office/drawing/2014/main" id="{85D55362-8A89-FEDB-E8E7-4186EA58CCDA}"/>
              </a:ext>
            </a:extLst>
          </p:cNvPr>
          <p:cNvSpPr>
            <a:spLocks noGrp="1"/>
          </p:cNvSpPr>
          <p:nvPr>
            <p:ph type="pic" sz="quarter" idx="20"/>
          </p:nvPr>
        </p:nvSpPr>
        <p:spPr>
          <a:xfrm>
            <a:off x="4275768" y="2269078"/>
            <a:ext cx="2925681" cy="7507429"/>
          </a:xfrm>
          <a:prstGeom prst="rect">
            <a:avLst/>
          </a:prstGeom>
        </p:spPr>
        <p:txBody>
          <a:bodyPr/>
          <a:lstStyle>
            <a:lvl1pPr marL="0" indent="0">
              <a:buNone/>
              <a:defRPr/>
            </a:lvl1pPr>
          </a:lstStyle>
          <a:p>
            <a:r>
              <a:rPr lang="en-US"/>
              <a:t>Click icon to add picture</a:t>
            </a:r>
          </a:p>
        </p:txBody>
      </p:sp>
      <p:sp>
        <p:nvSpPr>
          <p:cNvPr id="4" name="Title 1">
            <a:extLst>
              <a:ext uri="{FF2B5EF4-FFF2-40B4-BE49-F238E27FC236}">
                <a16:creationId xmlns:a16="http://schemas.microsoft.com/office/drawing/2014/main" id="{483AF113-7067-6EA8-958D-BF516AAC3108}"/>
              </a:ext>
            </a:extLst>
          </p:cNvPr>
          <p:cNvSpPr>
            <a:spLocks noGrp="1"/>
          </p:cNvSpPr>
          <p:nvPr>
            <p:ph type="title" hasCustomPrompt="1"/>
          </p:nvPr>
        </p:nvSpPr>
        <p:spPr>
          <a:xfrm>
            <a:off x="362387" y="3042704"/>
            <a:ext cx="2142808"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78658337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Solo Case study 2">
    <p:bg>
      <p:bgPr>
        <a:solidFill>
          <a:srgbClr val="FFFFFF"/>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C86CE19-E36C-5711-7C2C-E4F553197293}"/>
              </a:ext>
              <a:ext uri="{C183D7F6-B498-43B3-948B-1728B52AA6E4}">
                <adec:decorative xmlns:adec="http://schemas.microsoft.com/office/drawing/2017/decorative" val="1"/>
              </a:ext>
            </a:extLst>
          </p:cNvPr>
          <p:cNvPicPr>
            <a:picLocks noChangeAspect="1"/>
          </p:cNvPicPr>
          <p:nvPr userDrawn="1"/>
        </p:nvPicPr>
        <p:blipFill rotWithShape="1">
          <a:blip r:embed="rId2"/>
          <a:srcRect l="45159" t="3222" r="10380" b="32333"/>
          <a:stretch/>
        </p:blipFill>
        <p:spPr>
          <a:xfrm rot="10800000">
            <a:off x="4915852" y="-2"/>
            <a:ext cx="2646998" cy="10694988"/>
          </a:xfrm>
          <a:prstGeom prst="rect">
            <a:avLst/>
          </a:prstGeom>
        </p:spPr>
      </p:pic>
      <p:sp>
        <p:nvSpPr>
          <p:cNvPr id="10" name="Picture Placeholder 5">
            <a:extLst>
              <a:ext uri="{FF2B5EF4-FFF2-40B4-BE49-F238E27FC236}">
                <a16:creationId xmlns:a16="http://schemas.microsoft.com/office/drawing/2014/main" id="{4E39682E-68F0-E2CF-3396-B277F004ABAC}"/>
              </a:ext>
            </a:extLst>
          </p:cNvPr>
          <p:cNvSpPr>
            <a:spLocks noGrp="1"/>
          </p:cNvSpPr>
          <p:nvPr>
            <p:ph type="pic" sz="quarter" idx="20"/>
          </p:nvPr>
        </p:nvSpPr>
        <p:spPr>
          <a:xfrm>
            <a:off x="4915852" y="2269078"/>
            <a:ext cx="2285596" cy="7507429"/>
          </a:xfrm>
          <a:prstGeom prst="rect">
            <a:avLst/>
          </a:prstGeom>
        </p:spPr>
        <p:txBody>
          <a:bodyPr/>
          <a:lstStyle>
            <a:lvl1pPr marL="0" indent="0">
              <a:buNone/>
              <a:defRPr/>
            </a:lvl1pPr>
          </a:lstStyle>
          <a:p>
            <a:r>
              <a:rPr lang="en-US"/>
              <a:t>Click icon to add picture</a:t>
            </a:r>
          </a:p>
        </p:txBody>
      </p:sp>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1871"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4" name="Text Placeholder 3">
            <a:extLst>
              <a:ext uri="{FF2B5EF4-FFF2-40B4-BE49-F238E27FC236}">
                <a16:creationId xmlns:a16="http://schemas.microsoft.com/office/drawing/2014/main" id="{7B13DB1D-E610-8DCF-5E19-12BED2A74979}"/>
              </a:ext>
            </a:extLst>
          </p:cNvPr>
          <p:cNvSpPr>
            <a:spLocks noGrp="1"/>
          </p:cNvSpPr>
          <p:nvPr>
            <p:ph type="body" sz="quarter" idx="23" hasCustomPrompt="1"/>
          </p:nvPr>
        </p:nvSpPr>
        <p:spPr>
          <a:xfrm>
            <a:off x="362387" y="4075975"/>
            <a:ext cx="2339757" cy="5700532"/>
          </a:xfrm>
          <a:prstGeom prst="rect">
            <a:avLst/>
          </a:prstGeom>
        </p:spPr>
        <p:txBody>
          <a:bodyPr lIns="0" r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5" name="Text Placeholder 3">
            <a:extLst>
              <a:ext uri="{FF2B5EF4-FFF2-40B4-BE49-F238E27FC236}">
                <a16:creationId xmlns:a16="http://schemas.microsoft.com/office/drawing/2014/main" id="{BC9DC806-1F70-30C0-B3A1-83D5F4667F25}"/>
              </a:ext>
            </a:extLst>
          </p:cNvPr>
          <p:cNvSpPr>
            <a:spLocks noGrp="1"/>
          </p:cNvSpPr>
          <p:nvPr>
            <p:ph type="body" sz="quarter" idx="24" hasCustomPrompt="1"/>
          </p:nvPr>
        </p:nvSpPr>
        <p:spPr>
          <a:xfrm>
            <a:off x="2717900" y="4075975"/>
            <a:ext cx="2339757" cy="5700532"/>
          </a:xfrm>
          <a:prstGeom prst="rect">
            <a:avLst/>
          </a:prstGeom>
        </p:spPr>
        <p:txBody>
          <a:bodyPr lIns="0" r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6" name="Title 1">
            <a:extLst>
              <a:ext uri="{FF2B5EF4-FFF2-40B4-BE49-F238E27FC236}">
                <a16:creationId xmlns:a16="http://schemas.microsoft.com/office/drawing/2014/main" id="{67AF7D8D-86A8-EC23-285A-961FF92CBDBD}"/>
              </a:ext>
            </a:extLst>
          </p:cNvPr>
          <p:cNvSpPr>
            <a:spLocks noGrp="1"/>
          </p:cNvSpPr>
          <p:nvPr>
            <p:ph type="title" hasCustomPrompt="1"/>
          </p:nvPr>
        </p:nvSpPr>
        <p:spPr>
          <a:xfrm>
            <a:off x="362388" y="3023768"/>
            <a:ext cx="2339757"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974219882"/>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50" userDrawn="1">
          <p15:clr>
            <a:srgbClr val="A4A3A4"/>
          </p15:clr>
        </p15:guide>
        <p15:guide id="15" pos="2077" userDrawn="1">
          <p15:clr>
            <a:srgbClr val="A4A3A4"/>
          </p15:clr>
        </p15:guide>
        <p15:guide id="18" pos="2693" userDrawn="1">
          <p15:clr>
            <a:srgbClr val="A4A3A4"/>
          </p15:clr>
        </p15:guide>
        <p15:guide id="19" pos="2814" userDrawn="1">
          <p15:clr>
            <a:srgbClr val="A4A3A4"/>
          </p15:clr>
        </p15:guide>
        <p15:guide id="28" orient="horz" pos="1411" userDrawn="1">
          <p15:clr>
            <a:srgbClr val="5ACBF0"/>
          </p15:clr>
        </p15:guide>
        <p15:guide id="30" orient="horz" pos="449" userDrawn="1">
          <p15:clr>
            <a:srgbClr val="5ACBF0"/>
          </p15:clr>
        </p15:guide>
        <p15:guide id="31" orient="horz" pos="4192" userDrawn="1">
          <p15:clr>
            <a:srgbClr val="5ACBF0"/>
          </p15:clr>
        </p15:guide>
        <p15:guide id="32" pos="4309"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_Solo Case study 2">
    <p:bg>
      <p:bgPr>
        <a:solidFill>
          <a:srgbClr val="FFFFFF"/>
        </a:solidFill>
        <a:effectLst/>
      </p:bgPr>
    </p:bg>
    <p:spTree>
      <p:nvGrpSpPr>
        <p:cNvPr id="1" name=""/>
        <p:cNvGrpSpPr/>
        <p:nvPr/>
      </p:nvGrpSpPr>
      <p:grpSpPr>
        <a:xfrm>
          <a:off x="0" y="0"/>
          <a:ext cx="0" cy="0"/>
          <a:chOff x="0" y="0"/>
          <a:chExt cx="0" cy="0"/>
        </a:xfrm>
      </p:grpSpPr>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3" name="Picture Placeholder 5">
            <a:extLst>
              <a:ext uri="{FF2B5EF4-FFF2-40B4-BE49-F238E27FC236}">
                <a16:creationId xmlns:a16="http://schemas.microsoft.com/office/drawing/2014/main" id="{CC906DE9-AA10-3612-F96F-0F8E5EC34711}"/>
              </a:ext>
            </a:extLst>
          </p:cNvPr>
          <p:cNvSpPr>
            <a:spLocks noGrp="1"/>
          </p:cNvSpPr>
          <p:nvPr>
            <p:ph type="pic" sz="quarter" idx="20"/>
          </p:nvPr>
        </p:nvSpPr>
        <p:spPr>
          <a:xfrm>
            <a:off x="4915852" y="2269078"/>
            <a:ext cx="2285596" cy="7507429"/>
          </a:xfrm>
          <a:prstGeom prst="rect">
            <a:avLst/>
          </a:prstGeom>
        </p:spPr>
        <p:txBody>
          <a:bodyPr/>
          <a:lstStyle>
            <a:lvl1pPr marL="0" indent="0">
              <a:buNone/>
              <a:defRPr/>
            </a:lvl1pPr>
          </a:lstStyle>
          <a:p>
            <a:r>
              <a:rPr lang="en-US"/>
              <a:t>Click icon to add picture</a:t>
            </a:r>
          </a:p>
        </p:txBody>
      </p:sp>
      <p:sp>
        <p:nvSpPr>
          <p:cNvPr id="5" name="Text Placeholder 3">
            <a:extLst>
              <a:ext uri="{FF2B5EF4-FFF2-40B4-BE49-F238E27FC236}">
                <a16:creationId xmlns:a16="http://schemas.microsoft.com/office/drawing/2014/main" id="{19C7EC1D-FD6A-CF9C-9D0F-B9904F17E481}"/>
              </a:ext>
            </a:extLst>
          </p:cNvPr>
          <p:cNvSpPr>
            <a:spLocks noGrp="1"/>
          </p:cNvSpPr>
          <p:nvPr>
            <p:ph type="body" sz="quarter" idx="18" hasCustomPrompt="1"/>
          </p:nvPr>
        </p:nvSpPr>
        <p:spPr>
          <a:xfrm>
            <a:off x="2702144" y="4092615"/>
            <a:ext cx="2019280" cy="5562386"/>
          </a:xfrm>
          <a:prstGeom prst="rect">
            <a:avLst/>
          </a:prstGeom>
        </p:spPr>
        <p:txBody>
          <a:bodyPr lIns="0" r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6" name="Text Placeholder 3">
            <a:extLst>
              <a:ext uri="{FF2B5EF4-FFF2-40B4-BE49-F238E27FC236}">
                <a16:creationId xmlns:a16="http://schemas.microsoft.com/office/drawing/2014/main" id="{B8041C03-9941-BFC7-8219-346EFE0EFD91}"/>
              </a:ext>
            </a:extLst>
          </p:cNvPr>
          <p:cNvSpPr>
            <a:spLocks noGrp="1"/>
          </p:cNvSpPr>
          <p:nvPr>
            <p:ph type="body" sz="quarter" idx="22" hasCustomPrompt="1"/>
          </p:nvPr>
        </p:nvSpPr>
        <p:spPr>
          <a:xfrm>
            <a:off x="362387" y="4092615"/>
            <a:ext cx="2142807" cy="5562386"/>
          </a:xfrm>
          <a:prstGeom prst="rect">
            <a:avLst/>
          </a:prstGeom>
        </p:spPr>
        <p:txBody>
          <a:bodyPr lIns="0" r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7" name="Title 1">
            <a:extLst>
              <a:ext uri="{FF2B5EF4-FFF2-40B4-BE49-F238E27FC236}">
                <a16:creationId xmlns:a16="http://schemas.microsoft.com/office/drawing/2014/main" id="{92504EF2-988E-3F2D-A4A4-7B68D7347FE3}"/>
              </a:ext>
            </a:extLst>
          </p:cNvPr>
          <p:cNvSpPr>
            <a:spLocks noGrp="1"/>
          </p:cNvSpPr>
          <p:nvPr>
            <p:ph type="title" hasCustomPrompt="1"/>
          </p:nvPr>
        </p:nvSpPr>
        <p:spPr>
          <a:xfrm>
            <a:off x="362387" y="3042704"/>
            <a:ext cx="2142808"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532497457"/>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50"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192" userDrawn="1">
          <p15:clr>
            <a:srgbClr val="5ACBF0"/>
          </p15:clr>
        </p15:guide>
        <p15:guide id="32" pos="4309"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Solo Case study 2">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3BA1A6-B24C-7476-C7A7-2CC09FD2F1FA}"/>
              </a:ext>
            </a:extLst>
          </p:cNvPr>
          <p:cNvPicPr>
            <a:picLocks noChangeAspect="1"/>
          </p:cNvPicPr>
          <p:nvPr userDrawn="1"/>
        </p:nvPicPr>
        <p:blipFill rotWithShape="1">
          <a:blip r:embed="rId2"/>
          <a:srcRect l="33929" t="34543" r="43693" b="35186"/>
          <a:stretch/>
        </p:blipFill>
        <p:spPr>
          <a:xfrm rot="16200000" flipH="1">
            <a:off x="-2678635" y="5124550"/>
            <a:ext cx="8249073" cy="2891803"/>
          </a:xfrm>
          <a:prstGeom prst="rect">
            <a:avLst/>
          </a:prstGeom>
        </p:spPr>
      </p:pic>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3" name="Text Placeholder 3">
            <a:extLst>
              <a:ext uri="{FF2B5EF4-FFF2-40B4-BE49-F238E27FC236}">
                <a16:creationId xmlns:a16="http://schemas.microsoft.com/office/drawing/2014/main" id="{84EDED1D-3F1B-3022-F1FA-42BFA67A641D}"/>
              </a:ext>
            </a:extLst>
          </p:cNvPr>
          <p:cNvSpPr>
            <a:spLocks noGrp="1"/>
          </p:cNvSpPr>
          <p:nvPr>
            <p:ph type="body" sz="quarter" idx="18" hasCustomPrompt="1"/>
          </p:nvPr>
        </p:nvSpPr>
        <p:spPr>
          <a:xfrm>
            <a:off x="4915853" y="4075975"/>
            <a:ext cx="2339757" cy="5700532"/>
          </a:xfrm>
          <a:prstGeom prst="rect">
            <a:avLst/>
          </a:prstGeom>
        </p:spPr>
        <p:txBody>
          <a:bodyPr l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6" name="Picture Placeholder 5">
            <a:extLst>
              <a:ext uri="{FF2B5EF4-FFF2-40B4-BE49-F238E27FC236}">
                <a16:creationId xmlns:a16="http://schemas.microsoft.com/office/drawing/2014/main" id="{85D55362-8A89-FEDB-E8E7-4186EA58CCDA}"/>
              </a:ext>
            </a:extLst>
          </p:cNvPr>
          <p:cNvSpPr>
            <a:spLocks noGrp="1"/>
          </p:cNvSpPr>
          <p:nvPr>
            <p:ph type="pic" sz="quarter" idx="20"/>
          </p:nvPr>
        </p:nvSpPr>
        <p:spPr>
          <a:xfrm>
            <a:off x="354044" y="2269078"/>
            <a:ext cx="3921724" cy="7507429"/>
          </a:xfrm>
          <a:prstGeom prst="rect">
            <a:avLst/>
          </a:prstGeom>
        </p:spPr>
        <p:txBody>
          <a:bodyPr/>
          <a:lstStyle>
            <a:lvl1pPr marL="0" indent="0">
              <a:buNone/>
              <a:defRPr/>
            </a:lvl1pPr>
          </a:lstStyle>
          <a:p>
            <a:r>
              <a:rPr lang="en-US"/>
              <a:t>Click icon to add picture</a:t>
            </a:r>
          </a:p>
        </p:txBody>
      </p:sp>
      <p:sp>
        <p:nvSpPr>
          <p:cNvPr id="7" name="Title 1">
            <a:extLst>
              <a:ext uri="{FF2B5EF4-FFF2-40B4-BE49-F238E27FC236}">
                <a16:creationId xmlns:a16="http://schemas.microsoft.com/office/drawing/2014/main" id="{9F83CE45-3E05-C099-B54F-F6B7E0B50CE1}"/>
              </a:ext>
            </a:extLst>
          </p:cNvPr>
          <p:cNvSpPr>
            <a:spLocks noGrp="1"/>
          </p:cNvSpPr>
          <p:nvPr>
            <p:ph type="title" hasCustomPrompt="1"/>
          </p:nvPr>
        </p:nvSpPr>
        <p:spPr>
          <a:xfrm>
            <a:off x="4915853" y="3023768"/>
            <a:ext cx="2339757"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81697343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Solo Case study 2">
    <p:bg>
      <p:bgPr>
        <a:solidFill>
          <a:srgbClr val="FFFFFF"/>
        </a:solidFill>
        <a:effectLst/>
      </p:bgPr>
    </p:bg>
    <p:spTree>
      <p:nvGrpSpPr>
        <p:cNvPr id="1" name=""/>
        <p:cNvGrpSpPr/>
        <p:nvPr/>
      </p:nvGrpSpPr>
      <p:grpSpPr>
        <a:xfrm>
          <a:off x="0" y="0"/>
          <a:ext cx="0" cy="0"/>
          <a:chOff x="0" y="0"/>
          <a:chExt cx="0" cy="0"/>
        </a:xfrm>
      </p:grpSpPr>
      <p:sp>
        <p:nvSpPr>
          <p:cNvPr id="8" name="Rounded Rectangle 62">
            <a:extLst>
              <a:ext uri="{FF2B5EF4-FFF2-40B4-BE49-F238E27FC236}">
                <a16:creationId xmlns:a16="http://schemas.microsoft.com/office/drawing/2014/main" id="{8E0D764A-BDBD-D9BD-53BC-0ADB825564A0}"/>
              </a:ext>
              <a:ext uri="{C183D7F6-B498-43B3-948B-1728B52AA6E4}">
                <adec:decorative xmlns:adec="http://schemas.microsoft.com/office/drawing/2017/decorative" val="1"/>
              </a:ext>
            </a:extLst>
          </p:cNvPr>
          <p:cNvSpPr/>
          <p:nvPr userDrawn="1"/>
        </p:nvSpPr>
        <p:spPr bwMode="auto">
          <a:xfrm>
            <a:off x="362387" y="940725"/>
            <a:ext cx="970891" cy="1299778"/>
          </a:xfrm>
          <a:prstGeom prst="rect">
            <a:avLst/>
          </a:prstGeom>
          <a:solidFill>
            <a:schemeClr val="bg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marL="0" marR="0" lvl="0" indent="0" algn="l" defTabSz="1454190" rtl="0" eaLnBrk="1" fontAlgn="base" latinLnBrk="0" hangingPunct="1">
              <a:lnSpc>
                <a:spcPct val="100000"/>
              </a:lnSpc>
              <a:spcBef>
                <a:spcPct val="0"/>
              </a:spcBef>
              <a:spcAft>
                <a:spcPct val="0"/>
              </a:spcAft>
              <a:buClrTx/>
              <a:buSzTx/>
              <a:buFontTx/>
              <a:buNone/>
              <a:tabLst/>
              <a:defRPr/>
            </a:pPr>
            <a:endParaRPr kumimoji="0" lang="en-CA" sz="3119" b="0" i="0" u="none" strike="noStrike" kern="1200" cap="none" spc="0" normalizeH="0" baseline="0" noProof="0">
              <a:ln>
                <a:noFill/>
              </a:ln>
              <a:solidFill>
                <a:srgbClr val="000000"/>
              </a:solidFill>
              <a:effectLst/>
              <a:uLnTx/>
              <a:uFillTx/>
              <a:latin typeface="Segoe UI"/>
              <a:ea typeface="+mn-ea"/>
              <a:cs typeface="Segoe UI" pitchFamily="34" charset="0"/>
            </a:endParaRPr>
          </a:p>
        </p:txBody>
      </p:sp>
      <p:sp>
        <p:nvSpPr>
          <p:cNvPr id="9" name="Picture Placeholder 45">
            <a:extLst>
              <a:ext uri="{FF2B5EF4-FFF2-40B4-BE49-F238E27FC236}">
                <a16:creationId xmlns:a16="http://schemas.microsoft.com/office/drawing/2014/main" id="{B3CA49A4-C19A-4A6C-6E77-9C677EAB584A}"/>
              </a:ext>
            </a:extLst>
          </p:cNvPr>
          <p:cNvSpPr>
            <a:spLocks noGrp="1"/>
          </p:cNvSpPr>
          <p:nvPr>
            <p:ph type="pic" sz="quarter" idx="21"/>
          </p:nvPr>
        </p:nvSpPr>
        <p:spPr>
          <a:xfrm>
            <a:off x="460812" y="1182841"/>
            <a:ext cx="774040" cy="815542"/>
          </a:xfrm>
          <a:prstGeom prst="rect">
            <a:avLst/>
          </a:prstGeom>
        </p:spPr>
        <p:txBody>
          <a:bodyPr/>
          <a:lstStyle>
            <a:lvl1pPr marL="0" indent="0">
              <a:buFontTx/>
              <a:buNone/>
              <a:defRPr sz="1871"/>
            </a:lvl1pPr>
          </a:lstStyle>
          <a:p>
            <a:r>
              <a:rPr lang="en-US"/>
              <a:t>Click icon to add picture</a:t>
            </a:r>
          </a:p>
        </p:txBody>
      </p:sp>
      <p:sp>
        <p:nvSpPr>
          <p:cNvPr id="3" name="Text Placeholder 3">
            <a:extLst>
              <a:ext uri="{FF2B5EF4-FFF2-40B4-BE49-F238E27FC236}">
                <a16:creationId xmlns:a16="http://schemas.microsoft.com/office/drawing/2014/main" id="{84EDED1D-3F1B-3022-F1FA-42BFA67A641D}"/>
              </a:ext>
            </a:extLst>
          </p:cNvPr>
          <p:cNvSpPr>
            <a:spLocks noGrp="1"/>
          </p:cNvSpPr>
          <p:nvPr>
            <p:ph type="body" sz="quarter" idx="18" hasCustomPrompt="1"/>
          </p:nvPr>
        </p:nvSpPr>
        <p:spPr>
          <a:xfrm>
            <a:off x="4915853" y="4092615"/>
            <a:ext cx="2339757" cy="5700532"/>
          </a:xfrm>
          <a:prstGeom prst="rect">
            <a:avLst/>
          </a:prstGeom>
        </p:spPr>
        <p:txBody>
          <a:bodyPr lIns="0"/>
          <a:lstStyle>
            <a:lvl1pPr marL="0" indent="0" algn="l">
              <a:spcBef>
                <a:spcPts val="0"/>
              </a:spcBef>
              <a:buNone/>
              <a:defRPr sz="2495">
                <a:solidFill>
                  <a:schemeClr val="tx1">
                    <a:lumMod val="95000"/>
                    <a:lumOff val="5000"/>
                  </a:schemeClr>
                </a:solidFill>
                <a:latin typeface="+mn-lt"/>
              </a:defRPr>
            </a:lvl1pPr>
          </a:lstStyle>
          <a:p>
            <a:pPr lvl="0"/>
            <a:r>
              <a:rPr lang="en-US"/>
              <a:t>Case study details</a:t>
            </a:r>
          </a:p>
        </p:txBody>
      </p:sp>
      <p:sp>
        <p:nvSpPr>
          <p:cNvPr id="2" name="Title 1">
            <a:extLst>
              <a:ext uri="{FF2B5EF4-FFF2-40B4-BE49-F238E27FC236}">
                <a16:creationId xmlns:a16="http://schemas.microsoft.com/office/drawing/2014/main" id="{672D0E2E-B45A-F747-9931-14EB713E4853}"/>
              </a:ext>
            </a:extLst>
          </p:cNvPr>
          <p:cNvSpPr>
            <a:spLocks noGrp="1"/>
          </p:cNvSpPr>
          <p:nvPr>
            <p:ph type="title" hasCustomPrompt="1"/>
          </p:nvPr>
        </p:nvSpPr>
        <p:spPr>
          <a:xfrm>
            <a:off x="4915853" y="3042704"/>
            <a:ext cx="2142808" cy="1049912"/>
          </a:xfrm>
          <a:prstGeom prst="rect">
            <a:avLst/>
          </a:prstGeom>
        </p:spPr>
        <p:txBody>
          <a:bodyPr lIns="0" anchor="t">
            <a:noAutofit/>
          </a:bodyPr>
          <a:lstStyle>
            <a:lvl1pPr>
              <a:defRPr>
                <a:solidFill>
                  <a:srgbClr val="091F2C"/>
                </a:solidFill>
              </a:defRPr>
            </a:lvl1pPr>
          </a:lstStyle>
          <a:p>
            <a:r>
              <a:rPr lang="en-US"/>
              <a:t>Slide title</a:t>
            </a:r>
          </a:p>
        </p:txBody>
      </p:sp>
      <p:sp>
        <p:nvSpPr>
          <p:cNvPr id="6" name="Picture Placeholder 5">
            <a:extLst>
              <a:ext uri="{FF2B5EF4-FFF2-40B4-BE49-F238E27FC236}">
                <a16:creationId xmlns:a16="http://schemas.microsoft.com/office/drawing/2014/main" id="{85D55362-8A89-FEDB-E8E7-4186EA58CCDA}"/>
              </a:ext>
            </a:extLst>
          </p:cNvPr>
          <p:cNvSpPr>
            <a:spLocks noGrp="1"/>
          </p:cNvSpPr>
          <p:nvPr>
            <p:ph type="pic" sz="quarter" idx="20"/>
          </p:nvPr>
        </p:nvSpPr>
        <p:spPr>
          <a:xfrm>
            <a:off x="354044" y="2269078"/>
            <a:ext cx="3921724" cy="7507429"/>
          </a:xfrm>
          <a:prstGeom prst="rect">
            <a:avLst/>
          </a:prstGeom>
        </p:spPr>
        <p:txBody>
          <a:bodyPr/>
          <a:lstStyle>
            <a:lvl1pPr marL="0" indent="0">
              <a:buNone/>
              <a:defRPr/>
            </a:lvl1pPr>
          </a:lstStyle>
          <a:p>
            <a:r>
              <a:rPr lang="en-US"/>
              <a:t>Click icon to add picture</a:t>
            </a:r>
          </a:p>
        </p:txBody>
      </p:sp>
    </p:spTree>
    <p:extLst>
      <p:ext uri="{BB962C8B-B14F-4D97-AF65-F5344CB8AC3E}">
        <p14:creationId xmlns:p14="http://schemas.microsoft.com/office/powerpoint/2010/main" val="14965976"/>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8" pos="2693" userDrawn="1">
          <p15:clr>
            <a:srgbClr val="A4A3A4"/>
          </p15:clr>
        </p15:guide>
        <p15:guide id="19" pos="2811" userDrawn="1">
          <p15:clr>
            <a:srgbClr val="A4A3A4"/>
          </p15:clr>
        </p15:guide>
        <p15:guide id="28" orient="horz" pos="1411" userDrawn="1">
          <p15:clr>
            <a:srgbClr val="5ACBF0"/>
          </p15:clr>
        </p15:guide>
        <p15:guide id="30" orient="horz" pos="449" userDrawn="1">
          <p15:clr>
            <a:srgbClr val="5ACBF0"/>
          </p15:clr>
        </p15:guide>
        <p15:guide id="31" orient="horz" pos="4217" userDrawn="1">
          <p15:clr>
            <a:srgbClr val="5ACBF0"/>
          </p15:clr>
        </p15:guide>
        <p15:guide id="32" pos="430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364907" y="913531"/>
            <a:ext cx="1973851" cy="8862976"/>
          </a:xfrm>
          <a:prstGeom prst="rect">
            <a:avLst/>
          </a:prstGeom>
        </p:spPr>
        <p:txBody>
          <a:bodyPr lIns="0" anchor="ctr">
            <a:noAutofit/>
          </a:bodyPr>
          <a:lstStyle>
            <a:lvl1pPr>
              <a:defRPr>
                <a:solidFill>
                  <a:srgbClr val="091F2C"/>
                </a:solidFill>
              </a:defRPr>
            </a:lvl1pPr>
          </a:lstStyle>
          <a:p>
            <a:r>
              <a:rPr lang="en-US"/>
              <a:t>Title</a:t>
            </a:r>
          </a:p>
        </p:txBody>
      </p:sp>
      <p:sp>
        <p:nvSpPr>
          <p:cNvPr id="14" name="Text Placeholder 2">
            <a:extLst>
              <a:ext uri="{FF2B5EF4-FFF2-40B4-BE49-F238E27FC236}">
                <a16:creationId xmlns:a16="http://schemas.microsoft.com/office/drawing/2014/main" id="{79C9673C-3843-4EB6-3BEE-638BD486BCE6}"/>
              </a:ext>
            </a:extLst>
          </p:cNvPr>
          <p:cNvSpPr>
            <a:spLocks noGrp="1"/>
          </p:cNvSpPr>
          <p:nvPr>
            <p:ph type="body" sz="quarter" idx="12" hasCustomPrompt="1"/>
          </p:nvPr>
        </p:nvSpPr>
        <p:spPr>
          <a:xfrm>
            <a:off x="3781425" y="2985684"/>
            <a:ext cx="3420023" cy="5013276"/>
          </a:xfrm>
          <a:prstGeom prst="rect">
            <a:avLst/>
          </a:prstGeom>
        </p:spPr>
        <p:txBody>
          <a:bodyPr lIns="0" anchor="ctr">
            <a:noAutofit/>
          </a:bodyPr>
          <a:lstStyle>
            <a:lvl1pPr marL="0" indent="0">
              <a:spcAft>
                <a:spcPts val="936"/>
              </a:spcAft>
              <a:buFont typeface="Wingdings" panose="05000000000000000000" pitchFamily="2" charset="2"/>
              <a:buNone/>
              <a:defRPr sz="3119">
                <a:solidFill>
                  <a:srgbClr val="000000"/>
                </a:solidFill>
              </a:defRPr>
            </a:lvl1pPr>
          </a:lstStyle>
          <a:p>
            <a:pPr lvl="0"/>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a:t>
            </a:r>
          </a:p>
        </p:txBody>
      </p:sp>
    </p:spTree>
    <p:extLst>
      <p:ext uri="{BB962C8B-B14F-4D97-AF65-F5344CB8AC3E}">
        <p14:creationId xmlns:p14="http://schemas.microsoft.com/office/powerpoint/2010/main" val="157597040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_TitleOnly_DarkGraphic_1">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2377BE-BCA2-AA9B-C31C-EBC87181C03F}"/>
              </a:ext>
              <a:ext uri="{C183D7F6-B498-43B3-948B-1728B52AA6E4}">
                <adec:decorative xmlns:adec="http://schemas.microsoft.com/office/drawing/2017/decorative" val="1"/>
              </a:ext>
            </a:extLst>
          </p:cNvPr>
          <p:cNvSpPr/>
          <p:nvPr userDrawn="1"/>
        </p:nvSpPr>
        <p:spPr bwMode="auto">
          <a:xfrm>
            <a:off x="0"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A38B"/>
              </a:solidFill>
              <a:ea typeface="Segoe UI" pitchFamily="34" charset="0"/>
              <a:cs typeface="Segoe UI" pitchFamily="34" charset="0"/>
            </a:endParaRPr>
          </a:p>
        </p:txBody>
      </p:sp>
      <p:sp>
        <p:nvSpPr>
          <p:cNvPr id="32" name="Text Placeholder 31">
            <a:extLst>
              <a:ext uri="{FF2B5EF4-FFF2-40B4-BE49-F238E27FC236}">
                <a16:creationId xmlns:a16="http://schemas.microsoft.com/office/drawing/2014/main" id="{04CBFDD5-03C1-6772-9624-692CA3087BD6}"/>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chemeClr val="bg1"/>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3" name="Table Placeholder 2">
            <a:extLst>
              <a:ext uri="{FF2B5EF4-FFF2-40B4-BE49-F238E27FC236}">
                <a16:creationId xmlns:a16="http://schemas.microsoft.com/office/drawing/2014/main" id="{E2504DD4-5AF2-0966-60A6-651265AE835A}"/>
              </a:ext>
            </a:extLst>
          </p:cNvPr>
          <p:cNvSpPr>
            <a:spLocks noGrp="1"/>
          </p:cNvSpPr>
          <p:nvPr>
            <p:ph type="tbl" sz="quarter" idx="15"/>
          </p:nvPr>
        </p:nvSpPr>
        <p:spPr>
          <a:xfrm>
            <a:off x="4095791" y="3096793"/>
            <a:ext cx="3165649" cy="6407882"/>
          </a:xfrm>
          <a:prstGeom prst="rect">
            <a:avLst/>
          </a:prstGeom>
        </p:spPr>
        <p:txBody>
          <a:bodyPr/>
          <a:lstStyle>
            <a:lvl1pPr marL="0" indent="0">
              <a:buFontTx/>
              <a:buNone/>
              <a:defRPr sz="2807"/>
            </a:lvl1pPr>
          </a:lstStyle>
          <a:p>
            <a:r>
              <a:rPr lang="en-US"/>
              <a:t>Click icon to add table</a:t>
            </a:r>
          </a:p>
        </p:txBody>
      </p:sp>
      <p:sp>
        <p:nvSpPr>
          <p:cNvPr id="2" name="Title 2">
            <a:extLst>
              <a:ext uri="{FF2B5EF4-FFF2-40B4-BE49-F238E27FC236}">
                <a16:creationId xmlns:a16="http://schemas.microsoft.com/office/drawing/2014/main" id="{0F0FE00B-EB82-D815-720C-52B5E0AC4D15}"/>
              </a:ext>
            </a:extLst>
          </p:cNvPr>
          <p:cNvSpPr>
            <a:spLocks noGrp="1"/>
          </p:cNvSpPr>
          <p:nvPr>
            <p:ph type="title" idx="4294967295" hasCustomPrompt="1"/>
          </p:nvPr>
        </p:nvSpPr>
        <p:spPr>
          <a:xfrm>
            <a:off x="367607" y="688449"/>
            <a:ext cx="3045663" cy="1007947"/>
          </a:xfrm>
          <a:prstGeom prst="rect">
            <a:avLst/>
          </a:prstGeom>
        </p:spPr>
        <p:txBody>
          <a:bodyPr lIns="0" tIns="0" rIns="0" bIns="0"/>
          <a:lstStyle>
            <a:lvl1pPr>
              <a:defRPr>
                <a:solidFill>
                  <a:srgbClr val="FFA38B"/>
                </a:solidFill>
              </a:defRPr>
            </a:lvl1pPr>
          </a:lstStyle>
          <a:p>
            <a:r>
              <a:rPr lang="en-US"/>
              <a:t>Slide title</a:t>
            </a:r>
          </a:p>
        </p:txBody>
      </p:sp>
    </p:spTree>
    <p:extLst>
      <p:ext uri="{BB962C8B-B14F-4D97-AF65-F5344CB8AC3E}">
        <p14:creationId xmlns:p14="http://schemas.microsoft.com/office/powerpoint/2010/main" val="306508393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_TitleOnly_DarkGraphic_1">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2377BE-BCA2-AA9B-C31C-EBC87181C03F}"/>
              </a:ext>
              <a:ext uri="{C183D7F6-B498-43B3-948B-1728B52AA6E4}">
                <adec:decorative xmlns:adec="http://schemas.microsoft.com/office/drawing/2017/decorative" val="1"/>
              </a:ext>
            </a:extLst>
          </p:cNvPr>
          <p:cNvSpPr/>
          <p:nvPr userDrawn="1"/>
        </p:nvSpPr>
        <p:spPr bwMode="auto">
          <a:xfrm>
            <a:off x="0" y="0"/>
            <a:ext cx="3781425" cy="1069498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A38B"/>
              </a:solidFill>
              <a:ea typeface="Segoe UI" pitchFamily="34" charset="0"/>
              <a:cs typeface="Segoe UI" pitchFamily="34" charset="0"/>
            </a:endParaRPr>
          </a:p>
        </p:txBody>
      </p:sp>
      <p:sp>
        <p:nvSpPr>
          <p:cNvPr id="32" name="Text Placeholder 31">
            <a:extLst>
              <a:ext uri="{FF2B5EF4-FFF2-40B4-BE49-F238E27FC236}">
                <a16:creationId xmlns:a16="http://schemas.microsoft.com/office/drawing/2014/main" id="{04CBFDD5-03C1-6772-9624-692CA3087BD6}"/>
              </a:ext>
            </a:extLst>
          </p:cNvPr>
          <p:cNvSpPr>
            <a:spLocks noGrp="1"/>
          </p:cNvSpPr>
          <p:nvPr>
            <p:ph type="body" sz="quarter" idx="14"/>
          </p:nvPr>
        </p:nvSpPr>
        <p:spPr>
          <a:xfrm>
            <a:off x="367607" y="2124738"/>
            <a:ext cx="3307128" cy="5055822"/>
          </a:xfrm>
          <a:prstGeom prst="rect">
            <a:avLst/>
          </a:prstGeom>
        </p:spPr>
        <p:txBody>
          <a:bodyPr lIns="0" tIns="0" rIns="0" bIns="0"/>
          <a:lstStyle>
            <a:lvl1pPr marL="363930" indent="-363930">
              <a:buSzPct val="90000"/>
              <a:buFont typeface="Arial" panose="020B0604020202020204" pitchFamily="34" charset="0"/>
              <a:buChar char="•"/>
              <a:tabLst/>
              <a:defRPr sz="4367">
                <a:solidFill>
                  <a:schemeClr val="bg1"/>
                </a:solidFill>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Click to edit Master text styles</a:t>
            </a:r>
          </a:p>
        </p:txBody>
      </p:sp>
      <p:sp>
        <p:nvSpPr>
          <p:cNvPr id="3" name="Table Placeholder 2">
            <a:extLst>
              <a:ext uri="{FF2B5EF4-FFF2-40B4-BE49-F238E27FC236}">
                <a16:creationId xmlns:a16="http://schemas.microsoft.com/office/drawing/2014/main" id="{E2504DD4-5AF2-0966-60A6-651265AE835A}"/>
              </a:ext>
            </a:extLst>
          </p:cNvPr>
          <p:cNvSpPr>
            <a:spLocks noGrp="1"/>
          </p:cNvSpPr>
          <p:nvPr>
            <p:ph type="tbl" sz="quarter" idx="15"/>
          </p:nvPr>
        </p:nvSpPr>
        <p:spPr>
          <a:xfrm>
            <a:off x="4095791" y="3096793"/>
            <a:ext cx="3165649" cy="6407882"/>
          </a:xfrm>
          <a:prstGeom prst="rect">
            <a:avLst/>
          </a:prstGeom>
        </p:spPr>
        <p:txBody>
          <a:bodyPr/>
          <a:lstStyle>
            <a:lvl1pPr marL="0" indent="0">
              <a:buFontTx/>
              <a:buNone/>
              <a:defRPr sz="2807"/>
            </a:lvl1pPr>
          </a:lstStyle>
          <a:p>
            <a:r>
              <a:rPr lang="en-US"/>
              <a:t>Click icon to add table</a:t>
            </a:r>
          </a:p>
        </p:txBody>
      </p:sp>
      <p:sp>
        <p:nvSpPr>
          <p:cNvPr id="10" name="Text Placeholder 9">
            <a:extLst>
              <a:ext uri="{FF2B5EF4-FFF2-40B4-BE49-F238E27FC236}">
                <a16:creationId xmlns:a16="http://schemas.microsoft.com/office/drawing/2014/main" id="{559869CD-A06E-2BA7-38CF-8FFD81314AE4}"/>
              </a:ext>
            </a:extLst>
          </p:cNvPr>
          <p:cNvSpPr>
            <a:spLocks noGrp="1"/>
          </p:cNvSpPr>
          <p:nvPr>
            <p:ph type="body" sz="quarter" idx="16" hasCustomPrompt="1"/>
          </p:nvPr>
        </p:nvSpPr>
        <p:spPr>
          <a:xfrm>
            <a:off x="4095791" y="1921047"/>
            <a:ext cx="2454972" cy="1151196"/>
          </a:xfrm>
          <a:prstGeom prst="rect">
            <a:avLst/>
          </a:prstGeom>
        </p:spPr>
        <p:txBody>
          <a:bodyPr lIns="0" tIns="0" rIns="0" bIns="0"/>
          <a:lstStyle>
            <a:lvl1pPr marL="0" indent="0">
              <a:buFontTx/>
              <a:buNone/>
              <a:defRPr sz="4367">
                <a:latin typeface="+mj-lt"/>
              </a:defRPr>
            </a:lvl1pPr>
            <a:lvl2pPr marL="356502" indent="0">
              <a:buFontTx/>
              <a:buNone/>
              <a:defRPr/>
            </a:lvl2pPr>
            <a:lvl3pPr marL="713003" indent="0">
              <a:buFontTx/>
              <a:buNone/>
              <a:defRPr/>
            </a:lvl3pPr>
            <a:lvl4pPr marL="1032370" indent="0">
              <a:buFontTx/>
              <a:buNone/>
              <a:defRPr/>
            </a:lvl4pPr>
            <a:lvl5pPr marL="1334406" indent="0">
              <a:buFontTx/>
              <a:buNone/>
              <a:defRPr/>
            </a:lvl5pPr>
          </a:lstStyle>
          <a:p>
            <a:pPr lvl="0"/>
            <a:r>
              <a:rPr lang="en-US"/>
              <a:t>Table title</a:t>
            </a:r>
          </a:p>
        </p:txBody>
      </p:sp>
      <p:sp>
        <p:nvSpPr>
          <p:cNvPr id="2" name="Title 2">
            <a:extLst>
              <a:ext uri="{FF2B5EF4-FFF2-40B4-BE49-F238E27FC236}">
                <a16:creationId xmlns:a16="http://schemas.microsoft.com/office/drawing/2014/main" id="{88B60431-37C9-8368-73BA-F85E993FC142}"/>
              </a:ext>
            </a:extLst>
          </p:cNvPr>
          <p:cNvSpPr>
            <a:spLocks noGrp="1"/>
          </p:cNvSpPr>
          <p:nvPr>
            <p:ph type="title" idx="4294967295" hasCustomPrompt="1"/>
          </p:nvPr>
        </p:nvSpPr>
        <p:spPr>
          <a:xfrm>
            <a:off x="367607" y="688449"/>
            <a:ext cx="3045663" cy="1007947"/>
          </a:xfrm>
          <a:prstGeom prst="rect">
            <a:avLst/>
          </a:prstGeom>
        </p:spPr>
        <p:txBody>
          <a:bodyPr lIns="0" tIns="0" rIns="0" bIns="0"/>
          <a:lstStyle>
            <a:lvl1pPr>
              <a:defRPr>
                <a:solidFill>
                  <a:srgbClr val="FFA38B"/>
                </a:solidFill>
              </a:defRPr>
            </a:lvl1pPr>
          </a:lstStyle>
          <a:p>
            <a:r>
              <a:rPr lang="en-US"/>
              <a:t>Slide title</a:t>
            </a:r>
          </a:p>
        </p:txBody>
      </p:sp>
    </p:spTree>
    <p:extLst>
      <p:ext uri="{BB962C8B-B14F-4D97-AF65-F5344CB8AC3E}">
        <p14:creationId xmlns:p14="http://schemas.microsoft.com/office/powerpoint/2010/main" val="3017372430"/>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sources_50%">
    <p:bg>
      <p:bgPr>
        <a:solidFill>
          <a:srgbClr val="FFFFFF"/>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1B8D29-3A52-5CF4-DF41-6FAAB31502A7}"/>
              </a:ext>
              <a:ext uri="{C183D7F6-B498-43B3-948B-1728B52AA6E4}">
                <adec:decorative xmlns:adec="http://schemas.microsoft.com/office/drawing/2017/decorative" val="1"/>
              </a:ext>
            </a:extLst>
          </p:cNvPr>
          <p:cNvSpPr/>
          <p:nvPr userDrawn="1"/>
        </p:nvSpPr>
        <p:spPr bwMode="auto">
          <a:xfrm>
            <a:off x="3781425" y="0"/>
            <a:ext cx="3781425" cy="106949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l" defTabSz="1454190" fontAlgn="base">
              <a:spcBef>
                <a:spcPct val="0"/>
              </a:spcBef>
              <a:spcAft>
                <a:spcPct val="0"/>
              </a:spcAft>
            </a:pPr>
            <a:endParaRPr lang="en-US" sz="3119">
              <a:solidFill>
                <a:srgbClr val="FFFFFF"/>
              </a:solidFill>
              <a:ea typeface="Segoe UI" pitchFamily="34" charset="0"/>
              <a:cs typeface="Segoe UI" pitchFamily="34" charset="0"/>
            </a:endParaRPr>
          </a:p>
        </p:txBody>
      </p:sp>
      <p:sp>
        <p:nvSpPr>
          <p:cNvPr id="3" name="Text Placeholder 2">
            <a:extLst>
              <a:ext uri="{FF2B5EF4-FFF2-40B4-BE49-F238E27FC236}">
                <a16:creationId xmlns:a16="http://schemas.microsoft.com/office/drawing/2014/main" id="{35D9AED9-68F2-7B92-F159-7CBFA648822C}"/>
              </a:ext>
            </a:extLst>
          </p:cNvPr>
          <p:cNvSpPr>
            <a:spLocks noGrp="1"/>
          </p:cNvSpPr>
          <p:nvPr>
            <p:ph type="body" sz="quarter" idx="12" hasCustomPrompt="1"/>
          </p:nvPr>
        </p:nvSpPr>
        <p:spPr>
          <a:xfrm>
            <a:off x="4158568" y="3146605"/>
            <a:ext cx="3048774" cy="634769"/>
          </a:xfrm>
          <a:prstGeom prst="rect">
            <a:avLst/>
          </a:prstGeom>
        </p:spPr>
        <p:txBody>
          <a:bodyPr lIns="0" anchor="b">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Resource type</a:t>
            </a:r>
          </a:p>
        </p:txBody>
      </p:sp>
      <p:sp>
        <p:nvSpPr>
          <p:cNvPr id="25" name="Text Placeholder 2">
            <a:extLst>
              <a:ext uri="{FF2B5EF4-FFF2-40B4-BE49-F238E27FC236}">
                <a16:creationId xmlns:a16="http://schemas.microsoft.com/office/drawing/2014/main" id="{0E2901FF-F837-B8BB-FD0A-B5845625015F}"/>
              </a:ext>
            </a:extLst>
          </p:cNvPr>
          <p:cNvSpPr>
            <a:spLocks noGrp="1"/>
          </p:cNvSpPr>
          <p:nvPr>
            <p:ph type="body" sz="quarter" idx="16" hasCustomPrompt="1"/>
          </p:nvPr>
        </p:nvSpPr>
        <p:spPr>
          <a:xfrm>
            <a:off x="4158568" y="3841339"/>
            <a:ext cx="3048773" cy="2499778"/>
          </a:xfrm>
          <a:prstGeom prst="rect">
            <a:avLst/>
          </a:prstGeom>
        </p:spPr>
        <p:txBody>
          <a:bodyPr lIns="0" anchor="t">
            <a:noAutofit/>
          </a:bodyPr>
          <a:lstStyle>
            <a:lvl1pPr marL="71300" indent="-534753">
              <a:spcAft>
                <a:spcPts val="936"/>
              </a:spcAft>
              <a:buFont typeface="Arial" panose="020B0604020202020204" pitchFamily="34" charset="0"/>
              <a:buChar char="•"/>
              <a:defRPr sz="2495">
                <a:solidFill>
                  <a:srgbClr val="091F2C"/>
                </a:solidFill>
                <a:latin typeface="+mn-lt"/>
              </a:defRPr>
            </a:lvl1pPr>
          </a:lstStyle>
          <a:p>
            <a:pPr lvl="0"/>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buFont typeface="Arial" panose="020B0604020202020204" pitchFamily="34" charset="0"/>
              <a:buChar char="•"/>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endParaRPr lang="en-US"/>
          </a:p>
          <a:p>
            <a:pPr lvl="0"/>
            <a:endParaRPr lang="en-US"/>
          </a:p>
        </p:txBody>
      </p:sp>
      <p:sp>
        <p:nvSpPr>
          <p:cNvPr id="22" name="Text Placeholder 2">
            <a:extLst>
              <a:ext uri="{FF2B5EF4-FFF2-40B4-BE49-F238E27FC236}">
                <a16:creationId xmlns:a16="http://schemas.microsoft.com/office/drawing/2014/main" id="{5DFAFA7A-B740-33F6-2746-E16FCD218576}"/>
              </a:ext>
            </a:extLst>
          </p:cNvPr>
          <p:cNvSpPr>
            <a:spLocks noGrp="1"/>
          </p:cNvSpPr>
          <p:nvPr>
            <p:ph type="body" sz="quarter" idx="14" hasCustomPrompt="1"/>
          </p:nvPr>
        </p:nvSpPr>
        <p:spPr>
          <a:xfrm>
            <a:off x="4158568" y="6543389"/>
            <a:ext cx="3048774" cy="634769"/>
          </a:xfrm>
          <a:prstGeom prst="rect">
            <a:avLst/>
          </a:prstGeom>
        </p:spPr>
        <p:txBody>
          <a:bodyPr lIns="0" anchor="b">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Resource type</a:t>
            </a:r>
          </a:p>
        </p:txBody>
      </p:sp>
      <p:sp>
        <p:nvSpPr>
          <p:cNvPr id="23" name="Text Placeholder 2">
            <a:extLst>
              <a:ext uri="{FF2B5EF4-FFF2-40B4-BE49-F238E27FC236}">
                <a16:creationId xmlns:a16="http://schemas.microsoft.com/office/drawing/2014/main" id="{DB5AE337-9D78-B95B-8385-2E0E85F6D5D3}"/>
              </a:ext>
            </a:extLst>
          </p:cNvPr>
          <p:cNvSpPr>
            <a:spLocks noGrp="1"/>
          </p:cNvSpPr>
          <p:nvPr>
            <p:ph type="body" sz="quarter" idx="15" hasCustomPrompt="1"/>
          </p:nvPr>
        </p:nvSpPr>
        <p:spPr>
          <a:xfrm>
            <a:off x="4158568" y="7241796"/>
            <a:ext cx="3048773" cy="2499778"/>
          </a:xfrm>
          <a:prstGeom prst="rect">
            <a:avLst/>
          </a:prstGeom>
        </p:spPr>
        <p:txBody>
          <a:bodyPr lIns="0" anchor="t">
            <a:noAutofit/>
          </a:bodyPr>
          <a:lstStyle>
            <a:lvl1pPr marL="71300" indent="-534753">
              <a:spcAft>
                <a:spcPts val="936"/>
              </a:spcAft>
              <a:buFont typeface="Arial" panose="020B0604020202020204" pitchFamily="34" charset="0"/>
              <a:buChar char="•"/>
              <a:defRPr sz="2495">
                <a:solidFill>
                  <a:srgbClr val="091F2C"/>
                </a:solidFill>
                <a:latin typeface="+mn-lt"/>
              </a:defRPr>
            </a:lvl1pPr>
          </a:lstStyle>
          <a:p>
            <a:pPr lvl="0"/>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buFont typeface="Arial" panose="020B0604020202020204" pitchFamily="34" charset="0"/>
              <a:buChar char="•"/>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endParaRPr lang="en-US"/>
          </a:p>
          <a:p>
            <a:pPr lvl="0"/>
            <a:endParaRPr lang="en-US"/>
          </a:p>
        </p:txBody>
      </p:sp>
      <p:pic>
        <p:nvPicPr>
          <p:cNvPr id="24" name="Picture 23">
            <a:extLst>
              <a:ext uri="{FF2B5EF4-FFF2-40B4-BE49-F238E27FC236}">
                <a16:creationId xmlns:a16="http://schemas.microsoft.com/office/drawing/2014/main" id="{0DA5F87F-B7AF-38F9-8FA4-664BC2853398}"/>
              </a:ext>
              <a:ext uri="{C183D7F6-B498-43B3-948B-1728B52AA6E4}">
                <adec:decorative xmlns:adec="http://schemas.microsoft.com/office/drawing/2017/decorative" val="1"/>
              </a:ext>
            </a:extLst>
          </p:cNvPr>
          <p:cNvPicPr>
            <a:picLocks noChangeAspect="1"/>
          </p:cNvPicPr>
          <p:nvPr userDrawn="1"/>
        </p:nvPicPr>
        <p:blipFill rotWithShape="1">
          <a:blip r:embed="rId2"/>
          <a:srcRect l="25763" t="18017" r="-13288" b="16036"/>
          <a:stretch/>
        </p:blipFill>
        <p:spPr>
          <a:xfrm flipH="1">
            <a:off x="5065531" y="1"/>
            <a:ext cx="2497317" cy="4887577"/>
          </a:xfrm>
          <a:prstGeom prst="rect">
            <a:avLst/>
          </a:prstGeom>
        </p:spPr>
      </p:pic>
      <p:sp>
        <p:nvSpPr>
          <p:cNvPr id="6" name="Title 1">
            <a:extLst>
              <a:ext uri="{FF2B5EF4-FFF2-40B4-BE49-F238E27FC236}">
                <a16:creationId xmlns:a16="http://schemas.microsoft.com/office/drawing/2014/main" id="{19D635E2-1CFE-C275-5476-6EF76EB6A9B1}"/>
              </a:ext>
            </a:extLst>
          </p:cNvPr>
          <p:cNvSpPr>
            <a:spLocks noGrp="1"/>
          </p:cNvSpPr>
          <p:nvPr>
            <p:ph type="title" hasCustomPrompt="1"/>
          </p:nvPr>
        </p:nvSpPr>
        <p:spPr>
          <a:xfrm>
            <a:off x="4158568"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2460712530"/>
      </p:ext>
    </p:extLst>
  </p:cSld>
  <p:clrMapOvr>
    <a:masterClrMapping/>
  </p:clrMapOvr>
  <p:transition>
    <p:fade/>
  </p:transition>
  <p:extLst>
    <p:ext uri="{DCECCB84-F9BA-43D5-87BE-67443E8EF086}">
      <p15:sldGuideLst xmlns:p15="http://schemas.microsoft.com/office/powerpoint/2012/main">
        <p15:guide id="6" pos="483" userDrawn="1">
          <p15:clr>
            <a:srgbClr val="A4A3A4"/>
          </p15:clr>
        </p15:guide>
        <p15:guide id="7" pos="597" userDrawn="1">
          <p15:clr>
            <a:srgbClr val="A4A3A4"/>
          </p15:clr>
        </p15:guide>
        <p15:guide id="8" pos="852" userDrawn="1">
          <p15:clr>
            <a:srgbClr val="A4A3A4"/>
          </p15:clr>
        </p15:guide>
        <p15:guide id="9" pos="965" userDrawn="1">
          <p15:clr>
            <a:srgbClr val="A4A3A4"/>
          </p15:clr>
        </p15:guide>
        <p15:guide id="10" pos="1236" userDrawn="1">
          <p15:clr>
            <a:srgbClr val="A4A3A4"/>
          </p15:clr>
        </p15:guide>
        <p15:guide id="11" pos="1334" userDrawn="1">
          <p15:clr>
            <a:srgbClr val="A4A3A4"/>
          </p15:clr>
        </p15:guide>
        <p15:guide id="12" pos="1589" userDrawn="1">
          <p15:clr>
            <a:srgbClr val="A4A3A4"/>
          </p15:clr>
        </p15:guide>
        <p15:guide id="13" pos="1702" userDrawn="1">
          <p15:clr>
            <a:srgbClr val="A4A3A4"/>
          </p15:clr>
        </p15:guide>
        <p15:guide id="14" pos="1957" userDrawn="1">
          <p15:clr>
            <a:srgbClr val="A4A3A4"/>
          </p15:clr>
        </p15:guide>
        <p15:guide id="15" pos="2069" userDrawn="1">
          <p15:clr>
            <a:srgbClr val="A4A3A4"/>
          </p15:clr>
        </p15:guide>
        <p15:guide id="16" pos="2326" userDrawn="1">
          <p15:clr>
            <a:srgbClr val="A4A3A4"/>
          </p15:clr>
        </p15:guide>
        <p15:guide id="17" pos="2442" userDrawn="1">
          <p15:clr>
            <a:srgbClr val="A4A3A4"/>
          </p15:clr>
        </p15:guide>
        <p15:guide id="18" pos="2710" userDrawn="1">
          <p15:clr>
            <a:srgbClr val="A4A3A4"/>
          </p15:clr>
        </p15:guide>
        <p15:guide id="19" pos="2808" userDrawn="1">
          <p15:clr>
            <a:srgbClr val="A4A3A4"/>
          </p15:clr>
        </p15:guide>
        <p15:guide id="20" pos="3062" userDrawn="1">
          <p15:clr>
            <a:srgbClr val="A4A3A4"/>
          </p15:clr>
        </p15:guide>
        <p15:guide id="21" pos="3156" userDrawn="1">
          <p15:clr>
            <a:srgbClr val="A4A3A4"/>
          </p15:clr>
        </p15:guide>
        <p15:guide id="22" pos="3430" userDrawn="1">
          <p15:clr>
            <a:srgbClr val="A4A3A4"/>
          </p15:clr>
        </p15:guide>
        <p15:guide id="23" pos="3544" userDrawn="1">
          <p15:clr>
            <a:srgbClr val="A4A3A4"/>
          </p15:clr>
        </p15:guide>
        <p15:guide id="24" pos="3798" userDrawn="1">
          <p15:clr>
            <a:srgbClr val="A4A3A4"/>
          </p15:clr>
        </p15:guide>
        <p15:guide id="25" pos="3915" userDrawn="1">
          <p15:clr>
            <a:srgbClr val="A4A3A4"/>
          </p15:clr>
        </p15:guide>
        <p15:guide id="26" pos="4167" userDrawn="1">
          <p15:clr>
            <a:srgbClr val="A4A3A4"/>
          </p15:clr>
        </p15:guide>
        <p15:guide id="27" pos="4288" userDrawn="1">
          <p15:clr>
            <a:srgbClr val="A4A3A4"/>
          </p15:clr>
        </p15:guide>
        <p15:guide id="28" orient="horz" pos="1411" userDrawn="1">
          <p15:clr>
            <a:srgbClr val="5ACBF0"/>
          </p15:clr>
        </p15:guide>
        <p15:guide id="29" orient="horz" pos="1982" userDrawn="1">
          <p15:clr>
            <a:srgbClr val="5ACBF0"/>
          </p15:clr>
        </p15:guide>
        <p15:guide id="30" orient="horz" pos="449" userDrawn="1">
          <p15:clr>
            <a:srgbClr val="5ACBF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Resources">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9FA5D46-45A7-AEA6-6CEF-15651BD66DBE}"/>
              </a:ext>
              <a:ext uri="{C183D7F6-B498-43B3-948B-1728B52AA6E4}">
                <adec:decorative xmlns:adec="http://schemas.microsoft.com/office/drawing/2017/decorative" val="1"/>
              </a:ext>
            </a:extLst>
          </p:cNvPr>
          <p:cNvPicPr>
            <a:picLocks noChangeAspect="1"/>
          </p:cNvPicPr>
          <p:nvPr userDrawn="1"/>
        </p:nvPicPr>
        <p:blipFill rotWithShape="1">
          <a:blip r:embed="rId2"/>
          <a:srcRect l="-3694" t="-7676" r="46670" b="37540"/>
          <a:stretch/>
        </p:blipFill>
        <p:spPr>
          <a:xfrm flipH="1">
            <a:off x="0" y="0"/>
            <a:ext cx="3119674" cy="10694988"/>
          </a:xfrm>
          <a:prstGeom prst="rect">
            <a:avLst/>
          </a:prstGeom>
        </p:spPr>
      </p:pic>
      <p:sp>
        <p:nvSpPr>
          <p:cNvPr id="7" name="Text Placeholder 2">
            <a:extLst>
              <a:ext uri="{FF2B5EF4-FFF2-40B4-BE49-F238E27FC236}">
                <a16:creationId xmlns:a16="http://schemas.microsoft.com/office/drawing/2014/main" id="{B3694C46-6E4C-66F7-7B15-58666BACDE69}"/>
              </a:ext>
            </a:extLst>
          </p:cNvPr>
          <p:cNvSpPr>
            <a:spLocks noGrp="1"/>
          </p:cNvSpPr>
          <p:nvPr>
            <p:ph type="body" sz="quarter" idx="12" hasCustomPrompt="1"/>
          </p:nvPr>
        </p:nvSpPr>
        <p:spPr>
          <a:xfrm>
            <a:off x="3790288" y="933823"/>
            <a:ext cx="3048774" cy="861541"/>
          </a:xfrm>
          <a:prstGeom prst="rect">
            <a:avLst/>
          </a:prstGeom>
        </p:spPr>
        <p:txBody>
          <a:bodyPr lIns="0" anchor="b">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Resource type</a:t>
            </a:r>
          </a:p>
        </p:txBody>
      </p:sp>
      <p:sp>
        <p:nvSpPr>
          <p:cNvPr id="8" name="Text Placeholder 2">
            <a:extLst>
              <a:ext uri="{FF2B5EF4-FFF2-40B4-BE49-F238E27FC236}">
                <a16:creationId xmlns:a16="http://schemas.microsoft.com/office/drawing/2014/main" id="{EDF38A90-6E25-ECA9-FAEC-C69F2FB69AB7}"/>
              </a:ext>
            </a:extLst>
          </p:cNvPr>
          <p:cNvSpPr>
            <a:spLocks noGrp="1"/>
          </p:cNvSpPr>
          <p:nvPr>
            <p:ph type="body" sz="quarter" idx="13" hasCustomPrompt="1"/>
          </p:nvPr>
        </p:nvSpPr>
        <p:spPr>
          <a:xfrm>
            <a:off x="3790288" y="1962203"/>
            <a:ext cx="3048773" cy="2716121"/>
          </a:xfrm>
          <a:prstGeom prst="rect">
            <a:avLst/>
          </a:prstGeom>
        </p:spPr>
        <p:txBody>
          <a:bodyPr lIns="0" anchor="t">
            <a:noAutofit/>
          </a:bodyPr>
          <a:lstStyle>
            <a:lvl1pPr marL="534753" indent="-534753">
              <a:spcAft>
                <a:spcPts val="936"/>
              </a:spcAft>
              <a:buFont typeface="Arial" panose="020B0604020202020204" pitchFamily="34" charset="0"/>
              <a:buChar char="•"/>
              <a:defRPr sz="3119">
                <a:solidFill>
                  <a:srgbClr val="091F2C"/>
                </a:solidFill>
                <a:latin typeface="+mn-lt"/>
              </a:defRPr>
            </a:lvl1pPr>
          </a:lstStyle>
          <a:p>
            <a:pPr lvl="0"/>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buFont typeface="Arial" panose="020B0604020202020204" pitchFamily="34" charset="0"/>
              <a:buChar char="•"/>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endParaRPr lang="en-US"/>
          </a:p>
          <a:p>
            <a:pPr lvl="0"/>
            <a:endParaRPr lang="en-US"/>
          </a:p>
        </p:txBody>
      </p:sp>
      <p:sp>
        <p:nvSpPr>
          <p:cNvPr id="2" name="Text Placeholder 2">
            <a:extLst>
              <a:ext uri="{FF2B5EF4-FFF2-40B4-BE49-F238E27FC236}">
                <a16:creationId xmlns:a16="http://schemas.microsoft.com/office/drawing/2014/main" id="{FAB599E9-A3B6-1B4E-1074-42838A7CB015}"/>
              </a:ext>
            </a:extLst>
          </p:cNvPr>
          <p:cNvSpPr>
            <a:spLocks noGrp="1"/>
          </p:cNvSpPr>
          <p:nvPr>
            <p:ph type="body" sz="quarter" idx="14" hasCustomPrompt="1"/>
          </p:nvPr>
        </p:nvSpPr>
        <p:spPr>
          <a:xfrm>
            <a:off x="3791339" y="5347494"/>
            <a:ext cx="3048774" cy="861541"/>
          </a:xfrm>
          <a:prstGeom prst="rect">
            <a:avLst/>
          </a:prstGeom>
        </p:spPr>
        <p:txBody>
          <a:bodyPr lIns="0" anchor="b">
            <a:noAutofit/>
          </a:bodyPr>
          <a:lstStyle>
            <a:lvl1pPr marL="0" indent="0">
              <a:spcAft>
                <a:spcPts val="936"/>
              </a:spcAft>
              <a:buFont typeface="Wingdings" panose="05000000000000000000" pitchFamily="2" charset="2"/>
              <a:buNone/>
              <a:defRPr sz="3119">
                <a:solidFill>
                  <a:srgbClr val="FFA38B"/>
                </a:solidFill>
                <a:latin typeface="+mj-lt"/>
              </a:defRPr>
            </a:lvl1pPr>
          </a:lstStyle>
          <a:p>
            <a:pPr lvl="0"/>
            <a:r>
              <a:rPr lang="en-US"/>
              <a:t>Resource type</a:t>
            </a:r>
          </a:p>
        </p:txBody>
      </p:sp>
      <p:sp>
        <p:nvSpPr>
          <p:cNvPr id="3" name="Text Placeholder 2">
            <a:extLst>
              <a:ext uri="{FF2B5EF4-FFF2-40B4-BE49-F238E27FC236}">
                <a16:creationId xmlns:a16="http://schemas.microsoft.com/office/drawing/2014/main" id="{E9276EE0-7818-4C45-6428-359BC8D466B3}"/>
              </a:ext>
            </a:extLst>
          </p:cNvPr>
          <p:cNvSpPr>
            <a:spLocks noGrp="1"/>
          </p:cNvSpPr>
          <p:nvPr>
            <p:ph type="body" sz="quarter" idx="15" hasCustomPrompt="1"/>
          </p:nvPr>
        </p:nvSpPr>
        <p:spPr>
          <a:xfrm>
            <a:off x="3791339" y="6364280"/>
            <a:ext cx="3048773" cy="2957242"/>
          </a:xfrm>
          <a:prstGeom prst="rect">
            <a:avLst/>
          </a:prstGeom>
        </p:spPr>
        <p:txBody>
          <a:bodyPr lIns="0" anchor="t">
            <a:noAutofit/>
          </a:bodyPr>
          <a:lstStyle>
            <a:lvl1pPr marL="534753" indent="-534753">
              <a:spcAft>
                <a:spcPts val="936"/>
              </a:spcAft>
              <a:buFont typeface="Arial" panose="020B0604020202020204" pitchFamily="34" charset="0"/>
              <a:buChar char="•"/>
              <a:defRPr sz="3119">
                <a:solidFill>
                  <a:srgbClr val="091F2C"/>
                </a:solidFill>
                <a:latin typeface="+mn-lt"/>
              </a:defRPr>
            </a:lvl1pPr>
          </a:lstStyle>
          <a:p>
            <a:pPr lvl="0"/>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buFont typeface="Arial" panose="020B0604020202020204" pitchFamily="34" charset="0"/>
              <a:buChar char="•"/>
              <a:tabLst/>
              <a:defRPr/>
            </a:pPr>
            <a:r>
              <a:rPr lang="en-US"/>
              <a:t>Resource name</a:t>
            </a:r>
          </a:p>
          <a:p>
            <a:pPr marL="534753" marR="0" lvl="0" indent="-534753" algn="l" defTabSz="1454611" rtl="0" eaLnBrk="1" fontAlgn="auto" latinLnBrk="0" hangingPunct="1">
              <a:lnSpc>
                <a:spcPct val="100000"/>
              </a:lnSpc>
              <a:spcBef>
                <a:spcPct val="20000"/>
              </a:spcBef>
              <a:spcAft>
                <a:spcPts val="936"/>
              </a:spcAft>
              <a:buClrTx/>
              <a:buSzPct val="90000"/>
              <a:tabLst/>
              <a:defRPr/>
            </a:pPr>
            <a:endParaRPr lang="en-US"/>
          </a:p>
          <a:p>
            <a:pPr lvl="0"/>
            <a:endParaRPr lang="en-US"/>
          </a:p>
        </p:txBody>
      </p:sp>
      <p:sp>
        <p:nvSpPr>
          <p:cNvPr id="6" name="Title 1">
            <a:extLst>
              <a:ext uri="{FF2B5EF4-FFF2-40B4-BE49-F238E27FC236}">
                <a16:creationId xmlns:a16="http://schemas.microsoft.com/office/drawing/2014/main" id="{EB709BBC-EF91-3B76-0D25-C39EDF92C63E}"/>
              </a:ext>
            </a:extLst>
          </p:cNvPr>
          <p:cNvSpPr>
            <a:spLocks noGrp="1"/>
          </p:cNvSpPr>
          <p:nvPr>
            <p:ph type="title" hasCustomPrompt="1"/>
          </p:nvPr>
        </p:nvSpPr>
        <p:spPr>
          <a:xfrm>
            <a:off x="373373" y="708820"/>
            <a:ext cx="4542480" cy="1049912"/>
          </a:xfrm>
          <a:prstGeom prst="rect">
            <a:avLst/>
          </a:prstGeom>
        </p:spPr>
        <p:txBody>
          <a:bodyPr lIns="0" anchor="t">
            <a:noAutofit/>
          </a:bodyPr>
          <a:lstStyle>
            <a:lvl1pPr>
              <a:defRPr>
                <a:solidFill>
                  <a:srgbClr val="091F2C"/>
                </a:solidFill>
              </a:defRPr>
            </a:lvl1pPr>
          </a:lstStyle>
          <a:p>
            <a:r>
              <a:rPr lang="en-US"/>
              <a:t>Slide title</a:t>
            </a:r>
          </a:p>
        </p:txBody>
      </p:sp>
    </p:spTree>
    <p:extLst>
      <p:ext uri="{BB962C8B-B14F-4D97-AF65-F5344CB8AC3E}">
        <p14:creationId xmlns:p14="http://schemas.microsoft.com/office/powerpoint/2010/main" val="1998723455"/>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Grey + Title and Footer">
    <p:bg>
      <p:bgPr>
        <a:solidFill>
          <a:srgbClr val="F4F3F5"/>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F36D0C0-3E07-7DE8-E92B-71C34A294AAD}"/>
              </a:ext>
            </a:extLst>
          </p:cNvPr>
          <p:cNvSpPr>
            <a:spLocks noGrp="1"/>
          </p:cNvSpPr>
          <p:nvPr>
            <p:ph type="title" hasCustomPrompt="1"/>
          </p:nvPr>
        </p:nvSpPr>
        <p:spPr>
          <a:xfrm>
            <a:off x="373373" y="677349"/>
            <a:ext cx="4542480" cy="986316"/>
          </a:xfrm>
          <a:prstGeom prst="rect">
            <a:avLst/>
          </a:prstGeom>
        </p:spPr>
        <p:txBody>
          <a:bodyPr lIns="0" anchor="t">
            <a:noAutofit/>
          </a:bodyPr>
          <a:lstStyle>
            <a:lvl1pPr>
              <a:defRPr>
                <a:solidFill>
                  <a:srgbClr val="091F2C"/>
                </a:solidFill>
              </a:defRPr>
            </a:lvl1pPr>
          </a:lstStyle>
          <a:p>
            <a:r>
              <a:rPr lang="en-US"/>
              <a:t>Slide title</a:t>
            </a:r>
          </a:p>
        </p:txBody>
      </p:sp>
      <p:sp>
        <p:nvSpPr>
          <p:cNvPr id="2" name="Text Box 3" descr="This is a copyright notice that should be included on the final slide.">
            <a:extLst>
              <a:ext uri="{FF2B5EF4-FFF2-40B4-BE49-F238E27FC236}">
                <a16:creationId xmlns:a16="http://schemas.microsoft.com/office/drawing/2014/main" id="{5852C8CB-1A70-49F9-3792-45AFD7C3FABC}"/>
              </a:ext>
            </a:extLst>
          </p:cNvPr>
          <p:cNvSpPr txBox="1">
            <a:spLocks noChangeArrowheads="1"/>
          </p:cNvSpPr>
          <p:nvPr userDrawn="1"/>
        </p:nvSpPr>
        <p:spPr bwMode="blackWhite">
          <a:xfrm>
            <a:off x="362386" y="9720305"/>
            <a:ext cx="2780318" cy="524173"/>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marL="0" marR="0" indent="0" algn="l" defTabSz="1453906" rtl="0" eaLnBrk="0" fontAlgn="auto" latinLnBrk="0" hangingPunct="0">
              <a:lnSpc>
                <a:spcPct val="100000"/>
              </a:lnSpc>
              <a:spcBef>
                <a:spcPts val="0"/>
              </a:spcBef>
              <a:spcAft>
                <a:spcPts val="0"/>
              </a:spcAft>
              <a:buClrTx/>
              <a:buSzTx/>
              <a:buFontTx/>
              <a:buNone/>
              <a:tabLst/>
              <a:defRPr/>
            </a:pPr>
            <a:r>
              <a:rPr lang="en-US" sz="1092">
                <a:solidFill>
                  <a:schemeClr val="tx1"/>
                </a:solidFill>
                <a:cs typeface="Segoe UI" pitchFamily="34" charset="0"/>
              </a:rPr>
              <a:t>© Copyright Microsoft Corporation. Microsoft and Partner Confidential. All rights reserved. </a:t>
            </a:r>
          </a:p>
        </p:txBody>
      </p:sp>
    </p:spTree>
    <p:extLst>
      <p:ext uri="{BB962C8B-B14F-4D97-AF65-F5344CB8AC3E}">
        <p14:creationId xmlns:p14="http://schemas.microsoft.com/office/powerpoint/2010/main" val="2049773037"/>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rgbClr val="091F2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017" y="4730283"/>
            <a:ext cx="5672138" cy="777559"/>
          </a:xfrm>
          <a:prstGeom prst="rect">
            <a:avLst/>
          </a:prstGeom>
          <a:noFill/>
        </p:spPr>
        <p:txBody>
          <a:bodyPr lIns="0" tIns="0" rIns="0" bIns="0" anchor="b" anchorCtr="0">
            <a:spAutoFit/>
          </a:bodyPr>
          <a:lstStyle>
            <a:lvl1pPr algn="l" defTabSz="1454611" rtl="0" eaLnBrk="1" latinLnBrk="0" hangingPunct="1">
              <a:lnSpc>
                <a:spcPct val="90000"/>
              </a:lnSpc>
              <a:spcBef>
                <a:spcPct val="0"/>
              </a:spcBef>
              <a:buNone/>
              <a:defRPr lang="en-US" sz="5614" b="0" kern="1200" cap="none" spc="-78" baseline="0" dirty="0">
                <a:ln w="3175">
                  <a:noFill/>
                </a:ln>
                <a:solidFill>
                  <a:srgbClr val="FFA38B"/>
                </a:solidFill>
                <a:effectLst/>
                <a:latin typeface="+mj-lt"/>
                <a:ea typeface="+mn-ea"/>
                <a:cs typeface="Segoe UI" pitchFamily="34" charset="0"/>
              </a:defRPr>
            </a:lvl1pPr>
          </a:lstStyle>
          <a:p>
            <a:r>
              <a:rPr lang="en-US"/>
              <a:t>Thank you</a:t>
            </a:r>
          </a:p>
        </p:txBody>
      </p:sp>
      <p:sp>
        <p:nvSpPr>
          <p:cNvPr id="5" name="Text Placeholder 4"/>
          <p:cNvSpPr>
            <a:spLocks noGrp="1"/>
          </p:cNvSpPr>
          <p:nvPr>
            <p:ph type="body" sz="quarter" idx="12" hasCustomPrompt="1"/>
          </p:nvPr>
        </p:nvSpPr>
        <p:spPr>
          <a:xfrm>
            <a:off x="363017" y="6202593"/>
            <a:ext cx="5672138" cy="479975"/>
          </a:xfrm>
          <a:prstGeom prst="rect">
            <a:avLst/>
          </a:prstGeom>
          <a:noFill/>
        </p:spPr>
        <p:txBody>
          <a:bodyPr lIns="0" tIns="0" rIns="0" bIns="0">
            <a:spAutoFit/>
          </a:bodyPr>
          <a:lstStyle>
            <a:lvl1pPr marL="0" indent="0">
              <a:spcBef>
                <a:spcPts val="0"/>
              </a:spcBef>
              <a:spcAft>
                <a:spcPts val="0"/>
              </a:spcAft>
              <a:buFont typeface="Arial" panose="020B0604020202020204" pitchFamily="34" charset="0"/>
              <a:buNone/>
              <a:defRPr sz="3119" spc="0" baseline="0">
                <a:solidFill>
                  <a:schemeClr val="tx1"/>
                </a:solidFill>
                <a:latin typeface="+mj-lt"/>
              </a:defRPr>
            </a:lvl1pPr>
          </a:lstStyle>
          <a:p>
            <a:pPr lvl="0"/>
            <a:r>
              <a:rPr lang="en-US"/>
              <a:t>Subtitle</a:t>
            </a:r>
          </a:p>
        </p:txBody>
      </p:sp>
    </p:spTree>
    <p:extLst>
      <p:ext uri="{BB962C8B-B14F-4D97-AF65-F5344CB8AC3E}">
        <p14:creationId xmlns:p14="http://schemas.microsoft.com/office/powerpoint/2010/main" val="20296188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369" userDrawn="1">
          <p15:clr>
            <a:srgbClr val="FBAE40"/>
          </p15:clr>
        </p15:guide>
        <p15:guide id="2" pos="3806" userDrawn="1">
          <p15:clr>
            <a:srgbClr val="5ACBF0"/>
          </p15:clr>
        </p15:guide>
        <p15:guide id="3" orient="horz" pos="2979" userDrawn="1">
          <p15:clr>
            <a:srgbClr val="5ACBF0"/>
          </p15:clr>
        </p15:guide>
        <p15:guide id="4" orient="horz" pos="3907" userDrawn="1">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rgbClr val="091F2C"/>
        </a:solidFill>
        <a:effectLst/>
      </p:bgPr>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362386" y="9440390"/>
            <a:ext cx="2780318" cy="336118"/>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1453906" eaLnBrk="0" hangingPunct="0"/>
            <a:r>
              <a:rPr lang="en-US" sz="1092">
                <a:solidFill>
                  <a:schemeClr val="tx1"/>
                </a:solidFill>
                <a:cs typeface="Segoe UI" pitchFamily="34" charset="0"/>
              </a:rPr>
              <a:t>© Copyright Microsoft Corporation. All rights reserved. </a:t>
            </a:r>
          </a:p>
        </p:txBody>
      </p:sp>
      <p:pic>
        <p:nvPicPr>
          <p:cNvPr id="5" name="MS logo white - EMF" descr="Microsoft logo">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362387" y="913531"/>
            <a:ext cx="847499" cy="456319"/>
          </a:xfrm>
          <a:prstGeom prst="rect">
            <a:avLst/>
          </a:prstGeom>
        </p:spPr>
      </p:pic>
    </p:spTree>
    <p:extLst>
      <p:ext uri="{BB962C8B-B14F-4D97-AF65-F5344CB8AC3E}">
        <p14:creationId xmlns:p14="http://schemas.microsoft.com/office/powerpoint/2010/main" val="13535235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_Dark">
    <p:bg>
      <p:bgPr>
        <a:solidFill>
          <a:srgbClr val="091F2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0000428"/>
      </p:ext>
    </p:extLst>
  </p:cSld>
  <p:clrMapOvr>
    <a:masterClrMapping/>
  </p:clrMapOvr>
  <p:transition>
    <p:fade/>
  </p:transition>
  <p:extLst>
    <p:ext uri="{DCECCB84-F9BA-43D5-87BE-67443E8EF086}">
      <p15:sldGuideLst xmlns:p15="http://schemas.microsoft.com/office/powerpoint/2012/main">
        <p15:guide id="11" pos="1334" userDrawn="1">
          <p15:clr>
            <a:srgbClr val="A4A3A4"/>
          </p15:clr>
        </p15:guide>
        <p15:guide id="12" pos="1578" userDrawn="1">
          <p15:clr>
            <a:srgbClr val="A4A3A4"/>
          </p15:clr>
        </p15:guide>
        <p15:guide id="13" pos="1702" userDrawn="1">
          <p15:clr>
            <a:srgbClr val="A4A3A4"/>
          </p15:clr>
        </p15:guide>
        <p15:guide id="14" pos="1961" userDrawn="1">
          <p15:clr>
            <a:srgbClr val="A4A3A4"/>
          </p15:clr>
        </p15:guide>
        <p15:guide id="15" pos="2084" userDrawn="1">
          <p15:clr>
            <a:srgbClr val="A4A3A4"/>
          </p15:clr>
        </p15:guide>
        <p15:guide id="18" pos="2693" userDrawn="1">
          <p15:clr>
            <a:srgbClr val="A4A3A4"/>
          </p15:clr>
        </p15:guide>
        <p15:guide id="19" pos="2799" userDrawn="1">
          <p15:clr>
            <a:srgbClr val="A4A3A4"/>
          </p15:clr>
        </p15:guide>
        <p15:guide id="28" orient="horz" pos="1411" userDrawn="1">
          <p15:clr>
            <a:srgbClr val="5ACBF0"/>
          </p15:clr>
        </p15:guide>
        <p15:guide id="30" orient="horz" pos="412" userDrawn="1">
          <p15:clr>
            <a:srgbClr val="5ACBF0"/>
          </p15:clr>
        </p15:guide>
        <p15:guide id="31" orient="horz" pos="4217" userDrawn="1">
          <p15:clr>
            <a:srgbClr val="5ACBF0"/>
          </p15:clr>
        </p15:guide>
        <p15:guide id="32" pos="4302" userDrawn="1">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362387" y="2240502"/>
            <a:ext cx="6835123" cy="3455818"/>
          </a:xfrm>
        </p:spPr>
        <p:txBody>
          <a:bodyPr>
            <a:spAutoFit/>
          </a:bodyPr>
          <a:lstStyle>
            <a:lvl1pPr>
              <a:defRPr sz="5614">
                <a:solidFill>
                  <a:schemeClr val="tx1"/>
                </a:solidFill>
                <a:latin typeface="+mn-lt"/>
              </a:defRPr>
            </a:lvl1pPr>
            <a:lvl2pPr>
              <a:defRPr sz="4367">
                <a:solidFill>
                  <a:schemeClr val="tx1"/>
                </a:solidFill>
                <a:latin typeface="+mn-lt"/>
              </a:defRPr>
            </a:lvl2pPr>
            <a:lvl3pPr>
              <a:defRPr sz="3743">
                <a:solidFill>
                  <a:schemeClr val="tx1"/>
                </a:solidFill>
                <a:latin typeface="+mn-lt"/>
              </a:defRPr>
            </a:lvl3pPr>
            <a:lvl4pPr>
              <a:defRPr sz="3119">
                <a:solidFill>
                  <a:schemeClr val="tx1"/>
                </a:solidFill>
                <a:latin typeface="+mn-lt"/>
              </a:defRPr>
            </a:lvl4pPr>
            <a:lvl5pPr>
              <a:defRPr sz="2807">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9776508"/>
            <a:ext cx="7562851" cy="918482"/>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5770" spc="-80"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1517252859"/>
      </p:ext>
    </p:extLst>
  </p:cSld>
  <p:clrMapOvr>
    <a:masterClrMapping/>
  </p:clrMapOvr>
  <p:transition>
    <p:fade/>
  </p:transition>
  <p:extLst>
    <p:ext uri="{DCECCB84-F9BA-43D5-87BE-67443E8EF086}">
      <p15:sldGuideLst xmlns:p15="http://schemas.microsoft.com/office/powerpoint/2012/main">
        <p15:guide id="1" orient="horz" pos="1410" userDrawn="1">
          <p15:clr>
            <a:srgbClr val="5ACBF0"/>
          </p15:clr>
        </p15:guide>
        <p15:guide id="2" orient="horz" pos="449" userDrawn="1">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5031476"/>
      </p:ext>
    </p:extLst>
  </p:cSld>
  <p:clrMapOvr>
    <a:masterClrMapping/>
  </p:clrMapOvr>
  <p:transition>
    <p:fade/>
  </p:transition>
  <p:extLst>
    <p:ext uri="{DCECCB84-F9BA-43D5-87BE-67443E8EF086}">
      <p15:sldGuideLst xmlns:p15="http://schemas.microsoft.com/office/powerpoint/2012/main">
        <p15:guide id="6" pos="483" userDrawn="1">
          <p15:clr>
            <a:srgbClr val="A4A3A4"/>
          </p15:clr>
        </p15:guide>
        <p15:guide id="7" pos="597" userDrawn="1">
          <p15:clr>
            <a:srgbClr val="A4A3A4"/>
          </p15:clr>
        </p15:guide>
        <p15:guide id="8" pos="852" userDrawn="1">
          <p15:clr>
            <a:srgbClr val="A4A3A4"/>
          </p15:clr>
        </p15:guide>
        <p15:guide id="9" pos="965" userDrawn="1">
          <p15:clr>
            <a:srgbClr val="A4A3A4"/>
          </p15:clr>
        </p15:guide>
        <p15:guide id="10" pos="1220" userDrawn="1">
          <p15:clr>
            <a:srgbClr val="A4A3A4"/>
          </p15:clr>
        </p15:guide>
        <p15:guide id="11" pos="1334" userDrawn="1">
          <p15:clr>
            <a:srgbClr val="A4A3A4"/>
          </p15:clr>
        </p15:guide>
        <p15:guide id="12" pos="1589" userDrawn="1">
          <p15:clr>
            <a:srgbClr val="A4A3A4"/>
          </p15:clr>
        </p15:guide>
        <p15:guide id="13" pos="1702" userDrawn="1">
          <p15:clr>
            <a:srgbClr val="A4A3A4"/>
          </p15:clr>
        </p15:guide>
        <p15:guide id="14" pos="1961" userDrawn="1">
          <p15:clr>
            <a:srgbClr val="A4A3A4"/>
          </p15:clr>
        </p15:guide>
        <p15:guide id="15" pos="2077" userDrawn="1">
          <p15:clr>
            <a:srgbClr val="A4A3A4"/>
          </p15:clr>
        </p15:guide>
        <p15:guide id="16" pos="2329" userDrawn="1">
          <p15:clr>
            <a:srgbClr val="A4A3A4"/>
          </p15:clr>
        </p15:guide>
        <p15:guide id="17" pos="2438" userDrawn="1">
          <p15:clr>
            <a:srgbClr val="A4A3A4"/>
          </p15:clr>
        </p15:guide>
        <p15:guide id="18" pos="2693" userDrawn="1">
          <p15:clr>
            <a:srgbClr val="A4A3A4"/>
          </p15:clr>
        </p15:guide>
        <p15:guide id="19" pos="2811" userDrawn="1">
          <p15:clr>
            <a:srgbClr val="A4A3A4"/>
          </p15:clr>
        </p15:guide>
        <p15:guide id="20" pos="3062" userDrawn="1">
          <p15:clr>
            <a:srgbClr val="A4A3A4"/>
          </p15:clr>
        </p15:guide>
        <p15:guide id="21" pos="3176" userDrawn="1">
          <p15:clr>
            <a:srgbClr val="A4A3A4"/>
          </p15:clr>
        </p15:guide>
        <p15:guide id="22" pos="3430" userDrawn="1">
          <p15:clr>
            <a:srgbClr val="A4A3A4"/>
          </p15:clr>
        </p15:guide>
        <p15:guide id="23" pos="3544" userDrawn="1">
          <p15:clr>
            <a:srgbClr val="A4A3A4"/>
          </p15:clr>
        </p15:guide>
        <p15:guide id="24" pos="3798" userDrawn="1">
          <p15:clr>
            <a:srgbClr val="A4A3A4"/>
          </p15:clr>
        </p15:guide>
        <p15:guide id="25" pos="3913" userDrawn="1">
          <p15:clr>
            <a:srgbClr val="A4A3A4"/>
          </p15:clr>
        </p15:guide>
        <p15:guide id="26" pos="4167" userDrawn="1">
          <p15:clr>
            <a:srgbClr val="A4A3A4"/>
          </p15:clr>
        </p15:guide>
        <p15:guide id="27" pos="4280" userDrawn="1">
          <p15:clr>
            <a:srgbClr val="A4A3A4"/>
          </p15:clr>
        </p15:guide>
        <p15:guide id="28" orient="horz" pos="1411" userDrawn="1">
          <p15:clr>
            <a:srgbClr val="5ACBF0"/>
          </p15:clr>
        </p15:guide>
        <p15:guide id="29" orient="horz" pos="1982" userDrawn="1">
          <p15:clr>
            <a:srgbClr val="5ACBF0"/>
          </p15:clr>
        </p15:guide>
        <p15:guide id="30" orient="horz" pos="449" userDrawn="1">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_50%">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D5B5656-1F47-ABA0-2E1B-E1163F5CADC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9233"/>
          <a:stretch/>
        </p:blipFill>
        <p:spPr>
          <a:xfrm flipH="1">
            <a:off x="0" y="0"/>
            <a:ext cx="7562850" cy="10694988"/>
          </a:xfrm>
          <a:prstGeom prst="rect">
            <a:avLst/>
          </a:prstGeom>
          <a:solidFill>
            <a:srgbClr val="091F2C"/>
          </a:solidFill>
        </p:spPr>
      </p:pic>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4151840" y="913536"/>
            <a:ext cx="2160700" cy="2617265"/>
          </a:xfrm>
          <a:prstGeom prst="rect">
            <a:avLst/>
          </a:prstGeom>
        </p:spPr>
        <p:txBody>
          <a:bodyPr lIns="0" anchor="b">
            <a:noAutofit/>
          </a:bodyPr>
          <a:lstStyle>
            <a:lvl1pPr>
              <a:defRPr>
                <a:solidFill>
                  <a:schemeClr val="tx1"/>
                </a:solidFill>
              </a:defRPr>
            </a:lvl1pPr>
          </a:lstStyle>
          <a:p>
            <a:r>
              <a:rPr lang="en-US"/>
              <a:t>Title</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4151839" y="4020523"/>
            <a:ext cx="1055018" cy="0"/>
          </a:xfrm>
          <a:prstGeom prst="line">
            <a:avLst/>
          </a:prstGeom>
          <a:ln w="28575">
            <a:solidFill>
              <a:srgbClr val="FFA38B"/>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79C9673C-3843-4EB6-3BEE-638BD486BCE6}"/>
              </a:ext>
            </a:extLst>
          </p:cNvPr>
          <p:cNvSpPr>
            <a:spLocks noGrp="1"/>
          </p:cNvSpPr>
          <p:nvPr>
            <p:ph type="body" sz="quarter" idx="12" hasCustomPrompt="1"/>
          </p:nvPr>
        </p:nvSpPr>
        <p:spPr>
          <a:xfrm>
            <a:off x="4151839" y="4581482"/>
            <a:ext cx="2944042" cy="5013276"/>
          </a:xfrm>
          <a:prstGeom prst="rect">
            <a:avLst/>
          </a:prstGeom>
        </p:spPr>
        <p:txBody>
          <a:bodyPr lIns="0" anchor="t">
            <a:noAutofit/>
          </a:bodyPr>
          <a:lstStyle>
            <a:lvl1pPr marL="0" indent="0">
              <a:spcAft>
                <a:spcPts val="936"/>
              </a:spcAft>
              <a:buFont typeface="Wingdings" panose="05000000000000000000" pitchFamily="2" charset="2"/>
              <a:buNone/>
              <a:defRPr sz="3119">
                <a:solidFill>
                  <a:schemeClr val="tx1"/>
                </a:solidFill>
              </a:defRPr>
            </a:lvl1pPr>
          </a:lstStyle>
          <a:p>
            <a:pPr lvl="0"/>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		00</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a:t>
            </a:r>
          </a:p>
          <a:p>
            <a:pPr marL="0" marR="0" lvl="0" indent="0" algn="l" defTabSz="1454611" rtl="0" eaLnBrk="1" fontAlgn="auto" latinLnBrk="0" hangingPunct="1">
              <a:lnSpc>
                <a:spcPct val="100000"/>
              </a:lnSpc>
              <a:spcBef>
                <a:spcPct val="20000"/>
              </a:spcBef>
              <a:spcAft>
                <a:spcPts val="936"/>
              </a:spcAft>
              <a:buClrTx/>
              <a:buSzPct val="90000"/>
              <a:buFont typeface="Wingdings" panose="05000000000000000000" pitchFamily="2" charset="2"/>
              <a:buNone/>
              <a:tabLst/>
              <a:defRPr/>
            </a:pPr>
            <a:r>
              <a:rPr lang="en-US"/>
              <a:t>Section Name</a:t>
            </a:r>
          </a:p>
        </p:txBody>
      </p:sp>
      <p:sp>
        <p:nvSpPr>
          <p:cNvPr id="11" name="Picture Placeholder 5">
            <a:extLst>
              <a:ext uri="{FF2B5EF4-FFF2-40B4-BE49-F238E27FC236}">
                <a16:creationId xmlns:a16="http://schemas.microsoft.com/office/drawing/2014/main" id="{7067224D-1F7E-AB8D-5C79-C8BB72DCD8FD}"/>
              </a:ext>
            </a:extLst>
          </p:cNvPr>
          <p:cNvSpPr>
            <a:spLocks noGrp="1"/>
          </p:cNvSpPr>
          <p:nvPr>
            <p:ph type="pic" sz="quarter" idx="20"/>
          </p:nvPr>
        </p:nvSpPr>
        <p:spPr>
          <a:xfrm>
            <a:off x="466969" y="913536"/>
            <a:ext cx="2925681" cy="8845270"/>
          </a:xfrm>
          <a:prstGeom prst="rect">
            <a:avLst/>
          </a:prstGeom>
        </p:spPr>
        <p:txBody>
          <a:bodyPr anchor="ctr"/>
          <a:lstStyle>
            <a:lvl1pPr marL="0" indent="0" algn="ctr">
              <a:buNone/>
              <a:defRPr/>
            </a:lvl1pPr>
          </a:lstStyle>
          <a:p>
            <a:r>
              <a:rPr lang="en-US"/>
              <a:t>Click icon to add picture</a:t>
            </a:r>
          </a:p>
        </p:txBody>
      </p:sp>
    </p:spTree>
    <p:extLst>
      <p:ext uri="{BB962C8B-B14F-4D97-AF65-F5344CB8AC3E}">
        <p14:creationId xmlns:p14="http://schemas.microsoft.com/office/powerpoint/2010/main" val="418111141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1702" userDrawn="1">
          <p15:clr>
            <a:srgbClr val="5ACBF0"/>
          </p15:clr>
        </p15:guide>
        <p15:guide id="29" orient="horz" pos="3369" userDrawn="1">
          <p15:clr>
            <a:srgbClr val="5ACBF0"/>
          </p15:clr>
        </p15:guide>
        <p15:guide id="30" pos="1474" userDrawn="1">
          <p15:clr>
            <a:srgbClr val="5ACBF0"/>
          </p15:clr>
        </p15:guide>
        <p15:guide id="31" pos="1931" userDrawn="1">
          <p15:clr>
            <a:srgbClr val="5ACBF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theme" Target="../theme/theme1.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7562850" cy="10694988"/>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363017" cy="912639"/>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ctr" defTabSz="1454190" fontAlgn="base">
              <a:lnSpc>
                <a:spcPct val="90000"/>
              </a:lnSpc>
              <a:spcBef>
                <a:spcPct val="0"/>
              </a:spcBef>
              <a:spcAft>
                <a:spcPct val="0"/>
              </a:spcAft>
            </a:pPr>
            <a:endParaRPr lang="en-US" sz="3743">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181508" cy="456319"/>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85200" tIns="228160" rIns="285200" bIns="228160" numCol="1" spcCol="0" rtlCol="0" fromWordArt="0" anchor="t" anchorCtr="0" forceAA="0" compatLnSpc="1">
            <a:prstTxWarp prst="textNoShape">
              <a:avLst/>
            </a:prstTxWarp>
            <a:noAutofit/>
          </a:bodyPr>
          <a:lstStyle/>
          <a:p>
            <a:pPr algn="ctr" defTabSz="1454190" fontAlgn="base">
              <a:lnSpc>
                <a:spcPct val="90000"/>
              </a:lnSpc>
              <a:spcBef>
                <a:spcPct val="0"/>
              </a:spcBef>
              <a:spcAft>
                <a:spcPct val="0"/>
              </a:spcAft>
            </a:pPr>
            <a:endParaRPr lang="en-US" sz="3743">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91" cstate="hqprint">
            <a:extLst>
              <a:ext uri="{28A0092B-C50C-407E-A947-70E740481C1C}">
                <a14:useLocalDpi xmlns:a14="http://schemas.microsoft.com/office/drawing/2010/main"/>
              </a:ext>
            </a:extLst>
          </a:blip>
          <a:srcRect l="762"/>
          <a:stretch/>
        </p:blipFill>
        <p:spPr>
          <a:xfrm rot="5400000">
            <a:off x="2678581" y="4984472"/>
            <a:ext cx="10694988" cy="726048"/>
          </a:xfrm>
          <a:prstGeom prst="rect">
            <a:avLst/>
          </a:prstGeom>
        </p:spPr>
      </p:pic>
    </p:spTree>
    <p:extLst>
      <p:ext uri="{BB962C8B-B14F-4D97-AF65-F5344CB8AC3E}">
        <p14:creationId xmlns:p14="http://schemas.microsoft.com/office/powerpoint/2010/main" val="39484542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2" r:id="rId62"/>
    <p:sldLayoutId id="2147483723" r:id="rId63"/>
    <p:sldLayoutId id="2147483724" r:id="rId64"/>
    <p:sldLayoutId id="2147483725" r:id="rId65"/>
    <p:sldLayoutId id="2147483726" r:id="rId66"/>
    <p:sldLayoutId id="2147483727" r:id="rId67"/>
    <p:sldLayoutId id="2147483728" r:id="rId68"/>
    <p:sldLayoutId id="2147483729" r:id="rId69"/>
    <p:sldLayoutId id="2147483730" r:id="rId70"/>
    <p:sldLayoutId id="2147483731" r:id="rId71"/>
    <p:sldLayoutId id="2147483732" r:id="rId72"/>
    <p:sldLayoutId id="2147483733" r:id="rId73"/>
    <p:sldLayoutId id="2147483734" r:id="rId74"/>
    <p:sldLayoutId id="2147483735" r:id="rId75"/>
    <p:sldLayoutId id="2147483736" r:id="rId76"/>
    <p:sldLayoutId id="2147483737" r:id="rId77"/>
    <p:sldLayoutId id="2147483738" r:id="rId78"/>
    <p:sldLayoutId id="2147483739" r:id="rId79"/>
    <p:sldLayoutId id="2147483740" r:id="rId80"/>
    <p:sldLayoutId id="2147483741" r:id="rId81"/>
    <p:sldLayoutId id="2147483742" r:id="rId82"/>
    <p:sldLayoutId id="2147483743" r:id="rId83"/>
    <p:sldLayoutId id="2147483744" r:id="rId84"/>
    <p:sldLayoutId id="2147483745" r:id="rId85"/>
    <p:sldLayoutId id="2147483746" r:id="rId86"/>
    <p:sldLayoutId id="2147483747" r:id="rId87"/>
    <p:sldLayoutId id="2147483748" r:id="rId88"/>
    <p:sldLayoutId id="2147483749" r:id="rId89"/>
  </p:sldLayoutIdLst>
  <p:transition>
    <p:fade/>
  </p:transition>
  <p:hf sldNum="0" hdr="0" ftr="0" dt="0"/>
  <p:txStyles>
    <p:titleStyle>
      <a:lvl1pPr algn="l" defTabSz="1454611" rtl="0" eaLnBrk="1" latinLnBrk="0" hangingPunct="1">
        <a:lnSpc>
          <a:spcPct val="100000"/>
        </a:lnSpc>
        <a:spcBef>
          <a:spcPct val="0"/>
        </a:spcBef>
        <a:buNone/>
        <a:defRPr lang="en-US" sz="5614" b="0" kern="1200" cap="none" spc="-78" baseline="0" dirty="0" smtClean="0">
          <a:ln w="3175">
            <a:noFill/>
          </a:ln>
          <a:solidFill>
            <a:schemeClr val="tx1"/>
          </a:solidFill>
          <a:effectLst/>
          <a:latin typeface="+mj-lt"/>
          <a:ea typeface="+mn-ea"/>
          <a:cs typeface="Segoe UI" pitchFamily="34" charset="0"/>
        </a:defRPr>
      </a:lvl1pPr>
    </p:titleStyle>
    <p:bodyStyle>
      <a:lvl1pPr marL="356502" marR="0" indent="-356502" algn="l" defTabSz="1454611"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4367" kern="1200" spc="0" baseline="0">
          <a:solidFill>
            <a:schemeClr val="tx1"/>
          </a:solidFill>
          <a:latin typeface="+mn-lt"/>
          <a:ea typeface="+mn-ea"/>
          <a:cs typeface="Segoe UI" panose="020B0502040204020203" pitchFamily="34" charset="0"/>
        </a:defRPr>
      </a:lvl1pPr>
      <a:lvl2pPr marL="713003" marR="0" indent="-356502" algn="l" defTabSz="1454611"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3119" kern="1200" spc="0" baseline="0">
          <a:solidFill>
            <a:schemeClr val="tx1"/>
          </a:solidFill>
          <a:latin typeface="+mn-lt"/>
          <a:ea typeface="+mn-ea"/>
          <a:cs typeface="+mn-cs"/>
        </a:defRPr>
      </a:lvl2pPr>
      <a:lvl3pPr marL="1024942" marR="0" indent="-311939" algn="l" defTabSz="1454611"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495" kern="1200" spc="0" baseline="0">
          <a:solidFill>
            <a:schemeClr val="tx1"/>
          </a:solidFill>
          <a:latin typeface="+mn-lt"/>
          <a:ea typeface="+mn-ea"/>
          <a:cs typeface="+mn-cs"/>
        </a:defRPr>
      </a:lvl3pPr>
      <a:lvl4pPr marL="1314601" marR="0" indent="-282231" algn="l" defTabSz="1454611"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183" kern="1200" spc="0" baseline="0">
          <a:solidFill>
            <a:schemeClr val="tx1"/>
          </a:solidFill>
          <a:latin typeface="+mn-lt"/>
          <a:ea typeface="+mn-ea"/>
          <a:cs typeface="+mn-cs"/>
        </a:defRPr>
      </a:lvl4pPr>
      <a:lvl5pPr marL="1596831" marR="0" indent="-262425" algn="l" defTabSz="1454611"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183" kern="1200" spc="0" baseline="0">
          <a:solidFill>
            <a:schemeClr val="tx1"/>
          </a:solidFill>
          <a:latin typeface="+mn-lt"/>
          <a:ea typeface="+mn-ea"/>
          <a:cs typeface="+mn-cs"/>
        </a:defRPr>
      </a:lvl5pPr>
      <a:lvl6pPr marL="4000180" indent="-363654" algn="l" defTabSz="1454611" rtl="0" eaLnBrk="1" latinLnBrk="0" hangingPunct="1">
        <a:spcBef>
          <a:spcPct val="20000"/>
        </a:spcBef>
        <a:buFont typeface="Arial" pitchFamily="34" charset="0"/>
        <a:buChar char="•"/>
        <a:defRPr sz="3119" kern="1200">
          <a:solidFill>
            <a:schemeClr val="tx1"/>
          </a:solidFill>
          <a:latin typeface="+mn-lt"/>
          <a:ea typeface="+mn-ea"/>
          <a:cs typeface="+mn-cs"/>
        </a:defRPr>
      </a:lvl6pPr>
      <a:lvl7pPr marL="4727487" indent="-363654" algn="l" defTabSz="1454611" rtl="0" eaLnBrk="1" latinLnBrk="0" hangingPunct="1">
        <a:spcBef>
          <a:spcPct val="20000"/>
        </a:spcBef>
        <a:buFont typeface="Arial" pitchFamily="34" charset="0"/>
        <a:buChar char="•"/>
        <a:defRPr sz="3119" kern="1200">
          <a:solidFill>
            <a:schemeClr val="tx1"/>
          </a:solidFill>
          <a:latin typeface="+mn-lt"/>
          <a:ea typeface="+mn-ea"/>
          <a:cs typeface="+mn-cs"/>
        </a:defRPr>
      </a:lvl7pPr>
      <a:lvl8pPr marL="5454793" indent="-363654" algn="l" defTabSz="1454611" rtl="0" eaLnBrk="1" latinLnBrk="0" hangingPunct="1">
        <a:spcBef>
          <a:spcPct val="20000"/>
        </a:spcBef>
        <a:buFont typeface="Arial" pitchFamily="34" charset="0"/>
        <a:buChar char="•"/>
        <a:defRPr sz="3119" kern="1200">
          <a:solidFill>
            <a:schemeClr val="tx1"/>
          </a:solidFill>
          <a:latin typeface="+mn-lt"/>
          <a:ea typeface="+mn-ea"/>
          <a:cs typeface="+mn-cs"/>
        </a:defRPr>
      </a:lvl8pPr>
      <a:lvl9pPr marL="6182100" indent="-363654" algn="l" defTabSz="1454611" rtl="0" eaLnBrk="1" latinLnBrk="0" hangingPunct="1">
        <a:spcBef>
          <a:spcPct val="20000"/>
        </a:spcBef>
        <a:buFont typeface="Arial" pitchFamily="34" charset="0"/>
        <a:buChar char="•"/>
        <a:defRPr sz="3119" kern="1200">
          <a:solidFill>
            <a:schemeClr val="tx1"/>
          </a:solidFill>
          <a:latin typeface="+mn-lt"/>
          <a:ea typeface="+mn-ea"/>
          <a:cs typeface="+mn-cs"/>
        </a:defRPr>
      </a:lvl9pPr>
    </p:bodyStyle>
    <p:otherStyle>
      <a:defPPr>
        <a:defRPr lang="en-US"/>
      </a:defPPr>
      <a:lvl1pPr marL="0" algn="l" defTabSz="1454611" rtl="0" eaLnBrk="1" latinLnBrk="0" hangingPunct="1">
        <a:defRPr sz="2807" kern="1200">
          <a:solidFill>
            <a:schemeClr val="tx1"/>
          </a:solidFill>
          <a:latin typeface="+mn-lt"/>
          <a:ea typeface="+mn-ea"/>
          <a:cs typeface="+mn-cs"/>
        </a:defRPr>
      </a:lvl1pPr>
      <a:lvl2pPr marL="727306" algn="l" defTabSz="1454611" rtl="0" eaLnBrk="1" latinLnBrk="0" hangingPunct="1">
        <a:defRPr sz="2807" kern="1200">
          <a:solidFill>
            <a:schemeClr val="tx1"/>
          </a:solidFill>
          <a:latin typeface="+mn-lt"/>
          <a:ea typeface="+mn-ea"/>
          <a:cs typeface="+mn-cs"/>
        </a:defRPr>
      </a:lvl2pPr>
      <a:lvl3pPr marL="1454611" algn="l" defTabSz="1454611" rtl="0" eaLnBrk="1" latinLnBrk="0" hangingPunct="1">
        <a:defRPr sz="2807" kern="1200">
          <a:solidFill>
            <a:schemeClr val="tx1"/>
          </a:solidFill>
          <a:latin typeface="+mn-lt"/>
          <a:ea typeface="+mn-ea"/>
          <a:cs typeface="+mn-cs"/>
        </a:defRPr>
      </a:lvl3pPr>
      <a:lvl4pPr marL="2181917" algn="l" defTabSz="1454611" rtl="0" eaLnBrk="1" latinLnBrk="0" hangingPunct="1">
        <a:defRPr sz="2807" kern="1200">
          <a:solidFill>
            <a:schemeClr val="tx1"/>
          </a:solidFill>
          <a:latin typeface="+mn-lt"/>
          <a:ea typeface="+mn-ea"/>
          <a:cs typeface="+mn-cs"/>
        </a:defRPr>
      </a:lvl4pPr>
      <a:lvl5pPr marL="2909222" algn="l" defTabSz="1454611" rtl="0" eaLnBrk="1" latinLnBrk="0" hangingPunct="1">
        <a:defRPr sz="2807" kern="1200">
          <a:solidFill>
            <a:schemeClr val="tx1"/>
          </a:solidFill>
          <a:latin typeface="+mn-lt"/>
          <a:ea typeface="+mn-ea"/>
          <a:cs typeface="+mn-cs"/>
        </a:defRPr>
      </a:lvl5pPr>
      <a:lvl6pPr marL="3636529" algn="l" defTabSz="1454611" rtl="0" eaLnBrk="1" latinLnBrk="0" hangingPunct="1">
        <a:defRPr sz="2807" kern="1200">
          <a:solidFill>
            <a:schemeClr val="tx1"/>
          </a:solidFill>
          <a:latin typeface="+mn-lt"/>
          <a:ea typeface="+mn-ea"/>
          <a:cs typeface="+mn-cs"/>
        </a:defRPr>
      </a:lvl6pPr>
      <a:lvl7pPr marL="4363833" algn="l" defTabSz="1454611" rtl="0" eaLnBrk="1" latinLnBrk="0" hangingPunct="1">
        <a:defRPr sz="2807" kern="1200">
          <a:solidFill>
            <a:schemeClr val="tx1"/>
          </a:solidFill>
          <a:latin typeface="+mn-lt"/>
          <a:ea typeface="+mn-ea"/>
          <a:cs typeface="+mn-cs"/>
        </a:defRPr>
      </a:lvl7pPr>
      <a:lvl8pPr marL="5091139" algn="l" defTabSz="1454611" rtl="0" eaLnBrk="1" latinLnBrk="0" hangingPunct="1">
        <a:defRPr sz="2807" kern="1200">
          <a:solidFill>
            <a:schemeClr val="tx1"/>
          </a:solidFill>
          <a:latin typeface="+mn-lt"/>
          <a:ea typeface="+mn-ea"/>
          <a:cs typeface="+mn-cs"/>
        </a:defRPr>
      </a:lvl8pPr>
      <a:lvl9pPr marL="5818446" algn="l" defTabSz="1454611" rtl="0" eaLnBrk="1" latinLnBrk="0" hangingPunct="1">
        <a:defRPr sz="2807"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228" userDrawn="1">
          <p15:clr>
            <a:srgbClr val="C35EA4"/>
          </p15:clr>
        </p15:guide>
        <p15:guide id="17" pos="4536" userDrawn="1">
          <p15:clr>
            <a:srgbClr val="C35EA4"/>
          </p15:clr>
        </p15:guide>
        <p15:guide id="25" orient="horz" pos="575" userDrawn="1">
          <p15:clr>
            <a:srgbClr val="C35EA4"/>
          </p15:clr>
        </p15:guide>
        <p15:guide id="26" orient="horz" pos="6158" userDrawn="1">
          <p15:clr>
            <a:srgbClr val="C35EA4"/>
          </p15:clr>
        </p15:guide>
        <p15:guide id="27" orient="horz" pos="287" userDrawn="1">
          <p15:clr>
            <a:srgbClr val="A4A3A4"/>
          </p15:clr>
        </p15:guide>
        <p15:guide id="28" pos="115" userDrawn="1">
          <p15:clr>
            <a:srgbClr val="A4A3A4"/>
          </p15:clr>
        </p15:guide>
        <p15:guide id="29" orient="horz" pos="6448" userDrawn="1">
          <p15:clr>
            <a:srgbClr val="A4A3A4"/>
          </p15:clr>
        </p15:guide>
        <p15:guide id="30" pos="4649" userDrawn="1">
          <p15:clr>
            <a:srgbClr val="A4A3A4"/>
          </p15:clr>
        </p15:guide>
        <p15:guide id="31" pos="2382" userDrawn="1">
          <p15:clr>
            <a:srgbClr val="F26B43"/>
          </p15:clr>
        </p15:guide>
        <p15:guide id="32" pos="309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learn.microsoft.com/en-us/marketplace/private-offers-accept-offer" TargetMode="External"/><Relationship Id="rId13" Type="http://schemas.openxmlformats.org/officeDocument/2006/relationships/hyperlink" Target="https://learn.microsoft.com/en-us/marketplace/private-offers-purchase#virtual-machine-software-reservations-vmsr" TargetMode="External"/><Relationship Id="rId3" Type="http://schemas.openxmlformats.org/officeDocument/2006/relationships/hyperlink" Target="https://learn.microsoft.com/en-us/marketplace/private-offers-pre-check#check-billing-account-and-subscription-settings" TargetMode="External"/><Relationship Id="rId7" Type="http://schemas.openxmlformats.org/officeDocument/2006/relationships/hyperlink" Target="https://learn.microsoft.com/en-us/marketplace/private-offers-accept-offer#accept-the-private-offer" TargetMode="External"/><Relationship Id="rId12" Type="http://schemas.openxmlformats.org/officeDocument/2006/relationships/hyperlink" Target="https://learn.microsoft.com/en-us/marketplace/private-offers-purchase#virtual-machine-vm-products" TargetMode="External"/><Relationship Id="rId2" Type="http://schemas.openxmlformats.org/officeDocument/2006/relationships/notesSlide" Target="../notesSlides/notesSlide1.xml"/><Relationship Id="rId16" Type="http://schemas.openxmlformats.org/officeDocument/2006/relationships/image" Target="../media/image42.svg"/><Relationship Id="rId1" Type="http://schemas.openxmlformats.org/officeDocument/2006/relationships/slideLayout" Target="../slideLayouts/slideLayout89.xml"/><Relationship Id="rId6" Type="http://schemas.openxmlformats.org/officeDocument/2006/relationships/hyperlink" Target="https://learn.microsoft.com/en-us/marketplace/private-offers-accept-offer#navigating-the-private-offer-management-dashboard" TargetMode="External"/><Relationship Id="rId11" Type="http://schemas.openxmlformats.org/officeDocument/2006/relationships/hyperlink" Target="https://learn.microsoft.com/en-us/marketplace/private-offers-purchase#software-as-a-service-saas" TargetMode="External"/><Relationship Id="rId5" Type="http://schemas.openxmlformats.org/officeDocument/2006/relationships/hyperlink" Target="https://learn.microsoft.com/en-us/marketplace/private-offers-pre-check#check-permissions" TargetMode="External"/><Relationship Id="rId15" Type="http://schemas.openxmlformats.org/officeDocument/2006/relationships/image" Target="../media/image41.png"/><Relationship Id="rId10" Type="http://schemas.openxmlformats.org/officeDocument/2006/relationships/hyperlink" Target="https://learn.microsoft.com/en-us/marketplace/private-offers-overview" TargetMode="External"/><Relationship Id="rId4" Type="http://schemas.openxmlformats.org/officeDocument/2006/relationships/hyperlink" Target="https://learn.microsoft.com/en-us/marketplace/private-offers-pre-check#locate-your-billing-account-id" TargetMode="External"/><Relationship Id="rId9" Type="http://schemas.openxmlformats.org/officeDocument/2006/relationships/hyperlink" Target="https://learn.microsoft.com/en-us/marketplace/private-offers-purchase" TargetMode="External"/><Relationship Id="rId14" Type="http://schemas.openxmlformats.org/officeDocument/2006/relationships/hyperlink" Target="https://learn.microsoft.com/en-us/marketplace/private-offers-purchase#azure-apps-and-managed-app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B951A09B-1CC7-AAE3-03DD-1461E8647D01}"/>
              </a:ext>
            </a:extLst>
          </p:cNvPr>
          <p:cNvSpPr/>
          <p:nvPr/>
        </p:nvSpPr>
        <p:spPr bwMode="auto">
          <a:xfrm rot="10800000">
            <a:off x="0" y="0"/>
            <a:ext cx="7562850" cy="9122228"/>
          </a:xfrm>
          <a:prstGeom prst="rect">
            <a:avLst/>
          </a:prstGeom>
          <a:solidFill>
            <a:srgbClr val="091F2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7" name="TextBox 6">
            <a:extLst>
              <a:ext uri="{FF2B5EF4-FFF2-40B4-BE49-F238E27FC236}">
                <a16:creationId xmlns:a16="http://schemas.microsoft.com/office/drawing/2014/main" id="{F9B926D4-752E-A9DC-0069-FBB65FEFC5E0}"/>
              </a:ext>
            </a:extLst>
          </p:cNvPr>
          <p:cNvSpPr txBox="1"/>
          <p:nvPr/>
        </p:nvSpPr>
        <p:spPr>
          <a:xfrm>
            <a:off x="513367" y="518600"/>
            <a:ext cx="5125434" cy="886397"/>
          </a:xfrm>
          <a:prstGeom prst="rect">
            <a:avLst/>
          </a:prstGeom>
          <a:noFill/>
        </p:spPr>
        <p:txBody>
          <a:bodyPr wrap="square" lIns="0" tIns="0" rIns="0" bIns="0" rtlCol="0">
            <a:spAutoFit/>
          </a:bodyPr>
          <a:lstStyle/>
          <a:p>
            <a:pPr algn="l">
              <a:lnSpc>
                <a:spcPct val="90000"/>
              </a:lnSpc>
            </a:pPr>
            <a:r>
              <a:rPr lang="en-US" sz="3200" spc="-20" dirty="0">
                <a:solidFill>
                  <a:schemeClr val="accent3"/>
                </a:solidFill>
                <a:latin typeface="+mj-lt"/>
              </a:rPr>
              <a:t>Get private offers</a:t>
            </a:r>
            <a:br>
              <a:rPr lang="en-US" sz="3200" spc="-20" dirty="0">
                <a:solidFill>
                  <a:schemeClr val="accent3"/>
                </a:solidFill>
                <a:latin typeface="+mj-lt"/>
              </a:rPr>
            </a:br>
            <a:r>
              <a:rPr lang="en-US" sz="3200" spc="-20" dirty="0">
                <a:solidFill>
                  <a:schemeClr val="accent3"/>
                </a:solidFill>
                <a:latin typeface="+mj-lt"/>
              </a:rPr>
              <a:t>through the marketplace</a:t>
            </a:r>
            <a:endParaRPr lang="en-US" sz="2000" spc="-20" dirty="0">
              <a:solidFill>
                <a:schemeClr val="accent3"/>
              </a:solidFill>
              <a:latin typeface="+mj-lt"/>
            </a:endParaRPr>
          </a:p>
        </p:txBody>
      </p:sp>
      <p:sp>
        <p:nvSpPr>
          <p:cNvPr id="2" name="TextBox 1">
            <a:extLst>
              <a:ext uri="{FF2B5EF4-FFF2-40B4-BE49-F238E27FC236}">
                <a16:creationId xmlns:a16="http://schemas.microsoft.com/office/drawing/2014/main" id="{28ABD4F2-E687-49B3-F61B-73864E1E2B1D}"/>
              </a:ext>
            </a:extLst>
          </p:cNvPr>
          <p:cNvSpPr txBox="1"/>
          <p:nvPr/>
        </p:nvSpPr>
        <p:spPr>
          <a:xfrm>
            <a:off x="513367" y="1677643"/>
            <a:ext cx="2598048" cy="1366143"/>
          </a:xfrm>
          <a:prstGeom prst="rect">
            <a:avLst/>
          </a:prstGeom>
          <a:noFill/>
        </p:spPr>
        <p:txBody>
          <a:bodyPr wrap="square" lIns="0" tIns="0" rIns="0" bIns="0" numCol="1" spcCol="180000" rtlCol="0" anchor="t">
            <a:spAutoFit/>
          </a:bodyPr>
          <a:lstStyle/>
          <a:p>
            <a:pPr>
              <a:lnSpc>
                <a:spcPct val="107000"/>
              </a:lnSpc>
              <a:spcAft>
                <a:spcPts val="800"/>
              </a:spcAft>
            </a:pPr>
            <a:r>
              <a:rPr lang="en-US" sz="1400" kern="900" dirty="0">
                <a:solidFill>
                  <a:schemeClr val="bg1"/>
                </a:solidFill>
                <a:latin typeface="+mj-lt"/>
              </a:rPr>
              <a:t>The Microsoft commercial marketplace helps customers get the most out of their</a:t>
            </a:r>
            <a:br>
              <a:rPr lang="en-US" sz="1400" kern="900" dirty="0">
                <a:solidFill>
                  <a:schemeClr val="bg1"/>
                </a:solidFill>
                <a:latin typeface="+mj-lt"/>
              </a:rPr>
            </a:br>
            <a:r>
              <a:rPr lang="en-US" sz="1400" kern="900" dirty="0">
                <a:solidFill>
                  <a:schemeClr val="bg1"/>
                </a:solidFill>
                <a:latin typeface="+mj-lt"/>
              </a:rPr>
              <a:t>Azure solutions by helping increase efficiency, buy with confidence, and spend smarter.</a:t>
            </a:r>
          </a:p>
        </p:txBody>
      </p:sp>
      <p:sp>
        <p:nvSpPr>
          <p:cNvPr id="5" name="Rounded Rectangle 4">
            <a:extLst>
              <a:ext uri="{FF2B5EF4-FFF2-40B4-BE49-F238E27FC236}">
                <a16:creationId xmlns:a16="http://schemas.microsoft.com/office/drawing/2014/main" id="{7D5B820E-3B8C-18E4-1E68-FDEC753D8537}"/>
              </a:ext>
            </a:extLst>
          </p:cNvPr>
          <p:cNvSpPr/>
          <p:nvPr/>
        </p:nvSpPr>
        <p:spPr bwMode="auto">
          <a:xfrm>
            <a:off x="361951" y="3919293"/>
            <a:ext cx="6838950" cy="6316907"/>
          </a:xfrm>
          <a:prstGeom prst="roundRect">
            <a:avLst>
              <a:gd name="adj" fmla="val 1986"/>
            </a:avLst>
          </a:prstGeom>
          <a:solidFill>
            <a:schemeClr val="bg1"/>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a:solidFill>
                <a:srgbClr val="FFFFFF"/>
              </a:solidFill>
              <a:cs typeface="Segoe UI" pitchFamily="34" charset="0"/>
            </a:endParaRPr>
          </a:p>
        </p:txBody>
      </p:sp>
      <p:sp>
        <p:nvSpPr>
          <p:cNvPr id="3" name="TextBox 2">
            <a:extLst>
              <a:ext uri="{FF2B5EF4-FFF2-40B4-BE49-F238E27FC236}">
                <a16:creationId xmlns:a16="http://schemas.microsoft.com/office/drawing/2014/main" id="{E6EF4C98-0B50-FCB6-832F-F84E5AD10E64}"/>
              </a:ext>
            </a:extLst>
          </p:cNvPr>
          <p:cNvSpPr txBox="1"/>
          <p:nvPr/>
        </p:nvSpPr>
        <p:spPr>
          <a:xfrm>
            <a:off x="3512830" y="1677643"/>
            <a:ext cx="3601666" cy="1798056"/>
          </a:xfrm>
          <a:prstGeom prst="rect">
            <a:avLst/>
          </a:prstGeom>
          <a:noFill/>
        </p:spPr>
        <p:txBody>
          <a:bodyPr wrap="square" lIns="0" tIns="0" rIns="0" bIns="0" numCol="1" spcCol="180000" rtlCol="0" anchor="t">
            <a:spAutoFit/>
          </a:bodyPr>
          <a:lstStyle/>
          <a:p>
            <a:pPr>
              <a:lnSpc>
                <a:spcPct val="107000"/>
              </a:lnSpc>
              <a:spcAft>
                <a:spcPts val="800"/>
              </a:spcAft>
            </a:pPr>
            <a:r>
              <a:rPr lang="en-US" sz="1100" kern="900" dirty="0">
                <a:solidFill>
                  <a:schemeClr val="bg1"/>
                </a:solidFill>
              </a:rPr>
              <a:t>Private offers let you secure the solutions you need at negotiated rates, create custom terms, or even test a proof-of-concept before making a larger investment. Because private offers are often negotiated for multiple years at a time, they’re usually large investments. To help prevent shadow IT, there are safeguards in the process that often require different team members across an organization to fully execute the purchase of a private offer. </a:t>
            </a:r>
            <a:r>
              <a:rPr lang="en-US" sz="1100" kern="900" dirty="0">
                <a:solidFill>
                  <a:schemeClr val="accent3"/>
                </a:solidFill>
                <a:latin typeface="+mj-lt"/>
              </a:rPr>
              <a:t>Use this as a summary on marketplace private offers to help you move faster.</a:t>
            </a:r>
          </a:p>
        </p:txBody>
      </p:sp>
      <p:sp>
        <p:nvSpPr>
          <p:cNvPr id="11" name="Rounded Rectangle 10">
            <a:extLst>
              <a:ext uri="{FF2B5EF4-FFF2-40B4-BE49-F238E27FC236}">
                <a16:creationId xmlns:a16="http://schemas.microsoft.com/office/drawing/2014/main" id="{01A4EED1-AEA5-FBFD-E937-8A4AD32BBC33}"/>
              </a:ext>
            </a:extLst>
          </p:cNvPr>
          <p:cNvSpPr/>
          <p:nvPr/>
        </p:nvSpPr>
        <p:spPr bwMode="auto">
          <a:xfrm>
            <a:off x="881713" y="3810190"/>
            <a:ext cx="1814417" cy="276972"/>
          </a:xfrm>
          <a:prstGeom prst="roundRect">
            <a:avLst>
              <a:gd name="adj" fmla="val 50000"/>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Prepare your account</a:t>
            </a:r>
            <a:endParaRPr lang="en-CA" sz="1200" b="1" dirty="0">
              <a:ln w="3175">
                <a:noFill/>
              </a:ln>
              <a:solidFill>
                <a:schemeClr val="bg1"/>
              </a:solidFill>
              <a:latin typeface="+mj-lt"/>
              <a:cs typeface="Segoe UI" pitchFamily="34" charset="0"/>
            </a:endParaRPr>
          </a:p>
        </p:txBody>
      </p:sp>
      <p:sp>
        <p:nvSpPr>
          <p:cNvPr id="12" name="Oval 11">
            <a:extLst>
              <a:ext uri="{FF2B5EF4-FFF2-40B4-BE49-F238E27FC236}">
                <a16:creationId xmlns:a16="http://schemas.microsoft.com/office/drawing/2014/main" id="{4A116AB6-23D2-FA78-3D35-D42036C95278}"/>
              </a:ext>
            </a:extLst>
          </p:cNvPr>
          <p:cNvSpPr/>
          <p:nvPr/>
        </p:nvSpPr>
        <p:spPr bwMode="auto">
          <a:xfrm>
            <a:off x="513365" y="3810191"/>
            <a:ext cx="278695" cy="276971"/>
          </a:xfrm>
          <a:prstGeom prst="ellipse">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1</a:t>
            </a:r>
            <a:endParaRPr lang="en-CA" sz="1200" b="1" dirty="0">
              <a:ln w="3175">
                <a:noFill/>
              </a:ln>
              <a:solidFill>
                <a:schemeClr val="bg1"/>
              </a:solidFill>
              <a:latin typeface="+mj-lt"/>
              <a:cs typeface="Segoe UI" pitchFamily="34" charset="0"/>
            </a:endParaRPr>
          </a:p>
        </p:txBody>
      </p:sp>
      <p:sp>
        <p:nvSpPr>
          <p:cNvPr id="13" name="TextBox 12">
            <a:extLst>
              <a:ext uri="{FF2B5EF4-FFF2-40B4-BE49-F238E27FC236}">
                <a16:creationId xmlns:a16="http://schemas.microsoft.com/office/drawing/2014/main" id="{12721D09-D99B-A12F-93F6-E081514E82EF}"/>
              </a:ext>
            </a:extLst>
          </p:cNvPr>
          <p:cNvSpPr txBox="1"/>
          <p:nvPr/>
        </p:nvSpPr>
        <p:spPr>
          <a:xfrm>
            <a:off x="726393" y="4280339"/>
            <a:ext cx="6164264" cy="380682"/>
          </a:xfrm>
          <a:prstGeom prst="rect">
            <a:avLst/>
          </a:prstGeom>
          <a:noFill/>
        </p:spPr>
        <p:txBody>
          <a:bodyPr wrap="square" lIns="0" tIns="0" rIns="0" bIns="0" rtlCol="0">
            <a:spAutoFit/>
          </a:bodyPr>
          <a:lstStyle/>
          <a:p>
            <a:pPr>
              <a:lnSpc>
                <a:spcPct val="107000"/>
              </a:lnSpc>
              <a:spcAft>
                <a:spcPts val="800"/>
              </a:spcAft>
              <a:buClr>
                <a:srgbClr val="161616"/>
              </a:buClr>
              <a:buSzPts val="1100"/>
            </a:pPr>
            <a:r>
              <a:rPr lang="en-US" sz="1200" kern="900" spc="-20" dirty="0">
                <a:latin typeface="+mj-lt"/>
              </a:rPr>
              <a:t>To accept and purchase a private offer, you need the billing account, subscriptions settings, permissions, and policies set up correctly.</a:t>
            </a:r>
            <a:endParaRPr lang="en-CA" sz="1200" kern="900" spc="-20" dirty="0">
              <a:latin typeface="+mj-lt"/>
            </a:endParaRPr>
          </a:p>
        </p:txBody>
      </p:sp>
      <p:sp>
        <p:nvSpPr>
          <p:cNvPr id="14" name="TextBox 13">
            <a:extLst>
              <a:ext uri="{FF2B5EF4-FFF2-40B4-BE49-F238E27FC236}">
                <a16:creationId xmlns:a16="http://schemas.microsoft.com/office/drawing/2014/main" id="{05A803C8-FFDF-C320-B56E-991FFF88871A}"/>
              </a:ext>
            </a:extLst>
          </p:cNvPr>
          <p:cNvSpPr txBox="1"/>
          <p:nvPr/>
        </p:nvSpPr>
        <p:spPr>
          <a:xfrm>
            <a:off x="726394" y="5118935"/>
            <a:ext cx="1578192" cy="348942"/>
          </a:xfrm>
          <a:prstGeom prst="rect">
            <a:avLst/>
          </a:prstGeom>
          <a:noFill/>
        </p:spPr>
        <p:txBody>
          <a:bodyPr wrap="square" lIns="0" tIns="0" rIns="0" bIns="0" rtlCol="0">
            <a:spAutoFit/>
          </a:bodyPr>
          <a:lstStyle/>
          <a:p>
            <a:pPr>
              <a:lnSpc>
                <a:spcPct val="107000"/>
              </a:lnSpc>
              <a:spcAft>
                <a:spcPts val="800"/>
              </a:spcAft>
              <a:buClr>
                <a:srgbClr val="161616"/>
              </a:buClr>
              <a:buSzPts val="1100"/>
            </a:pPr>
            <a:r>
              <a:rPr lang="en-GB" sz="1100" u="sng" kern="900" dirty="0">
                <a:solidFill>
                  <a:schemeClr val="accent1"/>
                </a:solidFill>
                <a:effectLst/>
                <a:ea typeface="Aptos" panose="020B000402020202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Check billing account and subscription settings</a:t>
            </a:r>
            <a:r>
              <a:rPr lang="en-CA" sz="1100" kern="900" dirty="0">
                <a:solidFill>
                  <a:schemeClr val="accent1"/>
                </a:solidFill>
                <a:effectLst/>
              </a:rPr>
              <a:t> </a:t>
            </a:r>
            <a:endParaRPr lang="en-CA" sz="1100" kern="900" spc="-20" dirty="0">
              <a:solidFill>
                <a:schemeClr val="accent1"/>
              </a:solidFill>
            </a:endParaRPr>
          </a:p>
        </p:txBody>
      </p:sp>
      <p:sp>
        <p:nvSpPr>
          <p:cNvPr id="15" name="Oval 14">
            <a:extLst>
              <a:ext uri="{FF2B5EF4-FFF2-40B4-BE49-F238E27FC236}">
                <a16:creationId xmlns:a16="http://schemas.microsoft.com/office/drawing/2014/main" id="{21A3F99B-FAEF-479A-022E-E31EC363189E}"/>
              </a:ext>
            </a:extLst>
          </p:cNvPr>
          <p:cNvSpPr/>
          <p:nvPr/>
        </p:nvSpPr>
        <p:spPr bwMode="auto">
          <a:xfrm>
            <a:off x="726393" y="4852065"/>
            <a:ext cx="197050" cy="195831"/>
          </a:xfrm>
          <a:prstGeom prst="ellipse">
            <a:avLst/>
          </a:prstGeom>
          <a:solidFill>
            <a:schemeClr val="bg2"/>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800" b="1" dirty="0">
                <a:ln w="3175">
                  <a:noFill/>
                </a:ln>
                <a:solidFill>
                  <a:schemeClr val="tx1"/>
                </a:solidFill>
                <a:latin typeface="+mj-lt"/>
                <a:cs typeface="Segoe UI" pitchFamily="34" charset="0"/>
              </a:rPr>
              <a:t>a</a:t>
            </a:r>
            <a:endParaRPr lang="en-CA" sz="800" b="1" dirty="0">
              <a:ln w="3175">
                <a:noFill/>
              </a:ln>
              <a:solidFill>
                <a:schemeClr val="tx1"/>
              </a:solidFill>
              <a:latin typeface="+mj-lt"/>
              <a:cs typeface="Segoe UI" pitchFamily="34" charset="0"/>
            </a:endParaRPr>
          </a:p>
        </p:txBody>
      </p:sp>
      <p:sp>
        <p:nvSpPr>
          <p:cNvPr id="18" name="TextBox 17">
            <a:extLst>
              <a:ext uri="{FF2B5EF4-FFF2-40B4-BE49-F238E27FC236}">
                <a16:creationId xmlns:a16="http://schemas.microsoft.com/office/drawing/2014/main" id="{AD395843-D0A5-F40D-8E83-BC533999474A}"/>
              </a:ext>
            </a:extLst>
          </p:cNvPr>
          <p:cNvSpPr txBox="1"/>
          <p:nvPr/>
        </p:nvSpPr>
        <p:spPr>
          <a:xfrm>
            <a:off x="2867429" y="5118935"/>
            <a:ext cx="1188838" cy="348942"/>
          </a:xfrm>
          <a:prstGeom prst="rect">
            <a:avLst/>
          </a:prstGeom>
          <a:noFill/>
        </p:spPr>
        <p:txBody>
          <a:bodyPr wrap="square" lIns="0" tIns="0" rIns="0" bIns="0" rtlCol="0">
            <a:spAutoFit/>
          </a:bodyPr>
          <a:lstStyle>
            <a:defPPr>
              <a:defRPr lang="en-US"/>
            </a:defPPr>
            <a:lvl1pPr>
              <a:lnSpc>
                <a:spcPct val="107000"/>
              </a:lnSpc>
              <a:spcAft>
                <a:spcPts val="800"/>
              </a:spcAft>
              <a:buClr>
                <a:srgbClr val="161616"/>
              </a:buClr>
              <a:buSzPts val="1100"/>
              <a:defRPr sz="1100" u="sng">
                <a:solidFill>
                  <a:srgbClr val="0563C1"/>
                </a:solidFill>
                <a:effectLst/>
                <a:ea typeface="Aptos" panose="020B0004020202020204" pitchFamily="34" charset="0"/>
                <a:cs typeface="Times New Roman" panose="02020603050405020304" pitchFamily="18" charset="0"/>
              </a:defRPr>
            </a:lvl1pPr>
          </a:lstStyle>
          <a:p>
            <a:pPr marL="0" lvl="1">
              <a:lnSpc>
                <a:spcPct val="107000"/>
              </a:lnSpc>
              <a:spcAft>
                <a:spcPts val="800"/>
              </a:spcAft>
              <a:buClr>
                <a:srgbClr val="161616"/>
              </a:buClr>
              <a:buSzPts val="1100"/>
            </a:pPr>
            <a:r>
              <a:rPr lang="en-GB" sz="1100" u="sng" kern="900" dirty="0">
                <a:solidFill>
                  <a:schemeClr val="accent1"/>
                </a:solidFill>
                <a:cs typeface="Times New Roman" panose="02020603050405020304" pitchFamily="18" charset="0"/>
                <a:hlinkClick r:id="rId4">
                  <a:extLst>
                    <a:ext uri="{A12FA001-AC4F-418D-AE19-62706E023703}">
                      <ahyp:hlinkClr xmlns:ahyp="http://schemas.microsoft.com/office/drawing/2018/hyperlinkcolor" val="tx"/>
                    </a:ext>
                  </a:extLst>
                </a:hlinkClick>
              </a:rPr>
              <a:t>Locate your billing account ID</a:t>
            </a:r>
            <a:endParaRPr lang="en-CA" sz="1100" u="sng" kern="900" dirty="0">
              <a:solidFill>
                <a:schemeClr val="accent1"/>
              </a:solidFill>
              <a:cs typeface="Times New Roman" panose="02020603050405020304" pitchFamily="18" charset="0"/>
            </a:endParaRPr>
          </a:p>
        </p:txBody>
      </p:sp>
      <p:sp>
        <p:nvSpPr>
          <p:cNvPr id="19" name="Oval 18">
            <a:extLst>
              <a:ext uri="{FF2B5EF4-FFF2-40B4-BE49-F238E27FC236}">
                <a16:creationId xmlns:a16="http://schemas.microsoft.com/office/drawing/2014/main" id="{9E94FFA2-768B-DA1D-C1CE-FAD688E6CEFD}"/>
              </a:ext>
            </a:extLst>
          </p:cNvPr>
          <p:cNvSpPr/>
          <p:nvPr/>
        </p:nvSpPr>
        <p:spPr bwMode="auto">
          <a:xfrm>
            <a:off x="2867427" y="4852065"/>
            <a:ext cx="197050" cy="195831"/>
          </a:xfrm>
          <a:prstGeom prst="ellipse">
            <a:avLst/>
          </a:prstGeom>
          <a:solidFill>
            <a:schemeClr val="bg2"/>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800" b="1" dirty="0">
                <a:ln w="3175">
                  <a:noFill/>
                </a:ln>
                <a:solidFill>
                  <a:schemeClr val="tx1"/>
                </a:solidFill>
                <a:latin typeface="+mj-lt"/>
                <a:cs typeface="Segoe UI" pitchFamily="34" charset="0"/>
              </a:rPr>
              <a:t>b</a:t>
            </a:r>
            <a:endParaRPr lang="en-CA" sz="800" b="1" dirty="0">
              <a:ln w="3175">
                <a:noFill/>
              </a:ln>
              <a:solidFill>
                <a:schemeClr val="tx1"/>
              </a:solidFill>
              <a:latin typeface="+mj-lt"/>
              <a:cs typeface="Segoe UI" pitchFamily="34" charset="0"/>
            </a:endParaRPr>
          </a:p>
        </p:txBody>
      </p:sp>
      <p:sp>
        <p:nvSpPr>
          <p:cNvPr id="21" name="TextBox 20">
            <a:extLst>
              <a:ext uri="{FF2B5EF4-FFF2-40B4-BE49-F238E27FC236}">
                <a16:creationId xmlns:a16="http://schemas.microsoft.com/office/drawing/2014/main" id="{880195C3-9A2E-37B4-6159-BD0BC3046FDC}"/>
              </a:ext>
            </a:extLst>
          </p:cNvPr>
          <p:cNvSpPr txBox="1"/>
          <p:nvPr/>
        </p:nvSpPr>
        <p:spPr>
          <a:xfrm>
            <a:off x="4660415" y="5118935"/>
            <a:ext cx="2230241" cy="711220"/>
          </a:xfrm>
          <a:prstGeom prst="rect">
            <a:avLst/>
          </a:prstGeom>
          <a:noFill/>
        </p:spPr>
        <p:txBody>
          <a:bodyPr wrap="square" lIns="0" tIns="0" rIns="0" bIns="0" rtlCol="0">
            <a:spAutoFit/>
          </a:bodyPr>
          <a:lstStyle/>
          <a:p>
            <a:pPr>
              <a:lnSpc>
                <a:spcPct val="107000"/>
              </a:lnSpc>
              <a:spcAft>
                <a:spcPts val="800"/>
              </a:spcAft>
              <a:buClr>
                <a:srgbClr val="161616"/>
              </a:buClr>
              <a:buSzPts val="1100"/>
            </a:pPr>
            <a:r>
              <a:rPr lang="en-GB" sz="1100" kern="900" dirty="0">
                <a:effectLst/>
                <a:ea typeface="Aptos" panose="020B0004020202020204" pitchFamily="34" charset="0"/>
                <a:cs typeface="Times New Roman" panose="02020603050405020304" pitchFamily="18" charset="0"/>
              </a:rPr>
              <a:t>Find the people with </a:t>
            </a:r>
            <a:r>
              <a:rPr lang="en-GB" sz="1100" u="sng" kern="900" dirty="0">
                <a:solidFill>
                  <a:schemeClr val="accent1"/>
                </a:solidFill>
                <a:cs typeface="Times New Roman" panose="02020603050405020304" pitchFamily="18" charset="0"/>
                <a:hlinkClick r:id="rId5">
                  <a:extLst>
                    <a:ext uri="{A12FA001-AC4F-418D-AE19-62706E023703}">
                      <ahyp:hlinkClr xmlns:ahyp="http://schemas.microsoft.com/office/drawing/2018/hyperlinkcolor" val="tx"/>
                    </a:ext>
                  </a:extLst>
                </a:hlinkClick>
              </a:rPr>
              <a:t>roles and permissions to accept and purchase the private offer</a:t>
            </a:r>
            <a:r>
              <a:rPr lang="en-GB" sz="1100" kern="900" dirty="0">
                <a:solidFill>
                  <a:schemeClr val="accent1"/>
                </a:solidFill>
                <a:cs typeface="Times New Roman" panose="02020603050405020304" pitchFamily="18" charset="0"/>
              </a:rPr>
              <a:t> </a:t>
            </a:r>
            <a:r>
              <a:rPr lang="en-GB" sz="1100" kern="900" dirty="0">
                <a:cs typeface="Times New Roman" panose="02020603050405020304" pitchFamily="18" charset="0"/>
              </a:rPr>
              <a:t>(permissions align to Azure)</a:t>
            </a:r>
            <a:r>
              <a:rPr lang="en-CA" sz="1100" kern="900" dirty="0">
                <a:cs typeface="Times New Roman" panose="02020603050405020304" pitchFamily="18" charset="0"/>
              </a:rPr>
              <a:t> </a:t>
            </a:r>
          </a:p>
        </p:txBody>
      </p:sp>
      <p:sp>
        <p:nvSpPr>
          <p:cNvPr id="22" name="Oval 21">
            <a:extLst>
              <a:ext uri="{FF2B5EF4-FFF2-40B4-BE49-F238E27FC236}">
                <a16:creationId xmlns:a16="http://schemas.microsoft.com/office/drawing/2014/main" id="{198825E2-4D38-E90C-4AE7-D11919C04F9B}"/>
              </a:ext>
            </a:extLst>
          </p:cNvPr>
          <p:cNvSpPr/>
          <p:nvPr/>
        </p:nvSpPr>
        <p:spPr bwMode="auto">
          <a:xfrm>
            <a:off x="4660415" y="4852065"/>
            <a:ext cx="197050" cy="195831"/>
          </a:xfrm>
          <a:prstGeom prst="ellipse">
            <a:avLst/>
          </a:prstGeom>
          <a:solidFill>
            <a:schemeClr val="bg2"/>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800" b="1" dirty="0">
                <a:ln w="3175">
                  <a:noFill/>
                </a:ln>
                <a:solidFill>
                  <a:schemeClr val="tx1"/>
                </a:solidFill>
                <a:latin typeface="+mj-lt"/>
                <a:cs typeface="Segoe UI" pitchFamily="34" charset="0"/>
              </a:rPr>
              <a:t>c</a:t>
            </a:r>
            <a:endParaRPr lang="en-CA" sz="800" b="1" dirty="0">
              <a:ln w="3175">
                <a:noFill/>
              </a:ln>
              <a:solidFill>
                <a:schemeClr val="tx1"/>
              </a:solidFill>
              <a:latin typeface="+mj-lt"/>
              <a:cs typeface="Segoe UI" pitchFamily="34" charset="0"/>
            </a:endParaRPr>
          </a:p>
        </p:txBody>
      </p:sp>
      <p:cxnSp>
        <p:nvCxnSpPr>
          <p:cNvPr id="26" name="Straight Connector 25">
            <a:extLst>
              <a:ext uri="{FF2B5EF4-FFF2-40B4-BE49-F238E27FC236}">
                <a16:creationId xmlns:a16="http://schemas.microsoft.com/office/drawing/2014/main" id="{EB96E554-BC49-762D-2607-A2F4EA12F871}"/>
              </a:ext>
            </a:extLst>
          </p:cNvPr>
          <p:cNvCxnSpPr>
            <a:cxnSpLocks/>
          </p:cNvCxnSpPr>
          <p:nvPr/>
        </p:nvCxnSpPr>
        <p:spPr>
          <a:xfrm>
            <a:off x="1262743" y="6107419"/>
            <a:ext cx="5627914" cy="0"/>
          </a:xfrm>
          <a:prstGeom prst="line">
            <a:avLst/>
          </a:prstGeom>
          <a:ln w="15875">
            <a:solidFill>
              <a:srgbClr val="091F2C">
                <a:alpha val="10979"/>
              </a:srgb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7" name="Rounded Rectangle 26">
            <a:extLst>
              <a:ext uri="{FF2B5EF4-FFF2-40B4-BE49-F238E27FC236}">
                <a16:creationId xmlns:a16="http://schemas.microsoft.com/office/drawing/2014/main" id="{82AB5BF3-FFD3-BBC2-12C6-7E61514CF100}"/>
              </a:ext>
            </a:extLst>
          </p:cNvPr>
          <p:cNvSpPr/>
          <p:nvPr/>
        </p:nvSpPr>
        <p:spPr bwMode="auto">
          <a:xfrm>
            <a:off x="881713" y="5968933"/>
            <a:ext cx="1985714" cy="276972"/>
          </a:xfrm>
          <a:prstGeom prst="roundRect">
            <a:avLst>
              <a:gd name="adj" fmla="val 50000"/>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Accept the private offer</a:t>
            </a:r>
            <a:endParaRPr lang="en-CA" sz="1200" b="1" dirty="0">
              <a:ln w="3175">
                <a:noFill/>
              </a:ln>
              <a:solidFill>
                <a:schemeClr val="bg1"/>
              </a:solidFill>
              <a:latin typeface="+mj-lt"/>
              <a:cs typeface="Segoe UI" pitchFamily="34" charset="0"/>
            </a:endParaRPr>
          </a:p>
        </p:txBody>
      </p:sp>
      <p:sp>
        <p:nvSpPr>
          <p:cNvPr id="28" name="Oval 27">
            <a:extLst>
              <a:ext uri="{FF2B5EF4-FFF2-40B4-BE49-F238E27FC236}">
                <a16:creationId xmlns:a16="http://schemas.microsoft.com/office/drawing/2014/main" id="{9CB1C3BC-E1C9-B7CB-BE31-4FD44B21DFE3}"/>
              </a:ext>
            </a:extLst>
          </p:cNvPr>
          <p:cNvSpPr/>
          <p:nvPr/>
        </p:nvSpPr>
        <p:spPr bwMode="auto">
          <a:xfrm>
            <a:off x="513365" y="5968934"/>
            <a:ext cx="278695" cy="276971"/>
          </a:xfrm>
          <a:prstGeom prst="ellipse">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2</a:t>
            </a:r>
            <a:endParaRPr lang="en-CA" sz="1200" b="1" dirty="0">
              <a:ln w="3175">
                <a:noFill/>
              </a:ln>
              <a:solidFill>
                <a:schemeClr val="bg1"/>
              </a:solidFill>
              <a:latin typeface="+mj-lt"/>
              <a:cs typeface="Segoe UI" pitchFamily="34" charset="0"/>
            </a:endParaRPr>
          </a:p>
        </p:txBody>
      </p:sp>
      <p:sp>
        <p:nvSpPr>
          <p:cNvPr id="29" name="TextBox 28">
            <a:extLst>
              <a:ext uri="{FF2B5EF4-FFF2-40B4-BE49-F238E27FC236}">
                <a16:creationId xmlns:a16="http://schemas.microsoft.com/office/drawing/2014/main" id="{97322CBD-1E70-A546-BA2A-4EBCA5380C72}"/>
              </a:ext>
            </a:extLst>
          </p:cNvPr>
          <p:cNvSpPr txBox="1"/>
          <p:nvPr/>
        </p:nvSpPr>
        <p:spPr>
          <a:xfrm>
            <a:off x="726393" y="6437839"/>
            <a:ext cx="6164264" cy="380682"/>
          </a:xfrm>
          <a:prstGeom prst="rect">
            <a:avLst/>
          </a:prstGeom>
          <a:noFill/>
        </p:spPr>
        <p:txBody>
          <a:bodyPr wrap="square" lIns="0" tIns="0" rIns="0" bIns="0" rtlCol="0">
            <a:spAutoFit/>
          </a:bodyPr>
          <a:lstStyle/>
          <a:p>
            <a:pPr>
              <a:lnSpc>
                <a:spcPct val="107000"/>
              </a:lnSpc>
              <a:spcAft>
                <a:spcPts val="800"/>
              </a:spcAft>
              <a:buClr>
                <a:srgbClr val="161616"/>
              </a:buClr>
              <a:buSzPts val="1100"/>
            </a:pPr>
            <a:r>
              <a:rPr lang="en-US" sz="1200" kern="900" spc="-20" dirty="0">
                <a:latin typeface="+mj-lt"/>
              </a:rPr>
              <a:t>By accepting the private offer, you’re agreeing to the terms and prices listed in the offer, which establishes a contract between your organization and the vendor.</a:t>
            </a:r>
            <a:endParaRPr lang="en-CA" sz="1200" kern="900" spc="-20" dirty="0">
              <a:latin typeface="+mj-lt"/>
            </a:endParaRPr>
          </a:p>
        </p:txBody>
      </p:sp>
      <p:sp>
        <p:nvSpPr>
          <p:cNvPr id="30" name="TextBox 29">
            <a:extLst>
              <a:ext uri="{FF2B5EF4-FFF2-40B4-BE49-F238E27FC236}">
                <a16:creationId xmlns:a16="http://schemas.microsoft.com/office/drawing/2014/main" id="{6D6DFA5B-7056-A82C-6B84-4D223DAFD23B}"/>
              </a:ext>
            </a:extLst>
          </p:cNvPr>
          <p:cNvSpPr txBox="1"/>
          <p:nvPr/>
        </p:nvSpPr>
        <p:spPr>
          <a:xfrm>
            <a:off x="726394" y="7276435"/>
            <a:ext cx="1887266" cy="348942"/>
          </a:xfrm>
          <a:prstGeom prst="rect">
            <a:avLst/>
          </a:prstGeom>
          <a:noFill/>
        </p:spPr>
        <p:txBody>
          <a:bodyPr wrap="square" lIns="0" tIns="0" rIns="0" bIns="0" rtlCol="0">
            <a:spAutoFit/>
          </a:bodyPr>
          <a:lstStyle/>
          <a:p>
            <a:pPr marL="0" lvl="1">
              <a:lnSpc>
                <a:spcPct val="107000"/>
              </a:lnSpc>
              <a:spcAft>
                <a:spcPts val="800"/>
              </a:spcAft>
              <a:buClr>
                <a:srgbClr val="161616"/>
              </a:buClr>
              <a:buSzPts val="1100"/>
            </a:pPr>
            <a:r>
              <a:rPr lang="en-GB" sz="1100" u="sng" kern="900" dirty="0">
                <a:solidFill>
                  <a:schemeClr val="accent1"/>
                </a:solidFill>
                <a:cs typeface="Times New Roman" panose="02020603050405020304" pitchFamily="18" charset="0"/>
                <a:hlinkClick r:id="rId6">
                  <a:extLst>
                    <a:ext uri="{A12FA001-AC4F-418D-AE19-62706E023703}">
                      <ahyp:hlinkClr xmlns:ahyp="http://schemas.microsoft.com/office/drawing/2018/hyperlinkcolor" val="tx"/>
                    </a:ext>
                  </a:extLst>
                </a:hlinkClick>
              </a:rPr>
              <a:t>Review offer in the </a:t>
            </a:r>
            <a:r>
              <a:rPr lang="en-GB" sz="1100" u="sng" kern="900" dirty="0">
                <a:solidFill>
                  <a:schemeClr val="accent1"/>
                </a:solidFill>
                <a:latin typeface="+mj-lt"/>
                <a:cs typeface="Times New Roman" panose="02020603050405020304" pitchFamily="18" charset="0"/>
                <a:hlinkClick r:id="rId6">
                  <a:extLst>
                    <a:ext uri="{A12FA001-AC4F-418D-AE19-62706E023703}">
                      <ahyp:hlinkClr xmlns:ahyp="http://schemas.microsoft.com/office/drawing/2018/hyperlinkcolor" val="tx"/>
                    </a:ext>
                  </a:extLst>
                </a:hlinkClick>
              </a:rPr>
              <a:t>Private offer management </a:t>
            </a:r>
            <a:r>
              <a:rPr lang="en-GB" sz="1100" u="sng" kern="900" dirty="0">
                <a:solidFill>
                  <a:schemeClr val="accent1"/>
                </a:solidFill>
                <a:cs typeface="Times New Roman" panose="02020603050405020304" pitchFamily="18" charset="0"/>
                <a:hlinkClick r:id="rId6">
                  <a:extLst>
                    <a:ext uri="{A12FA001-AC4F-418D-AE19-62706E023703}">
                      <ahyp:hlinkClr xmlns:ahyp="http://schemas.microsoft.com/office/drawing/2018/hyperlinkcolor" val="tx"/>
                    </a:ext>
                  </a:extLst>
                </a:hlinkClick>
              </a:rPr>
              <a:t>dashboard</a:t>
            </a:r>
            <a:endParaRPr lang="en-CA" sz="1100" u="sng" kern="900" dirty="0">
              <a:solidFill>
                <a:schemeClr val="accent1"/>
              </a:solidFill>
              <a:cs typeface="Times New Roman" panose="02020603050405020304" pitchFamily="18" charset="0"/>
            </a:endParaRPr>
          </a:p>
        </p:txBody>
      </p:sp>
      <p:sp>
        <p:nvSpPr>
          <p:cNvPr id="31" name="Oval 30">
            <a:extLst>
              <a:ext uri="{FF2B5EF4-FFF2-40B4-BE49-F238E27FC236}">
                <a16:creationId xmlns:a16="http://schemas.microsoft.com/office/drawing/2014/main" id="{76E72DF9-EAB8-1C38-06CD-9544AF0C6BB4}"/>
              </a:ext>
            </a:extLst>
          </p:cNvPr>
          <p:cNvSpPr/>
          <p:nvPr/>
        </p:nvSpPr>
        <p:spPr bwMode="auto">
          <a:xfrm>
            <a:off x="726393" y="7009565"/>
            <a:ext cx="197050" cy="195831"/>
          </a:xfrm>
          <a:prstGeom prst="ellipse">
            <a:avLst/>
          </a:prstGeom>
          <a:solidFill>
            <a:schemeClr val="bg2"/>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800" b="1" dirty="0">
                <a:ln w="3175">
                  <a:noFill/>
                </a:ln>
                <a:solidFill>
                  <a:schemeClr val="tx1"/>
                </a:solidFill>
                <a:latin typeface="+mj-lt"/>
                <a:cs typeface="Segoe UI" pitchFamily="34" charset="0"/>
              </a:rPr>
              <a:t>a</a:t>
            </a:r>
            <a:endParaRPr lang="en-CA" sz="800" b="1" dirty="0">
              <a:ln w="3175">
                <a:noFill/>
              </a:ln>
              <a:solidFill>
                <a:schemeClr val="tx1"/>
              </a:solidFill>
              <a:latin typeface="+mj-lt"/>
              <a:cs typeface="Segoe UI" pitchFamily="34" charset="0"/>
            </a:endParaRPr>
          </a:p>
        </p:txBody>
      </p:sp>
      <p:sp>
        <p:nvSpPr>
          <p:cNvPr id="32" name="TextBox 31">
            <a:extLst>
              <a:ext uri="{FF2B5EF4-FFF2-40B4-BE49-F238E27FC236}">
                <a16:creationId xmlns:a16="http://schemas.microsoft.com/office/drawing/2014/main" id="{2845E60B-9C5E-B6CB-34B7-565E572444A4}"/>
              </a:ext>
            </a:extLst>
          </p:cNvPr>
          <p:cNvSpPr txBox="1"/>
          <p:nvPr/>
        </p:nvSpPr>
        <p:spPr>
          <a:xfrm>
            <a:off x="2867428" y="7276435"/>
            <a:ext cx="1544552" cy="167803"/>
          </a:xfrm>
          <a:prstGeom prst="rect">
            <a:avLst/>
          </a:prstGeom>
          <a:noFill/>
        </p:spPr>
        <p:txBody>
          <a:bodyPr wrap="square" lIns="0" tIns="0" rIns="0" bIns="0" rtlCol="0">
            <a:spAutoFit/>
          </a:bodyPr>
          <a:lstStyle>
            <a:defPPr>
              <a:defRPr lang="en-US"/>
            </a:defPPr>
            <a:lvl1pPr>
              <a:lnSpc>
                <a:spcPct val="107000"/>
              </a:lnSpc>
              <a:spcAft>
                <a:spcPts val="800"/>
              </a:spcAft>
              <a:buClr>
                <a:srgbClr val="161616"/>
              </a:buClr>
              <a:buSzPts val="1100"/>
              <a:defRPr sz="1100" u="sng">
                <a:solidFill>
                  <a:srgbClr val="0563C1"/>
                </a:solidFill>
                <a:effectLst/>
                <a:ea typeface="Aptos" panose="020B0004020202020204" pitchFamily="34" charset="0"/>
                <a:cs typeface="Times New Roman" panose="02020603050405020304" pitchFamily="18" charset="0"/>
              </a:defRPr>
            </a:lvl1pPr>
          </a:lstStyle>
          <a:p>
            <a:pPr marL="0" lvl="1">
              <a:lnSpc>
                <a:spcPct val="107000"/>
              </a:lnSpc>
              <a:spcAft>
                <a:spcPts val="800"/>
              </a:spcAft>
              <a:buClr>
                <a:srgbClr val="161616"/>
              </a:buClr>
              <a:buSzPts val="1100"/>
            </a:pPr>
            <a:r>
              <a:rPr lang="en-GB" sz="1100" u="sng" kern="900" dirty="0">
                <a:solidFill>
                  <a:schemeClr val="accent1"/>
                </a:solidFill>
                <a:cs typeface="Times New Roman" panose="02020603050405020304" pitchFamily="18" charset="0"/>
                <a:hlinkClick r:id="rId7">
                  <a:extLst>
                    <a:ext uri="{A12FA001-AC4F-418D-AE19-62706E023703}">
                      <ahyp:hlinkClr xmlns:ahyp="http://schemas.microsoft.com/office/drawing/2018/hyperlinkcolor" val="tx"/>
                    </a:ext>
                  </a:extLst>
                </a:hlinkClick>
              </a:rPr>
              <a:t>Accept the private offer</a:t>
            </a:r>
            <a:r>
              <a:rPr lang="en-CA" sz="1100" u="sng" kern="900" dirty="0">
                <a:solidFill>
                  <a:schemeClr val="accent1"/>
                </a:solidFill>
                <a:cs typeface="Times New Roman" panose="02020603050405020304" pitchFamily="18" charset="0"/>
              </a:rPr>
              <a:t> </a:t>
            </a:r>
          </a:p>
        </p:txBody>
      </p:sp>
      <p:sp>
        <p:nvSpPr>
          <p:cNvPr id="33" name="Oval 32">
            <a:extLst>
              <a:ext uri="{FF2B5EF4-FFF2-40B4-BE49-F238E27FC236}">
                <a16:creationId xmlns:a16="http://schemas.microsoft.com/office/drawing/2014/main" id="{0625E7D4-87F2-908E-94B8-FA0E1274E165}"/>
              </a:ext>
            </a:extLst>
          </p:cNvPr>
          <p:cNvSpPr/>
          <p:nvPr/>
        </p:nvSpPr>
        <p:spPr bwMode="auto">
          <a:xfrm>
            <a:off x="2867428" y="7009565"/>
            <a:ext cx="197050" cy="195831"/>
          </a:xfrm>
          <a:prstGeom prst="ellipse">
            <a:avLst/>
          </a:prstGeom>
          <a:solidFill>
            <a:schemeClr val="bg2"/>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800" b="1" dirty="0">
                <a:ln w="3175">
                  <a:noFill/>
                </a:ln>
                <a:solidFill>
                  <a:schemeClr val="tx1"/>
                </a:solidFill>
                <a:latin typeface="+mj-lt"/>
                <a:cs typeface="Segoe UI" pitchFamily="34" charset="0"/>
              </a:rPr>
              <a:t>b</a:t>
            </a:r>
            <a:endParaRPr lang="en-CA" sz="800" b="1" dirty="0">
              <a:ln w="3175">
                <a:noFill/>
              </a:ln>
              <a:solidFill>
                <a:schemeClr val="tx1"/>
              </a:solidFill>
              <a:latin typeface="+mj-lt"/>
              <a:cs typeface="Segoe UI" pitchFamily="34" charset="0"/>
            </a:endParaRPr>
          </a:p>
        </p:txBody>
      </p:sp>
      <p:cxnSp>
        <p:nvCxnSpPr>
          <p:cNvPr id="36" name="Straight Connector 35">
            <a:extLst>
              <a:ext uri="{FF2B5EF4-FFF2-40B4-BE49-F238E27FC236}">
                <a16:creationId xmlns:a16="http://schemas.microsoft.com/office/drawing/2014/main" id="{DE80F4C0-8D66-72E1-D419-48674FD1A852}"/>
              </a:ext>
            </a:extLst>
          </p:cNvPr>
          <p:cNvCxnSpPr>
            <a:cxnSpLocks/>
          </p:cNvCxnSpPr>
          <p:nvPr/>
        </p:nvCxnSpPr>
        <p:spPr>
          <a:xfrm>
            <a:off x="1262743" y="8131518"/>
            <a:ext cx="5627914" cy="0"/>
          </a:xfrm>
          <a:prstGeom prst="line">
            <a:avLst/>
          </a:prstGeom>
          <a:ln w="15875">
            <a:solidFill>
              <a:srgbClr val="091F2C">
                <a:alpha val="10979"/>
              </a:srgb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7" name="Rounded Rectangle 36">
            <a:extLst>
              <a:ext uri="{FF2B5EF4-FFF2-40B4-BE49-F238E27FC236}">
                <a16:creationId xmlns:a16="http://schemas.microsoft.com/office/drawing/2014/main" id="{AB1A8A7E-6051-7732-8A87-25C041C373F6}"/>
              </a:ext>
            </a:extLst>
          </p:cNvPr>
          <p:cNvSpPr/>
          <p:nvPr/>
        </p:nvSpPr>
        <p:spPr bwMode="auto">
          <a:xfrm>
            <a:off x="881713" y="7993032"/>
            <a:ext cx="3245444" cy="276972"/>
          </a:xfrm>
          <a:prstGeom prst="roundRect">
            <a:avLst>
              <a:gd name="adj" fmla="val 50000"/>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Purchase or subscribe to the private offer</a:t>
            </a:r>
            <a:endParaRPr lang="en-CA" sz="1200" b="1" dirty="0">
              <a:ln w="3175">
                <a:noFill/>
              </a:ln>
              <a:solidFill>
                <a:schemeClr val="bg1"/>
              </a:solidFill>
              <a:latin typeface="+mj-lt"/>
              <a:cs typeface="Segoe UI" pitchFamily="34" charset="0"/>
            </a:endParaRPr>
          </a:p>
        </p:txBody>
      </p:sp>
      <p:sp>
        <p:nvSpPr>
          <p:cNvPr id="38" name="Oval 37">
            <a:extLst>
              <a:ext uri="{FF2B5EF4-FFF2-40B4-BE49-F238E27FC236}">
                <a16:creationId xmlns:a16="http://schemas.microsoft.com/office/drawing/2014/main" id="{F4678229-A250-D73D-77CE-2059D24C2A24}"/>
              </a:ext>
            </a:extLst>
          </p:cNvPr>
          <p:cNvSpPr/>
          <p:nvPr/>
        </p:nvSpPr>
        <p:spPr bwMode="auto">
          <a:xfrm>
            <a:off x="513365" y="7993033"/>
            <a:ext cx="278695" cy="276971"/>
          </a:xfrm>
          <a:prstGeom prst="ellipse">
            <a:avLst/>
          </a:prstGeom>
          <a:solidFill>
            <a:srgbClr val="FF5C39"/>
          </a:solidFill>
          <a:ln w="15875">
            <a:noFill/>
            <a:headEnd type="none" w="med" len="med"/>
            <a:tailEnd type="none" w="med" len="med"/>
          </a:ln>
          <a:effectLst>
            <a:outerShdw blurRad="63500" dist="127000" dir="2700000" algn="tl" rotWithShape="0">
              <a:schemeClr val="accent6">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r>
              <a:rPr lang="en-US" sz="1200" b="1" dirty="0">
                <a:ln w="3175">
                  <a:noFill/>
                </a:ln>
                <a:solidFill>
                  <a:schemeClr val="bg1"/>
                </a:solidFill>
                <a:latin typeface="+mj-lt"/>
                <a:cs typeface="Segoe UI" pitchFamily="34" charset="0"/>
              </a:rPr>
              <a:t>3</a:t>
            </a:r>
            <a:endParaRPr lang="en-CA" sz="1200" b="1" dirty="0">
              <a:ln w="3175">
                <a:noFill/>
              </a:ln>
              <a:solidFill>
                <a:schemeClr val="bg1"/>
              </a:solidFill>
              <a:latin typeface="+mj-lt"/>
              <a:cs typeface="Segoe UI" pitchFamily="34" charset="0"/>
            </a:endParaRPr>
          </a:p>
        </p:txBody>
      </p:sp>
      <p:sp>
        <p:nvSpPr>
          <p:cNvPr id="39" name="TextBox 38">
            <a:extLst>
              <a:ext uri="{FF2B5EF4-FFF2-40B4-BE49-F238E27FC236}">
                <a16:creationId xmlns:a16="http://schemas.microsoft.com/office/drawing/2014/main" id="{EE74EE03-947D-EFBF-4D33-34C949B46DEC}"/>
              </a:ext>
            </a:extLst>
          </p:cNvPr>
          <p:cNvSpPr txBox="1"/>
          <p:nvPr/>
        </p:nvSpPr>
        <p:spPr>
          <a:xfrm>
            <a:off x="726393" y="8461938"/>
            <a:ext cx="6164264" cy="578300"/>
          </a:xfrm>
          <a:prstGeom prst="rect">
            <a:avLst/>
          </a:prstGeom>
          <a:noFill/>
        </p:spPr>
        <p:txBody>
          <a:bodyPr wrap="square" lIns="0" tIns="0" rIns="0" bIns="0" rtlCol="0">
            <a:spAutoFit/>
          </a:bodyPr>
          <a:lstStyle/>
          <a:p>
            <a:pPr lvl="0">
              <a:lnSpc>
                <a:spcPct val="107000"/>
              </a:lnSpc>
              <a:spcAft>
                <a:spcPts val="800"/>
              </a:spcAft>
              <a:buClr>
                <a:srgbClr val="161616"/>
              </a:buClr>
              <a:buSzPts val="1100"/>
            </a:pPr>
            <a:r>
              <a:rPr lang="en-GB" sz="1200" kern="900" spc="-20" dirty="0">
                <a:latin typeface="+mj-lt"/>
              </a:rPr>
              <a:t>With multiple products in a private offer, you can </a:t>
            </a:r>
            <a:r>
              <a:rPr lang="en-GB" sz="1200" kern="900" spc="-20" dirty="0">
                <a:solidFill>
                  <a:schemeClr val="accent1"/>
                </a:solidFill>
                <a:latin typeface="+mj-lt"/>
                <a:hlinkClick r:id="rId8">
                  <a:extLst>
                    <a:ext uri="{A12FA001-AC4F-418D-AE19-62706E023703}">
                      <ahyp:hlinkClr xmlns:ahyp="http://schemas.microsoft.com/office/drawing/2018/hyperlinkcolor" val="tx"/>
                    </a:ext>
                  </a:extLst>
                </a:hlinkClick>
              </a:rPr>
              <a:t>accept</a:t>
            </a:r>
            <a:r>
              <a:rPr lang="en-GB" sz="1200" kern="900" spc="-20" dirty="0">
                <a:latin typeface="+mj-lt"/>
              </a:rPr>
              <a:t> all at once, but you need to </a:t>
            </a:r>
            <a:r>
              <a:rPr lang="en-GB" sz="1200" kern="900" spc="-20" dirty="0">
                <a:solidFill>
                  <a:schemeClr val="accent1"/>
                </a:solidFill>
                <a:latin typeface="+mj-lt"/>
                <a:hlinkClick r:id="rId9">
                  <a:extLst>
                    <a:ext uri="{A12FA001-AC4F-418D-AE19-62706E023703}">
                      <ahyp:hlinkClr xmlns:ahyp="http://schemas.microsoft.com/office/drawing/2018/hyperlinkcolor" val="tx"/>
                    </a:ext>
                  </a:extLst>
                </a:hlinkClick>
              </a:rPr>
              <a:t>purchase</a:t>
            </a:r>
            <a:r>
              <a:rPr lang="en-GB" sz="1200" kern="900" spc="-20" dirty="0">
                <a:latin typeface="+mj-lt"/>
              </a:rPr>
              <a:t> individually. The </a:t>
            </a:r>
            <a:r>
              <a:rPr lang="en-GB" sz="1200" kern="900" spc="-20" dirty="0">
                <a:solidFill>
                  <a:schemeClr val="accent1"/>
                </a:solidFill>
                <a:latin typeface="+mj-lt"/>
                <a:hlinkClick r:id="rId10">
                  <a:extLst>
                    <a:ext uri="{A12FA001-AC4F-418D-AE19-62706E023703}">
                      <ahyp:hlinkClr xmlns:ahyp="http://schemas.microsoft.com/office/drawing/2018/hyperlinkcolor" val="tx"/>
                    </a:ext>
                  </a:extLst>
                </a:hlinkClick>
              </a:rPr>
              <a:t>purchasing process</a:t>
            </a:r>
            <a:r>
              <a:rPr lang="en-GB" sz="1200" kern="900" spc="-20" dirty="0">
                <a:solidFill>
                  <a:schemeClr val="accent1"/>
                </a:solidFill>
                <a:latin typeface="+mj-lt"/>
              </a:rPr>
              <a:t> </a:t>
            </a:r>
            <a:r>
              <a:rPr lang="en-GB" sz="1200" kern="900" spc="-20" dirty="0">
                <a:latin typeface="+mj-lt"/>
              </a:rPr>
              <a:t>may vary slightly depending on the product. Detailed instructions for the following products are provided:</a:t>
            </a:r>
            <a:endParaRPr lang="en-CA" sz="1200" kern="900" spc="-20" dirty="0">
              <a:latin typeface="+mj-lt"/>
            </a:endParaRPr>
          </a:p>
        </p:txBody>
      </p:sp>
      <p:sp>
        <p:nvSpPr>
          <p:cNvPr id="40" name="TextBox 39">
            <a:extLst>
              <a:ext uri="{FF2B5EF4-FFF2-40B4-BE49-F238E27FC236}">
                <a16:creationId xmlns:a16="http://schemas.microsoft.com/office/drawing/2014/main" id="{0F0B6143-06B8-EE5B-0423-AD8322EF83E1}"/>
              </a:ext>
            </a:extLst>
          </p:cNvPr>
          <p:cNvSpPr txBox="1"/>
          <p:nvPr/>
        </p:nvSpPr>
        <p:spPr>
          <a:xfrm>
            <a:off x="726394" y="9511978"/>
            <a:ext cx="842102" cy="338554"/>
          </a:xfrm>
          <a:prstGeom prst="rect">
            <a:avLst/>
          </a:prstGeom>
          <a:noFill/>
        </p:spPr>
        <p:txBody>
          <a:bodyPr wrap="square" lIns="0" tIns="0" rIns="0" bIns="0" rtlCol="0" anchor="t">
            <a:spAutoFit/>
          </a:bodyPr>
          <a:lstStyle/>
          <a:p>
            <a:pPr lvl="0"/>
            <a:r>
              <a:rPr lang="en-GB" sz="1100" u="sng" kern="900" dirty="0">
                <a:solidFill>
                  <a:schemeClr val="accent1"/>
                </a:solidFill>
                <a:cs typeface="Times New Roman"/>
                <a:hlinkClick r:id="rId11">
                  <a:extLst>
                    <a:ext uri="{A12FA001-AC4F-418D-AE19-62706E023703}">
                      <ahyp:hlinkClr xmlns:ahyp="http://schemas.microsoft.com/office/drawing/2018/hyperlinkcolor" val="tx"/>
                    </a:ext>
                  </a:extLst>
                </a:hlinkClick>
              </a:rPr>
              <a:t>Software as a service (SaaS)</a:t>
            </a:r>
            <a:r>
              <a:rPr lang="en-GB" sz="1100" u="sng" kern="900" dirty="0">
                <a:solidFill>
                  <a:schemeClr val="accent1"/>
                </a:solidFill>
                <a:cs typeface="Times New Roman"/>
              </a:rPr>
              <a:t> </a:t>
            </a:r>
            <a:endParaRPr lang="en-CA" sz="1100" u="sng" kern="900" dirty="0">
              <a:solidFill>
                <a:schemeClr val="accent1"/>
              </a:solidFill>
              <a:cs typeface="Times New Roman"/>
            </a:endParaRPr>
          </a:p>
        </p:txBody>
      </p:sp>
      <p:sp>
        <p:nvSpPr>
          <p:cNvPr id="52" name="TextBox 51">
            <a:extLst>
              <a:ext uri="{FF2B5EF4-FFF2-40B4-BE49-F238E27FC236}">
                <a16:creationId xmlns:a16="http://schemas.microsoft.com/office/drawing/2014/main" id="{C954CDCA-63C6-3488-A8DA-9262C3343DB8}"/>
              </a:ext>
            </a:extLst>
          </p:cNvPr>
          <p:cNvSpPr txBox="1"/>
          <p:nvPr/>
        </p:nvSpPr>
        <p:spPr>
          <a:xfrm>
            <a:off x="2037181" y="9511978"/>
            <a:ext cx="988940" cy="338554"/>
          </a:xfrm>
          <a:prstGeom prst="rect">
            <a:avLst/>
          </a:prstGeom>
          <a:noFill/>
        </p:spPr>
        <p:txBody>
          <a:bodyPr wrap="square" lIns="0" tIns="0" rIns="0" bIns="0" rtlCol="0" anchor="t">
            <a:spAutoFit/>
          </a:bodyPr>
          <a:lstStyle/>
          <a:p>
            <a:pPr lvl="0"/>
            <a:r>
              <a:rPr lang="en-GB" sz="1100" u="sng" kern="900" dirty="0">
                <a:solidFill>
                  <a:schemeClr val="accent1"/>
                </a:solidFill>
                <a:cs typeface="Times New Roman"/>
                <a:hlinkClick r:id="rId12">
                  <a:extLst>
                    <a:ext uri="{A12FA001-AC4F-418D-AE19-62706E023703}">
                      <ahyp:hlinkClr xmlns:ahyp="http://schemas.microsoft.com/office/drawing/2018/hyperlinkcolor" val="tx"/>
                    </a:ext>
                  </a:extLst>
                </a:hlinkClick>
              </a:rPr>
              <a:t>Virtual machine (VM)</a:t>
            </a:r>
            <a:r>
              <a:rPr lang="en-GB" sz="1100" u="sng" kern="900" dirty="0">
                <a:solidFill>
                  <a:schemeClr val="accent1"/>
                </a:solidFill>
                <a:cs typeface="Times New Roman"/>
              </a:rPr>
              <a:t> </a:t>
            </a:r>
            <a:endParaRPr lang="en-CA" sz="1100" u="sng" kern="900" dirty="0">
              <a:solidFill>
                <a:schemeClr val="accent1"/>
              </a:solidFill>
              <a:cs typeface="Times New Roman"/>
            </a:endParaRPr>
          </a:p>
        </p:txBody>
      </p:sp>
      <p:sp>
        <p:nvSpPr>
          <p:cNvPr id="54" name="TextBox 53">
            <a:extLst>
              <a:ext uri="{FF2B5EF4-FFF2-40B4-BE49-F238E27FC236}">
                <a16:creationId xmlns:a16="http://schemas.microsoft.com/office/drawing/2014/main" id="{D0B1F5E0-89A2-78FE-2014-1EC0913788ED}"/>
              </a:ext>
            </a:extLst>
          </p:cNvPr>
          <p:cNvSpPr txBox="1"/>
          <p:nvPr/>
        </p:nvSpPr>
        <p:spPr>
          <a:xfrm>
            <a:off x="3494806" y="9511978"/>
            <a:ext cx="1588530" cy="338554"/>
          </a:xfrm>
          <a:prstGeom prst="rect">
            <a:avLst/>
          </a:prstGeom>
          <a:noFill/>
        </p:spPr>
        <p:txBody>
          <a:bodyPr wrap="square" lIns="0" tIns="0" rIns="0" bIns="0" rtlCol="0" anchor="t">
            <a:spAutoFit/>
          </a:bodyPr>
          <a:lstStyle/>
          <a:p>
            <a:pPr lvl="0"/>
            <a:r>
              <a:rPr lang="en-GB" sz="1100" u="sng" kern="900" dirty="0">
                <a:solidFill>
                  <a:schemeClr val="accent1"/>
                </a:solidFill>
                <a:cs typeface="Times New Roman"/>
                <a:hlinkClick r:id="rId13">
                  <a:extLst>
                    <a:ext uri="{A12FA001-AC4F-418D-AE19-62706E023703}">
                      <ahyp:hlinkClr xmlns:ahyp="http://schemas.microsoft.com/office/drawing/2018/hyperlinkcolor" val="tx"/>
                    </a:ext>
                  </a:extLst>
                </a:hlinkClick>
              </a:rPr>
              <a:t>Virtual machine software reservations (VMSRs)</a:t>
            </a:r>
            <a:endParaRPr lang="en-CA" sz="1100" u="sng" kern="900" dirty="0">
              <a:solidFill>
                <a:schemeClr val="accent1"/>
              </a:solidFill>
              <a:cs typeface="Times New Roman"/>
              <a:hlinkClick r:id="rId13">
                <a:extLst>
                  <a:ext uri="{A12FA001-AC4F-418D-AE19-62706E023703}">
                    <ahyp:hlinkClr xmlns:ahyp="http://schemas.microsoft.com/office/drawing/2018/hyperlinkcolor" val="tx"/>
                  </a:ext>
                </a:extLst>
              </a:hlinkClick>
            </a:endParaRPr>
          </a:p>
        </p:txBody>
      </p:sp>
      <p:sp>
        <p:nvSpPr>
          <p:cNvPr id="56" name="TextBox 55">
            <a:extLst>
              <a:ext uri="{FF2B5EF4-FFF2-40B4-BE49-F238E27FC236}">
                <a16:creationId xmlns:a16="http://schemas.microsoft.com/office/drawing/2014/main" id="{5DF98A32-88C8-0771-5540-6C7DFD5485E0}"/>
              </a:ext>
            </a:extLst>
          </p:cNvPr>
          <p:cNvSpPr txBox="1"/>
          <p:nvPr/>
        </p:nvSpPr>
        <p:spPr>
          <a:xfrm>
            <a:off x="5552021" y="9511978"/>
            <a:ext cx="1338635" cy="338554"/>
          </a:xfrm>
          <a:prstGeom prst="rect">
            <a:avLst/>
          </a:prstGeom>
          <a:noFill/>
        </p:spPr>
        <p:txBody>
          <a:bodyPr wrap="square" lIns="0" tIns="0" rIns="0" bIns="0" rtlCol="0" anchor="t">
            <a:spAutoFit/>
          </a:bodyPr>
          <a:lstStyle/>
          <a:p>
            <a:pPr lvl="0"/>
            <a:r>
              <a:rPr lang="en-GB" sz="1100" u="sng" kern="900" dirty="0">
                <a:solidFill>
                  <a:schemeClr val="accent1"/>
                </a:solidFill>
                <a:cs typeface="Times New Roman"/>
                <a:hlinkClick r:id="rId14">
                  <a:extLst>
                    <a:ext uri="{A12FA001-AC4F-418D-AE19-62706E023703}">
                      <ahyp:hlinkClr xmlns:ahyp="http://schemas.microsoft.com/office/drawing/2018/hyperlinkcolor" val="tx"/>
                    </a:ext>
                  </a:extLst>
                </a:hlinkClick>
              </a:rPr>
              <a:t>Azure apps and managed apps</a:t>
            </a:r>
            <a:endParaRPr lang="en-CA" sz="1100" u="sng" kern="900" dirty="0">
              <a:solidFill>
                <a:schemeClr val="accent1"/>
              </a:solidFill>
              <a:cs typeface="Times New Roman"/>
              <a:hlinkClick r:id="rId14">
                <a:extLst>
                  <a:ext uri="{A12FA001-AC4F-418D-AE19-62706E023703}">
                    <ahyp:hlinkClr xmlns:ahyp="http://schemas.microsoft.com/office/drawing/2018/hyperlinkcolor" val="tx"/>
                  </a:ext>
                </a:extLst>
              </a:hlinkClick>
            </a:endParaRPr>
          </a:p>
        </p:txBody>
      </p:sp>
      <p:grpSp>
        <p:nvGrpSpPr>
          <p:cNvPr id="63" name="Group 62">
            <a:extLst>
              <a:ext uri="{FF2B5EF4-FFF2-40B4-BE49-F238E27FC236}">
                <a16:creationId xmlns:a16="http://schemas.microsoft.com/office/drawing/2014/main" id="{1E38ED02-BD27-A150-2424-A190931A2E9F}"/>
              </a:ext>
            </a:extLst>
          </p:cNvPr>
          <p:cNvGrpSpPr/>
          <p:nvPr/>
        </p:nvGrpSpPr>
        <p:grpSpPr>
          <a:xfrm>
            <a:off x="726393" y="9245108"/>
            <a:ext cx="190500" cy="190500"/>
            <a:chOff x="726393" y="9138357"/>
            <a:chExt cx="190500" cy="190500"/>
          </a:xfrm>
        </p:grpSpPr>
        <p:sp>
          <p:nvSpPr>
            <p:cNvPr id="51" name="Graphic 49">
              <a:extLst>
                <a:ext uri="{FF2B5EF4-FFF2-40B4-BE49-F238E27FC236}">
                  <a16:creationId xmlns:a16="http://schemas.microsoft.com/office/drawing/2014/main" id="{C089034C-8BB6-A69B-A79A-8FAF40B2DBC7}"/>
                </a:ext>
              </a:extLst>
            </p:cNvPr>
            <p:cNvSpPr/>
            <p:nvPr/>
          </p:nvSpPr>
          <p:spPr>
            <a:xfrm>
              <a:off x="726393" y="9138357"/>
              <a:ext cx="190500" cy="190500"/>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125921 w 190500"/>
                <a:gd name="connsiteY5" fmla="*/ 66389 h 190500"/>
                <a:gd name="connsiteX6" fmla="*/ 83344 w 190500"/>
                <a:gd name="connsiteY6" fmla="*/ 108966 h 190500"/>
                <a:gd name="connsiteX7" fmla="*/ 64579 w 190500"/>
                <a:gd name="connsiteY7" fmla="*/ 90202 h 190500"/>
                <a:gd name="connsiteX8" fmla="*/ 54483 w 190500"/>
                <a:gd name="connsiteY8" fmla="*/ 90558 h 190500"/>
                <a:gd name="connsiteX9" fmla="*/ 54483 w 190500"/>
                <a:gd name="connsiteY9" fmla="*/ 100298 h 190500"/>
                <a:gd name="connsiteX10" fmla="*/ 78296 w 190500"/>
                <a:gd name="connsiteY10" fmla="*/ 124111 h 190500"/>
                <a:gd name="connsiteX11" fmla="*/ 88392 w 190500"/>
                <a:gd name="connsiteY11" fmla="*/ 124111 h 190500"/>
                <a:gd name="connsiteX12" fmla="*/ 136017 w 190500"/>
                <a:gd name="connsiteY12" fmla="*/ 76486 h 190500"/>
                <a:gd name="connsiteX13" fmla="*/ 136373 w 190500"/>
                <a:gd name="connsiteY13" fmla="*/ 66389 h 190500"/>
                <a:gd name="connsiteX14" fmla="*/ 126277 w 190500"/>
                <a:gd name="connsiteY14" fmla="*/ 66033 h 190500"/>
                <a:gd name="connsiteX15" fmla="*/ 125921 w 190500"/>
                <a:gd name="connsiteY15" fmla="*/ 6638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500" h="190500">
                  <a:moveTo>
                    <a:pt x="95250" y="0"/>
                  </a:moveTo>
                  <a:cubicBezTo>
                    <a:pt x="147857" y="0"/>
                    <a:pt x="190500" y="42643"/>
                    <a:pt x="190500" y="95250"/>
                  </a:cubicBezTo>
                  <a:cubicBezTo>
                    <a:pt x="190500" y="147857"/>
                    <a:pt x="147857" y="190500"/>
                    <a:pt x="95250" y="190500"/>
                  </a:cubicBezTo>
                  <a:cubicBezTo>
                    <a:pt x="42643" y="190500"/>
                    <a:pt x="0" y="147857"/>
                    <a:pt x="0" y="95250"/>
                  </a:cubicBezTo>
                  <a:cubicBezTo>
                    <a:pt x="0" y="42643"/>
                    <a:pt x="42643" y="0"/>
                    <a:pt x="95250" y="0"/>
                  </a:cubicBezTo>
                  <a:close/>
                  <a:moveTo>
                    <a:pt x="125921" y="66389"/>
                  </a:moveTo>
                  <a:lnTo>
                    <a:pt x="83344" y="108966"/>
                  </a:lnTo>
                  <a:lnTo>
                    <a:pt x="64579" y="90202"/>
                  </a:lnTo>
                  <a:cubicBezTo>
                    <a:pt x="61693" y="87512"/>
                    <a:pt x="57173" y="87672"/>
                    <a:pt x="54483" y="90558"/>
                  </a:cubicBezTo>
                  <a:cubicBezTo>
                    <a:pt x="51927" y="93302"/>
                    <a:pt x="51927" y="97555"/>
                    <a:pt x="54483" y="100298"/>
                  </a:cubicBezTo>
                  <a:lnTo>
                    <a:pt x="78296" y="124111"/>
                  </a:lnTo>
                  <a:cubicBezTo>
                    <a:pt x="81085" y="126896"/>
                    <a:pt x="85603" y="126896"/>
                    <a:pt x="88392" y="124111"/>
                  </a:cubicBezTo>
                  <a:lnTo>
                    <a:pt x="136017" y="76486"/>
                  </a:lnTo>
                  <a:cubicBezTo>
                    <a:pt x="138904" y="73796"/>
                    <a:pt x="139063" y="69276"/>
                    <a:pt x="136373" y="66389"/>
                  </a:cubicBezTo>
                  <a:cubicBezTo>
                    <a:pt x="133684" y="63503"/>
                    <a:pt x="129163" y="63343"/>
                    <a:pt x="126277" y="66033"/>
                  </a:cubicBezTo>
                  <a:cubicBezTo>
                    <a:pt x="126154" y="66147"/>
                    <a:pt x="126035" y="66266"/>
                    <a:pt x="125921" y="66389"/>
                  </a:cubicBezTo>
                  <a:close/>
                </a:path>
              </a:pathLst>
            </a:custGeom>
            <a:solidFill>
              <a:schemeClr val="bg2"/>
            </a:solidFill>
            <a:ln w="9525" cap="flat">
              <a:noFill/>
              <a:prstDash val="solid"/>
              <a:miter/>
            </a:ln>
          </p:spPr>
          <p:txBody>
            <a:bodyPr rtlCol="0" anchor="ctr"/>
            <a:lstStyle/>
            <a:p>
              <a:endParaRPr lang="en-US"/>
            </a:p>
          </p:txBody>
        </p:sp>
        <p:pic>
          <p:nvPicPr>
            <p:cNvPr id="61" name="Graphic 60">
              <a:extLst>
                <a:ext uri="{FF2B5EF4-FFF2-40B4-BE49-F238E27FC236}">
                  <a16:creationId xmlns:a16="http://schemas.microsoft.com/office/drawing/2014/main" id="{C94C7558-5239-6E17-7A0B-C2A270FB6AF7}"/>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27640" t="25714" r="25122" b="30921"/>
            <a:stretch/>
          </p:blipFill>
          <p:spPr>
            <a:xfrm>
              <a:off x="770056" y="9174465"/>
              <a:ext cx="111657" cy="102503"/>
            </a:xfrm>
            <a:prstGeom prst="rect">
              <a:avLst/>
            </a:prstGeom>
          </p:spPr>
        </p:pic>
      </p:grpSp>
      <p:grpSp>
        <p:nvGrpSpPr>
          <p:cNvPr id="64" name="Group 63">
            <a:extLst>
              <a:ext uri="{FF2B5EF4-FFF2-40B4-BE49-F238E27FC236}">
                <a16:creationId xmlns:a16="http://schemas.microsoft.com/office/drawing/2014/main" id="{0A6CC396-D1B6-5528-9BD0-1D5CEEAD2EA8}"/>
              </a:ext>
            </a:extLst>
          </p:cNvPr>
          <p:cNvGrpSpPr/>
          <p:nvPr/>
        </p:nvGrpSpPr>
        <p:grpSpPr>
          <a:xfrm>
            <a:off x="2037181" y="9245108"/>
            <a:ext cx="190500" cy="190500"/>
            <a:chOff x="726393" y="9138357"/>
            <a:chExt cx="190500" cy="190500"/>
          </a:xfrm>
        </p:grpSpPr>
        <p:sp>
          <p:nvSpPr>
            <p:cNvPr id="65" name="Graphic 49">
              <a:extLst>
                <a:ext uri="{FF2B5EF4-FFF2-40B4-BE49-F238E27FC236}">
                  <a16:creationId xmlns:a16="http://schemas.microsoft.com/office/drawing/2014/main" id="{8A44CE52-E138-10B0-B114-59C9D5AF688F}"/>
                </a:ext>
              </a:extLst>
            </p:cNvPr>
            <p:cNvSpPr/>
            <p:nvPr/>
          </p:nvSpPr>
          <p:spPr>
            <a:xfrm>
              <a:off x="726393" y="9138357"/>
              <a:ext cx="190500" cy="190500"/>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125921 w 190500"/>
                <a:gd name="connsiteY5" fmla="*/ 66389 h 190500"/>
                <a:gd name="connsiteX6" fmla="*/ 83344 w 190500"/>
                <a:gd name="connsiteY6" fmla="*/ 108966 h 190500"/>
                <a:gd name="connsiteX7" fmla="*/ 64579 w 190500"/>
                <a:gd name="connsiteY7" fmla="*/ 90202 h 190500"/>
                <a:gd name="connsiteX8" fmla="*/ 54483 w 190500"/>
                <a:gd name="connsiteY8" fmla="*/ 90558 h 190500"/>
                <a:gd name="connsiteX9" fmla="*/ 54483 w 190500"/>
                <a:gd name="connsiteY9" fmla="*/ 100298 h 190500"/>
                <a:gd name="connsiteX10" fmla="*/ 78296 w 190500"/>
                <a:gd name="connsiteY10" fmla="*/ 124111 h 190500"/>
                <a:gd name="connsiteX11" fmla="*/ 88392 w 190500"/>
                <a:gd name="connsiteY11" fmla="*/ 124111 h 190500"/>
                <a:gd name="connsiteX12" fmla="*/ 136017 w 190500"/>
                <a:gd name="connsiteY12" fmla="*/ 76486 h 190500"/>
                <a:gd name="connsiteX13" fmla="*/ 136373 w 190500"/>
                <a:gd name="connsiteY13" fmla="*/ 66389 h 190500"/>
                <a:gd name="connsiteX14" fmla="*/ 126277 w 190500"/>
                <a:gd name="connsiteY14" fmla="*/ 66033 h 190500"/>
                <a:gd name="connsiteX15" fmla="*/ 125921 w 190500"/>
                <a:gd name="connsiteY15" fmla="*/ 6638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500" h="190500">
                  <a:moveTo>
                    <a:pt x="95250" y="0"/>
                  </a:moveTo>
                  <a:cubicBezTo>
                    <a:pt x="147857" y="0"/>
                    <a:pt x="190500" y="42643"/>
                    <a:pt x="190500" y="95250"/>
                  </a:cubicBezTo>
                  <a:cubicBezTo>
                    <a:pt x="190500" y="147857"/>
                    <a:pt x="147857" y="190500"/>
                    <a:pt x="95250" y="190500"/>
                  </a:cubicBezTo>
                  <a:cubicBezTo>
                    <a:pt x="42643" y="190500"/>
                    <a:pt x="0" y="147857"/>
                    <a:pt x="0" y="95250"/>
                  </a:cubicBezTo>
                  <a:cubicBezTo>
                    <a:pt x="0" y="42643"/>
                    <a:pt x="42643" y="0"/>
                    <a:pt x="95250" y="0"/>
                  </a:cubicBezTo>
                  <a:close/>
                  <a:moveTo>
                    <a:pt x="125921" y="66389"/>
                  </a:moveTo>
                  <a:lnTo>
                    <a:pt x="83344" y="108966"/>
                  </a:lnTo>
                  <a:lnTo>
                    <a:pt x="64579" y="90202"/>
                  </a:lnTo>
                  <a:cubicBezTo>
                    <a:pt x="61693" y="87512"/>
                    <a:pt x="57173" y="87672"/>
                    <a:pt x="54483" y="90558"/>
                  </a:cubicBezTo>
                  <a:cubicBezTo>
                    <a:pt x="51927" y="93302"/>
                    <a:pt x="51927" y="97555"/>
                    <a:pt x="54483" y="100298"/>
                  </a:cubicBezTo>
                  <a:lnTo>
                    <a:pt x="78296" y="124111"/>
                  </a:lnTo>
                  <a:cubicBezTo>
                    <a:pt x="81085" y="126896"/>
                    <a:pt x="85603" y="126896"/>
                    <a:pt x="88392" y="124111"/>
                  </a:cubicBezTo>
                  <a:lnTo>
                    <a:pt x="136017" y="76486"/>
                  </a:lnTo>
                  <a:cubicBezTo>
                    <a:pt x="138904" y="73796"/>
                    <a:pt x="139063" y="69276"/>
                    <a:pt x="136373" y="66389"/>
                  </a:cubicBezTo>
                  <a:cubicBezTo>
                    <a:pt x="133684" y="63503"/>
                    <a:pt x="129163" y="63343"/>
                    <a:pt x="126277" y="66033"/>
                  </a:cubicBezTo>
                  <a:cubicBezTo>
                    <a:pt x="126154" y="66147"/>
                    <a:pt x="126035" y="66266"/>
                    <a:pt x="125921" y="66389"/>
                  </a:cubicBezTo>
                  <a:close/>
                </a:path>
              </a:pathLst>
            </a:custGeom>
            <a:solidFill>
              <a:schemeClr val="bg2"/>
            </a:solidFill>
            <a:ln w="9525" cap="flat">
              <a:noFill/>
              <a:prstDash val="solid"/>
              <a:miter/>
            </a:ln>
          </p:spPr>
          <p:txBody>
            <a:bodyPr rtlCol="0" anchor="ctr"/>
            <a:lstStyle/>
            <a:p>
              <a:endParaRPr lang="en-US"/>
            </a:p>
          </p:txBody>
        </p:sp>
        <p:pic>
          <p:nvPicPr>
            <p:cNvPr id="66" name="Graphic 65">
              <a:extLst>
                <a:ext uri="{FF2B5EF4-FFF2-40B4-BE49-F238E27FC236}">
                  <a16:creationId xmlns:a16="http://schemas.microsoft.com/office/drawing/2014/main" id="{7609A137-3317-1490-612B-E232E9EDF38A}"/>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27640" t="25714" r="25122" b="30921"/>
            <a:stretch/>
          </p:blipFill>
          <p:spPr>
            <a:xfrm>
              <a:off x="770056" y="9174465"/>
              <a:ext cx="111657" cy="102503"/>
            </a:xfrm>
            <a:prstGeom prst="rect">
              <a:avLst/>
            </a:prstGeom>
          </p:spPr>
        </p:pic>
      </p:grpSp>
      <p:grpSp>
        <p:nvGrpSpPr>
          <p:cNvPr id="67" name="Group 66">
            <a:extLst>
              <a:ext uri="{FF2B5EF4-FFF2-40B4-BE49-F238E27FC236}">
                <a16:creationId xmlns:a16="http://schemas.microsoft.com/office/drawing/2014/main" id="{08A8486B-9A95-B4D3-A624-87024502A09F}"/>
              </a:ext>
            </a:extLst>
          </p:cNvPr>
          <p:cNvGrpSpPr/>
          <p:nvPr/>
        </p:nvGrpSpPr>
        <p:grpSpPr>
          <a:xfrm>
            <a:off x="3494806" y="9245108"/>
            <a:ext cx="190500" cy="190500"/>
            <a:chOff x="726393" y="9138357"/>
            <a:chExt cx="190500" cy="190500"/>
          </a:xfrm>
        </p:grpSpPr>
        <p:sp>
          <p:nvSpPr>
            <p:cNvPr id="68" name="Graphic 49">
              <a:extLst>
                <a:ext uri="{FF2B5EF4-FFF2-40B4-BE49-F238E27FC236}">
                  <a16:creationId xmlns:a16="http://schemas.microsoft.com/office/drawing/2014/main" id="{68F9A1B5-D3C6-3C36-6FC9-F620539C97AE}"/>
                </a:ext>
              </a:extLst>
            </p:cNvPr>
            <p:cNvSpPr/>
            <p:nvPr/>
          </p:nvSpPr>
          <p:spPr>
            <a:xfrm>
              <a:off x="726393" y="9138357"/>
              <a:ext cx="190500" cy="190500"/>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125921 w 190500"/>
                <a:gd name="connsiteY5" fmla="*/ 66389 h 190500"/>
                <a:gd name="connsiteX6" fmla="*/ 83344 w 190500"/>
                <a:gd name="connsiteY6" fmla="*/ 108966 h 190500"/>
                <a:gd name="connsiteX7" fmla="*/ 64579 w 190500"/>
                <a:gd name="connsiteY7" fmla="*/ 90202 h 190500"/>
                <a:gd name="connsiteX8" fmla="*/ 54483 w 190500"/>
                <a:gd name="connsiteY8" fmla="*/ 90558 h 190500"/>
                <a:gd name="connsiteX9" fmla="*/ 54483 w 190500"/>
                <a:gd name="connsiteY9" fmla="*/ 100298 h 190500"/>
                <a:gd name="connsiteX10" fmla="*/ 78296 w 190500"/>
                <a:gd name="connsiteY10" fmla="*/ 124111 h 190500"/>
                <a:gd name="connsiteX11" fmla="*/ 88392 w 190500"/>
                <a:gd name="connsiteY11" fmla="*/ 124111 h 190500"/>
                <a:gd name="connsiteX12" fmla="*/ 136017 w 190500"/>
                <a:gd name="connsiteY12" fmla="*/ 76486 h 190500"/>
                <a:gd name="connsiteX13" fmla="*/ 136373 w 190500"/>
                <a:gd name="connsiteY13" fmla="*/ 66389 h 190500"/>
                <a:gd name="connsiteX14" fmla="*/ 126277 w 190500"/>
                <a:gd name="connsiteY14" fmla="*/ 66033 h 190500"/>
                <a:gd name="connsiteX15" fmla="*/ 125921 w 190500"/>
                <a:gd name="connsiteY15" fmla="*/ 6638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500" h="190500">
                  <a:moveTo>
                    <a:pt x="95250" y="0"/>
                  </a:moveTo>
                  <a:cubicBezTo>
                    <a:pt x="147857" y="0"/>
                    <a:pt x="190500" y="42643"/>
                    <a:pt x="190500" y="95250"/>
                  </a:cubicBezTo>
                  <a:cubicBezTo>
                    <a:pt x="190500" y="147857"/>
                    <a:pt x="147857" y="190500"/>
                    <a:pt x="95250" y="190500"/>
                  </a:cubicBezTo>
                  <a:cubicBezTo>
                    <a:pt x="42643" y="190500"/>
                    <a:pt x="0" y="147857"/>
                    <a:pt x="0" y="95250"/>
                  </a:cubicBezTo>
                  <a:cubicBezTo>
                    <a:pt x="0" y="42643"/>
                    <a:pt x="42643" y="0"/>
                    <a:pt x="95250" y="0"/>
                  </a:cubicBezTo>
                  <a:close/>
                  <a:moveTo>
                    <a:pt x="125921" y="66389"/>
                  </a:moveTo>
                  <a:lnTo>
                    <a:pt x="83344" y="108966"/>
                  </a:lnTo>
                  <a:lnTo>
                    <a:pt x="64579" y="90202"/>
                  </a:lnTo>
                  <a:cubicBezTo>
                    <a:pt x="61693" y="87512"/>
                    <a:pt x="57173" y="87672"/>
                    <a:pt x="54483" y="90558"/>
                  </a:cubicBezTo>
                  <a:cubicBezTo>
                    <a:pt x="51927" y="93302"/>
                    <a:pt x="51927" y="97555"/>
                    <a:pt x="54483" y="100298"/>
                  </a:cubicBezTo>
                  <a:lnTo>
                    <a:pt x="78296" y="124111"/>
                  </a:lnTo>
                  <a:cubicBezTo>
                    <a:pt x="81085" y="126896"/>
                    <a:pt x="85603" y="126896"/>
                    <a:pt x="88392" y="124111"/>
                  </a:cubicBezTo>
                  <a:lnTo>
                    <a:pt x="136017" y="76486"/>
                  </a:lnTo>
                  <a:cubicBezTo>
                    <a:pt x="138904" y="73796"/>
                    <a:pt x="139063" y="69276"/>
                    <a:pt x="136373" y="66389"/>
                  </a:cubicBezTo>
                  <a:cubicBezTo>
                    <a:pt x="133684" y="63503"/>
                    <a:pt x="129163" y="63343"/>
                    <a:pt x="126277" y="66033"/>
                  </a:cubicBezTo>
                  <a:cubicBezTo>
                    <a:pt x="126154" y="66147"/>
                    <a:pt x="126035" y="66266"/>
                    <a:pt x="125921" y="66389"/>
                  </a:cubicBezTo>
                  <a:close/>
                </a:path>
              </a:pathLst>
            </a:custGeom>
            <a:solidFill>
              <a:schemeClr val="bg2"/>
            </a:solidFill>
            <a:ln w="9525" cap="flat">
              <a:noFill/>
              <a:prstDash val="solid"/>
              <a:miter/>
            </a:ln>
          </p:spPr>
          <p:txBody>
            <a:bodyPr rtlCol="0" anchor="ctr"/>
            <a:lstStyle/>
            <a:p>
              <a:endParaRPr lang="en-US"/>
            </a:p>
          </p:txBody>
        </p:sp>
        <p:pic>
          <p:nvPicPr>
            <p:cNvPr id="69" name="Graphic 68">
              <a:extLst>
                <a:ext uri="{FF2B5EF4-FFF2-40B4-BE49-F238E27FC236}">
                  <a16:creationId xmlns:a16="http://schemas.microsoft.com/office/drawing/2014/main" id="{416372D5-9A40-DABC-64BB-5212388EB42D}"/>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27640" t="25714" r="25122" b="30921"/>
            <a:stretch/>
          </p:blipFill>
          <p:spPr>
            <a:xfrm>
              <a:off x="770056" y="9174465"/>
              <a:ext cx="111657" cy="102503"/>
            </a:xfrm>
            <a:prstGeom prst="rect">
              <a:avLst/>
            </a:prstGeom>
          </p:spPr>
        </p:pic>
      </p:grpSp>
      <p:grpSp>
        <p:nvGrpSpPr>
          <p:cNvPr id="70" name="Group 69">
            <a:extLst>
              <a:ext uri="{FF2B5EF4-FFF2-40B4-BE49-F238E27FC236}">
                <a16:creationId xmlns:a16="http://schemas.microsoft.com/office/drawing/2014/main" id="{19CCE48A-FC5C-BB57-1C5A-B04CA02F9900}"/>
              </a:ext>
            </a:extLst>
          </p:cNvPr>
          <p:cNvGrpSpPr/>
          <p:nvPr/>
        </p:nvGrpSpPr>
        <p:grpSpPr>
          <a:xfrm>
            <a:off x="5552022" y="9245108"/>
            <a:ext cx="190500" cy="190500"/>
            <a:chOff x="726393" y="9138357"/>
            <a:chExt cx="190500" cy="190500"/>
          </a:xfrm>
        </p:grpSpPr>
        <p:sp>
          <p:nvSpPr>
            <p:cNvPr id="71" name="Graphic 49">
              <a:extLst>
                <a:ext uri="{FF2B5EF4-FFF2-40B4-BE49-F238E27FC236}">
                  <a16:creationId xmlns:a16="http://schemas.microsoft.com/office/drawing/2014/main" id="{3346A4FD-FC2C-48A7-0F3D-F048C581B0E6}"/>
                </a:ext>
              </a:extLst>
            </p:cNvPr>
            <p:cNvSpPr/>
            <p:nvPr/>
          </p:nvSpPr>
          <p:spPr>
            <a:xfrm>
              <a:off x="726393" y="9138357"/>
              <a:ext cx="190500" cy="190500"/>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125921 w 190500"/>
                <a:gd name="connsiteY5" fmla="*/ 66389 h 190500"/>
                <a:gd name="connsiteX6" fmla="*/ 83344 w 190500"/>
                <a:gd name="connsiteY6" fmla="*/ 108966 h 190500"/>
                <a:gd name="connsiteX7" fmla="*/ 64579 w 190500"/>
                <a:gd name="connsiteY7" fmla="*/ 90202 h 190500"/>
                <a:gd name="connsiteX8" fmla="*/ 54483 w 190500"/>
                <a:gd name="connsiteY8" fmla="*/ 90558 h 190500"/>
                <a:gd name="connsiteX9" fmla="*/ 54483 w 190500"/>
                <a:gd name="connsiteY9" fmla="*/ 100298 h 190500"/>
                <a:gd name="connsiteX10" fmla="*/ 78296 w 190500"/>
                <a:gd name="connsiteY10" fmla="*/ 124111 h 190500"/>
                <a:gd name="connsiteX11" fmla="*/ 88392 w 190500"/>
                <a:gd name="connsiteY11" fmla="*/ 124111 h 190500"/>
                <a:gd name="connsiteX12" fmla="*/ 136017 w 190500"/>
                <a:gd name="connsiteY12" fmla="*/ 76486 h 190500"/>
                <a:gd name="connsiteX13" fmla="*/ 136373 w 190500"/>
                <a:gd name="connsiteY13" fmla="*/ 66389 h 190500"/>
                <a:gd name="connsiteX14" fmla="*/ 126277 w 190500"/>
                <a:gd name="connsiteY14" fmla="*/ 66033 h 190500"/>
                <a:gd name="connsiteX15" fmla="*/ 125921 w 190500"/>
                <a:gd name="connsiteY15" fmla="*/ 6638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500" h="190500">
                  <a:moveTo>
                    <a:pt x="95250" y="0"/>
                  </a:moveTo>
                  <a:cubicBezTo>
                    <a:pt x="147857" y="0"/>
                    <a:pt x="190500" y="42643"/>
                    <a:pt x="190500" y="95250"/>
                  </a:cubicBezTo>
                  <a:cubicBezTo>
                    <a:pt x="190500" y="147857"/>
                    <a:pt x="147857" y="190500"/>
                    <a:pt x="95250" y="190500"/>
                  </a:cubicBezTo>
                  <a:cubicBezTo>
                    <a:pt x="42643" y="190500"/>
                    <a:pt x="0" y="147857"/>
                    <a:pt x="0" y="95250"/>
                  </a:cubicBezTo>
                  <a:cubicBezTo>
                    <a:pt x="0" y="42643"/>
                    <a:pt x="42643" y="0"/>
                    <a:pt x="95250" y="0"/>
                  </a:cubicBezTo>
                  <a:close/>
                  <a:moveTo>
                    <a:pt x="125921" y="66389"/>
                  </a:moveTo>
                  <a:lnTo>
                    <a:pt x="83344" y="108966"/>
                  </a:lnTo>
                  <a:lnTo>
                    <a:pt x="64579" y="90202"/>
                  </a:lnTo>
                  <a:cubicBezTo>
                    <a:pt x="61693" y="87512"/>
                    <a:pt x="57173" y="87672"/>
                    <a:pt x="54483" y="90558"/>
                  </a:cubicBezTo>
                  <a:cubicBezTo>
                    <a:pt x="51927" y="93302"/>
                    <a:pt x="51927" y="97555"/>
                    <a:pt x="54483" y="100298"/>
                  </a:cubicBezTo>
                  <a:lnTo>
                    <a:pt x="78296" y="124111"/>
                  </a:lnTo>
                  <a:cubicBezTo>
                    <a:pt x="81085" y="126896"/>
                    <a:pt x="85603" y="126896"/>
                    <a:pt x="88392" y="124111"/>
                  </a:cubicBezTo>
                  <a:lnTo>
                    <a:pt x="136017" y="76486"/>
                  </a:lnTo>
                  <a:cubicBezTo>
                    <a:pt x="138904" y="73796"/>
                    <a:pt x="139063" y="69276"/>
                    <a:pt x="136373" y="66389"/>
                  </a:cubicBezTo>
                  <a:cubicBezTo>
                    <a:pt x="133684" y="63503"/>
                    <a:pt x="129163" y="63343"/>
                    <a:pt x="126277" y="66033"/>
                  </a:cubicBezTo>
                  <a:cubicBezTo>
                    <a:pt x="126154" y="66147"/>
                    <a:pt x="126035" y="66266"/>
                    <a:pt x="125921" y="66389"/>
                  </a:cubicBezTo>
                  <a:close/>
                </a:path>
              </a:pathLst>
            </a:custGeom>
            <a:solidFill>
              <a:schemeClr val="bg2"/>
            </a:solidFill>
            <a:ln w="9525" cap="flat">
              <a:noFill/>
              <a:prstDash val="solid"/>
              <a:miter/>
            </a:ln>
          </p:spPr>
          <p:txBody>
            <a:bodyPr rtlCol="0" anchor="ctr"/>
            <a:lstStyle/>
            <a:p>
              <a:endParaRPr lang="en-US"/>
            </a:p>
          </p:txBody>
        </p:sp>
        <p:pic>
          <p:nvPicPr>
            <p:cNvPr id="72" name="Graphic 71">
              <a:extLst>
                <a:ext uri="{FF2B5EF4-FFF2-40B4-BE49-F238E27FC236}">
                  <a16:creationId xmlns:a16="http://schemas.microsoft.com/office/drawing/2014/main" id="{4F08E2A0-A635-56D8-A083-023E1AE31C09}"/>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27640" t="25714" r="25122" b="30921"/>
            <a:stretch/>
          </p:blipFill>
          <p:spPr>
            <a:xfrm>
              <a:off x="770056" y="9174465"/>
              <a:ext cx="111657" cy="102503"/>
            </a:xfrm>
            <a:prstGeom prst="rect">
              <a:avLst/>
            </a:prstGeom>
          </p:spPr>
        </p:pic>
      </p:grpSp>
      <p:sp>
        <p:nvSpPr>
          <p:cNvPr id="76" name="TextBox 75">
            <a:extLst>
              <a:ext uri="{FF2B5EF4-FFF2-40B4-BE49-F238E27FC236}">
                <a16:creationId xmlns:a16="http://schemas.microsoft.com/office/drawing/2014/main" id="{2C7A10A3-6A07-36AE-D98D-D57CBCC9335C}"/>
              </a:ext>
            </a:extLst>
          </p:cNvPr>
          <p:cNvSpPr txBox="1"/>
          <p:nvPr/>
        </p:nvSpPr>
        <p:spPr>
          <a:xfrm>
            <a:off x="513367" y="3230303"/>
            <a:ext cx="994345" cy="152349"/>
          </a:xfrm>
          <a:prstGeom prst="rect">
            <a:avLst/>
          </a:prstGeom>
          <a:noFill/>
        </p:spPr>
        <p:txBody>
          <a:bodyPr wrap="square" lIns="0" tIns="0" rIns="0" bIns="0" rtlCol="0" anchor="ctr">
            <a:spAutoFit/>
          </a:bodyPr>
          <a:lstStyle/>
          <a:p>
            <a:pPr algn="ctr" fontAlgn="base">
              <a:lnSpc>
                <a:spcPct val="90000"/>
              </a:lnSpc>
              <a:spcBef>
                <a:spcPct val="0"/>
              </a:spcBef>
              <a:spcAft>
                <a:spcPct val="0"/>
              </a:spcAft>
            </a:pPr>
            <a:r>
              <a:rPr lang="en-US" sz="1100" dirty="0">
                <a:solidFill>
                  <a:schemeClr val="accent3"/>
                </a:solidFill>
                <a:latin typeface="+mj-lt"/>
                <a:hlinkClick r:id="rId10">
                  <a:extLst>
                    <a:ext uri="{A12FA001-AC4F-418D-AE19-62706E023703}">
                      <ahyp:hlinkClr xmlns:ahyp="http://schemas.microsoft.com/office/drawing/2018/hyperlinkcolor" val="tx"/>
                    </a:ext>
                  </a:extLst>
                </a:hlinkClick>
              </a:rPr>
              <a:t>Learn more</a:t>
            </a:r>
            <a:endParaRPr lang="en-CA" sz="1100" dirty="0">
              <a:solidFill>
                <a:schemeClr val="accent3"/>
              </a:solidFill>
              <a:latin typeface="+mj-lt"/>
            </a:endParaRPr>
          </a:p>
        </p:txBody>
      </p:sp>
      <p:sp>
        <p:nvSpPr>
          <p:cNvPr id="77" name="Rounded Rectangle 76">
            <a:extLst>
              <a:ext uri="{FF2B5EF4-FFF2-40B4-BE49-F238E27FC236}">
                <a16:creationId xmlns:a16="http://schemas.microsoft.com/office/drawing/2014/main" id="{709B6FA4-781F-02A8-03B5-9D3EE8121A66}"/>
              </a:ext>
            </a:extLst>
          </p:cNvPr>
          <p:cNvSpPr/>
          <p:nvPr/>
        </p:nvSpPr>
        <p:spPr bwMode="auto">
          <a:xfrm>
            <a:off x="513367" y="3167992"/>
            <a:ext cx="994345" cy="276971"/>
          </a:xfrm>
          <a:prstGeom prst="roundRect">
            <a:avLst>
              <a:gd name="adj" fmla="val 50000"/>
            </a:avLst>
          </a:prstGeom>
          <a:noFill/>
          <a:ln w="12700">
            <a:solidFill>
              <a:schemeClr val="accent3"/>
            </a:solidFill>
            <a:headEnd type="none" w="med" len="med"/>
            <a:tailEnd type="none" w="med" len="med"/>
          </a:ln>
          <a:effectLst>
            <a:outerShdw blurRad="63500" dist="127000" dir="2700000" algn="tl" rotWithShape="0">
              <a:schemeClr val="tx1">
                <a:lumMod val="85000"/>
                <a:lumOff val="15000"/>
                <a:alpha val="2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14367" fontAlgn="base">
              <a:lnSpc>
                <a:spcPct val="90000"/>
              </a:lnSpc>
              <a:spcBef>
                <a:spcPct val="0"/>
              </a:spcBef>
              <a:spcAft>
                <a:spcPct val="0"/>
              </a:spcAft>
            </a:pPr>
            <a:endParaRPr lang="en-CA" sz="1000" b="1">
              <a:ln w="3175">
                <a:solidFill>
                  <a:schemeClr val="bg1"/>
                </a:solidFill>
              </a:ln>
              <a:noFill/>
              <a:latin typeface="+mj-lt"/>
              <a:cs typeface="Segoe UI" pitchFamily="34" charset="0"/>
            </a:endParaRPr>
          </a:p>
        </p:txBody>
      </p:sp>
    </p:spTree>
    <p:extLst>
      <p:ext uri="{BB962C8B-B14F-4D97-AF65-F5344CB8AC3E}">
        <p14:creationId xmlns:p14="http://schemas.microsoft.com/office/powerpoint/2010/main" val="3072834845"/>
      </p:ext>
    </p:extLst>
  </p:cSld>
  <p:clrMapOvr>
    <a:masterClrMapping/>
  </p:clrMapOvr>
  <p:transition>
    <p:fade/>
  </p:transition>
</p:sld>
</file>

<file path=ppt/theme/theme1.xml><?xml version="1.0" encoding="utf-8"?>
<a:theme xmlns:a="http://schemas.openxmlformats.org/drawingml/2006/main" name="2023_Cover_Pages">
  <a:themeElements>
    <a:clrScheme name="Custom 9">
      <a:dk1>
        <a:srgbClr val="000000"/>
      </a:dk1>
      <a:lt1>
        <a:srgbClr val="FFFFFF"/>
      </a:lt1>
      <a:dk2>
        <a:srgbClr val="3B2E58"/>
      </a:dk2>
      <a:lt2>
        <a:srgbClr val="E6E6E6"/>
      </a:lt2>
      <a:accent1>
        <a:srgbClr val="8661C5"/>
      </a:accent1>
      <a:accent2>
        <a:srgbClr val="243A5E"/>
      </a:accent2>
      <a:accent3>
        <a:srgbClr val="D59D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2023_MS_Extension_PPT TEMPLATE_Partner" id="{A0EB744E-9E72-0F4C-9D76-1A437B1C4231}" vid="{A53AF97A-FF38-EA40-B3FD-4ABD4F3D46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2A102A3881921438D3B4B6125782BDE" ma:contentTypeVersion="22" ma:contentTypeDescription="Create a new document." ma:contentTypeScope="" ma:versionID="981039a0ba79ea375f90d9fbad8f2a7c">
  <xsd:schema xmlns:xsd="http://www.w3.org/2001/XMLSchema" xmlns:xs="http://www.w3.org/2001/XMLSchema" xmlns:p="http://schemas.microsoft.com/office/2006/metadata/properties" xmlns:ns1="http://schemas.microsoft.com/sharepoint/v3" xmlns:ns2="d268188f-6e7a-407e-9f39-8a8ac5eaa94f" xmlns:ns3="7ff775b5-38db-4a86-a41b-8b996ad93369" xmlns:ns4="230e9df3-be65-4c73-a93b-d1236ebd677e" targetNamespace="http://schemas.microsoft.com/office/2006/metadata/properties" ma:root="true" ma:fieldsID="2fb6da050afd054f9a69028919fa433f" ns1:_="" ns2:_="" ns3:_="" ns4:_="">
    <xsd:import namespace="http://schemas.microsoft.com/sharepoint/v3"/>
    <xsd:import namespace="d268188f-6e7a-407e-9f39-8a8ac5eaa94f"/>
    <xsd:import namespace="7ff775b5-38db-4a86-a41b-8b996ad93369"/>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4:TaxCatchAll" minOccurs="0"/>
                <xsd:element ref="ns2:MediaServiceOCR" minOccurs="0"/>
                <xsd:element ref="ns2:MediaServiceGenerationTime" minOccurs="0"/>
                <xsd:element ref="ns2:MediaServiceEventHashCode" minOccurs="0"/>
                <xsd:element ref="ns2:lcf76f155ced4ddcb4097134ff3c332f" minOccurs="0"/>
                <xsd:element ref="ns2:MediaServiceDateTaken" minOccurs="0"/>
                <xsd:element ref="ns2:MediaLengthInSeconds" minOccurs="0"/>
                <xsd:element ref="ns1:_ip_UnifiedCompliancePolicyProperties" minOccurs="0"/>
                <xsd:element ref="ns1:_ip_UnifiedCompliancePolicyUIAction" minOccurs="0"/>
                <xsd:element ref="ns2:MediaServiceSearchProperties" minOccurs="0"/>
                <xsd:element ref="ns2:MediaServiceDocTag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268188f-6e7a-407e-9f39-8a8ac5eaa9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DocTags" ma:index="25" nillable="true" ma:displayName="MediaServiceDocTags" ma:hidden="true" ma:internalName="MediaServiceDocTags" ma:readOnly="true">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Location" ma:index="27"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f775b5-38db-4a86-a41b-8b996ad9336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e49ba95-62db-4d86-a0d8-cab933af997b}" ma:internalName="TaxCatchAll" ma:showField="CatchAllData" ma:web="7ff775b5-38db-4a86-a41b-8b996ad933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d268188f-6e7a-407e-9f39-8a8ac5eaa94f">
      <Terms xmlns="http://schemas.microsoft.com/office/infopath/2007/PartnerControls"/>
    </lcf76f155ced4ddcb4097134ff3c332f>
    <TaxCatchAll xmlns="230e9df3-be65-4c73-a93b-d1236ebd677e" xsi:nil="true"/>
  </documentManagement>
</p:properties>
</file>

<file path=customXml/itemProps1.xml><?xml version="1.0" encoding="utf-8"?>
<ds:datastoreItem xmlns:ds="http://schemas.openxmlformats.org/officeDocument/2006/customXml" ds:itemID="{41B9263C-AE3F-40FE-B956-5D659EB0C57D}">
  <ds:schemaRefs>
    <ds:schemaRef ds:uri="http://schemas.microsoft.com/sharepoint/v3/contenttype/forms"/>
  </ds:schemaRefs>
</ds:datastoreItem>
</file>

<file path=customXml/itemProps2.xml><?xml version="1.0" encoding="utf-8"?>
<ds:datastoreItem xmlns:ds="http://schemas.openxmlformats.org/officeDocument/2006/customXml" ds:itemID="{1390B925-A6C3-4CFB-9BEC-ACB9551133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268188f-6e7a-407e-9f39-8a8ac5eaa94f"/>
    <ds:schemaRef ds:uri="7ff775b5-38db-4a86-a41b-8b996ad93369"/>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F4383E-98D1-45F5-97B3-7576E5C73AC3}">
  <ds:schemaRefs>
    <ds:schemaRef ds:uri="http://www.w3.org/XML/1998/namespace"/>
    <ds:schemaRef ds:uri="http://purl.org/dc/elements/1.1/"/>
    <ds:schemaRef ds:uri="http://purl.org/dc/dcmitype/"/>
    <ds:schemaRef ds:uri="http://schemas.microsoft.com/office/2006/documentManagement/types"/>
    <ds:schemaRef ds:uri="http://schemas.microsoft.com/sharepoint/v3"/>
    <ds:schemaRef ds:uri="http://schemas.microsoft.com/office/infopath/2007/PartnerControls"/>
    <ds:schemaRef ds:uri="http://schemas.openxmlformats.org/package/2006/metadata/core-properties"/>
    <ds:schemaRef ds:uri="230e9df3-be65-4c73-a93b-d1236ebd677e"/>
    <ds:schemaRef ds:uri="http://purl.org/dc/terms/"/>
    <ds:schemaRef ds:uri="7ff775b5-38db-4a86-a41b-8b996ad93369"/>
    <ds:schemaRef ds:uri="d268188f-6e7a-407e-9f39-8a8ac5eaa94f"/>
    <ds:schemaRef ds:uri="http://schemas.microsoft.com/office/2006/metadata/properties"/>
  </ds:schemaRefs>
</ds:datastoreItem>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0</TotalTime>
  <Words>315</Words>
  <Application>Microsoft Office PowerPoint</Application>
  <PresentationFormat>Custom</PresentationFormat>
  <Paragraphs>28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Aptos</vt:lpstr>
      <vt:lpstr>Arial</vt:lpstr>
      <vt:lpstr>Calibri</vt:lpstr>
      <vt:lpstr>Segoe UI</vt:lpstr>
      <vt:lpstr>Times New Roman</vt:lpstr>
      <vt:lpstr>Wingdings</vt:lpstr>
      <vt:lpstr>2023_Cover_Pages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Nikita Emtsov</dc:creator>
  <cp:lastModifiedBy>Justin Royal (HE/HIM)</cp:lastModifiedBy>
  <cp:revision>14</cp:revision>
  <dcterms:created xsi:type="dcterms:W3CDTF">2023-11-02T14:24:30Z</dcterms:created>
  <dcterms:modified xsi:type="dcterms:W3CDTF">2024-08-20T14:44:58Z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0x01010072A102A3881921438D3B4B6125782BDE</vt:lpwstr>
  </property>
  <property fmtid="{D5CDD505-2E9C-101B-9397-08002B2CF9AE}" pid="3" name="MediaServiceImageTags">
    <vt:lpwstr/>
  </property>
</Properties>
</file>